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721" r:id="rId1"/>
    <p:sldMasterId id="2147483722" r:id="rId2"/>
    <p:sldMasterId id="2147483723" r:id="rId3"/>
    <p:sldMasterId id="2147483724" r:id="rId4"/>
    <p:sldMasterId id="2147483725" r:id="rId5"/>
    <p:sldMasterId id="2147483726" r:id="rId6"/>
  </p:sldMasterIdLst>
  <p:notesMasterIdLst>
    <p:notesMasterId r:id="rId23"/>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2438400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4659"/>
  </p:normalViewPr>
  <p:slideViewPr>
    <p:cSldViewPr snapToGrid="0" snapToObjects="1">
      <p:cViewPr>
        <p:scale>
          <a:sx n="47" d="100"/>
          <a:sy n="47" d="100"/>
        </p:scale>
        <p:origin x="1512" y="576"/>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notesMaster" Target="notesMasters/notesMaster1.xml"/><Relationship Id="rId24" Type="http://schemas.openxmlformats.org/officeDocument/2006/relationships/commentAuthors" Target="commentAuthors.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1pPr>
            <a:lvl2pPr marL="457200" marR="0" lvl="1" indent="2286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2pPr>
            <a:lvl3pPr marL="914400" marR="0" lvl="2" indent="4572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3pPr>
            <a:lvl4pPr marL="1371600" marR="0" lvl="3" indent="6858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4pPr>
            <a:lvl5pPr marL="1828800" marR="0" lvl="4" indent="9144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5pPr>
            <a:lvl6pPr marL="2286000" marR="0" lvl="5" indent="11430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6pPr>
            <a:lvl7pPr marL="2743200" marR="0" lvl="6" indent="13716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7pPr>
            <a:lvl8pPr marL="3200400" marR="0" lvl="7" indent="16002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8pPr>
            <a:lvl9pPr marL="3657600" marR="0" lvl="8" indent="1828800" algn="l" rtl="0">
              <a:lnSpc>
                <a:spcPct val="117999"/>
              </a:lnSpc>
              <a:spcBef>
                <a:spcPts val="0"/>
              </a:spcBef>
              <a:buClr>
                <a:schemeClr val="dk1"/>
              </a:buClr>
              <a:buFont typeface="Helvetica Neue"/>
              <a:buNone/>
              <a:defRPr sz="2200" b="0" i="0" u="none" strike="noStrike" cap="none">
                <a:solidFill>
                  <a:schemeClr val="dk1"/>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20899308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362" name="Shape 3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25534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lang="en-US"/>
          </a:p>
        </p:txBody>
      </p:sp>
      <p:sp>
        <p:nvSpPr>
          <p:cNvPr id="613" name="Shape 6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7822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3" name="Shape 62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23969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lang="en-US"/>
          </a:p>
        </p:txBody>
      </p:sp>
      <p:sp>
        <p:nvSpPr>
          <p:cNvPr id="633" name="Shape 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94654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lang="en-US"/>
          </a:p>
        </p:txBody>
      </p:sp>
      <p:sp>
        <p:nvSpPr>
          <p:cNvPr id="644" name="Shape 6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2007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Shape 671"/>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lang="en-US"/>
          </a:p>
        </p:txBody>
      </p:sp>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8614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914400" y="4343400"/>
            <a:ext cx="5029199" cy="4114800"/>
          </a:xfrm>
          <a:prstGeom prst="rect">
            <a:avLst/>
          </a:prstGeom>
        </p:spPr>
        <p:txBody>
          <a:bodyPr lIns="89800" tIns="89800" rIns="89800" bIns="89800" anchor="t" anchorCtr="0">
            <a:noAutofit/>
          </a:bodyPr>
          <a:lstStyle/>
          <a:p>
            <a:pPr lvl="0">
              <a:spcBef>
                <a:spcPts val="0"/>
              </a:spcBef>
              <a:buNone/>
            </a:pPr>
            <a:endParaRPr/>
          </a:p>
        </p:txBody>
      </p:sp>
      <p:sp>
        <p:nvSpPr>
          <p:cNvPr id="683" name="Shape 6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928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Shape 733"/>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734" name="Shape 7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306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a:p>
        </p:txBody>
      </p:sp>
      <p:sp>
        <p:nvSpPr>
          <p:cNvPr id="370" name="Shape 3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43187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914400" y="4343399"/>
            <a:ext cx="5029200" cy="4114800"/>
          </a:xfrm>
          <a:prstGeom prst="rect">
            <a:avLst/>
          </a:prstGeom>
          <a:noFill/>
          <a:ln>
            <a:noFill/>
          </a:ln>
        </p:spPr>
        <p:txBody>
          <a:bodyPr lIns="89800" tIns="89800" rIns="89800" bIns="89800" anchor="t" anchorCtr="0">
            <a:noAutofit/>
          </a:bodyPr>
          <a:lstStyle/>
          <a:p>
            <a:pPr marL="0" marR="0" lvl="0" indent="0" algn="l" rtl="0">
              <a:lnSpc>
                <a:spcPct val="117999"/>
              </a:lnSpc>
              <a:spcBef>
                <a:spcPts val="0"/>
              </a:spcBef>
              <a:buClr>
                <a:schemeClr val="dk1"/>
              </a:buClr>
              <a:buSzPct val="25000"/>
              <a:buFont typeface="Helvetica Neue"/>
              <a:buNone/>
            </a:pPr>
            <a:endParaRPr sz="2100" b="0" i="0" u="none" strike="noStrike" cap="none">
              <a:solidFill>
                <a:schemeClr val="dk1"/>
              </a:solidFill>
              <a:latin typeface="Helvetica Neue"/>
              <a:ea typeface="Helvetica Neue"/>
              <a:cs typeface="Helvetica Neue"/>
              <a:sym typeface="Helvetica Neue"/>
            </a:endParaRPr>
          </a:p>
        </p:txBody>
      </p:sp>
      <p:sp>
        <p:nvSpPr>
          <p:cNvPr id="385" name="Shape 3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79301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14400" y="4343399"/>
            <a:ext cx="5029200" cy="4114800"/>
          </a:xfrm>
          <a:prstGeom prst="rect">
            <a:avLst/>
          </a:prstGeom>
          <a:noFill/>
          <a:ln>
            <a:noFill/>
          </a:ln>
        </p:spPr>
        <p:txBody>
          <a:bodyPr lIns="89800" tIns="89800" rIns="89800" bIns="89800" anchor="t" anchorCtr="0">
            <a:noAutofit/>
          </a:bodyPr>
          <a:lstStyle/>
          <a:p>
            <a:pPr marL="0" marR="0" lvl="0" indent="0" algn="l" rtl="0">
              <a:lnSpc>
                <a:spcPct val="117999"/>
              </a:lnSpc>
              <a:spcBef>
                <a:spcPts val="0"/>
              </a:spcBef>
              <a:buClr>
                <a:schemeClr val="dk1"/>
              </a:buClr>
              <a:buSzPct val="25000"/>
              <a:buFont typeface="Helvetica Neue"/>
              <a:buNone/>
            </a:pPr>
            <a:endParaRPr sz="2100" b="0" i="0" u="none" strike="noStrike" cap="none">
              <a:solidFill>
                <a:schemeClr val="dk1"/>
              </a:solidFill>
              <a:latin typeface="Helvetica Neue"/>
              <a:ea typeface="Helvetica Neue"/>
              <a:cs typeface="Helvetica Neue"/>
              <a:sym typeface="Helvetica Neue"/>
            </a:endParaRPr>
          </a:p>
        </p:txBody>
      </p:sp>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86283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914400" y="4343399"/>
            <a:ext cx="5029200" cy="4114800"/>
          </a:xfrm>
          <a:prstGeom prst="rect">
            <a:avLst/>
          </a:prstGeom>
          <a:noFill/>
          <a:ln>
            <a:noFill/>
          </a:ln>
        </p:spPr>
        <p:txBody>
          <a:bodyPr lIns="89800" tIns="89800" rIns="89800" bIns="89800" anchor="t" anchorCtr="0">
            <a:noAutofit/>
          </a:bodyPr>
          <a:lstStyle/>
          <a:p>
            <a:pPr marL="0" marR="0" lvl="0" indent="0" algn="l" rtl="0">
              <a:lnSpc>
                <a:spcPct val="117999"/>
              </a:lnSpc>
              <a:spcBef>
                <a:spcPts val="0"/>
              </a:spcBef>
              <a:buClr>
                <a:schemeClr val="dk1"/>
              </a:buClr>
              <a:buSzPct val="25000"/>
              <a:buFont typeface="Helvetica Neue"/>
              <a:buNone/>
            </a:pPr>
            <a:endParaRPr sz="2100" b="0" i="0" u="none" strike="noStrike" cap="none">
              <a:solidFill>
                <a:schemeClr val="dk1"/>
              </a:solidFill>
              <a:latin typeface="Helvetica Neue"/>
              <a:ea typeface="Helvetica Neue"/>
              <a:cs typeface="Helvetica Neue"/>
              <a:sym typeface="Helvetica Neue"/>
            </a:endParaRPr>
          </a:p>
        </p:txBody>
      </p:sp>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849504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sz="2200" b="0" i="0" u="none" strike="noStrike" cap="none">
              <a:solidFill>
                <a:schemeClr val="dk1"/>
              </a:solidFill>
              <a:latin typeface="Helvetica Neue"/>
              <a:ea typeface="Helvetica Neue"/>
              <a:cs typeface="Helvetica Neue"/>
              <a:sym typeface="Helvetica Neue"/>
            </a:endParaRPr>
          </a:p>
        </p:txBody>
      </p:sp>
      <p:sp>
        <p:nvSpPr>
          <p:cNvPr id="441" name="Shape 4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935572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txBox="1">
            <a:spLocks noGrp="1"/>
          </p:cNvSpPr>
          <p:nvPr>
            <p:ph type="body" idx="1"/>
          </p:nvPr>
        </p:nvSpPr>
        <p:spPr>
          <a:xfrm>
            <a:off x="914400" y="4343400"/>
            <a:ext cx="5029200"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spcAft>
                <a:spcPts val="0"/>
              </a:spcAft>
              <a:buClr>
                <a:schemeClr val="dk1"/>
              </a:buClr>
              <a:buSzPct val="25000"/>
              <a:buFont typeface="Helvetica Neue"/>
              <a:buNone/>
            </a:pPr>
            <a:endParaRPr lang="en-US"/>
          </a:p>
        </p:txBody>
      </p:sp>
      <p:sp>
        <p:nvSpPr>
          <p:cNvPr id="457" name="Shape 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8615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noAutofit/>
          </a:bodyPr>
          <a:lstStyle/>
          <a:p>
            <a:pPr marL="0" marR="0" lvl="0" indent="0" algn="l" rtl="0">
              <a:lnSpc>
                <a:spcPct val="117999"/>
              </a:lnSpc>
              <a:spcBef>
                <a:spcPts val="0"/>
              </a:spcBef>
              <a:buClr>
                <a:schemeClr val="dk1"/>
              </a:buClr>
              <a:buSzPct val="25000"/>
              <a:buFont typeface="Helvetica Neue"/>
              <a:buNone/>
            </a:pPr>
            <a:endParaRPr/>
          </a:p>
        </p:txBody>
      </p:sp>
      <p:sp>
        <p:nvSpPr>
          <p:cNvPr id="524" name="Shape 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33455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3" name="Shape 53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2821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9"/>
        <p:cNvGrpSpPr/>
        <p:nvPr/>
      </p:nvGrpSpPr>
      <p:grpSpPr>
        <a:xfrm>
          <a:off x="0" y="0"/>
          <a:ext cx="0" cy="0"/>
          <a:chOff x="0" y="0"/>
          <a:chExt cx="0" cy="0"/>
        </a:xfrm>
      </p:grpSpPr>
      <p:pic>
        <p:nvPicPr>
          <p:cNvPr id="10" name="Shape 10"/>
          <p:cNvPicPr preferRelativeResize="0"/>
          <p:nvPr/>
        </p:nvPicPr>
        <p:blipFill rotWithShape="1">
          <a:blip r:embed="rId2">
            <a:alphaModFix/>
          </a:blip>
          <a:srcRect l="14655" t="31751" r="16953" b="31612"/>
          <a:stretch/>
        </p:blipFill>
        <p:spPr>
          <a:xfrm>
            <a:off x="620471" y="326576"/>
            <a:ext cx="2216700" cy="1119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layout">
    <p:spTree>
      <p:nvGrpSpPr>
        <p:cNvPr id="1" name="Shape 44"/>
        <p:cNvGrpSpPr/>
        <p:nvPr/>
      </p:nvGrpSpPr>
      <p:grpSpPr>
        <a:xfrm>
          <a:off x="0" y="0"/>
          <a:ext cx="0" cy="0"/>
          <a:chOff x="0" y="0"/>
          <a:chExt cx="0" cy="0"/>
        </a:xfrm>
      </p:grpSpPr>
      <p:pic>
        <p:nvPicPr>
          <p:cNvPr id="45" name="Shape 45"/>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46" name="Shape 46"/>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7" name="Shape 47"/>
          <p:cNvSpPr txBox="1">
            <a:spLocks noGrp="1"/>
          </p:cNvSpPr>
          <p:nvPr>
            <p:ph type="body" idx="1"/>
          </p:nvPr>
        </p:nvSpPr>
        <p:spPr>
          <a:xfrm>
            <a:off x="1219200" y="2514600"/>
            <a:ext cx="10769599" cy="97377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0"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
        <p:nvSpPr>
          <p:cNvPr id="48" name="Shape 48"/>
          <p:cNvSpPr txBox="1">
            <a:spLocks noGrp="1"/>
          </p:cNvSpPr>
          <p:nvPr>
            <p:ph type="body" idx="2"/>
          </p:nvPr>
        </p:nvSpPr>
        <p:spPr>
          <a:xfrm>
            <a:off x="12395200" y="2514600"/>
            <a:ext cx="10769599" cy="97377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0"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slide">
    <p:spTree>
      <p:nvGrpSpPr>
        <p:cNvPr id="1"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51" name="Shape 51"/>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2" name="Shape 52"/>
          <p:cNvSpPr txBox="1">
            <a:spLocks noGrp="1"/>
          </p:cNvSpPr>
          <p:nvPr>
            <p:ph type="body" idx="1"/>
          </p:nvPr>
        </p:nvSpPr>
        <p:spPr>
          <a:xfrm>
            <a:off x="1219200" y="2438400"/>
            <a:ext cx="10773834"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53" name="Shape 53"/>
          <p:cNvSpPr txBox="1">
            <a:spLocks noGrp="1"/>
          </p:cNvSpPr>
          <p:nvPr>
            <p:ph type="body" idx="2"/>
          </p:nvPr>
        </p:nvSpPr>
        <p:spPr>
          <a:xfrm>
            <a:off x="1219200" y="3962400"/>
            <a:ext cx="10773834"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sp>
        <p:nvSpPr>
          <p:cNvPr id="54" name="Shape 54"/>
          <p:cNvSpPr txBox="1">
            <a:spLocks noGrp="1"/>
          </p:cNvSpPr>
          <p:nvPr>
            <p:ph type="body" idx="3"/>
          </p:nvPr>
        </p:nvSpPr>
        <p:spPr>
          <a:xfrm>
            <a:off x="12386735" y="2438400"/>
            <a:ext cx="10778067"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55" name="Shape 55"/>
          <p:cNvSpPr txBox="1">
            <a:spLocks noGrp="1"/>
          </p:cNvSpPr>
          <p:nvPr>
            <p:ph type="body" idx="4"/>
          </p:nvPr>
        </p:nvSpPr>
        <p:spPr>
          <a:xfrm>
            <a:off x="12386735" y="3962400"/>
            <a:ext cx="10778067"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56" name="Shape 56"/>
          <p:cNvCxnSpPr/>
          <p:nvPr/>
        </p:nvCxnSpPr>
        <p:spPr>
          <a:xfrm>
            <a:off x="1219200" y="3717923"/>
            <a:ext cx="10773834" cy="0"/>
          </a:xfrm>
          <a:prstGeom prst="straightConnector1">
            <a:avLst/>
          </a:prstGeom>
          <a:noFill/>
          <a:ln w="28575" cap="flat" cmpd="sng">
            <a:solidFill>
              <a:srgbClr val="000000"/>
            </a:solidFill>
            <a:prstDash val="solid"/>
            <a:round/>
            <a:headEnd type="none" w="med" len="med"/>
            <a:tailEnd type="none" w="med" len="med"/>
          </a:ln>
        </p:spPr>
      </p:cxnSp>
      <p:cxnSp>
        <p:nvCxnSpPr>
          <p:cNvPr id="57" name="Shape 57"/>
          <p:cNvCxnSpPr/>
          <p:nvPr/>
        </p:nvCxnSpPr>
        <p:spPr>
          <a:xfrm>
            <a:off x="12390967" y="3717923"/>
            <a:ext cx="10773834"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omparison slide">
    <p:spTree>
      <p:nvGrpSpPr>
        <p:cNvPr id="1" name="Shape 58"/>
        <p:cNvGrpSpPr/>
        <p:nvPr/>
      </p:nvGrpSpPr>
      <p:grpSpPr>
        <a:xfrm>
          <a:off x="0" y="0"/>
          <a:ext cx="0" cy="0"/>
          <a:chOff x="0" y="0"/>
          <a:chExt cx="0" cy="0"/>
        </a:xfrm>
      </p:grpSpPr>
      <p:pic>
        <p:nvPicPr>
          <p:cNvPr id="59" name="Shape 59"/>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60" name="Shape 60"/>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1" name="Shape 61"/>
          <p:cNvSpPr txBox="1">
            <a:spLocks noGrp="1"/>
          </p:cNvSpPr>
          <p:nvPr>
            <p:ph type="body" idx="1"/>
          </p:nvPr>
        </p:nvSpPr>
        <p:spPr>
          <a:xfrm>
            <a:off x="1219200" y="2438400"/>
            <a:ext cx="10773834"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62" name="Shape 62"/>
          <p:cNvSpPr txBox="1">
            <a:spLocks noGrp="1"/>
          </p:cNvSpPr>
          <p:nvPr>
            <p:ph type="body" idx="2"/>
          </p:nvPr>
        </p:nvSpPr>
        <p:spPr>
          <a:xfrm>
            <a:off x="1219200" y="3962400"/>
            <a:ext cx="10773834"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63" name="Shape 63"/>
          <p:cNvCxnSpPr/>
          <p:nvPr/>
        </p:nvCxnSpPr>
        <p:spPr>
          <a:xfrm>
            <a:off x="1219200" y="3717923"/>
            <a:ext cx="10773834"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Comparison slide">
    <p:spTree>
      <p:nvGrpSpPr>
        <p:cNvPr id="1" name="Shape 64"/>
        <p:cNvGrpSpPr/>
        <p:nvPr/>
      </p:nvGrpSpPr>
      <p:grpSpPr>
        <a:xfrm>
          <a:off x="0" y="0"/>
          <a:ext cx="0" cy="0"/>
          <a:chOff x="0" y="0"/>
          <a:chExt cx="0" cy="0"/>
        </a:xfrm>
      </p:grpSpPr>
      <p:pic>
        <p:nvPicPr>
          <p:cNvPr id="65" name="Shape 65"/>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66" name="Shape 66"/>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txBox="1">
            <a:spLocks noGrp="1"/>
          </p:cNvSpPr>
          <p:nvPr>
            <p:ph type="body" idx="1"/>
          </p:nvPr>
        </p:nvSpPr>
        <p:spPr>
          <a:xfrm>
            <a:off x="12386735" y="2438400"/>
            <a:ext cx="10778067"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68" name="Shape 68"/>
          <p:cNvSpPr txBox="1">
            <a:spLocks noGrp="1"/>
          </p:cNvSpPr>
          <p:nvPr>
            <p:ph type="body" idx="2"/>
          </p:nvPr>
        </p:nvSpPr>
        <p:spPr>
          <a:xfrm>
            <a:off x="12386735" y="3962400"/>
            <a:ext cx="10778067"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69" name="Shape 69"/>
          <p:cNvCxnSpPr/>
          <p:nvPr/>
        </p:nvCxnSpPr>
        <p:spPr>
          <a:xfrm>
            <a:off x="12390967" y="3717923"/>
            <a:ext cx="10773834"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3962400" y="9296400"/>
            <a:ext cx="16264470" cy="14382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2" name="Shape 72"/>
          <p:cNvSpPr>
            <a:spLocks noGrp="1"/>
          </p:cNvSpPr>
          <p:nvPr>
            <p:ph type="pic" idx="2"/>
          </p:nvPr>
        </p:nvSpPr>
        <p:spPr>
          <a:xfrm>
            <a:off x="3962400" y="1225550"/>
            <a:ext cx="16264470" cy="7918450"/>
          </a:xfrm>
          <a:prstGeom prst="rect">
            <a:avLst/>
          </a:prstGeom>
          <a:noFill/>
          <a:ln>
            <a:noFill/>
          </a:ln>
        </p:spPr>
        <p:txBody>
          <a:bodyPr lIns="91425" tIns="91425" rIns="91425" bIns="91425" anchor="t" anchorCtr="0"/>
          <a:lstStyle>
            <a:lvl1pPr marL="0" marR="0" lvl="0" indent="0" algn="l" rtl="0">
              <a:lnSpc>
                <a:spcPct val="100000"/>
              </a:lnSpc>
              <a:spcBef>
                <a:spcPts val="1520"/>
              </a:spcBef>
              <a:spcAft>
                <a:spcPts val="0"/>
              </a:spcAft>
              <a:buClr>
                <a:schemeClr val="dk1"/>
              </a:buClr>
              <a:buFont typeface="Arial"/>
              <a:buNone/>
              <a:defRPr sz="7600" b="1" i="0" u="none" strike="noStrike" cap="none">
                <a:solidFill>
                  <a:schemeClr val="dk1"/>
                </a:solidFill>
                <a:latin typeface="Helvetica Neue"/>
                <a:ea typeface="Helvetica Neue"/>
                <a:cs typeface="Helvetica Neue"/>
                <a:sym typeface="Helvetica Neue"/>
              </a:defRPr>
            </a:lvl1pPr>
            <a:lvl2pPr marL="1088547" marR="0" lvl="1" indent="-9047" algn="l" rtl="0">
              <a:lnSpc>
                <a:spcPct val="100000"/>
              </a:lnSpc>
              <a:spcBef>
                <a:spcPts val="1340"/>
              </a:spcBef>
              <a:spcAft>
                <a:spcPts val="0"/>
              </a:spcAft>
              <a:buClr>
                <a:schemeClr val="dk1"/>
              </a:buClr>
              <a:buFont typeface="Courier New"/>
              <a:buNone/>
              <a:defRPr sz="67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1140"/>
              </a:spcBef>
              <a:spcAft>
                <a:spcPts val="0"/>
              </a:spcAft>
              <a:buClr>
                <a:schemeClr val="dk1"/>
              </a:buClr>
              <a:buFont typeface="Arial"/>
              <a:buNone/>
              <a:defRPr sz="57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73" name="Shape 73"/>
          <p:cNvSpPr txBox="1">
            <a:spLocks noGrp="1"/>
          </p:cNvSpPr>
          <p:nvPr>
            <p:ph type="body" idx="1"/>
          </p:nvPr>
        </p:nvSpPr>
        <p:spPr>
          <a:xfrm>
            <a:off x="3962400" y="10734675"/>
            <a:ext cx="16264470" cy="1609722"/>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pic>
        <p:nvPicPr>
          <p:cNvPr id="74" name="Shape 74"/>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142014" y="5442857"/>
            <a:ext cx="16264470" cy="143827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7" name="Shape 77"/>
          <p:cNvSpPr txBox="1">
            <a:spLocks noGrp="1"/>
          </p:cNvSpPr>
          <p:nvPr>
            <p:ph type="body" idx="1"/>
          </p:nvPr>
        </p:nvSpPr>
        <p:spPr>
          <a:xfrm>
            <a:off x="3946071" y="10685689"/>
            <a:ext cx="16264470" cy="1609722"/>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pic>
        <p:nvPicPr>
          <p:cNvPr id="78" name="Shape 78"/>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86" name="Shape 86" descr="PCCI-Logo-380x200.png"/>
          <p:cNvPicPr preferRelativeResize="0"/>
          <p:nvPr/>
        </p:nvPicPr>
        <p:blipFill>
          <a:blip r:embed="rId2">
            <a:alphaModFix/>
          </a:blip>
          <a:stretch>
            <a:fillRect/>
          </a:stretch>
        </p:blipFill>
        <p:spPr>
          <a:xfrm>
            <a:off x="161275" y="171200"/>
            <a:ext cx="1789976" cy="942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Slide">
    <p:bg>
      <p:bgPr>
        <a:solidFill>
          <a:schemeClr val="dk1"/>
        </a:solidFill>
        <a:effectLst/>
      </p:bgPr>
    </p:bg>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156854" y="1755315"/>
            <a:ext cx="12559145" cy="292827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Helvetica Neue"/>
              <a:buNone/>
              <a:defRPr sz="8800" b="1" i="0" u="none" strike="noStrike" cap="none">
                <a:solidFill>
                  <a:schemeClr val="lt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89" name="Shape 89"/>
          <p:cNvPicPr preferRelativeResize="0"/>
          <p:nvPr/>
        </p:nvPicPr>
        <p:blipFill rotWithShape="1">
          <a:blip r:embed="rId2">
            <a:alphaModFix/>
          </a:blip>
          <a:srcRect l="14655" t="31752" r="16957" b="31612"/>
          <a:stretch/>
        </p:blipFill>
        <p:spPr>
          <a:xfrm>
            <a:off x="620471" y="326576"/>
            <a:ext cx="2216700" cy="1119300"/>
          </a:xfrm>
          <a:prstGeom prst="rect">
            <a:avLst/>
          </a:prstGeom>
          <a:noFill/>
          <a:ln>
            <a:noFill/>
          </a:ln>
        </p:spPr>
      </p:pic>
      <p:sp>
        <p:nvSpPr>
          <p:cNvPr id="90" name="Shape 90"/>
          <p:cNvSpPr>
            <a:spLocks noGrp="1"/>
          </p:cNvSpPr>
          <p:nvPr>
            <p:ph type="pic" idx="2"/>
          </p:nvPr>
        </p:nvSpPr>
        <p:spPr>
          <a:xfrm>
            <a:off x="14668500" y="1755314"/>
            <a:ext cx="8496299" cy="10284285"/>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91" name="Shape 91"/>
          <p:cNvSpPr txBox="1">
            <a:spLocks noGrp="1"/>
          </p:cNvSpPr>
          <p:nvPr>
            <p:ph type="subTitle" idx="1"/>
          </p:nvPr>
        </p:nvSpPr>
        <p:spPr>
          <a:xfrm>
            <a:off x="1156854" y="5257798"/>
            <a:ext cx="12559145" cy="6781798"/>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chemeClr val="lt1"/>
              </a:buClr>
              <a:buFont typeface="Arial"/>
              <a:buNone/>
              <a:defRPr sz="4600" b="1" i="0" u="none" strike="noStrike" cap="none">
                <a:solidFill>
                  <a:schemeClr val="lt1"/>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1"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1156854" y="1755315"/>
            <a:ext cx="12559145" cy="292827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4" name="Shape 94"/>
          <p:cNvSpPr>
            <a:spLocks noGrp="1"/>
          </p:cNvSpPr>
          <p:nvPr>
            <p:ph type="pic" idx="2"/>
          </p:nvPr>
        </p:nvSpPr>
        <p:spPr>
          <a:xfrm>
            <a:off x="14668500" y="1755314"/>
            <a:ext cx="8496299" cy="10284285"/>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95" name="Shape 95"/>
          <p:cNvSpPr txBox="1">
            <a:spLocks noGrp="1"/>
          </p:cNvSpPr>
          <p:nvPr>
            <p:ph type="subTitle" idx="1"/>
          </p:nvPr>
        </p:nvSpPr>
        <p:spPr>
          <a:xfrm>
            <a:off x="1156854" y="5257798"/>
            <a:ext cx="12559145" cy="6781798"/>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7F7F7F"/>
              </a:buClr>
              <a:buFont typeface="Arial"/>
              <a:buNone/>
              <a:defRPr sz="4600" b="1" i="0" u="none" strike="noStrike" cap="none">
                <a:solidFill>
                  <a:srgbClr val="7F7F7F"/>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1"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
        <p:nvSpPr>
          <p:cNvPr id="96" name="Shape 96"/>
          <p:cNvSpPr/>
          <p:nvPr/>
        </p:nvSpPr>
        <p:spPr>
          <a:xfrm>
            <a:off x="0" y="0"/>
            <a:ext cx="3086098" cy="1295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5000" b="0" i="0" u="none" strike="noStrike" cap="none">
              <a:solidFill>
                <a:srgbClr val="FFFFFF"/>
              </a:solidFill>
              <a:latin typeface="Helvetica Neue"/>
              <a:ea typeface="Helvetica Neue"/>
              <a:cs typeface="Helvetica Neue"/>
              <a:sym typeface="Helvetica Neue"/>
            </a:endParaRPr>
          </a:p>
        </p:txBody>
      </p:sp>
      <p:pic>
        <p:nvPicPr>
          <p:cNvPr id="97" name="Shape 97"/>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00" name="Shape 100"/>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1124198" y="958437"/>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13" name="Shape 13"/>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03" name="Shape 103"/>
          <p:cNvSpPr/>
          <p:nvPr/>
        </p:nvSpPr>
        <p:spPr>
          <a:xfrm>
            <a:off x="3696017" y="2260600"/>
            <a:ext cx="8253968" cy="3000821"/>
          </a:xfrm>
          <a:prstGeom prst="rect">
            <a:avLst/>
          </a:prstGeom>
          <a:noFill/>
          <a:ln>
            <a:noFill/>
          </a:ln>
        </p:spPr>
        <p:txBody>
          <a:bodyPr lIns="0" tIns="0" rIns="0" bIns="0" anchor="t" anchorCtr="0">
            <a:noAutofit/>
          </a:bodyPr>
          <a:lstStyle/>
          <a:p>
            <a:pPr marL="0" marR="0" lvl="0" indent="0" algn="l" rtl="0">
              <a:lnSpc>
                <a:spcPct val="91764"/>
              </a:lnSpc>
              <a:spcBef>
                <a:spcPts val="0"/>
              </a:spcBef>
              <a:spcAft>
                <a:spcPts val="0"/>
              </a:spcAft>
              <a:buClr>
                <a:srgbClr val="005EF3"/>
              </a:buClr>
              <a:buSzPct val="25000"/>
              <a:buFont typeface="Helvetica Neue"/>
              <a:buNone/>
            </a:pPr>
            <a:r>
              <a:rPr lang="en-US" sz="8500" b="1" i="0" u="none" strike="noStrike" cap="none">
                <a:solidFill>
                  <a:srgbClr val="005EF3"/>
                </a:solidFill>
                <a:latin typeface="Helvetica Neue"/>
                <a:ea typeface="Helvetica Neue"/>
                <a:cs typeface="Helvetica Neue"/>
                <a:sym typeface="Helvetica Neue"/>
              </a:rPr>
              <a:t>Title of Presentation goes here.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04"/>
        <p:cNvGrpSpPr/>
        <p:nvPr/>
      </p:nvGrpSpPr>
      <p:grpSpPr>
        <a:xfrm>
          <a:off x="0" y="0"/>
          <a:ext cx="0" cy="0"/>
          <a:chOff x="0" y="0"/>
          <a:chExt cx="0" cy="0"/>
        </a:xfrm>
      </p:grpSpPr>
      <p:pic>
        <p:nvPicPr>
          <p:cNvPr id="105" name="Shape 105"/>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06" name="Shape 106"/>
          <p:cNvSpPr txBox="1">
            <a:spLocks noGrp="1"/>
          </p:cNvSpPr>
          <p:nvPr>
            <p:ph type="title"/>
          </p:nvPr>
        </p:nvSpPr>
        <p:spPr>
          <a:xfrm>
            <a:off x="2376057" y="2934192"/>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7" name="Shape 107"/>
          <p:cNvSpPr txBox="1">
            <a:spLocks noGrp="1"/>
          </p:cNvSpPr>
          <p:nvPr>
            <p:ph type="body" idx="1"/>
          </p:nvPr>
        </p:nvSpPr>
        <p:spPr>
          <a:xfrm>
            <a:off x="11772900" y="4648200"/>
            <a:ext cx="11507863" cy="10058398"/>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504950" marR="0" lvl="2" indent="57150"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1962150" marR="0" lvl="3" indent="-19050"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with Picture">
    <p:spTree>
      <p:nvGrpSpPr>
        <p:cNvPr id="1" name="Shape 108"/>
        <p:cNvGrpSpPr/>
        <p:nvPr/>
      </p:nvGrpSpPr>
      <p:grpSpPr>
        <a:xfrm>
          <a:off x="0" y="0"/>
          <a:ext cx="0" cy="0"/>
          <a:chOff x="0" y="0"/>
          <a:chExt cx="0" cy="0"/>
        </a:xfrm>
      </p:grpSpPr>
      <p:pic>
        <p:nvPicPr>
          <p:cNvPr id="109" name="Shape 109"/>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10" name="Shape 110"/>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1" name="Shape 111"/>
          <p:cNvSpPr txBox="1">
            <a:spLocks noGrp="1"/>
          </p:cNvSpPr>
          <p:nvPr>
            <p:ph type="body" idx="1"/>
          </p:nvPr>
        </p:nvSpPr>
        <p:spPr>
          <a:xfrm>
            <a:off x="1156854" y="6629400"/>
            <a:ext cx="22007942" cy="56388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112" name="Shape 112"/>
          <p:cNvSpPr>
            <a:spLocks noGrp="1"/>
          </p:cNvSpPr>
          <p:nvPr>
            <p:ph type="pic" idx="2"/>
          </p:nvPr>
        </p:nvSpPr>
        <p:spPr>
          <a:xfrm>
            <a:off x="1156854" y="2507674"/>
            <a:ext cx="22009606" cy="3657600"/>
          </a:xfrm>
          <a:prstGeom prst="rect">
            <a:avLst/>
          </a:prstGeom>
          <a:noFill/>
          <a:ln>
            <a:noFill/>
          </a:ln>
        </p:spPr>
        <p:txBody>
          <a:bodyPr lIns="91425" tIns="91425" rIns="91425" bIns="91425" anchor="ctr" anchorCtr="0"/>
          <a:lstStyle>
            <a:lvl1pPr marL="0" marR="0" lvl="0" indent="0" algn="ctr"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layout">
    <p:spTree>
      <p:nvGrpSpPr>
        <p:cNvPr id="1" name="Shape 113"/>
        <p:cNvGrpSpPr/>
        <p:nvPr/>
      </p:nvGrpSpPr>
      <p:grpSpPr>
        <a:xfrm>
          <a:off x="0" y="0"/>
          <a:ext cx="0" cy="0"/>
          <a:chOff x="0" y="0"/>
          <a:chExt cx="0" cy="0"/>
        </a:xfrm>
      </p:grpSpPr>
      <p:pic>
        <p:nvPicPr>
          <p:cNvPr id="114" name="Shape 114"/>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15" name="Shape 115"/>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16" name="Shape 116"/>
          <p:cNvSpPr txBox="1">
            <a:spLocks noGrp="1"/>
          </p:cNvSpPr>
          <p:nvPr>
            <p:ph type="body" idx="1"/>
          </p:nvPr>
        </p:nvSpPr>
        <p:spPr>
          <a:xfrm>
            <a:off x="1219200" y="2514600"/>
            <a:ext cx="10769599" cy="97377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0"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
        <p:nvSpPr>
          <p:cNvPr id="117" name="Shape 117"/>
          <p:cNvSpPr txBox="1">
            <a:spLocks noGrp="1"/>
          </p:cNvSpPr>
          <p:nvPr>
            <p:ph type="body" idx="2"/>
          </p:nvPr>
        </p:nvSpPr>
        <p:spPr>
          <a:xfrm>
            <a:off x="12395200" y="2514600"/>
            <a:ext cx="10769599" cy="97377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0"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slide">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20" name="Shape 120"/>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21" name="Shape 121"/>
          <p:cNvSpPr txBox="1">
            <a:spLocks noGrp="1"/>
          </p:cNvSpPr>
          <p:nvPr>
            <p:ph type="body" idx="1"/>
          </p:nvPr>
        </p:nvSpPr>
        <p:spPr>
          <a:xfrm>
            <a:off x="1219200" y="2438400"/>
            <a:ext cx="10773834"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122" name="Shape 122"/>
          <p:cNvSpPr txBox="1">
            <a:spLocks noGrp="1"/>
          </p:cNvSpPr>
          <p:nvPr>
            <p:ph type="body" idx="2"/>
          </p:nvPr>
        </p:nvSpPr>
        <p:spPr>
          <a:xfrm>
            <a:off x="1219200" y="3962400"/>
            <a:ext cx="10773834"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sp>
        <p:nvSpPr>
          <p:cNvPr id="123" name="Shape 123"/>
          <p:cNvSpPr txBox="1">
            <a:spLocks noGrp="1"/>
          </p:cNvSpPr>
          <p:nvPr>
            <p:ph type="body" idx="3"/>
          </p:nvPr>
        </p:nvSpPr>
        <p:spPr>
          <a:xfrm>
            <a:off x="12386735" y="2438400"/>
            <a:ext cx="10778067"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124" name="Shape 124"/>
          <p:cNvSpPr txBox="1">
            <a:spLocks noGrp="1"/>
          </p:cNvSpPr>
          <p:nvPr>
            <p:ph type="body" idx="4"/>
          </p:nvPr>
        </p:nvSpPr>
        <p:spPr>
          <a:xfrm>
            <a:off x="12386735" y="3962400"/>
            <a:ext cx="10778067"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125" name="Shape 125"/>
          <p:cNvCxnSpPr/>
          <p:nvPr/>
        </p:nvCxnSpPr>
        <p:spPr>
          <a:xfrm>
            <a:off x="1219200" y="3717923"/>
            <a:ext cx="10773834" cy="0"/>
          </a:xfrm>
          <a:prstGeom prst="straightConnector1">
            <a:avLst/>
          </a:prstGeom>
          <a:noFill/>
          <a:ln w="28575" cap="flat" cmpd="sng">
            <a:solidFill>
              <a:schemeClr val="dk1"/>
            </a:solidFill>
            <a:prstDash val="solid"/>
            <a:round/>
            <a:headEnd type="none" w="med" len="med"/>
            <a:tailEnd type="none" w="med" len="med"/>
          </a:ln>
        </p:spPr>
      </p:cxnSp>
      <p:cxnSp>
        <p:nvCxnSpPr>
          <p:cNvPr id="126" name="Shape 126"/>
          <p:cNvCxnSpPr/>
          <p:nvPr/>
        </p:nvCxnSpPr>
        <p:spPr>
          <a:xfrm>
            <a:off x="12390967" y="3717923"/>
            <a:ext cx="10773834"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Comparison slide">
    <p:spTree>
      <p:nvGrpSpPr>
        <p:cNvPr id="1" name="Shape 127"/>
        <p:cNvGrpSpPr/>
        <p:nvPr/>
      </p:nvGrpSpPr>
      <p:grpSpPr>
        <a:xfrm>
          <a:off x="0" y="0"/>
          <a:ext cx="0" cy="0"/>
          <a:chOff x="0" y="0"/>
          <a:chExt cx="0" cy="0"/>
        </a:xfrm>
      </p:grpSpPr>
      <p:pic>
        <p:nvPicPr>
          <p:cNvPr id="128" name="Shape 128"/>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29" name="Shape 129"/>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0" name="Shape 130"/>
          <p:cNvSpPr txBox="1">
            <a:spLocks noGrp="1"/>
          </p:cNvSpPr>
          <p:nvPr>
            <p:ph type="body" idx="1"/>
          </p:nvPr>
        </p:nvSpPr>
        <p:spPr>
          <a:xfrm>
            <a:off x="1219200" y="2438400"/>
            <a:ext cx="10773834"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131" name="Shape 131"/>
          <p:cNvSpPr txBox="1">
            <a:spLocks noGrp="1"/>
          </p:cNvSpPr>
          <p:nvPr>
            <p:ph type="body" idx="2"/>
          </p:nvPr>
        </p:nvSpPr>
        <p:spPr>
          <a:xfrm>
            <a:off x="1219200" y="3962400"/>
            <a:ext cx="10773834"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132" name="Shape 132"/>
          <p:cNvCxnSpPr/>
          <p:nvPr/>
        </p:nvCxnSpPr>
        <p:spPr>
          <a:xfrm>
            <a:off x="1219200" y="3717923"/>
            <a:ext cx="10773834"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Comparison slide">
    <p:spTree>
      <p:nvGrpSpPr>
        <p:cNvPr id="1" name="Shape 133"/>
        <p:cNvGrpSpPr/>
        <p:nvPr/>
      </p:nvGrpSpPr>
      <p:grpSpPr>
        <a:xfrm>
          <a:off x="0" y="0"/>
          <a:ext cx="0" cy="0"/>
          <a:chOff x="0" y="0"/>
          <a:chExt cx="0" cy="0"/>
        </a:xfrm>
      </p:grpSpPr>
      <p:pic>
        <p:nvPicPr>
          <p:cNvPr id="134" name="Shape 134"/>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135" name="Shape 135"/>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6" name="Shape 136"/>
          <p:cNvSpPr txBox="1">
            <a:spLocks noGrp="1"/>
          </p:cNvSpPr>
          <p:nvPr>
            <p:ph type="body" idx="1"/>
          </p:nvPr>
        </p:nvSpPr>
        <p:spPr>
          <a:xfrm>
            <a:off x="12386735" y="2438400"/>
            <a:ext cx="10778067" cy="1279524"/>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137" name="Shape 137"/>
          <p:cNvSpPr txBox="1">
            <a:spLocks noGrp="1"/>
          </p:cNvSpPr>
          <p:nvPr>
            <p:ph type="body" idx="2"/>
          </p:nvPr>
        </p:nvSpPr>
        <p:spPr>
          <a:xfrm>
            <a:off x="12386735" y="3962400"/>
            <a:ext cx="10778067" cy="8289926"/>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0"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138" name="Shape 138"/>
          <p:cNvCxnSpPr/>
          <p:nvPr/>
        </p:nvCxnSpPr>
        <p:spPr>
          <a:xfrm>
            <a:off x="12390967" y="3717923"/>
            <a:ext cx="10773834"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124198" y="958437"/>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141" name="Shape 141"/>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962400" y="9296400"/>
            <a:ext cx="16264470" cy="14382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46" name="Shape 146"/>
          <p:cNvSpPr>
            <a:spLocks noGrp="1"/>
          </p:cNvSpPr>
          <p:nvPr>
            <p:ph type="pic" idx="2"/>
          </p:nvPr>
        </p:nvSpPr>
        <p:spPr>
          <a:xfrm>
            <a:off x="3962400" y="1225550"/>
            <a:ext cx="16264470" cy="7918450"/>
          </a:xfrm>
          <a:prstGeom prst="rect">
            <a:avLst/>
          </a:prstGeom>
          <a:noFill/>
          <a:ln>
            <a:noFill/>
          </a:ln>
        </p:spPr>
        <p:txBody>
          <a:bodyPr lIns="91425" tIns="91425" rIns="91425" bIns="91425" anchor="t" anchorCtr="0"/>
          <a:lstStyle>
            <a:lvl1pPr marL="0" marR="0" lvl="0" indent="0" algn="l" rtl="0">
              <a:lnSpc>
                <a:spcPct val="100000"/>
              </a:lnSpc>
              <a:spcBef>
                <a:spcPts val="1520"/>
              </a:spcBef>
              <a:spcAft>
                <a:spcPts val="0"/>
              </a:spcAft>
              <a:buClr>
                <a:schemeClr val="dk1"/>
              </a:buClr>
              <a:buFont typeface="Arial"/>
              <a:buNone/>
              <a:defRPr sz="7600" b="1" i="0" u="none" strike="noStrike" cap="none">
                <a:solidFill>
                  <a:schemeClr val="dk1"/>
                </a:solidFill>
                <a:latin typeface="Helvetica Neue"/>
                <a:ea typeface="Helvetica Neue"/>
                <a:cs typeface="Helvetica Neue"/>
                <a:sym typeface="Helvetica Neue"/>
              </a:defRPr>
            </a:lvl1pPr>
            <a:lvl2pPr marL="1088547" marR="0" lvl="1" indent="-9047" algn="l" rtl="0">
              <a:lnSpc>
                <a:spcPct val="100000"/>
              </a:lnSpc>
              <a:spcBef>
                <a:spcPts val="1340"/>
              </a:spcBef>
              <a:spcAft>
                <a:spcPts val="0"/>
              </a:spcAft>
              <a:buClr>
                <a:schemeClr val="dk1"/>
              </a:buClr>
              <a:buFont typeface="Courier New"/>
              <a:buNone/>
              <a:defRPr sz="67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1140"/>
              </a:spcBef>
              <a:spcAft>
                <a:spcPts val="0"/>
              </a:spcAft>
              <a:buClr>
                <a:schemeClr val="dk1"/>
              </a:buClr>
              <a:buFont typeface="Arial"/>
              <a:buNone/>
              <a:defRPr sz="57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147" name="Shape 147"/>
          <p:cNvSpPr txBox="1">
            <a:spLocks noGrp="1"/>
          </p:cNvSpPr>
          <p:nvPr>
            <p:ph type="body" idx="1"/>
          </p:nvPr>
        </p:nvSpPr>
        <p:spPr>
          <a:xfrm>
            <a:off x="3962400" y="10734675"/>
            <a:ext cx="16264470" cy="1609722"/>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pic>
        <p:nvPicPr>
          <p:cNvPr id="148" name="Shape 148"/>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6" name="Shape 16"/>
          <p:cNvSpPr txBox="1">
            <a:spLocks noGrp="1"/>
          </p:cNvSpPr>
          <p:nvPr>
            <p:ph type="body" idx="1"/>
          </p:nvPr>
        </p:nvSpPr>
        <p:spPr>
          <a:xfrm>
            <a:off x="1156854" y="2362200"/>
            <a:ext cx="22009606" cy="10058398"/>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504950" marR="0" lvl="2" indent="57150"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1962150" marR="0" lvl="3" indent="-19050"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pic>
        <p:nvPicPr>
          <p:cNvPr id="17" name="Shape 17" descr="PCCI-Logo-380x200.png"/>
          <p:cNvPicPr preferRelativeResize="0"/>
          <p:nvPr/>
        </p:nvPicPr>
        <p:blipFill>
          <a:blip r:embed="rId2">
            <a:alphaModFix/>
          </a:blip>
          <a:stretch>
            <a:fillRect/>
          </a:stretch>
        </p:blipFill>
        <p:spPr>
          <a:xfrm>
            <a:off x="161275" y="171200"/>
            <a:ext cx="1789976" cy="9421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4142014" y="5442857"/>
            <a:ext cx="16264470" cy="1438276"/>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51" name="Shape 151"/>
          <p:cNvSpPr txBox="1">
            <a:spLocks noGrp="1"/>
          </p:cNvSpPr>
          <p:nvPr>
            <p:ph type="body" idx="1"/>
          </p:nvPr>
        </p:nvSpPr>
        <p:spPr>
          <a:xfrm>
            <a:off x="3946071" y="10685689"/>
            <a:ext cx="16264470" cy="1609722"/>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1"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pic>
        <p:nvPicPr>
          <p:cNvPr id="152" name="Shape 152"/>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124198" y="958437"/>
            <a:ext cx="22008000" cy="1203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59" name="Shape 159" descr="PCCI-Logo-380x200.png"/>
          <p:cNvPicPr preferRelativeResize="0"/>
          <p:nvPr/>
        </p:nvPicPr>
        <p:blipFill>
          <a:blip r:embed="rId2">
            <a:alphaModFix/>
          </a:blip>
          <a:stretch>
            <a:fillRect/>
          </a:stretch>
        </p:blipFill>
        <p:spPr>
          <a:xfrm>
            <a:off x="161275" y="171200"/>
            <a:ext cx="1789976" cy="94210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p:bg>
      <p:bgPr>
        <a:solidFill>
          <a:schemeClr val="dk1"/>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1156854" y="1755315"/>
            <a:ext cx="12559200" cy="2928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Helvetica Neue"/>
              <a:buNone/>
              <a:defRPr sz="8800" b="1" i="0" u="none" strike="noStrike" cap="none">
                <a:solidFill>
                  <a:schemeClr val="lt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162" name="Shape 162"/>
          <p:cNvPicPr preferRelativeResize="0"/>
          <p:nvPr/>
        </p:nvPicPr>
        <p:blipFill rotWithShape="1">
          <a:blip r:embed="rId2">
            <a:alphaModFix/>
          </a:blip>
          <a:srcRect l="14655" t="31751" r="16953" b="31612"/>
          <a:stretch/>
        </p:blipFill>
        <p:spPr>
          <a:xfrm>
            <a:off x="620485" y="326569"/>
            <a:ext cx="1681500" cy="849000"/>
          </a:xfrm>
          <a:prstGeom prst="rect">
            <a:avLst/>
          </a:prstGeom>
          <a:noFill/>
          <a:ln>
            <a:noFill/>
          </a:ln>
        </p:spPr>
      </p:pic>
      <p:sp>
        <p:nvSpPr>
          <p:cNvPr id="163" name="Shape 163"/>
          <p:cNvSpPr>
            <a:spLocks noGrp="1"/>
          </p:cNvSpPr>
          <p:nvPr>
            <p:ph type="pic" idx="2"/>
          </p:nvPr>
        </p:nvSpPr>
        <p:spPr>
          <a:xfrm>
            <a:off x="14668500" y="1755314"/>
            <a:ext cx="8496300" cy="102843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164" name="Shape 164"/>
          <p:cNvSpPr txBox="1">
            <a:spLocks noGrp="1"/>
          </p:cNvSpPr>
          <p:nvPr>
            <p:ph type="subTitle" idx="1"/>
          </p:nvPr>
        </p:nvSpPr>
        <p:spPr>
          <a:xfrm>
            <a:off x="1156854" y="5257798"/>
            <a:ext cx="12559200" cy="6781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chemeClr val="lt1"/>
              </a:buClr>
              <a:buFont typeface="Arial"/>
              <a:buNone/>
              <a:defRPr sz="4600" b="1" i="0" u="none" strike="noStrike" cap="none">
                <a:solidFill>
                  <a:schemeClr val="lt1"/>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2"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165"/>
        <p:cNvGrpSpPr/>
        <p:nvPr/>
      </p:nvGrpSpPr>
      <p:grpSpPr>
        <a:xfrm>
          <a:off x="0" y="0"/>
          <a:ext cx="0" cy="0"/>
          <a:chOff x="0" y="0"/>
          <a:chExt cx="0" cy="0"/>
        </a:xfrm>
      </p:grpSpPr>
      <p:sp>
        <p:nvSpPr>
          <p:cNvPr id="166" name="Shape 166"/>
          <p:cNvSpPr txBox="1">
            <a:spLocks noGrp="1"/>
          </p:cNvSpPr>
          <p:nvPr>
            <p:ph type="ctrTitle"/>
          </p:nvPr>
        </p:nvSpPr>
        <p:spPr>
          <a:xfrm>
            <a:off x="1156854" y="1755315"/>
            <a:ext cx="12559200" cy="2928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7" name="Shape 167"/>
          <p:cNvSpPr>
            <a:spLocks noGrp="1"/>
          </p:cNvSpPr>
          <p:nvPr>
            <p:ph type="pic" idx="2"/>
          </p:nvPr>
        </p:nvSpPr>
        <p:spPr>
          <a:xfrm>
            <a:off x="14668500" y="1755314"/>
            <a:ext cx="8496300" cy="102843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168" name="Shape 168"/>
          <p:cNvSpPr txBox="1">
            <a:spLocks noGrp="1"/>
          </p:cNvSpPr>
          <p:nvPr>
            <p:ph type="subTitle" idx="1"/>
          </p:nvPr>
        </p:nvSpPr>
        <p:spPr>
          <a:xfrm>
            <a:off x="1156854" y="5257798"/>
            <a:ext cx="12559200" cy="6781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7F7F7F"/>
              </a:buClr>
              <a:buFont typeface="Arial"/>
              <a:buNone/>
              <a:defRPr sz="4600" b="1" i="0" u="none" strike="noStrike" cap="none">
                <a:solidFill>
                  <a:srgbClr val="7F7F7F"/>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2"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
        <p:nvSpPr>
          <p:cNvPr id="169" name="Shape 169"/>
          <p:cNvSpPr/>
          <p:nvPr/>
        </p:nvSpPr>
        <p:spPr>
          <a:xfrm>
            <a:off x="0" y="0"/>
            <a:ext cx="3086100" cy="1295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5000" b="0" i="0" u="none" strike="noStrike" cap="none">
              <a:solidFill>
                <a:schemeClr val="lt1"/>
              </a:solidFill>
              <a:latin typeface="Helvetica Neue"/>
              <a:ea typeface="Helvetica Neue"/>
              <a:cs typeface="Helvetica Neue"/>
              <a:sym typeface="Helvetica Neue"/>
            </a:endParaRPr>
          </a:p>
        </p:txBody>
      </p:sp>
      <p:pic>
        <p:nvPicPr>
          <p:cNvPr id="170" name="Shape 170" descr="PCCI-Logo-380x200.png"/>
          <p:cNvPicPr preferRelativeResize="0"/>
          <p:nvPr/>
        </p:nvPicPr>
        <p:blipFill>
          <a:blip r:embed="rId2">
            <a:alphaModFix/>
          </a:blip>
          <a:stretch>
            <a:fillRect/>
          </a:stretch>
        </p:blipFill>
        <p:spPr>
          <a:xfrm>
            <a:off x="161275" y="171200"/>
            <a:ext cx="1789976" cy="9421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71"/>
        <p:cNvGrpSpPr/>
        <p:nvPr/>
      </p:nvGrpSpPr>
      <p:grpSpPr>
        <a:xfrm>
          <a:off x="0" y="0"/>
          <a:ext cx="0" cy="0"/>
          <a:chOff x="0" y="0"/>
          <a:chExt cx="0" cy="0"/>
        </a:xfrm>
      </p:grpSpPr>
      <p:pic>
        <p:nvPicPr>
          <p:cNvPr id="172" name="Shape 172"/>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173" name="Shape 173"/>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74"/>
        <p:cNvGrpSpPr/>
        <p:nvPr/>
      </p:nvGrpSpPr>
      <p:grpSpPr>
        <a:xfrm>
          <a:off x="0" y="0"/>
          <a:ext cx="0" cy="0"/>
          <a:chOff x="0" y="0"/>
          <a:chExt cx="0" cy="0"/>
        </a:xfrm>
      </p:grpSpPr>
      <p:pic>
        <p:nvPicPr>
          <p:cNvPr id="175" name="Shape 175"/>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176" name="Shape 176"/>
          <p:cNvSpPr/>
          <p:nvPr/>
        </p:nvSpPr>
        <p:spPr>
          <a:xfrm>
            <a:off x="3696017" y="2260600"/>
            <a:ext cx="8253900" cy="3000900"/>
          </a:xfrm>
          <a:prstGeom prst="rect">
            <a:avLst/>
          </a:prstGeom>
          <a:noFill/>
          <a:ln>
            <a:noFill/>
          </a:ln>
        </p:spPr>
        <p:txBody>
          <a:bodyPr lIns="0" tIns="0" rIns="0" bIns="0" anchor="t" anchorCtr="0">
            <a:noAutofit/>
          </a:bodyPr>
          <a:lstStyle/>
          <a:p>
            <a:pPr marL="0" marR="0" lvl="0" indent="0" algn="l" rtl="0">
              <a:lnSpc>
                <a:spcPct val="91764"/>
              </a:lnSpc>
              <a:spcBef>
                <a:spcPts val="0"/>
              </a:spcBef>
              <a:spcAft>
                <a:spcPts val="0"/>
              </a:spcAft>
              <a:buClr>
                <a:srgbClr val="005EF3"/>
              </a:buClr>
              <a:buSzPct val="25000"/>
              <a:buFont typeface="Helvetica Neue"/>
              <a:buNone/>
            </a:pPr>
            <a:r>
              <a:rPr lang="en-US" sz="8500" b="1" i="0" u="none" strike="noStrike" cap="none">
                <a:solidFill>
                  <a:srgbClr val="005EF3"/>
                </a:solidFill>
                <a:latin typeface="Helvetica Neue"/>
                <a:ea typeface="Helvetica Neue"/>
                <a:cs typeface="Helvetica Neue"/>
                <a:sym typeface="Helvetica Neue"/>
              </a:rPr>
              <a:t>Title of Presentation goes here.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77"/>
        <p:cNvGrpSpPr/>
        <p:nvPr/>
      </p:nvGrpSpPr>
      <p:grpSpPr>
        <a:xfrm>
          <a:off x="0" y="0"/>
          <a:ext cx="0" cy="0"/>
          <a:chOff x="0" y="0"/>
          <a:chExt cx="0" cy="0"/>
        </a:xfrm>
      </p:grpSpPr>
      <p:pic>
        <p:nvPicPr>
          <p:cNvPr id="178" name="Shape 178"/>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179" name="Shape 179"/>
          <p:cNvSpPr txBox="1">
            <a:spLocks noGrp="1"/>
          </p:cNvSpPr>
          <p:nvPr>
            <p:ph type="title"/>
          </p:nvPr>
        </p:nvSpPr>
        <p:spPr>
          <a:xfrm>
            <a:off x="2376057" y="2934192"/>
            <a:ext cx="22008000" cy="1203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0" name="Shape 180"/>
          <p:cNvSpPr txBox="1">
            <a:spLocks noGrp="1"/>
          </p:cNvSpPr>
          <p:nvPr>
            <p:ph type="body" idx="1"/>
          </p:nvPr>
        </p:nvSpPr>
        <p:spPr>
          <a:xfrm>
            <a:off x="11772900" y="4648200"/>
            <a:ext cx="11508000" cy="100584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504950" marR="0" lvl="2" indent="57150"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1962150" marR="0" lvl="3" indent="-19050"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with Picture">
    <p:spTree>
      <p:nvGrpSpPr>
        <p:cNvPr id="1" name="Shape 181"/>
        <p:cNvGrpSpPr/>
        <p:nvPr/>
      </p:nvGrpSpPr>
      <p:grpSpPr>
        <a:xfrm>
          <a:off x="0" y="0"/>
          <a:ext cx="0" cy="0"/>
          <a:chOff x="0" y="0"/>
          <a:chExt cx="0" cy="0"/>
        </a:xfrm>
      </p:grpSpPr>
      <p:pic>
        <p:nvPicPr>
          <p:cNvPr id="182" name="Shape 182"/>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183" name="Shape 183"/>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4" name="Shape 184"/>
          <p:cNvSpPr txBox="1">
            <a:spLocks noGrp="1"/>
          </p:cNvSpPr>
          <p:nvPr>
            <p:ph type="body" idx="1"/>
          </p:nvPr>
        </p:nvSpPr>
        <p:spPr>
          <a:xfrm>
            <a:off x="1156854" y="6629400"/>
            <a:ext cx="22008000" cy="56388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185" name="Shape 185"/>
          <p:cNvSpPr>
            <a:spLocks noGrp="1"/>
          </p:cNvSpPr>
          <p:nvPr>
            <p:ph type="pic" idx="2"/>
          </p:nvPr>
        </p:nvSpPr>
        <p:spPr>
          <a:xfrm>
            <a:off x="1156854" y="2507674"/>
            <a:ext cx="22009500" cy="3657600"/>
          </a:xfrm>
          <a:prstGeom prst="rect">
            <a:avLst/>
          </a:prstGeom>
          <a:noFill/>
          <a:ln>
            <a:noFill/>
          </a:ln>
        </p:spPr>
        <p:txBody>
          <a:bodyPr lIns="91425" tIns="91425" rIns="91425" bIns="91425" anchor="ctr" anchorCtr="0"/>
          <a:lstStyle>
            <a:lvl1pPr marL="0" marR="0" lvl="0" indent="0" algn="ctr"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layout">
    <p:spTree>
      <p:nvGrpSpPr>
        <p:cNvPr id="1" name="Shape 186"/>
        <p:cNvGrpSpPr/>
        <p:nvPr/>
      </p:nvGrpSpPr>
      <p:grpSpPr>
        <a:xfrm>
          <a:off x="0" y="0"/>
          <a:ext cx="0" cy="0"/>
          <a:chOff x="0" y="0"/>
          <a:chExt cx="0" cy="0"/>
        </a:xfrm>
      </p:grpSpPr>
      <p:pic>
        <p:nvPicPr>
          <p:cNvPr id="187" name="Shape 187"/>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188" name="Shape 188"/>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9" name="Shape 189"/>
          <p:cNvSpPr txBox="1">
            <a:spLocks noGrp="1"/>
          </p:cNvSpPr>
          <p:nvPr>
            <p:ph type="body" idx="1"/>
          </p:nvPr>
        </p:nvSpPr>
        <p:spPr>
          <a:xfrm>
            <a:off x="1219200" y="2514600"/>
            <a:ext cx="10769700" cy="97377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1"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
        <p:nvSpPr>
          <p:cNvPr id="190" name="Shape 190"/>
          <p:cNvSpPr txBox="1">
            <a:spLocks noGrp="1"/>
          </p:cNvSpPr>
          <p:nvPr>
            <p:ph type="body" idx="2"/>
          </p:nvPr>
        </p:nvSpPr>
        <p:spPr>
          <a:xfrm>
            <a:off x="12395200" y="2514600"/>
            <a:ext cx="10769700" cy="97377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1"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slide">
    <p:spTree>
      <p:nvGrpSpPr>
        <p:cNvPr id="1" name="Shape 191"/>
        <p:cNvGrpSpPr/>
        <p:nvPr/>
      </p:nvGrpSpPr>
      <p:grpSpPr>
        <a:xfrm>
          <a:off x="0" y="0"/>
          <a:ext cx="0" cy="0"/>
          <a:chOff x="0" y="0"/>
          <a:chExt cx="0" cy="0"/>
        </a:xfrm>
      </p:grpSpPr>
      <p:pic>
        <p:nvPicPr>
          <p:cNvPr id="192" name="Shape 192"/>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193" name="Shape 193"/>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94" name="Shape 194"/>
          <p:cNvSpPr txBox="1">
            <a:spLocks noGrp="1"/>
          </p:cNvSpPr>
          <p:nvPr>
            <p:ph type="body" idx="1"/>
          </p:nvPr>
        </p:nvSpPr>
        <p:spPr>
          <a:xfrm>
            <a:off x="1219200" y="2438400"/>
            <a:ext cx="10773900"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195" name="Shape 195"/>
          <p:cNvSpPr txBox="1">
            <a:spLocks noGrp="1"/>
          </p:cNvSpPr>
          <p:nvPr>
            <p:ph type="body" idx="2"/>
          </p:nvPr>
        </p:nvSpPr>
        <p:spPr>
          <a:xfrm>
            <a:off x="1219200" y="3962400"/>
            <a:ext cx="10773900"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sp>
        <p:nvSpPr>
          <p:cNvPr id="196" name="Shape 196"/>
          <p:cNvSpPr txBox="1">
            <a:spLocks noGrp="1"/>
          </p:cNvSpPr>
          <p:nvPr>
            <p:ph type="body" idx="3"/>
          </p:nvPr>
        </p:nvSpPr>
        <p:spPr>
          <a:xfrm>
            <a:off x="12386735" y="2438400"/>
            <a:ext cx="10778099"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197" name="Shape 197"/>
          <p:cNvSpPr txBox="1">
            <a:spLocks noGrp="1"/>
          </p:cNvSpPr>
          <p:nvPr>
            <p:ph type="body" idx="4"/>
          </p:nvPr>
        </p:nvSpPr>
        <p:spPr>
          <a:xfrm>
            <a:off x="12386735" y="3962400"/>
            <a:ext cx="10778099"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198" name="Shape 198"/>
          <p:cNvCxnSpPr/>
          <p:nvPr/>
        </p:nvCxnSpPr>
        <p:spPr>
          <a:xfrm>
            <a:off x="1219200" y="3717923"/>
            <a:ext cx="10773900" cy="0"/>
          </a:xfrm>
          <a:prstGeom prst="straightConnector1">
            <a:avLst/>
          </a:prstGeom>
          <a:noFill/>
          <a:ln w="28575" cap="flat" cmpd="sng">
            <a:solidFill>
              <a:srgbClr val="000000"/>
            </a:solidFill>
            <a:prstDash val="solid"/>
            <a:round/>
            <a:headEnd type="none" w="med" len="med"/>
            <a:tailEnd type="none" w="med" len="med"/>
          </a:ln>
        </p:spPr>
      </p:cxnSp>
      <p:cxnSp>
        <p:nvCxnSpPr>
          <p:cNvPr id="199" name="Shape 199"/>
          <p:cNvCxnSpPr/>
          <p:nvPr/>
        </p:nvCxnSpPr>
        <p:spPr>
          <a:xfrm>
            <a:off x="12390967" y="3717923"/>
            <a:ext cx="107739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Slide">
    <p:bg>
      <p:bgPr>
        <a:solidFill>
          <a:schemeClr val="dk1"/>
        </a:solidFill>
        <a:effectLst/>
      </p:bgPr>
    </p:bg>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156854" y="1755315"/>
            <a:ext cx="12559145" cy="292827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Helvetica Neue"/>
              <a:buNone/>
              <a:defRPr sz="8800" b="1" i="0" u="none" strike="noStrike" cap="none">
                <a:solidFill>
                  <a:schemeClr val="lt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pic>
        <p:nvPicPr>
          <p:cNvPr id="20" name="Shape 20"/>
          <p:cNvPicPr preferRelativeResize="0"/>
          <p:nvPr/>
        </p:nvPicPr>
        <p:blipFill rotWithShape="1">
          <a:blip r:embed="rId2">
            <a:alphaModFix/>
          </a:blip>
          <a:srcRect l="14655" t="31752" r="16957" b="31612"/>
          <a:stretch/>
        </p:blipFill>
        <p:spPr>
          <a:xfrm>
            <a:off x="620485" y="326569"/>
            <a:ext cx="1681605" cy="849085"/>
          </a:xfrm>
          <a:prstGeom prst="rect">
            <a:avLst/>
          </a:prstGeom>
          <a:noFill/>
          <a:ln>
            <a:noFill/>
          </a:ln>
        </p:spPr>
      </p:pic>
      <p:sp>
        <p:nvSpPr>
          <p:cNvPr id="21" name="Shape 21"/>
          <p:cNvSpPr>
            <a:spLocks noGrp="1"/>
          </p:cNvSpPr>
          <p:nvPr>
            <p:ph type="pic" idx="2"/>
          </p:nvPr>
        </p:nvSpPr>
        <p:spPr>
          <a:xfrm>
            <a:off x="14668500" y="1755314"/>
            <a:ext cx="8496299" cy="10284285"/>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2" name="Shape 22"/>
          <p:cNvSpPr txBox="1">
            <a:spLocks noGrp="1"/>
          </p:cNvSpPr>
          <p:nvPr>
            <p:ph type="subTitle" idx="1"/>
          </p:nvPr>
        </p:nvSpPr>
        <p:spPr>
          <a:xfrm>
            <a:off x="1156854" y="5257798"/>
            <a:ext cx="12559145" cy="6781798"/>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chemeClr val="lt1"/>
              </a:buClr>
              <a:buFont typeface="Arial"/>
              <a:buNone/>
              <a:defRPr sz="4600" b="1" i="0" u="none" strike="noStrike" cap="none">
                <a:solidFill>
                  <a:schemeClr val="lt1"/>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1"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Comparison slide">
    <p:spTree>
      <p:nvGrpSpPr>
        <p:cNvPr id="1" name="Shape 200"/>
        <p:cNvGrpSpPr/>
        <p:nvPr/>
      </p:nvGrpSpPr>
      <p:grpSpPr>
        <a:xfrm>
          <a:off x="0" y="0"/>
          <a:ext cx="0" cy="0"/>
          <a:chOff x="0" y="0"/>
          <a:chExt cx="0" cy="0"/>
        </a:xfrm>
      </p:grpSpPr>
      <p:pic>
        <p:nvPicPr>
          <p:cNvPr id="201" name="Shape 201"/>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02" name="Shape 202"/>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3" name="Shape 203"/>
          <p:cNvSpPr txBox="1">
            <a:spLocks noGrp="1"/>
          </p:cNvSpPr>
          <p:nvPr>
            <p:ph type="body" idx="1"/>
          </p:nvPr>
        </p:nvSpPr>
        <p:spPr>
          <a:xfrm>
            <a:off x="1219200" y="2438400"/>
            <a:ext cx="10773900"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204" name="Shape 204"/>
          <p:cNvSpPr txBox="1">
            <a:spLocks noGrp="1"/>
          </p:cNvSpPr>
          <p:nvPr>
            <p:ph type="body" idx="2"/>
          </p:nvPr>
        </p:nvSpPr>
        <p:spPr>
          <a:xfrm>
            <a:off x="1219200" y="3962400"/>
            <a:ext cx="10773900"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205" name="Shape 205"/>
          <p:cNvCxnSpPr/>
          <p:nvPr/>
        </p:nvCxnSpPr>
        <p:spPr>
          <a:xfrm>
            <a:off x="1219200" y="3717923"/>
            <a:ext cx="107739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2_Comparison slide">
    <p:spTree>
      <p:nvGrpSpPr>
        <p:cNvPr id="1" name="Shape 206"/>
        <p:cNvGrpSpPr/>
        <p:nvPr/>
      </p:nvGrpSpPr>
      <p:grpSpPr>
        <a:xfrm>
          <a:off x="0" y="0"/>
          <a:ext cx="0" cy="0"/>
          <a:chOff x="0" y="0"/>
          <a:chExt cx="0" cy="0"/>
        </a:xfrm>
      </p:grpSpPr>
      <p:pic>
        <p:nvPicPr>
          <p:cNvPr id="207" name="Shape 207"/>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08" name="Shape 208"/>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9" name="Shape 209"/>
          <p:cNvSpPr txBox="1">
            <a:spLocks noGrp="1"/>
          </p:cNvSpPr>
          <p:nvPr>
            <p:ph type="body" idx="1"/>
          </p:nvPr>
        </p:nvSpPr>
        <p:spPr>
          <a:xfrm>
            <a:off x="12386735" y="2438400"/>
            <a:ext cx="10778099"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210" name="Shape 210"/>
          <p:cNvSpPr txBox="1">
            <a:spLocks noGrp="1"/>
          </p:cNvSpPr>
          <p:nvPr>
            <p:ph type="body" idx="2"/>
          </p:nvPr>
        </p:nvSpPr>
        <p:spPr>
          <a:xfrm>
            <a:off x="12386735" y="3962400"/>
            <a:ext cx="10778099"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211" name="Shape 211"/>
          <p:cNvCxnSpPr/>
          <p:nvPr/>
        </p:nvCxnSpPr>
        <p:spPr>
          <a:xfrm>
            <a:off x="12390967" y="3717923"/>
            <a:ext cx="107739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3962400" y="9296400"/>
            <a:ext cx="16264500" cy="1438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4" name="Shape 214"/>
          <p:cNvSpPr>
            <a:spLocks noGrp="1"/>
          </p:cNvSpPr>
          <p:nvPr>
            <p:ph type="pic" idx="2"/>
          </p:nvPr>
        </p:nvSpPr>
        <p:spPr>
          <a:xfrm>
            <a:off x="3962400" y="1225550"/>
            <a:ext cx="16264500" cy="7918500"/>
          </a:xfrm>
          <a:prstGeom prst="rect">
            <a:avLst/>
          </a:prstGeom>
          <a:noFill/>
          <a:ln>
            <a:noFill/>
          </a:ln>
        </p:spPr>
        <p:txBody>
          <a:bodyPr lIns="91425" tIns="91425" rIns="91425" bIns="91425" anchor="t" anchorCtr="0"/>
          <a:lstStyle>
            <a:lvl1pPr marL="0" marR="0" lvl="0" indent="0" algn="l" rtl="0">
              <a:lnSpc>
                <a:spcPct val="100000"/>
              </a:lnSpc>
              <a:spcBef>
                <a:spcPts val="1520"/>
              </a:spcBef>
              <a:spcAft>
                <a:spcPts val="0"/>
              </a:spcAft>
              <a:buClr>
                <a:schemeClr val="dk1"/>
              </a:buClr>
              <a:buFont typeface="Arial"/>
              <a:buNone/>
              <a:defRPr sz="7600" b="1" i="0" u="none" strike="noStrike" cap="none">
                <a:solidFill>
                  <a:schemeClr val="dk1"/>
                </a:solidFill>
                <a:latin typeface="Helvetica Neue"/>
                <a:ea typeface="Helvetica Neue"/>
                <a:cs typeface="Helvetica Neue"/>
                <a:sym typeface="Helvetica Neue"/>
              </a:defRPr>
            </a:lvl1pPr>
            <a:lvl2pPr marL="1088547" marR="0" lvl="1" indent="-9047" algn="l" rtl="0">
              <a:lnSpc>
                <a:spcPct val="100000"/>
              </a:lnSpc>
              <a:spcBef>
                <a:spcPts val="1340"/>
              </a:spcBef>
              <a:spcAft>
                <a:spcPts val="0"/>
              </a:spcAft>
              <a:buClr>
                <a:schemeClr val="dk1"/>
              </a:buClr>
              <a:buFont typeface="Courier New"/>
              <a:buNone/>
              <a:defRPr sz="67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1140"/>
              </a:spcBef>
              <a:spcAft>
                <a:spcPts val="0"/>
              </a:spcAft>
              <a:buClr>
                <a:schemeClr val="dk1"/>
              </a:buClr>
              <a:buFont typeface="Arial"/>
              <a:buNone/>
              <a:defRPr sz="57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15" name="Shape 215"/>
          <p:cNvSpPr txBox="1">
            <a:spLocks noGrp="1"/>
          </p:cNvSpPr>
          <p:nvPr>
            <p:ph type="body" idx="1"/>
          </p:nvPr>
        </p:nvSpPr>
        <p:spPr>
          <a:xfrm>
            <a:off x="3962400" y="10734675"/>
            <a:ext cx="16264500" cy="1609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pic>
        <p:nvPicPr>
          <p:cNvPr id="216" name="Shape 216"/>
          <p:cNvPicPr preferRelativeResize="0"/>
          <p:nvPr/>
        </p:nvPicPr>
        <p:blipFill rotWithShape="1">
          <a:blip r:embed="rId2">
            <a:alphaModFix/>
          </a:blip>
          <a:srcRect/>
          <a:stretch/>
        </p:blipFill>
        <p:spPr>
          <a:xfrm>
            <a:off x="677647" y="381535"/>
            <a:ext cx="1730700" cy="91380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142014" y="5442857"/>
            <a:ext cx="16264500" cy="1438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19" name="Shape 219"/>
          <p:cNvSpPr txBox="1">
            <a:spLocks noGrp="1"/>
          </p:cNvSpPr>
          <p:nvPr>
            <p:ph type="body" idx="1"/>
          </p:nvPr>
        </p:nvSpPr>
        <p:spPr>
          <a:xfrm>
            <a:off x="3946071" y="10685689"/>
            <a:ext cx="16264500" cy="1609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pic>
        <p:nvPicPr>
          <p:cNvPr id="220" name="Shape 220"/>
          <p:cNvPicPr preferRelativeResize="0"/>
          <p:nvPr/>
        </p:nvPicPr>
        <p:blipFill rotWithShape="1">
          <a:blip r:embed="rId2">
            <a:alphaModFix/>
          </a:blip>
          <a:srcRect/>
          <a:stretch/>
        </p:blipFill>
        <p:spPr>
          <a:xfrm>
            <a:off x="677647" y="381535"/>
            <a:ext cx="1730700" cy="913800"/>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Shape 225"/>
        <p:cNvGrpSpPr/>
        <p:nvPr/>
      </p:nvGrpSpPr>
      <p:grpSpPr>
        <a:xfrm>
          <a:off x="0" y="0"/>
          <a:ext cx="0" cy="0"/>
          <a:chOff x="0" y="0"/>
          <a:chExt cx="0" cy="0"/>
        </a:xfrm>
      </p:grpSpPr>
      <p:pic>
        <p:nvPicPr>
          <p:cNvPr id="226" name="Shape 226"/>
          <p:cNvPicPr preferRelativeResize="0"/>
          <p:nvPr/>
        </p:nvPicPr>
        <p:blipFill rotWithShape="1">
          <a:blip r:embed="rId2">
            <a:alphaModFix/>
          </a:blip>
          <a:srcRect/>
          <a:stretch/>
        </p:blipFill>
        <p:spPr>
          <a:xfrm>
            <a:off x="677647" y="381535"/>
            <a:ext cx="1730700" cy="9138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124198" y="958437"/>
            <a:ext cx="22008000" cy="1203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29" name="Shape 229"/>
          <p:cNvPicPr preferRelativeResize="0"/>
          <p:nvPr/>
        </p:nvPicPr>
        <p:blipFill rotWithShape="1">
          <a:blip r:embed="rId2">
            <a:alphaModFix/>
          </a:blip>
          <a:srcRect/>
          <a:stretch/>
        </p:blipFill>
        <p:spPr>
          <a:xfrm>
            <a:off x="677647" y="381535"/>
            <a:ext cx="1730700" cy="9138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30"/>
        <p:cNvGrpSpPr/>
        <p:nvPr/>
      </p:nvGrpSpPr>
      <p:grpSpPr>
        <a:xfrm>
          <a:off x="0" y="0"/>
          <a:ext cx="0" cy="0"/>
          <a:chOff x="0" y="0"/>
          <a:chExt cx="0" cy="0"/>
        </a:xfrm>
      </p:grpSpPr>
      <p:pic>
        <p:nvPicPr>
          <p:cNvPr id="231" name="Shape 231"/>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32" name="Shape 232"/>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3" name="Shape 233"/>
          <p:cNvSpPr txBox="1">
            <a:spLocks noGrp="1"/>
          </p:cNvSpPr>
          <p:nvPr>
            <p:ph type="body" idx="1"/>
          </p:nvPr>
        </p:nvSpPr>
        <p:spPr>
          <a:xfrm>
            <a:off x="1156854" y="2362200"/>
            <a:ext cx="22009500" cy="100584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504950" marR="0" lvl="2" indent="57150"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1962150" marR="0" lvl="3" indent="-19050"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Slide">
    <p:bg>
      <p:bgPr>
        <a:solidFill>
          <a:schemeClr val="dk1"/>
        </a:solidFill>
        <a:effectLst/>
      </p:bgPr>
    </p:bg>
    <p:spTree>
      <p:nvGrpSpPr>
        <p:cNvPr id="1" name="Shape 234"/>
        <p:cNvGrpSpPr/>
        <p:nvPr/>
      </p:nvGrpSpPr>
      <p:grpSpPr>
        <a:xfrm>
          <a:off x="0" y="0"/>
          <a:ext cx="0" cy="0"/>
          <a:chOff x="0" y="0"/>
          <a:chExt cx="0" cy="0"/>
        </a:xfrm>
      </p:grpSpPr>
      <p:sp>
        <p:nvSpPr>
          <p:cNvPr id="235" name="Shape 235"/>
          <p:cNvSpPr txBox="1">
            <a:spLocks noGrp="1"/>
          </p:cNvSpPr>
          <p:nvPr>
            <p:ph type="ctrTitle"/>
          </p:nvPr>
        </p:nvSpPr>
        <p:spPr>
          <a:xfrm>
            <a:off x="1156854" y="1755315"/>
            <a:ext cx="12559200" cy="2928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lt1"/>
              </a:buClr>
              <a:buFont typeface="Helvetica Neue"/>
              <a:buNone/>
              <a:defRPr sz="8800" b="1" i="0" u="none" strike="noStrike" cap="none">
                <a:solidFill>
                  <a:schemeClr val="lt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pic>
        <p:nvPicPr>
          <p:cNvPr id="236" name="Shape 236"/>
          <p:cNvPicPr preferRelativeResize="0"/>
          <p:nvPr/>
        </p:nvPicPr>
        <p:blipFill rotWithShape="1">
          <a:blip r:embed="rId2">
            <a:alphaModFix/>
          </a:blip>
          <a:srcRect l="14655" t="31751" r="16953" b="31612"/>
          <a:stretch/>
        </p:blipFill>
        <p:spPr>
          <a:xfrm>
            <a:off x="620485" y="326569"/>
            <a:ext cx="1681500" cy="849000"/>
          </a:xfrm>
          <a:prstGeom prst="rect">
            <a:avLst/>
          </a:prstGeom>
          <a:noFill/>
          <a:ln>
            <a:noFill/>
          </a:ln>
        </p:spPr>
      </p:pic>
      <p:sp>
        <p:nvSpPr>
          <p:cNvPr id="237" name="Shape 237"/>
          <p:cNvSpPr>
            <a:spLocks noGrp="1"/>
          </p:cNvSpPr>
          <p:nvPr>
            <p:ph type="pic" idx="2"/>
          </p:nvPr>
        </p:nvSpPr>
        <p:spPr>
          <a:xfrm>
            <a:off x="14668500" y="1755314"/>
            <a:ext cx="8496300" cy="102843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38" name="Shape 238"/>
          <p:cNvSpPr txBox="1">
            <a:spLocks noGrp="1"/>
          </p:cNvSpPr>
          <p:nvPr>
            <p:ph type="subTitle" idx="1"/>
          </p:nvPr>
        </p:nvSpPr>
        <p:spPr>
          <a:xfrm>
            <a:off x="1156854" y="5257798"/>
            <a:ext cx="12559200" cy="6781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chemeClr val="lt1"/>
              </a:buClr>
              <a:buFont typeface="Arial"/>
              <a:buNone/>
              <a:defRPr sz="4600" b="1" i="0" u="none" strike="noStrike" cap="none">
                <a:solidFill>
                  <a:schemeClr val="lt1"/>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2"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39"/>
        <p:cNvGrpSpPr/>
        <p:nvPr/>
      </p:nvGrpSpPr>
      <p:grpSpPr>
        <a:xfrm>
          <a:off x="0" y="0"/>
          <a:ext cx="0" cy="0"/>
          <a:chOff x="0" y="0"/>
          <a:chExt cx="0" cy="0"/>
        </a:xfrm>
      </p:grpSpPr>
      <p:sp>
        <p:nvSpPr>
          <p:cNvPr id="240" name="Shape 240"/>
          <p:cNvSpPr txBox="1">
            <a:spLocks noGrp="1"/>
          </p:cNvSpPr>
          <p:nvPr>
            <p:ph type="ctrTitle"/>
          </p:nvPr>
        </p:nvSpPr>
        <p:spPr>
          <a:xfrm>
            <a:off x="1156854" y="1755315"/>
            <a:ext cx="12559200" cy="2928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1" name="Shape 241"/>
          <p:cNvSpPr>
            <a:spLocks noGrp="1"/>
          </p:cNvSpPr>
          <p:nvPr>
            <p:ph type="pic" idx="2"/>
          </p:nvPr>
        </p:nvSpPr>
        <p:spPr>
          <a:xfrm>
            <a:off x="14668500" y="1755314"/>
            <a:ext cx="8496300" cy="102843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42" name="Shape 242"/>
          <p:cNvSpPr txBox="1">
            <a:spLocks noGrp="1"/>
          </p:cNvSpPr>
          <p:nvPr>
            <p:ph type="subTitle" idx="1"/>
          </p:nvPr>
        </p:nvSpPr>
        <p:spPr>
          <a:xfrm>
            <a:off x="1156854" y="5257798"/>
            <a:ext cx="12559200" cy="6781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7F7F7F"/>
              </a:buClr>
              <a:buFont typeface="Arial"/>
              <a:buNone/>
              <a:defRPr sz="4600" b="1" i="0" u="none" strike="noStrike" cap="none">
                <a:solidFill>
                  <a:srgbClr val="7F7F7F"/>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2"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
        <p:nvSpPr>
          <p:cNvPr id="243" name="Shape 243"/>
          <p:cNvSpPr/>
          <p:nvPr/>
        </p:nvSpPr>
        <p:spPr>
          <a:xfrm>
            <a:off x="0" y="0"/>
            <a:ext cx="3086100" cy="1295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5000" b="0" i="0" u="none" strike="noStrike" cap="none">
              <a:solidFill>
                <a:schemeClr val="lt1"/>
              </a:solidFill>
              <a:latin typeface="Helvetica Neue"/>
              <a:ea typeface="Helvetica Neue"/>
              <a:cs typeface="Helvetica Neue"/>
              <a:sym typeface="Helvetica Neue"/>
            </a:endParaRPr>
          </a:p>
        </p:txBody>
      </p:sp>
      <p:pic>
        <p:nvPicPr>
          <p:cNvPr id="244" name="Shape 244"/>
          <p:cNvPicPr preferRelativeResize="0"/>
          <p:nvPr/>
        </p:nvPicPr>
        <p:blipFill rotWithShape="1">
          <a:blip r:embed="rId2">
            <a:alphaModFix/>
          </a:blip>
          <a:srcRect/>
          <a:stretch/>
        </p:blipFill>
        <p:spPr>
          <a:xfrm>
            <a:off x="677647" y="381535"/>
            <a:ext cx="1730700" cy="9138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45"/>
        <p:cNvGrpSpPr/>
        <p:nvPr/>
      </p:nvGrpSpPr>
      <p:grpSpPr>
        <a:xfrm>
          <a:off x="0" y="0"/>
          <a:ext cx="0" cy="0"/>
          <a:chOff x="0" y="0"/>
          <a:chExt cx="0" cy="0"/>
        </a:xfrm>
      </p:grpSpPr>
      <p:pic>
        <p:nvPicPr>
          <p:cNvPr id="246" name="Shape 246"/>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47" name="Shape 247"/>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1156854" y="1755315"/>
            <a:ext cx="12559145" cy="292827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5" name="Shape 25"/>
          <p:cNvSpPr>
            <a:spLocks noGrp="1"/>
          </p:cNvSpPr>
          <p:nvPr>
            <p:ph type="pic" idx="2"/>
          </p:nvPr>
        </p:nvSpPr>
        <p:spPr>
          <a:xfrm>
            <a:off x="14668500" y="1755314"/>
            <a:ext cx="8496299" cy="10284285"/>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6" name="Shape 26"/>
          <p:cNvSpPr txBox="1">
            <a:spLocks noGrp="1"/>
          </p:cNvSpPr>
          <p:nvPr>
            <p:ph type="subTitle" idx="1"/>
          </p:nvPr>
        </p:nvSpPr>
        <p:spPr>
          <a:xfrm>
            <a:off x="1156854" y="5257798"/>
            <a:ext cx="12559145" cy="6781798"/>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7F7F7F"/>
              </a:buClr>
              <a:buFont typeface="Arial"/>
              <a:buNone/>
              <a:defRPr sz="4600" b="1" i="0" u="none" strike="noStrike" cap="none">
                <a:solidFill>
                  <a:srgbClr val="7F7F7F"/>
                </a:solidFill>
                <a:latin typeface="Helvetica Neue"/>
                <a:ea typeface="Helvetica Neue"/>
                <a:cs typeface="Helvetica Neue"/>
                <a:sym typeface="Helvetica Neue"/>
              </a:defRPr>
            </a:lvl1pPr>
            <a:lvl2pPr marL="1088547" marR="0" lvl="1" indent="-9047" algn="ctr" rtl="0">
              <a:lnSpc>
                <a:spcPct val="100000"/>
              </a:lnSpc>
              <a:spcBef>
                <a:spcPts val="720"/>
              </a:spcBef>
              <a:spcAft>
                <a:spcPts val="0"/>
              </a:spcAft>
              <a:buClr>
                <a:srgbClr val="889BF6"/>
              </a:buClr>
              <a:buFont typeface="Courier New"/>
              <a:buNone/>
              <a:defRPr sz="3600" b="0" i="0" u="none" strike="noStrike" cap="none">
                <a:solidFill>
                  <a:srgbClr val="889BF6"/>
                </a:solidFill>
                <a:latin typeface="Helvetica Neue"/>
                <a:ea typeface="Helvetica Neue"/>
                <a:cs typeface="Helvetica Neue"/>
                <a:sym typeface="Helvetica Neue"/>
              </a:defRPr>
            </a:lvl2pPr>
            <a:lvl3pPr marL="2177095" marR="0" lvl="2" indent="-5395" algn="ctr" rtl="0">
              <a:lnSpc>
                <a:spcPct val="100000"/>
              </a:lnSpc>
              <a:spcBef>
                <a:spcPts val="720"/>
              </a:spcBef>
              <a:spcAft>
                <a:spcPts val="0"/>
              </a:spcAft>
              <a:buClr>
                <a:srgbClr val="889BF6"/>
              </a:buClr>
              <a:buFont typeface="Arial"/>
              <a:buNone/>
              <a:defRPr sz="3600" b="0" i="0" u="none" strike="noStrike" cap="none">
                <a:solidFill>
                  <a:srgbClr val="889BF6"/>
                </a:solidFill>
                <a:latin typeface="Helvetica Neue"/>
                <a:ea typeface="Helvetica Neue"/>
                <a:cs typeface="Helvetica Neue"/>
                <a:sym typeface="Helvetica Neue"/>
              </a:defRPr>
            </a:lvl3pPr>
            <a:lvl4pPr marL="3265642" marR="0" lvl="3" indent="-1742"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4pPr>
            <a:lvl5pPr marL="4354190" marR="0" lvl="4" indent="-10790" algn="ctr" rtl="0">
              <a:lnSpc>
                <a:spcPct val="100000"/>
              </a:lnSpc>
              <a:spcBef>
                <a:spcPts val="720"/>
              </a:spcBef>
              <a:spcAft>
                <a:spcPts val="0"/>
              </a:spcAft>
              <a:buClr>
                <a:srgbClr val="889BF6"/>
              </a:buClr>
              <a:buFont typeface="Noto Sans Symbols"/>
              <a:buNone/>
              <a:defRPr sz="3600" b="0" i="0" u="none" strike="noStrike" cap="none">
                <a:solidFill>
                  <a:srgbClr val="889BF6"/>
                </a:solidFill>
                <a:latin typeface="Helvetica Neue"/>
                <a:ea typeface="Helvetica Neue"/>
                <a:cs typeface="Helvetica Neue"/>
                <a:sym typeface="Helvetica Neue"/>
              </a:defRPr>
            </a:lvl5pPr>
            <a:lvl6pPr marL="5442737" marR="0" lvl="5" indent="-7137"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6pPr>
            <a:lvl7pPr marL="6531285" marR="0" lvl="6" indent="-3485"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7pPr>
            <a:lvl8pPr marL="7619832" marR="0" lvl="7" indent="-12531"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8pPr>
            <a:lvl9pPr marL="8708380" marR="0" lvl="8" indent="-8880" algn="ctr" rtl="0">
              <a:lnSpc>
                <a:spcPct val="100000"/>
              </a:lnSpc>
              <a:spcBef>
                <a:spcPts val="960"/>
              </a:spcBef>
              <a:spcAft>
                <a:spcPts val="0"/>
              </a:spcAft>
              <a:buClr>
                <a:srgbClr val="889BF6"/>
              </a:buClr>
              <a:buFont typeface="Arial"/>
              <a:buNone/>
              <a:defRPr sz="4800" b="0" i="0" u="none" strike="noStrike" cap="none">
                <a:solidFill>
                  <a:srgbClr val="889BF6"/>
                </a:solidFill>
                <a:latin typeface="Helvetica Neue"/>
                <a:ea typeface="Helvetica Neue"/>
                <a:cs typeface="Helvetica Neue"/>
                <a:sym typeface="Helvetica Neue"/>
              </a:defRPr>
            </a:lvl9pPr>
          </a:lstStyle>
          <a:p>
            <a:endParaRPr/>
          </a:p>
        </p:txBody>
      </p:sp>
      <p:sp>
        <p:nvSpPr>
          <p:cNvPr id="27" name="Shape 27"/>
          <p:cNvSpPr/>
          <p:nvPr/>
        </p:nvSpPr>
        <p:spPr>
          <a:xfrm>
            <a:off x="0" y="0"/>
            <a:ext cx="3086098" cy="1295400"/>
          </a:xfrm>
          <a:prstGeom prst="rect">
            <a:avLst/>
          </a:prstGeom>
          <a:solidFill>
            <a:schemeClr val="l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5000" b="0" i="0" u="none" strike="noStrike" cap="none">
              <a:solidFill>
                <a:schemeClr val="lt1"/>
              </a:solidFill>
              <a:latin typeface="Helvetica Neue"/>
              <a:ea typeface="Helvetica Neue"/>
              <a:cs typeface="Helvetica Neue"/>
              <a:sym typeface="Helvetica Neue"/>
            </a:endParaRPr>
          </a:p>
        </p:txBody>
      </p:sp>
      <p:pic>
        <p:nvPicPr>
          <p:cNvPr id="28" name="Shape 28"/>
          <p:cNvPicPr preferRelativeResize="0"/>
          <p:nvPr/>
        </p:nvPicPr>
        <p:blipFill rotWithShape="1">
          <a:blip r:embed="rId2">
            <a:alphaModFix/>
          </a:blip>
          <a:srcRect/>
          <a:stretch/>
        </p:blipFill>
        <p:spPr>
          <a:xfrm>
            <a:off x="677647" y="381535"/>
            <a:ext cx="1730804" cy="913865"/>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248"/>
        <p:cNvGrpSpPr/>
        <p:nvPr/>
      </p:nvGrpSpPr>
      <p:grpSpPr>
        <a:xfrm>
          <a:off x="0" y="0"/>
          <a:ext cx="0" cy="0"/>
          <a:chOff x="0" y="0"/>
          <a:chExt cx="0" cy="0"/>
        </a:xfrm>
      </p:grpSpPr>
      <p:pic>
        <p:nvPicPr>
          <p:cNvPr id="249" name="Shape 249"/>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50" name="Shape 250"/>
          <p:cNvSpPr/>
          <p:nvPr/>
        </p:nvSpPr>
        <p:spPr>
          <a:xfrm>
            <a:off x="3696017" y="2260600"/>
            <a:ext cx="8253900" cy="3000900"/>
          </a:xfrm>
          <a:prstGeom prst="rect">
            <a:avLst/>
          </a:prstGeom>
          <a:noFill/>
          <a:ln>
            <a:noFill/>
          </a:ln>
        </p:spPr>
        <p:txBody>
          <a:bodyPr lIns="0" tIns="0" rIns="0" bIns="0" anchor="t" anchorCtr="0">
            <a:noAutofit/>
          </a:bodyPr>
          <a:lstStyle/>
          <a:p>
            <a:pPr marL="0" marR="0" lvl="0" indent="0" algn="l" rtl="0">
              <a:lnSpc>
                <a:spcPct val="91764"/>
              </a:lnSpc>
              <a:spcBef>
                <a:spcPts val="0"/>
              </a:spcBef>
              <a:spcAft>
                <a:spcPts val="0"/>
              </a:spcAft>
              <a:buClr>
                <a:srgbClr val="005EF3"/>
              </a:buClr>
              <a:buSzPct val="25000"/>
              <a:buFont typeface="Helvetica Neue"/>
              <a:buNone/>
            </a:pPr>
            <a:r>
              <a:rPr lang="en-US" sz="8500" b="1" i="0" u="none" strike="noStrike" cap="none">
                <a:solidFill>
                  <a:srgbClr val="005EF3"/>
                </a:solidFill>
                <a:latin typeface="Helvetica Neue"/>
                <a:ea typeface="Helvetica Neue"/>
                <a:cs typeface="Helvetica Neue"/>
                <a:sym typeface="Helvetica Neue"/>
              </a:rPr>
              <a:t>Title of Presentation goes here.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51"/>
        <p:cNvGrpSpPr/>
        <p:nvPr/>
      </p:nvGrpSpPr>
      <p:grpSpPr>
        <a:xfrm>
          <a:off x="0" y="0"/>
          <a:ext cx="0" cy="0"/>
          <a:chOff x="0" y="0"/>
          <a:chExt cx="0" cy="0"/>
        </a:xfrm>
      </p:grpSpPr>
      <p:pic>
        <p:nvPicPr>
          <p:cNvPr id="252" name="Shape 252"/>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53" name="Shape 253"/>
          <p:cNvSpPr txBox="1">
            <a:spLocks noGrp="1"/>
          </p:cNvSpPr>
          <p:nvPr>
            <p:ph type="title"/>
          </p:nvPr>
        </p:nvSpPr>
        <p:spPr>
          <a:xfrm>
            <a:off x="2376057" y="2934192"/>
            <a:ext cx="22008000" cy="12033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4" name="Shape 254"/>
          <p:cNvSpPr txBox="1">
            <a:spLocks noGrp="1"/>
          </p:cNvSpPr>
          <p:nvPr>
            <p:ph type="body" idx="1"/>
          </p:nvPr>
        </p:nvSpPr>
        <p:spPr>
          <a:xfrm>
            <a:off x="11772900" y="4648200"/>
            <a:ext cx="11508000" cy="100584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504950" marR="0" lvl="2" indent="57150"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1962150" marR="0" lvl="3" indent="-19050"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Title and Content with Picture">
    <p:spTree>
      <p:nvGrpSpPr>
        <p:cNvPr id="1" name="Shape 255"/>
        <p:cNvGrpSpPr/>
        <p:nvPr/>
      </p:nvGrpSpPr>
      <p:grpSpPr>
        <a:xfrm>
          <a:off x="0" y="0"/>
          <a:ext cx="0" cy="0"/>
          <a:chOff x="0" y="0"/>
          <a:chExt cx="0" cy="0"/>
        </a:xfrm>
      </p:grpSpPr>
      <p:pic>
        <p:nvPicPr>
          <p:cNvPr id="256" name="Shape 256"/>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57" name="Shape 257"/>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8" name="Shape 258"/>
          <p:cNvSpPr txBox="1">
            <a:spLocks noGrp="1"/>
          </p:cNvSpPr>
          <p:nvPr>
            <p:ph type="body" idx="1"/>
          </p:nvPr>
        </p:nvSpPr>
        <p:spPr>
          <a:xfrm>
            <a:off x="1156854" y="6629400"/>
            <a:ext cx="22008000" cy="56388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59" name="Shape 259"/>
          <p:cNvSpPr>
            <a:spLocks noGrp="1"/>
          </p:cNvSpPr>
          <p:nvPr>
            <p:ph type="pic" idx="2"/>
          </p:nvPr>
        </p:nvSpPr>
        <p:spPr>
          <a:xfrm>
            <a:off x="1156854" y="2507674"/>
            <a:ext cx="22009500" cy="3657600"/>
          </a:xfrm>
          <a:prstGeom prst="rect">
            <a:avLst/>
          </a:prstGeom>
          <a:noFill/>
          <a:ln>
            <a:noFill/>
          </a:ln>
        </p:spPr>
        <p:txBody>
          <a:bodyPr lIns="91425" tIns="91425" rIns="91425" bIns="91425" anchor="ctr" anchorCtr="0"/>
          <a:lstStyle>
            <a:lvl1pPr marL="0" marR="0" lvl="0" indent="0" algn="ctr"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cSld name="Two Content layout">
    <p:spTree>
      <p:nvGrpSpPr>
        <p:cNvPr id="1" name="Shape 260"/>
        <p:cNvGrpSpPr/>
        <p:nvPr/>
      </p:nvGrpSpPr>
      <p:grpSpPr>
        <a:xfrm>
          <a:off x="0" y="0"/>
          <a:ext cx="0" cy="0"/>
          <a:chOff x="0" y="0"/>
          <a:chExt cx="0" cy="0"/>
        </a:xfrm>
      </p:grpSpPr>
      <p:pic>
        <p:nvPicPr>
          <p:cNvPr id="261" name="Shape 261"/>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62" name="Shape 262"/>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3" name="Shape 263"/>
          <p:cNvSpPr txBox="1">
            <a:spLocks noGrp="1"/>
          </p:cNvSpPr>
          <p:nvPr>
            <p:ph type="body" idx="1"/>
          </p:nvPr>
        </p:nvSpPr>
        <p:spPr>
          <a:xfrm>
            <a:off x="1219200" y="2514600"/>
            <a:ext cx="10769700" cy="97377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1"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
        <p:nvSpPr>
          <p:cNvPr id="264" name="Shape 264"/>
          <p:cNvSpPr txBox="1">
            <a:spLocks noGrp="1"/>
          </p:cNvSpPr>
          <p:nvPr>
            <p:ph type="body" idx="2"/>
          </p:nvPr>
        </p:nvSpPr>
        <p:spPr>
          <a:xfrm>
            <a:off x="12395200" y="2514600"/>
            <a:ext cx="10769700" cy="97377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11661"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6pPr>
            <a:lvl7pPr marL="7075559" marR="0" lvl="6" indent="-8008"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7pPr>
            <a:lvl8pPr marL="8164106" marR="0" lvl="7" indent="-17056"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8pPr>
            <a:lvl9pPr marL="9252654" marR="0" lvl="8" indent="-13403" algn="l" rtl="0">
              <a:lnSpc>
                <a:spcPct val="100000"/>
              </a:lnSpc>
              <a:spcBef>
                <a:spcPts val="860"/>
              </a:spcBef>
              <a:spcAft>
                <a:spcPts val="0"/>
              </a:spcAft>
              <a:buClr>
                <a:schemeClr val="dk1"/>
              </a:buClr>
              <a:buSzPct val="100000"/>
              <a:buFont typeface="Arial"/>
              <a:buChar char="•"/>
              <a:defRPr sz="43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cSld name="Comparison slide">
    <p:spTree>
      <p:nvGrpSpPr>
        <p:cNvPr id="1" name="Shape 265"/>
        <p:cNvGrpSpPr/>
        <p:nvPr/>
      </p:nvGrpSpPr>
      <p:grpSpPr>
        <a:xfrm>
          <a:off x="0" y="0"/>
          <a:ext cx="0" cy="0"/>
          <a:chOff x="0" y="0"/>
          <a:chExt cx="0" cy="0"/>
        </a:xfrm>
      </p:grpSpPr>
      <p:pic>
        <p:nvPicPr>
          <p:cNvPr id="266" name="Shape 266"/>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67" name="Shape 267"/>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8" name="Shape 268"/>
          <p:cNvSpPr txBox="1">
            <a:spLocks noGrp="1"/>
          </p:cNvSpPr>
          <p:nvPr>
            <p:ph type="body" idx="1"/>
          </p:nvPr>
        </p:nvSpPr>
        <p:spPr>
          <a:xfrm>
            <a:off x="1219200" y="2438400"/>
            <a:ext cx="10773900"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269" name="Shape 269"/>
          <p:cNvSpPr txBox="1">
            <a:spLocks noGrp="1"/>
          </p:cNvSpPr>
          <p:nvPr>
            <p:ph type="body" idx="2"/>
          </p:nvPr>
        </p:nvSpPr>
        <p:spPr>
          <a:xfrm>
            <a:off x="1219200" y="3962400"/>
            <a:ext cx="10773900"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sp>
        <p:nvSpPr>
          <p:cNvPr id="270" name="Shape 270"/>
          <p:cNvSpPr txBox="1">
            <a:spLocks noGrp="1"/>
          </p:cNvSpPr>
          <p:nvPr>
            <p:ph type="body" idx="3"/>
          </p:nvPr>
        </p:nvSpPr>
        <p:spPr>
          <a:xfrm>
            <a:off x="12386735" y="2438400"/>
            <a:ext cx="10778099"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271" name="Shape 271"/>
          <p:cNvSpPr txBox="1">
            <a:spLocks noGrp="1"/>
          </p:cNvSpPr>
          <p:nvPr>
            <p:ph type="body" idx="4"/>
          </p:nvPr>
        </p:nvSpPr>
        <p:spPr>
          <a:xfrm>
            <a:off x="12386735" y="3962400"/>
            <a:ext cx="10778099"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272" name="Shape 272"/>
          <p:cNvCxnSpPr/>
          <p:nvPr/>
        </p:nvCxnSpPr>
        <p:spPr>
          <a:xfrm>
            <a:off x="1219200" y="3717923"/>
            <a:ext cx="10773900" cy="0"/>
          </a:xfrm>
          <a:prstGeom prst="straightConnector1">
            <a:avLst/>
          </a:prstGeom>
          <a:noFill/>
          <a:ln w="28575" cap="flat" cmpd="sng">
            <a:solidFill>
              <a:srgbClr val="000000"/>
            </a:solidFill>
            <a:prstDash val="solid"/>
            <a:round/>
            <a:headEnd type="none" w="med" len="med"/>
            <a:tailEnd type="none" w="med" len="med"/>
          </a:ln>
        </p:spPr>
      </p:cxnSp>
      <p:cxnSp>
        <p:nvCxnSpPr>
          <p:cNvPr id="273" name="Shape 273"/>
          <p:cNvCxnSpPr/>
          <p:nvPr/>
        </p:nvCxnSpPr>
        <p:spPr>
          <a:xfrm>
            <a:off x="12390967" y="3717923"/>
            <a:ext cx="107739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1_Comparison slide">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76" name="Shape 276"/>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7" name="Shape 277"/>
          <p:cNvSpPr txBox="1">
            <a:spLocks noGrp="1"/>
          </p:cNvSpPr>
          <p:nvPr>
            <p:ph type="body" idx="1"/>
          </p:nvPr>
        </p:nvSpPr>
        <p:spPr>
          <a:xfrm>
            <a:off x="1219200" y="2438400"/>
            <a:ext cx="10773900"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278" name="Shape 278"/>
          <p:cNvSpPr txBox="1">
            <a:spLocks noGrp="1"/>
          </p:cNvSpPr>
          <p:nvPr>
            <p:ph type="body" idx="2"/>
          </p:nvPr>
        </p:nvSpPr>
        <p:spPr>
          <a:xfrm>
            <a:off x="1219200" y="3962400"/>
            <a:ext cx="10773900"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279" name="Shape 279"/>
          <p:cNvCxnSpPr/>
          <p:nvPr/>
        </p:nvCxnSpPr>
        <p:spPr>
          <a:xfrm>
            <a:off x="1219200" y="3717923"/>
            <a:ext cx="107739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2_Comparison slide">
    <p:spTree>
      <p:nvGrpSpPr>
        <p:cNvPr id="1" name="Shape 280"/>
        <p:cNvGrpSpPr/>
        <p:nvPr/>
      </p:nvGrpSpPr>
      <p:grpSpPr>
        <a:xfrm>
          <a:off x="0" y="0"/>
          <a:ext cx="0" cy="0"/>
          <a:chOff x="0" y="0"/>
          <a:chExt cx="0" cy="0"/>
        </a:xfrm>
      </p:grpSpPr>
      <p:pic>
        <p:nvPicPr>
          <p:cNvPr id="281" name="Shape 281"/>
          <p:cNvPicPr preferRelativeResize="0"/>
          <p:nvPr/>
        </p:nvPicPr>
        <p:blipFill rotWithShape="1">
          <a:blip r:embed="rId2">
            <a:alphaModFix/>
          </a:blip>
          <a:srcRect/>
          <a:stretch/>
        </p:blipFill>
        <p:spPr>
          <a:xfrm>
            <a:off x="677647" y="381535"/>
            <a:ext cx="1730700" cy="913800"/>
          </a:xfrm>
          <a:prstGeom prst="rect">
            <a:avLst/>
          </a:prstGeom>
          <a:noFill/>
          <a:ln>
            <a:noFill/>
          </a:ln>
        </p:spPr>
      </p:pic>
      <p:sp>
        <p:nvSpPr>
          <p:cNvPr id="282" name="Shape 282"/>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83" name="Shape 283"/>
          <p:cNvSpPr txBox="1">
            <a:spLocks noGrp="1"/>
          </p:cNvSpPr>
          <p:nvPr>
            <p:ph type="body" idx="1"/>
          </p:nvPr>
        </p:nvSpPr>
        <p:spPr>
          <a:xfrm>
            <a:off x="12386735" y="2438400"/>
            <a:ext cx="10778099" cy="1279500"/>
          </a:xfrm>
          <a:prstGeom prst="rect">
            <a:avLst/>
          </a:prstGeom>
          <a:noFill/>
          <a:ln>
            <a:noFill/>
          </a:ln>
        </p:spPr>
        <p:txBody>
          <a:bodyPr lIns="91425" tIns="91425" rIns="91425" bIns="91425" anchor="ctr" anchorCtr="0"/>
          <a:lstStyle>
            <a:lvl1pPr marL="0" marR="0" lvl="0" indent="0" algn="l" rtl="0">
              <a:lnSpc>
                <a:spcPct val="100000"/>
              </a:lnSpc>
              <a:spcBef>
                <a:spcPts val="960"/>
              </a:spcBef>
              <a:spcAft>
                <a:spcPts val="0"/>
              </a:spcAft>
              <a:buClr>
                <a:srgbClr val="7F7F7F"/>
              </a:buClr>
              <a:buFont typeface="Arial"/>
              <a:buNone/>
              <a:defRPr sz="4800" b="1" i="0" u="none" strike="noStrike" cap="none">
                <a:solidFill>
                  <a:srgbClr val="7F7F7F"/>
                </a:solidFill>
                <a:latin typeface="Helvetica Neue"/>
                <a:ea typeface="Helvetica Neue"/>
                <a:cs typeface="Helvetica Neue"/>
                <a:sym typeface="Helvetica Neue"/>
              </a:defRPr>
            </a:lvl1pPr>
            <a:lvl2pPr marL="1088547" marR="0" lvl="1" indent="-9047" algn="l" rtl="0">
              <a:lnSpc>
                <a:spcPct val="100000"/>
              </a:lnSpc>
              <a:spcBef>
                <a:spcPts val="960"/>
              </a:spcBef>
              <a:spcAft>
                <a:spcPts val="0"/>
              </a:spcAft>
              <a:buClr>
                <a:schemeClr val="dk1"/>
              </a:buClr>
              <a:buFont typeface="Courier New"/>
              <a:buNone/>
              <a:defRPr sz="4800" b="1"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860"/>
              </a:spcBef>
              <a:spcAft>
                <a:spcPts val="0"/>
              </a:spcAft>
              <a:buClr>
                <a:schemeClr val="dk1"/>
              </a:buClr>
              <a:buFont typeface="Arial"/>
              <a:buNone/>
              <a:defRPr sz="4300" b="1"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760"/>
              </a:spcBef>
              <a:spcAft>
                <a:spcPts val="0"/>
              </a:spcAft>
              <a:buClr>
                <a:schemeClr val="dk1"/>
              </a:buClr>
              <a:buFont typeface="Noto Sans Symbols"/>
              <a:buNone/>
              <a:defRPr sz="3800" b="1"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760"/>
              </a:spcBef>
              <a:spcAft>
                <a:spcPts val="0"/>
              </a:spcAft>
              <a:buClr>
                <a:schemeClr val="dk1"/>
              </a:buClr>
              <a:buFont typeface="Arial"/>
              <a:buNone/>
              <a:defRPr sz="3800" b="1" i="0" u="none" strike="noStrike" cap="none">
                <a:solidFill>
                  <a:schemeClr val="dk1"/>
                </a:solidFill>
                <a:latin typeface="Helvetica Neue"/>
                <a:ea typeface="Helvetica Neue"/>
                <a:cs typeface="Helvetica Neue"/>
                <a:sym typeface="Helvetica Neue"/>
              </a:defRPr>
            </a:lvl9pPr>
          </a:lstStyle>
          <a:p>
            <a:endParaRPr/>
          </a:p>
        </p:txBody>
      </p:sp>
      <p:sp>
        <p:nvSpPr>
          <p:cNvPr id="284" name="Shape 284"/>
          <p:cNvSpPr txBox="1">
            <a:spLocks noGrp="1"/>
          </p:cNvSpPr>
          <p:nvPr>
            <p:ph type="body" idx="2"/>
          </p:nvPr>
        </p:nvSpPr>
        <p:spPr>
          <a:xfrm>
            <a:off x="12386735" y="3962400"/>
            <a:ext cx="10778099" cy="82899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68811"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6pPr>
            <a:lvl7pPr marL="7075559" marR="0" lvl="6" indent="-65158"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7pPr>
            <a:lvl8pPr marL="8164106" marR="0" lvl="7" indent="-74206"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8pPr>
            <a:lvl9pPr marL="9252654" marR="0" lvl="8" indent="-70553" algn="l" rtl="0">
              <a:lnSpc>
                <a:spcPct val="100000"/>
              </a:lnSpc>
              <a:spcBef>
                <a:spcPts val="760"/>
              </a:spcBef>
              <a:spcAft>
                <a:spcPts val="0"/>
              </a:spcAft>
              <a:buClr>
                <a:schemeClr val="dk1"/>
              </a:buClr>
              <a:buSzPct val="100000"/>
              <a:buFont typeface="Arial"/>
              <a:buChar char="•"/>
              <a:defRPr sz="3800" b="0" i="0" u="none" strike="noStrike" cap="none">
                <a:solidFill>
                  <a:schemeClr val="dk1"/>
                </a:solidFill>
                <a:latin typeface="Helvetica Neue"/>
                <a:ea typeface="Helvetica Neue"/>
                <a:cs typeface="Helvetica Neue"/>
                <a:sym typeface="Helvetica Neue"/>
              </a:defRPr>
            </a:lvl9pPr>
          </a:lstStyle>
          <a:p>
            <a:endParaRPr/>
          </a:p>
        </p:txBody>
      </p:sp>
      <p:cxnSp>
        <p:nvCxnSpPr>
          <p:cNvPr id="285" name="Shape 285"/>
          <p:cNvCxnSpPr/>
          <p:nvPr/>
        </p:nvCxnSpPr>
        <p:spPr>
          <a:xfrm>
            <a:off x="12390967" y="3717923"/>
            <a:ext cx="10773900" cy="0"/>
          </a:xfrm>
          <a:prstGeom prst="straightConnector1">
            <a:avLst/>
          </a:prstGeom>
          <a:noFill/>
          <a:ln w="28575" cap="flat" cmpd="sng">
            <a:solidFill>
              <a:srgbClr val="000000"/>
            </a:solidFill>
            <a:prstDash val="solid"/>
            <a:round/>
            <a:headEnd type="none" w="med" len="med"/>
            <a:tailEnd type="none" w="med" len="med"/>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3962400" y="9296400"/>
            <a:ext cx="16264500" cy="1438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88" name="Shape 288"/>
          <p:cNvSpPr>
            <a:spLocks noGrp="1"/>
          </p:cNvSpPr>
          <p:nvPr>
            <p:ph type="pic" idx="2"/>
          </p:nvPr>
        </p:nvSpPr>
        <p:spPr>
          <a:xfrm>
            <a:off x="3962400" y="1225550"/>
            <a:ext cx="16264500" cy="7918500"/>
          </a:xfrm>
          <a:prstGeom prst="rect">
            <a:avLst/>
          </a:prstGeom>
          <a:noFill/>
          <a:ln>
            <a:noFill/>
          </a:ln>
        </p:spPr>
        <p:txBody>
          <a:bodyPr lIns="91425" tIns="91425" rIns="91425" bIns="91425" anchor="t" anchorCtr="0"/>
          <a:lstStyle>
            <a:lvl1pPr marL="0" marR="0" lvl="0" indent="0" algn="l" rtl="0">
              <a:lnSpc>
                <a:spcPct val="100000"/>
              </a:lnSpc>
              <a:spcBef>
                <a:spcPts val="1520"/>
              </a:spcBef>
              <a:spcAft>
                <a:spcPts val="0"/>
              </a:spcAft>
              <a:buClr>
                <a:schemeClr val="dk1"/>
              </a:buClr>
              <a:buFont typeface="Arial"/>
              <a:buNone/>
              <a:defRPr sz="7600" b="1" i="0" u="none" strike="noStrike" cap="none">
                <a:solidFill>
                  <a:schemeClr val="dk1"/>
                </a:solidFill>
                <a:latin typeface="Helvetica Neue"/>
                <a:ea typeface="Helvetica Neue"/>
                <a:cs typeface="Helvetica Neue"/>
                <a:sym typeface="Helvetica Neue"/>
              </a:defRPr>
            </a:lvl1pPr>
            <a:lvl2pPr marL="1088547" marR="0" lvl="1" indent="-9047" algn="l" rtl="0">
              <a:lnSpc>
                <a:spcPct val="100000"/>
              </a:lnSpc>
              <a:spcBef>
                <a:spcPts val="1340"/>
              </a:spcBef>
              <a:spcAft>
                <a:spcPts val="0"/>
              </a:spcAft>
              <a:buClr>
                <a:schemeClr val="dk1"/>
              </a:buClr>
              <a:buFont typeface="Courier New"/>
              <a:buNone/>
              <a:defRPr sz="67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1140"/>
              </a:spcBef>
              <a:spcAft>
                <a:spcPts val="0"/>
              </a:spcAft>
              <a:buClr>
                <a:schemeClr val="dk1"/>
              </a:buClr>
              <a:buFont typeface="Arial"/>
              <a:buNone/>
              <a:defRPr sz="57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960"/>
              </a:spcBef>
              <a:spcAft>
                <a:spcPts val="0"/>
              </a:spcAft>
              <a:buClr>
                <a:schemeClr val="dk1"/>
              </a:buClr>
              <a:buFont typeface="Noto Sans Symbols"/>
              <a:buNone/>
              <a:defRPr sz="48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960"/>
              </a:spcBef>
              <a:spcAft>
                <a:spcPts val="0"/>
              </a:spcAft>
              <a:buClr>
                <a:schemeClr val="dk1"/>
              </a:buClr>
              <a:buFont typeface="Arial"/>
              <a:buNone/>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89" name="Shape 289"/>
          <p:cNvSpPr txBox="1">
            <a:spLocks noGrp="1"/>
          </p:cNvSpPr>
          <p:nvPr>
            <p:ph type="body" idx="1"/>
          </p:nvPr>
        </p:nvSpPr>
        <p:spPr>
          <a:xfrm>
            <a:off x="3962400" y="10734675"/>
            <a:ext cx="16264500" cy="1609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pic>
        <p:nvPicPr>
          <p:cNvPr id="290" name="Shape 290"/>
          <p:cNvPicPr preferRelativeResize="0"/>
          <p:nvPr/>
        </p:nvPicPr>
        <p:blipFill rotWithShape="1">
          <a:blip r:embed="rId2">
            <a:alphaModFix/>
          </a:blip>
          <a:srcRect/>
          <a:stretch/>
        </p:blipFill>
        <p:spPr>
          <a:xfrm>
            <a:off x="677647" y="381535"/>
            <a:ext cx="1730700" cy="91380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142014" y="5442857"/>
            <a:ext cx="16264500" cy="14382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Helvetica Neue"/>
              <a:buNone/>
              <a:defRPr sz="88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93" name="Shape 293"/>
          <p:cNvSpPr txBox="1">
            <a:spLocks noGrp="1"/>
          </p:cNvSpPr>
          <p:nvPr>
            <p:ph type="body" idx="1"/>
          </p:nvPr>
        </p:nvSpPr>
        <p:spPr>
          <a:xfrm>
            <a:off x="3946071" y="10685689"/>
            <a:ext cx="16264500" cy="1609800"/>
          </a:xfrm>
          <a:prstGeom prst="rect">
            <a:avLst/>
          </a:prstGeom>
          <a:noFill/>
          <a:ln>
            <a:noFill/>
          </a:ln>
        </p:spPr>
        <p:txBody>
          <a:bodyPr lIns="91425" tIns="91425" rIns="91425" bIns="91425" anchor="t" anchorCtr="0"/>
          <a:lstStyle>
            <a:lvl1pPr marL="0" marR="0" lvl="0" indent="0" algn="l" rtl="0">
              <a:lnSpc>
                <a:spcPct val="100000"/>
              </a:lnSpc>
              <a:spcBef>
                <a:spcPts val="920"/>
              </a:spcBef>
              <a:spcAft>
                <a:spcPts val="0"/>
              </a:spcAft>
              <a:buClr>
                <a:srgbClr val="A5A5A5"/>
              </a:buClr>
              <a:buFont typeface="Arial"/>
              <a:buNone/>
              <a:defRPr sz="4600" b="1" i="0" u="none" strike="noStrike" cap="none">
                <a:solidFill>
                  <a:srgbClr val="A5A5A5"/>
                </a:solidFill>
                <a:latin typeface="Helvetica Neue"/>
                <a:ea typeface="Helvetica Neue"/>
                <a:cs typeface="Helvetica Neue"/>
                <a:sym typeface="Helvetica Neue"/>
              </a:defRPr>
            </a:lvl1pPr>
            <a:lvl2pPr marL="1088547" marR="0" lvl="1" indent="-9047" algn="l" rtl="0">
              <a:lnSpc>
                <a:spcPct val="100000"/>
              </a:lnSpc>
              <a:spcBef>
                <a:spcPts val="580"/>
              </a:spcBef>
              <a:spcAft>
                <a:spcPts val="0"/>
              </a:spcAft>
              <a:buClr>
                <a:schemeClr val="dk1"/>
              </a:buClr>
              <a:buFont typeface="Courier New"/>
              <a:buNone/>
              <a:defRPr sz="2900" b="0" i="0" u="none" strike="noStrike" cap="none">
                <a:solidFill>
                  <a:schemeClr val="dk1"/>
                </a:solidFill>
                <a:latin typeface="Helvetica Neue"/>
                <a:ea typeface="Helvetica Neue"/>
                <a:cs typeface="Helvetica Neue"/>
                <a:sym typeface="Helvetica Neue"/>
              </a:defRPr>
            </a:lvl2pPr>
            <a:lvl3pPr marL="2177095" marR="0" lvl="2" indent="-5395" algn="l" rtl="0">
              <a:lnSpc>
                <a:spcPct val="100000"/>
              </a:lnSpc>
              <a:spcBef>
                <a:spcPts val="480"/>
              </a:spcBef>
              <a:spcAft>
                <a:spcPts val="0"/>
              </a:spcAft>
              <a:buClr>
                <a:schemeClr val="dk1"/>
              </a:buClr>
              <a:buFont typeface="Arial"/>
              <a:buNone/>
              <a:defRPr sz="2400" b="0" i="0" u="none" strike="noStrike" cap="none">
                <a:solidFill>
                  <a:schemeClr val="dk1"/>
                </a:solidFill>
                <a:latin typeface="Helvetica Neue"/>
                <a:ea typeface="Helvetica Neue"/>
                <a:cs typeface="Helvetica Neue"/>
                <a:sym typeface="Helvetica Neue"/>
              </a:defRPr>
            </a:lvl3pPr>
            <a:lvl4pPr marL="3265642" marR="0" lvl="3" indent="-1742"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4pPr>
            <a:lvl5pPr marL="4354190" marR="0" lvl="4" indent="-10790" algn="l" rtl="0">
              <a:lnSpc>
                <a:spcPct val="100000"/>
              </a:lnSpc>
              <a:spcBef>
                <a:spcPts val="420"/>
              </a:spcBef>
              <a:spcAft>
                <a:spcPts val="0"/>
              </a:spcAft>
              <a:buClr>
                <a:schemeClr val="dk1"/>
              </a:buClr>
              <a:buFont typeface="Noto Sans Symbols"/>
              <a:buNone/>
              <a:defRPr sz="2100" b="0" i="0" u="none" strike="noStrike" cap="none">
                <a:solidFill>
                  <a:schemeClr val="dk1"/>
                </a:solidFill>
                <a:latin typeface="Helvetica Neue"/>
                <a:ea typeface="Helvetica Neue"/>
                <a:cs typeface="Helvetica Neue"/>
                <a:sym typeface="Helvetica Neue"/>
              </a:defRPr>
            </a:lvl5pPr>
            <a:lvl6pPr marL="5442737" marR="0" lvl="5" indent="-7137"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6pPr>
            <a:lvl7pPr marL="6531285" marR="0" lvl="6" indent="-3485"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7pPr>
            <a:lvl8pPr marL="7619832" marR="0" lvl="7" indent="-12532"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8pPr>
            <a:lvl9pPr marL="8708380" marR="0" lvl="8" indent="-8880" algn="l" rtl="0">
              <a:lnSpc>
                <a:spcPct val="100000"/>
              </a:lnSpc>
              <a:spcBef>
                <a:spcPts val="420"/>
              </a:spcBef>
              <a:spcAft>
                <a:spcPts val="0"/>
              </a:spcAft>
              <a:buClr>
                <a:schemeClr val="dk1"/>
              </a:buClr>
              <a:buFont typeface="Arial"/>
              <a:buNone/>
              <a:defRPr sz="21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Shape 299"/>
        <p:cNvGrpSpPr/>
        <p:nvPr/>
      </p:nvGrpSpPr>
      <p:grpSpPr>
        <a:xfrm>
          <a:off x="0" y="0"/>
          <a:ext cx="0" cy="0"/>
          <a:chOff x="0" y="0"/>
          <a:chExt cx="0" cy="0"/>
        </a:xfrm>
      </p:grpSpPr>
      <p:sp>
        <p:nvSpPr>
          <p:cNvPr id="301" name="Shape 301"/>
          <p:cNvSpPr txBox="1">
            <a:spLocks noGrp="1"/>
          </p:cNvSpPr>
          <p:nvPr>
            <p:ph type="sldNum" idx="12"/>
          </p:nvPr>
        </p:nvSpPr>
        <p:spPr>
          <a:xfrm>
            <a:off x="22818090" y="12666267"/>
            <a:ext cx="1463100" cy="1049999"/>
          </a:xfrm>
          <a:prstGeom prst="rect">
            <a:avLst/>
          </a:prstGeom>
          <a:noFill/>
          <a:ln>
            <a:noFill/>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pic>
        <p:nvPicPr>
          <p:cNvPr id="302" name="Shape 302" descr="PCCI-Logo-380x200.png"/>
          <p:cNvPicPr preferRelativeResize="0"/>
          <p:nvPr/>
        </p:nvPicPr>
        <p:blipFill>
          <a:blip r:embed="rId2">
            <a:alphaModFix/>
          </a:blip>
          <a:stretch>
            <a:fillRect/>
          </a:stretch>
        </p:blipFill>
        <p:spPr>
          <a:xfrm>
            <a:off x="161275" y="171200"/>
            <a:ext cx="1789976" cy="942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29"/>
        <p:cNvGrpSpPr/>
        <p:nvPr/>
      </p:nvGrpSpPr>
      <p:grpSpPr>
        <a:xfrm>
          <a:off x="0" y="0"/>
          <a:ext cx="0" cy="0"/>
          <a:chOff x="0" y="0"/>
          <a:chExt cx="0" cy="0"/>
        </a:xfrm>
      </p:grpSpPr>
      <p:pic>
        <p:nvPicPr>
          <p:cNvPr id="30" name="Shape 30"/>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31" name="Shape 31"/>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2_Title Slide">
    <p:spTree>
      <p:nvGrpSpPr>
        <p:cNvPr id="1" name="Shape 303"/>
        <p:cNvGrpSpPr/>
        <p:nvPr/>
      </p:nvGrpSpPr>
      <p:grpSpPr>
        <a:xfrm>
          <a:off x="0" y="0"/>
          <a:ext cx="0" cy="0"/>
          <a:chOff x="0" y="0"/>
          <a:chExt cx="0" cy="0"/>
        </a:xfrm>
      </p:grpSpPr>
      <p:sp>
        <p:nvSpPr>
          <p:cNvPr id="304" name="Shape 304"/>
          <p:cNvSpPr txBox="1">
            <a:spLocks noGrp="1"/>
          </p:cNvSpPr>
          <p:nvPr>
            <p:ph type="dt" idx="10"/>
          </p:nvPr>
        </p:nvSpPr>
        <p:spPr>
          <a:xfrm>
            <a:off x="1219200" y="12712700"/>
            <a:ext cx="5689500" cy="730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2286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2pPr>
            <a:lvl3pPr marL="914400" marR="0" lvl="2" indent="4572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3pPr>
            <a:lvl4pPr marL="1371600" marR="0" lvl="3" indent="6858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4pPr>
            <a:lvl5pPr marL="1828800" marR="0" lvl="4" indent="9144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5pPr>
            <a:lvl6pPr marL="2286000" marR="0" lvl="5" indent="11430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6pPr>
            <a:lvl7pPr marL="2743200" marR="0" lvl="6" indent="13716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7pPr>
            <a:lvl8pPr marL="3200400" marR="0" lvl="7" indent="16002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8pPr>
            <a:lvl9pPr marL="3657600" marR="0" lvl="8" indent="18288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9pPr>
          </a:lstStyle>
          <a:p>
            <a:endParaRPr/>
          </a:p>
        </p:txBody>
      </p:sp>
      <p:sp>
        <p:nvSpPr>
          <p:cNvPr id="305" name="Shape 305"/>
          <p:cNvSpPr txBox="1">
            <a:spLocks noGrp="1"/>
          </p:cNvSpPr>
          <p:nvPr>
            <p:ph type="ftr" idx="11"/>
          </p:nvPr>
        </p:nvSpPr>
        <p:spPr>
          <a:xfrm>
            <a:off x="8331200" y="12712700"/>
            <a:ext cx="7721700" cy="730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457200" marR="0" lvl="1" indent="2286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2pPr>
            <a:lvl3pPr marL="914400" marR="0" lvl="2" indent="4572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3pPr>
            <a:lvl4pPr marL="1371600" marR="0" lvl="3" indent="6858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4pPr>
            <a:lvl5pPr marL="1828800" marR="0" lvl="4" indent="9144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5pPr>
            <a:lvl6pPr marL="2286000" marR="0" lvl="5" indent="11430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6pPr>
            <a:lvl7pPr marL="2743200" marR="0" lvl="6" indent="13716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7pPr>
            <a:lvl8pPr marL="3200400" marR="0" lvl="7" indent="16002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8pPr>
            <a:lvl9pPr marL="3657600" marR="0" lvl="8" indent="1828800" algn="ctr" rtl="0">
              <a:lnSpc>
                <a:spcPct val="100000"/>
              </a:lnSpc>
              <a:spcBef>
                <a:spcPts val="0"/>
              </a:spcBef>
              <a:spcAft>
                <a:spcPts val="0"/>
              </a:spcAft>
              <a:buClr>
                <a:srgbClr val="000000"/>
              </a:buClr>
              <a:buFont typeface="Calibri"/>
              <a:buNone/>
              <a:defRPr sz="5000" b="0" i="0" u="none" strike="noStrike" cap="none">
                <a:solidFill>
                  <a:srgbClr val="000000"/>
                </a:solidFill>
                <a:latin typeface="Calibri"/>
                <a:ea typeface="Calibri"/>
                <a:cs typeface="Calibri"/>
                <a:sym typeface="Calibri"/>
              </a:defRPr>
            </a:lvl9pPr>
          </a:lstStyle>
          <a:p>
            <a:endParaRPr/>
          </a:p>
        </p:txBody>
      </p:sp>
      <p:sp>
        <p:nvSpPr>
          <p:cNvPr id="306" name="Shape 306"/>
          <p:cNvSpPr txBox="1">
            <a:spLocks noGrp="1"/>
          </p:cNvSpPr>
          <p:nvPr>
            <p:ph type="sldNum" idx="12"/>
          </p:nvPr>
        </p:nvSpPr>
        <p:spPr>
          <a:xfrm>
            <a:off x="17475200" y="12712700"/>
            <a:ext cx="5689500" cy="7302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88888"/>
              </a:buClr>
              <a:buSzPct val="250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307" name="Shape 307"/>
          <p:cNvSpPr txBox="1"/>
          <p:nvPr/>
        </p:nvSpPr>
        <p:spPr>
          <a:xfrm>
            <a:off x="9677400" y="13169364"/>
            <a:ext cx="5002800" cy="3180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A5A5A5"/>
              </a:buClr>
              <a:buSzPct val="25000"/>
              <a:buFont typeface="Helvetica Neue"/>
              <a:buNone/>
            </a:pPr>
            <a:r>
              <a:rPr lang="en-US" sz="1400" b="0" i="0" u="none" strike="noStrike" cap="none">
                <a:solidFill>
                  <a:srgbClr val="A5A5A5"/>
                </a:solidFill>
                <a:latin typeface="Helvetica Neue"/>
                <a:ea typeface="Helvetica Neue"/>
                <a:cs typeface="Helvetica Neue"/>
                <a:sym typeface="Helvetica Neue"/>
              </a:rPr>
              <a:t>Proprietary &amp; Confidential ©  2016 Pieces Technologies, Inc. </a:t>
            </a:r>
          </a:p>
        </p:txBody>
      </p:sp>
      <p:sp>
        <p:nvSpPr>
          <p:cNvPr id="308" name="Shape 308"/>
          <p:cNvSpPr txBox="1">
            <a:spLocks noGrp="1"/>
          </p:cNvSpPr>
          <p:nvPr>
            <p:ph type="body" idx="1"/>
          </p:nvPr>
        </p:nvSpPr>
        <p:spPr>
          <a:xfrm>
            <a:off x="3048000" y="2247900"/>
            <a:ext cx="6553200" cy="1282800"/>
          </a:xfrm>
          <a:prstGeom prst="rect">
            <a:avLst/>
          </a:prstGeom>
          <a:noFill/>
          <a:ln>
            <a:noFill/>
          </a:ln>
        </p:spPr>
        <p:txBody>
          <a:bodyPr lIns="91425" tIns="91425" rIns="91425" bIns="91425" anchor="t" anchorCtr="0"/>
          <a:lstStyle>
            <a:lvl1pPr marL="342900" marR="0" lvl="0" indent="63500" algn="l" rtl="0">
              <a:lnSpc>
                <a:spcPct val="100000"/>
              </a:lnSpc>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1088547" marR="0" lvl="1" indent="-9047" algn="l" rtl="0">
              <a:lnSpc>
                <a:spcPct val="100000"/>
              </a:lnSpc>
              <a:spcBef>
                <a:spcPts val="1700"/>
              </a:spcBef>
              <a:spcAft>
                <a:spcPts val="0"/>
              </a:spcAft>
              <a:buClr>
                <a:schemeClr val="lt1"/>
              </a:buClr>
              <a:buFont typeface="Arial"/>
              <a:buNone/>
              <a:defRPr sz="8500" b="1" i="0" u="none" strike="noStrike" cap="none">
                <a:solidFill>
                  <a:schemeClr val="lt1"/>
                </a:solidFill>
                <a:latin typeface="Helvetica Neue"/>
                <a:ea typeface="Helvetica Neue"/>
                <a:cs typeface="Helvetica Neue"/>
                <a:sym typeface="Helvetica Neue"/>
              </a:defRPr>
            </a:lvl2pPr>
            <a:lvl3pPr marL="1143000" marR="0" lvl="2" indent="76200" algn="l" rtl="0">
              <a:lnSpc>
                <a:spcPct val="100000"/>
              </a:lnSpc>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254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09"/>
        <p:cNvGrpSpPr/>
        <p:nvPr/>
      </p:nvGrpSpPr>
      <p:grpSpPr>
        <a:xfrm>
          <a:off x="0" y="0"/>
          <a:ext cx="0" cy="0"/>
          <a:chOff x="0" y="0"/>
          <a:chExt cx="0" cy="0"/>
        </a:xfrm>
      </p:grpSpPr>
      <p:sp>
        <p:nvSpPr>
          <p:cNvPr id="310" name="Shape 310"/>
          <p:cNvSpPr txBox="1">
            <a:spLocks noGrp="1"/>
          </p:cNvSpPr>
          <p:nvPr>
            <p:ph type="dt" idx="10"/>
          </p:nvPr>
        </p:nvSpPr>
        <p:spPr>
          <a:xfrm>
            <a:off x="1219200" y="12712700"/>
            <a:ext cx="5689500" cy="730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9BF6"/>
              </a:buClr>
              <a:buFont typeface="Helvetica Neue"/>
              <a:buNone/>
              <a:defRPr sz="2900" b="0" i="0" u="none" strike="noStrike" cap="none">
                <a:solidFill>
                  <a:srgbClr val="889BF6"/>
                </a:solidFill>
                <a:latin typeface="Helvetica Neue"/>
                <a:ea typeface="Helvetica Neue"/>
                <a:cs typeface="Helvetica Neue"/>
                <a:sym typeface="Helvetica Neue"/>
              </a:defRPr>
            </a:lvl1pPr>
            <a:lvl2pPr marL="457200" marR="0" lvl="1" indent="2286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2pPr>
            <a:lvl3pPr marL="914400" marR="0" lvl="2" indent="4572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3pPr>
            <a:lvl4pPr marL="1371600" marR="0" lvl="3" indent="6858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4pPr>
            <a:lvl5pPr marL="1828800" marR="0" lvl="4" indent="9144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5pPr>
            <a:lvl6pPr marL="2286000" marR="0" lvl="5" indent="11430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6pPr>
            <a:lvl7pPr marL="2743200" marR="0" lvl="6" indent="13716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7pPr>
            <a:lvl8pPr marL="3200400" marR="0" lvl="7" indent="16002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8pPr>
            <a:lvl9pPr marL="3657600" marR="0" lvl="8" indent="18288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11" name="Shape 311"/>
          <p:cNvSpPr txBox="1">
            <a:spLocks noGrp="1"/>
          </p:cNvSpPr>
          <p:nvPr>
            <p:ph type="sldNum" idx="12"/>
          </p:nvPr>
        </p:nvSpPr>
        <p:spPr>
          <a:xfrm>
            <a:off x="17475200" y="12712700"/>
            <a:ext cx="5689500" cy="730200"/>
          </a:xfrm>
          <a:prstGeom prst="rect">
            <a:avLst/>
          </a:prstGeom>
          <a:noFill/>
          <a:ln>
            <a:noFill/>
          </a:ln>
        </p:spPr>
        <p:txBody>
          <a:bodyPr lIns="217700" tIns="108850" rIns="217700" bIns="108850" anchor="ctr" anchorCtr="0">
            <a:noAutofit/>
          </a:bodyPr>
          <a:lstStyle/>
          <a:p>
            <a:pPr marL="0" marR="0" lvl="0" indent="0" algn="r" rtl="0">
              <a:lnSpc>
                <a:spcPct val="100000"/>
              </a:lnSpc>
              <a:spcBef>
                <a:spcPts val="0"/>
              </a:spcBef>
              <a:spcAft>
                <a:spcPts val="0"/>
              </a:spcAft>
              <a:buClr>
                <a:srgbClr val="889BF6"/>
              </a:buClr>
              <a:buSzPct val="25000"/>
              <a:buFont typeface="Helvetica Neue"/>
              <a:buNone/>
            </a:pPr>
            <a:fld id="{00000000-1234-1234-1234-123412341234}" type="slidenum">
              <a:rPr lang="en-US" sz="2900" b="0" i="0" u="none" strike="noStrike" cap="none">
                <a:solidFill>
                  <a:srgbClr val="889BF6"/>
                </a:solidFill>
                <a:latin typeface="Helvetica Neue"/>
                <a:ea typeface="Helvetica Neue"/>
                <a:cs typeface="Helvetica Neue"/>
                <a:sym typeface="Helvetica Neue"/>
              </a:rPr>
              <a:t>‹#›</a:t>
            </a:fld>
            <a:endParaRPr lang="en-US" sz="2900" b="0" i="0" u="none" strike="noStrike" cap="none">
              <a:solidFill>
                <a:srgbClr val="889BF6"/>
              </a:solidFill>
              <a:latin typeface="Helvetica Neue"/>
              <a:ea typeface="Helvetica Neue"/>
              <a:cs typeface="Helvetica Neue"/>
              <a:sym typeface="Helvetica Neue"/>
            </a:endParaRPr>
          </a:p>
        </p:txBody>
      </p:sp>
      <p:sp>
        <p:nvSpPr>
          <p:cNvPr id="5" name="Shape 82"/>
          <p:cNvSpPr txBox="1"/>
          <p:nvPr userDrawn="1"/>
        </p:nvSpPr>
        <p:spPr>
          <a:xfrm>
            <a:off x="19431000" y="13194631"/>
            <a:ext cx="4800600" cy="318036"/>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A5A5A5"/>
              </a:buClr>
              <a:buSzPct val="25000"/>
              <a:buFont typeface="Helvetica Neue"/>
              <a:buNone/>
            </a:pPr>
            <a:r>
              <a:rPr lang="en-US" sz="1400" b="0" i="0" u="none" strike="noStrike" cap="none">
                <a:solidFill>
                  <a:srgbClr val="A5A5A5"/>
                </a:solidFill>
                <a:latin typeface="Helvetica Neue"/>
                <a:ea typeface="Helvetica Neue"/>
                <a:cs typeface="Helvetica Neue"/>
                <a:sym typeface="Helvetica Neue"/>
              </a:rPr>
              <a:t>Proprietary &amp; Confidential © PCCI</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itle - Center">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778000" y="4533900"/>
            <a:ext cx="20828100" cy="4648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15900" algn="ctr" rtl="0">
              <a:spcBef>
                <a:spcPts val="0"/>
              </a:spcBef>
              <a:buFont typeface="Helvetica Neue"/>
              <a:buNone/>
              <a:defRPr sz="11200" b="0" i="0" u="none" strike="noStrike" cap="none">
                <a:latin typeface="Helvetica Neue"/>
                <a:ea typeface="Helvetica Neue"/>
                <a:cs typeface="Helvetica Neue"/>
                <a:sym typeface="Helvetica Neue"/>
              </a:defRPr>
            </a:lvl2pPr>
            <a:lvl3pPr marL="0" marR="0" lvl="2" indent="444500" algn="ctr" rtl="0">
              <a:spcBef>
                <a:spcPts val="0"/>
              </a:spcBef>
              <a:buFont typeface="Helvetica Neue"/>
              <a:buNone/>
              <a:defRPr sz="11200" b="0" i="0" u="none" strike="noStrike" cap="none">
                <a:latin typeface="Helvetica Neue"/>
                <a:ea typeface="Helvetica Neue"/>
                <a:cs typeface="Helvetica Neue"/>
                <a:sym typeface="Helvetica Neue"/>
              </a:defRPr>
            </a:lvl3pPr>
            <a:lvl4pPr marL="0" marR="0" lvl="3" indent="673100" algn="ctr" rtl="0">
              <a:spcBef>
                <a:spcPts val="0"/>
              </a:spcBef>
              <a:buFont typeface="Helvetica Neue"/>
              <a:buNone/>
              <a:defRPr sz="11200" b="0" i="0" u="none" strike="noStrike" cap="none">
                <a:latin typeface="Helvetica Neue"/>
                <a:ea typeface="Helvetica Neue"/>
                <a:cs typeface="Helvetica Neue"/>
                <a:sym typeface="Helvetica Neue"/>
              </a:defRPr>
            </a:lvl4pPr>
            <a:lvl5pPr marL="0" marR="0" lvl="4" indent="901700" algn="ctr" rtl="0">
              <a:spcBef>
                <a:spcPts val="0"/>
              </a:spcBef>
              <a:buFont typeface="Helvetica Neue"/>
              <a:buNone/>
              <a:defRPr sz="11200" b="0" i="0" u="none" strike="noStrike" cap="none">
                <a:latin typeface="Helvetica Neue"/>
                <a:ea typeface="Helvetica Neue"/>
                <a:cs typeface="Helvetica Neue"/>
                <a:sym typeface="Helvetica Neue"/>
              </a:defRPr>
            </a:lvl5pPr>
            <a:lvl6pPr marL="0" marR="0" lvl="5" indent="1130300" algn="ctr" rtl="0">
              <a:spcBef>
                <a:spcPts val="0"/>
              </a:spcBef>
              <a:buFont typeface="Helvetica Neue"/>
              <a:buNone/>
              <a:defRPr sz="11200" b="0" i="0" u="none" strike="noStrike" cap="none">
                <a:latin typeface="Helvetica Neue"/>
                <a:ea typeface="Helvetica Neue"/>
                <a:cs typeface="Helvetica Neue"/>
                <a:sym typeface="Helvetica Neue"/>
              </a:defRPr>
            </a:lvl6pPr>
            <a:lvl7pPr marL="0" marR="0" lvl="6" indent="1358900" algn="ctr" rtl="0">
              <a:spcBef>
                <a:spcPts val="0"/>
              </a:spcBef>
              <a:buFont typeface="Helvetica Neue"/>
              <a:buNone/>
              <a:defRPr sz="11200" b="0" i="0" u="none" strike="noStrike" cap="none">
                <a:latin typeface="Helvetica Neue"/>
                <a:ea typeface="Helvetica Neue"/>
                <a:cs typeface="Helvetica Neue"/>
                <a:sym typeface="Helvetica Neue"/>
              </a:defRPr>
            </a:lvl7pPr>
            <a:lvl8pPr marL="0" marR="0" lvl="7" indent="1587500" algn="ctr" rtl="0">
              <a:spcBef>
                <a:spcPts val="0"/>
              </a:spcBef>
              <a:buFont typeface="Helvetica Neue"/>
              <a:buNone/>
              <a:defRPr sz="11200" b="0" i="0" u="none" strike="noStrike" cap="none">
                <a:latin typeface="Helvetica Neue"/>
                <a:ea typeface="Helvetica Neue"/>
                <a:cs typeface="Helvetica Neue"/>
                <a:sym typeface="Helvetica Neue"/>
              </a:defRPr>
            </a:lvl8pPr>
            <a:lvl9pPr marL="0" marR="0" lvl="8" indent="1816100" algn="ctr" rtl="0">
              <a:spcBef>
                <a:spcPts val="0"/>
              </a:spcBef>
              <a:buFont typeface="Helvetica Neue"/>
              <a:buNone/>
              <a:defRPr sz="11200" b="0" i="0" u="none" strike="noStrike" cap="none">
                <a:latin typeface="Helvetica Neue"/>
                <a:ea typeface="Helvetica Neue"/>
                <a:cs typeface="Helvetica Neue"/>
                <a:sym typeface="Helvetica Neue"/>
              </a:defRPr>
            </a:lvl9pPr>
          </a:lstStyle>
          <a:p>
            <a:endParaRPr/>
          </a:p>
        </p:txBody>
      </p:sp>
      <p:sp>
        <p:nvSpPr>
          <p:cNvPr id="315" name="Shape 315"/>
          <p:cNvSpPr txBox="1">
            <a:spLocks noGrp="1"/>
          </p:cNvSpPr>
          <p:nvPr>
            <p:ph type="dt" idx="10"/>
          </p:nvPr>
        </p:nvSpPr>
        <p:spPr>
          <a:xfrm>
            <a:off x="304800" y="12801600"/>
            <a:ext cx="5689500" cy="7302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888888"/>
              </a:buClr>
              <a:buFont typeface="Helvetica Neue"/>
              <a:buNone/>
              <a:defRPr sz="1800" b="0" i="0" u="none" strike="noStrike" cap="none">
                <a:solidFill>
                  <a:srgbClr val="888888"/>
                </a:solidFill>
                <a:latin typeface="Helvetica Neue"/>
                <a:ea typeface="Helvetica Neue"/>
                <a:cs typeface="Helvetica Neue"/>
                <a:sym typeface="Helvetica Neue"/>
              </a:defRPr>
            </a:lvl1pPr>
            <a:lvl2pPr marL="457200" marR="0" lvl="1" indent="215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2pPr>
            <a:lvl3pPr marL="914400" marR="0" lvl="2" indent="444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3pPr>
            <a:lvl4pPr marL="1371600" marR="0" lvl="3" indent="673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4pPr>
            <a:lvl5pPr marL="1828800" marR="0" lvl="4" indent="9017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5pPr>
            <a:lvl6pPr marL="2286000" marR="0" lvl="5" indent="11303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6pPr>
            <a:lvl7pPr marL="2743200" marR="0" lvl="6" indent="1358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7pPr>
            <a:lvl8pPr marL="3200400" marR="0" lvl="7" indent="1587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8pPr>
            <a:lvl9pPr marL="3657600" marR="0" lvl="8" indent="1816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16" name="Shape 316"/>
          <p:cNvSpPr txBox="1">
            <a:spLocks noGrp="1"/>
          </p:cNvSpPr>
          <p:nvPr>
            <p:ph type="ftr" idx="11"/>
          </p:nvPr>
        </p:nvSpPr>
        <p:spPr>
          <a:xfrm>
            <a:off x="8331200" y="12801600"/>
            <a:ext cx="7721700" cy="730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888888"/>
              </a:buClr>
              <a:buFont typeface="Helvetica Neue"/>
              <a:buNone/>
              <a:defRPr sz="1800" b="0" i="0" u="none" strike="noStrike" cap="none">
                <a:solidFill>
                  <a:srgbClr val="888888"/>
                </a:solidFill>
                <a:latin typeface="Helvetica Neue"/>
                <a:ea typeface="Helvetica Neue"/>
                <a:cs typeface="Helvetica Neue"/>
                <a:sym typeface="Helvetica Neue"/>
              </a:defRPr>
            </a:lvl1pPr>
            <a:lvl2pPr marL="457200" marR="0" lvl="1" indent="215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2pPr>
            <a:lvl3pPr marL="914400" marR="0" lvl="2" indent="444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3pPr>
            <a:lvl4pPr marL="1371600" marR="0" lvl="3" indent="673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4pPr>
            <a:lvl5pPr marL="1828800" marR="0" lvl="4" indent="9017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5pPr>
            <a:lvl6pPr marL="2286000" marR="0" lvl="5" indent="11303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6pPr>
            <a:lvl7pPr marL="2743200" marR="0" lvl="6" indent="1358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7pPr>
            <a:lvl8pPr marL="3200400" marR="0" lvl="7" indent="1587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8pPr>
            <a:lvl9pPr marL="3657600" marR="0" lvl="8" indent="1816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17" name="Shape 317"/>
          <p:cNvSpPr txBox="1">
            <a:spLocks noGrp="1"/>
          </p:cNvSpPr>
          <p:nvPr>
            <p:ph type="sldNum" idx="12"/>
          </p:nvPr>
        </p:nvSpPr>
        <p:spPr>
          <a:xfrm>
            <a:off x="22818090" y="12666267"/>
            <a:ext cx="1463100" cy="1049999"/>
          </a:xfrm>
          <a:prstGeom prst="rect">
            <a:avLst/>
          </a:prstGeom>
          <a:noFill/>
          <a:ln>
            <a:noFill/>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Title Slide">
    <p:spTree>
      <p:nvGrpSpPr>
        <p:cNvPr id="1" name="Shape 318"/>
        <p:cNvGrpSpPr/>
        <p:nvPr/>
      </p:nvGrpSpPr>
      <p:grpSpPr>
        <a:xfrm>
          <a:off x="0" y="0"/>
          <a:ext cx="0" cy="0"/>
          <a:chOff x="0" y="0"/>
          <a:chExt cx="0" cy="0"/>
        </a:xfrm>
      </p:grpSpPr>
      <p:sp>
        <p:nvSpPr>
          <p:cNvPr id="319" name="Shape 319"/>
          <p:cNvSpPr txBox="1">
            <a:spLocks noGrp="1"/>
          </p:cNvSpPr>
          <p:nvPr>
            <p:ph type="dt" idx="10"/>
          </p:nvPr>
        </p:nvSpPr>
        <p:spPr>
          <a:xfrm>
            <a:off x="1219200" y="12712717"/>
            <a:ext cx="5689500" cy="730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1pPr>
            <a:lvl2pPr marL="457200" marR="0" lvl="1" indent="215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2pPr>
            <a:lvl3pPr marL="914400" marR="0" lvl="2" indent="444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3pPr>
            <a:lvl4pPr marL="1371600" marR="0" lvl="3" indent="673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4pPr>
            <a:lvl5pPr marL="1828800" marR="0" lvl="4" indent="9017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5pPr>
            <a:lvl6pPr marL="2286000" marR="0" lvl="5" indent="11303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6pPr>
            <a:lvl7pPr marL="2743200" marR="0" lvl="6" indent="1358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7pPr>
            <a:lvl8pPr marL="3200400" marR="0" lvl="7" indent="1587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8pPr>
            <a:lvl9pPr marL="3657600" marR="0" lvl="8" indent="1816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20" name="Shape 320"/>
          <p:cNvSpPr txBox="1">
            <a:spLocks noGrp="1"/>
          </p:cNvSpPr>
          <p:nvPr>
            <p:ph type="ftr" idx="11"/>
          </p:nvPr>
        </p:nvSpPr>
        <p:spPr>
          <a:xfrm>
            <a:off x="8331200" y="12712717"/>
            <a:ext cx="7721700" cy="7302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1pPr>
            <a:lvl2pPr marL="457200" marR="0" lvl="1" indent="215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2pPr>
            <a:lvl3pPr marL="914400" marR="0" lvl="2" indent="444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3pPr>
            <a:lvl4pPr marL="1371600" marR="0" lvl="3" indent="673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4pPr>
            <a:lvl5pPr marL="1828800" marR="0" lvl="4" indent="9017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5pPr>
            <a:lvl6pPr marL="2286000" marR="0" lvl="5" indent="11303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6pPr>
            <a:lvl7pPr marL="2743200" marR="0" lvl="6" indent="1358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7pPr>
            <a:lvl8pPr marL="3200400" marR="0" lvl="7" indent="1587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8pPr>
            <a:lvl9pPr marL="3657600" marR="0" lvl="8" indent="1816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21" name="Shape 321"/>
          <p:cNvSpPr txBox="1">
            <a:spLocks noGrp="1"/>
          </p:cNvSpPr>
          <p:nvPr>
            <p:ph type="sldNum" idx="12"/>
          </p:nvPr>
        </p:nvSpPr>
        <p:spPr>
          <a:xfrm>
            <a:off x="17475200" y="12712717"/>
            <a:ext cx="5689500" cy="7302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888888"/>
              </a:buClr>
              <a:buSzPct val="25000"/>
              <a:buFont typeface="Helvetica Neue"/>
              <a:buNone/>
            </a:pPr>
            <a:fld id="{00000000-1234-1234-1234-123412341234}" type="slidenum">
              <a:rPr lang="en-US" sz="5000" b="0" i="0" u="none" strike="noStrike" cap="none">
                <a:solidFill>
                  <a:srgbClr val="888888"/>
                </a:solidFill>
                <a:latin typeface="Helvetica Neue"/>
                <a:ea typeface="Helvetica Neue"/>
                <a:cs typeface="Helvetica Neue"/>
                <a:sym typeface="Helvetica Neue"/>
              </a:rPr>
              <a:t>‹#›</a:t>
            </a:fld>
            <a:endParaRPr lang="en-US" sz="50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322"/>
        <p:cNvGrpSpPr/>
        <p:nvPr/>
      </p:nvGrpSpPr>
      <p:grpSpPr>
        <a:xfrm>
          <a:off x="0" y="0"/>
          <a:ext cx="0" cy="0"/>
          <a:chOff x="0" y="0"/>
          <a:chExt cx="0" cy="0"/>
        </a:xfrm>
      </p:grpSpPr>
      <p:pic>
        <p:nvPicPr>
          <p:cNvPr id="323" name="Shape 323"/>
          <p:cNvPicPr preferRelativeResize="0"/>
          <p:nvPr/>
        </p:nvPicPr>
        <p:blipFill rotWithShape="1">
          <a:blip r:embed="rId2">
            <a:alphaModFix/>
          </a:blip>
          <a:srcRect l="89" t="2860" r="10376" b="21860"/>
          <a:stretch/>
        </p:blipFill>
        <p:spPr>
          <a:xfrm>
            <a:off x="-12314" y="-307645"/>
            <a:ext cx="24599400" cy="2727600"/>
          </a:xfrm>
          <a:prstGeom prst="rect">
            <a:avLst/>
          </a:prstGeom>
          <a:noFill/>
          <a:ln>
            <a:noFill/>
          </a:ln>
        </p:spPr>
      </p:pic>
      <p:sp>
        <p:nvSpPr>
          <p:cNvPr id="324" name="Shape 324"/>
          <p:cNvSpPr/>
          <p:nvPr/>
        </p:nvSpPr>
        <p:spPr>
          <a:xfrm>
            <a:off x="8487992" y="13166289"/>
            <a:ext cx="6710399" cy="666000"/>
          </a:xfrm>
          <a:prstGeom prst="rect">
            <a:avLst/>
          </a:prstGeom>
          <a:noFill/>
          <a:ln>
            <a:noFill/>
          </a:ln>
        </p:spPr>
        <p:txBody>
          <a:bodyPr lIns="217700" tIns="108850" rIns="217700" bIns="108850" anchor="t" anchorCtr="0">
            <a:noAutofit/>
          </a:bodyPr>
          <a:lstStyle/>
          <a:p>
            <a:pPr marL="0" marR="0" lvl="0" indent="0" algn="l" rtl="0">
              <a:lnSpc>
                <a:spcPct val="100000"/>
              </a:lnSpc>
              <a:spcBef>
                <a:spcPts val="0"/>
              </a:spcBef>
              <a:spcAft>
                <a:spcPts val="0"/>
              </a:spcAft>
              <a:buClr>
                <a:srgbClr val="7F7F7F"/>
              </a:buClr>
              <a:buSzPct val="25000"/>
              <a:buFont typeface="Helvetica Neue"/>
              <a:buNone/>
            </a:pPr>
            <a:r>
              <a:rPr lang="en-US" sz="2900" b="0" i="0" u="none" strike="noStrike" cap="none">
                <a:solidFill>
                  <a:srgbClr val="7F7F7F"/>
                </a:solidFill>
                <a:latin typeface="Helvetica Neue"/>
                <a:ea typeface="Helvetica Neue"/>
                <a:cs typeface="Helvetica Neue"/>
                <a:sym typeface="Helvetica Neue"/>
              </a:rPr>
              <a:t>Proprietary and Confidential © 2015 PCCI</a:t>
            </a:r>
          </a:p>
        </p:txBody>
      </p:sp>
      <p:sp>
        <p:nvSpPr>
          <p:cNvPr id="325" name="Shape 325"/>
          <p:cNvSpPr txBox="1">
            <a:spLocks noGrp="1"/>
          </p:cNvSpPr>
          <p:nvPr>
            <p:ph type="sldNum" idx="12"/>
          </p:nvPr>
        </p:nvSpPr>
        <p:spPr>
          <a:xfrm>
            <a:off x="22818090" y="12666267"/>
            <a:ext cx="1463100" cy="1049999"/>
          </a:xfrm>
          <a:prstGeom prst="rect">
            <a:avLst/>
          </a:prstGeom>
          <a:noFill/>
          <a:ln>
            <a:noFill/>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326"/>
        <p:cNvGrpSpPr/>
        <p:nvPr/>
      </p:nvGrpSpPr>
      <p:grpSpPr>
        <a:xfrm>
          <a:off x="0" y="0"/>
          <a:ext cx="0" cy="0"/>
          <a:chOff x="0" y="0"/>
          <a:chExt cx="0" cy="0"/>
        </a:xfrm>
      </p:grpSpPr>
      <p:pic>
        <p:nvPicPr>
          <p:cNvPr id="327" name="Shape 327"/>
          <p:cNvPicPr preferRelativeResize="0"/>
          <p:nvPr/>
        </p:nvPicPr>
        <p:blipFill rotWithShape="1">
          <a:blip r:embed="rId2">
            <a:alphaModFix/>
          </a:blip>
          <a:srcRect l="89" t="2860" r="10376" b="21860"/>
          <a:stretch/>
        </p:blipFill>
        <p:spPr>
          <a:xfrm>
            <a:off x="-12314" y="-307645"/>
            <a:ext cx="24599400" cy="2727600"/>
          </a:xfrm>
          <a:prstGeom prst="rect">
            <a:avLst/>
          </a:prstGeom>
          <a:noFill/>
          <a:ln>
            <a:noFill/>
          </a:ln>
        </p:spPr>
      </p:pic>
      <p:sp>
        <p:nvSpPr>
          <p:cNvPr id="328" name="Shape 328"/>
          <p:cNvSpPr/>
          <p:nvPr/>
        </p:nvSpPr>
        <p:spPr>
          <a:xfrm>
            <a:off x="8488000" y="13166301"/>
            <a:ext cx="6710100" cy="666000"/>
          </a:xfrm>
          <a:prstGeom prst="rect">
            <a:avLst/>
          </a:prstGeom>
          <a:noFill/>
          <a:ln>
            <a:noFill/>
          </a:ln>
        </p:spPr>
        <p:txBody>
          <a:bodyPr lIns="217675" tIns="108825" rIns="217675" bIns="108825" anchor="t" anchorCtr="0">
            <a:noAutofit/>
          </a:bodyPr>
          <a:lstStyle/>
          <a:p>
            <a:pPr marL="0" marR="0" lvl="0" indent="0" algn="l" rtl="0">
              <a:lnSpc>
                <a:spcPct val="100000"/>
              </a:lnSpc>
              <a:spcBef>
                <a:spcPts val="0"/>
              </a:spcBef>
              <a:spcAft>
                <a:spcPts val="0"/>
              </a:spcAft>
              <a:buClr>
                <a:srgbClr val="7F7F7F"/>
              </a:buClr>
              <a:buSzPct val="25000"/>
              <a:buFont typeface="Helvetica Neue"/>
              <a:buNone/>
            </a:pPr>
            <a:r>
              <a:rPr lang="en-US" sz="2900" b="0" i="0" u="none" strike="noStrike" cap="none">
                <a:solidFill>
                  <a:srgbClr val="7F7F7F"/>
                </a:solidFill>
                <a:latin typeface="Helvetica Neue"/>
                <a:ea typeface="Helvetica Neue"/>
                <a:cs typeface="Helvetica Neue"/>
                <a:sym typeface="Helvetica Neue"/>
              </a:rPr>
              <a:t>Proprietary and Confidential © 2015 PCCI</a:t>
            </a:r>
          </a:p>
        </p:txBody>
      </p:sp>
      <p:sp>
        <p:nvSpPr>
          <p:cNvPr id="329" name="Shape 329"/>
          <p:cNvSpPr txBox="1">
            <a:spLocks noGrp="1"/>
          </p:cNvSpPr>
          <p:nvPr>
            <p:ph type="sldNum" idx="12"/>
          </p:nvPr>
        </p:nvSpPr>
        <p:spPr>
          <a:xfrm>
            <a:off x="22818090" y="12666267"/>
            <a:ext cx="1463100" cy="1049999"/>
          </a:xfrm>
          <a:prstGeom prst="rect">
            <a:avLst/>
          </a:prstGeom>
          <a:noFill/>
          <a:ln>
            <a:noFill/>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2">
            <a:alphaModFix/>
          </a:blip>
          <a:srcRect l="89" t="2859" r="10376" b="38306"/>
          <a:stretch/>
        </p:blipFill>
        <p:spPr>
          <a:xfrm>
            <a:off x="0" y="1"/>
            <a:ext cx="24396299" cy="2131800"/>
          </a:xfrm>
          <a:prstGeom prst="rect">
            <a:avLst/>
          </a:prstGeom>
          <a:noFill/>
          <a:ln>
            <a:noFill/>
          </a:ln>
        </p:spPr>
      </p:pic>
      <p:sp>
        <p:nvSpPr>
          <p:cNvPr id="332" name="Shape 332"/>
          <p:cNvSpPr txBox="1">
            <a:spLocks noGrp="1"/>
          </p:cNvSpPr>
          <p:nvPr>
            <p:ph type="sldNum" idx="12"/>
          </p:nvPr>
        </p:nvSpPr>
        <p:spPr>
          <a:xfrm>
            <a:off x="22818090" y="12666267"/>
            <a:ext cx="1463100" cy="1049999"/>
          </a:xfrm>
          <a:prstGeom prst="rect">
            <a:avLst/>
          </a:prstGeom>
          <a:noFill/>
          <a:ln>
            <a:noFill/>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333"/>
        <p:cNvGrpSpPr/>
        <p:nvPr/>
      </p:nvGrpSpPr>
      <p:grpSpPr>
        <a:xfrm>
          <a:off x="0" y="0"/>
          <a:ext cx="0" cy="0"/>
          <a:chOff x="0" y="0"/>
          <a:chExt cx="0" cy="0"/>
        </a:xfrm>
      </p:grpSpPr>
      <p:pic>
        <p:nvPicPr>
          <p:cNvPr id="334" name="Shape 334"/>
          <p:cNvPicPr preferRelativeResize="0"/>
          <p:nvPr/>
        </p:nvPicPr>
        <p:blipFill rotWithShape="1">
          <a:blip r:embed="rId2">
            <a:alphaModFix/>
          </a:blip>
          <a:srcRect l="89" t="2859" r="10376" b="38306"/>
          <a:stretch/>
        </p:blipFill>
        <p:spPr>
          <a:xfrm>
            <a:off x="0" y="1"/>
            <a:ext cx="24396299" cy="2131800"/>
          </a:xfrm>
          <a:prstGeom prst="rect">
            <a:avLst/>
          </a:prstGeom>
          <a:noFill/>
          <a:ln>
            <a:noFill/>
          </a:ln>
        </p:spPr>
      </p:pic>
      <p:sp>
        <p:nvSpPr>
          <p:cNvPr id="335" name="Shape 335"/>
          <p:cNvSpPr txBox="1">
            <a:spLocks noGrp="1"/>
          </p:cNvSpPr>
          <p:nvPr>
            <p:ph type="dt" idx="10"/>
          </p:nvPr>
        </p:nvSpPr>
        <p:spPr>
          <a:xfrm>
            <a:off x="1219200" y="12712713"/>
            <a:ext cx="5689500" cy="7301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1pPr>
            <a:lvl2pPr marL="457200" marR="0" lvl="1" indent="215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2pPr>
            <a:lvl3pPr marL="914400" marR="0" lvl="2" indent="444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3pPr>
            <a:lvl4pPr marL="1371600" marR="0" lvl="3" indent="673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4pPr>
            <a:lvl5pPr marL="1828800" marR="0" lvl="4" indent="9017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5pPr>
            <a:lvl6pPr marL="2286000" marR="0" lvl="5" indent="11303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6pPr>
            <a:lvl7pPr marL="2743200" marR="0" lvl="6" indent="13589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7pPr>
            <a:lvl8pPr marL="3200400" marR="0" lvl="7" indent="15875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8pPr>
            <a:lvl9pPr marL="3657600" marR="0" lvl="8" indent="1816100" algn="ctr" rtl="0">
              <a:lnSpc>
                <a:spcPct val="100000"/>
              </a:lnSpc>
              <a:spcBef>
                <a:spcPts val="0"/>
              </a:spcBef>
              <a:spcAft>
                <a:spcPts val="0"/>
              </a:spcAft>
              <a:buClr>
                <a:srgbClr val="000000"/>
              </a:buClr>
              <a:buFont typeface="Helvetica Neue"/>
              <a:buNone/>
              <a:defRPr sz="5000" b="0" i="0" u="none" strike="noStrike" cap="none">
                <a:solidFill>
                  <a:srgbClr val="000000"/>
                </a:solidFill>
                <a:latin typeface="Helvetica Neue"/>
                <a:ea typeface="Helvetica Neue"/>
                <a:cs typeface="Helvetica Neue"/>
                <a:sym typeface="Helvetica Neue"/>
              </a:defRPr>
            </a:lvl9pPr>
          </a:lstStyle>
          <a:p>
            <a:endParaRPr/>
          </a:p>
        </p:txBody>
      </p:sp>
      <p:sp>
        <p:nvSpPr>
          <p:cNvPr id="336" name="Shape 336"/>
          <p:cNvSpPr txBox="1">
            <a:spLocks noGrp="1"/>
          </p:cNvSpPr>
          <p:nvPr>
            <p:ph type="sldNum" idx="12"/>
          </p:nvPr>
        </p:nvSpPr>
        <p:spPr>
          <a:xfrm>
            <a:off x="22818090" y="12666267"/>
            <a:ext cx="1463100" cy="1049999"/>
          </a:xfrm>
          <a:prstGeom prst="rect">
            <a:avLst/>
          </a:prstGeom>
          <a:noFill/>
          <a:ln>
            <a:noFill/>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778000" y="4533900"/>
            <a:ext cx="20827999" cy="4648199"/>
          </a:xfrm>
          <a:prstGeom prst="rect">
            <a:avLst/>
          </a:prstGeom>
          <a:noFill/>
          <a:ln>
            <a:noFill/>
          </a:ln>
        </p:spPr>
        <p:txBody>
          <a:bodyPr lIns="91425" tIns="91425" rIns="91425" bIns="91425" anchor="ctr" anchorCtr="0"/>
          <a:lstStyle>
            <a:lvl1pPr marL="0" marR="0" lvl="0" indent="0" algn="ctr" rtl="0">
              <a:spcBef>
                <a:spcPts val="0"/>
              </a:spcBef>
              <a:buNone/>
              <a:defRPr sz="11200" b="0" i="0" u="none" strike="noStrike" cap="none">
                <a:latin typeface="Helvetica Neue"/>
                <a:ea typeface="Helvetica Neue"/>
                <a:cs typeface="Helvetica Neue"/>
                <a:sym typeface="Helvetica Neue"/>
              </a:defRPr>
            </a:lvl1pPr>
            <a:lvl2pPr marL="0" marR="0" lvl="1" indent="215900" algn="ctr" rtl="0">
              <a:spcBef>
                <a:spcPts val="0"/>
              </a:spcBef>
              <a:buNone/>
              <a:defRPr sz="11200" b="0" i="0" u="none" strike="noStrike" cap="none">
                <a:latin typeface="Helvetica Neue"/>
                <a:ea typeface="Helvetica Neue"/>
                <a:cs typeface="Helvetica Neue"/>
                <a:sym typeface="Helvetica Neue"/>
              </a:defRPr>
            </a:lvl2pPr>
            <a:lvl3pPr marL="0" marR="0" lvl="2" indent="444500" algn="ctr" rtl="0">
              <a:spcBef>
                <a:spcPts val="0"/>
              </a:spcBef>
              <a:buNone/>
              <a:defRPr sz="11200" b="0" i="0" u="none" strike="noStrike" cap="none">
                <a:latin typeface="Helvetica Neue"/>
                <a:ea typeface="Helvetica Neue"/>
                <a:cs typeface="Helvetica Neue"/>
                <a:sym typeface="Helvetica Neue"/>
              </a:defRPr>
            </a:lvl3pPr>
            <a:lvl4pPr marL="0" marR="0" lvl="3" indent="673100" algn="ctr" rtl="0">
              <a:spcBef>
                <a:spcPts val="0"/>
              </a:spcBef>
              <a:buNone/>
              <a:defRPr sz="11200" b="0" i="0" u="none" strike="noStrike" cap="none">
                <a:latin typeface="Helvetica Neue"/>
                <a:ea typeface="Helvetica Neue"/>
                <a:cs typeface="Helvetica Neue"/>
                <a:sym typeface="Helvetica Neue"/>
              </a:defRPr>
            </a:lvl4pPr>
            <a:lvl5pPr marL="0" marR="0" lvl="4" indent="901700" algn="ctr" rtl="0">
              <a:spcBef>
                <a:spcPts val="0"/>
              </a:spcBef>
              <a:buNone/>
              <a:defRPr sz="11200" b="0" i="0" u="none" strike="noStrike" cap="none">
                <a:latin typeface="Helvetica Neue"/>
                <a:ea typeface="Helvetica Neue"/>
                <a:cs typeface="Helvetica Neue"/>
                <a:sym typeface="Helvetica Neue"/>
              </a:defRPr>
            </a:lvl5pPr>
            <a:lvl6pPr marL="0" marR="0" lvl="5" indent="1130300" algn="ctr" rtl="0">
              <a:spcBef>
                <a:spcPts val="0"/>
              </a:spcBef>
              <a:buNone/>
              <a:defRPr sz="11200" b="0" i="0" u="none" strike="noStrike" cap="none">
                <a:latin typeface="Helvetica Neue"/>
                <a:ea typeface="Helvetica Neue"/>
                <a:cs typeface="Helvetica Neue"/>
                <a:sym typeface="Helvetica Neue"/>
              </a:defRPr>
            </a:lvl6pPr>
            <a:lvl7pPr marL="0" marR="0" lvl="6" indent="1358900" algn="ctr" rtl="0">
              <a:spcBef>
                <a:spcPts val="0"/>
              </a:spcBef>
              <a:buNone/>
              <a:defRPr sz="11200" b="0" i="0" u="none" strike="noStrike" cap="none">
                <a:latin typeface="Helvetica Neue"/>
                <a:ea typeface="Helvetica Neue"/>
                <a:cs typeface="Helvetica Neue"/>
                <a:sym typeface="Helvetica Neue"/>
              </a:defRPr>
            </a:lvl7pPr>
            <a:lvl8pPr marL="0" marR="0" lvl="7" indent="1587500" algn="ctr" rtl="0">
              <a:spcBef>
                <a:spcPts val="0"/>
              </a:spcBef>
              <a:buNone/>
              <a:defRPr sz="11200" b="0" i="0" u="none" strike="noStrike" cap="none">
                <a:latin typeface="Helvetica Neue"/>
                <a:ea typeface="Helvetica Neue"/>
                <a:cs typeface="Helvetica Neue"/>
                <a:sym typeface="Helvetica Neue"/>
              </a:defRPr>
            </a:lvl8pPr>
            <a:lvl9pPr marL="0" marR="0" lvl="8" indent="1816100" algn="ctr" rtl="0">
              <a:spcBef>
                <a:spcPts val="0"/>
              </a:spcBef>
              <a:buNone/>
              <a:defRPr sz="11200" b="0" i="0" u="none" strike="noStrike" cap="none">
                <a:latin typeface="Helvetica Neue"/>
                <a:ea typeface="Helvetica Neue"/>
                <a:cs typeface="Helvetica Neue"/>
                <a:sym typeface="Helvetica Neue"/>
              </a:defRPr>
            </a:lvl9pPr>
          </a:lstStyle>
          <a:p>
            <a:endParaRPr/>
          </a:p>
        </p:txBody>
      </p:sp>
      <p:sp>
        <p:nvSpPr>
          <p:cNvPr id="342" name="Shape 342"/>
          <p:cNvSpPr txBox="1">
            <a:spLocks noGrp="1"/>
          </p:cNvSpPr>
          <p:nvPr>
            <p:ph type="dt" idx="10"/>
          </p:nvPr>
        </p:nvSpPr>
        <p:spPr>
          <a:xfrm>
            <a:off x="304800" y="12801600"/>
            <a:ext cx="5689600" cy="730250"/>
          </a:xfrm>
          <a:prstGeom prst="rect">
            <a:avLst/>
          </a:prstGeom>
          <a:noFill/>
          <a:ln>
            <a:noFill/>
          </a:ln>
        </p:spPr>
        <p:txBody>
          <a:bodyPr lIns="91425" tIns="91425" rIns="91425" bIns="91425" anchor="ctr" anchorCtr="0"/>
          <a:lstStyle>
            <a:lvl1pPr marL="0" marR="0" lvl="0" indent="0" algn="l" rtl="0">
              <a:spcBef>
                <a:spcPts val="0"/>
              </a:spcBef>
              <a:buNone/>
              <a:defRPr sz="1800" b="0" i="0" u="none" strike="noStrike" cap="none">
                <a:solidFill>
                  <a:srgbClr val="888888"/>
                </a:solidFill>
                <a:latin typeface="Helvetica Neue"/>
                <a:ea typeface="Helvetica Neue"/>
                <a:cs typeface="Helvetica Neue"/>
                <a:sym typeface="Helvetica Neue"/>
              </a:defRPr>
            </a:lvl1pPr>
            <a:lvl2pPr marL="457200" marR="0" lvl="1" indent="215900" algn="ctr" rtl="0">
              <a:spcBef>
                <a:spcPts val="0"/>
              </a:spcBef>
              <a:buNone/>
              <a:defRPr sz="5000" b="0" i="0" u="none" strike="noStrike" cap="none">
                <a:latin typeface="Helvetica Neue"/>
                <a:ea typeface="Helvetica Neue"/>
                <a:cs typeface="Helvetica Neue"/>
                <a:sym typeface="Helvetica Neue"/>
              </a:defRPr>
            </a:lvl2pPr>
            <a:lvl3pPr marL="914400" marR="0" lvl="2" indent="444500" algn="ctr" rtl="0">
              <a:spcBef>
                <a:spcPts val="0"/>
              </a:spcBef>
              <a:buNone/>
              <a:defRPr sz="5000" b="0" i="0" u="none" strike="noStrike" cap="none">
                <a:latin typeface="Helvetica Neue"/>
                <a:ea typeface="Helvetica Neue"/>
                <a:cs typeface="Helvetica Neue"/>
                <a:sym typeface="Helvetica Neue"/>
              </a:defRPr>
            </a:lvl3pPr>
            <a:lvl4pPr marL="1371600" marR="0" lvl="3" indent="673100" algn="ctr" rtl="0">
              <a:spcBef>
                <a:spcPts val="0"/>
              </a:spcBef>
              <a:buNone/>
              <a:defRPr sz="5000" b="0" i="0" u="none" strike="noStrike" cap="none">
                <a:latin typeface="Helvetica Neue"/>
                <a:ea typeface="Helvetica Neue"/>
                <a:cs typeface="Helvetica Neue"/>
                <a:sym typeface="Helvetica Neue"/>
              </a:defRPr>
            </a:lvl4pPr>
            <a:lvl5pPr marL="1828800" marR="0" lvl="4" indent="901700" algn="ctr" rtl="0">
              <a:spcBef>
                <a:spcPts val="0"/>
              </a:spcBef>
              <a:buNone/>
              <a:defRPr sz="5000" b="0" i="0" u="none" strike="noStrike" cap="none">
                <a:latin typeface="Helvetica Neue"/>
                <a:ea typeface="Helvetica Neue"/>
                <a:cs typeface="Helvetica Neue"/>
                <a:sym typeface="Helvetica Neue"/>
              </a:defRPr>
            </a:lvl5pPr>
            <a:lvl6pPr marL="2286000" marR="0" lvl="5" indent="1130300" algn="ctr" rtl="0">
              <a:spcBef>
                <a:spcPts val="0"/>
              </a:spcBef>
              <a:buNone/>
              <a:defRPr sz="5000" b="0" i="0" u="none" strike="noStrike" cap="none">
                <a:latin typeface="Helvetica Neue"/>
                <a:ea typeface="Helvetica Neue"/>
                <a:cs typeface="Helvetica Neue"/>
                <a:sym typeface="Helvetica Neue"/>
              </a:defRPr>
            </a:lvl6pPr>
            <a:lvl7pPr marL="2743200" marR="0" lvl="6" indent="1358900" algn="ctr" rtl="0">
              <a:spcBef>
                <a:spcPts val="0"/>
              </a:spcBef>
              <a:buNone/>
              <a:defRPr sz="5000" b="0" i="0" u="none" strike="noStrike" cap="none">
                <a:latin typeface="Helvetica Neue"/>
                <a:ea typeface="Helvetica Neue"/>
                <a:cs typeface="Helvetica Neue"/>
                <a:sym typeface="Helvetica Neue"/>
              </a:defRPr>
            </a:lvl7pPr>
            <a:lvl8pPr marL="3200400" marR="0" lvl="7" indent="1587500" algn="ctr" rtl="0">
              <a:spcBef>
                <a:spcPts val="0"/>
              </a:spcBef>
              <a:buNone/>
              <a:defRPr sz="5000" b="0" i="0" u="none" strike="noStrike" cap="none">
                <a:latin typeface="Helvetica Neue"/>
                <a:ea typeface="Helvetica Neue"/>
                <a:cs typeface="Helvetica Neue"/>
                <a:sym typeface="Helvetica Neue"/>
              </a:defRPr>
            </a:lvl8pPr>
            <a:lvl9pPr marL="3657600" marR="0" lvl="8" indent="1816100" algn="ctr" rtl="0">
              <a:spcBef>
                <a:spcPts val="0"/>
              </a:spcBef>
              <a:buNone/>
              <a:defRPr sz="5000" b="0" i="0" u="none" strike="noStrike" cap="none">
                <a:latin typeface="Helvetica Neue"/>
                <a:ea typeface="Helvetica Neue"/>
                <a:cs typeface="Helvetica Neue"/>
                <a:sym typeface="Helvetica Neue"/>
              </a:defRPr>
            </a:lvl9pPr>
          </a:lstStyle>
          <a:p>
            <a:endParaRPr/>
          </a:p>
        </p:txBody>
      </p:sp>
      <p:sp>
        <p:nvSpPr>
          <p:cNvPr id="343" name="Shape 343"/>
          <p:cNvSpPr txBox="1">
            <a:spLocks noGrp="1"/>
          </p:cNvSpPr>
          <p:nvPr>
            <p:ph type="ftr" idx="11"/>
          </p:nvPr>
        </p:nvSpPr>
        <p:spPr>
          <a:xfrm>
            <a:off x="8331200" y="12801600"/>
            <a:ext cx="7721599" cy="730250"/>
          </a:xfrm>
          <a:prstGeom prst="rect">
            <a:avLst/>
          </a:prstGeom>
          <a:noFill/>
          <a:ln>
            <a:noFill/>
          </a:ln>
        </p:spPr>
        <p:txBody>
          <a:bodyPr lIns="91425" tIns="91425" rIns="91425" bIns="91425" anchor="ctr" anchorCtr="0"/>
          <a:lstStyle>
            <a:lvl1pPr marL="0" marR="0" lvl="0" indent="0" algn="ctr" rtl="0">
              <a:spcBef>
                <a:spcPts val="0"/>
              </a:spcBef>
              <a:buNone/>
              <a:defRPr sz="1800" b="0" i="0" u="none" strike="noStrike" cap="none">
                <a:solidFill>
                  <a:srgbClr val="888888"/>
                </a:solidFill>
                <a:latin typeface="Helvetica Neue"/>
                <a:ea typeface="Helvetica Neue"/>
                <a:cs typeface="Helvetica Neue"/>
                <a:sym typeface="Helvetica Neue"/>
              </a:defRPr>
            </a:lvl1pPr>
            <a:lvl2pPr marL="457200" marR="0" lvl="1" indent="215900" algn="ctr" rtl="0">
              <a:spcBef>
                <a:spcPts val="0"/>
              </a:spcBef>
              <a:buNone/>
              <a:defRPr sz="5000" b="0" i="0" u="none" strike="noStrike" cap="none">
                <a:latin typeface="Helvetica Neue"/>
                <a:ea typeface="Helvetica Neue"/>
                <a:cs typeface="Helvetica Neue"/>
                <a:sym typeface="Helvetica Neue"/>
              </a:defRPr>
            </a:lvl2pPr>
            <a:lvl3pPr marL="914400" marR="0" lvl="2" indent="444500" algn="ctr" rtl="0">
              <a:spcBef>
                <a:spcPts val="0"/>
              </a:spcBef>
              <a:buNone/>
              <a:defRPr sz="5000" b="0" i="0" u="none" strike="noStrike" cap="none">
                <a:latin typeface="Helvetica Neue"/>
                <a:ea typeface="Helvetica Neue"/>
                <a:cs typeface="Helvetica Neue"/>
                <a:sym typeface="Helvetica Neue"/>
              </a:defRPr>
            </a:lvl3pPr>
            <a:lvl4pPr marL="1371600" marR="0" lvl="3" indent="673100" algn="ctr" rtl="0">
              <a:spcBef>
                <a:spcPts val="0"/>
              </a:spcBef>
              <a:buNone/>
              <a:defRPr sz="5000" b="0" i="0" u="none" strike="noStrike" cap="none">
                <a:latin typeface="Helvetica Neue"/>
                <a:ea typeface="Helvetica Neue"/>
                <a:cs typeface="Helvetica Neue"/>
                <a:sym typeface="Helvetica Neue"/>
              </a:defRPr>
            </a:lvl4pPr>
            <a:lvl5pPr marL="1828800" marR="0" lvl="4" indent="901700" algn="ctr" rtl="0">
              <a:spcBef>
                <a:spcPts val="0"/>
              </a:spcBef>
              <a:buNone/>
              <a:defRPr sz="5000" b="0" i="0" u="none" strike="noStrike" cap="none">
                <a:latin typeface="Helvetica Neue"/>
                <a:ea typeface="Helvetica Neue"/>
                <a:cs typeface="Helvetica Neue"/>
                <a:sym typeface="Helvetica Neue"/>
              </a:defRPr>
            </a:lvl5pPr>
            <a:lvl6pPr marL="2286000" marR="0" lvl="5" indent="1130300" algn="ctr" rtl="0">
              <a:spcBef>
                <a:spcPts val="0"/>
              </a:spcBef>
              <a:buNone/>
              <a:defRPr sz="5000" b="0" i="0" u="none" strike="noStrike" cap="none">
                <a:latin typeface="Helvetica Neue"/>
                <a:ea typeface="Helvetica Neue"/>
                <a:cs typeface="Helvetica Neue"/>
                <a:sym typeface="Helvetica Neue"/>
              </a:defRPr>
            </a:lvl6pPr>
            <a:lvl7pPr marL="2743200" marR="0" lvl="6" indent="1358900" algn="ctr" rtl="0">
              <a:spcBef>
                <a:spcPts val="0"/>
              </a:spcBef>
              <a:buNone/>
              <a:defRPr sz="5000" b="0" i="0" u="none" strike="noStrike" cap="none">
                <a:latin typeface="Helvetica Neue"/>
                <a:ea typeface="Helvetica Neue"/>
                <a:cs typeface="Helvetica Neue"/>
                <a:sym typeface="Helvetica Neue"/>
              </a:defRPr>
            </a:lvl7pPr>
            <a:lvl8pPr marL="3200400" marR="0" lvl="7" indent="1587500" algn="ctr" rtl="0">
              <a:spcBef>
                <a:spcPts val="0"/>
              </a:spcBef>
              <a:buNone/>
              <a:defRPr sz="5000" b="0" i="0" u="none" strike="noStrike" cap="none">
                <a:latin typeface="Helvetica Neue"/>
                <a:ea typeface="Helvetica Neue"/>
                <a:cs typeface="Helvetica Neue"/>
                <a:sym typeface="Helvetica Neue"/>
              </a:defRPr>
            </a:lvl8pPr>
            <a:lvl9pPr marL="3657600" marR="0" lvl="8" indent="1816100" algn="ctr" rtl="0">
              <a:spcBef>
                <a:spcPts val="0"/>
              </a:spcBef>
              <a:buNone/>
              <a:defRPr sz="5000" b="0" i="0" u="none" strike="noStrike" cap="none">
                <a:latin typeface="Helvetica Neue"/>
                <a:ea typeface="Helvetica Neue"/>
                <a:cs typeface="Helvetica Neue"/>
                <a:sym typeface="Helvetica Neue"/>
              </a:defRPr>
            </a:lvl9pPr>
          </a:lstStyle>
          <a:p>
            <a:endParaRPr/>
          </a:p>
        </p:txBody>
      </p:sp>
      <p:sp>
        <p:nvSpPr>
          <p:cNvPr id="344" name="Shape 344"/>
          <p:cNvSpPr txBox="1">
            <a:spLocks noGrp="1"/>
          </p:cNvSpPr>
          <p:nvPr>
            <p:ph type="sldNum" idx="12"/>
          </p:nvPr>
        </p:nvSpPr>
        <p:spPr>
          <a:xfrm>
            <a:off x="18288000" y="12801600"/>
            <a:ext cx="5689600" cy="73025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800" b="0" i="0" u="none" strike="noStrike" cap="none">
                <a:solidFill>
                  <a:srgbClr val="888888"/>
                </a:solidFill>
                <a:latin typeface="Helvetica Neue"/>
                <a:ea typeface="Helvetica Neue"/>
                <a:cs typeface="Helvetica Neue"/>
                <a:sym typeface="Helvetica Neue"/>
              </a:rPr>
              <a:t>‹#›</a:t>
            </a:fld>
            <a:endParaRPr lang="en-US" sz="18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Slide">
    <p:spTree>
      <p:nvGrpSpPr>
        <p:cNvPr id="1" name="Shape 345"/>
        <p:cNvGrpSpPr/>
        <p:nvPr/>
      </p:nvGrpSpPr>
      <p:grpSpPr>
        <a:xfrm>
          <a:off x="0" y="0"/>
          <a:ext cx="0" cy="0"/>
          <a:chOff x="0" y="0"/>
          <a:chExt cx="0" cy="0"/>
        </a:xfrm>
      </p:grpSpPr>
      <p:sp>
        <p:nvSpPr>
          <p:cNvPr id="346" name="Shape 346"/>
          <p:cNvSpPr txBox="1">
            <a:spLocks noGrp="1"/>
          </p:cNvSpPr>
          <p:nvPr>
            <p:ph type="dt" idx="10"/>
          </p:nvPr>
        </p:nvSpPr>
        <p:spPr>
          <a:xfrm>
            <a:off x="1219200" y="12712717"/>
            <a:ext cx="5689600" cy="730250"/>
          </a:xfrm>
          <a:prstGeom prst="rect">
            <a:avLst/>
          </a:prstGeom>
          <a:noFill/>
          <a:ln>
            <a:noFill/>
          </a:ln>
        </p:spPr>
        <p:txBody>
          <a:bodyPr lIns="91425" tIns="91425" rIns="91425" bIns="91425" anchor="t" anchorCtr="0"/>
          <a:lstStyle>
            <a:lvl1pPr marL="0" marR="0" lvl="0" indent="0" algn="ctr" rtl="0">
              <a:spcBef>
                <a:spcPts val="0"/>
              </a:spcBef>
              <a:buNone/>
              <a:defRPr sz="5000" b="0" i="0" u="none" strike="noStrike" cap="none">
                <a:latin typeface="Helvetica Neue"/>
                <a:ea typeface="Helvetica Neue"/>
                <a:cs typeface="Helvetica Neue"/>
                <a:sym typeface="Helvetica Neue"/>
              </a:defRPr>
            </a:lvl1pPr>
            <a:lvl2pPr marL="457200" marR="0" lvl="1" indent="215900" algn="ctr" rtl="0">
              <a:spcBef>
                <a:spcPts val="0"/>
              </a:spcBef>
              <a:buNone/>
              <a:defRPr sz="5000" b="0" i="0" u="none" strike="noStrike" cap="none">
                <a:latin typeface="Helvetica Neue"/>
                <a:ea typeface="Helvetica Neue"/>
                <a:cs typeface="Helvetica Neue"/>
                <a:sym typeface="Helvetica Neue"/>
              </a:defRPr>
            </a:lvl2pPr>
            <a:lvl3pPr marL="914400" marR="0" lvl="2" indent="444500" algn="ctr" rtl="0">
              <a:spcBef>
                <a:spcPts val="0"/>
              </a:spcBef>
              <a:buNone/>
              <a:defRPr sz="5000" b="0" i="0" u="none" strike="noStrike" cap="none">
                <a:latin typeface="Helvetica Neue"/>
                <a:ea typeface="Helvetica Neue"/>
                <a:cs typeface="Helvetica Neue"/>
                <a:sym typeface="Helvetica Neue"/>
              </a:defRPr>
            </a:lvl3pPr>
            <a:lvl4pPr marL="1371600" marR="0" lvl="3" indent="673100" algn="ctr" rtl="0">
              <a:spcBef>
                <a:spcPts val="0"/>
              </a:spcBef>
              <a:buNone/>
              <a:defRPr sz="5000" b="0" i="0" u="none" strike="noStrike" cap="none">
                <a:latin typeface="Helvetica Neue"/>
                <a:ea typeface="Helvetica Neue"/>
                <a:cs typeface="Helvetica Neue"/>
                <a:sym typeface="Helvetica Neue"/>
              </a:defRPr>
            </a:lvl4pPr>
            <a:lvl5pPr marL="1828800" marR="0" lvl="4" indent="901700" algn="ctr" rtl="0">
              <a:spcBef>
                <a:spcPts val="0"/>
              </a:spcBef>
              <a:buNone/>
              <a:defRPr sz="5000" b="0" i="0" u="none" strike="noStrike" cap="none">
                <a:latin typeface="Helvetica Neue"/>
                <a:ea typeface="Helvetica Neue"/>
                <a:cs typeface="Helvetica Neue"/>
                <a:sym typeface="Helvetica Neue"/>
              </a:defRPr>
            </a:lvl5pPr>
            <a:lvl6pPr marL="2286000" marR="0" lvl="5" indent="1130300" algn="ctr" rtl="0">
              <a:spcBef>
                <a:spcPts val="0"/>
              </a:spcBef>
              <a:buNone/>
              <a:defRPr sz="5000" b="0" i="0" u="none" strike="noStrike" cap="none">
                <a:latin typeface="Helvetica Neue"/>
                <a:ea typeface="Helvetica Neue"/>
                <a:cs typeface="Helvetica Neue"/>
                <a:sym typeface="Helvetica Neue"/>
              </a:defRPr>
            </a:lvl6pPr>
            <a:lvl7pPr marL="2743200" marR="0" lvl="6" indent="1358900" algn="ctr" rtl="0">
              <a:spcBef>
                <a:spcPts val="0"/>
              </a:spcBef>
              <a:buNone/>
              <a:defRPr sz="5000" b="0" i="0" u="none" strike="noStrike" cap="none">
                <a:latin typeface="Helvetica Neue"/>
                <a:ea typeface="Helvetica Neue"/>
                <a:cs typeface="Helvetica Neue"/>
                <a:sym typeface="Helvetica Neue"/>
              </a:defRPr>
            </a:lvl7pPr>
            <a:lvl8pPr marL="3200400" marR="0" lvl="7" indent="1587500" algn="ctr" rtl="0">
              <a:spcBef>
                <a:spcPts val="0"/>
              </a:spcBef>
              <a:buNone/>
              <a:defRPr sz="5000" b="0" i="0" u="none" strike="noStrike" cap="none">
                <a:latin typeface="Helvetica Neue"/>
                <a:ea typeface="Helvetica Neue"/>
                <a:cs typeface="Helvetica Neue"/>
                <a:sym typeface="Helvetica Neue"/>
              </a:defRPr>
            </a:lvl8pPr>
            <a:lvl9pPr marL="3657600" marR="0" lvl="8" indent="1816100" algn="ctr" rtl="0">
              <a:spcBef>
                <a:spcPts val="0"/>
              </a:spcBef>
              <a:buNone/>
              <a:defRPr sz="5000" b="0" i="0" u="none" strike="noStrike" cap="none">
                <a:latin typeface="Helvetica Neue"/>
                <a:ea typeface="Helvetica Neue"/>
                <a:cs typeface="Helvetica Neue"/>
                <a:sym typeface="Helvetica Neue"/>
              </a:defRPr>
            </a:lvl9pPr>
          </a:lstStyle>
          <a:p>
            <a:endParaRPr/>
          </a:p>
        </p:txBody>
      </p:sp>
      <p:sp>
        <p:nvSpPr>
          <p:cNvPr id="347" name="Shape 347"/>
          <p:cNvSpPr txBox="1">
            <a:spLocks noGrp="1"/>
          </p:cNvSpPr>
          <p:nvPr>
            <p:ph type="ftr" idx="11"/>
          </p:nvPr>
        </p:nvSpPr>
        <p:spPr>
          <a:xfrm>
            <a:off x="8331200" y="12712717"/>
            <a:ext cx="7721599" cy="730250"/>
          </a:xfrm>
          <a:prstGeom prst="rect">
            <a:avLst/>
          </a:prstGeom>
          <a:noFill/>
          <a:ln>
            <a:noFill/>
          </a:ln>
        </p:spPr>
        <p:txBody>
          <a:bodyPr lIns="91425" tIns="91425" rIns="91425" bIns="91425" anchor="t" anchorCtr="0"/>
          <a:lstStyle>
            <a:lvl1pPr marL="0" marR="0" lvl="0" indent="0" algn="ctr" rtl="0">
              <a:spcBef>
                <a:spcPts val="0"/>
              </a:spcBef>
              <a:buNone/>
              <a:defRPr sz="5000" b="0" i="0" u="none" strike="noStrike" cap="none">
                <a:latin typeface="Helvetica Neue"/>
                <a:ea typeface="Helvetica Neue"/>
                <a:cs typeface="Helvetica Neue"/>
                <a:sym typeface="Helvetica Neue"/>
              </a:defRPr>
            </a:lvl1pPr>
            <a:lvl2pPr marL="457200" marR="0" lvl="1" indent="215900" algn="ctr" rtl="0">
              <a:spcBef>
                <a:spcPts val="0"/>
              </a:spcBef>
              <a:buNone/>
              <a:defRPr sz="5000" b="0" i="0" u="none" strike="noStrike" cap="none">
                <a:latin typeface="Helvetica Neue"/>
                <a:ea typeface="Helvetica Neue"/>
                <a:cs typeface="Helvetica Neue"/>
                <a:sym typeface="Helvetica Neue"/>
              </a:defRPr>
            </a:lvl2pPr>
            <a:lvl3pPr marL="914400" marR="0" lvl="2" indent="444500" algn="ctr" rtl="0">
              <a:spcBef>
                <a:spcPts val="0"/>
              </a:spcBef>
              <a:buNone/>
              <a:defRPr sz="5000" b="0" i="0" u="none" strike="noStrike" cap="none">
                <a:latin typeface="Helvetica Neue"/>
                <a:ea typeface="Helvetica Neue"/>
                <a:cs typeface="Helvetica Neue"/>
                <a:sym typeface="Helvetica Neue"/>
              </a:defRPr>
            </a:lvl3pPr>
            <a:lvl4pPr marL="1371600" marR="0" lvl="3" indent="673100" algn="ctr" rtl="0">
              <a:spcBef>
                <a:spcPts val="0"/>
              </a:spcBef>
              <a:buNone/>
              <a:defRPr sz="5000" b="0" i="0" u="none" strike="noStrike" cap="none">
                <a:latin typeface="Helvetica Neue"/>
                <a:ea typeface="Helvetica Neue"/>
                <a:cs typeface="Helvetica Neue"/>
                <a:sym typeface="Helvetica Neue"/>
              </a:defRPr>
            </a:lvl4pPr>
            <a:lvl5pPr marL="1828800" marR="0" lvl="4" indent="901700" algn="ctr" rtl="0">
              <a:spcBef>
                <a:spcPts val="0"/>
              </a:spcBef>
              <a:buNone/>
              <a:defRPr sz="5000" b="0" i="0" u="none" strike="noStrike" cap="none">
                <a:latin typeface="Helvetica Neue"/>
                <a:ea typeface="Helvetica Neue"/>
                <a:cs typeface="Helvetica Neue"/>
                <a:sym typeface="Helvetica Neue"/>
              </a:defRPr>
            </a:lvl5pPr>
            <a:lvl6pPr marL="2286000" marR="0" lvl="5" indent="1130300" algn="ctr" rtl="0">
              <a:spcBef>
                <a:spcPts val="0"/>
              </a:spcBef>
              <a:buNone/>
              <a:defRPr sz="5000" b="0" i="0" u="none" strike="noStrike" cap="none">
                <a:latin typeface="Helvetica Neue"/>
                <a:ea typeface="Helvetica Neue"/>
                <a:cs typeface="Helvetica Neue"/>
                <a:sym typeface="Helvetica Neue"/>
              </a:defRPr>
            </a:lvl6pPr>
            <a:lvl7pPr marL="2743200" marR="0" lvl="6" indent="1358900" algn="ctr" rtl="0">
              <a:spcBef>
                <a:spcPts val="0"/>
              </a:spcBef>
              <a:buNone/>
              <a:defRPr sz="5000" b="0" i="0" u="none" strike="noStrike" cap="none">
                <a:latin typeface="Helvetica Neue"/>
                <a:ea typeface="Helvetica Neue"/>
                <a:cs typeface="Helvetica Neue"/>
                <a:sym typeface="Helvetica Neue"/>
              </a:defRPr>
            </a:lvl7pPr>
            <a:lvl8pPr marL="3200400" marR="0" lvl="7" indent="1587500" algn="ctr" rtl="0">
              <a:spcBef>
                <a:spcPts val="0"/>
              </a:spcBef>
              <a:buNone/>
              <a:defRPr sz="5000" b="0" i="0" u="none" strike="noStrike" cap="none">
                <a:latin typeface="Helvetica Neue"/>
                <a:ea typeface="Helvetica Neue"/>
                <a:cs typeface="Helvetica Neue"/>
                <a:sym typeface="Helvetica Neue"/>
              </a:defRPr>
            </a:lvl8pPr>
            <a:lvl9pPr marL="3657600" marR="0" lvl="8" indent="1816100" algn="ctr" rtl="0">
              <a:spcBef>
                <a:spcPts val="0"/>
              </a:spcBef>
              <a:buNone/>
              <a:defRPr sz="5000" b="0" i="0" u="none" strike="noStrike" cap="none">
                <a:latin typeface="Helvetica Neue"/>
                <a:ea typeface="Helvetica Neue"/>
                <a:cs typeface="Helvetica Neue"/>
                <a:sym typeface="Helvetica Neue"/>
              </a:defRPr>
            </a:lvl9pPr>
          </a:lstStyle>
          <a:p>
            <a:endParaRPr/>
          </a:p>
        </p:txBody>
      </p:sp>
      <p:sp>
        <p:nvSpPr>
          <p:cNvPr id="348" name="Shape 348"/>
          <p:cNvSpPr txBox="1">
            <a:spLocks noGrp="1"/>
          </p:cNvSpPr>
          <p:nvPr>
            <p:ph type="sldNum" idx="12"/>
          </p:nvPr>
        </p:nvSpPr>
        <p:spPr>
          <a:xfrm>
            <a:off x="17475200" y="12712717"/>
            <a:ext cx="5689600" cy="73025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US" sz="5000" b="0" i="0" u="none" strike="noStrike" cap="none">
                <a:solidFill>
                  <a:srgbClr val="888888"/>
                </a:solidFill>
                <a:latin typeface="Helvetica Neue"/>
                <a:ea typeface="Helvetica Neue"/>
                <a:cs typeface="Helvetica Neue"/>
                <a:sym typeface="Helvetica Neue"/>
              </a:rPr>
              <a:t>‹#›</a:t>
            </a:fld>
            <a:endParaRPr lang="en-US" sz="5000" b="0" i="0" u="none" strike="noStrike" cap="none">
              <a:solidFill>
                <a:srgbClr val="888888"/>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34" name="Shape 34"/>
          <p:cNvSpPr/>
          <p:nvPr/>
        </p:nvSpPr>
        <p:spPr>
          <a:xfrm>
            <a:off x="3696017" y="2260600"/>
            <a:ext cx="8253968" cy="3000821"/>
          </a:xfrm>
          <a:prstGeom prst="rect">
            <a:avLst/>
          </a:prstGeom>
          <a:noFill/>
          <a:ln>
            <a:noFill/>
          </a:ln>
        </p:spPr>
        <p:txBody>
          <a:bodyPr lIns="0" tIns="0" rIns="0" bIns="0" anchor="t" anchorCtr="0">
            <a:noAutofit/>
          </a:bodyPr>
          <a:lstStyle/>
          <a:p>
            <a:pPr marL="0" marR="0" lvl="0" indent="0" algn="l" rtl="0">
              <a:lnSpc>
                <a:spcPct val="91764"/>
              </a:lnSpc>
              <a:spcBef>
                <a:spcPts val="0"/>
              </a:spcBef>
              <a:spcAft>
                <a:spcPts val="0"/>
              </a:spcAft>
              <a:buClr>
                <a:srgbClr val="005EF3"/>
              </a:buClr>
              <a:buSzPct val="25000"/>
              <a:buFont typeface="Helvetica Neue"/>
              <a:buNone/>
            </a:pPr>
            <a:r>
              <a:rPr lang="en-US" sz="8500" b="1" i="0" u="none" strike="noStrike" cap="none">
                <a:solidFill>
                  <a:srgbClr val="005EF3"/>
                </a:solidFill>
                <a:latin typeface="Helvetica Neue"/>
                <a:ea typeface="Helvetica Neue"/>
                <a:cs typeface="Helvetica Neue"/>
                <a:sym typeface="Helvetica Neue"/>
              </a:rPr>
              <a:t>Title of Presentation goes here.</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349"/>
        <p:cNvGrpSpPr/>
        <p:nvPr/>
      </p:nvGrpSpPr>
      <p:grpSpPr>
        <a:xfrm>
          <a:off x="0" y="0"/>
          <a:ext cx="0" cy="0"/>
          <a:chOff x="0" y="0"/>
          <a:chExt cx="0" cy="0"/>
        </a:xfrm>
      </p:grpSpPr>
      <p:pic>
        <p:nvPicPr>
          <p:cNvPr id="350" name="Shape 350"/>
          <p:cNvPicPr preferRelativeResize="0"/>
          <p:nvPr/>
        </p:nvPicPr>
        <p:blipFill rotWithShape="1">
          <a:blip r:embed="rId2">
            <a:alphaModFix/>
          </a:blip>
          <a:srcRect l="90" t="2860" r="10380" b="21859"/>
          <a:stretch/>
        </p:blipFill>
        <p:spPr>
          <a:xfrm>
            <a:off x="-12315" y="-307646"/>
            <a:ext cx="24599515" cy="2727573"/>
          </a:xfrm>
          <a:prstGeom prst="rect">
            <a:avLst/>
          </a:prstGeom>
          <a:noFill/>
          <a:ln>
            <a:noFill/>
          </a:ln>
        </p:spPr>
      </p:pic>
      <p:sp>
        <p:nvSpPr>
          <p:cNvPr id="351" name="Shape 351"/>
          <p:cNvSpPr/>
          <p:nvPr/>
        </p:nvSpPr>
        <p:spPr>
          <a:xfrm>
            <a:off x="8487993" y="13166289"/>
            <a:ext cx="6710296" cy="666111"/>
          </a:xfrm>
          <a:prstGeom prst="rect">
            <a:avLst/>
          </a:prstGeom>
          <a:noFill/>
          <a:ln>
            <a:noFill/>
          </a:ln>
        </p:spPr>
        <p:txBody>
          <a:bodyPr lIns="217700" tIns="108850" rIns="217700" bIns="108850" anchor="t" anchorCtr="0">
            <a:noAutofit/>
          </a:bodyPr>
          <a:lstStyle/>
          <a:p>
            <a:pPr marL="0" marR="0" lvl="0" indent="0" algn="l" rtl="0">
              <a:spcBef>
                <a:spcPts val="0"/>
              </a:spcBef>
              <a:buSzPct val="25000"/>
              <a:buNone/>
            </a:pPr>
            <a:r>
              <a:rPr lang="en-US" sz="2900">
                <a:solidFill>
                  <a:srgbClr val="7F7F7F"/>
                </a:solidFill>
                <a:latin typeface="Helvetica Neue"/>
                <a:ea typeface="Helvetica Neue"/>
                <a:cs typeface="Helvetica Neue"/>
                <a:sym typeface="Helvetica Neue"/>
              </a:rPr>
              <a:t>Proprietary and Confidential © 2015 PCCI</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352"/>
        <p:cNvGrpSpPr/>
        <p:nvPr/>
      </p:nvGrpSpPr>
      <p:grpSpPr>
        <a:xfrm>
          <a:off x="0" y="0"/>
          <a:ext cx="0" cy="0"/>
          <a:chOff x="0" y="0"/>
          <a:chExt cx="0" cy="0"/>
        </a:xfrm>
      </p:grpSpPr>
      <p:pic>
        <p:nvPicPr>
          <p:cNvPr id="353" name="Shape 353"/>
          <p:cNvPicPr preferRelativeResize="0"/>
          <p:nvPr/>
        </p:nvPicPr>
        <p:blipFill rotWithShape="1">
          <a:blip r:embed="rId2">
            <a:alphaModFix/>
          </a:blip>
          <a:srcRect l="90" t="2860" r="10380" b="21859"/>
          <a:stretch/>
        </p:blipFill>
        <p:spPr>
          <a:xfrm>
            <a:off x="-12315" y="-307646"/>
            <a:ext cx="24599515" cy="2727573"/>
          </a:xfrm>
          <a:prstGeom prst="rect">
            <a:avLst/>
          </a:prstGeom>
          <a:noFill/>
          <a:ln>
            <a:noFill/>
          </a:ln>
        </p:spPr>
      </p:pic>
      <p:sp>
        <p:nvSpPr>
          <p:cNvPr id="354" name="Shape 354"/>
          <p:cNvSpPr/>
          <p:nvPr/>
        </p:nvSpPr>
        <p:spPr>
          <a:xfrm>
            <a:off x="8488000" y="13166301"/>
            <a:ext cx="6710241" cy="666081"/>
          </a:xfrm>
          <a:prstGeom prst="rect">
            <a:avLst/>
          </a:prstGeom>
          <a:noFill/>
          <a:ln>
            <a:noFill/>
          </a:ln>
        </p:spPr>
        <p:txBody>
          <a:bodyPr lIns="217675" tIns="108825" rIns="217675" bIns="108825" anchor="t" anchorCtr="0">
            <a:noAutofit/>
          </a:bodyPr>
          <a:lstStyle/>
          <a:p>
            <a:pPr marL="0" marR="0" lvl="0" indent="0" algn="l" rtl="0">
              <a:spcBef>
                <a:spcPts val="0"/>
              </a:spcBef>
              <a:buSzPct val="25000"/>
              <a:buNone/>
            </a:pPr>
            <a:r>
              <a:rPr lang="en-US" sz="2900">
                <a:solidFill>
                  <a:srgbClr val="7F7F7F"/>
                </a:solidFill>
                <a:latin typeface="Helvetica Neue"/>
                <a:ea typeface="Helvetica Neue"/>
                <a:cs typeface="Helvetica Neue"/>
                <a:sym typeface="Helvetica Neue"/>
              </a:rPr>
              <a:t>Proprietary and Confidential © 2015 PCCI</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355"/>
        <p:cNvGrpSpPr/>
        <p:nvPr/>
      </p:nvGrpSpPr>
      <p:grpSpPr>
        <a:xfrm>
          <a:off x="0" y="0"/>
          <a:ext cx="0" cy="0"/>
          <a:chOff x="0" y="0"/>
          <a:chExt cx="0" cy="0"/>
        </a:xfrm>
      </p:grpSpPr>
      <p:pic>
        <p:nvPicPr>
          <p:cNvPr id="356" name="Shape 356"/>
          <p:cNvPicPr preferRelativeResize="0"/>
          <p:nvPr/>
        </p:nvPicPr>
        <p:blipFill rotWithShape="1">
          <a:blip r:embed="rId2">
            <a:alphaModFix/>
          </a:blip>
          <a:srcRect l="90" t="2861" r="10380" b="38304"/>
          <a:stretch/>
        </p:blipFill>
        <p:spPr>
          <a:xfrm>
            <a:off x="0" y="1"/>
            <a:ext cx="24396314" cy="2131727"/>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Shape 357"/>
        <p:cNvGrpSpPr/>
        <p:nvPr/>
      </p:nvGrpSpPr>
      <p:grpSpPr>
        <a:xfrm>
          <a:off x="0" y="0"/>
          <a:ext cx="0" cy="0"/>
          <a:chOff x="0" y="0"/>
          <a:chExt cx="0" cy="0"/>
        </a:xfrm>
      </p:grpSpPr>
      <p:pic>
        <p:nvPicPr>
          <p:cNvPr id="358" name="Shape 358"/>
          <p:cNvPicPr preferRelativeResize="0"/>
          <p:nvPr/>
        </p:nvPicPr>
        <p:blipFill rotWithShape="1">
          <a:blip r:embed="rId2">
            <a:alphaModFix/>
          </a:blip>
          <a:srcRect l="90" t="2861" r="10380" b="38304"/>
          <a:stretch/>
        </p:blipFill>
        <p:spPr>
          <a:xfrm>
            <a:off x="0" y="1"/>
            <a:ext cx="24396314" cy="2131727"/>
          </a:xfrm>
          <a:prstGeom prst="rect">
            <a:avLst/>
          </a:prstGeom>
          <a:noFill/>
          <a:ln>
            <a:noFill/>
          </a:ln>
        </p:spPr>
      </p:pic>
      <p:sp>
        <p:nvSpPr>
          <p:cNvPr id="359" name="Shape 359"/>
          <p:cNvSpPr txBox="1">
            <a:spLocks noGrp="1"/>
          </p:cNvSpPr>
          <p:nvPr>
            <p:ph type="dt" idx="10"/>
          </p:nvPr>
        </p:nvSpPr>
        <p:spPr>
          <a:xfrm>
            <a:off x="1219200" y="12712713"/>
            <a:ext cx="5689600" cy="730250"/>
          </a:xfrm>
          <a:prstGeom prst="rect">
            <a:avLst/>
          </a:prstGeom>
          <a:noFill/>
          <a:ln>
            <a:noFill/>
          </a:ln>
        </p:spPr>
        <p:txBody>
          <a:bodyPr lIns="91425" tIns="91425" rIns="91425" bIns="91425" anchor="t" anchorCtr="0"/>
          <a:lstStyle>
            <a:lvl1pPr marL="0" marR="0" lvl="0" indent="0" algn="ctr" rtl="0">
              <a:spcBef>
                <a:spcPts val="0"/>
              </a:spcBef>
              <a:buNone/>
              <a:defRPr sz="5000">
                <a:latin typeface="Helvetica Neue"/>
                <a:ea typeface="Helvetica Neue"/>
                <a:cs typeface="Helvetica Neue"/>
                <a:sym typeface="Helvetica Neue"/>
              </a:defRPr>
            </a:lvl1pPr>
            <a:lvl2pPr marL="457200" marR="0" lvl="1" indent="215900" algn="ctr" rtl="0">
              <a:spcBef>
                <a:spcPts val="0"/>
              </a:spcBef>
              <a:buNone/>
              <a:defRPr sz="5000" b="0" i="0" u="none" strike="noStrike" cap="none">
                <a:latin typeface="Helvetica Neue"/>
                <a:ea typeface="Helvetica Neue"/>
                <a:cs typeface="Helvetica Neue"/>
                <a:sym typeface="Helvetica Neue"/>
              </a:defRPr>
            </a:lvl2pPr>
            <a:lvl3pPr marL="914400" marR="0" lvl="2" indent="444500" algn="ctr" rtl="0">
              <a:spcBef>
                <a:spcPts val="0"/>
              </a:spcBef>
              <a:buNone/>
              <a:defRPr sz="5000" b="0" i="0" u="none" strike="noStrike" cap="none">
                <a:latin typeface="Helvetica Neue"/>
                <a:ea typeface="Helvetica Neue"/>
                <a:cs typeface="Helvetica Neue"/>
                <a:sym typeface="Helvetica Neue"/>
              </a:defRPr>
            </a:lvl3pPr>
            <a:lvl4pPr marL="1371600" marR="0" lvl="3" indent="673100" algn="ctr" rtl="0">
              <a:spcBef>
                <a:spcPts val="0"/>
              </a:spcBef>
              <a:buNone/>
              <a:defRPr sz="5000" b="0" i="0" u="none" strike="noStrike" cap="none">
                <a:latin typeface="Helvetica Neue"/>
                <a:ea typeface="Helvetica Neue"/>
                <a:cs typeface="Helvetica Neue"/>
                <a:sym typeface="Helvetica Neue"/>
              </a:defRPr>
            </a:lvl4pPr>
            <a:lvl5pPr marL="1828800" marR="0" lvl="4" indent="901700" algn="ctr" rtl="0">
              <a:spcBef>
                <a:spcPts val="0"/>
              </a:spcBef>
              <a:buNone/>
              <a:defRPr sz="5000" b="0" i="0" u="none" strike="noStrike" cap="none">
                <a:latin typeface="Helvetica Neue"/>
                <a:ea typeface="Helvetica Neue"/>
                <a:cs typeface="Helvetica Neue"/>
                <a:sym typeface="Helvetica Neue"/>
              </a:defRPr>
            </a:lvl5pPr>
            <a:lvl6pPr marL="2286000" marR="0" lvl="5" indent="1130300" algn="ctr" rtl="0">
              <a:spcBef>
                <a:spcPts val="0"/>
              </a:spcBef>
              <a:buNone/>
              <a:defRPr sz="5000" b="0" i="0" u="none" strike="noStrike" cap="none">
                <a:latin typeface="Helvetica Neue"/>
                <a:ea typeface="Helvetica Neue"/>
                <a:cs typeface="Helvetica Neue"/>
                <a:sym typeface="Helvetica Neue"/>
              </a:defRPr>
            </a:lvl6pPr>
            <a:lvl7pPr marL="2743200" marR="0" lvl="6" indent="1358900" algn="ctr" rtl="0">
              <a:spcBef>
                <a:spcPts val="0"/>
              </a:spcBef>
              <a:buNone/>
              <a:defRPr sz="5000" b="0" i="0" u="none" strike="noStrike" cap="none">
                <a:latin typeface="Helvetica Neue"/>
                <a:ea typeface="Helvetica Neue"/>
                <a:cs typeface="Helvetica Neue"/>
                <a:sym typeface="Helvetica Neue"/>
              </a:defRPr>
            </a:lvl7pPr>
            <a:lvl8pPr marL="3200400" marR="0" lvl="7" indent="1587500" algn="ctr" rtl="0">
              <a:spcBef>
                <a:spcPts val="0"/>
              </a:spcBef>
              <a:buNone/>
              <a:defRPr sz="5000" b="0" i="0" u="none" strike="noStrike" cap="none">
                <a:latin typeface="Helvetica Neue"/>
                <a:ea typeface="Helvetica Neue"/>
                <a:cs typeface="Helvetica Neue"/>
                <a:sym typeface="Helvetica Neue"/>
              </a:defRPr>
            </a:lvl8pPr>
            <a:lvl9pPr marL="3657600" marR="0" lvl="8" indent="1816100" algn="ctr" rtl="0">
              <a:spcBef>
                <a:spcPts val="0"/>
              </a:spcBef>
              <a:buNone/>
              <a:defRPr sz="5000" b="0" i="0" u="none" strike="noStrike" cap="none">
                <a:latin typeface="Helvetica Neue"/>
                <a:ea typeface="Helvetica Neue"/>
                <a:cs typeface="Helvetica Neue"/>
                <a:sym typeface="Helvetica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35"/>
        <p:cNvGrpSpPr/>
        <p:nvPr/>
      </p:nvGrpSpPr>
      <p:grpSpPr>
        <a:xfrm>
          <a:off x="0" y="0"/>
          <a:ext cx="0" cy="0"/>
          <a:chOff x="0" y="0"/>
          <a:chExt cx="0" cy="0"/>
        </a:xfrm>
      </p:grpSpPr>
      <p:pic>
        <p:nvPicPr>
          <p:cNvPr id="36" name="Shape 36"/>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37" name="Shape 37"/>
          <p:cNvSpPr txBox="1">
            <a:spLocks noGrp="1"/>
          </p:cNvSpPr>
          <p:nvPr>
            <p:ph type="title"/>
          </p:nvPr>
        </p:nvSpPr>
        <p:spPr>
          <a:xfrm>
            <a:off x="2376057" y="2934192"/>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8" name="Shape 38"/>
          <p:cNvSpPr txBox="1">
            <a:spLocks noGrp="1"/>
          </p:cNvSpPr>
          <p:nvPr>
            <p:ph type="body" idx="1"/>
          </p:nvPr>
        </p:nvSpPr>
        <p:spPr>
          <a:xfrm>
            <a:off x="11772900" y="4648200"/>
            <a:ext cx="11507863" cy="10058398"/>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504950" marR="0" lvl="2" indent="57150"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1962150" marR="0" lvl="3" indent="-19050"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with Picture">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677647" y="381535"/>
            <a:ext cx="1730804" cy="913865"/>
          </a:xfrm>
          <a:prstGeom prst="rect">
            <a:avLst/>
          </a:prstGeom>
          <a:noFill/>
          <a:ln>
            <a:noFill/>
          </a:ln>
        </p:spPr>
      </p:pic>
      <p:sp>
        <p:nvSpPr>
          <p:cNvPr id="41" name="Shape 41"/>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2" name="Shape 42"/>
          <p:cNvSpPr txBox="1">
            <a:spLocks noGrp="1"/>
          </p:cNvSpPr>
          <p:nvPr>
            <p:ph type="body" idx="1"/>
          </p:nvPr>
        </p:nvSpPr>
        <p:spPr>
          <a:xfrm>
            <a:off x="1156854" y="6629400"/>
            <a:ext cx="22007942" cy="56388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rgbClr val="7F7F7F"/>
              </a:buClr>
              <a:buFont typeface="Arial"/>
              <a:buNone/>
              <a:defRPr sz="3600" b="1" i="0" u="none" strike="noStrike" cap="none">
                <a:solidFill>
                  <a:srgbClr val="7F7F7F"/>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rgbClr val="7F7F7F"/>
              </a:buClr>
              <a:buSzPct val="100000"/>
              <a:buFont typeface="Courier New"/>
              <a:buChar char="o"/>
              <a:defRPr sz="3600" b="0" i="0" u="none" strike="noStrike" cap="none">
                <a:solidFill>
                  <a:srgbClr val="7F7F7F"/>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rgbClr val="7F7F7F"/>
              </a:buClr>
              <a:buSzPct val="100000"/>
              <a:buFont typeface="Arial"/>
              <a:buChar char="•"/>
              <a:defRPr sz="3600" b="0" i="0" u="none" strike="noStrike" cap="none">
                <a:solidFill>
                  <a:srgbClr val="7F7F7F"/>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rgbClr val="7F7F7F"/>
              </a:buClr>
              <a:buSzPct val="100000"/>
              <a:buFont typeface="Noto Sans Symbols"/>
              <a:buChar char="▪"/>
              <a:defRPr sz="3600" b="0" i="0" u="none" strike="noStrike" cap="none">
                <a:solidFill>
                  <a:srgbClr val="7F7F7F"/>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rgbClr val="7F7F7F"/>
              </a:buClr>
              <a:buFont typeface="Noto Sans Symbols"/>
              <a:buNone/>
              <a:defRPr sz="3600" b="0" i="0" u="none" strike="noStrike" cap="none">
                <a:solidFill>
                  <a:srgbClr val="7F7F7F"/>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43" name="Shape 43"/>
          <p:cNvSpPr>
            <a:spLocks noGrp="1"/>
          </p:cNvSpPr>
          <p:nvPr>
            <p:ph type="pic" idx="2"/>
          </p:nvPr>
        </p:nvSpPr>
        <p:spPr>
          <a:xfrm>
            <a:off x="1156854" y="2507674"/>
            <a:ext cx="22009606" cy="3657600"/>
          </a:xfrm>
          <a:prstGeom prst="rect">
            <a:avLst/>
          </a:prstGeom>
          <a:noFill/>
          <a:ln>
            <a:noFill/>
          </a:ln>
        </p:spPr>
        <p:txBody>
          <a:bodyPr lIns="91425" tIns="91425" rIns="91425" bIns="91425" anchor="ctr" anchorCtr="0"/>
          <a:lstStyle>
            <a:lvl1pPr marL="0" marR="0" lvl="0" indent="0" algn="ctr"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slideLayout" Target="../slideLayouts/slideLayout27.xml"/><Relationship Id="rId13" Type="http://schemas.openxmlformats.org/officeDocument/2006/relationships/slideLayout" Target="../slideLayouts/slideLayout28.xml"/><Relationship Id="rId14" Type="http://schemas.openxmlformats.org/officeDocument/2006/relationships/slideLayout" Target="../slideLayouts/slideLayout29.xml"/><Relationship Id="rId15" Type="http://schemas.openxmlformats.org/officeDocument/2006/relationships/slideLayout" Target="../slideLayouts/slideLayout30.xml"/><Relationship Id="rId16"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slideLayout" Target="../slideLayouts/slideLayout42.xml"/><Relationship Id="rId13" Type="http://schemas.openxmlformats.org/officeDocument/2006/relationships/slideLayout" Target="../slideLayouts/slideLayout43.xml"/><Relationship Id="rId14"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theme" Target="../theme/theme4.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theme" Target="../theme/theme5.xml"/><Relationship Id="rId11" Type="http://schemas.openxmlformats.org/officeDocument/2006/relationships/image" Target="../media/image3.png"/><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0.xml"/><Relationship Id="rId4" Type="http://schemas.openxmlformats.org/officeDocument/2006/relationships/slideLayout" Target="../slideLayouts/slideLayout71.xml"/><Relationship Id="rId5" Type="http://schemas.openxmlformats.org/officeDocument/2006/relationships/slideLayout" Target="../slideLayouts/slideLayout72.xml"/><Relationship Id="rId6" Type="http://schemas.openxmlformats.org/officeDocument/2006/relationships/slideLayout" Target="../slideLayouts/slideLayout73.xml"/><Relationship Id="rId7" Type="http://schemas.openxmlformats.org/officeDocument/2006/relationships/theme" Target="../theme/theme6.xml"/><Relationship Id="rId1" Type="http://schemas.openxmlformats.org/officeDocument/2006/relationships/slideLayout" Target="../slideLayouts/slideLayout68.xml"/><Relationship Id="rId2"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 name="Shape 7"/>
          <p:cNvSpPr txBox="1">
            <a:spLocks noGrp="1"/>
          </p:cNvSpPr>
          <p:nvPr>
            <p:ph type="body" idx="1"/>
          </p:nvPr>
        </p:nvSpPr>
        <p:spPr>
          <a:xfrm>
            <a:off x="1156854" y="2743200"/>
            <a:ext cx="22007942" cy="95249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8" name="Shape 8"/>
          <p:cNvSpPr txBox="1"/>
          <p:nvPr/>
        </p:nvSpPr>
        <p:spPr>
          <a:xfrm>
            <a:off x="19431000" y="13194631"/>
            <a:ext cx="4800600" cy="318036"/>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A5A5A5"/>
              </a:buClr>
              <a:buSzPct val="25000"/>
              <a:buFont typeface="Helvetica Neue"/>
              <a:buNone/>
            </a:pPr>
            <a:r>
              <a:rPr lang="en-US" sz="1400" b="0" i="0" u="none" strike="noStrike" cap="none">
                <a:solidFill>
                  <a:srgbClr val="A5A5A5"/>
                </a:solidFill>
                <a:latin typeface="Helvetica Neue"/>
                <a:ea typeface="Helvetica Neue"/>
                <a:cs typeface="Helvetica Neue"/>
                <a:sym typeface="Helvetica Neue"/>
              </a:rPr>
              <a:t>Proprietary &amp; Confidential © PCCI</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1156854" y="942108"/>
            <a:ext cx="22007942" cy="120332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1" name="Shape 81"/>
          <p:cNvSpPr txBox="1">
            <a:spLocks noGrp="1"/>
          </p:cNvSpPr>
          <p:nvPr>
            <p:ph type="body" idx="1"/>
          </p:nvPr>
        </p:nvSpPr>
        <p:spPr>
          <a:xfrm>
            <a:off x="1156854" y="2743200"/>
            <a:ext cx="22007942" cy="9524999"/>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3" marR="0" lvl="2" indent="-100013"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3" marR="0" lvl="3" indent="-188913"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1"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9"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82" name="Shape 82"/>
          <p:cNvSpPr txBox="1"/>
          <p:nvPr/>
        </p:nvSpPr>
        <p:spPr>
          <a:xfrm>
            <a:off x="19431000" y="13194631"/>
            <a:ext cx="4800600" cy="318036"/>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A5A5A5"/>
              </a:buClr>
              <a:buSzPct val="25000"/>
              <a:buFont typeface="Helvetica Neue"/>
              <a:buNone/>
            </a:pPr>
            <a:r>
              <a:rPr lang="en-US" sz="1400" b="0" i="0" u="none" strike="noStrike" cap="none">
                <a:solidFill>
                  <a:srgbClr val="A5A5A5"/>
                </a:solidFill>
                <a:latin typeface="Helvetica Neue"/>
                <a:ea typeface="Helvetica Neue"/>
                <a:cs typeface="Helvetica Neue"/>
                <a:sym typeface="Helvetica Neue"/>
              </a:rPr>
              <a:t>Proprietary &amp; Confidential © PCCI</a:t>
            </a: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5" name="Shape 155"/>
          <p:cNvSpPr txBox="1">
            <a:spLocks noGrp="1"/>
          </p:cNvSpPr>
          <p:nvPr>
            <p:ph type="body" idx="1"/>
          </p:nvPr>
        </p:nvSpPr>
        <p:spPr>
          <a:xfrm>
            <a:off x="1156854" y="2743200"/>
            <a:ext cx="22008000" cy="95250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156" name="Shape 156"/>
          <p:cNvSpPr txBox="1"/>
          <p:nvPr/>
        </p:nvSpPr>
        <p:spPr>
          <a:xfrm>
            <a:off x="19431000" y="13194631"/>
            <a:ext cx="4800600" cy="3180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A5A5A5"/>
              </a:buClr>
              <a:buSzPct val="25000"/>
              <a:buFont typeface="Helvetica Neue"/>
              <a:buNone/>
            </a:pPr>
            <a:r>
              <a:rPr lang="en-US" sz="1400" b="0" i="0" u="none" strike="noStrike" cap="none">
                <a:solidFill>
                  <a:srgbClr val="A5A5A5"/>
                </a:solidFill>
                <a:latin typeface="Helvetica Neue"/>
                <a:ea typeface="Helvetica Neue"/>
                <a:cs typeface="Helvetica Neue"/>
                <a:sym typeface="Helvetica Neue"/>
              </a:rPr>
              <a:t>Proprietary &amp; Confidential © PCCI</a:t>
            </a: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1156854" y="942108"/>
            <a:ext cx="22008000" cy="12032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Helvetica Neue"/>
              <a:buNone/>
              <a:defRPr sz="7200" b="1" i="0" u="none" strike="noStrike" cap="none">
                <a:solidFill>
                  <a:schemeClr val="dk1"/>
                </a:solidFill>
                <a:latin typeface="Helvetica Neue"/>
                <a:ea typeface="Helvetica Neue"/>
                <a:cs typeface="Helvetica Neue"/>
                <a:sym typeface="Helvetica Neue"/>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3" name="Shape 223"/>
          <p:cNvSpPr txBox="1">
            <a:spLocks noGrp="1"/>
          </p:cNvSpPr>
          <p:nvPr>
            <p:ph type="body" idx="1"/>
          </p:nvPr>
        </p:nvSpPr>
        <p:spPr>
          <a:xfrm>
            <a:off x="1156854" y="2743200"/>
            <a:ext cx="22008000" cy="9525000"/>
          </a:xfrm>
          <a:prstGeom prst="rect">
            <a:avLst/>
          </a:prstGeom>
          <a:noFill/>
          <a:ln>
            <a:noFill/>
          </a:ln>
        </p:spPr>
        <p:txBody>
          <a:bodyPr lIns="91425" tIns="91425" rIns="91425" bIns="91425" anchor="t" anchorCtr="0"/>
          <a:lstStyle>
            <a:lvl1pPr marL="0" marR="0" lvl="0" indent="0" algn="l" rtl="0">
              <a:lnSpc>
                <a:spcPct val="100000"/>
              </a:lnSpc>
              <a:spcBef>
                <a:spcPts val="720"/>
              </a:spcBef>
              <a:spcAft>
                <a:spcPts val="0"/>
              </a:spcAft>
              <a:buClr>
                <a:schemeClr val="dk1"/>
              </a:buClr>
              <a:buFont typeface="Arial"/>
              <a:buNone/>
              <a:defRPr sz="3600" b="1" i="0" u="none" strike="noStrike" cap="none">
                <a:solidFill>
                  <a:schemeClr val="dk1"/>
                </a:solidFill>
                <a:latin typeface="Helvetica Neue"/>
                <a:ea typeface="Helvetica Neue"/>
                <a:cs typeface="Helvetica Neue"/>
                <a:sym typeface="Helvetica Neue"/>
              </a:defRPr>
            </a:lvl1pPr>
            <a:lvl2pPr marL="1108075" marR="0" lvl="1" indent="-79375" algn="l" rtl="0">
              <a:lnSpc>
                <a:spcPct val="100000"/>
              </a:lnSpc>
              <a:spcBef>
                <a:spcPts val="720"/>
              </a:spcBef>
              <a:spcAft>
                <a:spcPts val="0"/>
              </a:spcAft>
              <a:buClr>
                <a:schemeClr val="dk1"/>
              </a:buClr>
              <a:buSzPct val="100000"/>
              <a:buFont typeface="Courier New"/>
              <a:buChar char="o"/>
              <a:defRPr sz="3600" b="0" i="0" u="none" strike="noStrike" cap="none">
                <a:solidFill>
                  <a:schemeClr val="dk1"/>
                </a:solidFill>
                <a:latin typeface="Helvetica Neue"/>
                <a:ea typeface="Helvetica Neue"/>
                <a:cs typeface="Helvetica Neue"/>
                <a:sym typeface="Helvetica Neue"/>
              </a:defRPr>
            </a:lvl2pPr>
            <a:lvl3pPr marL="1662112" marR="0" lvl="2" indent="-100012" algn="l" rtl="0">
              <a:lnSpc>
                <a:spcPct val="100000"/>
              </a:lnSpc>
              <a:spcBef>
                <a:spcPts val="720"/>
              </a:spcBef>
              <a:spcAft>
                <a:spcPts val="0"/>
              </a:spcAft>
              <a:buClr>
                <a:schemeClr val="dk1"/>
              </a:buClr>
              <a:buSzPct val="100000"/>
              <a:buFont typeface="Arial"/>
              <a:buChar char="•"/>
              <a:defRPr sz="3600" b="0" i="0" u="none" strike="noStrike" cap="none">
                <a:solidFill>
                  <a:schemeClr val="dk1"/>
                </a:solidFill>
                <a:latin typeface="Helvetica Neue"/>
                <a:ea typeface="Helvetica Neue"/>
                <a:cs typeface="Helvetica Neue"/>
                <a:sym typeface="Helvetica Neue"/>
              </a:defRPr>
            </a:lvl3pPr>
            <a:lvl4pPr marL="2271712" marR="0" lvl="3" indent="-188912" algn="l" rtl="0">
              <a:lnSpc>
                <a:spcPct val="100000"/>
              </a:lnSpc>
              <a:spcBef>
                <a:spcPts val="720"/>
              </a:spcBef>
              <a:spcAft>
                <a:spcPts val="0"/>
              </a:spcAft>
              <a:buClr>
                <a:schemeClr val="dk1"/>
              </a:buClr>
              <a:buSzPct val="100000"/>
              <a:buFont typeface="Noto Sans Symbols"/>
              <a:buChar char="▪"/>
              <a:defRPr sz="3600" b="0" i="0" u="none" strike="noStrike" cap="none">
                <a:solidFill>
                  <a:schemeClr val="dk1"/>
                </a:solidFill>
                <a:latin typeface="Helvetica Neue"/>
                <a:ea typeface="Helvetica Neue"/>
                <a:cs typeface="Helvetica Neue"/>
                <a:sym typeface="Helvetica Neue"/>
              </a:defRPr>
            </a:lvl4pPr>
            <a:lvl5pPr marL="2271712" marR="0" lvl="4" indent="-11112" algn="l" rtl="0">
              <a:lnSpc>
                <a:spcPct val="100000"/>
              </a:lnSpc>
              <a:spcBef>
                <a:spcPts val="720"/>
              </a:spcBef>
              <a:spcAft>
                <a:spcPts val="0"/>
              </a:spcAft>
              <a:buClr>
                <a:schemeClr val="dk1"/>
              </a:buClr>
              <a:buFont typeface="Noto Sans Symbols"/>
              <a:buNone/>
              <a:defRPr sz="3600" b="0" i="0" u="none" strike="noStrike" cap="none">
                <a:solidFill>
                  <a:schemeClr val="dk1"/>
                </a:solidFill>
                <a:latin typeface="Helvetica Neue"/>
                <a:ea typeface="Helvetica Neue"/>
                <a:cs typeface="Helvetica Neue"/>
                <a:sym typeface="Helvetica Neue"/>
              </a:defRPr>
            </a:lvl5pPr>
            <a:lvl6pPr marL="5987011" marR="0" lvl="5" indent="58188"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6pPr>
            <a:lvl7pPr marL="7075559" marR="0" lvl="6" indent="61841"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7pPr>
            <a:lvl8pPr marL="8164106" marR="0" lvl="7" indent="52793"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8pPr>
            <a:lvl9pPr marL="9252654" marR="0" lvl="8" indent="56446" algn="l" rtl="0">
              <a:lnSpc>
                <a:spcPct val="100000"/>
              </a:lnSpc>
              <a:spcBef>
                <a:spcPts val="960"/>
              </a:spcBef>
              <a:spcAft>
                <a:spcPts val="0"/>
              </a:spcAft>
              <a:buClr>
                <a:schemeClr val="dk1"/>
              </a:buClr>
              <a:buSzPct val="100000"/>
              <a:buFont typeface="Arial"/>
              <a:buChar char="•"/>
              <a:defRPr sz="4800" b="0" i="0" u="none" strike="noStrike" cap="none">
                <a:solidFill>
                  <a:schemeClr val="dk1"/>
                </a:solidFill>
                <a:latin typeface="Helvetica Neue"/>
                <a:ea typeface="Helvetica Neue"/>
                <a:cs typeface="Helvetica Neue"/>
                <a:sym typeface="Helvetica Neue"/>
              </a:defRPr>
            </a:lvl9pPr>
          </a:lstStyle>
          <a:p>
            <a:endParaRPr/>
          </a:p>
        </p:txBody>
      </p:sp>
      <p:sp>
        <p:nvSpPr>
          <p:cNvPr id="224" name="Shape 224"/>
          <p:cNvSpPr txBox="1"/>
          <p:nvPr/>
        </p:nvSpPr>
        <p:spPr>
          <a:xfrm>
            <a:off x="19431000" y="13194631"/>
            <a:ext cx="4800600" cy="318000"/>
          </a:xfrm>
          <a:prstGeom prst="rect">
            <a:avLst/>
          </a:prstGeom>
          <a:noFill/>
          <a:ln>
            <a:noFill/>
          </a:ln>
        </p:spPr>
        <p:txBody>
          <a:bodyPr lIns="50800" tIns="50800" rIns="50800" bIns="50800" anchor="ctr" anchorCtr="0">
            <a:noAutofit/>
          </a:bodyPr>
          <a:lstStyle/>
          <a:p>
            <a:pPr marL="0" marR="0" lvl="0" indent="0" algn="ctr" rtl="0">
              <a:lnSpc>
                <a:spcPct val="100000"/>
              </a:lnSpc>
              <a:spcBef>
                <a:spcPts val="0"/>
              </a:spcBef>
              <a:spcAft>
                <a:spcPts val="0"/>
              </a:spcAft>
              <a:buClr>
                <a:srgbClr val="A5A5A5"/>
              </a:buClr>
              <a:buSzPct val="25000"/>
              <a:buFont typeface="Helvetica Neue"/>
              <a:buNone/>
            </a:pPr>
            <a:r>
              <a:rPr lang="en-US" sz="1400" b="0" i="0" u="none" strike="noStrike" cap="none">
                <a:solidFill>
                  <a:srgbClr val="A5A5A5"/>
                </a:solidFill>
                <a:latin typeface="Helvetica Neue"/>
                <a:ea typeface="Helvetica Neue"/>
                <a:cs typeface="Helvetica Neue"/>
                <a:sym typeface="Helvetica Neue"/>
              </a:rPr>
              <a:t>Proprietary &amp; Confidential © PCCI</a:t>
            </a: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689105" y="952500"/>
            <a:ext cx="21005700" cy="22860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Helvetica Neue"/>
              <a:buNone/>
              <a:defRPr sz="11200" b="0" i="0" u="none" strike="noStrike" cap="none">
                <a:solidFill>
                  <a:srgbClr val="000000"/>
                </a:solidFill>
                <a:latin typeface="Helvetica Neue"/>
                <a:ea typeface="Helvetica Neue"/>
                <a:cs typeface="Helvetica Neue"/>
                <a:sym typeface="Helvetica Neue"/>
              </a:defRPr>
            </a:lvl1pPr>
            <a:lvl2pPr marL="0" marR="0" lvl="1" indent="215900" algn="ctr" rtl="0">
              <a:spcBef>
                <a:spcPts val="0"/>
              </a:spcBef>
              <a:buFont typeface="Helvetica Neue"/>
              <a:buNone/>
              <a:defRPr sz="11200" b="0" i="0" u="none" strike="noStrike" cap="none">
                <a:latin typeface="Helvetica Neue"/>
                <a:ea typeface="Helvetica Neue"/>
                <a:cs typeface="Helvetica Neue"/>
                <a:sym typeface="Helvetica Neue"/>
              </a:defRPr>
            </a:lvl2pPr>
            <a:lvl3pPr marL="0" marR="0" lvl="2" indent="444500" algn="ctr" rtl="0">
              <a:spcBef>
                <a:spcPts val="0"/>
              </a:spcBef>
              <a:buFont typeface="Helvetica Neue"/>
              <a:buNone/>
              <a:defRPr sz="11200" b="0" i="0" u="none" strike="noStrike" cap="none">
                <a:latin typeface="Helvetica Neue"/>
                <a:ea typeface="Helvetica Neue"/>
                <a:cs typeface="Helvetica Neue"/>
                <a:sym typeface="Helvetica Neue"/>
              </a:defRPr>
            </a:lvl3pPr>
            <a:lvl4pPr marL="0" marR="0" lvl="3" indent="673100" algn="ctr" rtl="0">
              <a:spcBef>
                <a:spcPts val="0"/>
              </a:spcBef>
              <a:buFont typeface="Helvetica Neue"/>
              <a:buNone/>
              <a:defRPr sz="11200" b="0" i="0" u="none" strike="noStrike" cap="none">
                <a:latin typeface="Helvetica Neue"/>
                <a:ea typeface="Helvetica Neue"/>
                <a:cs typeface="Helvetica Neue"/>
                <a:sym typeface="Helvetica Neue"/>
              </a:defRPr>
            </a:lvl4pPr>
            <a:lvl5pPr marL="0" marR="0" lvl="4" indent="901700" algn="ctr" rtl="0">
              <a:spcBef>
                <a:spcPts val="0"/>
              </a:spcBef>
              <a:buFont typeface="Helvetica Neue"/>
              <a:buNone/>
              <a:defRPr sz="11200" b="0" i="0" u="none" strike="noStrike" cap="none">
                <a:latin typeface="Helvetica Neue"/>
                <a:ea typeface="Helvetica Neue"/>
                <a:cs typeface="Helvetica Neue"/>
                <a:sym typeface="Helvetica Neue"/>
              </a:defRPr>
            </a:lvl5pPr>
            <a:lvl6pPr marL="0" marR="0" lvl="5" indent="1130300" algn="ctr" rtl="0">
              <a:spcBef>
                <a:spcPts val="0"/>
              </a:spcBef>
              <a:buFont typeface="Helvetica Neue"/>
              <a:buNone/>
              <a:defRPr sz="11200" b="0" i="0" u="none" strike="noStrike" cap="none">
                <a:latin typeface="Helvetica Neue"/>
                <a:ea typeface="Helvetica Neue"/>
                <a:cs typeface="Helvetica Neue"/>
                <a:sym typeface="Helvetica Neue"/>
              </a:defRPr>
            </a:lvl6pPr>
            <a:lvl7pPr marL="0" marR="0" lvl="6" indent="1358900" algn="ctr" rtl="0">
              <a:spcBef>
                <a:spcPts val="0"/>
              </a:spcBef>
              <a:buFont typeface="Helvetica Neue"/>
              <a:buNone/>
              <a:defRPr sz="11200" b="0" i="0" u="none" strike="noStrike" cap="none">
                <a:latin typeface="Helvetica Neue"/>
                <a:ea typeface="Helvetica Neue"/>
                <a:cs typeface="Helvetica Neue"/>
                <a:sym typeface="Helvetica Neue"/>
              </a:defRPr>
            </a:lvl7pPr>
            <a:lvl8pPr marL="0" marR="0" lvl="7" indent="1587500" algn="ctr" rtl="0">
              <a:spcBef>
                <a:spcPts val="0"/>
              </a:spcBef>
              <a:buFont typeface="Helvetica Neue"/>
              <a:buNone/>
              <a:defRPr sz="11200" b="0" i="0" u="none" strike="noStrike" cap="none">
                <a:latin typeface="Helvetica Neue"/>
                <a:ea typeface="Helvetica Neue"/>
                <a:cs typeface="Helvetica Neue"/>
                <a:sym typeface="Helvetica Neue"/>
              </a:defRPr>
            </a:lvl8pPr>
            <a:lvl9pPr marL="0" marR="0" lvl="8" indent="1816100" algn="ctr" rtl="0">
              <a:spcBef>
                <a:spcPts val="0"/>
              </a:spcBef>
              <a:buFont typeface="Helvetica Neue"/>
              <a:buNone/>
              <a:defRPr sz="11200" b="0" i="0" u="none" strike="noStrike" cap="none">
                <a:latin typeface="Helvetica Neue"/>
                <a:ea typeface="Helvetica Neue"/>
                <a:cs typeface="Helvetica Neue"/>
                <a:sym typeface="Helvetica Neue"/>
              </a:defRPr>
            </a:lvl9pPr>
          </a:lstStyle>
          <a:p>
            <a:endParaRPr/>
          </a:p>
        </p:txBody>
      </p:sp>
      <p:sp>
        <p:nvSpPr>
          <p:cNvPr id="296" name="Shape 296"/>
          <p:cNvSpPr txBox="1">
            <a:spLocks noGrp="1"/>
          </p:cNvSpPr>
          <p:nvPr>
            <p:ph type="body" idx="1"/>
          </p:nvPr>
        </p:nvSpPr>
        <p:spPr>
          <a:xfrm>
            <a:off x="1689105" y="3238500"/>
            <a:ext cx="21005700" cy="9207600"/>
          </a:xfrm>
          <a:prstGeom prst="rect">
            <a:avLst/>
          </a:prstGeom>
          <a:noFill/>
          <a:ln>
            <a:noFill/>
          </a:ln>
        </p:spPr>
        <p:txBody>
          <a:bodyPr lIns="91425" tIns="91425" rIns="91425" bIns="91425" anchor="ctr" anchorCtr="0"/>
          <a:lstStyle>
            <a:lvl1pPr marL="634885" marR="0" lvl="0" indent="-145935"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1269772" marR="0" lvl="1" indent="-158522"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904658" marR="0" lvl="2" indent="-158408"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2539551" marR="0" lvl="3" indent="-158301"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3174446" marR="0" lvl="4" indent="-158196"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3809333" marR="0" lvl="5" indent="-158083"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4444219" marR="0" lvl="6" indent="-157969"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5079104" marR="0" lvl="7" indent="-157854"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5713991" marR="0" lvl="8" indent="-157741" algn="l" rtl="0">
              <a:lnSpc>
                <a:spcPct val="100000"/>
              </a:lnSpc>
              <a:spcBef>
                <a:spcPts val="5900"/>
              </a:spcBef>
              <a:spcAft>
                <a:spcPts val="0"/>
              </a:spcAft>
              <a:buClr>
                <a:srgbClr val="000000"/>
              </a:buClr>
              <a:buSzPct val="750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297" name="Shape 297"/>
          <p:cNvSpPr txBox="1">
            <a:spLocks noGrp="1"/>
          </p:cNvSpPr>
          <p:nvPr>
            <p:ph type="sldNum" idx="12"/>
          </p:nvPr>
        </p:nvSpPr>
        <p:spPr>
          <a:xfrm>
            <a:off x="22818090" y="12666267"/>
            <a:ext cx="1463100" cy="1049999"/>
          </a:xfrm>
          <a:prstGeom prst="rect">
            <a:avLst/>
          </a:prstGeom>
          <a:noFill/>
          <a:ln>
            <a:noFill/>
          </a:ln>
        </p:spPr>
        <p:txBody>
          <a:bodyPr lIns="223475" tIns="223475" rIns="223475" bIns="223475" anchor="ctr" anchorCtr="0">
            <a:noAutofit/>
          </a:bodyPr>
          <a:lstStyle/>
          <a:p>
            <a:pPr marL="0" marR="0" lvl="0" indent="0" algn="r" rtl="0">
              <a:lnSpc>
                <a:spcPct val="100000"/>
              </a:lnSpc>
              <a:spcBef>
                <a:spcPts val="0"/>
              </a:spcBef>
              <a:spcAft>
                <a:spcPts val="0"/>
              </a:spcAft>
              <a:buClr>
                <a:srgbClr val="000000"/>
              </a:buClr>
              <a:buSzPct val="25000"/>
              <a:buFont typeface="Helvetica Neue"/>
              <a:buNone/>
            </a:pPr>
            <a:fld id="{00000000-1234-1234-1234-123412341234}" type="slidenum">
              <a:rPr lang="en-US" sz="3200" b="0" i="0" u="none" strike="noStrike" cap="none">
                <a:solidFill>
                  <a:srgbClr val="000000"/>
                </a:solidFill>
                <a:latin typeface="Helvetica Neue"/>
                <a:ea typeface="Helvetica Neue"/>
                <a:cs typeface="Helvetica Neue"/>
                <a:sym typeface="Helvetica Neue"/>
              </a:rPr>
              <a:t>‹#›</a:t>
            </a:fld>
            <a:endParaRPr lang="en-US" sz="3200" b="0" i="0" u="none" strike="noStrike" cap="none">
              <a:solidFill>
                <a:srgbClr val="000000"/>
              </a:solidFill>
              <a:latin typeface="Helvetica Neue"/>
              <a:ea typeface="Helvetica Neue"/>
              <a:cs typeface="Helvetica Neue"/>
              <a:sym typeface="Helvetica Neue"/>
            </a:endParaRPr>
          </a:p>
        </p:txBody>
      </p:sp>
      <p:pic>
        <p:nvPicPr>
          <p:cNvPr id="298" name="Shape 298" descr="PCCI-Logo-380x200.png"/>
          <p:cNvPicPr preferRelativeResize="0"/>
          <p:nvPr/>
        </p:nvPicPr>
        <p:blipFill>
          <a:blip r:embed="rId11">
            <a:alphaModFix/>
          </a:blip>
          <a:stretch>
            <a:fillRect/>
          </a:stretch>
        </p:blipFill>
        <p:spPr>
          <a:xfrm>
            <a:off x="161275" y="171200"/>
            <a:ext cx="1789976" cy="9421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1689105" y="952500"/>
            <a:ext cx="21005799" cy="2286000"/>
          </a:xfrm>
          <a:prstGeom prst="rect">
            <a:avLst/>
          </a:prstGeom>
          <a:noFill/>
          <a:ln>
            <a:noFill/>
          </a:ln>
        </p:spPr>
        <p:txBody>
          <a:bodyPr lIns="91425" tIns="91425" rIns="91425" bIns="91425" anchor="ctr" anchorCtr="0"/>
          <a:lstStyle>
            <a:lvl1pPr marL="0" marR="0" lvl="0" indent="0" algn="ctr" rtl="0">
              <a:spcBef>
                <a:spcPts val="0"/>
              </a:spcBef>
              <a:buNone/>
              <a:defRPr sz="11200" b="0" i="0" u="none" strike="noStrike" cap="none">
                <a:latin typeface="Helvetica Neue"/>
                <a:ea typeface="Helvetica Neue"/>
                <a:cs typeface="Helvetica Neue"/>
                <a:sym typeface="Helvetica Neue"/>
              </a:defRPr>
            </a:lvl1pPr>
            <a:lvl2pPr marL="0" marR="0" lvl="1" indent="215900" algn="ctr" rtl="0">
              <a:spcBef>
                <a:spcPts val="0"/>
              </a:spcBef>
              <a:buNone/>
              <a:defRPr sz="11200" b="0" i="0" u="none" strike="noStrike" cap="none">
                <a:latin typeface="Helvetica Neue"/>
                <a:ea typeface="Helvetica Neue"/>
                <a:cs typeface="Helvetica Neue"/>
                <a:sym typeface="Helvetica Neue"/>
              </a:defRPr>
            </a:lvl2pPr>
            <a:lvl3pPr marL="0" marR="0" lvl="2" indent="444500" algn="ctr" rtl="0">
              <a:spcBef>
                <a:spcPts val="0"/>
              </a:spcBef>
              <a:buNone/>
              <a:defRPr sz="11200" b="0" i="0" u="none" strike="noStrike" cap="none">
                <a:latin typeface="Helvetica Neue"/>
                <a:ea typeface="Helvetica Neue"/>
                <a:cs typeface="Helvetica Neue"/>
                <a:sym typeface="Helvetica Neue"/>
              </a:defRPr>
            </a:lvl3pPr>
            <a:lvl4pPr marL="0" marR="0" lvl="3" indent="673100" algn="ctr" rtl="0">
              <a:spcBef>
                <a:spcPts val="0"/>
              </a:spcBef>
              <a:buNone/>
              <a:defRPr sz="11200" b="0" i="0" u="none" strike="noStrike" cap="none">
                <a:latin typeface="Helvetica Neue"/>
                <a:ea typeface="Helvetica Neue"/>
                <a:cs typeface="Helvetica Neue"/>
                <a:sym typeface="Helvetica Neue"/>
              </a:defRPr>
            </a:lvl4pPr>
            <a:lvl5pPr marL="0" marR="0" lvl="4" indent="901700" algn="ctr" rtl="0">
              <a:spcBef>
                <a:spcPts val="0"/>
              </a:spcBef>
              <a:buNone/>
              <a:defRPr sz="11200" b="0" i="0" u="none" strike="noStrike" cap="none">
                <a:latin typeface="Helvetica Neue"/>
                <a:ea typeface="Helvetica Neue"/>
                <a:cs typeface="Helvetica Neue"/>
                <a:sym typeface="Helvetica Neue"/>
              </a:defRPr>
            </a:lvl5pPr>
            <a:lvl6pPr marL="0" marR="0" lvl="5" indent="1130300" algn="ctr" rtl="0">
              <a:spcBef>
                <a:spcPts val="0"/>
              </a:spcBef>
              <a:buNone/>
              <a:defRPr sz="11200" b="0" i="0" u="none" strike="noStrike" cap="none">
                <a:latin typeface="Helvetica Neue"/>
                <a:ea typeface="Helvetica Neue"/>
                <a:cs typeface="Helvetica Neue"/>
                <a:sym typeface="Helvetica Neue"/>
              </a:defRPr>
            </a:lvl6pPr>
            <a:lvl7pPr marL="0" marR="0" lvl="6" indent="1358900" algn="ctr" rtl="0">
              <a:spcBef>
                <a:spcPts val="0"/>
              </a:spcBef>
              <a:buNone/>
              <a:defRPr sz="11200" b="0" i="0" u="none" strike="noStrike" cap="none">
                <a:latin typeface="Helvetica Neue"/>
                <a:ea typeface="Helvetica Neue"/>
                <a:cs typeface="Helvetica Neue"/>
                <a:sym typeface="Helvetica Neue"/>
              </a:defRPr>
            </a:lvl7pPr>
            <a:lvl8pPr marL="0" marR="0" lvl="7" indent="1587500" algn="ctr" rtl="0">
              <a:spcBef>
                <a:spcPts val="0"/>
              </a:spcBef>
              <a:buNone/>
              <a:defRPr sz="11200" b="0" i="0" u="none" strike="noStrike" cap="none">
                <a:latin typeface="Helvetica Neue"/>
                <a:ea typeface="Helvetica Neue"/>
                <a:cs typeface="Helvetica Neue"/>
                <a:sym typeface="Helvetica Neue"/>
              </a:defRPr>
            </a:lvl8pPr>
            <a:lvl9pPr marL="0" marR="0" lvl="8" indent="1816100" algn="ctr" rtl="0">
              <a:spcBef>
                <a:spcPts val="0"/>
              </a:spcBef>
              <a:buNone/>
              <a:defRPr sz="11200" b="0" i="0" u="none" strike="noStrike" cap="none">
                <a:latin typeface="Helvetica Neue"/>
                <a:ea typeface="Helvetica Neue"/>
                <a:cs typeface="Helvetica Neue"/>
                <a:sym typeface="Helvetica Neue"/>
              </a:defRPr>
            </a:lvl9pPr>
          </a:lstStyle>
          <a:p>
            <a:endParaRPr/>
          </a:p>
        </p:txBody>
      </p:sp>
      <p:sp>
        <p:nvSpPr>
          <p:cNvPr id="339" name="Shape 339"/>
          <p:cNvSpPr txBox="1">
            <a:spLocks noGrp="1"/>
          </p:cNvSpPr>
          <p:nvPr>
            <p:ph type="body" idx="1"/>
          </p:nvPr>
        </p:nvSpPr>
        <p:spPr>
          <a:xfrm>
            <a:off x="1689105" y="3238500"/>
            <a:ext cx="21005799" cy="9207499"/>
          </a:xfrm>
          <a:prstGeom prst="rect">
            <a:avLst/>
          </a:prstGeom>
          <a:noFill/>
          <a:ln>
            <a:noFill/>
          </a:ln>
        </p:spPr>
        <p:txBody>
          <a:bodyPr lIns="91425" tIns="91425" rIns="91425" bIns="91425" anchor="ctr" anchorCtr="0"/>
          <a:lstStyle>
            <a:lvl1pPr marL="634886" marR="0" lvl="0" indent="-387236"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1pPr>
            <a:lvl2pPr marL="1269772" marR="0" lvl="1" indent="-399822"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2pPr>
            <a:lvl3pPr marL="1904659" marR="0" lvl="2" indent="-399709"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3pPr>
            <a:lvl4pPr marL="2539551" marR="0" lvl="3" indent="-399601"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4pPr>
            <a:lvl5pPr marL="3174447" marR="0" lvl="4" indent="-399496"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5pPr>
            <a:lvl6pPr marL="3809333" marR="0" lvl="5" indent="-399383"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6pPr>
            <a:lvl7pPr marL="4444219" marR="0" lvl="6" indent="-399269"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7pPr>
            <a:lvl8pPr marL="5079105" marR="0" lvl="7" indent="-399155"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8pPr>
            <a:lvl9pPr marL="5713991" marR="0" lvl="8" indent="-399041" algn="l" rtl="0">
              <a:spcBef>
                <a:spcPts val="5900"/>
              </a:spcBef>
              <a:buSzPct val="75000"/>
              <a:buFont typeface="Helvetica Neue"/>
              <a:buChar char="•"/>
              <a:defRPr sz="5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1" Type="http://schemas.openxmlformats.org/officeDocument/2006/relationships/slideLayout" Target="../slideLayouts/slideLayout5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5.png"/></Relationships>
</file>

<file path=ppt/slides/_rels/slide13.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87.png"/><Relationship Id="rId8" Type="http://schemas.openxmlformats.org/officeDocument/2006/relationships/image" Target="../media/image8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9.gif"/></Relationships>
</file>

<file path=ppt/slides/_rels/slide15.xml.rels><?xml version="1.0" encoding="UTF-8" standalone="yes"?>
<Relationships xmlns="http://schemas.openxmlformats.org/package/2006/relationships"><Relationship Id="rId9" Type="http://schemas.openxmlformats.org/officeDocument/2006/relationships/image" Target="../media/image96.jpg"/><Relationship Id="rId20" Type="http://schemas.openxmlformats.org/officeDocument/2006/relationships/image" Target="../media/image107.jpg"/><Relationship Id="rId21" Type="http://schemas.openxmlformats.org/officeDocument/2006/relationships/image" Target="../media/image108.jpg"/><Relationship Id="rId22" Type="http://schemas.openxmlformats.org/officeDocument/2006/relationships/image" Target="../media/image109.jpg"/><Relationship Id="rId23" Type="http://schemas.openxmlformats.org/officeDocument/2006/relationships/image" Target="../media/image110.jpg"/><Relationship Id="rId10" Type="http://schemas.openxmlformats.org/officeDocument/2006/relationships/image" Target="../media/image97.png"/><Relationship Id="rId11" Type="http://schemas.openxmlformats.org/officeDocument/2006/relationships/image" Target="../media/image98.png"/><Relationship Id="rId12" Type="http://schemas.openxmlformats.org/officeDocument/2006/relationships/image" Target="../media/image99.jpg"/><Relationship Id="rId13" Type="http://schemas.openxmlformats.org/officeDocument/2006/relationships/image" Target="../media/image100.png"/><Relationship Id="rId14" Type="http://schemas.openxmlformats.org/officeDocument/2006/relationships/image" Target="../media/image101.png"/><Relationship Id="rId15" Type="http://schemas.openxmlformats.org/officeDocument/2006/relationships/image" Target="../media/image102.png"/><Relationship Id="rId16" Type="http://schemas.openxmlformats.org/officeDocument/2006/relationships/image" Target="../media/image103.png"/><Relationship Id="rId17" Type="http://schemas.openxmlformats.org/officeDocument/2006/relationships/image" Target="../media/image104.jpg"/><Relationship Id="rId18" Type="http://schemas.openxmlformats.org/officeDocument/2006/relationships/image" Target="../media/image105.png"/><Relationship Id="rId19" Type="http://schemas.openxmlformats.org/officeDocument/2006/relationships/image" Target="../media/image106.png"/><Relationship Id="rId1" Type="http://schemas.openxmlformats.org/officeDocument/2006/relationships/slideLayout" Target="../slideLayouts/slideLayout68.xml"/><Relationship Id="rId2" Type="http://schemas.openxmlformats.org/officeDocument/2006/relationships/notesSlide" Target="../notesSlides/notesSlide15.xml"/><Relationship Id="rId3" Type="http://schemas.openxmlformats.org/officeDocument/2006/relationships/image" Target="../media/image90.jpg"/><Relationship Id="rId4" Type="http://schemas.openxmlformats.org/officeDocument/2006/relationships/image" Target="../media/image91.jpg"/><Relationship Id="rId5" Type="http://schemas.openxmlformats.org/officeDocument/2006/relationships/image" Target="../media/image92.jpg"/><Relationship Id="rId6" Type="http://schemas.openxmlformats.org/officeDocument/2006/relationships/image" Target="../media/image93.png"/><Relationship Id="rId7" Type="http://schemas.openxmlformats.org/officeDocument/2006/relationships/image" Target="../media/image94.jpg"/><Relationship Id="rId8" Type="http://schemas.openxmlformats.org/officeDocument/2006/relationships/image" Target="../media/image95.png"/></Relationships>
</file>

<file path=ppt/slides/_rels/slide16.xml.rels><?xml version="1.0" encoding="UTF-8" standalone="yes"?>
<Relationships xmlns="http://schemas.openxmlformats.org/package/2006/relationships"><Relationship Id="rId3" Type="http://schemas.openxmlformats.org/officeDocument/2006/relationships/hyperlink" Target="http://www.commonwealthfund.org" TargetMode="External"/><Relationship Id="rId4" Type="http://schemas.openxmlformats.org/officeDocument/2006/relationships/hyperlink" Target="http://www.pccipieces.org" TargetMode="External"/><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11.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hyperlink" Target="http://pccipieces.org" TargetMode="External"/><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6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6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6" Type="http://schemas.openxmlformats.org/officeDocument/2006/relationships/image" Target="../media/image32.png"/><Relationship Id="rId17" Type="http://schemas.openxmlformats.org/officeDocument/2006/relationships/image" Target="../media/image33.png"/><Relationship Id="rId18" Type="http://schemas.openxmlformats.org/officeDocument/2006/relationships/image" Target="../media/image34.png"/><Relationship Id="rId19" Type="http://schemas.openxmlformats.org/officeDocument/2006/relationships/image" Target="../media/image35.png"/><Relationship Id="rId63" Type="http://schemas.openxmlformats.org/officeDocument/2006/relationships/image" Target="../media/image79.png"/><Relationship Id="rId50" Type="http://schemas.openxmlformats.org/officeDocument/2006/relationships/image" Target="../media/image66.jpg"/><Relationship Id="rId51" Type="http://schemas.openxmlformats.org/officeDocument/2006/relationships/image" Target="../media/image67.png"/><Relationship Id="rId52" Type="http://schemas.openxmlformats.org/officeDocument/2006/relationships/image" Target="../media/image68.jpg"/><Relationship Id="rId53" Type="http://schemas.openxmlformats.org/officeDocument/2006/relationships/image" Target="../media/image69.jpg"/><Relationship Id="rId54" Type="http://schemas.openxmlformats.org/officeDocument/2006/relationships/image" Target="../media/image70.png"/><Relationship Id="rId55" Type="http://schemas.openxmlformats.org/officeDocument/2006/relationships/image" Target="../media/image71.jpg"/><Relationship Id="rId56" Type="http://schemas.openxmlformats.org/officeDocument/2006/relationships/image" Target="../media/image72.jpg"/><Relationship Id="rId57" Type="http://schemas.openxmlformats.org/officeDocument/2006/relationships/image" Target="../media/image73.jpg"/><Relationship Id="rId58" Type="http://schemas.openxmlformats.org/officeDocument/2006/relationships/image" Target="../media/image74.png"/><Relationship Id="rId59" Type="http://schemas.openxmlformats.org/officeDocument/2006/relationships/image" Target="../media/image75.png"/><Relationship Id="rId40" Type="http://schemas.openxmlformats.org/officeDocument/2006/relationships/image" Target="../media/image56.png"/><Relationship Id="rId41" Type="http://schemas.openxmlformats.org/officeDocument/2006/relationships/image" Target="../media/image57.png"/><Relationship Id="rId42" Type="http://schemas.openxmlformats.org/officeDocument/2006/relationships/image" Target="../media/image58.png"/><Relationship Id="rId43" Type="http://schemas.openxmlformats.org/officeDocument/2006/relationships/image" Target="../media/image59.png"/><Relationship Id="rId44" Type="http://schemas.openxmlformats.org/officeDocument/2006/relationships/image" Target="../media/image60.png"/><Relationship Id="rId45" Type="http://schemas.openxmlformats.org/officeDocument/2006/relationships/image" Target="../media/image61.png"/><Relationship Id="rId46" Type="http://schemas.openxmlformats.org/officeDocument/2006/relationships/image" Target="../media/image62.png"/><Relationship Id="rId47" Type="http://schemas.openxmlformats.org/officeDocument/2006/relationships/image" Target="../media/image63.png"/><Relationship Id="rId48" Type="http://schemas.openxmlformats.org/officeDocument/2006/relationships/image" Target="../media/image64.png"/><Relationship Id="rId49" Type="http://schemas.openxmlformats.org/officeDocument/2006/relationships/image" Target="../media/image65.png"/><Relationship Id="rId1" Type="http://schemas.openxmlformats.org/officeDocument/2006/relationships/slideLayout" Target="../slideLayouts/slideLayout31.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jpg"/><Relationship Id="rId7" Type="http://schemas.openxmlformats.org/officeDocument/2006/relationships/image" Target="../media/image23.png"/><Relationship Id="rId8" Type="http://schemas.openxmlformats.org/officeDocument/2006/relationships/image" Target="../media/image24.jpg"/><Relationship Id="rId9" Type="http://schemas.openxmlformats.org/officeDocument/2006/relationships/image" Target="../media/image25.png"/><Relationship Id="rId30" Type="http://schemas.openxmlformats.org/officeDocument/2006/relationships/image" Target="../media/image46.png"/><Relationship Id="rId31" Type="http://schemas.openxmlformats.org/officeDocument/2006/relationships/image" Target="../media/image47.png"/><Relationship Id="rId32" Type="http://schemas.openxmlformats.org/officeDocument/2006/relationships/image" Target="../media/image48.png"/><Relationship Id="rId33" Type="http://schemas.openxmlformats.org/officeDocument/2006/relationships/image" Target="../media/image49.png"/><Relationship Id="rId34" Type="http://schemas.openxmlformats.org/officeDocument/2006/relationships/image" Target="../media/image50.png"/><Relationship Id="rId35" Type="http://schemas.openxmlformats.org/officeDocument/2006/relationships/image" Target="../media/image51.png"/><Relationship Id="rId36" Type="http://schemas.openxmlformats.org/officeDocument/2006/relationships/image" Target="../media/image52.png"/><Relationship Id="rId37" Type="http://schemas.openxmlformats.org/officeDocument/2006/relationships/image" Target="../media/image53.png"/><Relationship Id="rId38" Type="http://schemas.openxmlformats.org/officeDocument/2006/relationships/image" Target="../media/image54.png"/><Relationship Id="rId39" Type="http://schemas.openxmlformats.org/officeDocument/2006/relationships/image" Target="../media/image55.png"/><Relationship Id="rId20" Type="http://schemas.openxmlformats.org/officeDocument/2006/relationships/image" Target="../media/image36.png"/><Relationship Id="rId21" Type="http://schemas.openxmlformats.org/officeDocument/2006/relationships/image" Target="../media/image37.png"/><Relationship Id="rId22" Type="http://schemas.openxmlformats.org/officeDocument/2006/relationships/image" Target="../media/image38.png"/><Relationship Id="rId23" Type="http://schemas.openxmlformats.org/officeDocument/2006/relationships/image" Target="../media/image39.png"/><Relationship Id="rId24" Type="http://schemas.openxmlformats.org/officeDocument/2006/relationships/image" Target="../media/image40.png"/><Relationship Id="rId25" Type="http://schemas.openxmlformats.org/officeDocument/2006/relationships/image" Target="../media/image41.png"/><Relationship Id="rId26" Type="http://schemas.openxmlformats.org/officeDocument/2006/relationships/image" Target="../media/image42.png"/><Relationship Id="rId27" Type="http://schemas.openxmlformats.org/officeDocument/2006/relationships/image" Target="../media/image43.png"/><Relationship Id="rId28" Type="http://schemas.openxmlformats.org/officeDocument/2006/relationships/image" Target="../media/image44.png"/><Relationship Id="rId29" Type="http://schemas.openxmlformats.org/officeDocument/2006/relationships/image" Target="../media/image45.png"/><Relationship Id="rId60" Type="http://schemas.openxmlformats.org/officeDocument/2006/relationships/image" Target="../media/image76.png"/><Relationship Id="rId61" Type="http://schemas.openxmlformats.org/officeDocument/2006/relationships/image" Target="../media/image77.png"/><Relationship Id="rId62" Type="http://schemas.openxmlformats.org/officeDocument/2006/relationships/image" Target="../media/image78.png"/><Relationship Id="rId10" Type="http://schemas.openxmlformats.org/officeDocument/2006/relationships/image" Target="../media/image26.png"/><Relationship Id="rId11" Type="http://schemas.openxmlformats.org/officeDocument/2006/relationships/image" Target="../media/image27.png"/><Relationship Id="rId12"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Shape 364"/>
          <p:cNvPicPr preferRelativeResize="0"/>
          <p:nvPr/>
        </p:nvPicPr>
        <p:blipFill rotWithShape="1">
          <a:blip r:embed="rId3">
            <a:alphaModFix amt="42000"/>
          </a:blip>
          <a:srcRect/>
          <a:stretch/>
        </p:blipFill>
        <p:spPr>
          <a:xfrm>
            <a:off x="0" y="-457200"/>
            <a:ext cx="24384000" cy="15672300"/>
          </a:xfrm>
          <a:prstGeom prst="rect">
            <a:avLst/>
          </a:prstGeom>
          <a:noFill/>
          <a:ln>
            <a:noFill/>
          </a:ln>
        </p:spPr>
      </p:pic>
      <p:sp>
        <p:nvSpPr>
          <p:cNvPr id="365" name="Shape 365"/>
          <p:cNvSpPr/>
          <p:nvPr/>
        </p:nvSpPr>
        <p:spPr>
          <a:xfrm>
            <a:off x="3782564" y="11709400"/>
            <a:ext cx="6259800" cy="3693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rgbClr val="000000"/>
              </a:buClr>
              <a:buFont typeface="Arial"/>
              <a:buNone/>
            </a:pPr>
            <a:endParaRPr sz="2400" b="0" i="0" u="none" strike="noStrike" cap="none">
              <a:solidFill>
                <a:srgbClr val="FFFFFF"/>
              </a:solidFill>
              <a:latin typeface="Helvetica Neue"/>
              <a:ea typeface="Helvetica Neue"/>
              <a:cs typeface="Helvetica Neue"/>
              <a:sym typeface="Helvetica Neue"/>
            </a:endParaRPr>
          </a:p>
        </p:txBody>
      </p:sp>
      <p:sp>
        <p:nvSpPr>
          <p:cNvPr id="366" name="Shape 366"/>
          <p:cNvSpPr/>
          <p:nvPr/>
        </p:nvSpPr>
        <p:spPr>
          <a:xfrm>
            <a:off x="671925" y="4521600"/>
            <a:ext cx="20747100" cy="4171800"/>
          </a:xfrm>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000" b="1" i="0" u="none" strike="noStrike" cap="none" dirty="0">
                <a:latin typeface="Helvetica Neue"/>
                <a:ea typeface="Helvetica Neue"/>
                <a:cs typeface="Helvetica Neue"/>
                <a:sym typeface="Helvetica Neue"/>
              </a:rPr>
              <a:t>The Potential of Shared Savings Models to Support Integrated Health and Social Services for </a:t>
            </a:r>
          </a:p>
          <a:p>
            <a:pPr marL="0" marR="0" lvl="0" indent="0" algn="l" rtl="0">
              <a:lnSpc>
                <a:spcPct val="100000"/>
              </a:lnSpc>
              <a:spcBef>
                <a:spcPts val="0"/>
              </a:spcBef>
              <a:spcAft>
                <a:spcPts val="0"/>
              </a:spcAft>
              <a:buClr>
                <a:schemeClr val="dk1"/>
              </a:buClr>
              <a:buSzPct val="25000"/>
              <a:buFont typeface="Helvetica Neue"/>
              <a:buNone/>
            </a:pPr>
            <a:r>
              <a:rPr lang="en-US" sz="6000" b="1" i="0" u="none" strike="noStrike" cap="none" dirty="0">
                <a:latin typeface="Helvetica Neue"/>
                <a:ea typeface="Helvetica Neue"/>
                <a:cs typeface="Helvetica Neue"/>
                <a:sym typeface="Helvetica Neue"/>
              </a:rPr>
              <a:t>Complex Patients</a:t>
            </a:r>
          </a:p>
          <a:p>
            <a:pPr marL="0" marR="0" lvl="0" indent="0" algn="l" rtl="0">
              <a:lnSpc>
                <a:spcPct val="100000"/>
              </a:lnSpc>
              <a:spcBef>
                <a:spcPts val="0"/>
              </a:spcBef>
              <a:spcAft>
                <a:spcPts val="0"/>
              </a:spcAft>
              <a:buClr>
                <a:schemeClr val="dk1"/>
              </a:buClr>
              <a:buFont typeface="Helvetica Neue"/>
              <a:buNone/>
            </a:pPr>
            <a:endParaRPr sz="6000" b="1" dirty="0">
              <a:solidFill>
                <a:schemeClr val="dk1"/>
              </a:solidFill>
              <a:latin typeface="Helvetica Neue"/>
              <a:ea typeface="Helvetica Neue"/>
              <a:cs typeface="Helvetica Neue"/>
              <a:sym typeface="Helvetica Neue"/>
            </a:endParaRPr>
          </a:p>
          <a:p>
            <a:pPr lvl="0" rtl="0">
              <a:spcBef>
                <a:spcPts val="0"/>
              </a:spcBef>
              <a:buClr>
                <a:schemeClr val="dk1"/>
              </a:buClr>
              <a:buSzPct val="25000"/>
              <a:buFont typeface="Helvetica Neue"/>
              <a:buNone/>
            </a:pPr>
            <a:r>
              <a:rPr lang="en-US" sz="4800" b="1" dirty="0">
                <a:solidFill>
                  <a:schemeClr val="dk1"/>
                </a:solidFill>
                <a:latin typeface="Helvetica Neue"/>
                <a:ea typeface="Helvetica Neue"/>
                <a:cs typeface="Helvetica Neue"/>
                <a:sym typeface="Helvetica Neue"/>
              </a:rPr>
              <a:t> </a:t>
            </a:r>
            <a:r>
              <a:rPr lang="en-US" sz="4800" dirty="0">
                <a:solidFill>
                  <a:schemeClr val="dk1"/>
                </a:solidFill>
                <a:latin typeface="Helvetica Neue"/>
                <a:ea typeface="Helvetica Neue"/>
                <a:cs typeface="Helvetica Neue"/>
                <a:sym typeface="Helvetica Neue"/>
              </a:rPr>
              <a:t> Ruben </a:t>
            </a:r>
            <a:r>
              <a:rPr lang="en-US" sz="4800" dirty="0" err="1">
                <a:solidFill>
                  <a:schemeClr val="dk1"/>
                </a:solidFill>
                <a:latin typeface="Helvetica Neue"/>
                <a:ea typeface="Helvetica Neue"/>
                <a:cs typeface="Helvetica Neue"/>
                <a:sym typeface="Helvetica Neue"/>
              </a:rPr>
              <a:t>Amarasingham</a:t>
            </a:r>
            <a:r>
              <a:rPr lang="en-US" sz="4800" dirty="0">
                <a:solidFill>
                  <a:schemeClr val="dk1"/>
                </a:solidFill>
                <a:latin typeface="Helvetica Neue"/>
                <a:ea typeface="Helvetica Neue"/>
                <a:cs typeface="Helvetica Neue"/>
                <a:sym typeface="Helvetica Neue"/>
              </a:rPr>
              <a:t>, MD, MBA</a:t>
            </a:r>
          </a:p>
          <a:p>
            <a:pPr lvl="0" rtl="0">
              <a:spcBef>
                <a:spcPts val="0"/>
              </a:spcBef>
              <a:buClr>
                <a:schemeClr val="dk1"/>
              </a:buClr>
              <a:buSzPct val="25000"/>
              <a:buFont typeface="Helvetica Neue"/>
              <a:buNone/>
            </a:pPr>
            <a:r>
              <a:rPr lang="en-US" sz="4800" dirty="0">
                <a:solidFill>
                  <a:schemeClr val="dk1"/>
                </a:solidFill>
                <a:latin typeface="Helvetica Neue"/>
                <a:ea typeface="Helvetica Neue"/>
                <a:cs typeface="Helvetica Neue"/>
                <a:sym typeface="Helvetica Neue"/>
              </a:rPr>
              <a:t>  President and CEO</a:t>
            </a:r>
          </a:p>
          <a:p>
            <a:pPr lvl="0" rtl="0">
              <a:spcBef>
                <a:spcPts val="0"/>
              </a:spcBef>
              <a:buClr>
                <a:schemeClr val="dk1"/>
              </a:buClr>
              <a:buSzPct val="25000"/>
              <a:buFont typeface="Helvetica Neue"/>
              <a:buNone/>
            </a:pPr>
            <a:r>
              <a:rPr lang="en-US" sz="4800" dirty="0">
                <a:solidFill>
                  <a:schemeClr val="dk1"/>
                </a:solidFill>
                <a:latin typeface="Helvetica Neue"/>
                <a:ea typeface="Helvetica Neue"/>
                <a:cs typeface="Helvetica Neue"/>
                <a:sym typeface="Helvetica Neue"/>
              </a:rPr>
              <a:t>  PCCI</a:t>
            </a:r>
          </a:p>
          <a:p>
            <a:pPr lvl="0" rtl="0">
              <a:spcBef>
                <a:spcPts val="0"/>
              </a:spcBef>
              <a:buClr>
                <a:schemeClr val="dk1"/>
              </a:buClr>
              <a:buSzPct val="25000"/>
              <a:buFont typeface="Helvetica Neue"/>
              <a:buNone/>
            </a:pPr>
            <a:r>
              <a:rPr lang="en-US" sz="4800" dirty="0">
                <a:solidFill>
                  <a:schemeClr val="dk1"/>
                </a:solidFill>
                <a:latin typeface="Helvetica Neue"/>
                <a:ea typeface="Helvetica Neue"/>
                <a:cs typeface="Helvetica Neue"/>
                <a:sym typeface="Helvetica Neue"/>
              </a:rPr>
              <a:t>  Dallas, TX</a:t>
            </a:r>
          </a:p>
          <a:p>
            <a:pPr lvl="0" rtl="0">
              <a:spcBef>
                <a:spcPts val="0"/>
              </a:spcBef>
              <a:buClr>
                <a:schemeClr val="dk1"/>
              </a:buClr>
              <a:buFont typeface="Helvetica Neue"/>
              <a:buNone/>
            </a:pPr>
            <a:endParaRPr sz="4800" b="1" dirty="0">
              <a:solidFill>
                <a:schemeClr val="dk1"/>
              </a:solidFill>
              <a:latin typeface="Helvetica Neue"/>
              <a:ea typeface="Helvetica Neue"/>
              <a:cs typeface="Helvetica Neue"/>
              <a:sym typeface="Helvetica Neue"/>
            </a:endParaRPr>
          </a:p>
          <a:p>
            <a:pPr lvl="0" rtl="0">
              <a:spcBef>
                <a:spcPts val="0"/>
              </a:spcBef>
              <a:buClr>
                <a:schemeClr val="dk1"/>
              </a:buClr>
              <a:buSzPct val="25000"/>
              <a:buFont typeface="Helvetica Neue"/>
              <a:buNone/>
            </a:pPr>
            <a:r>
              <a:rPr lang="en-US" sz="4800" b="1" dirty="0">
                <a:solidFill>
                  <a:schemeClr val="dk1"/>
                </a:solidFill>
                <a:latin typeface="Helvetica Neue"/>
                <a:ea typeface="Helvetica Neue"/>
                <a:cs typeface="Helvetica Neue"/>
                <a:sym typeface="Helvetica Neue"/>
              </a:rPr>
              <a:t> </a:t>
            </a:r>
            <a:r>
              <a:rPr lang="en-US" sz="4800" dirty="0">
                <a:solidFill>
                  <a:schemeClr val="dk1"/>
                </a:solidFill>
                <a:latin typeface="Helvetica Neue"/>
                <a:ea typeface="Helvetica Neue"/>
                <a:cs typeface="Helvetica Neue"/>
                <a:sym typeface="Helvetica Neue"/>
              </a:rPr>
              <a:t> August 1, 2016</a:t>
            </a:r>
          </a:p>
          <a:p>
            <a:pPr lvl="0" rtl="0">
              <a:spcBef>
                <a:spcPts val="0"/>
              </a:spcBef>
              <a:buClr>
                <a:schemeClr val="dk1"/>
              </a:buClr>
              <a:buSzPct val="25000"/>
              <a:buFont typeface="Helvetica Neue"/>
              <a:buNone/>
            </a:pPr>
            <a:r>
              <a:rPr lang="en-US" sz="4800" b="1" dirty="0">
                <a:solidFill>
                  <a:schemeClr val="dk1"/>
                </a:solidFill>
                <a:latin typeface="Helvetica Neue"/>
                <a:ea typeface="Helvetica Neue"/>
                <a:cs typeface="Helvetica Neue"/>
                <a:sym typeface="Helvetica Neue"/>
              </a:rPr>
              <a:t>  </a:t>
            </a:r>
          </a:p>
          <a:p>
            <a:pPr lvl="0" rtl="0">
              <a:spcBef>
                <a:spcPts val="0"/>
              </a:spcBef>
              <a:buClr>
                <a:schemeClr val="dk1"/>
              </a:buClr>
              <a:buFont typeface="Helvetica Neue"/>
              <a:buNone/>
            </a:pPr>
            <a:endParaRPr sz="4800" b="1" dirty="0">
              <a:solidFill>
                <a:schemeClr val="dk1"/>
              </a:solidFill>
              <a:latin typeface="Helvetica Neue"/>
              <a:ea typeface="Helvetica Neue"/>
              <a:cs typeface="Helvetica Neue"/>
              <a:sym typeface="Helvetica Neue"/>
            </a:endParaRPr>
          </a:p>
          <a:p>
            <a:pPr marL="0" marR="0" lvl="0" indent="0" algn="l" rtl="0">
              <a:lnSpc>
                <a:spcPct val="115000"/>
              </a:lnSpc>
              <a:spcBef>
                <a:spcPts val="0"/>
              </a:spcBef>
              <a:spcAft>
                <a:spcPts val="0"/>
              </a:spcAft>
              <a:buClr>
                <a:schemeClr val="dk1"/>
              </a:buClr>
              <a:buFont typeface="Helvetica Neue"/>
              <a:buNone/>
            </a:pPr>
            <a:endParaRPr sz="7200" b="1" dirty="0">
              <a:solidFill>
                <a:schemeClr val="dk1"/>
              </a:solidFill>
              <a:latin typeface="Helvetica Neue"/>
              <a:ea typeface="Helvetica Neue"/>
              <a:cs typeface="Helvetica Neue"/>
              <a:sym typeface="Helvetica Neue"/>
            </a:endParaRPr>
          </a:p>
        </p:txBody>
      </p:sp>
      <p:pic>
        <p:nvPicPr>
          <p:cNvPr id="367" name="Shape 367" descr="PCCI-Logo-380x200.png"/>
          <p:cNvPicPr preferRelativeResize="0"/>
          <p:nvPr/>
        </p:nvPicPr>
        <p:blipFill>
          <a:blip r:embed="rId4">
            <a:alphaModFix/>
          </a:blip>
          <a:stretch>
            <a:fillRect/>
          </a:stretch>
        </p:blipFill>
        <p:spPr>
          <a:xfrm>
            <a:off x="18937550" y="211750"/>
            <a:ext cx="4872700" cy="25645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p:nvPr/>
        </p:nvSpPr>
        <p:spPr>
          <a:xfrm>
            <a:off x="1183925" y="2713056"/>
            <a:ext cx="22356300" cy="2296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616" name="Shape 616"/>
          <p:cNvSpPr txBox="1"/>
          <p:nvPr/>
        </p:nvSpPr>
        <p:spPr>
          <a:xfrm>
            <a:off x="10707700" y="2488900"/>
            <a:ext cx="13028400" cy="2296800"/>
          </a:xfrm>
          <a:prstGeom prst="rect">
            <a:avLst/>
          </a:prstGeom>
          <a:noFill/>
          <a:ln w="952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marL="457200" marR="0" lvl="0" indent="0" algn="l" rtl="0">
              <a:lnSpc>
                <a:spcPct val="15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R="0" lvl="0" algn="l" rtl="0">
              <a:lnSpc>
                <a:spcPct val="100000"/>
              </a:lnSpc>
              <a:spcBef>
                <a:spcPts val="780"/>
              </a:spcBef>
              <a:spcAft>
                <a:spcPts val="0"/>
              </a:spcAft>
              <a:buNone/>
            </a:pPr>
            <a:r>
              <a:rPr lang="en-US" sz="4100">
                <a:latin typeface="Helvetica Neue"/>
                <a:ea typeface="Helvetica Neue"/>
                <a:cs typeface="Helvetica Neue"/>
                <a:sym typeface="Helvetica Neue"/>
              </a:rPr>
              <a:t>Many programs are grant funded and may not be sustainable after the grant funding is complete. Cost savings and improvement in outcomes may be difficult to sustain after the initial “low hanging fruits”.</a:t>
            </a:r>
          </a:p>
          <a:p>
            <a:pPr marL="2743200" marR="0" lvl="5" indent="-482600" algn="l" rtl="0">
              <a:lnSpc>
                <a:spcPct val="100000"/>
              </a:lnSpc>
              <a:spcBef>
                <a:spcPts val="780"/>
              </a:spcBef>
              <a:spcAft>
                <a:spcPts val="0"/>
              </a:spcAft>
              <a:buClr>
                <a:srgbClr val="005EF3"/>
              </a:buClr>
              <a:buFont typeface="Helvetica Neue"/>
              <a:buNone/>
            </a:pPr>
            <a:endParaRPr/>
          </a:p>
          <a:p>
            <a:pPr marL="2743200" marR="0" lvl="5" indent="-482600" algn="l" rtl="0">
              <a:lnSpc>
                <a:spcPct val="100000"/>
              </a:lnSpc>
              <a:spcBef>
                <a:spcPts val="780"/>
              </a:spcBef>
              <a:spcAft>
                <a:spcPts val="0"/>
              </a:spcAft>
              <a:buClr>
                <a:schemeClr val="dk1"/>
              </a:buClr>
              <a:buFont typeface="Noto Sans Symbols"/>
              <a:buNone/>
            </a:pPr>
            <a:endParaRPr/>
          </a:p>
          <a:p>
            <a:pPr marL="0" marR="0" lvl="0" indent="0" algn="l" rtl="0">
              <a:lnSpc>
                <a:spcPct val="100000"/>
              </a:lnSpc>
              <a:spcBef>
                <a:spcPts val="72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pic>
        <p:nvPicPr>
          <p:cNvPr id="617" name="Shape 617"/>
          <p:cNvPicPr preferRelativeResize="0"/>
          <p:nvPr/>
        </p:nvPicPr>
        <p:blipFill>
          <a:blip r:embed="rId3">
            <a:alphaModFix/>
          </a:blip>
          <a:stretch>
            <a:fillRect/>
          </a:stretch>
        </p:blipFill>
        <p:spPr>
          <a:xfrm>
            <a:off x="222899" y="2488899"/>
            <a:ext cx="9284174" cy="9284174"/>
          </a:xfrm>
          <a:prstGeom prst="rect">
            <a:avLst/>
          </a:prstGeom>
          <a:noFill/>
          <a:ln>
            <a:noFill/>
          </a:ln>
        </p:spPr>
      </p:pic>
      <p:sp>
        <p:nvSpPr>
          <p:cNvPr id="618" name="Shape 618"/>
          <p:cNvSpPr txBox="1">
            <a:spLocks noGrp="1"/>
          </p:cNvSpPr>
          <p:nvPr>
            <p:ph type="title"/>
          </p:nvPr>
        </p:nvSpPr>
        <p:spPr>
          <a:xfrm>
            <a:off x="1156854" y="942108"/>
            <a:ext cx="22008000" cy="1203299"/>
          </a:xfrm>
          <a:prstGeom prst="rect">
            <a:avLst/>
          </a:prstGeom>
        </p:spPr>
        <p:txBody>
          <a:bodyPr lIns="91425" tIns="91425" rIns="91425" bIns="91425" anchor="ctr" anchorCtr="0">
            <a:noAutofit/>
          </a:bodyPr>
          <a:lstStyle/>
          <a:p>
            <a:pPr lvl="0" rtl="0">
              <a:spcBef>
                <a:spcPts val="0"/>
              </a:spcBef>
              <a:buNone/>
            </a:pPr>
            <a:r>
              <a:rPr lang="en-US" sz="6400"/>
              <a:t>Challenge #1</a:t>
            </a:r>
            <a:r>
              <a:rPr lang="en-US" sz="6400">
                <a:solidFill>
                  <a:srgbClr val="000000"/>
                </a:solidFill>
              </a:rPr>
              <a:t> Sustainability</a:t>
            </a:r>
          </a:p>
        </p:txBody>
      </p:sp>
      <p:sp>
        <p:nvSpPr>
          <p:cNvPr id="619" name="Shape 619"/>
          <p:cNvSpPr txBox="1"/>
          <p:nvPr/>
        </p:nvSpPr>
        <p:spPr>
          <a:xfrm>
            <a:off x="10268075" y="6513925"/>
            <a:ext cx="13028400" cy="2296800"/>
          </a:xfrm>
          <a:prstGeom prst="rect">
            <a:avLst/>
          </a:prstGeom>
          <a:noFill/>
          <a:ln w="952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marR="0" lvl="0" algn="l" rtl="0">
              <a:lnSpc>
                <a:spcPct val="150000"/>
              </a:lnSpc>
              <a:spcBef>
                <a:spcPts val="780"/>
              </a:spcBef>
              <a:spcAft>
                <a:spcPts val="0"/>
              </a:spcAft>
              <a:buNone/>
            </a:pPr>
            <a:r>
              <a:rPr lang="en-US" sz="4800" b="1"/>
              <a:t>Solutions Identified: </a:t>
            </a:r>
          </a:p>
          <a:p>
            <a:pPr marL="457200" lvl="0" indent="0" rtl="0">
              <a:lnSpc>
                <a:spcPct val="150000"/>
              </a:lnSpc>
              <a:spcBef>
                <a:spcPts val="0"/>
              </a:spcBef>
              <a:buClr>
                <a:srgbClr val="000000"/>
              </a:buClr>
              <a:buFont typeface="Arial"/>
              <a:buNone/>
            </a:pPr>
            <a:endParaRPr b="1" u="sng"/>
          </a:p>
          <a:p>
            <a:pPr marL="457200" lvl="0" indent="-488950" rtl="0">
              <a:lnSpc>
                <a:spcPct val="100000"/>
              </a:lnSpc>
              <a:spcBef>
                <a:spcPts val="780"/>
              </a:spcBef>
              <a:buSzPct val="100000"/>
              <a:buFont typeface="Helvetica Neue"/>
              <a:buChar char="●"/>
            </a:pPr>
            <a:r>
              <a:rPr lang="en-US" sz="4100"/>
              <a:t>Payment reform around transitional care activities and population health has been critical. </a:t>
            </a:r>
          </a:p>
          <a:p>
            <a:pPr lvl="0" rtl="0">
              <a:lnSpc>
                <a:spcPct val="100000"/>
              </a:lnSpc>
              <a:spcBef>
                <a:spcPts val="780"/>
              </a:spcBef>
              <a:buNone/>
            </a:pPr>
            <a:endParaRPr sz="4100"/>
          </a:p>
          <a:p>
            <a:pPr marL="457200" lvl="0" indent="-488950" rtl="0">
              <a:lnSpc>
                <a:spcPct val="100000"/>
              </a:lnSpc>
              <a:spcBef>
                <a:spcPts val="780"/>
              </a:spcBef>
              <a:buSzPct val="100000"/>
              <a:buChar char="●"/>
            </a:pPr>
            <a:r>
              <a:rPr lang="en-US" sz="4100"/>
              <a:t>Coalition of CBOs establishing alignment with hospital strategic plans. </a:t>
            </a:r>
          </a:p>
          <a:p>
            <a:pPr lvl="0" rtl="0">
              <a:lnSpc>
                <a:spcPct val="150000"/>
              </a:lnSpc>
              <a:spcBef>
                <a:spcPts val="780"/>
              </a:spcBef>
              <a:buNone/>
            </a:pPr>
            <a:endParaRPr sz="4100">
              <a:latin typeface="Helvetica Neue"/>
              <a:ea typeface="Helvetica Neue"/>
              <a:cs typeface="Helvetica Neue"/>
              <a:sym typeface="Helvetica Neue"/>
            </a:endParaRPr>
          </a:p>
          <a:p>
            <a:pPr marL="2743200" marR="0" lvl="5" indent="-482600" algn="l" rtl="0">
              <a:lnSpc>
                <a:spcPct val="100000"/>
              </a:lnSpc>
              <a:spcBef>
                <a:spcPts val="780"/>
              </a:spcBef>
              <a:spcAft>
                <a:spcPts val="0"/>
              </a:spcAft>
              <a:buClr>
                <a:srgbClr val="005EF3"/>
              </a:buClr>
              <a:buFont typeface="Helvetica Neue"/>
              <a:buNone/>
            </a:pPr>
            <a:endParaRPr/>
          </a:p>
          <a:p>
            <a:pPr marL="2743200" marR="0" lvl="5" indent="-482600" algn="l" rtl="0">
              <a:lnSpc>
                <a:spcPct val="100000"/>
              </a:lnSpc>
              <a:spcBef>
                <a:spcPts val="780"/>
              </a:spcBef>
              <a:spcAft>
                <a:spcPts val="0"/>
              </a:spcAft>
              <a:buClr>
                <a:schemeClr val="dk1"/>
              </a:buClr>
              <a:buFont typeface="Noto Sans Symbols"/>
              <a:buNone/>
            </a:pPr>
            <a:endParaRPr/>
          </a:p>
          <a:p>
            <a:pPr marL="0" marR="0" lvl="0" indent="0" algn="l" rtl="0">
              <a:lnSpc>
                <a:spcPct val="100000"/>
              </a:lnSpc>
              <a:spcBef>
                <a:spcPts val="72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620" name="Shape 620"/>
          <p:cNvSpPr txBox="1">
            <a:spLocks noGrp="1"/>
          </p:cNvSpPr>
          <p:nvPr>
            <p:ph type="title"/>
          </p:nvPr>
        </p:nvSpPr>
        <p:spPr>
          <a:xfrm>
            <a:off x="541380" y="12362733"/>
            <a:ext cx="22008000" cy="1203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600" b="0" i="0" u="none" strike="noStrike" cap="none">
                <a:solidFill>
                  <a:srgbClr val="B7B7B7"/>
                </a:solidFill>
                <a:latin typeface="Helvetica Neue"/>
                <a:ea typeface="Helvetica Neue"/>
                <a:cs typeface="Helvetica Neue"/>
                <a:sym typeface="Helvetica Neue"/>
              </a:rPr>
              <a:t>Key Findings </a:t>
            </a:r>
            <a:r>
              <a:rPr lang="en-US" sz="3600" b="0">
                <a:solidFill>
                  <a:srgbClr val="B7B7B7"/>
                </a:solidFill>
              </a:rPr>
              <a:t>| </a:t>
            </a:r>
            <a:r>
              <a:rPr lang="en-US" sz="3600" b="0" i="0" u="none" strike="noStrike" cap="none">
                <a:solidFill>
                  <a:srgbClr val="B7B7B7"/>
                </a:solidFill>
                <a:latin typeface="Helvetica Neue"/>
                <a:ea typeface="Helvetica Neue"/>
                <a:cs typeface="Helvetica Neue"/>
                <a:sym typeface="Helvetica Neue"/>
              </a:rPr>
              <a:t>5 Common </a:t>
            </a:r>
            <a:r>
              <a:rPr lang="en-US" sz="3600" b="0">
                <a:solidFill>
                  <a:srgbClr val="B7B7B7"/>
                </a:solidFill>
              </a:rPr>
              <a:t>C</a:t>
            </a:r>
            <a:r>
              <a:rPr lang="en-US" sz="3600" b="0" i="0" u="none" strike="noStrike" cap="none">
                <a:solidFill>
                  <a:srgbClr val="B7B7B7"/>
                </a:solidFill>
                <a:latin typeface="Helvetica Neue"/>
                <a:ea typeface="Helvetica Neue"/>
                <a:cs typeface="Helvetica Neue"/>
                <a:sym typeface="Helvetica Neue"/>
              </a:rPr>
              <a:t>hallenges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pic>
        <p:nvPicPr>
          <p:cNvPr id="625" name="Shape 625" descr="Depositphotos_47004861_m-2015.jpg"/>
          <p:cNvPicPr preferRelativeResize="0"/>
          <p:nvPr/>
        </p:nvPicPr>
        <p:blipFill rotWithShape="1">
          <a:blip r:embed="rId3">
            <a:alphaModFix/>
          </a:blip>
          <a:srcRect l="53428" t="810" r="5288" b="-809"/>
          <a:stretch/>
        </p:blipFill>
        <p:spPr>
          <a:xfrm rot="2145606">
            <a:off x="14404736" y="-1576013"/>
            <a:ext cx="8159996" cy="19766001"/>
          </a:xfrm>
          <a:prstGeom prst="rect">
            <a:avLst/>
          </a:prstGeom>
          <a:noFill/>
          <a:ln>
            <a:noFill/>
          </a:ln>
        </p:spPr>
      </p:pic>
      <p:sp>
        <p:nvSpPr>
          <p:cNvPr id="626" name="Shape 626"/>
          <p:cNvSpPr txBox="1">
            <a:spLocks noGrp="1"/>
          </p:cNvSpPr>
          <p:nvPr>
            <p:ph type="title"/>
          </p:nvPr>
        </p:nvSpPr>
        <p:spPr>
          <a:xfrm>
            <a:off x="541380" y="12362733"/>
            <a:ext cx="22008000" cy="1203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600" b="0" i="0" u="none" strike="noStrike" cap="none">
                <a:solidFill>
                  <a:srgbClr val="B7B7B7"/>
                </a:solidFill>
                <a:latin typeface="Helvetica Neue"/>
                <a:ea typeface="Helvetica Neue"/>
                <a:cs typeface="Helvetica Neue"/>
                <a:sym typeface="Helvetica Neue"/>
              </a:rPr>
              <a:t>Key Findings </a:t>
            </a:r>
            <a:r>
              <a:rPr lang="en-US" sz="3600" b="0">
                <a:solidFill>
                  <a:srgbClr val="B7B7B7"/>
                </a:solidFill>
              </a:rPr>
              <a:t>| </a:t>
            </a:r>
            <a:r>
              <a:rPr lang="en-US" sz="3600" b="0" i="0" u="none" strike="noStrike" cap="none">
                <a:solidFill>
                  <a:srgbClr val="B7B7B7"/>
                </a:solidFill>
                <a:latin typeface="Helvetica Neue"/>
                <a:ea typeface="Helvetica Neue"/>
                <a:cs typeface="Helvetica Neue"/>
                <a:sym typeface="Helvetica Neue"/>
              </a:rPr>
              <a:t>5 Common </a:t>
            </a:r>
            <a:r>
              <a:rPr lang="en-US" sz="3600" b="0">
                <a:solidFill>
                  <a:srgbClr val="B7B7B7"/>
                </a:solidFill>
              </a:rPr>
              <a:t>C</a:t>
            </a:r>
            <a:r>
              <a:rPr lang="en-US" sz="3600" b="0" i="0" u="none" strike="noStrike" cap="none">
                <a:solidFill>
                  <a:srgbClr val="B7B7B7"/>
                </a:solidFill>
                <a:latin typeface="Helvetica Neue"/>
                <a:ea typeface="Helvetica Neue"/>
                <a:cs typeface="Helvetica Neue"/>
                <a:sym typeface="Helvetica Neue"/>
              </a:rPr>
              <a:t>hallenges</a:t>
            </a:r>
          </a:p>
        </p:txBody>
      </p:sp>
      <p:sp>
        <p:nvSpPr>
          <p:cNvPr id="627" name="Shape 627"/>
          <p:cNvSpPr txBox="1"/>
          <p:nvPr/>
        </p:nvSpPr>
        <p:spPr>
          <a:xfrm>
            <a:off x="803975" y="3062625"/>
            <a:ext cx="11709900" cy="5890500"/>
          </a:xfrm>
          <a:prstGeom prst="rect">
            <a:avLst/>
          </a:prstGeom>
          <a:noFill/>
          <a:ln>
            <a:noFill/>
          </a:ln>
        </p:spPr>
        <p:txBody>
          <a:bodyPr lIns="91425" tIns="91425" rIns="91425" bIns="91425" anchor="ctr" anchorCtr="0">
            <a:noAutofit/>
          </a:bodyPr>
          <a:lstStyle/>
          <a:p>
            <a:pPr lvl="0" rtl="0">
              <a:lnSpc>
                <a:spcPct val="100000"/>
              </a:lnSpc>
              <a:spcBef>
                <a:spcPts val="780"/>
              </a:spcBef>
              <a:buNone/>
            </a:pPr>
            <a:r>
              <a:rPr lang="en-US" sz="4100">
                <a:latin typeface="Helvetica Neue"/>
                <a:ea typeface="Helvetica Neue"/>
                <a:cs typeface="Helvetica Neue"/>
                <a:sym typeface="Helvetica Neue"/>
              </a:rPr>
              <a:t>Many programs lack the infrastructure and know-how to define and measure the most relevant outcomes and to accurately estimate cost savings.</a:t>
            </a:r>
          </a:p>
          <a:p>
            <a:pPr lvl="0" rtl="0">
              <a:spcBef>
                <a:spcPts val="780"/>
              </a:spcBef>
              <a:buNone/>
            </a:pPr>
            <a:endParaRPr sz="4100">
              <a:solidFill>
                <a:schemeClr val="dk1"/>
              </a:solidFill>
              <a:latin typeface="Helvetica Neue"/>
              <a:ea typeface="Helvetica Neue"/>
              <a:cs typeface="Helvetica Neue"/>
              <a:sym typeface="Helvetica Neue"/>
            </a:endParaRPr>
          </a:p>
        </p:txBody>
      </p:sp>
      <p:sp>
        <p:nvSpPr>
          <p:cNvPr id="628" name="Shape 628"/>
          <p:cNvSpPr txBox="1">
            <a:spLocks noGrp="1"/>
          </p:cNvSpPr>
          <p:nvPr>
            <p:ph type="title"/>
          </p:nvPr>
        </p:nvSpPr>
        <p:spPr>
          <a:xfrm>
            <a:off x="1183926" y="895450"/>
            <a:ext cx="5394000" cy="1203300"/>
          </a:xfrm>
          <a:prstGeom prst="rect">
            <a:avLst/>
          </a:prstGeom>
        </p:spPr>
        <p:txBody>
          <a:bodyPr lIns="91425" tIns="91425" rIns="91425" bIns="91425" anchor="ctr" anchorCtr="0">
            <a:noAutofit/>
          </a:bodyPr>
          <a:lstStyle/>
          <a:p>
            <a:pPr lvl="0" rtl="0">
              <a:spcBef>
                <a:spcPts val="0"/>
              </a:spcBef>
              <a:buNone/>
            </a:pPr>
            <a:r>
              <a:rPr lang="en-US" sz="6400"/>
              <a:t>Challenge #2</a:t>
            </a:r>
            <a:r>
              <a:rPr lang="en-US" sz="6400">
                <a:solidFill>
                  <a:srgbClr val="000000"/>
                </a:solidFill>
              </a:rPr>
              <a:t> </a:t>
            </a:r>
          </a:p>
        </p:txBody>
      </p:sp>
      <p:sp>
        <p:nvSpPr>
          <p:cNvPr id="629" name="Shape 629"/>
          <p:cNvSpPr txBox="1"/>
          <p:nvPr/>
        </p:nvSpPr>
        <p:spPr>
          <a:xfrm>
            <a:off x="6466125" y="861525"/>
            <a:ext cx="14649000" cy="932400"/>
          </a:xfrm>
          <a:prstGeom prst="rect">
            <a:avLst/>
          </a:prstGeom>
          <a:noFill/>
          <a:ln>
            <a:noFill/>
          </a:ln>
        </p:spPr>
        <p:txBody>
          <a:bodyPr lIns="91425" tIns="91425" rIns="91425" bIns="91425" anchor="t" anchorCtr="0">
            <a:noAutofit/>
          </a:bodyPr>
          <a:lstStyle/>
          <a:p>
            <a:pPr lvl="0">
              <a:spcBef>
                <a:spcPts val="0"/>
              </a:spcBef>
              <a:buNone/>
            </a:pPr>
            <a:r>
              <a:rPr lang="en-US" sz="6400" b="1">
                <a:latin typeface="Helvetica Neue"/>
                <a:ea typeface="Helvetica Neue"/>
                <a:cs typeface="Helvetica Neue"/>
                <a:sym typeface="Helvetica Neue"/>
              </a:rPr>
              <a:t>Accurate and timely measurement of outcomes and cost savings</a:t>
            </a:r>
          </a:p>
        </p:txBody>
      </p:sp>
      <p:sp>
        <p:nvSpPr>
          <p:cNvPr id="630" name="Shape 630"/>
          <p:cNvSpPr txBox="1"/>
          <p:nvPr/>
        </p:nvSpPr>
        <p:spPr>
          <a:xfrm>
            <a:off x="803975" y="7370750"/>
            <a:ext cx="11709900" cy="2296800"/>
          </a:xfrm>
          <a:prstGeom prst="rect">
            <a:avLst/>
          </a:prstGeom>
          <a:noFill/>
          <a:ln w="952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marR="0" lvl="0" algn="l" rtl="0">
              <a:lnSpc>
                <a:spcPct val="150000"/>
              </a:lnSpc>
              <a:spcBef>
                <a:spcPts val="780"/>
              </a:spcBef>
              <a:spcAft>
                <a:spcPts val="0"/>
              </a:spcAft>
              <a:buNone/>
            </a:pPr>
            <a:r>
              <a:rPr lang="en-US" sz="4800" b="1"/>
              <a:t>Solutions Identified: </a:t>
            </a:r>
          </a:p>
          <a:p>
            <a:pPr marL="457200" lvl="0" indent="0" rtl="0">
              <a:lnSpc>
                <a:spcPct val="150000"/>
              </a:lnSpc>
              <a:spcBef>
                <a:spcPts val="0"/>
              </a:spcBef>
              <a:buClr>
                <a:srgbClr val="000000"/>
              </a:buClr>
              <a:buFont typeface="Arial"/>
              <a:buNone/>
            </a:pPr>
            <a:endParaRPr/>
          </a:p>
          <a:p>
            <a:pPr marL="457200" lvl="0" indent="-488950" rtl="0">
              <a:lnSpc>
                <a:spcPct val="100000"/>
              </a:lnSpc>
              <a:spcBef>
                <a:spcPts val="780"/>
              </a:spcBef>
              <a:buSzPct val="100000"/>
              <a:buFont typeface="Helvetica Neue"/>
              <a:buChar char="●"/>
            </a:pPr>
            <a:r>
              <a:rPr lang="en-US" sz="4100">
                <a:latin typeface="Helvetica Neue"/>
                <a:ea typeface="Helvetica Neue"/>
                <a:cs typeface="Helvetica Neue"/>
                <a:sym typeface="Helvetica Neue"/>
              </a:rPr>
              <a:t>Establishing a common data dictionary and data set requirements across hospitals, health systems, community based organizations with a common methodology for analysis. </a:t>
            </a:r>
          </a:p>
          <a:p>
            <a:pPr lvl="0" rtl="0">
              <a:lnSpc>
                <a:spcPct val="150000"/>
              </a:lnSpc>
              <a:spcBef>
                <a:spcPts val="780"/>
              </a:spcBef>
              <a:buNone/>
            </a:pPr>
            <a:endParaRPr sz="4100">
              <a:latin typeface="Helvetica Neue"/>
              <a:ea typeface="Helvetica Neue"/>
              <a:cs typeface="Helvetica Neue"/>
              <a:sym typeface="Helvetica Neue"/>
            </a:endParaRPr>
          </a:p>
          <a:p>
            <a:pPr marL="2743200" marR="0" lvl="5" indent="-482600" algn="l" rtl="0">
              <a:lnSpc>
                <a:spcPct val="100000"/>
              </a:lnSpc>
              <a:spcBef>
                <a:spcPts val="780"/>
              </a:spcBef>
              <a:spcAft>
                <a:spcPts val="0"/>
              </a:spcAft>
              <a:buClr>
                <a:srgbClr val="005EF3"/>
              </a:buClr>
              <a:buFont typeface="Helvetica Neue"/>
              <a:buNone/>
            </a:pPr>
            <a:endParaRPr/>
          </a:p>
          <a:p>
            <a:pPr marL="2743200" marR="0" lvl="5" indent="-482600" algn="l" rtl="0">
              <a:lnSpc>
                <a:spcPct val="100000"/>
              </a:lnSpc>
              <a:spcBef>
                <a:spcPts val="780"/>
              </a:spcBef>
              <a:spcAft>
                <a:spcPts val="0"/>
              </a:spcAft>
              <a:buClr>
                <a:schemeClr val="dk1"/>
              </a:buClr>
              <a:buFont typeface="Noto Sans Symbols"/>
              <a:buNone/>
            </a:pPr>
            <a:endParaRPr/>
          </a:p>
          <a:p>
            <a:pPr marL="0" marR="0" lvl="0" indent="0" algn="l" rtl="0">
              <a:lnSpc>
                <a:spcPct val="100000"/>
              </a:lnSpc>
              <a:spcBef>
                <a:spcPts val="72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Shape 635"/>
          <p:cNvSpPr txBox="1"/>
          <p:nvPr/>
        </p:nvSpPr>
        <p:spPr>
          <a:xfrm>
            <a:off x="1183925" y="2713056"/>
            <a:ext cx="22356300" cy="2296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636" name="Shape 636"/>
          <p:cNvSpPr txBox="1"/>
          <p:nvPr/>
        </p:nvSpPr>
        <p:spPr>
          <a:xfrm>
            <a:off x="11936275" y="1487525"/>
            <a:ext cx="10613100" cy="5344800"/>
          </a:xfrm>
          <a:prstGeom prst="rect">
            <a:avLst/>
          </a:prstGeom>
          <a:noFill/>
          <a:ln>
            <a:noFill/>
          </a:ln>
        </p:spPr>
        <p:txBody>
          <a:bodyPr lIns="91425" tIns="91425" rIns="91425" bIns="91425" anchor="ctr" anchorCtr="0">
            <a:noAutofit/>
          </a:bodyPr>
          <a:lstStyle/>
          <a:p>
            <a:pPr lvl="0" rtl="0">
              <a:spcBef>
                <a:spcPts val="780"/>
              </a:spcBef>
              <a:buNone/>
            </a:pPr>
            <a:r>
              <a:rPr lang="en-US" sz="4100">
                <a:latin typeface="Helvetica Neue"/>
                <a:ea typeface="Helvetica Neue"/>
                <a:cs typeface="Helvetica Neue"/>
                <a:sym typeface="Helvetica Neue"/>
              </a:rPr>
              <a:t>Limited mechanisms and knowledge of how to share savings.</a:t>
            </a:r>
          </a:p>
        </p:txBody>
      </p:sp>
      <p:sp>
        <p:nvSpPr>
          <p:cNvPr id="637" name="Shape 637"/>
          <p:cNvSpPr txBox="1">
            <a:spLocks noGrp="1"/>
          </p:cNvSpPr>
          <p:nvPr>
            <p:ph type="title"/>
          </p:nvPr>
        </p:nvSpPr>
        <p:spPr>
          <a:xfrm>
            <a:off x="541375" y="12667523"/>
            <a:ext cx="22008000" cy="1203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600" b="0" i="0" u="none" strike="noStrike" cap="none">
                <a:solidFill>
                  <a:srgbClr val="B7B7B7"/>
                </a:solidFill>
                <a:latin typeface="Helvetica Neue"/>
                <a:ea typeface="Helvetica Neue"/>
                <a:cs typeface="Helvetica Neue"/>
                <a:sym typeface="Helvetica Neue"/>
              </a:rPr>
              <a:t>Key Findings </a:t>
            </a:r>
            <a:r>
              <a:rPr lang="en-US" sz="3600" b="0">
                <a:solidFill>
                  <a:srgbClr val="B7B7B7"/>
                </a:solidFill>
              </a:rPr>
              <a:t>| </a:t>
            </a:r>
            <a:r>
              <a:rPr lang="en-US" sz="3600" b="0" i="0" u="none" strike="noStrike" cap="none">
                <a:solidFill>
                  <a:srgbClr val="B7B7B7"/>
                </a:solidFill>
                <a:latin typeface="Helvetica Neue"/>
                <a:ea typeface="Helvetica Neue"/>
                <a:cs typeface="Helvetica Neue"/>
                <a:sym typeface="Helvetica Neue"/>
              </a:rPr>
              <a:t>5 Common </a:t>
            </a:r>
            <a:r>
              <a:rPr lang="en-US" sz="3600" b="0">
                <a:solidFill>
                  <a:srgbClr val="B7B7B7"/>
                </a:solidFill>
              </a:rPr>
              <a:t>C</a:t>
            </a:r>
            <a:r>
              <a:rPr lang="en-US" sz="3600" b="0" i="0" u="none" strike="noStrike" cap="none">
                <a:solidFill>
                  <a:srgbClr val="B7B7B7"/>
                </a:solidFill>
                <a:latin typeface="Helvetica Neue"/>
                <a:ea typeface="Helvetica Neue"/>
                <a:cs typeface="Helvetica Neue"/>
                <a:sym typeface="Helvetica Neue"/>
              </a:rPr>
              <a:t>hallenges</a:t>
            </a:r>
          </a:p>
        </p:txBody>
      </p:sp>
      <p:sp>
        <p:nvSpPr>
          <p:cNvPr id="638" name="Shape 638"/>
          <p:cNvSpPr txBox="1">
            <a:spLocks noGrp="1"/>
          </p:cNvSpPr>
          <p:nvPr>
            <p:ph type="title"/>
          </p:nvPr>
        </p:nvSpPr>
        <p:spPr>
          <a:xfrm>
            <a:off x="1183926" y="895450"/>
            <a:ext cx="5394000" cy="1203300"/>
          </a:xfrm>
          <a:prstGeom prst="rect">
            <a:avLst/>
          </a:prstGeom>
        </p:spPr>
        <p:txBody>
          <a:bodyPr lIns="91425" tIns="91425" rIns="91425" bIns="91425" anchor="ctr" anchorCtr="0">
            <a:noAutofit/>
          </a:bodyPr>
          <a:lstStyle/>
          <a:p>
            <a:pPr lvl="0" rtl="0">
              <a:spcBef>
                <a:spcPts val="0"/>
              </a:spcBef>
              <a:buNone/>
            </a:pPr>
            <a:r>
              <a:rPr lang="en-US" sz="6400"/>
              <a:t>Challenge #3</a:t>
            </a:r>
            <a:r>
              <a:rPr lang="en-US" sz="6400">
                <a:solidFill>
                  <a:srgbClr val="000000"/>
                </a:solidFill>
              </a:rPr>
              <a:t> </a:t>
            </a:r>
          </a:p>
        </p:txBody>
      </p:sp>
      <p:sp>
        <p:nvSpPr>
          <p:cNvPr id="639" name="Shape 639"/>
          <p:cNvSpPr txBox="1"/>
          <p:nvPr/>
        </p:nvSpPr>
        <p:spPr>
          <a:xfrm>
            <a:off x="6466125" y="861525"/>
            <a:ext cx="14649000" cy="932400"/>
          </a:xfrm>
          <a:prstGeom prst="rect">
            <a:avLst/>
          </a:prstGeom>
          <a:noFill/>
          <a:ln>
            <a:noFill/>
          </a:ln>
        </p:spPr>
        <p:txBody>
          <a:bodyPr lIns="91425" tIns="91425" rIns="91425" bIns="91425" anchor="t" anchorCtr="0">
            <a:noAutofit/>
          </a:bodyPr>
          <a:lstStyle/>
          <a:p>
            <a:pPr lvl="0" rtl="0">
              <a:spcBef>
                <a:spcPts val="0"/>
              </a:spcBef>
              <a:buNone/>
            </a:pPr>
            <a:r>
              <a:rPr lang="en-US" sz="6400" b="1">
                <a:latin typeface="Helvetica Neue"/>
                <a:ea typeface="Helvetica Neue"/>
                <a:cs typeface="Helvetica Neue"/>
                <a:sym typeface="Helvetica Neue"/>
              </a:rPr>
              <a:t>Sharing of savings</a:t>
            </a:r>
          </a:p>
        </p:txBody>
      </p:sp>
      <p:sp>
        <p:nvSpPr>
          <p:cNvPr id="640" name="Shape 640"/>
          <p:cNvSpPr txBox="1"/>
          <p:nvPr/>
        </p:nvSpPr>
        <p:spPr>
          <a:xfrm>
            <a:off x="12094025" y="5352225"/>
            <a:ext cx="11709900" cy="2296800"/>
          </a:xfrm>
          <a:prstGeom prst="rect">
            <a:avLst/>
          </a:prstGeom>
          <a:noFill/>
          <a:ln w="952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marR="0" lvl="0" algn="l" rtl="0">
              <a:lnSpc>
                <a:spcPct val="150000"/>
              </a:lnSpc>
              <a:spcBef>
                <a:spcPts val="780"/>
              </a:spcBef>
              <a:spcAft>
                <a:spcPts val="0"/>
              </a:spcAft>
              <a:buNone/>
            </a:pPr>
            <a:r>
              <a:rPr lang="en-US" sz="4800" b="1"/>
              <a:t>Solutions Identified: </a:t>
            </a:r>
          </a:p>
          <a:p>
            <a:pPr marL="457200" lvl="0" indent="0" rtl="0">
              <a:lnSpc>
                <a:spcPct val="150000"/>
              </a:lnSpc>
              <a:spcBef>
                <a:spcPts val="0"/>
              </a:spcBef>
              <a:buClr>
                <a:srgbClr val="000000"/>
              </a:buClr>
              <a:buFont typeface="Arial"/>
              <a:buNone/>
            </a:pPr>
            <a:endParaRPr/>
          </a:p>
          <a:p>
            <a:pPr marL="457200" lvl="0" indent="-488950" rtl="0">
              <a:lnSpc>
                <a:spcPct val="100000"/>
              </a:lnSpc>
              <a:spcBef>
                <a:spcPts val="780"/>
              </a:spcBef>
              <a:buSzPct val="100000"/>
              <a:buFont typeface="Helvetica Neue"/>
              <a:buChar char="●"/>
            </a:pPr>
            <a:r>
              <a:rPr lang="en-US" sz="4100">
                <a:latin typeface="Helvetica Neue"/>
                <a:ea typeface="Helvetica Neue"/>
                <a:cs typeface="Helvetica Neue"/>
                <a:sym typeface="Helvetica Neue"/>
              </a:rPr>
              <a:t>Identification of local philanthropies, foundation and trusts that would provide funding to accelerate experimentation around financial partnerships.</a:t>
            </a:r>
          </a:p>
          <a:p>
            <a:pPr lvl="0" rtl="0">
              <a:lnSpc>
                <a:spcPct val="100000"/>
              </a:lnSpc>
              <a:spcBef>
                <a:spcPts val="780"/>
              </a:spcBef>
              <a:buNone/>
            </a:pPr>
            <a:endParaRPr sz="4100">
              <a:latin typeface="Helvetica Neue"/>
              <a:ea typeface="Helvetica Neue"/>
              <a:cs typeface="Helvetica Neue"/>
              <a:sym typeface="Helvetica Neue"/>
            </a:endParaRPr>
          </a:p>
          <a:p>
            <a:pPr marL="457200" lvl="0" indent="-488950" rtl="0">
              <a:lnSpc>
                <a:spcPct val="100000"/>
              </a:lnSpc>
              <a:spcBef>
                <a:spcPts val="780"/>
              </a:spcBef>
              <a:buSzPct val="100000"/>
              <a:buFont typeface="Helvetica Neue"/>
              <a:buChar char="●"/>
            </a:pPr>
            <a:r>
              <a:rPr lang="en-US" sz="4100">
                <a:latin typeface="Helvetica Neue"/>
                <a:ea typeface="Helvetica Neue"/>
                <a:cs typeface="Helvetica Neue"/>
                <a:sym typeface="Helvetica Neue"/>
              </a:rPr>
              <a:t>Partner around areas of health system penalties or incentives aligned with a CBO’s specific core competency.  </a:t>
            </a:r>
          </a:p>
          <a:p>
            <a:pPr lvl="0" rtl="0">
              <a:lnSpc>
                <a:spcPct val="150000"/>
              </a:lnSpc>
              <a:spcBef>
                <a:spcPts val="780"/>
              </a:spcBef>
              <a:buNone/>
            </a:pPr>
            <a:endParaRPr sz="4100">
              <a:latin typeface="Helvetica Neue"/>
              <a:ea typeface="Helvetica Neue"/>
              <a:cs typeface="Helvetica Neue"/>
              <a:sym typeface="Helvetica Neue"/>
            </a:endParaRPr>
          </a:p>
          <a:p>
            <a:pPr marL="2743200" marR="0" lvl="5" indent="-482600" algn="l" rtl="0">
              <a:lnSpc>
                <a:spcPct val="100000"/>
              </a:lnSpc>
              <a:spcBef>
                <a:spcPts val="780"/>
              </a:spcBef>
              <a:spcAft>
                <a:spcPts val="0"/>
              </a:spcAft>
              <a:buClr>
                <a:srgbClr val="005EF3"/>
              </a:buClr>
              <a:buFont typeface="Helvetica Neue"/>
              <a:buNone/>
            </a:pPr>
            <a:endParaRPr/>
          </a:p>
          <a:p>
            <a:pPr marL="2743200" marR="0" lvl="5" indent="-482600" algn="l" rtl="0">
              <a:lnSpc>
                <a:spcPct val="100000"/>
              </a:lnSpc>
              <a:spcBef>
                <a:spcPts val="780"/>
              </a:spcBef>
              <a:spcAft>
                <a:spcPts val="0"/>
              </a:spcAft>
              <a:buClr>
                <a:schemeClr val="dk1"/>
              </a:buClr>
              <a:buFont typeface="Noto Sans Symbols"/>
              <a:buNone/>
            </a:pPr>
            <a:endParaRPr/>
          </a:p>
          <a:p>
            <a:pPr marL="0" marR="0" lvl="0" indent="0" algn="l" rtl="0">
              <a:lnSpc>
                <a:spcPct val="100000"/>
              </a:lnSpc>
              <a:spcBef>
                <a:spcPts val="72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pic>
        <p:nvPicPr>
          <p:cNvPr id="641" name="Shape 641" descr="icon-savings-1.png"/>
          <p:cNvPicPr preferRelativeResize="0"/>
          <p:nvPr/>
        </p:nvPicPr>
        <p:blipFill>
          <a:blip r:embed="rId3">
            <a:alphaModFix/>
          </a:blip>
          <a:stretch>
            <a:fillRect/>
          </a:stretch>
        </p:blipFill>
        <p:spPr>
          <a:xfrm>
            <a:off x="1807825" y="3160700"/>
            <a:ext cx="8444875" cy="844487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Shape 646" descr="closed-loop-marketing.png"/>
          <p:cNvPicPr preferRelativeResize="0"/>
          <p:nvPr/>
        </p:nvPicPr>
        <p:blipFill>
          <a:blip r:embed="rId3">
            <a:alphaModFix/>
          </a:blip>
          <a:stretch>
            <a:fillRect/>
          </a:stretch>
        </p:blipFill>
        <p:spPr>
          <a:xfrm>
            <a:off x="16561875" y="7412850"/>
            <a:ext cx="2523729" cy="2296800"/>
          </a:xfrm>
          <a:prstGeom prst="rect">
            <a:avLst/>
          </a:prstGeom>
          <a:noFill/>
          <a:ln>
            <a:noFill/>
          </a:ln>
        </p:spPr>
      </p:pic>
      <p:sp>
        <p:nvSpPr>
          <p:cNvPr id="647" name="Shape 647"/>
          <p:cNvSpPr txBox="1"/>
          <p:nvPr/>
        </p:nvSpPr>
        <p:spPr>
          <a:xfrm>
            <a:off x="11337325" y="3728281"/>
            <a:ext cx="22356300" cy="2296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648" name="Shape 648"/>
          <p:cNvSpPr txBox="1"/>
          <p:nvPr/>
        </p:nvSpPr>
        <p:spPr>
          <a:xfrm>
            <a:off x="541375" y="3942129"/>
            <a:ext cx="11709900" cy="3848400"/>
          </a:xfrm>
          <a:prstGeom prst="rect">
            <a:avLst/>
          </a:prstGeom>
          <a:noFill/>
          <a:ln>
            <a:noFill/>
          </a:ln>
        </p:spPr>
        <p:txBody>
          <a:bodyPr lIns="91425" tIns="91425" rIns="91425" bIns="91425" anchor="ctr" anchorCtr="0">
            <a:noAutofit/>
          </a:bodyPr>
          <a:lstStyle/>
          <a:p>
            <a:pPr marL="457200" lvl="0" indent="-457200" rtl="0">
              <a:lnSpc>
                <a:spcPct val="115000"/>
              </a:lnSpc>
              <a:spcBef>
                <a:spcPts val="780"/>
              </a:spcBef>
              <a:buSzPct val="100000"/>
              <a:buFont typeface="Helvetica Neue"/>
              <a:buChar char="●"/>
            </a:pPr>
            <a:r>
              <a:rPr lang="en-US" sz="3600" dirty="0">
                <a:latin typeface="Helvetica Neue"/>
                <a:ea typeface="Helvetica Neue"/>
                <a:cs typeface="Helvetica Neue"/>
                <a:sym typeface="Helvetica Neue"/>
              </a:rPr>
              <a:t>Many CBOs lack a technical platform, the infrastructure and the know-how to integrate data from different sources, such as EMR, claims data, data from CBOs, and HIEs.</a:t>
            </a:r>
          </a:p>
          <a:p>
            <a:pPr marL="457200" lvl="0" indent="-457200" rtl="0">
              <a:lnSpc>
                <a:spcPct val="115000"/>
              </a:lnSpc>
              <a:spcBef>
                <a:spcPts val="780"/>
              </a:spcBef>
              <a:buSzPct val="100000"/>
              <a:buFont typeface="Helvetica Neue"/>
              <a:buChar char="●"/>
            </a:pPr>
            <a:r>
              <a:rPr lang="en-US" sz="3600" dirty="0">
                <a:latin typeface="Helvetica Neue"/>
                <a:ea typeface="Helvetica Neue"/>
                <a:cs typeface="Helvetica Neue"/>
                <a:sym typeface="Helvetica Neue"/>
              </a:rPr>
              <a:t>Many programs lack the infrastructure to consult multiple data sources during the healthcare or social services provision; so services are not well coordinated</a:t>
            </a:r>
            <a:r>
              <a:rPr lang="en-US" sz="3600" dirty="0">
                <a:solidFill>
                  <a:schemeClr val="dk1"/>
                </a:solidFill>
                <a:latin typeface="Helvetica Neue"/>
                <a:ea typeface="Helvetica Neue"/>
                <a:cs typeface="Helvetica Neue"/>
                <a:sym typeface="Helvetica Neue"/>
              </a:rPr>
              <a:t/>
            </a:r>
            <a:br>
              <a:rPr lang="en-US" sz="3600" dirty="0">
                <a:solidFill>
                  <a:schemeClr val="dk1"/>
                </a:solidFill>
                <a:latin typeface="Helvetica Neue"/>
                <a:ea typeface="Helvetica Neue"/>
                <a:cs typeface="Helvetica Neue"/>
                <a:sym typeface="Helvetica Neue"/>
              </a:rPr>
            </a:br>
            <a:endParaRPr lang="en-US" sz="3600" dirty="0">
              <a:solidFill>
                <a:schemeClr val="dk1"/>
              </a:solidFill>
              <a:latin typeface="Helvetica Neue"/>
              <a:ea typeface="Helvetica Neue"/>
              <a:cs typeface="Helvetica Neue"/>
              <a:sym typeface="Helvetica Neue"/>
            </a:endParaRPr>
          </a:p>
        </p:txBody>
      </p:sp>
      <p:sp>
        <p:nvSpPr>
          <p:cNvPr id="649" name="Shape 649"/>
          <p:cNvSpPr txBox="1">
            <a:spLocks noGrp="1"/>
          </p:cNvSpPr>
          <p:nvPr>
            <p:ph type="title"/>
          </p:nvPr>
        </p:nvSpPr>
        <p:spPr>
          <a:xfrm>
            <a:off x="541380" y="12362733"/>
            <a:ext cx="22008000" cy="1203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600" b="0" i="0" u="none" strike="noStrike" cap="none">
                <a:solidFill>
                  <a:srgbClr val="B7B7B7"/>
                </a:solidFill>
                <a:latin typeface="Helvetica Neue"/>
                <a:ea typeface="Helvetica Neue"/>
                <a:cs typeface="Helvetica Neue"/>
                <a:sym typeface="Helvetica Neue"/>
              </a:rPr>
              <a:t>Key Findings </a:t>
            </a:r>
            <a:r>
              <a:rPr lang="en-US" sz="3600" b="0">
                <a:solidFill>
                  <a:srgbClr val="B7B7B7"/>
                </a:solidFill>
              </a:rPr>
              <a:t>| </a:t>
            </a:r>
            <a:r>
              <a:rPr lang="en-US" sz="3600" b="0" i="0" u="none" strike="noStrike" cap="none">
                <a:solidFill>
                  <a:srgbClr val="B7B7B7"/>
                </a:solidFill>
                <a:latin typeface="Helvetica Neue"/>
                <a:ea typeface="Helvetica Neue"/>
                <a:cs typeface="Helvetica Neue"/>
                <a:sym typeface="Helvetica Neue"/>
              </a:rPr>
              <a:t>5 Common </a:t>
            </a:r>
            <a:r>
              <a:rPr lang="en-US" sz="3600" b="0">
                <a:solidFill>
                  <a:srgbClr val="B7B7B7"/>
                </a:solidFill>
              </a:rPr>
              <a:t>C</a:t>
            </a:r>
            <a:r>
              <a:rPr lang="en-US" sz="3600" b="0" i="0" u="none" strike="noStrike" cap="none">
                <a:solidFill>
                  <a:srgbClr val="B7B7B7"/>
                </a:solidFill>
                <a:latin typeface="Helvetica Neue"/>
                <a:ea typeface="Helvetica Neue"/>
                <a:cs typeface="Helvetica Neue"/>
                <a:sym typeface="Helvetica Neue"/>
              </a:rPr>
              <a:t>hallenges</a:t>
            </a:r>
          </a:p>
        </p:txBody>
      </p:sp>
      <p:sp>
        <p:nvSpPr>
          <p:cNvPr id="650" name="Shape 650"/>
          <p:cNvSpPr txBox="1">
            <a:spLocks noGrp="1"/>
          </p:cNvSpPr>
          <p:nvPr>
            <p:ph type="title"/>
          </p:nvPr>
        </p:nvSpPr>
        <p:spPr>
          <a:xfrm>
            <a:off x="1183926" y="895450"/>
            <a:ext cx="5394000" cy="1203300"/>
          </a:xfrm>
          <a:prstGeom prst="rect">
            <a:avLst/>
          </a:prstGeom>
        </p:spPr>
        <p:txBody>
          <a:bodyPr lIns="91425" tIns="91425" rIns="91425" bIns="91425" anchor="ctr" anchorCtr="0">
            <a:noAutofit/>
          </a:bodyPr>
          <a:lstStyle/>
          <a:p>
            <a:pPr lvl="0" rtl="0">
              <a:spcBef>
                <a:spcPts val="0"/>
              </a:spcBef>
              <a:buNone/>
            </a:pPr>
            <a:r>
              <a:rPr lang="en-US" sz="6400"/>
              <a:t>Challenge #4</a:t>
            </a:r>
            <a:r>
              <a:rPr lang="en-US" sz="6400">
                <a:solidFill>
                  <a:srgbClr val="000000"/>
                </a:solidFill>
              </a:rPr>
              <a:t> </a:t>
            </a:r>
          </a:p>
        </p:txBody>
      </p:sp>
      <p:sp>
        <p:nvSpPr>
          <p:cNvPr id="651" name="Shape 651"/>
          <p:cNvSpPr txBox="1"/>
          <p:nvPr/>
        </p:nvSpPr>
        <p:spPr>
          <a:xfrm>
            <a:off x="6888325" y="912850"/>
            <a:ext cx="16498500" cy="932400"/>
          </a:xfrm>
          <a:prstGeom prst="rect">
            <a:avLst/>
          </a:prstGeom>
          <a:noFill/>
          <a:ln>
            <a:noFill/>
          </a:ln>
        </p:spPr>
        <p:txBody>
          <a:bodyPr lIns="91425" tIns="91425" rIns="91425" bIns="91425" anchor="t" anchorCtr="0">
            <a:noAutofit/>
          </a:bodyPr>
          <a:lstStyle/>
          <a:p>
            <a:pPr lvl="0" rtl="0">
              <a:spcBef>
                <a:spcPts val="0"/>
              </a:spcBef>
              <a:buNone/>
            </a:pPr>
            <a:r>
              <a:rPr lang="en-US" sz="6400" b="1">
                <a:latin typeface="Helvetica Neue"/>
                <a:ea typeface="Helvetica Neue"/>
                <a:cs typeface="Helvetica Neue"/>
                <a:sym typeface="Helvetica Neue"/>
              </a:rPr>
              <a:t>CBO data and technology expertise </a:t>
            </a:r>
          </a:p>
        </p:txBody>
      </p:sp>
      <p:sp>
        <p:nvSpPr>
          <p:cNvPr id="652" name="Shape 652"/>
          <p:cNvSpPr txBox="1"/>
          <p:nvPr/>
        </p:nvSpPr>
        <p:spPr>
          <a:xfrm>
            <a:off x="541375" y="8047836"/>
            <a:ext cx="11709900" cy="2296800"/>
          </a:xfrm>
          <a:prstGeom prst="rect">
            <a:avLst/>
          </a:prstGeom>
          <a:noFill/>
          <a:ln w="952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marR="0" lvl="0" algn="l" rtl="0">
              <a:lnSpc>
                <a:spcPct val="150000"/>
              </a:lnSpc>
              <a:spcBef>
                <a:spcPts val="780"/>
              </a:spcBef>
              <a:spcAft>
                <a:spcPts val="0"/>
              </a:spcAft>
              <a:buNone/>
            </a:pPr>
            <a:r>
              <a:rPr lang="en-US" sz="4800" b="1" dirty="0"/>
              <a:t>Solutions Identified: </a:t>
            </a:r>
          </a:p>
          <a:p>
            <a:pPr marL="457200" lvl="0" indent="-457200" rtl="0">
              <a:spcBef>
                <a:spcPts val="780"/>
              </a:spcBef>
              <a:buSzPct val="100000"/>
              <a:buChar char="●"/>
            </a:pPr>
            <a:r>
              <a:rPr lang="en-US" sz="3600" dirty="0">
                <a:latin typeface="Helvetica Neue"/>
                <a:ea typeface="Helvetica Neue"/>
                <a:cs typeface="Helvetica Neue"/>
                <a:sym typeface="Helvetica Neue"/>
              </a:rPr>
              <a:t>Utilize in work-flow case management systems at the CBO level that could integrate with EMR systems </a:t>
            </a:r>
          </a:p>
          <a:p>
            <a:pPr marL="457200" lvl="0" indent="-457200" rtl="0">
              <a:spcBef>
                <a:spcPts val="780"/>
              </a:spcBef>
              <a:buSzPct val="100000"/>
              <a:buFont typeface="Helvetica Neue"/>
              <a:buChar char="●"/>
            </a:pPr>
            <a:r>
              <a:rPr lang="en-US" sz="3600" dirty="0">
                <a:latin typeface="Helvetica Neue"/>
                <a:ea typeface="Helvetica Neue"/>
                <a:cs typeface="Helvetica Neue"/>
                <a:sym typeface="Helvetica Neue"/>
              </a:rPr>
              <a:t>Hospitals have tremendous data and technology expertise, that can serve as data anchors for community efforts. </a:t>
            </a:r>
          </a:p>
          <a:p>
            <a:pPr lvl="0" rtl="0">
              <a:lnSpc>
                <a:spcPct val="150000"/>
              </a:lnSpc>
              <a:spcBef>
                <a:spcPts val="780"/>
              </a:spcBef>
              <a:buNone/>
            </a:pPr>
            <a:endParaRPr sz="3600" dirty="0">
              <a:latin typeface="Helvetica Neue"/>
              <a:ea typeface="Helvetica Neue"/>
              <a:cs typeface="Helvetica Neue"/>
              <a:sym typeface="Helvetica Neue"/>
            </a:endParaRPr>
          </a:p>
          <a:p>
            <a:pPr marL="2743200" marR="0" lvl="5" indent="-482600" algn="l" rtl="0">
              <a:lnSpc>
                <a:spcPct val="100000"/>
              </a:lnSpc>
              <a:spcBef>
                <a:spcPts val="780"/>
              </a:spcBef>
              <a:spcAft>
                <a:spcPts val="0"/>
              </a:spcAft>
              <a:buClr>
                <a:srgbClr val="005EF3"/>
              </a:buClr>
              <a:buFont typeface="Helvetica Neue"/>
              <a:buNone/>
            </a:pPr>
            <a:endParaRPr sz="3600" dirty="0"/>
          </a:p>
          <a:p>
            <a:pPr marL="2743200" marR="0" lvl="5" indent="-482600" algn="l" rtl="0">
              <a:lnSpc>
                <a:spcPct val="100000"/>
              </a:lnSpc>
              <a:spcBef>
                <a:spcPts val="780"/>
              </a:spcBef>
              <a:spcAft>
                <a:spcPts val="0"/>
              </a:spcAft>
              <a:buClr>
                <a:schemeClr val="dk1"/>
              </a:buClr>
              <a:buFont typeface="Noto Sans Symbols"/>
              <a:buNone/>
            </a:pPr>
            <a:endParaRPr sz="3600" dirty="0"/>
          </a:p>
          <a:p>
            <a:pPr marL="0" marR="0" lvl="0" indent="0" algn="l" rtl="0">
              <a:lnSpc>
                <a:spcPct val="100000"/>
              </a:lnSpc>
              <a:spcBef>
                <a:spcPts val="720"/>
              </a:spcBef>
              <a:spcAft>
                <a:spcPts val="0"/>
              </a:spcAft>
              <a:buClr>
                <a:schemeClr val="dk1"/>
              </a:buClr>
              <a:buFont typeface="Arial"/>
              <a:buNone/>
            </a:pPr>
            <a:endParaRPr sz="3600" b="1" i="0" u="none" strike="noStrike" cap="none" dirty="0">
              <a:solidFill>
                <a:schemeClr val="dk1"/>
              </a:solidFill>
              <a:latin typeface="Helvetica Neue"/>
              <a:ea typeface="Helvetica Neue"/>
              <a:cs typeface="Helvetica Neue"/>
              <a:sym typeface="Helvetica Neue"/>
            </a:endParaRPr>
          </a:p>
        </p:txBody>
      </p:sp>
      <p:pic>
        <p:nvPicPr>
          <p:cNvPr id="653" name="Shape 653"/>
          <p:cNvPicPr preferRelativeResize="0"/>
          <p:nvPr/>
        </p:nvPicPr>
        <p:blipFill rotWithShape="1">
          <a:blip r:embed="rId4">
            <a:alphaModFix/>
          </a:blip>
          <a:srcRect l="806" t="1970" r="1992" b="1439"/>
          <a:stretch/>
        </p:blipFill>
        <p:spPr>
          <a:xfrm>
            <a:off x="17168419" y="4522595"/>
            <a:ext cx="1240500" cy="1310400"/>
          </a:xfrm>
          <a:prstGeom prst="rect">
            <a:avLst/>
          </a:prstGeom>
          <a:noFill/>
          <a:ln>
            <a:noFill/>
          </a:ln>
        </p:spPr>
      </p:pic>
      <p:sp>
        <p:nvSpPr>
          <p:cNvPr id="654" name="Shape 654"/>
          <p:cNvSpPr txBox="1"/>
          <p:nvPr/>
        </p:nvSpPr>
        <p:spPr>
          <a:xfrm>
            <a:off x="12240320" y="9388639"/>
            <a:ext cx="1760399" cy="531300"/>
          </a:xfrm>
          <a:prstGeom prst="rect">
            <a:avLst/>
          </a:prstGeom>
          <a:noFill/>
          <a:ln w="9525" cap="flat" cmpd="sng">
            <a:solidFill>
              <a:srgbClr val="000000">
                <a:alpha val="0"/>
              </a:srgbClr>
            </a:solidFill>
            <a:prstDash val="solid"/>
            <a:round/>
            <a:headEnd type="none" w="med" len="med"/>
            <a:tailEnd type="none" w="med" len="med"/>
          </a:ln>
        </p:spPr>
        <p:txBody>
          <a:bodyPr lIns="0" tIns="0" rIns="0" bIns="0" anchor="t" anchorCtr="0">
            <a:noAutofit/>
          </a:bodyPr>
          <a:lstStyle/>
          <a:p>
            <a:pPr marL="0" marR="0" lvl="0" indent="0" algn="ctr" rtl="0">
              <a:lnSpc>
                <a:spcPct val="114285"/>
              </a:lnSpc>
              <a:spcBef>
                <a:spcPts val="0"/>
              </a:spcBef>
              <a:spcAft>
                <a:spcPts val="0"/>
              </a:spcAft>
              <a:buClr>
                <a:srgbClr val="005EF3"/>
              </a:buClr>
              <a:buSzPct val="25000"/>
              <a:buFont typeface="Helvetica Neue"/>
              <a:buNone/>
            </a:pPr>
            <a:r>
              <a:rPr lang="en-US" sz="2800" b="1">
                <a:latin typeface="Helvetica Neue"/>
                <a:ea typeface="Helvetica Neue"/>
                <a:cs typeface="Helvetica Neue"/>
                <a:sym typeface="Helvetica Neue"/>
              </a:rPr>
              <a:t>CBO#2</a:t>
            </a:r>
          </a:p>
        </p:txBody>
      </p:sp>
      <p:pic>
        <p:nvPicPr>
          <p:cNvPr id="655" name="Shape 655"/>
          <p:cNvPicPr preferRelativeResize="0"/>
          <p:nvPr/>
        </p:nvPicPr>
        <p:blipFill rotWithShape="1">
          <a:blip r:embed="rId5">
            <a:alphaModFix/>
          </a:blip>
          <a:srcRect/>
          <a:stretch/>
        </p:blipFill>
        <p:spPr>
          <a:xfrm>
            <a:off x="13489998" y="5889718"/>
            <a:ext cx="1129200" cy="1280400"/>
          </a:xfrm>
          <a:prstGeom prst="rect">
            <a:avLst/>
          </a:prstGeom>
          <a:noFill/>
          <a:ln>
            <a:noFill/>
          </a:ln>
        </p:spPr>
      </p:pic>
      <p:pic>
        <p:nvPicPr>
          <p:cNvPr id="656" name="Shape 656"/>
          <p:cNvPicPr preferRelativeResize="0"/>
          <p:nvPr/>
        </p:nvPicPr>
        <p:blipFill rotWithShape="1">
          <a:blip r:embed="rId6">
            <a:alphaModFix/>
          </a:blip>
          <a:srcRect/>
          <a:stretch/>
        </p:blipFill>
        <p:spPr>
          <a:xfrm>
            <a:off x="12555986" y="7956434"/>
            <a:ext cx="1129200" cy="1280400"/>
          </a:xfrm>
          <a:prstGeom prst="rect">
            <a:avLst/>
          </a:prstGeom>
          <a:noFill/>
          <a:ln>
            <a:noFill/>
          </a:ln>
        </p:spPr>
      </p:pic>
      <p:sp>
        <p:nvSpPr>
          <p:cNvPr id="657" name="Shape 657"/>
          <p:cNvSpPr txBox="1"/>
          <p:nvPr/>
        </p:nvSpPr>
        <p:spPr>
          <a:xfrm>
            <a:off x="13174331" y="7175762"/>
            <a:ext cx="1760400" cy="531300"/>
          </a:xfrm>
          <a:prstGeom prst="rect">
            <a:avLst/>
          </a:prstGeom>
          <a:noFill/>
          <a:ln>
            <a:noFill/>
          </a:ln>
        </p:spPr>
        <p:txBody>
          <a:bodyPr lIns="0" tIns="0" rIns="0" bIns="0" anchor="t" anchorCtr="0">
            <a:noAutofit/>
          </a:bodyPr>
          <a:lstStyle/>
          <a:p>
            <a:pPr marL="0" marR="0" lvl="0" indent="0" algn="ctr" rtl="0">
              <a:lnSpc>
                <a:spcPct val="114285"/>
              </a:lnSpc>
              <a:spcBef>
                <a:spcPts val="0"/>
              </a:spcBef>
              <a:spcAft>
                <a:spcPts val="0"/>
              </a:spcAft>
              <a:buClr>
                <a:srgbClr val="005EF3"/>
              </a:buClr>
              <a:buSzPct val="25000"/>
              <a:buFont typeface="Helvetica Neue"/>
              <a:buNone/>
            </a:pPr>
            <a:r>
              <a:rPr lang="en-US" sz="2800" b="1">
                <a:latin typeface="Helvetica Neue"/>
                <a:ea typeface="Helvetica Neue"/>
                <a:cs typeface="Helvetica Neue"/>
                <a:sym typeface="Helvetica Neue"/>
              </a:rPr>
              <a:t>CBO #1</a:t>
            </a:r>
          </a:p>
        </p:txBody>
      </p:sp>
      <p:sp>
        <p:nvSpPr>
          <p:cNvPr id="658" name="Shape 658"/>
          <p:cNvSpPr/>
          <p:nvPr/>
        </p:nvSpPr>
        <p:spPr>
          <a:xfrm>
            <a:off x="13679433" y="7293021"/>
            <a:ext cx="2916300" cy="1051200"/>
          </a:xfrm>
          <a:prstGeom prst="arc">
            <a:avLst>
              <a:gd name="adj1" fmla="val 14265809"/>
              <a:gd name="adj2" fmla="val 0"/>
            </a:avLst>
          </a:prstGeom>
          <a:noFill/>
          <a:ln w="38100" cap="flat" cmpd="sng">
            <a:solidFill>
              <a:srgbClr val="0070C0"/>
            </a:solidFill>
            <a:prstDash val="solid"/>
            <a:miter/>
            <a:headEnd type="triangle" w="lg" len="lg"/>
            <a:tailEnd type="triangle" w="lg" len="lg"/>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Helvetica Neue"/>
              <a:ea typeface="Helvetica Neue"/>
              <a:cs typeface="Helvetica Neue"/>
              <a:sym typeface="Helvetica Neue"/>
            </a:endParaRPr>
          </a:p>
        </p:txBody>
      </p:sp>
      <p:sp>
        <p:nvSpPr>
          <p:cNvPr id="659" name="Shape 659"/>
          <p:cNvSpPr/>
          <p:nvPr/>
        </p:nvSpPr>
        <p:spPr>
          <a:xfrm rot="-1202892">
            <a:off x="13745558" y="7945533"/>
            <a:ext cx="2955276" cy="1040054"/>
          </a:xfrm>
          <a:prstGeom prst="arc">
            <a:avLst>
              <a:gd name="adj1" fmla="val 10824605"/>
              <a:gd name="adj2" fmla="val 0"/>
            </a:avLst>
          </a:prstGeom>
          <a:noFill/>
          <a:ln w="38100" cap="flat" cmpd="sng">
            <a:solidFill>
              <a:srgbClr val="0070C0"/>
            </a:solidFill>
            <a:prstDash val="solid"/>
            <a:miter/>
            <a:headEnd type="triangle" w="lg" len="lg"/>
            <a:tailEnd type="triangle" w="lg" len="lg"/>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Helvetica Neue"/>
              <a:ea typeface="Helvetica Neue"/>
              <a:cs typeface="Helvetica Neue"/>
              <a:sym typeface="Helvetica Neue"/>
            </a:endParaRPr>
          </a:p>
        </p:txBody>
      </p:sp>
      <p:grpSp>
        <p:nvGrpSpPr>
          <p:cNvPr id="660" name="Shape 660"/>
          <p:cNvGrpSpPr/>
          <p:nvPr/>
        </p:nvGrpSpPr>
        <p:grpSpPr>
          <a:xfrm>
            <a:off x="18905675" y="7228683"/>
            <a:ext cx="3060488" cy="2159374"/>
            <a:chOff x="13944473" y="8686800"/>
            <a:chExt cx="5452500" cy="3393642"/>
          </a:xfrm>
        </p:grpSpPr>
        <p:sp>
          <p:nvSpPr>
            <p:cNvPr id="661" name="Shape 661"/>
            <p:cNvSpPr/>
            <p:nvPr/>
          </p:nvSpPr>
          <p:spPr>
            <a:xfrm flipH="1">
              <a:off x="14173279" y="8686800"/>
              <a:ext cx="5196000" cy="1652100"/>
            </a:xfrm>
            <a:prstGeom prst="arc">
              <a:avLst>
                <a:gd name="adj1" fmla="val 14265809"/>
                <a:gd name="adj2" fmla="val 0"/>
              </a:avLst>
            </a:prstGeom>
            <a:noFill/>
            <a:ln w="38100" cap="flat" cmpd="sng">
              <a:solidFill>
                <a:srgbClr val="0070C0"/>
              </a:solidFill>
              <a:prstDash val="dash"/>
              <a:miter/>
              <a:headEnd type="triangle" w="lg" len="lg"/>
              <a:tailEnd type="triangle" w="lg" len="lg"/>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Helvetica Neue"/>
                <a:ea typeface="Helvetica Neue"/>
                <a:cs typeface="Helvetica Neue"/>
                <a:sym typeface="Helvetica Neue"/>
              </a:endParaRPr>
            </a:p>
          </p:txBody>
        </p:sp>
        <p:sp>
          <p:nvSpPr>
            <p:cNvPr id="662" name="Shape 662"/>
            <p:cNvSpPr/>
            <p:nvPr/>
          </p:nvSpPr>
          <p:spPr>
            <a:xfrm rot="1070760" flipH="1">
              <a:off x="14072664" y="9671880"/>
              <a:ext cx="5196118" cy="1652123"/>
            </a:xfrm>
            <a:prstGeom prst="arc">
              <a:avLst>
                <a:gd name="adj1" fmla="val 10824605"/>
                <a:gd name="adj2" fmla="val 0"/>
              </a:avLst>
            </a:prstGeom>
            <a:noFill/>
            <a:ln w="38100" cap="flat" cmpd="sng">
              <a:solidFill>
                <a:srgbClr val="0070C0"/>
              </a:solidFill>
              <a:prstDash val="dash"/>
              <a:miter/>
              <a:headEnd type="triangle" w="lg" len="lg"/>
              <a:tailEnd type="triangle" w="lg" len="lg"/>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Font typeface="Arial"/>
                <a:buNone/>
              </a:pPr>
              <a:endParaRPr sz="1800" b="0" i="0" u="none" strike="noStrike" cap="none">
                <a:solidFill>
                  <a:srgbClr val="000000"/>
                </a:solidFill>
                <a:latin typeface="Helvetica Neue"/>
                <a:ea typeface="Helvetica Neue"/>
                <a:cs typeface="Helvetica Neue"/>
                <a:sym typeface="Helvetica Neue"/>
              </a:endParaRPr>
            </a:p>
          </p:txBody>
        </p:sp>
      </p:grpSp>
      <p:grpSp>
        <p:nvGrpSpPr>
          <p:cNvPr id="663" name="Shape 663"/>
          <p:cNvGrpSpPr/>
          <p:nvPr/>
        </p:nvGrpSpPr>
        <p:grpSpPr>
          <a:xfrm>
            <a:off x="21646775" y="8618868"/>
            <a:ext cx="2444201" cy="1810306"/>
            <a:chOff x="17678400" y="7521239"/>
            <a:chExt cx="3626950" cy="2845052"/>
          </a:xfrm>
        </p:grpSpPr>
        <p:pic>
          <p:nvPicPr>
            <p:cNvPr id="664" name="Shape 664"/>
            <p:cNvPicPr preferRelativeResize="0"/>
            <p:nvPr/>
          </p:nvPicPr>
          <p:blipFill rotWithShape="1">
            <a:blip r:embed="rId7">
              <a:alphaModFix/>
            </a:blip>
            <a:srcRect/>
            <a:stretch/>
          </p:blipFill>
          <p:spPr>
            <a:xfrm>
              <a:off x="17678400" y="7521239"/>
              <a:ext cx="2011800" cy="2011800"/>
            </a:xfrm>
            <a:prstGeom prst="rect">
              <a:avLst/>
            </a:prstGeom>
            <a:noFill/>
            <a:ln>
              <a:noFill/>
            </a:ln>
          </p:spPr>
        </p:pic>
        <p:sp>
          <p:nvSpPr>
            <p:cNvPr id="665" name="Shape 665"/>
            <p:cNvSpPr txBox="1"/>
            <p:nvPr/>
          </p:nvSpPr>
          <p:spPr>
            <a:xfrm>
              <a:off x="18152350" y="9658291"/>
              <a:ext cx="3153000" cy="70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3000" b="1">
                  <a:latin typeface="Helvetica Neue"/>
                  <a:ea typeface="Helvetica Neue"/>
                  <a:cs typeface="Helvetica Neue"/>
                  <a:sym typeface="Helvetica Neue"/>
                </a:rPr>
                <a:t>CBO #3</a:t>
              </a:r>
            </a:p>
          </p:txBody>
        </p:sp>
      </p:grpSp>
      <p:grpSp>
        <p:nvGrpSpPr>
          <p:cNvPr id="666" name="Shape 666"/>
          <p:cNvGrpSpPr/>
          <p:nvPr/>
        </p:nvGrpSpPr>
        <p:grpSpPr>
          <a:xfrm>
            <a:off x="20975231" y="6123706"/>
            <a:ext cx="3087439" cy="1798243"/>
            <a:chOff x="19583400" y="10683492"/>
            <a:chExt cx="5500515" cy="2826094"/>
          </a:xfrm>
        </p:grpSpPr>
        <p:pic>
          <p:nvPicPr>
            <p:cNvPr id="667" name="Shape 667"/>
            <p:cNvPicPr preferRelativeResize="0"/>
            <p:nvPr/>
          </p:nvPicPr>
          <p:blipFill rotWithShape="1">
            <a:blip r:embed="rId8">
              <a:alphaModFix/>
            </a:blip>
            <a:srcRect/>
            <a:stretch/>
          </p:blipFill>
          <p:spPr>
            <a:xfrm>
              <a:off x="19583400" y="10683492"/>
              <a:ext cx="2011800" cy="2011800"/>
            </a:xfrm>
            <a:prstGeom prst="rect">
              <a:avLst/>
            </a:prstGeom>
            <a:noFill/>
            <a:ln>
              <a:noFill/>
            </a:ln>
          </p:spPr>
        </p:pic>
        <p:sp>
          <p:nvSpPr>
            <p:cNvPr id="668" name="Shape 668"/>
            <p:cNvSpPr txBox="1"/>
            <p:nvPr/>
          </p:nvSpPr>
          <p:spPr>
            <a:xfrm>
              <a:off x="19888215" y="12801586"/>
              <a:ext cx="5195700" cy="708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Helvetica Neue"/>
                <a:buNone/>
              </a:pPr>
              <a:r>
                <a:rPr lang="en-US" sz="3000" b="1">
                  <a:latin typeface="Helvetica Neue"/>
                  <a:ea typeface="Helvetica Neue"/>
                  <a:cs typeface="Helvetica Neue"/>
                  <a:sym typeface="Helvetica Neue"/>
                </a:rPr>
                <a:t>CBO #4</a:t>
              </a:r>
            </a:p>
          </p:txBody>
        </p:sp>
      </p:grpSp>
      <p:cxnSp>
        <p:nvCxnSpPr>
          <p:cNvPr id="669" name="Shape 669"/>
          <p:cNvCxnSpPr/>
          <p:nvPr/>
        </p:nvCxnSpPr>
        <p:spPr>
          <a:xfrm>
            <a:off x="17813319" y="5919869"/>
            <a:ext cx="22800" cy="1406100"/>
          </a:xfrm>
          <a:prstGeom prst="straightConnector1">
            <a:avLst/>
          </a:prstGeom>
          <a:noFill/>
          <a:ln w="38100" cap="flat" cmpd="sng">
            <a:solidFill>
              <a:srgbClr val="0070C0"/>
            </a:solidFill>
            <a:prstDash val="solid"/>
            <a:miter/>
            <a:headEnd type="triangle" w="lg" len="lg"/>
            <a:tailEnd type="triangle" w="lg" len="lg"/>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p:nvPr/>
        </p:nvSpPr>
        <p:spPr>
          <a:xfrm>
            <a:off x="1183925" y="2713056"/>
            <a:ext cx="22356300" cy="2296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675" name="Shape 675"/>
          <p:cNvSpPr txBox="1"/>
          <p:nvPr/>
        </p:nvSpPr>
        <p:spPr>
          <a:xfrm>
            <a:off x="9231575" y="1767475"/>
            <a:ext cx="13721700" cy="5344800"/>
          </a:xfrm>
          <a:prstGeom prst="rect">
            <a:avLst/>
          </a:prstGeom>
          <a:noFill/>
          <a:ln>
            <a:noFill/>
          </a:ln>
        </p:spPr>
        <p:txBody>
          <a:bodyPr lIns="91425" tIns="91425" rIns="91425" bIns="91425" anchor="ctr" anchorCtr="0">
            <a:noAutofit/>
          </a:bodyPr>
          <a:lstStyle/>
          <a:p>
            <a:pPr lvl="0" rtl="0">
              <a:spcBef>
                <a:spcPts val="780"/>
              </a:spcBef>
              <a:buNone/>
            </a:pPr>
            <a:r>
              <a:rPr lang="en-US" sz="3600">
                <a:latin typeface="Helvetica Neue"/>
                <a:ea typeface="Helvetica Neue"/>
                <a:cs typeface="Helvetica Neue"/>
                <a:sym typeface="Helvetica Neue"/>
              </a:rPr>
              <a:t>Programs struggle to define cross-sector, multi-organization, clinical and social workflows.</a:t>
            </a:r>
          </a:p>
        </p:txBody>
      </p:sp>
      <p:sp>
        <p:nvSpPr>
          <p:cNvPr id="676" name="Shape 676"/>
          <p:cNvSpPr txBox="1">
            <a:spLocks noGrp="1"/>
          </p:cNvSpPr>
          <p:nvPr>
            <p:ph type="title"/>
          </p:nvPr>
        </p:nvSpPr>
        <p:spPr>
          <a:xfrm>
            <a:off x="541380" y="12362733"/>
            <a:ext cx="22008000" cy="1203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3600" b="0" i="0" u="none" strike="noStrike" cap="none">
                <a:solidFill>
                  <a:srgbClr val="B7B7B7"/>
                </a:solidFill>
                <a:latin typeface="Helvetica Neue"/>
                <a:ea typeface="Helvetica Neue"/>
                <a:cs typeface="Helvetica Neue"/>
                <a:sym typeface="Helvetica Neue"/>
              </a:rPr>
              <a:t>Key Findings </a:t>
            </a:r>
            <a:r>
              <a:rPr lang="en-US" sz="3600" b="0">
                <a:solidFill>
                  <a:srgbClr val="B7B7B7"/>
                </a:solidFill>
              </a:rPr>
              <a:t>| </a:t>
            </a:r>
            <a:r>
              <a:rPr lang="en-US" sz="3600" b="0" i="0" u="none" strike="noStrike" cap="none">
                <a:solidFill>
                  <a:srgbClr val="B7B7B7"/>
                </a:solidFill>
                <a:latin typeface="Helvetica Neue"/>
                <a:ea typeface="Helvetica Neue"/>
                <a:cs typeface="Helvetica Neue"/>
                <a:sym typeface="Helvetica Neue"/>
              </a:rPr>
              <a:t>5 Common </a:t>
            </a:r>
            <a:r>
              <a:rPr lang="en-US" sz="3600" b="0">
                <a:solidFill>
                  <a:srgbClr val="B7B7B7"/>
                </a:solidFill>
              </a:rPr>
              <a:t>C</a:t>
            </a:r>
            <a:r>
              <a:rPr lang="en-US" sz="3600" b="0" i="0" u="none" strike="noStrike" cap="none">
                <a:solidFill>
                  <a:srgbClr val="B7B7B7"/>
                </a:solidFill>
                <a:latin typeface="Helvetica Neue"/>
                <a:ea typeface="Helvetica Neue"/>
                <a:cs typeface="Helvetica Neue"/>
                <a:sym typeface="Helvetica Neue"/>
              </a:rPr>
              <a:t>hallenges</a:t>
            </a:r>
          </a:p>
        </p:txBody>
      </p:sp>
      <p:sp>
        <p:nvSpPr>
          <p:cNvPr id="677" name="Shape 677"/>
          <p:cNvSpPr txBox="1">
            <a:spLocks noGrp="1"/>
          </p:cNvSpPr>
          <p:nvPr>
            <p:ph type="title"/>
          </p:nvPr>
        </p:nvSpPr>
        <p:spPr>
          <a:xfrm>
            <a:off x="1183926" y="895450"/>
            <a:ext cx="5394000" cy="1203300"/>
          </a:xfrm>
          <a:prstGeom prst="rect">
            <a:avLst/>
          </a:prstGeom>
        </p:spPr>
        <p:txBody>
          <a:bodyPr lIns="91425" tIns="91425" rIns="91425" bIns="91425" anchor="ctr" anchorCtr="0">
            <a:noAutofit/>
          </a:bodyPr>
          <a:lstStyle/>
          <a:p>
            <a:pPr lvl="0" rtl="0">
              <a:spcBef>
                <a:spcPts val="0"/>
              </a:spcBef>
              <a:buNone/>
            </a:pPr>
            <a:r>
              <a:rPr lang="en-US" sz="6400"/>
              <a:t>Challenge #5</a:t>
            </a:r>
            <a:r>
              <a:rPr lang="en-US" sz="6400">
                <a:solidFill>
                  <a:srgbClr val="000000"/>
                </a:solidFill>
              </a:rPr>
              <a:t> </a:t>
            </a:r>
          </a:p>
        </p:txBody>
      </p:sp>
      <p:sp>
        <p:nvSpPr>
          <p:cNvPr id="678" name="Shape 678"/>
          <p:cNvSpPr txBox="1"/>
          <p:nvPr/>
        </p:nvSpPr>
        <p:spPr>
          <a:xfrm>
            <a:off x="6431019" y="933627"/>
            <a:ext cx="16522255" cy="932400"/>
          </a:xfrm>
          <a:prstGeom prst="rect">
            <a:avLst/>
          </a:prstGeom>
          <a:noFill/>
          <a:ln>
            <a:noFill/>
          </a:ln>
        </p:spPr>
        <p:txBody>
          <a:bodyPr lIns="91425" tIns="91425" rIns="91425" bIns="91425" anchor="t" anchorCtr="0">
            <a:noAutofit/>
          </a:bodyPr>
          <a:lstStyle/>
          <a:p>
            <a:pPr lvl="0" rtl="0">
              <a:spcBef>
                <a:spcPts val="0"/>
              </a:spcBef>
              <a:buNone/>
            </a:pPr>
            <a:r>
              <a:rPr lang="en-US" sz="6400" b="1" dirty="0">
                <a:latin typeface="Helvetica Neue"/>
                <a:ea typeface="Helvetica Neue"/>
                <a:cs typeface="Helvetica Neue"/>
                <a:sym typeface="Helvetica Neue"/>
              </a:rPr>
              <a:t>Cross-sector workflow evidence base</a:t>
            </a:r>
          </a:p>
        </p:txBody>
      </p:sp>
      <p:sp>
        <p:nvSpPr>
          <p:cNvPr id="679" name="Shape 679"/>
          <p:cNvSpPr txBox="1"/>
          <p:nvPr/>
        </p:nvSpPr>
        <p:spPr>
          <a:xfrm>
            <a:off x="9231575" y="5830500"/>
            <a:ext cx="11709900" cy="2296800"/>
          </a:xfrm>
          <a:prstGeom prst="rect">
            <a:avLst/>
          </a:prstGeom>
          <a:noFill/>
          <a:ln w="9525" cap="flat" cmpd="sng">
            <a:solidFill>
              <a:srgbClr val="000000">
                <a:alpha val="0"/>
              </a:srgbClr>
            </a:solidFill>
            <a:prstDash val="solid"/>
            <a:round/>
            <a:headEnd type="none" w="med" len="med"/>
            <a:tailEnd type="none" w="med" len="med"/>
          </a:ln>
        </p:spPr>
        <p:txBody>
          <a:bodyPr lIns="91425" tIns="45700" rIns="91425" bIns="45700" anchor="t" anchorCtr="0">
            <a:noAutofit/>
          </a:bodyPr>
          <a:lstStyle/>
          <a:p>
            <a:pPr marR="0" lvl="0" algn="l" rtl="0">
              <a:lnSpc>
                <a:spcPct val="150000"/>
              </a:lnSpc>
              <a:spcBef>
                <a:spcPts val="780"/>
              </a:spcBef>
              <a:spcAft>
                <a:spcPts val="0"/>
              </a:spcAft>
              <a:buNone/>
            </a:pPr>
            <a:r>
              <a:rPr lang="en-US" sz="4800" b="1"/>
              <a:t>Solutions Identified: </a:t>
            </a:r>
          </a:p>
          <a:p>
            <a:pPr marL="457200" lvl="0" indent="-457200" rtl="0">
              <a:lnSpc>
                <a:spcPct val="150000"/>
              </a:lnSpc>
              <a:spcBef>
                <a:spcPts val="780"/>
              </a:spcBef>
              <a:buSzPct val="100000"/>
              <a:buFont typeface="Helvetica Neue"/>
              <a:buChar char="●"/>
            </a:pPr>
            <a:r>
              <a:rPr lang="en-US" sz="3600"/>
              <a:t>Increasing demonstration grants provide critical support to experiment and establish this evidence base</a:t>
            </a:r>
          </a:p>
          <a:p>
            <a:pPr marL="457200" lvl="0" indent="-457200" rtl="0">
              <a:lnSpc>
                <a:spcPct val="150000"/>
              </a:lnSpc>
              <a:spcBef>
                <a:spcPts val="780"/>
              </a:spcBef>
              <a:buSzPct val="100000"/>
              <a:buChar char="●"/>
            </a:pPr>
            <a:r>
              <a:rPr lang="en-US" sz="3600"/>
              <a:t>National collaboratives and learning networks</a:t>
            </a:r>
          </a:p>
          <a:p>
            <a:pPr marL="457200" lvl="0" indent="-457200" rtl="0">
              <a:lnSpc>
                <a:spcPct val="150000"/>
              </a:lnSpc>
              <a:spcBef>
                <a:spcPts val="780"/>
              </a:spcBef>
              <a:buSzPct val="100000"/>
              <a:buChar char="●"/>
            </a:pPr>
            <a:r>
              <a:rPr lang="en-US" sz="3600"/>
              <a:t>Information clearing-houses to extract maximum value on significant but isolated experimentation occuring across the country</a:t>
            </a:r>
          </a:p>
          <a:p>
            <a:pPr lvl="0" rtl="0">
              <a:lnSpc>
                <a:spcPct val="150000"/>
              </a:lnSpc>
              <a:spcBef>
                <a:spcPts val="780"/>
              </a:spcBef>
              <a:buNone/>
            </a:pPr>
            <a:endParaRPr sz="4100">
              <a:latin typeface="Helvetica Neue"/>
              <a:ea typeface="Helvetica Neue"/>
              <a:cs typeface="Helvetica Neue"/>
              <a:sym typeface="Helvetica Neue"/>
            </a:endParaRPr>
          </a:p>
          <a:p>
            <a:pPr marL="2743200" marR="0" lvl="5" indent="-482600" algn="l" rtl="0">
              <a:lnSpc>
                <a:spcPct val="100000"/>
              </a:lnSpc>
              <a:spcBef>
                <a:spcPts val="780"/>
              </a:spcBef>
              <a:spcAft>
                <a:spcPts val="0"/>
              </a:spcAft>
              <a:buClr>
                <a:srgbClr val="005EF3"/>
              </a:buClr>
              <a:buFont typeface="Helvetica Neue"/>
              <a:buNone/>
            </a:pPr>
            <a:endParaRPr/>
          </a:p>
          <a:p>
            <a:pPr marL="2743200" marR="0" lvl="5" indent="-482600" algn="l" rtl="0">
              <a:lnSpc>
                <a:spcPct val="100000"/>
              </a:lnSpc>
              <a:spcBef>
                <a:spcPts val="780"/>
              </a:spcBef>
              <a:spcAft>
                <a:spcPts val="0"/>
              </a:spcAft>
              <a:buClr>
                <a:schemeClr val="dk1"/>
              </a:buClr>
              <a:buFont typeface="Noto Sans Symbols"/>
              <a:buNone/>
            </a:pPr>
            <a:endParaRPr/>
          </a:p>
          <a:p>
            <a:pPr marL="0" marR="0" lvl="0" indent="0" algn="l" rtl="0">
              <a:lnSpc>
                <a:spcPct val="100000"/>
              </a:lnSpc>
              <a:spcBef>
                <a:spcPts val="72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pic>
        <p:nvPicPr>
          <p:cNvPr id="680" name="Shape 680" descr="workflow.gif"/>
          <p:cNvPicPr preferRelativeResize="0"/>
          <p:nvPr/>
        </p:nvPicPr>
        <p:blipFill>
          <a:blip r:embed="rId3">
            <a:alphaModFix/>
          </a:blip>
          <a:stretch>
            <a:fillRect/>
          </a:stretch>
        </p:blipFill>
        <p:spPr>
          <a:xfrm>
            <a:off x="961979" y="4325002"/>
            <a:ext cx="7599270" cy="534479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pic>
        <p:nvPicPr>
          <p:cNvPr id="685" name="Shape 685" descr="Unknown.jpg"/>
          <p:cNvPicPr preferRelativeResize="0"/>
          <p:nvPr/>
        </p:nvPicPr>
        <p:blipFill>
          <a:blip r:embed="rId3">
            <a:alphaModFix/>
          </a:blip>
          <a:stretch>
            <a:fillRect/>
          </a:stretch>
        </p:blipFill>
        <p:spPr>
          <a:xfrm>
            <a:off x="19083925" y="11948563"/>
            <a:ext cx="2452499" cy="1839367"/>
          </a:xfrm>
          <a:prstGeom prst="rect">
            <a:avLst/>
          </a:prstGeom>
          <a:noFill/>
          <a:ln>
            <a:noFill/>
          </a:ln>
        </p:spPr>
      </p:pic>
      <p:pic>
        <p:nvPicPr>
          <p:cNvPr id="686" name="Shape 686" descr="FE_Master_Large.jpg"/>
          <p:cNvPicPr preferRelativeResize="0"/>
          <p:nvPr/>
        </p:nvPicPr>
        <p:blipFill>
          <a:blip r:embed="rId4">
            <a:alphaModFix/>
          </a:blip>
          <a:stretch>
            <a:fillRect/>
          </a:stretch>
        </p:blipFill>
        <p:spPr>
          <a:xfrm>
            <a:off x="20116325" y="9512762"/>
            <a:ext cx="4211325" cy="2105662"/>
          </a:xfrm>
          <a:prstGeom prst="rect">
            <a:avLst/>
          </a:prstGeom>
          <a:noFill/>
          <a:ln>
            <a:noFill/>
          </a:ln>
        </p:spPr>
      </p:pic>
      <p:pic>
        <p:nvPicPr>
          <p:cNvPr id="687" name="Shape 687" descr="http://2.bp.blogspot.com/-6ko5fe9p2Ds/U9e6_3GJvNI/AAAAAAAAACg/TgjRF7QLQO4/s1600/New%2BMDHA%2Blogo.jpg"/>
          <p:cNvPicPr preferRelativeResize="0"/>
          <p:nvPr/>
        </p:nvPicPr>
        <p:blipFill rotWithShape="1">
          <a:blip r:embed="rId5">
            <a:alphaModFix/>
          </a:blip>
          <a:srcRect/>
          <a:stretch/>
        </p:blipFill>
        <p:spPr>
          <a:xfrm>
            <a:off x="16163449" y="8199323"/>
            <a:ext cx="2717700" cy="942900"/>
          </a:xfrm>
          <a:prstGeom prst="rect">
            <a:avLst/>
          </a:prstGeom>
          <a:noFill/>
          <a:ln>
            <a:noFill/>
          </a:ln>
        </p:spPr>
      </p:pic>
      <p:sp>
        <p:nvSpPr>
          <p:cNvPr id="688" name="Shape 688" descr="Image result for MDHA pcci"/>
          <p:cNvSpPr/>
          <p:nvPr/>
        </p:nvSpPr>
        <p:spPr>
          <a:xfrm>
            <a:off x="155575" y="-144463"/>
            <a:ext cx="304799" cy="304801"/>
          </a:xfrm>
          <a:prstGeom prst="rect">
            <a:avLst/>
          </a:prstGeom>
          <a:noFill/>
          <a:ln>
            <a:noFill/>
          </a:ln>
        </p:spPr>
        <p:txBody>
          <a:bodyPr lIns="91425" tIns="45700" rIns="91425" bIns="45700" anchor="t" anchorCtr="0">
            <a:noAutofit/>
          </a:bodyPr>
          <a:lstStyle/>
          <a:p>
            <a:pPr marL="0" marR="0" lvl="0" indent="0" algn="ctr" rtl="0">
              <a:spcBef>
                <a:spcPts val="0"/>
              </a:spcBef>
              <a:buNone/>
            </a:pPr>
            <a:endParaRPr sz="5000" b="0" i="0" u="none" strike="noStrike" cap="none">
              <a:latin typeface="Helvetica Neue"/>
              <a:ea typeface="Helvetica Neue"/>
              <a:cs typeface="Helvetica Neue"/>
              <a:sym typeface="Helvetica Neue"/>
            </a:endParaRPr>
          </a:p>
        </p:txBody>
      </p:sp>
      <p:sp>
        <p:nvSpPr>
          <p:cNvPr id="689" name="Shape 689" descr="Image result for MDHA pcci"/>
          <p:cNvSpPr/>
          <p:nvPr/>
        </p:nvSpPr>
        <p:spPr>
          <a:xfrm>
            <a:off x="307975" y="7937"/>
            <a:ext cx="304799" cy="304801"/>
          </a:xfrm>
          <a:prstGeom prst="rect">
            <a:avLst/>
          </a:prstGeom>
          <a:noFill/>
          <a:ln>
            <a:noFill/>
          </a:ln>
        </p:spPr>
        <p:txBody>
          <a:bodyPr lIns="91425" tIns="45700" rIns="91425" bIns="45700" anchor="t" anchorCtr="0">
            <a:noAutofit/>
          </a:bodyPr>
          <a:lstStyle/>
          <a:p>
            <a:pPr marL="0" marR="0" lvl="0" indent="0" algn="ctr" rtl="0">
              <a:spcBef>
                <a:spcPts val="0"/>
              </a:spcBef>
              <a:buNone/>
            </a:pPr>
            <a:endParaRPr sz="5000" b="0" i="0" u="none" strike="noStrike" cap="none">
              <a:latin typeface="Helvetica Neue"/>
              <a:ea typeface="Helvetica Neue"/>
              <a:cs typeface="Helvetica Neue"/>
              <a:sym typeface="Helvetica Neue"/>
            </a:endParaRPr>
          </a:p>
        </p:txBody>
      </p:sp>
      <p:pic>
        <p:nvPicPr>
          <p:cNvPr id="690" name="Shape 690" descr="C:\Users\P47885\AppData\Local\Microsoft\Windows\Temporary Internet Files\Content.Outlook\KZEN56F6\2015_NTFB_Logo.png"/>
          <p:cNvPicPr preferRelativeResize="0"/>
          <p:nvPr/>
        </p:nvPicPr>
        <p:blipFill rotWithShape="1">
          <a:blip r:embed="rId6">
            <a:alphaModFix/>
          </a:blip>
          <a:srcRect/>
          <a:stretch/>
        </p:blipFill>
        <p:spPr>
          <a:xfrm>
            <a:off x="21412600" y="3281500"/>
            <a:ext cx="2452500" cy="2105700"/>
          </a:xfrm>
          <a:prstGeom prst="rect">
            <a:avLst/>
          </a:prstGeom>
          <a:noFill/>
          <a:ln>
            <a:noFill/>
          </a:ln>
        </p:spPr>
      </p:pic>
      <p:pic>
        <p:nvPicPr>
          <p:cNvPr id="691" name="Shape 691"/>
          <p:cNvPicPr preferRelativeResize="0"/>
          <p:nvPr/>
        </p:nvPicPr>
        <p:blipFill rotWithShape="1">
          <a:blip r:embed="rId7">
            <a:alphaModFix/>
          </a:blip>
          <a:srcRect t="21580"/>
          <a:stretch/>
        </p:blipFill>
        <p:spPr>
          <a:xfrm>
            <a:off x="1524000" y="2661376"/>
            <a:ext cx="13639800" cy="9219900"/>
          </a:xfrm>
          <a:prstGeom prst="rect">
            <a:avLst/>
          </a:prstGeom>
          <a:noFill/>
          <a:ln>
            <a:noFill/>
          </a:ln>
        </p:spPr>
      </p:pic>
      <p:sp>
        <p:nvSpPr>
          <p:cNvPr id="692" name="Shape 692"/>
          <p:cNvSpPr/>
          <p:nvPr/>
        </p:nvSpPr>
        <p:spPr>
          <a:xfrm>
            <a:off x="9067800" y="12638336"/>
            <a:ext cx="457200" cy="457200"/>
          </a:xfrm>
          <a:prstGeom prst="flowChartConnector">
            <a:avLst/>
          </a:prstGeom>
          <a:blipFill rotWithShape="1">
            <a:blip r:embed="rId8">
              <a:alphaModFix/>
            </a:blip>
            <a:tile tx="0" ty="0" sx="100000" sy="100000" flip="none" algn="tl"/>
          </a:blip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spcBef>
                <a:spcPts val="0"/>
              </a:spcBef>
              <a:buNone/>
            </a:pPr>
            <a:endParaRPr sz="3200" b="0" i="0" u="none" strike="noStrike" cap="none">
              <a:solidFill>
                <a:srgbClr val="FFFFFF"/>
              </a:solidFill>
              <a:latin typeface="Helvetica Neue"/>
              <a:ea typeface="Helvetica Neue"/>
              <a:cs typeface="Helvetica Neue"/>
              <a:sym typeface="Helvetica Neue"/>
            </a:endParaRPr>
          </a:p>
        </p:txBody>
      </p:sp>
      <p:sp>
        <p:nvSpPr>
          <p:cNvPr id="693" name="Shape 693"/>
          <p:cNvSpPr/>
          <p:nvPr/>
        </p:nvSpPr>
        <p:spPr>
          <a:xfrm>
            <a:off x="5105400" y="12638336"/>
            <a:ext cx="457200" cy="457200"/>
          </a:xfrm>
          <a:prstGeom prst="flowChartConnector">
            <a:avLst/>
          </a:prstGeom>
          <a:solidFill>
            <a:schemeClr val="accent2"/>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spcBef>
                <a:spcPts val="0"/>
              </a:spcBef>
              <a:buNone/>
            </a:pPr>
            <a:endParaRPr sz="3200" b="0" i="0" u="none" strike="noStrike" cap="none">
              <a:solidFill>
                <a:srgbClr val="FFFFFF"/>
              </a:solidFill>
              <a:latin typeface="Helvetica Neue"/>
              <a:ea typeface="Helvetica Neue"/>
              <a:cs typeface="Helvetica Neue"/>
              <a:sym typeface="Helvetica Neue"/>
            </a:endParaRPr>
          </a:p>
        </p:txBody>
      </p:sp>
      <p:sp>
        <p:nvSpPr>
          <p:cNvPr id="694" name="Shape 694"/>
          <p:cNvSpPr/>
          <p:nvPr/>
        </p:nvSpPr>
        <p:spPr>
          <a:xfrm>
            <a:off x="820487" y="12638336"/>
            <a:ext cx="457200" cy="457200"/>
          </a:xfrm>
          <a:prstGeom prst="flowChartConnector">
            <a:avLst/>
          </a:prstGeom>
          <a:solidFill>
            <a:schemeClr val="accent4"/>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spcBef>
                <a:spcPts val="0"/>
              </a:spcBef>
              <a:buNone/>
            </a:pPr>
            <a:endParaRPr sz="3200" b="0" i="0" u="none" strike="noStrike" cap="none">
              <a:solidFill>
                <a:srgbClr val="FFFFFF"/>
              </a:solidFill>
              <a:latin typeface="Helvetica Neue"/>
              <a:ea typeface="Helvetica Neue"/>
              <a:cs typeface="Helvetica Neue"/>
              <a:sym typeface="Helvetica Neue"/>
            </a:endParaRPr>
          </a:p>
        </p:txBody>
      </p:sp>
      <p:sp>
        <p:nvSpPr>
          <p:cNvPr id="695" name="Shape 695"/>
          <p:cNvSpPr txBox="1"/>
          <p:nvPr/>
        </p:nvSpPr>
        <p:spPr>
          <a:xfrm>
            <a:off x="1451811" y="12353975"/>
            <a:ext cx="3196388" cy="1025921"/>
          </a:xfrm>
          <a:prstGeom prst="rect">
            <a:avLst/>
          </a:prstGeom>
          <a:noFill/>
          <a:ln>
            <a:noFill/>
          </a:ln>
        </p:spPr>
        <p:txBody>
          <a:bodyPr lIns="50800" tIns="50800" rIns="50800" bIns="50800" anchor="ctr" anchorCtr="0">
            <a:noAutofit/>
          </a:bodyPr>
          <a:lstStyle/>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North Texas Food Bank programs (654 Impacted Programs)</a:t>
            </a:r>
          </a:p>
        </p:txBody>
      </p:sp>
      <p:sp>
        <p:nvSpPr>
          <p:cNvPr id="696" name="Shape 696"/>
          <p:cNvSpPr txBox="1"/>
          <p:nvPr/>
        </p:nvSpPr>
        <p:spPr>
          <a:xfrm>
            <a:off x="5907712" y="12353977"/>
            <a:ext cx="2855286" cy="1025921"/>
          </a:xfrm>
          <a:prstGeom prst="rect">
            <a:avLst/>
          </a:prstGeom>
          <a:noFill/>
          <a:ln>
            <a:noFill/>
          </a:ln>
        </p:spPr>
        <p:txBody>
          <a:bodyPr lIns="50800" tIns="50800" rIns="50800" bIns="50800" anchor="ctr" anchorCtr="0">
            <a:noAutofit/>
          </a:bodyPr>
          <a:lstStyle/>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NTFB Partner Agencies</a:t>
            </a:r>
            <a:br>
              <a:rPr lang="en-US" sz="2000" b="0" i="0" u="none" strike="noStrike" cap="none">
                <a:solidFill>
                  <a:srgbClr val="000000"/>
                </a:solidFill>
                <a:latin typeface="Helvetica Neue"/>
                <a:ea typeface="Helvetica Neue"/>
                <a:cs typeface="Helvetica Neue"/>
                <a:sym typeface="Helvetica Neue"/>
              </a:rPr>
            </a:br>
            <a:r>
              <a:rPr lang="en-US" sz="2000" b="0" i="0" u="none" strike="noStrike" cap="none">
                <a:solidFill>
                  <a:srgbClr val="000000"/>
                </a:solidFill>
                <a:latin typeface="Helvetica Neue"/>
                <a:ea typeface="Helvetica Neue"/>
                <a:cs typeface="Helvetica Neue"/>
                <a:sym typeface="Helvetica Neue"/>
              </a:rPr>
              <a:t>(316 Piece Iris™</a:t>
            </a:r>
          </a:p>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 Implementations)</a:t>
            </a:r>
          </a:p>
        </p:txBody>
      </p:sp>
      <p:sp>
        <p:nvSpPr>
          <p:cNvPr id="697" name="Shape 697"/>
          <p:cNvSpPr txBox="1"/>
          <p:nvPr/>
        </p:nvSpPr>
        <p:spPr>
          <a:xfrm>
            <a:off x="9144000" y="12353975"/>
            <a:ext cx="3886200" cy="1025921"/>
          </a:xfrm>
          <a:prstGeom prst="rect">
            <a:avLst/>
          </a:prstGeom>
          <a:noFill/>
          <a:ln>
            <a:noFill/>
          </a:ln>
        </p:spPr>
        <p:txBody>
          <a:bodyPr lIns="50800" tIns="50800" rIns="50800" bIns="50800" anchor="ctr" anchorCtr="0">
            <a:noAutofit/>
          </a:bodyPr>
          <a:lstStyle/>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MDHA Projects</a:t>
            </a:r>
          </a:p>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(28-47 Pieces</a:t>
            </a:r>
          </a:p>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Iris™ Implementations)</a:t>
            </a:r>
          </a:p>
        </p:txBody>
      </p:sp>
      <p:sp>
        <p:nvSpPr>
          <p:cNvPr id="698" name="Shape 698"/>
          <p:cNvSpPr/>
          <p:nvPr/>
        </p:nvSpPr>
        <p:spPr>
          <a:xfrm>
            <a:off x="4419600" y="6644481"/>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699" name="Shape 699"/>
          <p:cNvSpPr/>
          <p:nvPr/>
        </p:nvSpPr>
        <p:spPr>
          <a:xfrm>
            <a:off x="7547810" y="7924800"/>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0" name="Shape 700"/>
          <p:cNvSpPr/>
          <p:nvPr/>
        </p:nvSpPr>
        <p:spPr>
          <a:xfrm>
            <a:off x="8145586" y="7850881"/>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1" name="Shape 701"/>
          <p:cNvSpPr/>
          <p:nvPr/>
        </p:nvSpPr>
        <p:spPr>
          <a:xfrm>
            <a:off x="7014410" y="6002710"/>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2" name="Shape 702"/>
          <p:cNvSpPr/>
          <p:nvPr/>
        </p:nvSpPr>
        <p:spPr>
          <a:xfrm>
            <a:off x="6019800" y="4495800"/>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3" name="Shape 703"/>
          <p:cNvSpPr/>
          <p:nvPr/>
        </p:nvSpPr>
        <p:spPr>
          <a:xfrm>
            <a:off x="7916986" y="5075992"/>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4" name="Shape 704"/>
          <p:cNvSpPr/>
          <p:nvPr/>
        </p:nvSpPr>
        <p:spPr>
          <a:xfrm>
            <a:off x="7819835" y="5033446"/>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5" name="Shape 705"/>
          <p:cNvSpPr/>
          <p:nvPr/>
        </p:nvSpPr>
        <p:spPr>
          <a:xfrm>
            <a:off x="7631964" y="5114092"/>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6" name="Shape 706"/>
          <p:cNvSpPr/>
          <p:nvPr/>
        </p:nvSpPr>
        <p:spPr>
          <a:xfrm>
            <a:off x="9220200" y="3322239"/>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7" name="Shape 707"/>
          <p:cNvSpPr/>
          <p:nvPr/>
        </p:nvSpPr>
        <p:spPr>
          <a:xfrm>
            <a:off x="9785682" y="7010400"/>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8" name="Shape 708"/>
          <p:cNvSpPr/>
          <p:nvPr/>
        </p:nvSpPr>
        <p:spPr>
          <a:xfrm>
            <a:off x="10744200" y="7837742"/>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09" name="Shape 709"/>
          <p:cNvSpPr/>
          <p:nvPr/>
        </p:nvSpPr>
        <p:spPr>
          <a:xfrm>
            <a:off x="11909257" y="2895600"/>
            <a:ext cx="228600" cy="22860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710" name="Shape 710" descr="http://a3.southwestsolutions.com/images/stories/testimony_logo/parktest.jpg"/>
          <p:cNvPicPr preferRelativeResize="0"/>
          <p:nvPr/>
        </p:nvPicPr>
        <p:blipFill rotWithShape="1">
          <a:blip r:embed="rId9">
            <a:alphaModFix/>
          </a:blip>
          <a:srcRect/>
          <a:stretch/>
        </p:blipFill>
        <p:spPr>
          <a:xfrm>
            <a:off x="7862489" y="5096850"/>
            <a:ext cx="511697" cy="417230"/>
          </a:xfrm>
          <a:prstGeom prst="rect">
            <a:avLst/>
          </a:prstGeom>
          <a:noFill/>
          <a:ln w="9525" cap="flat" cmpd="sng">
            <a:solidFill>
              <a:schemeClr val="accent6"/>
            </a:solidFill>
            <a:prstDash val="solid"/>
            <a:round/>
            <a:headEnd type="none" w="med" len="med"/>
            <a:tailEnd type="none" w="med" len="med"/>
          </a:ln>
        </p:spPr>
      </p:pic>
      <p:sp>
        <p:nvSpPr>
          <p:cNvPr id="711" name="Shape 711"/>
          <p:cNvSpPr/>
          <p:nvPr/>
        </p:nvSpPr>
        <p:spPr>
          <a:xfrm>
            <a:off x="12651828" y="12640964"/>
            <a:ext cx="454570" cy="454570"/>
          </a:xfrm>
          <a:prstGeom prst="rect">
            <a:avLst/>
          </a:prstGeom>
          <a:solidFill>
            <a:schemeClr val="accent6"/>
          </a:solidFill>
          <a:ln>
            <a:noFill/>
          </a:ln>
          <a:effectLst>
            <a:outerShdw blurRad="38100" dist="25400" dir="5400000" rotWithShape="0">
              <a:srgbClr val="000000">
                <a:alpha val="49803"/>
              </a:srgbClr>
            </a:outerShdw>
          </a:effectLst>
        </p:spPr>
        <p:txBody>
          <a:bodyPr lIns="50800" tIns="50800" rIns="50800" bIns="50800" anchor="ctr" anchorCtr="0">
            <a:noAutofit/>
          </a:bodyPr>
          <a:lstStyle/>
          <a:p>
            <a:pPr marL="0" marR="0" lvl="0" indent="0" algn="ctr" rtl="0">
              <a:lnSpc>
                <a:spcPct val="100000"/>
              </a:lnSpc>
              <a:spcBef>
                <a:spcPts val="0"/>
              </a:spcBef>
              <a:spcAft>
                <a:spcPts val="0"/>
              </a:spcAft>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712" name="Shape 712"/>
          <p:cNvSpPr txBox="1"/>
          <p:nvPr/>
        </p:nvSpPr>
        <p:spPr>
          <a:xfrm>
            <a:off x="13246973" y="12353975"/>
            <a:ext cx="3059827" cy="1025921"/>
          </a:xfrm>
          <a:prstGeom prst="rect">
            <a:avLst/>
          </a:prstGeom>
          <a:noFill/>
          <a:ln>
            <a:noFill/>
          </a:ln>
        </p:spPr>
        <p:txBody>
          <a:bodyPr lIns="50800" tIns="50800" rIns="50800" bIns="50800" anchor="ctr" anchorCtr="0">
            <a:noAutofit/>
          </a:bodyPr>
          <a:lstStyle/>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Parkland Community </a:t>
            </a:r>
          </a:p>
          <a:p>
            <a:pPr marL="0" marR="0" lvl="0" indent="0" algn="ctr" rtl="0">
              <a:spcBef>
                <a:spcPts val="0"/>
              </a:spcBef>
              <a:buSzPct val="25000"/>
              <a:buNone/>
            </a:pPr>
            <a:r>
              <a:rPr lang="en-US" sz="2000" b="0" i="0" u="none" strike="noStrike" cap="none">
                <a:solidFill>
                  <a:srgbClr val="000000"/>
                </a:solidFill>
                <a:latin typeface="Helvetica Neue"/>
                <a:ea typeface="Helvetica Neue"/>
                <a:cs typeface="Helvetica Neue"/>
                <a:sym typeface="Helvetica Neue"/>
              </a:rPr>
              <a:t>Oriented Primary Care </a:t>
            </a:r>
            <a:br>
              <a:rPr lang="en-US" sz="2000" b="0" i="0" u="none" strike="noStrike" cap="none">
                <a:solidFill>
                  <a:srgbClr val="000000"/>
                </a:solidFill>
                <a:latin typeface="Helvetica Neue"/>
                <a:ea typeface="Helvetica Neue"/>
                <a:cs typeface="Helvetica Neue"/>
                <a:sym typeface="Helvetica Neue"/>
              </a:rPr>
            </a:br>
            <a:r>
              <a:rPr lang="en-US" sz="2000" b="0" i="0" u="none" strike="noStrike" cap="none">
                <a:solidFill>
                  <a:srgbClr val="000000"/>
                </a:solidFill>
                <a:latin typeface="Helvetica Neue"/>
                <a:ea typeface="Helvetica Neue"/>
                <a:cs typeface="Helvetica Neue"/>
                <a:sym typeface="Helvetica Neue"/>
              </a:rPr>
              <a:t>Clinics</a:t>
            </a:r>
          </a:p>
        </p:txBody>
      </p:sp>
      <p:sp>
        <p:nvSpPr>
          <p:cNvPr id="713" name="Shape 713"/>
          <p:cNvSpPr txBox="1"/>
          <p:nvPr/>
        </p:nvSpPr>
        <p:spPr>
          <a:xfrm>
            <a:off x="1524000" y="0"/>
            <a:ext cx="13639800" cy="3000000"/>
          </a:xfrm>
          <a:prstGeom prst="rect">
            <a:avLst/>
          </a:prstGeom>
          <a:noFill/>
          <a:ln>
            <a:noFill/>
          </a:ln>
        </p:spPr>
        <p:txBody>
          <a:bodyPr lIns="91425" tIns="91425" rIns="91425" bIns="91425" anchor="ctr" anchorCtr="0">
            <a:noAutofit/>
          </a:bodyPr>
          <a:lstStyle/>
          <a:p>
            <a:pPr lvl="0" rtl="0">
              <a:spcBef>
                <a:spcPts val="0"/>
              </a:spcBef>
              <a:buNone/>
            </a:pPr>
            <a:r>
              <a:rPr lang="en-US" sz="7200" b="1">
                <a:solidFill>
                  <a:srgbClr val="005EF3"/>
                </a:solidFill>
                <a:latin typeface="Helvetica Neue"/>
                <a:ea typeface="Helvetica Neue"/>
                <a:cs typeface="Helvetica Neue"/>
                <a:sym typeface="Helvetica Neue"/>
              </a:rPr>
              <a:t>PCCI Related Work: </a:t>
            </a:r>
          </a:p>
          <a:p>
            <a:pPr lvl="0" rtl="0">
              <a:spcBef>
                <a:spcPts val="0"/>
              </a:spcBef>
              <a:buNone/>
            </a:pPr>
            <a:r>
              <a:rPr lang="en-US" sz="4800" b="1">
                <a:solidFill>
                  <a:srgbClr val="005EF3"/>
                </a:solidFill>
                <a:latin typeface="Helvetica Neue"/>
                <a:ea typeface="Helvetica Neue"/>
                <a:cs typeface="Helvetica Neue"/>
                <a:sym typeface="Helvetica Neue"/>
              </a:rPr>
              <a:t>The Dallas Information Exchange Portal </a:t>
            </a:r>
          </a:p>
        </p:txBody>
      </p:sp>
      <p:pic>
        <p:nvPicPr>
          <p:cNvPr id="715" name="Shape 715" descr="thebridge.png"/>
          <p:cNvPicPr preferRelativeResize="0"/>
          <p:nvPr/>
        </p:nvPicPr>
        <p:blipFill>
          <a:blip r:embed="rId10">
            <a:alphaModFix/>
          </a:blip>
          <a:stretch>
            <a:fillRect/>
          </a:stretch>
        </p:blipFill>
        <p:spPr>
          <a:xfrm>
            <a:off x="20724384" y="1447496"/>
            <a:ext cx="2857499" cy="1989043"/>
          </a:xfrm>
          <a:prstGeom prst="rect">
            <a:avLst/>
          </a:prstGeom>
          <a:noFill/>
          <a:ln>
            <a:noFill/>
          </a:ln>
        </p:spPr>
      </p:pic>
      <p:pic>
        <p:nvPicPr>
          <p:cNvPr id="716" name="Shape 716" descr="FinalMosaicLogo-1024x334.png"/>
          <p:cNvPicPr preferRelativeResize="0"/>
          <p:nvPr/>
        </p:nvPicPr>
        <p:blipFill>
          <a:blip r:embed="rId11">
            <a:alphaModFix/>
          </a:blip>
          <a:stretch>
            <a:fillRect/>
          </a:stretch>
        </p:blipFill>
        <p:spPr>
          <a:xfrm>
            <a:off x="17663440" y="4169374"/>
            <a:ext cx="2949483" cy="962025"/>
          </a:xfrm>
          <a:prstGeom prst="rect">
            <a:avLst/>
          </a:prstGeom>
          <a:noFill/>
          <a:ln>
            <a:noFill/>
          </a:ln>
        </p:spPr>
      </p:pic>
      <p:pic>
        <p:nvPicPr>
          <p:cNvPr id="717" name="Shape 717" descr="Stewpot.jpg"/>
          <p:cNvPicPr preferRelativeResize="0"/>
          <p:nvPr/>
        </p:nvPicPr>
        <p:blipFill>
          <a:blip r:embed="rId12">
            <a:alphaModFix/>
          </a:blip>
          <a:stretch>
            <a:fillRect/>
          </a:stretch>
        </p:blipFill>
        <p:spPr>
          <a:xfrm>
            <a:off x="15426475" y="3828591"/>
            <a:ext cx="2162175" cy="2592533"/>
          </a:xfrm>
          <a:prstGeom prst="rect">
            <a:avLst/>
          </a:prstGeom>
          <a:noFill/>
          <a:ln>
            <a:noFill/>
          </a:ln>
        </p:spPr>
      </p:pic>
      <p:pic>
        <p:nvPicPr>
          <p:cNvPr id="718" name="Shape 718" descr="citysquare.png"/>
          <p:cNvPicPr preferRelativeResize="0"/>
          <p:nvPr/>
        </p:nvPicPr>
        <p:blipFill>
          <a:blip r:embed="rId13">
            <a:alphaModFix/>
          </a:blip>
          <a:stretch>
            <a:fillRect/>
          </a:stretch>
        </p:blipFill>
        <p:spPr>
          <a:xfrm>
            <a:off x="21319937" y="11881262"/>
            <a:ext cx="2809875" cy="1000125"/>
          </a:xfrm>
          <a:prstGeom prst="rect">
            <a:avLst/>
          </a:prstGeom>
          <a:noFill/>
          <a:ln>
            <a:noFill/>
          </a:ln>
        </p:spPr>
      </p:pic>
      <p:pic>
        <p:nvPicPr>
          <p:cNvPr id="719" name="Shape 719" descr="PH_Logo-4C-temp-with-Tag-Long-version-AI4.png"/>
          <p:cNvPicPr preferRelativeResize="0"/>
          <p:nvPr/>
        </p:nvPicPr>
        <p:blipFill>
          <a:blip r:embed="rId14">
            <a:alphaModFix/>
          </a:blip>
          <a:stretch>
            <a:fillRect/>
          </a:stretch>
        </p:blipFill>
        <p:spPr>
          <a:xfrm>
            <a:off x="20595750" y="5342700"/>
            <a:ext cx="3810000" cy="962025"/>
          </a:xfrm>
          <a:prstGeom prst="rect">
            <a:avLst/>
          </a:prstGeom>
          <a:noFill/>
          <a:ln>
            <a:noFill/>
          </a:ln>
        </p:spPr>
      </p:pic>
      <p:pic>
        <p:nvPicPr>
          <p:cNvPr id="720" name="Shape 720" descr="4255914.png"/>
          <p:cNvPicPr preferRelativeResize="0"/>
          <p:nvPr/>
        </p:nvPicPr>
        <p:blipFill>
          <a:blip r:embed="rId15">
            <a:alphaModFix/>
          </a:blip>
          <a:stretch>
            <a:fillRect/>
          </a:stretch>
        </p:blipFill>
        <p:spPr>
          <a:xfrm>
            <a:off x="19740262" y="8249875"/>
            <a:ext cx="3076575" cy="942975"/>
          </a:xfrm>
          <a:prstGeom prst="rect">
            <a:avLst/>
          </a:prstGeom>
          <a:noFill/>
          <a:ln>
            <a:noFill/>
          </a:ln>
        </p:spPr>
      </p:pic>
      <p:pic>
        <p:nvPicPr>
          <p:cNvPr id="721" name="Shape 721" descr="Shared Housing of NTX.png"/>
          <p:cNvPicPr preferRelativeResize="0"/>
          <p:nvPr/>
        </p:nvPicPr>
        <p:blipFill>
          <a:blip r:embed="rId16">
            <a:alphaModFix/>
          </a:blip>
          <a:stretch>
            <a:fillRect/>
          </a:stretch>
        </p:blipFill>
        <p:spPr>
          <a:xfrm>
            <a:off x="15621400" y="3143437"/>
            <a:ext cx="4552950" cy="952500"/>
          </a:xfrm>
          <a:prstGeom prst="rect">
            <a:avLst/>
          </a:prstGeom>
          <a:noFill/>
          <a:ln>
            <a:noFill/>
          </a:ln>
        </p:spPr>
      </p:pic>
      <p:pic>
        <p:nvPicPr>
          <p:cNvPr id="722" name="Shape 722" descr="Metrocare.jpg"/>
          <p:cNvPicPr preferRelativeResize="0"/>
          <p:nvPr/>
        </p:nvPicPr>
        <p:blipFill>
          <a:blip r:embed="rId17">
            <a:alphaModFix/>
          </a:blip>
          <a:stretch>
            <a:fillRect/>
          </a:stretch>
        </p:blipFill>
        <p:spPr>
          <a:xfrm>
            <a:off x="18085425" y="9189898"/>
            <a:ext cx="1747299" cy="1659925"/>
          </a:xfrm>
          <a:prstGeom prst="rect">
            <a:avLst/>
          </a:prstGeom>
          <a:noFill/>
          <a:ln>
            <a:noFill/>
          </a:ln>
        </p:spPr>
      </p:pic>
      <p:pic>
        <p:nvPicPr>
          <p:cNvPr id="723" name="Shape 723" descr="Nexus.png"/>
          <p:cNvPicPr preferRelativeResize="0"/>
          <p:nvPr/>
        </p:nvPicPr>
        <p:blipFill rotWithShape="1">
          <a:blip r:embed="rId18">
            <a:alphaModFix/>
          </a:blip>
          <a:srcRect r="19185"/>
          <a:stretch/>
        </p:blipFill>
        <p:spPr>
          <a:xfrm>
            <a:off x="22246525" y="8864625"/>
            <a:ext cx="1747300" cy="1371600"/>
          </a:xfrm>
          <a:prstGeom prst="rect">
            <a:avLst/>
          </a:prstGeom>
          <a:noFill/>
          <a:ln>
            <a:noFill/>
          </a:ln>
        </p:spPr>
      </p:pic>
      <p:pic>
        <p:nvPicPr>
          <p:cNvPr id="724" name="Shape 724" descr="Legacy.png"/>
          <p:cNvPicPr preferRelativeResize="0"/>
          <p:nvPr/>
        </p:nvPicPr>
        <p:blipFill>
          <a:blip r:embed="rId19">
            <a:alphaModFix/>
          </a:blip>
          <a:stretch>
            <a:fillRect/>
          </a:stretch>
        </p:blipFill>
        <p:spPr>
          <a:xfrm>
            <a:off x="16278622" y="11985847"/>
            <a:ext cx="2636471" cy="1209675"/>
          </a:xfrm>
          <a:prstGeom prst="rect">
            <a:avLst/>
          </a:prstGeom>
          <a:noFill/>
          <a:ln>
            <a:noFill/>
          </a:ln>
        </p:spPr>
      </p:pic>
      <p:pic>
        <p:nvPicPr>
          <p:cNvPr id="725" name="Shape 725" descr="HousingCrisisCenter_logo.jpg"/>
          <p:cNvPicPr preferRelativeResize="0"/>
          <p:nvPr/>
        </p:nvPicPr>
        <p:blipFill>
          <a:blip r:embed="rId20">
            <a:alphaModFix/>
          </a:blip>
          <a:stretch>
            <a:fillRect/>
          </a:stretch>
        </p:blipFill>
        <p:spPr>
          <a:xfrm>
            <a:off x="17663450" y="5249987"/>
            <a:ext cx="2857500" cy="657225"/>
          </a:xfrm>
          <a:prstGeom prst="rect">
            <a:avLst/>
          </a:prstGeom>
          <a:noFill/>
          <a:ln>
            <a:noFill/>
          </a:ln>
        </p:spPr>
      </p:pic>
      <p:pic>
        <p:nvPicPr>
          <p:cNvPr id="726" name="Shape 726" descr="IHC-2C.jpg"/>
          <p:cNvPicPr preferRelativeResize="0"/>
          <p:nvPr/>
        </p:nvPicPr>
        <p:blipFill>
          <a:blip r:embed="rId21">
            <a:alphaModFix/>
          </a:blip>
          <a:stretch>
            <a:fillRect/>
          </a:stretch>
        </p:blipFill>
        <p:spPr>
          <a:xfrm>
            <a:off x="16140517" y="1731148"/>
            <a:ext cx="4211343" cy="1371599"/>
          </a:xfrm>
          <a:prstGeom prst="rect">
            <a:avLst/>
          </a:prstGeom>
          <a:noFill/>
          <a:ln>
            <a:noFill/>
          </a:ln>
        </p:spPr>
      </p:pic>
      <p:pic>
        <p:nvPicPr>
          <p:cNvPr id="727" name="Shape 727" descr="OurCommunityPantrylogo.jpg"/>
          <p:cNvPicPr preferRelativeResize="0"/>
          <p:nvPr/>
        </p:nvPicPr>
        <p:blipFill>
          <a:blip r:embed="rId22">
            <a:alphaModFix/>
          </a:blip>
          <a:stretch>
            <a:fillRect/>
          </a:stretch>
        </p:blipFill>
        <p:spPr>
          <a:xfrm>
            <a:off x="17114524" y="11009637"/>
            <a:ext cx="3059824" cy="976211"/>
          </a:xfrm>
          <a:prstGeom prst="rect">
            <a:avLst/>
          </a:prstGeom>
          <a:noFill/>
          <a:ln>
            <a:noFill/>
          </a:ln>
        </p:spPr>
      </p:pic>
      <p:pic>
        <p:nvPicPr>
          <p:cNvPr id="728" name="Shape 728" descr="austin_street_center_avatar.jpg"/>
          <p:cNvPicPr preferRelativeResize="0"/>
          <p:nvPr/>
        </p:nvPicPr>
        <p:blipFill>
          <a:blip r:embed="rId23">
            <a:alphaModFix/>
          </a:blip>
          <a:stretch>
            <a:fillRect/>
          </a:stretch>
        </p:blipFill>
        <p:spPr>
          <a:xfrm>
            <a:off x="15696752" y="9331162"/>
            <a:ext cx="1621625" cy="1621625"/>
          </a:xfrm>
          <a:prstGeom prst="rect">
            <a:avLst/>
          </a:prstGeom>
          <a:noFill/>
          <a:ln>
            <a:noFill/>
          </a:ln>
        </p:spPr>
      </p:pic>
      <p:sp>
        <p:nvSpPr>
          <p:cNvPr id="729" name="Shape 729"/>
          <p:cNvSpPr txBox="1"/>
          <p:nvPr/>
        </p:nvSpPr>
        <p:spPr>
          <a:xfrm>
            <a:off x="15302675" y="6593550"/>
            <a:ext cx="8827200" cy="1209600"/>
          </a:xfrm>
          <a:prstGeom prst="rect">
            <a:avLst/>
          </a:prstGeom>
          <a:noFill/>
          <a:ln>
            <a:noFill/>
          </a:ln>
        </p:spPr>
        <p:txBody>
          <a:bodyPr lIns="91425" tIns="91425" rIns="91425" bIns="91425" anchor="ctr" anchorCtr="0">
            <a:noAutofit/>
          </a:bodyPr>
          <a:lstStyle/>
          <a:p>
            <a:pPr lvl="0" algn="ctr">
              <a:spcBef>
                <a:spcPts val="0"/>
              </a:spcBef>
              <a:buNone/>
            </a:pPr>
            <a:r>
              <a:rPr lang="en-US" sz="3000">
                <a:solidFill>
                  <a:srgbClr val="005EF3"/>
                </a:solidFill>
                <a:latin typeface="Helvetica Neue"/>
                <a:ea typeface="Helvetica Neue"/>
                <a:cs typeface="Helvetica Neue"/>
                <a:sym typeface="Helvetica Neue"/>
              </a:rPr>
              <a:t>Some of our current and future partners</a:t>
            </a:r>
          </a:p>
        </p:txBody>
      </p:sp>
      <p:cxnSp>
        <p:nvCxnSpPr>
          <p:cNvPr id="730" name="Shape 730"/>
          <p:cNvCxnSpPr/>
          <p:nvPr/>
        </p:nvCxnSpPr>
        <p:spPr>
          <a:xfrm>
            <a:off x="15390825" y="6540675"/>
            <a:ext cx="8691600" cy="17700"/>
          </a:xfrm>
          <a:prstGeom prst="straightConnector1">
            <a:avLst/>
          </a:prstGeom>
          <a:noFill/>
          <a:ln w="28575" cap="flat" cmpd="sng">
            <a:solidFill>
              <a:srgbClr val="005EF3"/>
            </a:solidFill>
            <a:prstDash val="solid"/>
            <a:round/>
            <a:headEnd type="none" w="lg" len="lg"/>
            <a:tailEnd type="none" w="lg" len="lg"/>
          </a:ln>
        </p:spPr>
      </p:cxnSp>
      <p:cxnSp>
        <p:nvCxnSpPr>
          <p:cNvPr id="731" name="Shape 731"/>
          <p:cNvCxnSpPr/>
          <p:nvPr/>
        </p:nvCxnSpPr>
        <p:spPr>
          <a:xfrm>
            <a:off x="15467025" y="7912275"/>
            <a:ext cx="8691600" cy="17700"/>
          </a:xfrm>
          <a:prstGeom prst="straightConnector1">
            <a:avLst/>
          </a:prstGeom>
          <a:noFill/>
          <a:ln w="28575" cap="flat" cmpd="sng">
            <a:solidFill>
              <a:srgbClr val="005EF3"/>
            </a:solidFill>
            <a:prstDash val="solid"/>
            <a:round/>
            <a:headEnd type="none" w="lg" len="lg"/>
            <a:tailEnd type="none" w="lg" len="lg"/>
          </a:ln>
        </p:spPr>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74E13"/>
        </a:solidFill>
        <a:effectLst/>
      </p:bgPr>
    </p:bg>
    <p:spTree>
      <p:nvGrpSpPr>
        <p:cNvPr id="1" name="Shape 735"/>
        <p:cNvGrpSpPr/>
        <p:nvPr/>
      </p:nvGrpSpPr>
      <p:grpSpPr>
        <a:xfrm>
          <a:off x="0" y="0"/>
          <a:ext cx="0" cy="0"/>
          <a:chOff x="0" y="0"/>
          <a:chExt cx="0" cy="0"/>
        </a:xfrm>
      </p:grpSpPr>
      <p:sp>
        <p:nvSpPr>
          <p:cNvPr id="736" name="Shape 736"/>
          <p:cNvSpPr/>
          <p:nvPr/>
        </p:nvSpPr>
        <p:spPr>
          <a:xfrm>
            <a:off x="11512575" y="-19575"/>
            <a:ext cx="13022400" cy="137160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780"/>
              </a:spcBef>
              <a:buNone/>
            </a:pPr>
            <a:endParaRPr sz="3600" b="1">
              <a:solidFill>
                <a:srgbClr val="434343"/>
              </a:solidFill>
              <a:latin typeface="Helvetica Neue"/>
              <a:ea typeface="Helvetica Neue"/>
              <a:cs typeface="Helvetica Neue"/>
              <a:sym typeface="Helvetica Neue"/>
            </a:endParaRPr>
          </a:p>
          <a:p>
            <a:pPr lvl="0" rtl="0">
              <a:spcBef>
                <a:spcPts val="780"/>
              </a:spcBef>
              <a:buNone/>
            </a:pPr>
            <a:endParaRPr sz="3600" b="1">
              <a:solidFill>
                <a:srgbClr val="434343"/>
              </a:solidFill>
              <a:latin typeface="Helvetica Neue"/>
              <a:ea typeface="Helvetica Neue"/>
              <a:cs typeface="Helvetica Neue"/>
              <a:sym typeface="Helvetica Neue"/>
            </a:endParaRPr>
          </a:p>
          <a:p>
            <a:pPr lvl="0" rtl="0">
              <a:spcBef>
                <a:spcPts val="780"/>
              </a:spcBef>
              <a:buNone/>
            </a:pPr>
            <a:endParaRPr sz="3600" b="1">
              <a:solidFill>
                <a:srgbClr val="434343"/>
              </a:solidFill>
              <a:latin typeface="Helvetica Neue"/>
              <a:ea typeface="Helvetica Neue"/>
              <a:cs typeface="Helvetica Neue"/>
              <a:sym typeface="Helvetica Neue"/>
            </a:endParaRPr>
          </a:p>
          <a:p>
            <a:pPr lvl="0" rtl="0">
              <a:spcBef>
                <a:spcPts val="780"/>
              </a:spcBef>
              <a:buNone/>
            </a:pPr>
            <a:endParaRPr sz="3600" b="1">
              <a:solidFill>
                <a:srgbClr val="434343"/>
              </a:solidFill>
              <a:latin typeface="Helvetica Neue"/>
              <a:ea typeface="Helvetica Neue"/>
              <a:cs typeface="Helvetica Neue"/>
              <a:sym typeface="Helvetica Neue"/>
            </a:endParaRPr>
          </a:p>
          <a:p>
            <a:pPr lvl="0" rtl="0">
              <a:spcBef>
                <a:spcPts val="780"/>
              </a:spcBef>
              <a:buNone/>
            </a:pPr>
            <a:endParaRPr sz="3600" b="1">
              <a:solidFill>
                <a:srgbClr val="434343"/>
              </a:solidFill>
              <a:latin typeface="Helvetica Neue"/>
              <a:ea typeface="Helvetica Neue"/>
              <a:cs typeface="Helvetica Neue"/>
              <a:sym typeface="Helvetica Neue"/>
            </a:endParaRPr>
          </a:p>
          <a:p>
            <a:pPr marL="457200" lvl="0" indent="457200" rtl="0">
              <a:spcBef>
                <a:spcPts val="780"/>
              </a:spcBef>
              <a:buNone/>
            </a:pPr>
            <a:endParaRPr sz="3600" b="1">
              <a:solidFill>
                <a:srgbClr val="434343"/>
              </a:solidFill>
              <a:latin typeface="Helvetica Neue"/>
              <a:ea typeface="Helvetica Neue"/>
              <a:cs typeface="Helvetica Neue"/>
              <a:sym typeface="Helvetica Neue"/>
            </a:endParaRPr>
          </a:p>
          <a:p>
            <a:pPr marL="457200" lvl="0" indent="457200" rtl="0">
              <a:spcBef>
                <a:spcPts val="780"/>
              </a:spcBef>
              <a:buNone/>
            </a:pPr>
            <a:endParaRPr sz="3600" b="1">
              <a:solidFill>
                <a:srgbClr val="434343"/>
              </a:solidFill>
              <a:latin typeface="Helvetica Neue"/>
              <a:ea typeface="Helvetica Neue"/>
              <a:cs typeface="Helvetica Neue"/>
              <a:sym typeface="Helvetica Neue"/>
            </a:endParaRPr>
          </a:p>
          <a:p>
            <a:pPr marL="0" lvl="0" indent="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4800" b="1">
              <a:solidFill>
                <a:srgbClr val="434343"/>
              </a:solidFill>
              <a:latin typeface="Helvetica Neue"/>
              <a:ea typeface="Helvetica Neue"/>
              <a:cs typeface="Helvetica Neue"/>
              <a:sym typeface="Helvetica Neue"/>
            </a:endParaRPr>
          </a:p>
          <a:p>
            <a:pPr marL="457200" lvl="0" indent="457200" rtl="0">
              <a:spcBef>
                <a:spcPts val="780"/>
              </a:spcBef>
              <a:buNone/>
            </a:pPr>
            <a:endParaRPr sz="3600" b="1">
              <a:solidFill>
                <a:srgbClr val="434343"/>
              </a:solidFill>
              <a:latin typeface="Helvetica Neue"/>
              <a:ea typeface="Helvetica Neue"/>
              <a:cs typeface="Helvetica Neue"/>
              <a:sym typeface="Helvetica Neue"/>
            </a:endParaRPr>
          </a:p>
          <a:p>
            <a:pPr marL="457200" lvl="0" indent="457200" rtl="0">
              <a:spcBef>
                <a:spcPts val="780"/>
              </a:spcBef>
              <a:buNone/>
            </a:pPr>
            <a:endParaRPr sz="3600" b="1">
              <a:solidFill>
                <a:srgbClr val="434343"/>
              </a:solidFill>
              <a:latin typeface="Helvetica Neue"/>
              <a:ea typeface="Helvetica Neue"/>
              <a:cs typeface="Helvetica Neue"/>
              <a:sym typeface="Helvetica Neue"/>
            </a:endParaRPr>
          </a:p>
          <a:p>
            <a:pPr marL="457200" lvl="0" indent="457200" rtl="0">
              <a:spcBef>
                <a:spcPts val="780"/>
              </a:spcBef>
              <a:buNone/>
            </a:pPr>
            <a:endParaRPr sz="3600" b="1">
              <a:solidFill>
                <a:srgbClr val="434343"/>
              </a:solidFill>
              <a:latin typeface="Helvetica Neue"/>
              <a:ea typeface="Helvetica Neue"/>
              <a:cs typeface="Helvetica Neue"/>
              <a:sym typeface="Helvetica Neue"/>
            </a:endParaRPr>
          </a:p>
          <a:p>
            <a:pPr marL="457200" lvl="0" indent="457200" rtl="0">
              <a:spcBef>
                <a:spcPts val="780"/>
              </a:spcBef>
              <a:buNone/>
            </a:pPr>
            <a:endParaRPr sz="3600" b="1">
              <a:solidFill>
                <a:srgbClr val="434343"/>
              </a:solidFill>
              <a:latin typeface="Helvetica Neue"/>
              <a:ea typeface="Helvetica Neue"/>
              <a:cs typeface="Helvetica Neue"/>
              <a:sym typeface="Helvetica Neue"/>
            </a:endParaRPr>
          </a:p>
        </p:txBody>
      </p:sp>
      <p:sp>
        <p:nvSpPr>
          <p:cNvPr id="737" name="Shape 737"/>
          <p:cNvSpPr txBox="1">
            <a:spLocks noGrp="1"/>
          </p:cNvSpPr>
          <p:nvPr>
            <p:ph type="title" idx="4294967295"/>
          </p:nvPr>
        </p:nvSpPr>
        <p:spPr>
          <a:xfrm>
            <a:off x="975778" y="1477400"/>
            <a:ext cx="8591100" cy="1203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480" b="1" i="0" u="none" strike="noStrike" cap="none">
                <a:solidFill>
                  <a:srgbClr val="FFFFFF"/>
                </a:solidFill>
                <a:latin typeface="Helvetica Neue"/>
                <a:ea typeface="Helvetica Neue"/>
                <a:cs typeface="Helvetica Neue"/>
                <a:sym typeface="Helvetica Neue"/>
              </a:rPr>
              <a:t>Contact </a:t>
            </a:r>
            <a:r>
              <a:rPr lang="en-US" sz="6480">
                <a:solidFill>
                  <a:srgbClr val="FFFFFF"/>
                </a:solidFill>
              </a:rPr>
              <a:t>I</a:t>
            </a:r>
            <a:r>
              <a:rPr lang="en-US" sz="6480" b="1" i="0" u="none" strike="noStrike" cap="none">
                <a:solidFill>
                  <a:srgbClr val="FFFFFF"/>
                </a:solidFill>
                <a:latin typeface="Helvetica Neue"/>
                <a:ea typeface="Helvetica Neue"/>
                <a:cs typeface="Helvetica Neue"/>
                <a:sym typeface="Helvetica Neue"/>
              </a:rPr>
              <a:t>nformation</a:t>
            </a:r>
          </a:p>
        </p:txBody>
      </p:sp>
      <p:sp>
        <p:nvSpPr>
          <p:cNvPr id="738" name="Shape 738"/>
          <p:cNvSpPr txBox="1"/>
          <p:nvPr/>
        </p:nvSpPr>
        <p:spPr>
          <a:xfrm>
            <a:off x="3632175" y="2547875"/>
            <a:ext cx="7115100" cy="10120200"/>
          </a:xfrm>
          <a:prstGeom prst="rect">
            <a:avLst/>
          </a:prstGeom>
          <a:noFill/>
          <a:ln>
            <a:noFill/>
          </a:ln>
        </p:spPr>
        <p:txBody>
          <a:bodyPr lIns="91425" tIns="45700" rIns="91425" bIns="45700" anchor="t" anchorCtr="0">
            <a:noAutofit/>
          </a:bodyPr>
          <a:lstStyle/>
          <a:p>
            <a:pPr marL="457200" marR="0" lvl="0" indent="0" algn="l" rtl="0">
              <a:lnSpc>
                <a:spcPct val="100000"/>
              </a:lnSpc>
              <a:spcBef>
                <a:spcPts val="0"/>
              </a:spcBef>
              <a:spcAft>
                <a:spcPts val="0"/>
              </a:spcAft>
              <a:buClr>
                <a:srgbClr val="000000"/>
              </a:buClr>
              <a:buFont typeface="Arial"/>
              <a:buNone/>
            </a:pPr>
            <a:endParaRPr sz="1400" b="0" i="0" u="none" strike="noStrike" cap="none">
              <a:solidFill>
                <a:srgbClr val="FFFFFF"/>
              </a:solidFill>
              <a:latin typeface="Arial"/>
              <a:ea typeface="Arial"/>
              <a:cs typeface="Arial"/>
              <a:sym typeface="Arial"/>
            </a:endParaRP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r>
              <a:rPr lang="en-US" sz="3600">
                <a:solidFill>
                  <a:srgbClr val="FFFFFF"/>
                </a:solidFill>
                <a:latin typeface="Helvetica Neue"/>
                <a:ea typeface="Helvetica Neue"/>
                <a:cs typeface="Helvetica Neue"/>
                <a:sym typeface="Helvetica Neue"/>
              </a:rPr>
              <a:t>Project deliverables including the </a:t>
            </a:r>
            <a:r>
              <a:rPr lang="en-US" sz="3600" b="0" i="0" u="none" strike="noStrike" cap="none">
                <a:solidFill>
                  <a:srgbClr val="FFFFFF"/>
                </a:solidFill>
                <a:latin typeface="Helvetica Neue"/>
                <a:ea typeface="Helvetica Neue"/>
                <a:cs typeface="Helvetica Neue"/>
                <a:sym typeface="Helvetica Neue"/>
              </a:rPr>
              <a:t>environmental scan report and the playbook</a:t>
            </a:r>
            <a:r>
              <a:rPr lang="en-US" sz="3600">
                <a:solidFill>
                  <a:srgbClr val="FFFFFF"/>
                </a:solidFill>
                <a:latin typeface="Helvetica Neue"/>
                <a:ea typeface="Helvetica Neue"/>
                <a:cs typeface="Helvetica Neue"/>
                <a:sym typeface="Helvetica Neue"/>
              </a:rPr>
              <a:t> will be</a:t>
            </a:r>
            <a:r>
              <a:rPr lang="en-US" sz="3600" b="0" i="0" u="none" strike="noStrike" cap="none">
                <a:solidFill>
                  <a:srgbClr val="FFFFFF"/>
                </a:solidFill>
                <a:latin typeface="Helvetica Neue"/>
                <a:ea typeface="Helvetica Neue"/>
                <a:cs typeface="Helvetica Neue"/>
                <a:sym typeface="Helvetica Neue"/>
              </a:rPr>
              <a:t> available </a:t>
            </a:r>
            <a:r>
              <a:rPr lang="en-US" sz="3600">
                <a:solidFill>
                  <a:srgbClr val="FFFFFF"/>
                </a:solidFill>
                <a:latin typeface="Helvetica Neue"/>
                <a:ea typeface="Helvetica Neue"/>
                <a:cs typeface="Helvetica Neue"/>
                <a:sym typeface="Helvetica Neue"/>
              </a:rPr>
              <a:t>at: </a:t>
            </a:r>
          </a:p>
          <a:p>
            <a:pPr marR="0" lvl="0" algn="l" rtl="0">
              <a:lnSpc>
                <a:spcPct val="100000"/>
              </a:lnSpc>
              <a:spcBef>
                <a:spcPts val="780"/>
              </a:spcBef>
              <a:spcAft>
                <a:spcPts val="0"/>
              </a:spcAft>
              <a:buNone/>
            </a:pPr>
            <a:endParaRPr sz="3600" b="1">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r>
              <a:rPr lang="en-US" sz="3600" b="1" i="0" u="none" strike="noStrike" cap="none">
                <a:solidFill>
                  <a:srgbClr val="FFFFFF"/>
                </a:solidFill>
                <a:latin typeface="Helvetica Neue"/>
                <a:ea typeface="Helvetica Neue"/>
                <a:cs typeface="Helvetica Neue"/>
                <a:sym typeface="Helvetica Neue"/>
              </a:rPr>
              <a:t>Commonwealth Fund</a:t>
            </a:r>
          </a:p>
          <a:p>
            <a:pPr marR="0" lvl="0" algn="l" rtl="0">
              <a:lnSpc>
                <a:spcPct val="100000"/>
              </a:lnSpc>
              <a:spcBef>
                <a:spcPts val="780"/>
              </a:spcBef>
              <a:spcAft>
                <a:spcPts val="0"/>
              </a:spcAft>
              <a:buNone/>
            </a:pPr>
            <a:r>
              <a:rPr lang="en-US" sz="3600" b="0" i="0" u="sng" strike="noStrike" cap="none">
                <a:solidFill>
                  <a:srgbClr val="F3F3F3"/>
                </a:solidFill>
                <a:latin typeface="Helvetica Neue"/>
                <a:ea typeface="Helvetica Neue"/>
                <a:cs typeface="Helvetica Neue"/>
                <a:sym typeface="Helvetica Neue"/>
                <a:hlinkClick r:id="rId3"/>
              </a:rPr>
              <a:t>www.commonwealthfund.org</a:t>
            </a: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r>
              <a:rPr lang="en-US" sz="3600" b="1" i="0" u="none" strike="noStrike" cap="none">
                <a:solidFill>
                  <a:srgbClr val="FFFFFF"/>
                </a:solidFill>
                <a:latin typeface="Helvetica Neue"/>
                <a:ea typeface="Helvetica Neue"/>
                <a:cs typeface="Helvetica Neue"/>
                <a:sym typeface="Helvetica Neue"/>
              </a:rPr>
              <a:t>PCCI</a:t>
            </a:r>
            <a:r>
              <a:rPr lang="en-US" sz="3600" b="1" i="0" u="none" strike="noStrike" cap="none" baseline="30000">
                <a:solidFill>
                  <a:srgbClr val="FFFFFF"/>
                </a:solidFill>
                <a:latin typeface="Helvetica Neue"/>
                <a:ea typeface="Helvetica Neue"/>
                <a:cs typeface="Helvetica Neue"/>
                <a:sym typeface="Helvetica Neue"/>
              </a:rPr>
              <a:t>1</a:t>
            </a:r>
            <a:r>
              <a:rPr lang="en-US" sz="3600" b="1" i="0" u="none" strike="noStrike" cap="none">
                <a:solidFill>
                  <a:srgbClr val="FFFFFF"/>
                </a:solidFill>
                <a:latin typeface="Helvetica Neue"/>
                <a:ea typeface="Helvetica Neue"/>
                <a:cs typeface="Helvetica Neue"/>
                <a:sym typeface="Helvetica Neue"/>
              </a:rPr>
              <a:t> </a:t>
            </a:r>
          </a:p>
          <a:p>
            <a:pPr marR="0" lvl="0" algn="l" rtl="0">
              <a:lnSpc>
                <a:spcPct val="100000"/>
              </a:lnSpc>
              <a:spcBef>
                <a:spcPts val="780"/>
              </a:spcBef>
              <a:spcAft>
                <a:spcPts val="0"/>
              </a:spcAft>
              <a:buNone/>
            </a:pPr>
            <a:r>
              <a:rPr lang="en-US" sz="3600" b="0" i="0" u="sng" strike="noStrike" cap="none">
                <a:solidFill>
                  <a:srgbClr val="F3F3F3"/>
                </a:solidFill>
                <a:latin typeface="Helvetica Neue"/>
                <a:ea typeface="Helvetica Neue"/>
                <a:cs typeface="Helvetica Neue"/>
                <a:sym typeface="Helvetica Neue"/>
                <a:hlinkClick r:id="rId4"/>
              </a:rPr>
              <a:t>www.pccipieces.org</a:t>
            </a: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L="1371600" marR="0" lvl="0" indent="-482600" algn="l" rtl="0">
              <a:lnSpc>
                <a:spcPct val="100000"/>
              </a:lnSpc>
              <a:spcBef>
                <a:spcPts val="780"/>
              </a:spcBef>
              <a:spcAft>
                <a:spcPts val="0"/>
              </a:spcAft>
              <a:buClr>
                <a:srgbClr val="005EF3"/>
              </a:buClr>
              <a:buFont typeface="Helvetica Neue"/>
              <a:buNone/>
            </a:pPr>
            <a:endParaRPr sz="3600" b="0" i="0" u="none" strike="noStrike" cap="none">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R="0" lvl="0" algn="l" rtl="0">
              <a:lnSpc>
                <a:spcPct val="100000"/>
              </a:lnSpc>
              <a:spcBef>
                <a:spcPts val="780"/>
              </a:spcBef>
              <a:spcAft>
                <a:spcPts val="0"/>
              </a:spcAft>
              <a:buNone/>
            </a:pPr>
            <a:endParaRPr sz="3600">
              <a:solidFill>
                <a:srgbClr val="FFFFFF"/>
              </a:solidFill>
              <a:latin typeface="Helvetica Neue"/>
              <a:ea typeface="Helvetica Neue"/>
              <a:cs typeface="Helvetica Neue"/>
              <a:sym typeface="Helvetica Neue"/>
            </a:endParaRPr>
          </a:p>
          <a:p>
            <a:pPr marL="0" marR="0" lvl="0" indent="0" algn="l" rtl="0">
              <a:lnSpc>
                <a:spcPct val="100000"/>
              </a:lnSpc>
              <a:spcBef>
                <a:spcPts val="720"/>
              </a:spcBef>
              <a:spcAft>
                <a:spcPts val="0"/>
              </a:spcAft>
              <a:buClr>
                <a:schemeClr val="dk1"/>
              </a:buClr>
              <a:buFont typeface="Arial"/>
              <a:buNone/>
            </a:pPr>
            <a:endParaRPr sz="3600" b="1" i="0" u="none" strike="noStrike" cap="none">
              <a:solidFill>
                <a:schemeClr val="dk1"/>
              </a:solidFill>
              <a:latin typeface="Helvetica Neue"/>
              <a:ea typeface="Helvetica Neue"/>
              <a:cs typeface="Helvetica Neue"/>
              <a:sym typeface="Helvetica Neue"/>
            </a:endParaRPr>
          </a:p>
        </p:txBody>
      </p:sp>
      <p:sp>
        <p:nvSpPr>
          <p:cNvPr id="739" name="Shape 739"/>
          <p:cNvSpPr txBox="1"/>
          <p:nvPr/>
        </p:nvSpPr>
        <p:spPr>
          <a:xfrm>
            <a:off x="12324075" y="3110625"/>
            <a:ext cx="11399400" cy="2433300"/>
          </a:xfrm>
          <a:prstGeom prst="rect">
            <a:avLst/>
          </a:prstGeom>
          <a:noFill/>
          <a:ln>
            <a:noFill/>
          </a:ln>
        </p:spPr>
        <p:txBody>
          <a:bodyPr lIns="91425" tIns="91425" rIns="91425" bIns="91425" anchor="ctr" anchorCtr="0">
            <a:noAutofit/>
          </a:bodyPr>
          <a:lstStyle/>
          <a:p>
            <a:pPr lvl="0" rtl="0">
              <a:spcBef>
                <a:spcPts val="780"/>
              </a:spcBef>
              <a:buNone/>
            </a:pPr>
            <a:endParaRPr>
              <a:solidFill>
                <a:srgbClr val="434343"/>
              </a:solidFill>
            </a:endParaRPr>
          </a:p>
          <a:p>
            <a:pPr marL="0" lvl="0" indent="0" rtl="0">
              <a:spcBef>
                <a:spcPts val="780"/>
              </a:spcBef>
              <a:buNone/>
            </a:pPr>
            <a:r>
              <a:rPr lang="en-US" sz="3600" b="1">
                <a:solidFill>
                  <a:srgbClr val="434343"/>
                </a:solidFill>
                <a:latin typeface="Helvetica Neue"/>
                <a:ea typeface="Helvetica Neue"/>
                <a:cs typeface="Helvetica Neue"/>
                <a:sym typeface="Helvetica Neue"/>
              </a:rPr>
              <a:t>Dr. Ruben Amarasingham</a:t>
            </a:r>
            <a:r>
              <a:rPr lang="en-US" sz="3600" b="1" baseline="30000">
                <a:solidFill>
                  <a:srgbClr val="434343"/>
                </a:solidFill>
                <a:latin typeface="Helvetica Neue"/>
                <a:ea typeface="Helvetica Neue"/>
                <a:cs typeface="Helvetica Neue"/>
                <a:sym typeface="Helvetica Neue"/>
              </a:rPr>
              <a:t>2</a:t>
            </a:r>
            <a:r>
              <a:rPr lang="en-US" sz="3600" b="1">
                <a:solidFill>
                  <a:srgbClr val="434343"/>
                </a:solidFill>
                <a:latin typeface="Helvetica Neue"/>
                <a:ea typeface="Helvetica Neue"/>
                <a:cs typeface="Helvetica Neue"/>
                <a:sym typeface="Helvetica Neue"/>
              </a:rPr>
              <a:t> </a:t>
            </a:r>
          </a:p>
          <a:p>
            <a:pPr marL="895350" lvl="0" indent="-6350" rtl="0">
              <a:spcBef>
                <a:spcPts val="780"/>
              </a:spcBef>
              <a:buNone/>
            </a:pPr>
            <a:endParaRPr b="1">
              <a:solidFill>
                <a:srgbClr val="434343"/>
              </a:solidFill>
            </a:endParaRPr>
          </a:p>
          <a:p>
            <a:pPr marL="895350" lvl="0" indent="-6350" rtl="0">
              <a:spcBef>
                <a:spcPts val="780"/>
              </a:spcBef>
              <a:buNone/>
            </a:pPr>
            <a:endParaRPr b="1">
              <a:solidFill>
                <a:srgbClr val="434343"/>
              </a:solidFill>
            </a:endParaRPr>
          </a:p>
          <a:p>
            <a:pPr marL="1352550" lvl="0" indent="-6350" rtl="0">
              <a:spcBef>
                <a:spcPts val="780"/>
              </a:spcBef>
              <a:buNone/>
            </a:pPr>
            <a:endParaRPr>
              <a:solidFill>
                <a:srgbClr val="434343"/>
              </a:solidFill>
            </a:endParaRPr>
          </a:p>
          <a:p>
            <a:pPr marL="0" lvl="0" indent="0" rtl="0">
              <a:spcBef>
                <a:spcPts val="780"/>
              </a:spcBef>
              <a:buNone/>
            </a:pPr>
            <a:r>
              <a:rPr lang="en-US" sz="3600">
                <a:solidFill>
                  <a:srgbClr val="434343"/>
                </a:solidFill>
                <a:latin typeface="Helvetica Neue"/>
                <a:ea typeface="Helvetica Neue"/>
                <a:cs typeface="Helvetica Neue"/>
                <a:sym typeface="Helvetica Neue"/>
              </a:rPr>
              <a:t>             @RAmarasingham </a:t>
            </a:r>
          </a:p>
          <a:p>
            <a:pPr marL="0" lvl="0" indent="0" rtl="0">
              <a:spcBef>
                <a:spcPts val="780"/>
              </a:spcBef>
              <a:buNone/>
            </a:pPr>
            <a:endParaRPr sz="3600">
              <a:solidFill>
                <a:srgbClr val="434343"/>
              </a:solidFill>
              <a:latin typeface="Helvetica Neue"/>
              <a:ea typeface="Helvetica Neue"/>
              <a:cs typeface="Helvetica Neue"/>
              <a:sym typeface="Helvetica Neue"/>
            </a:endParaRPr>
          </a:p>
        </p:txBody>
      </p:sp>
      <p:pic>
        <p:nvPicPr>
          <p:cNvPr id="740" name="Shape 740" descr="Twitter_logo_bird_transparent_png.png"/>
          <p:cNvPicPr preferRelativeResize="0"/>
          <p:nvPr/>
        </p:nvPicPr>
        <p:blipFill>
          <a:blip r:embed="rId5">
            <a:alphaModFix/>
          </a:blip>
          <a:stretch>
            <a:fillRect/>
          </a:stretch>
        </p:blipFill>
        <p:spPr>
          <a:xfrm>
            <a:off x="12627847" y="4522175"/>
            <a:ext cx="1258310" cy="1021747"/>
          </a:xfrm>
          <a:prstGeom prst="rect">
            <a:avLst/>
          </a:prstGeom>
          <a:noFill/>
          <a:ln>
            <a:noFill/>
          </a:ln>
        </p:spPr>
      </p:pic>
      <p:sp>
        <p:nvSpPr>
          <p:cNvPr id="741" name="Shape 741"/>
          <p:cNvSpPr txBox="1"/>
          <p:nvPr/>
        </p:nvSpPr>
        <p:spPr>
          <a:xfrm>
            <a:off x="421600" y="11726100"/>
            <a:ext cx="10597200" cy="1848000"/>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FFFFFF"/>
                </a:solidFill>
              </a:rPr>
              <a:t>Disclosures: </a:t>
            </a:r>
          </a:p>
          <a:p>
            <a:pPr lvl="0" rtl="0">
              <a:spcBef>
                <a:spcPts val="0"/>
              </a:spcBef>
              <a:buNone/>
            </a:pPr>
            <a:endParaRPr sz="1800">
              <a:solidFill>
                <a:srgbClr val="FFFFFF"/>
              </a:solidFill>
            </a:endParaRPr>
          </a:p>
          <a:p>
            <a:pPr marL="914400" lvl="0" indent="0" rtl="0">
              <a:spcBef>
                <a:spcPts val="0"/>
              </a:spcBef>
              <a:buNone/>
            </a:pPr>
            <a:r>
              <a:rPr lang="en-US" sz="1800" baseline="30000">
                <a:solidFill>
                  <a:srgbClr val="FFFFFF"/>
                </a:solidFill>
              </a:rPr>
              <a:t>1</a:t>
            </a:r>
            <a:r>
              <a:rPr lang="en-US" sz="1800">
                <a:solidFill>
                  <a:srgbClr val="FFFFFF"/>
                </a:solidFill>
              </a:rPr>
              <a:t>PCCI is party to an exclusive license agreement with Pieces Technologies, Inc. </a:t>
            </a:r>
          </a:p>
          <a:p>
            <a:pPr lvl="0" rtl="0">
              <a:spcBef>
                <a:spcPts val="0"/>
              </a:spcBef>
              <a:buNone/>
            </a:pPr>
            <a:endParaRPr sz="1800">
              <a:solidFill>
                <a:srgbClr val="FFFFFF"/>
              </a:solidFill>
            </a:endParaRPr>
          </a:p>
          <a:p>
            <a:pPr marL="914400" lvl="0" indent="0" rtl="0">
              <a:spcBef>
                <a:spcPts val="0"/>
              </a:spcBef>
              <a:buNone/>
            </a:pPr>
            <a:r>
              <a:rPr lang="en-US" sz="1800" baseline="30000">
                <a:solidFill>
                  <a:srgbClr val="FFFFFF"/>
                </a:solidFill>
              </a:rPr>
              <a:t>2</a:t>
            </a:r>
            <a:r>
              <a:rPr lang="en-US" sz="1800">
                <a:solidFill>
                  <a:srgbClr val="FFFFFF"/>
                </a:solidFill>
              </a:rPr>
              <a:t>Dr. Amarasingham is President and CEO at both PCCI and Pieces Technologies Inc. </a:t>
            </a:r>
          </a:p>
        </p:txBody>
      </p:sp>
      <p:sp>
        <p:nvSpPr>
          <p:cNvPr id="742" name="Shape 742"/>
          <p:cNvSpPr txBox="1"/>
          <p:nvPr/>
        </p:nvSpPr>
        <p:spPr>
          <a:xfrm>
            <a:off x="12324075" y="7684375"/>
            <a:ext cx="13823100" cy="2412900"/>
          </a:xfrm>
          <a:prstGeom prst="rect">
            <a:avLst/>
          </a:prstGeom>
          <a:noFill/>
          <a:ln>
            <a:noFill/>
          </a:ln>
        </p:spPr>
        <p:txBody>
          <a:bodyPr lIns="91425" tIns="91425" rIns="91425" bIns="91425" anchor="ctr" anchorCtr="0">
            <a:noAutofit/>
          </a:bodyPr>
          <a:lstStyle/>
          <a:p>
            <a:pPr marL="0" lvl="0" indent="0" rtl="0">
              <a:spcBef>
                <a:spcPts val="780"/>
              </a:spcBef>
              <a:buNone/>
            </a:pPr>
            <a:r>
              <a:rPr lang="en-US" sz="3600" b="1">
                <a:solidFill>
                  <a:srgbClr val="434343"/>
                </a:solidFill>
                <a:latin typeface="Helvetica Neue"/>
                <a:ea typeface="Helvetica Neue"/>
                <a:cs typeface="Helvetica Neue"/>
                <a:sym typeface="Helvetica Neue"/>
              </a:rPr>
              <a:t>Contact PCCI:</a:t>
            </a:r>
            <a:r>
              <a:rPr lang="en-US" sz="2400" b="1">
                <a:latin typeface="Helvetica Neue"/>
                <a:ea typeface="Helvetica Neue"/>
                <a:cs typeface="Helvetica Neue"/>
                <a:sym typeface="Helvetica Neue"/>
              </a:rPr>
              <a:t> </a:t>
            </a:r>
          </a:p>
          <a:p>
            <a:pPr marL="0" lvl="0" indent="0" rtl="0">
              <a:spcBef>
                <a:spcPts val="780"/>
              </a:spcBef>
              <a:buNone/>
            </a:pPr>
            <a:r>
              <a:rPr lang="en-US" sz="2400" b="1">
                <a:latin typeface="Helvetica Neue"/>
                <a:ea typeface="Helvetica Neue"/>
                <a:cs typeface="Helvetica Neue"/>
                <a:sym typeface="Helvetica Neue"/>
              </a:rPr>
              <a:t> </a:t>
            </a:r>
          </a:p>
        </p:txBody>
      </p:sp>
      <p:pic>
        <p:nvPicPr>
          <p:cNvPr id="743" name="Shape 743" descr="Twitter_logo_bird_transparent_png.png"/>
          <p:cNvPicPr preferRelativeResize="0"/>
          <p:nvPr/>
        </p:nvPicPr>
        <p:blipFill>
          <a:blip r:embed="rId5">
            <a:alphaModFix/>
          </a:blip>
          <a:stretch>
            <a:fillRect/>
          </a:stretch>
        </p:blipFill>
        <p:spPr>
          <a:xfrm>
            <a:off x="13741439" y="10097268"/>
            <a:ext cx="1687760" cy="1418953"/>
          </a:xfrm>
          <a:prstGeom prst="rect">
            <a:avLst/>
          </a:prstGeom>
          <a:noFill/>
          <a:ln>
            <a:noFill/>
          </a:ln>
        </p:spPr>
      </p:pic>
      <p:pic>
        <p:nvPicPr>
          <p:cNvPr id="744" name="Shape 744" descr="LinkedIn_logo_initials.png"/>
          <p:cNvPicPr preferRelativeResize="0"/>
          <p:nvPr/>
        </p:nvPicPr>
        <p:blipFill>
          <a:blip r:embed="rId6">
            <a:alphaModFix/>
          </a:blip>
          <a:stretch>
            <a:fillRect/>
          </a:stretch>
        </p:blipFill>
        <p:spPr>
          <a:xfrm>
            <a:off x="16955766" y="9942538"/>
            <a:ext cx="1414425" cy="1464463"/>
          </a:xfrm>
          <a:prstGeom prst="rect">
            <a:avLst/>
          </a:prstGeom>
          <a:noFill/>
          <a:ln>
            <a:noFill/>
          </a:ln>
        </p:spPr>
      </p:pic>
      <p:sp>
        <p:nvSpPr>
          <p:cNvPr id="745" name="Shape 745"/>
          <p:cNvSpPr txBox="1"/>
          <p:nvPr/>
        </p:nvSpPr>
        <p:spPr>
          <a:xfrm>
            <a:off x="13237450" y="11918327"/>
            <a:ext cx="3085200" cy="614400"/>
          </a:xfrm>
          <a:prstGeom prst="rect">
            <a:avLst/>
          </a:prstGeom>
          <a:noFill/>
          <a:ln>
            <a:noFill/>
          </a:ln>
        </p:spPr>
        <p:txBody>
          <a:bodyPr lIns="91425" tIns="91425" rIns="91425" bIns="91425" anchor="t" anchorCtr="0">
            <a:noAutofit/>
          </a:bodyPr>
          <a:lstStyle/>
          <a:p>
            <a:pPr lvl="0" rtl="0">
              <a:spcBef>
                <a:spcPts val="0"/>
              </a:spcBef>
              <a:buNone/>
            </a:pPr>
            <a:r>
              <a:rPr lang="en-US" b="1">
                <a:latin typeface="Helvetica Neue"/>
                <a:ea typeface="Helvetica Neue"/>
                <a:cs typeface="Helvetica Neue"/>
                <a:sym typeface="Helvetica Neue"/>
              </a:rPr>
              <a:t>@PCCIPIECES</a:t>
            </a:r>
          </a:p>
        </p:txBody>
      </p:sp>
      <p:sp>
        <p:nvSpPr>
          <p:cNvPr id="746" name="Shape 746"/>
          <p:cNvSpPr txBox="1"/>
          <p:nvPr/>
        </p:nvSpPr>
        <p:spPr>
          <a:xfrm>
            <a:off x="16151940" y="11918327"/>
            <a:ext cx="3085200" cy="614400"/>
          </a:xfrm>
          <a:prstGeom prst="rect">
            <a:avLst/>
          </a:prstGeom>
          <a:noFill/>
          <a:ln>
            <a:noFill/>
          </a:ln>
        </p:spPr>
        <p:txBody>
          <a:bodyPr lIns="91425" tIns="91425" rIns="91425" bIns="91425" anchor="t" anchorCtr="0">
            <a:noAutofit/>
          </a:bodyPr>
          <a:lstStyle/>
          <a:p>
            <a:pPr lvl="0" algn="ctr" rtl="0">
              <a:spcBef>
                <a:spcPts val="0"/>
              </a:spcBef>
              <a:buNone/>
            </a:pPr>
            <a:r>
              <a:rPr lang="en-US" b="1">
                <a:latin typeface="Helvetica Neue"/>
                <a:ea typeface="Helvetica Neue"/>
                <a:cs typeface="Helvetica Neue"/>
                <a:sym typeface="Helvetica Neue"/>
              </a:rPr>
              <a:t>/company/pcci</a:t>
            </a:r>
          </a:p>
        </p:txBody>
      </p:sp>
      <p:sp>
        <p:nvSpPr>
          <p:cNvPr id="747" name="Shape 747"/>
          <p:cNvSpPr txBox="1"/>
          <p:nvPr/>
        </p:nvSpPr>
        <p:spPr>
          <a:xfrm>
            <a:off x="19381398" y="11871459"/>
            <a:ext cx="3085200" cy="614400"/>
          </a:xfrm>
          <a:prstGeom prst="rect">
            <a:avLst/>
          </a:prstGeom>
          <a:noFill/>
          <a:ln>
            <a:noFill/>
          </a:ln>
        </p:spPr>
        <p:txBody>
          <a:bodyPr lIns="91425" tIns="91425" rIns="91425" bIns="91425" anchor="t" anchorCtr="0">
            <a:noAutofit/>
          </a:bodyPr>
          <a:lstStyle/>
          <a:p>
            <a:pPr lvl="0" algn="ctr" rtl="0">
              <a:spcBef>
                <a:spcPts val="0"/>
              </a:spcBef>
              <a:buNone/>
            </a:pPr>
            <a:r>
              <a:rPr lang="en-US" b="1">
                <a:latin typeface="Helvetica Neue"/>
                <a:ea typeface="Helvetica Neue"/>
                <a:cs typeface="Helvetica Neue"/>
                <a:sym typeface="Helvetica Neue"/>
              </a:rPr>
              <a:t>lindsey.duda@phhs.org</a:t>
            </a:r>
          </a:p>
        </p:txBody>
      </p:sp>
      <p:pic>
        <p:nvPicPr>
          <p:cNvPr id="748" name="Shape 748"/>
          <p:cNvPicPr preferRelativeResize="0"/>
          <p:nvPr/>
        </p:nvPicPr>
        <p:blipFill rotWithShape="1">
          <a:blip r:embed="rId7">
            <a:alphaModFix/>
          </a:blip>
          <a:srcRect/>
          <a:stretch/>
        </p:blipFill>
        <p:spPr>
          <a:xfrm>
            <a:off x="547074" y="4738075"/>
            <a:ext cx="1969200" cy="2822999"/>
          </a:xfrm>
          <a:prstGeom prst="rect">
            <a:avLst/>
          </a:prstGeom>
          <a:noFill/>
          <a:ln>
            <a:noFill/>
          </a:ln>
        </p:spPr>
      </p:pic>
      <p:pic>
        <p:nvPicPr>
          <p:cNvPr id="749" name="Shape 749"/>
          <p:cNvPicPr preferRelativeResize="0"/>
          <p:nvPr/>
        </p:nvPicPr>
        <p:blipFill rotWithShape="1">
          <a:blip r:embed="rId8">
            <a:alphaModFix/>
          </a:blip>
          <a:srcRect/>
          <a:stretch/>
        </p:blipFill>
        <p:spPr>
          <a:xfrm>
            <a:off x="1521834" y="7132308"/>
            <a:ext cx="1969200" cy="2832000"/>
          </a:xfrm>
          <a:prstGeom prst="rect">
            <a:avLst/>
          </a:prstGeom>
          <a:noFill/>
          <a:ln w="9525" cap="flat" cmpd="sng">
            <a:solidFill>
              <a:srgbClr val="000000">
                <a:alpha val="0"/>
              </a:srgbClr>
            </a:solidFill>
            <a:prstDash val="solid"/>
            <a:round/>
            <a:headEnd type="none" w="med" len="med"/>
            <a:tailEnd type="none" w="med" len="med"/>
          </a:ln>
        </p:spPr>
      </p:pic>
      <p:pic>
        <p:nvPicPr>
          <p:cNvPr id="750" name="Shape 750" descr="699049-icon-6-mail-envelope-closed-128.png"/>
          <p:cNvPicPr preferRelativeResize="0"/>
          <p:nvPr/>
        </p:nvPicPr>
        <p:blipFill>
          <a:blip r:embed="rId9">
            <a:alphaModFix/>
          </a:blip>
          <a:stretch>
            <a:fillRect/>
          </a:stretch>
        </p:blipFill>
        <p:spPr>
          <a:xfrm>
            <a:off x="19791260" y="9816124"/>
            <a:ext cx="1844707" cy="19099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1"/>
        <p:cNvGrpSpPr/>
        <p:nvPr/>
      </p:nvGrpSpPr>
      <p:grpSpPr>
        <a:xfrm>
          <a:off x="0" y="0"/>
          <a:ext cx="0" cy="0"/>
          <a:chOff x="0" y="0"/>
          <a:chExt cx="0" cy="0"/>
        </a:xfrm>
      </p:grpSpPr>
      <p:sp>
        <p:nvSpPr>
          <p:cNvPr id="372" name="Shape 372"/>
          <p:cNvSpPr txBox="1"/>
          <p:nvPr/>
        </p:nvSpPr>
        <p:spPr>
          <a:xfrm>
            <a:off x="12190500" y="6814825"/>
            <a:ext cx="11334300" cy="6701700"/>
          </a:xfrm>
          <a:prstGeom prst="rect">
            <a:avLst/>
          </a:prstGeom>
          <a:solidFill>
            <a:srgbClr val="D9EAD3">
              <a:alpha val="76150"/>
            </a:srgbClr>
          </a:solidFill>
          <a:ln>
            <a:noFill/>
          </a:ln>
        </p:spPr>
        <p:txBody>
          <a:bodyPr lIns="91425" tIns="91425" rIns="91425" bIns="91425" anchor="t" anchorCtr="0">
            <a:noAutofit/>
          </a:bodyPr>
          <a:lstStyle/>
          <a:p>
            <a:pPr lvl="0">
              <a:spcBef>
                <a:spcPts val="0"/>
              </a:spcBef>
              <a:buNone/>
            </a:pPr>
            <a:endParaRPr/>
          </a:p>
        </p:txBody>
      </p:sp>
      <p:sp>
        <p:nvSpPr>
          <p:cNvPr id="373" name="Shape 373"/>
          <p:cNvSpPr txBox="1">
            <a:spLocks noGrp="1"/>
          </p:cNvSpPr>
          <p:nvPr>
            <p:ph type="ctrTitle"/>
          </p:nvPr>
        </p:nvSpPr>
        <p:spPr>
          <a:xfrm>
            <a:off x="1156854" y="1293415"/>
            <a:ext cx="12559200" cy="2928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9600"/>
              <a:t>Who We Are</a:t>
            </a:r>
          </a:p>
        </p:txBody>
      </p:sp>
      <p:sp>
        <p:nvSpPr>
          <p:cNvPr id="374" name="Shape 374"/>
          <p:cNvSpPr/>
          <p:nvPr/>
        </p:nvSpPr>
        <p:spPr>
          <a:xfrm>
            <a:off x="12446126" y="7930350"/>
            <a:ext cx="5055000" cy="2405400"/>
          </a:xfrm>
          <a:prstGeom prst="rect">
            <a:avLst/>
          </a:prstGeom>
          <a:noFill/>
          <a:ln>
            <a:noFill/>
          </a:ln>
        </p:spPr>
        <p:txBody>
          <a:bodyPr lIns="0" tIns="0" rIns="0" bIns="0" anchor="t" anchorCtr="0">
            <a:noAutofit/>
          </a:bodyPr>
          <a:lstStyle/>
          <a:p>
            <a:pPr marL="0" marR="0" lvl="0" indent="0" algn="l" rtl="0">
              <a:lnSpc>
                <a:spcPct val="130000"/>
              </a:lnSpc>
              <a:spcBef>
                <a:spcPts val="0"/>
              </a:spcBef>
              <a:buSzPct val="25000"/>
              <a:buNone/>
            </a:pPr>
            <a:r>
              <a:rPr lang="en-US" sz="2400">
                <a:latin typeface="Helvetica Neue"/>
                <a:ea typeface="Helvetica Neue"/>
                <a:cs typeface="Helvetica Neue"/>
                <a:sym typeface="Helvetica Neue"/>
              </a:rPr>
              <a:t>We are a non-profit that uses scientific research and applied analytics to improve the quality, efficiency and experience of health care, at Parkland Health &amp; Hospital System, Dallas and beyond. </a:t>
            </a:r>
          </a:p>
        </p:txBody>
      </p:sp>
      <p:sp>
        <p:nvSpPr>
          <p:cNvPr id="375" name="Shape 375"/>
          <p:cNvSpPr/>
          <p:nvPr/>
        </p:nvSpPr>
        <p:spPr>
          <a:xfrm>
            <a:off x="12446124" y="7215425"/>
            <a:ext cx="5528400" cy="1712100"/>
          </a:xfrm>
          <a:prstGeom prst="rect">
            <a:avLst/>
          </a:prstGeom>
          <a:noFill/>
          <a:ln>
            <a:noFill/>
          </a:ln>
        </p:spPr>
        <p:txBody>
          <a:bodyPr lIns="0" tIns="0" rIns="0" bIns="0" anchor="t" anchorCtr="0">
            <a:noAutofit/>
          </a:bodyPr>
          <a:lstStyle/>
          <a:p>
            <a:pPr marL="0" marR="0" lvl="0" indent="0" algn="l" rtl="0">
              <a:lnSpc>
                <a:spcPct val="105000"/>
              </a:lnSpc>
              <a:spcBef>
                <a:spcPts val="0"/>
              </a:spcBef>
              <a:buSzPct val="25000"/>
              <a:buNone/>
            </a:pPr>
            <a:r>
              <a:rPr lang="en-US" sz="4000" b="1">
                <a:latin typeface="Helvetica Neue"/>
                <a:ea typeface="Helvetica Neue"/>
                <a:cs typeface="Helvetica Neue"/>
                <a:sym typeface="Helvetica Neue"/>
              </a:rPr>
              <a:t>PCCI</a:t>
            </a:r>
          </a:p>
        </p:txBody>
      </p:sp>
      <p:sp>
        <p:nvSpPr>
          <p:cNvPr id="376" name="Shape 376"/>
          <p:cNvSpPr/>
          <p:nvPr/>
        </p:nvSpPr>
        <p:spPr>
          <a:xfrm>
            <a:off x="18169470" y="7258517"/>
            <a:ext cx="4745100" cy="1178700"/>
          </a:xfrm>
          <a:prstGeom prst="rect">
            <a:avLst/>
          </a:prstGeom>
          <a:noFill/>
          <a:ln>
            <a:noFill/>
          </a:ln>
        </p:spPr>
        <p:txBody>
          <a:bodyPr lIns="0" tIns="0" rIns="0" bIns="0" anchor="t" anchorCtr="0">
            <a:noAutofit/>
          </a:bodyPr>
          <a:lstStyle/>
          <a:p>
            <a:pPr marL="0" marR="0" lvl="0" indent="0" algn="l" rtl="0">
              <a:lnSpc>
                <a:spcPct val="105000"/>
              </a:lnSpc>
              <a:spcBef>
                <a:spcPts val="0"/>
              </a:spcBef>
              <a:buSzPct val="25000"/>
              <a:buNone/>
            </a:pPr>
            <a:r>
              <a:rPr lang="en-US" sz="4000" b="1" i="0" u="none" strike="noStrike" cap="none">
                <a:latin typeface="Helvetica Neue"/>
                <a:ea typeface="Helvetica Neue"/>
                <a:cs typeface="Helvetica Neue"/>
                <a:sym typeface="Helvetica Neue"/>
              </a:rPr>
              <a:t>Our Mission</a:t>
            </a:r>
          </a:p>
        </p:txBody>
      </p:sp>
      <p:sp>
        <p:nvSpPr>
          <p:cNvPr id="377" name="Shape 377"/>
          <p:cNvSpPr/>
          <p:nvPr/>
        </p:nvSpPr>
        <p:spPr>
          <a:xfrm>
            <a:off x="18118674" y="7913025"/>
            <a:ext cx="5270100" cy="406500"/>
          </a:xfrm>
          <a:prstGeom prst="rect">
            <a:avLst/>
          </a:prstGeom>
          <a:noFill/>
          <a:ln>
            <a:noFill/>
          </a:ln>
        </p:spPr>
        <p:txBody>
          <a:bodyPr lIns="0" tIns="0" rIns="0" bIns="0" anchor="t" anchorCtr="0">
            <a:noAutofit/>
          </a:bodyPr>
          <a:lstStyle/>
          <a:p>
            <a:pPr marL="0" marR="0" lvl="0" indent="0" algn="l" rtl="0">
              <a:lnSpc>
                <a:spcPct val="115000"/>
              </a:lnSpc>
              <a:spcBef>
                <a:spcPts val="0"/>
              </a:spcBef>
              <a:buSzPct val="25000"/>
              <a:buNone/>
            </a:pPr>
            <a:r>
              <a:rPr lang="en-US" sz="2400">
                <a:latin typeface="Helvetica Neue"/>
                <a:ea typeface="Helvetica Neue"/>
                <a:cs typeface="Helvetica Neue"/>
                <a:sym typeface="Helvetica Neue"/>
              </a:rPr>
              <a:t>To reimagine &amp; expand the knowledge-base of healthcare delivery in the age of machines</a:t>
            </a:r>
          </a:p>
        </p:txBody>
      </p:sp>
      <p:sp>
        <p:nvSpPr>
          <p:cNvPr id="378" name="Shape 378"/>
          <p:cNvSpPr/>
          <p:nvPr/>
        </p:nvSpPr>
        <p:spPr>
          <a:xfrm>
            <a:off x="18169470" y="9506417"/>
            <a:ext cx="4745100" cy="1178700"/>
          </a:xfrm>
          <a:prstGeom prst="rect">
            <a:avLst/>
          </a:prstGeom>
          <a:noFill/>
          <a:ln>
            <a:noFill/>
          </a:ln>
        </p:spPr>
        <p:txBody>
          <a:bodyPr lIns="0" tIns="0" rIns="0" bIns="0" anchor="t" anchorCtr="0">
            <a:noAutofit/>
          </a:bodyPr>
          <a:lstStyle/>
          <a:p>
            <a:pPr marL="0" marR="0" lvl="0" indent="0" algn="l" rtl="0">
              <a:lnSpc>
                <a:spcPct val="105000"/>
              </a:lnSpc>
              <a:spcBef>
                <a:spcPts val="0"/>
              </a:spcBef>
              <a:buSzPct val="25000"/>
              <a:buNone/>
            </a:pPr>
            <a:r>
              <a:rPr lang="en-US" sz="4000" b="1" i="0" u="none" strike="noStrike" cap="none">
                <a:latin typeface="Helvetica Neue"/>
                <a:ea typeface="Helvetica Neue"/>
                <a:cs typeface="Helvetica Neue"/>
                <a:sym typeface="Helvetica Neue"/>
              </a:rPr>
              <a:t>Our Vision</a:t>
            </a:r>
          </a:p>
        </p:txBody>
      </p:sp>
      <p:sp>
        <p:nvSpPr>
          <p:cNvPr id="379" name="Shape 379"/>
          <p:cNvSpPr/>
          <p:nvPr/>
        </p:nvSpPr>
        <p:spPr>
          <a:xfrm>
            <a:off x="18194875" y="10160925"/>
            <a:ext cx="5055000" cy="1414800"/>
          </a:xfrm>
          <a:prstGeom prst="rect">
            <a:avLst/>
          </a:prstGeom>
          <a:noFill/>
          <a:ln>
            <a:noFill/>
          </a:ln>
        </p:spPr>
        <p:txBody>
          <a:bodyPr lIns="0" tIns="0" rIns="0" bIns="0" anchor="t" anchorCtr="0">
            <a:noAutofit/>
          </a:bodyPr>
          <a:lstStyle/>
          <a:p>
            <a:pPr marL="0" marR="0" lvl="0" indent="0" algn="l" rtl="0">
              <a:lnSpc>
                <a:spcPct val="130000"/>
              </a:lnSpc>
              <a:spcBef>
                <a:spcPts val="0"/>
              </a:spcBef>
              <a:buSzPct val="25000"/>
              <a:buNone/>
            </a:pPr>
            <a:r>
              <a:rPr lang="en-US" sz="2400">
                <a:latin typeface="Helvetica Neue"/>
                <a:ea typeface="Helvetica Neue"/>
                <a:cs typeface="Helvetica Neue"/>
                <a:sym typeface="Helvetica Neue"/>
              </a:rPr>
              <a:t>A world where every clinical outcome is positive</a:t>
            </a:r>
            <a:r>
              <a:rPr lang="en-US" sz="2400" b="0" i="0" u="none" strike="noStrike" cap="none">
                <a:latin typeface="Helvetica Neue"/>
                <a:ea typeface="Helvetica Neue"/>
                <a:cs typeface="Helvetica Neue"/>
                <a:sym typeface="Helvetica Neue"/>
              </a:rPr>
              <a:t>.</a:t>
            </a:r>
          </a:p>
        </p:txBody>
      </p:sp>
      <p:sp>
        <p:nvSpPr>
          <p:cNvPr id="380" name="Shape 380"/>
          <p:cNvSpPr/>
          <p:nvPr/>
        </p:nvSpPr>
        <p:spPr>
          <a:xfrm>
            <a:off x="12503720" y="12069667"/>
            <a:ext cx="4356000" cy="645300"/>
          </a:xfrm>
          <a:prstGeom prst="rect">
            <a:avLst/>
          </a:prstGeom>
          <a:noFill/>
          <a:ln>
            <a:noFill/>
          </a:ln>
        </p:spPr>
        <p:txBody>
          <a:bodyPr lIns="0" tIns="0" rIns="0" bIns="0" anchor="t" anchorCtr="0">
            <a:noAutofit/>
          </a:bodyPr>
          <a:lstStyle/>
          <a:p>
            <a:pPr marL="0" marR="0" lvl="0" indent="0" algn="l" rtl="0">
              <a:lnSpc>
                <a:spcPct val="105000"/>
              </a:lnSpc>
              <a:spcBef>
                <a:spcPts val="0"/>
              </a:spcBef>
              <a:buSzPct val="25000"/>
              <a:buNone/>
            </a:pPr>
            <a:r>
              <a:rPr lang="en-US" sz="4000" b="1" i="0" u="sng" strike="noStrike" cap="none">
                <a:solidFill>
                  <a:srgbClr val="0000FF"/>
                </a:solidFill>
                <a:latin typeface="Helvetica Neue"/>
                <a:ea typeface="Helvetica Neue"/>
                <a:cs typeface="Helvetica Neue"/>
                <a:sym typeface="Helvetica Neue"/>
                <a:hlinkClick r:id="rId4"/>
              </a:rPr>
              <a:t>pccipieces.org</a:t>
            </a:r>
          </a:p>
        </p:txBody>
      </p:sp>
      <p:sp>
        <p:nvSpPr>
          <p:cNvPr id="381" name="Shape 381"/>
          <p:cNvSpPr/>
          <p:nvPr/>
        </p:nvSpPr>
        <p:spPr>
          <a:xfrm>
            <a:off x="18194875" y="11948225"/>
            <a:ext cx="5055000" cy="1414800"/>
          </a:xfrm>
          <a:prstGeom prst="rect">
            <a:avLst/>
          </a:prstGeom>
          <a:noFill/>
          <a:ln>
            <a:noFill/>
          </a:ln>
        </p:spPr>
        <p:txBody>
          <a:bodyPr lIns="0" tIns="0" rIns="0" bIns="0" anchor="t" anchorCtr="0">
            <a:noAutofit/>
          </a:bodyPr>
          <a:lstStyle/>
          <a:p>
            <a:pPr marL="0" marR="0" lvl="0" indent="0" algn="l" rtl="0">
              <a:lnSpc>
                <a:spcPct val="130000"/>
              </a:lnSpc>
              <a:spcBef>
                <a:spcPts val="0"/>
              </a:spcBef>
              <a:buSzPct val="25000"/>
              <a:buNone/>
            </a:pPr>
            <a:r>
              <a:rPr lang="en-US" sz="2400">
                <a:latin typeface="Helvetica Neue"/>
                <a:ea typeface="Helvetica Neue"/>
                <a:cs typeface="Helvetica Neue"/>
                <a:sym typeface="Helvetica Neue"/>
              </a:rPr>
              <a:t>Physicians, Data Scientists, Quality &amp; Safety Science,  Community Engagement professionals</a:t>
            </a:r>
          </a:p>
        </p:txBody>
      </p:sp>
      <p:sp>
        <p:nvSpPr>
          <p:cNvPr id="382" name="Shape 382"/>
          <p:cNvSpPr/>
          <p:nvPr/>
        </p:nvSpPr>
        <p:spPr>
          <a:xfrm>
            <a:off x="18169470" y="11259017"/>
            <a:ext cx="4745100" cy="1178700"/>
          </a:xfrm>
          <a:prstGeom prst="rect">
            <a:avLst/>
          </a:prstGeom>
          <a:noFill/>
          <a:ln>
            <a:noFill/>
          </a:ln>
        </p:spPr>
        <p:txBody>
          <a:bodyPr lIns="0" tIns="0" rIns="0" bIns="0" anchor="t" anchorCtr="0">
            <a:noAutofit/>
          </a:bodyPr>
          <a:lstStyle/>
          <a:p>
            <a:pPr marL="0" marR="0" lvl="0" indent="0" algn="l" rtl="0">
              <a:lnSpc>
                <a:spcPct val="105000"/>
              </a:lnSpc>
              <a:spcBef>
                <a:spcPts val="0"/>
              </a:spcBef>
              <a:buSzPct val="25000"/>
              <a:buNone/>
            </a:pPr>
            <a:r>
              <a:rPr lang="en-US" sz="4000" b="1" i="0" u="none" strike="noStrike" cap="none">
                <a:latin typeface="Helvetica Neue"/>
                <a:ea typeface="Helvetica Neue"/>
                <a:cs typeface="Helvetica Neue"/>
                <a:sym typeface="Helvetica Neue"/>
              </a:rPr>
              <a:t>Our </a:t>
            </a:r>
            <a:r>
              <a:rPr lang="en-US" sz="4000" b="1">
                <a:latin typeface="Helvetica Neue"/>
                <a:ea typeface="Helvetica Neue"/>
                <a:cs typeface="Helvetica Neue"/>
                <a:sym typeface="Helvetica Neue"/>
              </a:rPr>
              <a:t>People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Shape 387" descr="Screen Shot 2016-07-28 at 4.07.01 PM.png"/>
          <p:cNvPicPr preferRelativeResize="0"/>
          <p:nvPr/>
        </p:nvPicPr>
        <p:blipFill>
          <a:blip r:embed="rId3">
            <a:alphaModFix/>
          </a:blip>
          <a:stretch>
            <a:fillRect/>
          </a:stretch>
        </p:blipFill>
        <p:spPr>
          <a:xfrm>
            <a:off x="2564099" y="1073775"/>
            <a:ext cx="16286600" cy="12834550"/>
          </a:xfrm>
          <a:prstGeom prst="rect">
            <a:avLst/>
          </a:prstGeom>
          <a:noFill/>
          <a:ln>
            <a:noFill/>
          </a:ln>
        </p:spPr>
      </p:pic>
      <p:sp>
        <p:nvSpPr>
          <p:cNvPr id="389" name="Shape 389"/>
          <p:cNvSpPr txBox="1">
            <a:spLocks noGrp="1"/>
          </p:cNvSpPr>
          <p:nvPr>
            <p:ph type="title" idx="4294967295"/>
          </p:nvPr>
        </p:nvSpPr>
        <p:spPr>
          <a:xfrm>
            <a:off x="2229697" y="886775"/>
            <a:ext cx="20658011" cy="1524000"/>
          </a:xfrm>
          <a:prstGeom prst="rect">
            <a:avLst/>
          </a:prstGeom>
          <a:noFill/>
          <a:ln>
            <a:noFill/>
          </a:ln>
        </p:spPr>
        <p:txBody>
          <a:bodyPr lIns="223475" tIns="111700" rIns="223475" bIns="111700" anchor="t" anchorCtr="0">
            <a:noAutofit/>
          </a:bodyPr>
          <a:lstStyle/>
          <a:p>
            <a:pPr marL="0" marR="0" lvl="0" indent="0" algn="l" rtl="0">
              <a:lnSpc>
                <a:spcPct val="100000"/>
              </a:lnSpc>
              <a:spcBef>
                <a:spcPts val="0"/>
              </a:spcBef>
              <a:spcAft>
                <a:spcPts val="0"/>
              </a:spcAft>
              <a:buClr>
                <a:srgbClr val="0D243E"/>
              </a:buClr>
              <a:buSzPct val="25000"/>
              <a:buFont typeface="Calibri"/>
              <a:buNone/>
            </a:pPr>
            <a:r>
              <a:rPr lang="en-US" sz="6600" b="1" i="0" u="none" strike="noStrike" cap="none" dirty="0">
                <a:solidFill>
                  <a:srgbClr val="005EF3"/>
                </a:solidFill>
                <a:sym typeface="Helvetica Neue"/>
              </a:rPr>
              <a:t>The </a:t>
            </a:r>
            <a:r>
              <a:rPr lang="en-US" sz="6600" b="1" dirty="0">
                <a:solidFill>
                  <a:srgbClr val="005EF3"/>
                </a:solidFill>
              </a:rPr>
              <a:t>R</a:t>
            </a:r>
            <a:r>
              <a:rPr lang="en-US" sz="6600" b="1" i="0" u="none" strike="noStrike" cap="none" dirty="0" smtClean="0">
                <a:solidFill>
                  <a:srgbClr val="005EF3"/>
                </a:solidFill>
                <a:sym typeface="Helvetica Neue"/>
              </a:rPr>
              <a:t>ole </a:t>
            </a:r>
            <a:r>
              <a:rPr lang="en-US" sz="6600" b="1" i="0" u="none" strike="noStrike" cap="none" dirty="0">
                <a:solidFill>
                  <a:srgbClr val="005EF3"/>
                </a:solidFill>
                <a:sym typeface="Helvetica Neue"/>
              </a:rPr>
              <a:t>of </a:t>
            </a:r>
            <a:r>
              <a:rPr lang="en-US" sz="6600" b="1" i="0" u="none" strike="noStrike" cap="none" dirty="0" smtClean="0">
                <a:solidFill>
                  <a:srgbClr val="005EF3"/>
                </a:solidFill>
                <a:sym typeface="Helvetica Neue"/>
              </a:rPr>
              <a:t>Social </a:t>
            </a:r>
            <a:r>
              <a:rPr lang="en-US" sz="6600" b="1" dirty="0">
                <a:solidFill>
                  <a:srgbClr val="005EF3"/>
                </a:solidFill>
              </a:rPr>
              <a:t>D</a:t>
            </a:r>
            <a:r>
              <a:rPr lang="en-US" sz="6600" b="1" i="0" u="none" strike="noStrike" cap="none" dirty="0" smtClean="0">
                <a:solidFill>
                  <a:srgbClr val="005EF3"/>
                </a:solidFill>
                <a:sym typeface="Helvetica Neue"/>
              </a:rPr>
              <a:t>eterminants </a:t>
            </a:r>
            <a:r>
              <a:rPr lang="en-US" sz="6600" b="1" dirty="0">
                <a:solidFill>
                  <a:srgbClr val="005EF3"/>
                </a:solidFill>
              </a:rPr>
              <a:t>i</a:t>
            </a:r>
            <a:r>
              <a:rPr lang="en-US" sz="6600" b="1" i="0" u="none" strike="noStrike" cap="none" dirty="0" smtClean="0">
                <a:solidFill>
                  <a:srgbClr val="005EF3"/>
                </a:solidFill>
                <a:sym typeface="Helvetica Neue"/>
              </a:rPr>
              <a:t>n </a:t>
            </a:r>
            <a:r>
              <a:rPr lang="en-US" sz="6600" b="1" dirty="0" smtClean="0">
                <a:solidFill>
                  <a:srgbClr val="005EF3"/>
                </a:solidFill>
              </a:rPr>
              <a:t>H</a:t>
            </a:r>
            <a:r>
              <a:rPr lang="en-US" sz="6600" b="1" i="0" u="none" strike="noStrike" cap="none" dirty="0" smtClean="0">
                <a:solidFill>
                  <a:srgbClr val="005EF3"/>
                </a:solidFill>
                <a:sym typeface="Helvetica Neue"/>
              </a:rPr>
              <a:t>ealth  </a:t>
            </a:r>
            <a:endParaRPr lang="en-US" sz="6600" b="1" i="0" u="none" strike="noStrike" cap="none" dirty="0">
              <a:solidFill>
                <a:srgbClr val="005EF3"/>
              </a:solidFill>
              <a:sym typeface="Helvetica Neue"/>
            </a:endParaRPr>
          </a:p>
        </p:txBody>
      </p:sp>
      <p:sp>
        <p:nvSpPr>
          <p:cNvPr id="390" name="Shape 390"/>
          <p:cNvSpPr txBox="1"/>
          <p:nvPr/>
        </p:nvSpPr>
        <p:spPr>
          <a:xfrm>
            <a:off x="16275200" y="10265160"/>
            <a:ext cx="8029500" cy="19062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000000"/>
              </a:buClr>
              <a:buSzPct val="25000"/>
              <a:buFont typeface="Arial"/>
              <a:buNone/>
            </a:pPr>
            <a:r>
              <a:rPr lang="en-US" sz="3000">
                <a:solidFill>
                  <a:srgbClr val="434343"/>
                </a:solidFill>
              </a:rPr>
              <a:t>Adapted From: </a:t>
            </a:r>
            <a:r>
              <a:rPr lang="en-US" sz="3000" dirty="0" err="1">
                <a:solidFill>
                  <a:srgbClr val="434343"/>
                </a:solidFill>
              </a:rPr>
              <a:t>Booske</a:t>
            </a:r>
            <a:r>
              <a:rPr lang="en-US" sz="3000" dirty="0">
                <a:solidFill>
                  <a:srgbClr val="434343"/>
                </a:solidFill>
              </a:rPr>
              <a:t>, B.C., Athens, J.K., </a:t>
            </a:r>
            <a:r>
              <a:rPr lang="en-US" sz="3000" dirty="0" err="1">
                <a:solidFill>
                  <a:srgbClr val="434343"/>
                </a:solidFill>
              </a:rPr>
              <a:t>Kindig</a:t>
            </a:r>
            <a:r>
              <a:rPr lang="en-US" sz="3000" dirty="0">
                <a:solidFill>
                  <a:srgbClr val="434343"/>
                </a:solidFill>
              </a:rPr>
              <a:t>, D.A., Park, H., &amp; Remington, P.L. (2010). County Health Rankings [</a:t>
            </a:r>
            <a:r>
              <a:rPr lang="en-US" sz="3000" dirty="0" err="1">
                <a:solidFill>
                  <a:srgbClr val="434343"/>
                </a:solidFill>
              </a:rPr>
              <a:t>www.countyhealthrankings.org</a:t>
            </a:r>
            <a:r>
              <a:rPr lang="en-US" sz="3000" dirty="0">
                <a:solidFill>
                  <a:srgbClr val="434343"/>
                </a:solidFill>
              </a:rPr>
              <a:t>]</a:t>
            </a:r>
          </a:p>
          <a:p>
            <a:pPr marL="0" marR="0" lvl="0" indent="0" algn="l" rtl="0">
              <a:lnSpc>
                <a:spcPct val="115000"/>
              </a:lnSpc>
              <a:spcBef>
                <a:spcPts val="0"/>
              </a:spcBef>
              <a:spcAft>
                <a:spcPts val="0"/>
              </a:spcAft>
              <a:buClr>
                <a:srgbClr val="000000"/>
              </a:buClr>
              <a:buFont typeface="Arial"/>
              <a:buNone/>
            </a:pPr>
            <a:endParaRPr sz="4800" b="0" i="0" u="none" strike="noStrike" cap="none" dirty="0">
              <a:solidFill>
                <a:srgbClr val="434343"/>
              </a:solidFill>
              <a:latin typeface="Arial"/>
              <a:ea typeface="Arial"/>
              <a:cs typeface="Arial"/>
              <a:sym typeface="Arial"/>
            </a:endParaRPr>
          </a:p>
          <a:p>
            <a:pPr marL="0" marR="0" lvl="0" indent="0" algn="l" rtl="0">
              <a:lnSpc>
                <a:spcPct val="115000"/>
              </a:lnSpc>
              <a:spcBef>
                <a:spcPts val="0"/>
              </a:spcBef>
              <a:spcAft>
                <a:spcPts val="0"/>
              </a:spcAft>
              <a:buClr>
                <a:srgbClr val="000000"/>
              </a:buClr>
              <a:buFont typeface="Arial"/>
              <a:buNone/>
            </a:pPr>
            <a:endParaRPr sz="4800" b="0" i="0" u="none" strike="noStrike" cap="none" dirty="0">
              <a:solidFill>
                <a:srgbClr val="434343"/>
              </a:solidFill>
              <a:latin typeface="Arial"/>
              <a:ea typeface="Arial"/>
              <a:cs typeface="Arial"/>
              <a:sym typeface="Arial"/>
            </a:endParaRPr>
          </a:p>
        </p:txBody>
      </p:sp>
      <p:sp>
        <p:nvSpPr>
          <p:cNvPr id="391" name="Shape 391"/>
          <p:cNvSpPr txBox="1"/>
          <p:nvPr/>
        </p:nvSpPr>
        <p:spPr>
          <a:xfrm>
            <a:off x="6113575" y="7672725"/>
            <a:ext cx="3115200" cy="2227500"/>
          </a:xfrm>
          <a:prstGeom prst="rect">
            <a:avLst/>
          </a:prstGeom>
          <a:noFill/>
          <a:ln>
            <a:noFill/>
          </a:ln>
        </p:spPr>
        <p:txBody>
          <a:bodyPr lIns="91425" tIns="91425" rIns="91425" bIns="91425" anchor="t" anchorCtr="0">
            <a:noAutofit/>
          </a:bodyPr>
          <a:lstStyle/>
          <a:p>
            <a:pPr lvl="0" algn="ctr" rtl="0">
              <a:spcBef>
                <a:spcPts val="0"/>
              </a:spcBef>
              <a:buClr>
                <a:schemeClr val="dk1"/>
              </a:buClr>
              <a:buSzPct val="30555"/>
              <a:buFont typeface="Arial"/>
              <a:buNone/>
            </a:pPr>
            <a:r>
              <a:rPr lang="en-US" sz="3600" dirty="0">
                <a:solidFill>
                  <a:schemeClr val="lt1"/>
                </a:solidFill>
                <a:latin typeface="Helvetica Neue" charset="0"/>
                <a:ea typeface="Helvetica Neue" charset="0"/>
                <a:cs typeface="Helvetica Neue" charset="0"/>
                <a:sym typeface="Oswald"/>
              </a:rPr>
              <a:t>Clinical Care</a:t>
            </a:r>
          </a:p>
          <a:p>
            <a:pPr lvl="0" algn="ctr" rtl="0">
              <a:spcBef>
                <a:spcPts val="0"/>
              </a:spcBef>
              <a:buClr>
                <a:schemeClr val="dk1"/>
              </a:buClr>
              <a:buFont typeface="Arial"/>
              <a:buNone/>
            </a:pPr>
            <a:endParaRPr sz="3600" dirty="0">
              <a:solidFill>
                <a:schemeClr val="lt1"/>
              </a:solidFill>
              <a:latin typeface="Helvetica Neue" charset="0"/>
              <a:ea typeface="Helvetica Neue" charset="0"/>
              <a:cs typeface="Helvetica Neue" charset="0"/>
              <a:sym typeface="Oswald"/>
            </a:endParaRPr>
          </a:p>
          <a:p>
            <a:pPr lvl="0" algn="ctr">
              <a:spcBef>
                <a:spcPts val="0"/>
              </a:spcBef>
              <a:buNone/>
            </a:pPr>
            <a:r>
              <a:rPr lang="en-US" sz="7200" b="1" dirty="0">
                <a:solidFill>
                  <a:srgbClr val="FFFFFF"/>
                </a:solidFill>
                <a:latin typeface="Helvetica Neue" charset="0"/>
                <a:ea typeface="Helvetica Neue" charset="0"/>
                <a:cs typeface="Helvetica Neue" charset="0"/>
                <a:sym typeface="Oswald"/>
              </a:rPr>
              <a:t>20%</a:t>
            </a:r>
          </a:p>
          <a:p>
            <a:pPr lvl="0" algn="ctr">
              <a:spcBef>
                <a:spcPts val="0"/>
              </a:spcBef>
              <a:buNone/>
            </a:pPr>
            <a:r>
              <a:rPr lang="en-US" sz="3600" dirty="0">
                <a:solidFill>
                  <a:srgbClr val="FFFFFF"/>
                </a:solidFill>
                <a:latin typeface="Helvetica Neue" charset="0"/>
                <a:ea typeface="Helvetica Neue" charset="0"/>
                <a:cs typeface="Helvetica Neue" charset="0"/>
                <a:sym typeface="Oswald"/>
              </a:rPr>
              <a:t>   </a:t>
            </a:r>
          </a:p>
        </p:txBody>
      </p:sp>
      <p:sp>
        <p:nvSpPr>
          <p:cNvPr id="392" name="Shape 392"/>
          <p:cNvSpPr txBox="1"/>
          <p:nvPr/>
        </p:nvSpPr>
        <p:spPr>
          <a:xfrm>
            <a:off x="8505075" y="2930775"/>
            <a:ext cx="2608500" cy="2227500"/>
          </a:xfrm>
          <a:prstGeom prst="rect">
            <a:avLst/>
          </a:prstGeom>
          <a:noFill/>
          <a:ln>
            <a:noFill/>
          </a:ln>
        </p:spPr>
        <p:txBody>
          <a:bodyPr lIns="91425" tIns="91425" rIns="91425" bIns="91425" anchor="t" anchorCtr="0">
            <a:noAutofit/>
          </a:bodyPr>
          <a:lstStyle/>
          <a:p>
            <a:pPr lvl="0" algn="ctr" rtl="0">
              <a:spcBef>
                <a:spcPts val="0"/>
              </a:spcBef>
              <a:buClr>
                <a:schemeClr val="dk1"/>
              </a:buClr>
              <a:buSzPct val="30555"/>
              <a:buFont typeface="Arial"/>
              <a:buNone/>
            </a:pPr>
            <a:r>
              <a:rPr lang="en-US" sz="3600" dirty="0">
                <a:solidFill>
                  <a:srgbClr val="FFFFFF"/>
                </a:solidFill>
                <a:latin typeface="Helvetica Neue" charset="0"/>
                <a:ea typeface="Helvetica Neue" charset="0"/>
                <a:cs typeface="Helvetica Neue" charset="0"/>
                <a:sym typeface="Oswald"/>
              </a:rPr>
              <a:t>Health Behaviors</a:t>
            </a:r>
          </a:p>
          <a:p>
            <a:pPr lvl="0" algn="ctr" rtl="0">
              <a:spcBef>
                <a:spcPts val="0"/>
              </a:spcBef>
              <a:buClr>
                <a:schemeClr val="dk1"/>
              </a:buClr>
              <a:buFont typeface="Arial"/>
              <a:buNone/>
            </a:pPr>
            <a:endParaRPr sz="3600" dirty="0">
              <a:solidFill>
                <a:srgbClr val="FFFFFF"/>
              </a:solidFill>
              <a:latin typeface="Helvetica Neue" charset="0"/>
              <a:ea typeface="Helvetica Neue" charset="0"/>
              <a:cs typeface="Helvetica Neue" charset="0"/>
              <a:sym typeface="Oswald"/>
            </a:endParaRPr>
          </a:p>
          <a:p>
            <a:pPr lvl="0" algn="ctr" rtl="0">
              <a:spcBef>
                <a:spcPts val="0"/>
              </a:spcBef>
              <a:buNone/>
            </a:pPr>
            <a:r>
              <a:rPr lang="en-US" sz="7200" b="1" dirty="0">
                <a:solidFill>
                  <a:srgbClr val="FFFFFF"/>
                </a:solidFill>
                <a:latin typeface="Helvetica Neue" charset="0"/>
                <a:ea typeface="Helvetica Neue" charset="0"/>
                <a:cs typeface="Helvetica Neue" charset="0"/>
                <a:sym typeface="Oswald"/>
              </a:rPr>
              <a:t>30%</a:t>
            </a:r>
          </a:p>
          <a:p>
            <a:pPr lvl="0" algn="ctr" rtl="0">
              <a:spcBef>
                <a:spcPts val="0"/>
              </a:spcBef>
              <a:buNone/>
            </a:pPr>
            <a:endParaRPr sz="3600" dirty="0">
              <a:solidFill>
                <a:srgbClr val="FFFFFF"/>
              </a:solidFill>
              <a:latin typeface="Helvetica Neue" charset="0"/>
              <a:ea typeface="Helvetica Neue" charset="0"/>
              <a:cs typeface="Helvetica Neue" charset="0"/>
              <a:sym typeface="Oswald"/>
            </a:endParaRPr>
          </a:p>
        </p:txBody>
      </p:sp>
      <p:sp>
        <p:nvSpPr>
          <p:cNvPr id="393" name="Shape 393"/>
          <p:cNvSpPr txBox="1"/>
          <p:nvPr/>
        </p:nvSpPr>
        <p:spPr>
          <a:xfrm>
            <a:off x="12576525" y="6517975"/>
            <a:ext cx="3115200" cy="2227500"/>
          </a:xfrm>
          <a:prstGeom prst="rect">
            <a:avLst/>
          </a:prstGeom>
          <a:noFill/>
          <a:ln>
            <a:noFill/>
          </a:ln>
        </p:spPr>
        <p:txBody>
          <a:bodyPr lIns="91425" tIns="91425" rIns="91425" bIns="91425" anchor="t" anchorCtr="0">
            <a:noAutofit/>
          </a:bodyPr>
          <a:lstStyle/>
          <a:p>
            <a:pPr lvl="0" algn="ctr" rtl="0">
              <a:spcBef>
                <a:spcPts val="0"/>
              </a:spcBef>
              <a:buNone/>
            </a:pPr>
            <a:r>
              <a:rPr lang="en-US" sz="3600" dirty="0">
                <a:solidFill>
                  <a:srgbClr val="FFFFFF"/>
                </a:solidFill>
                <a:latin typeface="Helvetica Neue" charset="0"/>
                <a:ea typeface="Helvetica Neue" charset="0"/>
                <a:cs typeface="Helvetica Neue" charset="0"/>
                <a:sym typeface="Oswald"/>
              </a:rPr>
              <a:t>Social, Economic, Environmental</a:t>
            </a:r>
          </a:p>
          <a:p>
            <a:pPr lvl="0" algn="ctr" rtl="0">
              <a:spcBef>
                <a:spcPts val="0"/>
              </a:spcBef>
              <a:buNone/>
            </a:pPr>
            <a:endParaRPr sz="3600" dirty="0">
              <a:solidFill>
                <a:srgbClr val="FFFFFF"/>
              </a:solidFill>
              <a:latin typeface="Helvetica Neue" charset="0"/>
              <a:ea typeface="Helvetica Neue" charset="0"/>
              <a:cs typeface="Helvetica Neue" charset="0"/>
              <a:sym typeface="Oswald"/>
            </a:endParaRPr>
          </a:p>
          <a:p>
            <a:pPr lvl="0" algn="ctr" rtl="0">
              <a:spcBef>
                <a:spcPts val="0"/>
              </a:spcBef>
              <a:buNone/>
            </a:pPr>
            <a:r>
              <a:rPr lang="en-US" sz="7200" b="1" dirty="0">
                <a:solidFill>
                  <a:srgbClr val="FFFFFF"/>
                </a:solidFill>
                <a:latin typeface="Helvetica Neue" charset="0"/>
                <a:ea typeface="Helvetica Neue" charset="0"/>
                <a:cs typeface="Helvetica Neue" charset="0"/>
                <a:sym typeface="Oswald"/>
              </a:rPr>
              <a:t>50%</a:t>
            </a:r>
          </a:p>
          <a:p>
            <a:pPr lvl="0" algn="ctr" rtl="0">
              <a:spcBef>
                <a:spcPts val="0"/>
              </a:spcBef>
              <a:buNone/>
            </a:pPr>
            <a:r>
              <a:rPr lang="en-US" sz="3600" dirty="0">
                <a:solidFill>
                  <a:srgbClr val="FFFFFF"/>
                </a:solidFill>
                <a:latin typeface="Helvetica Neue" charset="0"/>
                <a:ea typeface="Helvetica Neue" charset="0"/>
                <a:cs typeface="Helvetica Neue" charset="0"/>
                <a:sym typeface="Oswald"/>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Shape 399"/>
          <p:cNvSpPr/>
          <p:nvPr/>
        </p:nvSpPr>
        <p:spPr>
          <a:xfrm>
            <a:off x="2129251" y="1143000"/>
            <a:ext cx="19463400" cy="2000400"/>
          </a:xfrm>
          <a:prstGeom prst="rect">
            <a:avLst/>
          </a:prstGeom>
          <a:noFill/>
          <a:ln>
            <a:noFill/>
          </a:ln>
        </p:spPr>
        <p:txBody>
          <a:bodyPr lIns="0" tIns="0" rIns="0" bIns="0" anchor="t" anchorCtr="0">
            <a:noAutofit/>
          </a:bodyPr>
          <a:lstStyle/>
          <a:p>
            <a:pPr marL="0" marR="0" lvl="0" indent="0" algn="l" rtl="0">
              <a:lnSpc>
                <a:spcPct val="108333"/>
              </a:lnSpc>
              <a:spcBef>
                <a:spcPts val="0"/>
              </a:spcBef>
              <a:spcAft>
                <a:spcPts val="0"/>
              </a:spcAft>
              <a:buClr>
                <a:srgbClr val="000000"/>
              </a:buClr>
              <a:buSzPct val="25000"/>
              <a:buFont typeface="Helvetica Neue"/>
              <a:buNone/>
            </a:pPr>
            <a:r>
              <a:rPr lang="en-US" sz="6600" b="1" i="0" u="none" strike="noStrike" cap="none" dirty="0">
                <a:solidFill>
                  <a:srgbClr val="005EF3"/>
                </a:solidFill>
                <a:latin typeface="Helvetica Neue"/>
                <a:ea typeface="Helvetica Neue"/>
                <a:cs typeface="Helvetica Neue"/>
                <a:sym typeface="Helvetica Neue"/>
              </a:rPr>
              <a:t>Community Based Organizations (CBO) </a:t>
            </a:r>
            <a:r>
              <a:rPr lang="en-US" sz="6600" b="1" dirty="0">
                <a:solidFill>
                  <a:srgbClr val="005EF3"/>
                </a:solidFill>
                <a:latin typeface="Helvetica Neue"/>
                <a:ea typeface="Helvetica Neue"/>
                <a:cs typeface="Helvetica Neue"/>
                <a:sym typeface="Helvetica Neue"/>
              </a:rPr>
              <a:t>a</a:t>
            </a:r>
            <a:r>
              <a:rPr lang="en-US" sz="6600" b="1" i="0" u="none" strike="noStrike" cap="none" dirty="0" smtClean="0">
                <a:solidFill>
                  <a:srgbClr val="005EF3"/>
                </a:solidFill>
                <a:latin typeface="Helvetica Neue"/>
                <a:ea typeface="Helvetica Neue"/>
                <a:cs typeface="Helvetica Neue"/>
                <a:sym typeface="Helvetica Neue"/>
              </a:rPr>
              <a:t>ddress </a:t>
            </a:r>
            <a:r>
              <a:rPr lang="en-US" sz="6600" b="1" dirty="0">
                <a:solidFill>
                  <a:srgbClr val="005EF3"/>
                </a:solidFill>
                <a:latin typeface="Helvetica Neue"/>
                <a:ea typeface="Helvetica Neue"/>
                <a:cs typeface="Helvetica Neue"/>
                <a:sym typeface="Helvetica Neue"/>
              </a:rPr>
              <a:t>m</a:t>
            </a:r>
            <a:r>
              <a:rPr lang="en-US" sz="6600" b="1" dirty="0" smtClean="0">
                <a:solidFill>
                  <a:srgbClr val="005EF3"/>
                </a:solidFill>
                <a:latin typeface="Helvetica Neue"/>
                <a:ea typeface="Helvetica Neue"/>
                <a:cs typeface="Helvetica Neue"/>
                <a:sym typeface="Helvetica Neue"/>
              </a:rPr>
              <a:t>any </a:t>
            </a:r>
            <a:r>
              <a:rPr lang="en-US" sz="6600" b="1" dirty="0" smtClean="0">
                <a:solidFill>
                  <a:srgbClr val="005EF3"/>
                </a:solidFill>
                <a:latin typeface="Helvetica Neue"/>
                <a:ea typeface="Helvetica Neue"/>
                <a:cs typeface="Helvetica Neue"/>
                <a:sym typeface="Helvetica Neue"/>
              </a:rPr>
              <a:t>h</a:t>
            </a:r>
            <a:r>
              <a:rPr lang="en-US" sz="6600" b="1" dirty="0" smtClean="0">
                <a:solidFill>
                  <a:srgbClr val="005EF3"/>
                </a:solidFill>
                <a:latin typeface="Helvetica Neue"/>
                <a:ea typeface="Helvetica Neue"/>
                <a:cs typeface="Helvetica Neue"/>
                <a:sym typeface="Helvetica Neue"/>
              </a:rPr>
              <a:t>ealth-related </a:t>
            </a:r>
            <a:r>
              <a:rPr lang="en-US" sz="6600" b="1" dirty="0">
                <a:solidFill>
                  <a:srgbClr val="005EF3"/>
                </a:solidFill>
                <a:latin typeface="Helvetica Neue"/>
                <a:ea typeface="Helvetica Neue"/>
                <a:cs typeface="Helvetica Neue"/>
                <a:sym typeface="Helvetica Neue"/>
              </a:rPr>
              <a:t>s</a:t>
            </a:r>
            <a:r>
              <a:rPr lang="en-US" sz="6600" b="1" dirty="0" smtClean="0">
                <a:solidFill>
                  <a:srgbClr val="005EF3"/>
                </a:solidFill>
                <a:latin typeface="Helvetica Neue"/>
                <a:ea typeface="Helvetica Neue"/>
                <a:cs typeface="Helvetica Neue"/>
                <a:sym typeface="Helvetica Neue"/>
              </a:rPr>
              <a:t>ocial </a:t>
            </a:r>
            <a:r>
              <a:rPr lang="en-US" sz="6600" b="1" dirty="0">
                <a:solidFill>
                  <a:srgbClr val="005EF3"/>
                </a:solidFill>
                <a:latin typeface="Helvetica Neue"/>
                <a:ea typeface="Helvetica Neue"/>
                <a:cs typeface="Helvetica Neue"/>
                <a:sym typeface="Helvetica Neue"/>
              </a:rPr>
              <a:t>n</a:t>
            </a:r>
            <a:r>
              <a:rPr lang="en-US" sz="6600" b="1" dirty="0" smtClean="0">
                <a:solidFill>
                  <a:srgbClr val="005EF3"/>
                </a:solidFill>
                <a:latin typeface="Helvetica Neue"/>
                <a:ea typeface="Helvetica Neue"/>
                <a:cs typeface="Helvetica Neue"/>
                <a:sym typeface="Helvetica Neue"/>
              </a:rPr>
              <a:t>eeds</a:t>
            </a:r>
            <a:r>
              <a:rPr lang="en-US" sz="6600" b="1" dirty="0">
                <a:solidFill>
                  <a:srgbClr val="005EF3"/>
                </a:solidFill>
                <a:latin typeface="Helvetica Neue"/>
                <a:ea typeface="Helvetica Neue"/>
                <a:cs typeface="Helvetica Neue"/>
                <a:sym typeface="Helvetica Neue"/>
              </a:rPr>
              <a:t>...</a:t>
            </a:r>
            <a:r>
              <a:rPr lang="en-US" sz="6600" b="1" dirty="0">
                <a:latin typeface="Helvetica Neue"/>
                <a:ea typeface="Helvetica Neue"/>
                <a:cs typeface="Helvetica Neue"/>
                <a:sym typeface="Helvetica Neue"/>
              </a:rPr>
              <a:t> </a:t>
            </a:r>
          </a:p>
        </p:txBody>
      </p:sp>
      <p:pic>
        <p:nvPicPr>
          <p:cNvPr id="400" name="Shape 400"/>
          <p:cNvPicPr preferRelativeResize="0"/>
          <p:nvPr/>
        </p:nvPicPr>
        <p:blipFill rotWithShape="1">
          <a:blip r:embed="rId3">
            <a:alphaModFix/>
          </a:blip>
          <a:srcRect/>
          <a:stretch/>
        </p:blipFill>
        <p:spPr>
          <a:xfrm>
            <a:off x="3876114" y="4104494"/>
            <a:ext cx="2011800" cy="2011800"/>
          </a:xfrm>
          <a:prstGeom prst="rect">
            <a:avLst/>
          </a:prstGeom>
          <a:noFill/>
          <a:ln>
            <a:noFill/>
          </a:ln>
        </p:spPr>
      </p:pic>
      <p:pic>
        <p:nvPicPr>
          <p:cNvPr id="401" name="Shape 401"/>
          <p:cNvPicPr preferRelativeResize="0"/>
          <p:nvPr/>
        </p:nvPicPr>
        <p:blipFill rotWithShape="1">
          <a:blip r:embed="rId4">
            <a:alphaModFix/>
          </a:blip>
          <a:srcRect/>
          <a:stretch/>
        </p:blipFill>
        <p:spPr>
          <a:xfrm>
            <a:off x="6397578" y="7207446"/>
            <a:ext cx="2011800" cy="2011800"/>
          </a:xfrm>
          <a:prstGeom prst="rect">
            <a:avLst/>
          </a:prstGeom>
          <a:noFill/>
          <a:ln>
            <a:noFill/>
          </a:ln>
        </p:spPr>
      </p:pic>
      <p:pic>
        <p:nvPicPr>
          <p:cNvPr id="402" name="Shape 402"/>
          <p:cNvPicPr preferRelativeResize="0"/>
          <p:nvPr/>
        </p:nvPicPr>
        <p:blipFill rotWithShape="1">
          <a:blip r:embed="rId5">
            <a:alphaModFix/>
          </a:blip>
          <a:srcRect/>
          <a:stretch/>
        </p:blipFill>
        <p:spPr>
          <a:xfrm>
            <a:off x="3876794" y="10027920"/>
            <a:ext cx="2011800" cy="2011800"/>
          </a:xfrm>
          <a:prstGeom prst="rect">
            <a:avLst/>
          </a:prstGeom>
          <a:noFill/>
          <a:ln>
            <a:noFill/>
          </a:ln>
        </p:spPr>
      </p:pic>
      <p:pic>
        <p:nvPicPr>
          <p:cNvPr id="403" name="Shape 403"/>
          <p:cNvPicPr preferRelativeResize="0"/>
          <p:nvPr/>
        </p:nvPicPr>
        <p:blipFill rotWithShape="1">
          <a:blip r:embed="rId6">
            <a:alphaModFix/>
          </a:blip>
          <a:srcRect/>
          <a:stretch/>
        </p:blipFill>
        <p:spPr>
          <a:xfrm>
            <a:off x="2870952" y="6796896"/>
            <a:ext cx="2011799" cy="2011800"/>
          </a:xfrm>
          <a:prstGeom prst="rect">
            <a:avLst/>
          </a:prstGeom>
          <a:noFill/>
          <a:ln>
            <a:noFill/>
          </a:ln>
        </p:spPr>
      </p:pic>
      <p:sp>
        <p:nvSpPr>
          <p:cNvPr id="404" name="Shape 404"/>
          <p:cNvSpPr/>
          <p:nvPr/>
        </p:nvSpPr>
        <p:spPr>
          <a:xfrm>
            <a:off x="10585521" y="4605062"/>
            <a:ext cx="5381700" cy="7797000"/>
          </a:xfrm>
          <a:prstGeom prst="rect">
            <a:avLst/>
          </a:prstGeom>
          <a:noFill/>
          <a:ln>
            <a:noFill/>
          </a:ln>
        </p:spPr>
        <p:txBody>
          <a:bodyPr lIns="0" tIns="0" rIns="0" bIns="0" anchor="t" anchorCtr="0">
            <a:noAutofit/>
          </a:bodyPr>
          <a:lstStyle/>
          <a:p>
            <a:pPr marR="0" lvl="0" algn="l" rtl="0">
              <a:lnSpc>
                <a:spcPct val="150000"/>
              </a:lnSpc>
              <a:spcBef>
                <a:spcPts val="0"/>
              </a:spcBef>
              <a:spcAft>
                <a:spcPts val="0"/>
              </a:spcAft>
              <a:buNone/>
            </a:pPr>
            <a:r>
              <a:rPr lang="en-US" sz="3600" b="1" u="sng" dirty="0">
                <a:solidFill>
                  <a:srgbClr val="53585F"/>
                </a:solidFill>
                <a:latin typeface="Helvetica Neue"/>
                <a:ea typeface="Helvetica Neue"/>
                <a:cs typeface="Helvetica Neue"/>
                <a:sym typeface="Helvetica Neue"/>
              </a:rPr>
              <a:t>Core Needs</a:t>
            </a:r>
          </a:p>
          <a:p>
            <a:pPr marL="228600" marR="0" lvl="0" indent="-254000" algn="l" rtl="0">
              <a:lnSpc>
                <a:spcPct val="150000"/>
              </a:lnSpc>
              <a:spcBef>
                <a:spcPts val="0"/>
              </a:spcBef>
              <a:spcAft>
                <a:spcPts val="0"/>
              </a:spcAft>
              <a:buClr>
                <a:srgbClr val="53585F"/>
              </a:buClr>
              <a:buSzPct val="100000"/>
              <a:buFont typeface="Helvetica Neue"/>
              <a:buChar char="•"/>
            </a:pPr>
            <a:r>
              <a:rPr lang="en-US" sz="3600" i="0" u="none" strike="noStrike" cap="none" dirty="0" smtClean="0">
                <a:solidFill>
                  <a:srgbClr val="53585F"/>
                </a:solidFill>
                <a:latin typeface="Helvetica Neue"/>
                <a:ea typeface="Helvetica Neue"/>
                <a:cs typeface="Helvetica Neue"/>
                <a:sym typeface="Helvetica Neue"/>
              </a:rPr>
              <a:t> Crisis </a:t>
            </a:r>
            <a:r>
              <a:rPr lang="en-US" sz="3600" i="0" u="none" strike="noStrike" cap="none" dirty="0">
                <a:solidFill>
                  <a:srgbClr val="53585F"/>
                </a:solidFill>
                <a:latin typeface="Helvetica Neue"/>
                <a:ea typeface="Helvetica Neue"/>
                <a:cs typeface="Helvetica Neue"/>
                <a:sym typeface="Helvetica Neue"/>
              </a:rPr>
              <a:t>and Emergency</a:t>
            </a:r>
          </a:p>
          <a:p>
            <a:pPr marL="228600" marR="0" lvl="0" indent="-254000" algn="l" rtl="0">
              <a:lnSpc>
                <a:spcPct val="150000"/>
              </a:lnSpc>
              <a:spcBef>
                <a:spcPts val="0"/>
              </a:spcBef>
              <a:spcAft>
                <a:spcPts val="0"/>
              </a:spcAft>
              <a:buClr>
                <a:srgbClr val="53585F"/>
              </a:buClr>
              <a:buSzPct val="100000"/>
              <a:buFont typeface="Helvetica Neue"/>
              <a:buChar char="•"/>
            </a:pPr>
            <a:r>
              <a:rPr lang="en-US" sz="3600" i="0" u="none" strike="noStrike" cap="none" dirty="0" smtClean="0">
                <a:solidFill>
                  <a:srgbClr val="53585F"/>
                </a:solidFill>
                <a:latin typeface="Helvetica Neue"/>
                <a:ea typeface="Helvetica Neue"/>
                <a:cs typeface="Helvetica Neue"/>
                <a:sym typeface="Helvetica Neue"/>
              </a:rPr>
              <a:t> Food </a:t>
            </a:r>
            <a:r>
              <a:rPr lang="en-US" sz="3600" i="0" u="none" strike="noStrike" cap="none" dirty="0">
                <a:solidFill>
                  <a:srgbClr val="53585F"/>
                </a:solidFill>
                <a:latin typeface="Helvetica Neue"/>
                <a:ea typeface="Helvetica Neue"/>
                <a:cs typeface="Helvetica Neue"/>
                <a:sym typeface="Helvetica Neue"/>
              </a:rPr>
              <a:t>Insecurity</a:t>
            </a:r>
          </a:p>
          <a:p>
            <a:pPr marL="228600" marR="0" lvl="0" indent="-254000" algn="l" rtl="0">
              <a:lnSpc>
                <a:spcPct val="150000"/>
              </a:lnSpc>
              <a:spcBef>
                <a:spcPts val="0"/>
              </a:spcBef>
              <a:spcAft>
                <a:spcPts val="0"/>
              </a:spcAft>
              <a:buClr>
                <a:srgbClr val="53585F"/>
              </a:buClr>
              <a:buSzPct val="100000"/>
              <a:buFont typeface="Helvetica Neue"/>
              <a:buChar char="•"/>
            </a:pPr>
            <a:r>
              <a:rPr lang="en-US" sz="3600" i="0" u="none" strike="noStrike" cap="none" dirty="0" smtClean="0">
                <a:solidFill>
                  <a:srgbClr val="53585F"/>
                </a:solidFill>
                <a:latin typeface="Helvetica Neue"/>
                <a:ea typeface="Helvetica Neue"/>
                <a:cs typeface="Helvetica Neue"/>
                <a:sym typeface="Helvetica Neue"/>
              </a:rPr>
              <a:t> Housing </a:t>
            </a:r>
            <a:r>
              <a:rPr lang="en-US" sz="3600" i="0" u="none" strike="noStrike" cap="none" dirty="0">
                <a:solidFill>
                  <a:srgbClr val="53585F"/>
                </a:solidFill>
                <a:latin typeface="Helvetica Neue"/>
                <a:ea typeface="Helvetica Neue"/>
                <a:cs typeface="Helvetica Neue"/>
                <a:sym typeface="Helvetica Neue"/>
              </a:rPr>
              <a:t>and Utilities</a:t>
            </a: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smtClean="0">
                <a:solidFill>
                  <a:srgbClr val="53585F"/>
                </a:solidFill>
                <a:latin typeface="Helvetica Neue"/>
                <a:ea typeface="Helvetica Neue"/>
                <a:cs typeface="Helvetica Neue"/>
                <a:sym typeface="Helvetica Neue"/>
              </a:rPr>
              <a:t> Interpersonal </a:t>
            </a:r>
            <a:r>
              <a:rPr lang="en-US" sz="3600" dirty="0">
                <a:solidFill>
                  <a:srgbClr val="53585F"/>
                </a:solidFill>
                <a:latin typeface="Helvetica Neue"/>
                <a:ea typeface="Helvetica Neue"/>
                <a:cs typeface="Helvetica Neue"/>
                <a:sym typeface="Helvetica Neue"/>
              </a:rPr>
              <a:t>Violence</a:t>
            </a: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smtClean="0">
                <a:solidFill>
                  <a:srgbClr val="53585F"/>
                </a:solidFill>
                <a:latin typeface="Helvetica Neue"/>
                <a:ea typeface="Helvetica Neue"/>
                <a:cs typeface="Helvetica Neue"/>
                <a:sym typeface="Helvetica Neue"/>
              </a:rPr>
              <a:t> Transportation</a:t>
            </a:r>
            <a:endParaRPr lang="en-US" sz="3600" dirty="0">
              <a:solidFill>
                <a:srgbClr val="53585F"/>
              </a:solidFill>
              <a:latin typeface="Helvetica Neue"/>
              <a:ea typeface="Helvetica Neue"/>
              <a:cs typeface="Helvetica Neue"/>
              <a:sym typeface="Helvetica Neue"/>
            </a:endParaRPr>
          </a:p>
        </p:txBody>
      </p:sp>
      <p:pic>
        <p:nvPicPr>
          <p:cNvPr id="405" name="Shape 405"/>
          <p:cNvPicPr preferRelativeResize="0"/>
          <p:nvPr/>
        </p:nvPicPr>
        <p:blipFill rotWithShape="1">
          <a:blip r:embed="rId5">
            <a:alphaModFix/>
          </a:blip>
          <a:srcRect/>
          <a:stretch/>
        </p:blipFill>
        <p:spPr>
          <a:xfrm>
            <a:off x="5252739" y="5735710"/>
            <a:ext cx="1282500" cy="1282500"/>
          </a:xfrm>
          <a:prstGeom prst="rect">
            <a:avLst/>
          </a:prstGeom>
          <a:noFill/>
          <a:ln>
            <a:noFill/>
          </a:ln>
        </p:spPr>
      </p:pic>
      <p:pic>
        <p:nvPicPr>
          <p:cNvPr id="406" name="Shape 406"/>
          <p:cNvPicPr preferRelativeResize="0"/>
          <p:nvPr/>
        </p:nvPicPr>
        <p:blipFill rotWithShape="1">
          <a:blip r:embed="rId4">
            <a:alphaModFix/>
          </a:blip>
          <a:srcRect/>
          <a:stretch/>
        </p:blipFill>
        <p:spPr>
          <a:xfrm>
            <a:off x="2280940" y="8478910"/>
            <a:ext cx="1081500" cy="1081500"/>
          </a:xfrm>
          <a:prstGeom prst="rect">
            <a:avLst/>
          </a:prstGeom>
          <a:noFill/>
          <a:ln>
            <a:noFill/>
          </a:ln>
        </p:spPr>
      </p:pic>
      <p:pic>
        <p:nvPicPr>
          <p:cNvPr id="407" name="Shape 407"/>
          <p:cNvPicPr preferRelativeResize="0"/>
          <p:nvPr/>
        </p:nvPicPr>
        <p:blipFill rotWithShape="1">
          <a:blip r:embed="rId3">
            <a:alphaModFix/>
          </a:blip>
          <a:srcRect/>
          <a:stretch/>
        </p:blipFill>
        <p:spPr>
          <a:xfrm>
            <a:off x="7056120" y="4860046"/>
            <a:ext cx="2011800" cy="2011800"/>
          </a:xfrm>
          <a:prstGeom prst="rect">
            <a:avLst/>
          </a:prstGeom>
          <a:noFill/>
          <a:ln>
            <a:noFill/>
          </a:ln>
        </p:spPr>
      </p:pic>
      <p:pic>
        <p:nvPicPr>
          <p:cNvPr id="408" name="Shape 408"/>
          <p:cNvPicPr preferRelativeResize="0"/>
          <p:nvPr/>
        </p:nvPicPr>
        <p:blipFill rotWithShape="1">
          <a:blip r:embed="rId3">
            <a:alphaModFix/>
          </a:blip>
          <a:srcRect/>
          <a:stretch/>
        </p:blipFill>
        <p:spPr>
          <a:xfrm>
            <a:off x="2473977" y="5430910"/>
            <a:ext cx="1440899" cy="1440900"/>
          </a:xfrm>
          <a:prstGeom prst="rect">
            <a:avLst/>
          </a:prstGeom>
          <a:noFill/>
          <a:ln>
            <a:noFill/>
          </a:ln>
        </p:spPr>
      </p:pic>
      <p:pic>
        <p:nvPicPr>
          <p:cNvPr id="409" name="Shape 409"/>
          <p:cNvPicPr preferRelativeResize="0"/>
          <p:nvPr/>
        </p:nvPicPr>
        <p:blipFill rotWithShape="1">
          <a:blip r:embed="rId3">
            <a:alphaModFix/>
          </a:blip>
          <a:srcRect/>
          <a:stretch/>
        </p:blipFill>
        <p:spPr>
          <a:xfrm>
            <a:off x="5557539" y="8707510"/>
            <a:ext cx="2011800" cy="2011800"/>
          </a:xfrm>
          <a:prstGeom prst="rect">
            <a:avLst/>
          </a:prstGeom>
          <a:noFill/>
          <a:ln>
            <a:noFill/>
          </a:ln>
        </p:spPr>
      </p:pic>
      <p:pic>
        <p:nvPicPr>
          <p:cNvPr id="410" name="Shape 410"/>
          <p:cNvPicPr preferRelativeResize="0"/>
          <p:nvPr/>
        </p:nvPicPr>
        <p:blipFill rotWithShape="1">
          <a:blip r:embed="rId7">
            <a:alphaModFix/>
          </a:blip>
          <a:srcRect/>
          <a:stretch/>
        </p:blipFill>
        <p:spPr>
          <a:xfrm>
            <a:off x="4185939" y="8630292"/>
            <a:ext cx="762900" cy="762900"/>
          </a:xfrm>
          <a:prstGeom prst="rect">
            <a:avLst/>
          </a:prstGeom>
          <a:noFill/>
          <a:ln>
            <a:noFill/>
          </a:ln>
        </p:spPr>
      </p:pic>
      <p:pic>
        <p:nvPicPr>
          <p:cNvPr id="411" name="Shape 411"/>
          <p:cNvPicPr preferRelativeResize="0"/>
          <p:nvPr/>
        </p:nvPicPr>
        <p:blipFill rotWithShape="1">
          <a:blip r:embed="rId3">
            <a:alphaModFix/>
          </a:blip>
          <a:srcRect/>
          <a:stretch/>
        </p:blipFill>
        <p:spPr>
          <a:xfrm>
            <a:off x="2814340" y="9286631"/>
            <a:ext cx="1405800" cy="1405800"/>
          </a:xfrm>
          <a:prstGeom prst="rect">
            <a:avLst/>
          </a:prstGeom>
          <a:noFill/>
          <a:ln>
            <a:noFill/>
          </a:ln>
        </p:spPr>
      </p:pic>
      <p:pic>
        <p:nvPicPr>
          <p:cNvPr id="412" name="Shape 412"/>
          <p:cNvPicPr preferRelativeResize="0"/>
          <p:nvPr/>
        </p:nvPicPr>
        <p:blipFill rotWithShape="1">
          <a:blip r:embed="rId5">
            <a:alphaModFix/>
          </a:blip>
          <a:srcRect/>
          <a:stretch/>
        </p:blipFill>
        <p:spPr>
          <a:xfrm>
            <a:off x="4933201" y="7107310"/>
            <a:ext cx="1614900" cy="1614900"/>
          </a:xfrm>
          <a:prstGeom prst="rect">
            <a:avLst/>
          </a:prstGeom>
          <a:noFill/>
          <a:ln>
            <a:noFill/>
          </a:ln>
        </p:spPr>
      </p:pic>
      <p:pic>
        <p:nvPicPr>
          <p:cNvPr id="413" name="Shape 413"/>
          <p:cNvPicPr preferRelativeResize="0"/>
          <p:nvPr/>
        </p:nvPicPr>
        <p:blipFill rotWithShape="1">
          <a:blip r:embed="rId4">
            <a:alphaModFix/>
          </a:blip>
          <a:srcRect/>
          <a:stretch/>
        </p:blipFill>
        <p:spPr>
          <a:xfrm>
            <a:off x="6319539" y="10612510"/>
            <a:ext cx="1270500" cy="1270500"/>
          </a:xfrm>
          <a:prstGeom prst="rect">
            <a:avLst/>
          </a:prstGeom>
          <a:noFill/>
          <a:ln>
            <a:noFill/>
          </a:ln>
        </p:spPr>
      </p:pic>
      <p:sp>
        <p:nvSpPr>
          <p:cNvPr id="414" name="Shape 414"/>
          <p:cNvSpPr/>
          <p:nvPr/>
        </p:nvSpPr>
        <p:spPr>
          <a:xfrm>
            <a:off x="16846900" y="4547075"/>
            <a:ext cx="5689500" cy="7797000"/>
          </a:xfrm>
          <a:prstGeom prst="rect">
            <a:avLst/>
          </a:prstGeom>
          <a:noFill/>
          <a:ln>
            <a:noFill/>
          </a:ln>
        </p:spPr>
        <p:txBody>
          <a:bodyPr lIns="0" tIns="0" rIns="0" bIns="0" anchor="t" anchorCtr="0">
            <a:noAutofit/>
          </a:bodyPr>
          <a:lstStyle/>
          <a:p>
            <a:pPr marR="0" lvl="0" algn="l" rtl="0">
              <a:lnSpc>
                <a:spcPct val="150000"/>
              </a:lnSpc>
              <a:spcBef>
                <a:spcPts val="0"/>
              </a:spcBef>
              <a:spcAft>
                <a:spcPts val="0"/>
              </a:spcAft>
              <a:buNone/>
            </a:pPr>
            <a:r>
              <a:rPr lang="en-US" sz="3600" b="1" u="sng" dirty="0">
                <a:solidFill>
                  <a:srgbClr val="53585F"/>
                </a:solidFill>
                <a:latin typeface="Helvetica Neue"/>
                <a:ea typeface="Helvetica Neue"/>
                <a:cs typeface="Helvetica Neue"/>
                <a:sym typeface="Helvetica Neue"/>
              </a:rPr>
              <a:t>Supplemental  Needs</a:t>
            </a: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smtClean="0">
                <a:solidFill>
                  <a:srgbClr val="53585F"/>
                </a:solidFill>
                <a:latin typeface="Helvetica Neue"/>
                <a:ea typeface="Helvetica Neue"/>
                <a:cs typeface="Helvetica Neue"/>
                <a:sym typeface="Helvetica Neue"/>
              </a:rPr>
              <a:t> Family </a:t>
            </a:r>
            <a:r>
              <a:rPr lang="en-US" sz="3600" dirty="0">
                <a:solidFill>
                  <a:srgbClr val="53585F"/>
                </a:solidFill>
                <a:latin typeface="Helvetica Neue"/>
                <a:ea typeface="Helvetica Neue"/>
                <a:cs typeface="Helvetica Neue"/>
                <a:sym typeface="Helvetica Neue"/>
              </a:rPr>
              <a:t>&amp; Social Supports</a:t>
            </a: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a:solidFill>
                  <a:srgbClr val="53585F"/>
                </a:solidFill>
                <a:latin typeface="Helvetica Neue"/>
                <a:ea typeface="Helvetica Neue"/>
                <a:cs typeface="Helvetica Neue"/>
                <a:sym typeface="Helvetica Neue"/>
              </a:rPr>
              <a:t> Education</a:t>
            </a: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a:solidFill>
                  <a:srgbClr val="53585F"/>
                </a:solidFill>
                <a:latin typeface="Helvetica Neue"/>
                <a:ea typeface="Helvetica Neue"/>
                <a:cs typeface="Helvetica Neue"/>
                <a:sym typeface="Helvetica Neue"/>
              </a:rPr>
              <a:t> Employment &amp; Income</a:t>
            </a: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smtClean="0">
                <a:solidFill>
                  <a:srgbClr val="53585F"/>
                </a:solidFill>
                <a:latin typeface="Helvetica Neue"/>
                <a:ea typeface="Helvetica Neue"/>
                <a:cs typeface="Helvetica Neue"/>
                <a:sym typeface="Helvetica Neue"/>
              </a:rPr>
              <a:t> Health </a:t>
            </a:r>
            <a:r>
              <a:rPr lang="en-US" sz="3600" dirty="0">
                <a:solidFill>
                  <a:srgbClr val="53585F"/>
                </a:solidFill>
                <a:latin typeface="Helvetica Neue"/>
                <a:ea typeface="Helvetica Neue"/>
                <a:cs typeface="Helvetica Neue"/>
                <a:sym typeface="Helvetica Neue"/>
              </a:rPr>
              <a:t>Behaviors</a:t>
            </a: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smtClean="0">
                <a:solidFill>
                  <a:srgbClr val="53585F"/>
                </a:solidFill>
                <a:latin typeface="Helvetica Neue"/>
                <a:ea typeface="Helvetica Neue"/>
                <a:cs typeface="Helvetica Neue"/>
                <a:sym typeface="Helvetica Neue"/>
              </a:rPr>
              <a:t> Legal</a:t>
            </a:r>
            <a:endParaRPr lang="en-US" sz="3600" dirty="0">
              <a:solidFill>
                <a:srgbClr val="53585F"/>
              </a:solidFill>
              <a:latin typeface="Helvetica Neue"/>
              <a:ea typeface="Helvetica Neue"/>
              <a:cs typeface="Helvetica Neue"/>
              <a:sym typeface="Helvetica Neue"/>
            </a:endParaRPr>
          </a:p>
          <a:p>
            <a:pPr marL="228600" marR="0" lvl="0" indent="-254000" algn="l" rtl="0">
              <a:lnSpc>
                <a:spcPct val="150000"/>
              </a:lnSpc>
              <a:spcBef>
                <a:spcPts val="0"/>
              </a:spcBef>
              <a:spcAft>
                <a:spcPts val="0"/>
              </a:spcAft>
              <a:buClr>
                <a:srgbClr val="53585F"/>
              </a:buClr>
              <a:buSzPct val="100000"/>
              <a:buFont typeface="Helvetica Neue"/>
              <a:buChar char="•"/>
            </a:pPr>
            <a:r>
              <a:rPr lang="en-US" sz="3600" dirty="0">
                <a:solidFill>
                  <a:srgbClr val="53585F"/>
                </a:solidFill>
                <a:latin typeface="Helvetica Neue"/>
                <a:ea typeface="Helvetica Neue"/>
                <a:cs typeface="Helvetica Neue"/>
                <a:sym typeface="Helvetica Neue"/>
              </a:rPr>
              <a:t> Senior services</a:t>
            </a:r>
          </a:p>
          <a:p>
            <a:pPr marR="0" lvl="0" algn="l" rtl="0">
              <a:lnSpc>
                <a:spcPct val="150000"/>
              </a:lnSpc>
              <a:spcBef>
                <a:spcPts val="0"/>
              </a:spcBef>
              <a:spcAft>
                <a:spcPts val="0"/>
              </a:spcAft>
              <a:buNone/>
            </a:pPr>
            <a:endParaRPr sz="3600" dirty="0">
              <a:solidFill>
                <a:srgbClr val="53585F"/>
              </a:solidFill>
              <a:latin typeface="Helvetica Neue"/>
              <a:ea typeface="Helvetica Neue"/>
              <a:cs typeface="Helvetica Neue"/>
              <a:sym typeface="Helvetica Neue"/>
            </a:endParaRPr>
          </a:p>
          <a:p>
            <a:pPr marR="0" lvl="0" algn="l" rtl="0">
              <a:lnSpc>
                <a:spcPct val="150000"/>
              </a:lnSpc>
              <a:spcBef>
                <a:spcPts val="0"/>
              </a:spcBef>
              <a:spcAft>
                <a:spcPts val="0"/>
              </a:spcAft>
              <a:buNone/>
            </a:pPr>
            <a:endParaRPr sz="3600" b="1" dirty="0">
              <a:solidFill>
                <a:srgbClr val="53585F"/>
              </a:solidFill>
              <a:latin typeface="Helvetica Neue"/>
              <a:ea typeface="Helvetica Neue"/>
              <a:cs typeface="Helvetica Neue"/>
              <a:sym typeface="Helvetica Neue"/>
            </a:endParaRPr>
          </a:p>
        </p:txBody>
      </p:sp>
      <p:sp>
        <p:nvSpPr>
          <p:cNvPr id="415" name="Shape 415"/>
          <p:cNvSpPr/>
          <p:nvPr/>
        </p:nvSpPr>
        <p:spPr>
          <a:xfrm>
            <a:off x="4618100" y="12408600"/>
            <a:ext cx="1270500" cy="730200"/>
          </a:xfrm>
          <a:prstGeom prst="rect">
            <a:avLst/>
          </a:prstGeom>
          <a:noFill/>
          <a:ln>
            <a:noFill/>
          </a:ln>
        </p:spPr>
        <p:txBody>
          <a:bodyPr lIns="0" tIns="0" rIns="0" bIns="0" anchor="t" anchorCtr="0">
            <a:noAutofit/>
          </a:bodyPr>
          <a:lstStyle/>
          <a:p>
            <a:pPr marL="0" marR="0" lvl="0" indent="0" algn="l" rtl="0">
              <a:lnSpc>
                <a:spcPct val="108333"/>
              </a:lnSpc>
              <a:spcBef>
                <a:spcPts val="0"/>
              </a:spcBef>
              <a:spcAft>
                <a:spcPts val="0"/>
              </a:spcAft>
              <a:buClr>
                <a:srgbClr val="000000"/>
              </a:buClr>
              <a:buSzPct val="25000"/>
              <a:buFont typeface="Helvetica Neue"/>
              <a:buNone/>
            </a:pPr>
            <a:r>
              <a:rPr lang="en-US" sz="3000" b="1" i="0" u="none" strike="noStrike" cap="none">
                <a:latin typeface="Helvetica Neue"/>
                <a:ea typeface="Helvetica Neue"/>
                <a:cs typeface="Helvetica Neue"/>
                <a:sym typeface="Helvetica Neue"/>
              </a:rPr>
              <a:t>CBOs</a:t>
            </a:r>
            <a:r>
              <a:rPr lang="en-US" sz="3000" b="1">
                <a:latin typeface="Helvetica Neue"/>
                <a:ea typeface="Helvetica Neue"/>
                <a:cs typeface="Helvetica Neue"/>
                <a:sym typeface="Helvetica Neue"/>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Shape 421"/>
          <p:cNvSpPr/>
          <p:nvPr/>
        </p:nvSpPr>
        <p:spPr>
          <a:xfrm>
            <a:off x="2129249" y="1258975"/>
            <a:ext cx="20799600" cy="2000400"/>
          </a:xfrm>
          <a:prstGeom prst="rect">
            <a:avLst/>
          </a:prstGeom>
          <a:noFill/>
          <a:ln>
            <a:noFill/>
          </a:ln>
        </p:spPr>
        <p:txBody>
          <a:bodyPr lIns="0" tIns="0" rIns="0" bIns="0" anchor="t" anchorCtr="0">
            <a:noAutofit/>
          </a:bodyPr>
          <a:lstStyle/>
          <a:p>
            <a:pPr marL="0" marR="0" lvl="0" indent="0" algn="l" rtl="0">
              <a:lnSpc>
                <a:spcPct val="108333"/>
              </a:lnSpc>
              <a:spcBef>
                <a:spcPts val="0"/>
              </a:spcBef>
              <a:spcAft>
                <a:spcPts val="0"/>
              </a:spcAft>
              <a:buClr>
                <a:srgbClr val="000000"/>
              </a:buClr>
              <a:buSzPct val="25000"/>
              <a:buFont typeface="Helvetica Neue"/>
              <a:buNone/>
            </a:pPr>
            <a:r>
              <a:rPr lang="en-US" sz="6600" b="1" i="0" u="none" strike="noStrike" cap="none" dirty="0">
                <a:solidFill>
                  <a:srgbClr val="005EF3"/>
                </a:solidFill>
                <a:latin typeface="Helvetica Neue"/>
                <a:ea typeface="Helvetica Neue"/>
                <a:cs typeface="Helvetica Neue"/>
                <a:sym typeface="Helvetica Neue"/>
              </a:rPr>
              <a:t>..but CBOs are fre</a:t>
            </a:r>
            <a:r>
              <a:rPr lang="en-US" sz="6600" b="1" dirty="0">
                <a:solidFill>
                  <a:srgbClr val="005EF3"/>
                </a:solidFill>
                <a:latin typeface="Helvetica Neue"/>
                <a:ea typeface="Helvetica Neue"/>
                <a:cs typeface="Helvetica Neue"/>
                <a:sym typeface="Helvetica Neue"/>
              </a:rPr>
              <a:t>quently </a:t>
            </a:r>
            <a:r>
              <a:rPr lang="en-US" sz="6600" b="1" i="0" u="none" strike="noStrike" cap="none" dirty="0">
                <a:solidFill>
                  <a:srgbClr val="005EF3"/>
                </a:solidFill>
                <a:latin typeface="Helvetica Neue"/>
                <a:ea typeface="Helvetica Neue"/>
                <a:cs typeface="Helvetica Neue"/>
                <a:sym typeface="Helvetica Neue"/>
              </a:rPr>
              <a:t>disconnected, </a:t>
            </a:r>
            <a:r>
              <a:rPr lang="en-US" sz="6600" b="1" dirty="0">
                <a:solidFill>
                  <a:srgbClr val="005EF3"/>
                </a:solidFill>
                <a:latin typeface="Helvetica Neue"/>
                <a:ea typeface="Helvetica Neue"/>
                <a:cs typeface="Helvetica Neue"/>
                <a:sym typeface="Helvetica Neue"/>
              </a:rPr>
              <a:t>fragmented, under-capitalized and over-looked</a:t>
            </a:r>
            <a:r>
              <a:rPr lang="en-US" sz="6600" b="1" i="0" u="none" strike="noStrike" cap="none" dirty="0">
                <a:solidFill>
                  <a:srgbClr val="005EF3"/>
                </a:solidFill>
                <a:latin typeface="Helvetica Neue"/>
                <a:ea typeface="Helvetica Neue"/>
                <a:cs typeface="Helvetica Neue"/>
                <a:sym typeface="Helvetica Neue"/>
              </a:rPr>
              <a:t>.</a:t>
            </a:r>
          </a:p>
        </p:txBody>
      </p:sp>
      <p:pic>
        <p:nvPicPr>
          <p:cNvPr id="422" name="Shape 422"/>
          <p:cNvPicPr preferRelativeResize="0"/>
          <p:nvPr/>
        </p:nvPicPr>
        <p:blipFill rotWithShape="1">
          <a:blip r:embed="rId3">
            <a:alphaModFix/>
          </a:blip>
          <a:srcRect/>
          <a:stretch/>
        </p:blipFill>
        <p:spPr>
          <a:xfrm>
            <a:off x="6085914" y="3952094"/>
            <a:ext cx="2011800" cy="2011800"/>
          </a:xfrm>
          <a:prstGeom prst="rect">
            <a:avLst/>
          </a:prstGeom>
          <a:noFill/>
          <a:ln>
            <a:noFill/>
          </a:ln>
        </p:spPr>
      </p:pic>
      <p:pic>
        <p:nvPicPr>
          <p:cNvPr id="423" name="Shape 423"/>
          <p:cNvPicPr preferRelativeResize="0"/>
          <p:nvPr/>
        </p:nvPicPr>
        <p:blipFill rotWithShape="1">
          <a:blip r:embed="rId4">
            <a:alphaModFix/>
          </a:blip>
          <a:srcRect/>
          <a:stretch/>
        </p:blipFill>
        <p:spPr>
          <a:xfrm>
            <a:off x="8607378" y="7055046"/>
            <a:ext cx="2011800" cy="2011800"/>
          </a:xfrm>
          <a:prstGeom prst="rect">
            <a:avLst/>
          </a:prstGeom>
          <a:noFill/>
          <a:ln>
            <a:noFill/>
          </a:ln>
        </p:spPr>
      </p:pic>
      <p:pic>
        <p:nvPicPr>
          <p:cNvPr id="424" name="Shape 424"/>
          <p:cNvPicPr preferRelativeResize="0"/>
          <p:nvPr/>
        </p:nvPicPr>
        <p:blipFill rotWithShape="1">
          <a:blip r:embed="rId5">
            <a:alphaModFix/>
          </a:blip>
          <a:srcRect/>
          <a:stretch/>
        </p:blipFill>
        <p:spPr>
          <a:xfrm>
            <a:off x="6086594" y="9875520"/>
            <a:ext cx="2011800" cy="2011800"/>
          </a:xfrm>
          <a:prstGeom prst="rect">
            <a:avLst/>
          </a:prstGeom>
          <a:noFill/>
          <a:ln>
            <a:noFill/>
          </a:ln>
        </p:spPr>
      </p:pic>
      <p:pic>
        <p:nvPicPr>
          <p:cNvPr id="425" name="Shape 425"/>
          <p:cNvPicPr preferRelativeResize="0"/>
          <p:nvPr/>
        </p:nvPicPr>
        <p:blipFill rotWithShape="1">
          <a:blip r:embed="rId6">
            <a:alphaModFix/>
          </a:blip>
          <a:srcRect/>
          <a:stretch/>
        </p:blipFill>
        <p:spPr>
          <a:xfrm>
            <a:off x="5080752" y="6644496"/>
            <a:ext cx="2011799" cy="2011800"/>
          </a:xfrm>
          <a:prstGeom prst="rect">
            <a:avLst/>
          </a:prstGeom>
          <a:noFill/>
          <a:ln>
            <a:noFill/>
          </a:ln>
        </p:spPr>
      </p:pic>
      <p:pic>
        <p:nvPicPr>
          <p:cNvPr id="426" name="Shape 426"/>
          <p:cNvPicPr preferRelativeResize="0"/>
          <p:nvPr/>
        </p:nvPicPr>
        <p:blipFill rotWithShape="1">
          <a:blip r:embed="rId5">
            <a:alphaModFix/>
          </a:blip>
          <a:srcRect/>
          <a:stretch/>
        </p:blipFill>
        <p:spPr>
          <a:xfrm>
            <a:off x="7462539" y="5583310"/>
            <a:ext cx="1282500" cy="1282500"/>
          </a:xfrm>
          <a:prstGeom prst="rect">
            <a:avLst/>
          </a:prstGeom>
          <a:noFill/>
          <a:ln>
            <a:noFill/>
          </a:ln>
        </p:spPr>
      </p:pic>
      <p:pic>
        <p:nvPicPr>
          <p:cNvPr id="427" name="Shape 427"/>
          <p:cNvPicPr preferRelativeResize="0"/>
          <p:nvPr/>
        </p:nvPicPr>
        <p:blipFill rotWithShape="1">
          <a:blip r:embed="rId4">
            <a:alphaModFix/>
          </a:blip>
          <a:srcRect/>
          <a:stretch/>
        </p:blipFill>
        <p:spPr>
          <a:xfrm>
            <a:off x="4490740" y="8326510"/>
            <a:ext cx="1081500" cy="1081500"/>
          </a:xfrm>
          <a:prstGeom prst="rect">
            <a:avLst/>
          </a:prstGeom>
          <a:noFill/>
          <a:ln>
            <a:noFill/>
          </a:ln>
        </p:spPr>
      </p:pic>
      <p:pic>
        <p:nvPicPr>
          <p:cNvPr id="428" name="Shape 428"/>
          <p:cNvPicPr preferRelativeResize="0"/>
          <p:nvPr/>
        </p:nvPicPr>
        <p:blipFill rotWithShape="1">
          <a:blip r:embed="rId3">
            <a:alphaModFix/>
          </a:blip>
          <a:srcRect/>
          <a:stretch/>
        </p:blipFill>
        <p:spPr>
          <a:xfrm>
            <a:off x="9265920" y="4707646"/>
            <a:ext cx="2011800" cy="2011800"/>
          </a:xfrm>
          <a:prstGeom prst="rect">
            <a:avLst/>
          </a:prstGeom>
          <a:noFill/>
          <a:ln>
            <a:noFill/>
          </a:ln>
        </p:spPr>
      </p:pic>
      <p:pic>
        <p:nvPicPr>
          <p:cNvPr id="429" name="Shape 429"/>
          <p:cNvPicPr preferRelativeResize="0"/>
          <p:nvPr/>
        </p:nvPicPr>
        <p:blipFill rotWithShape="1">
          <a:blip r:embed="rId3">
            <a:alphaModFix/>
          </a:blip>
          <a:srcRect/>
          <a:stretch/>
        </p:blipFill>
        <p:spPr>
          <a:xfrm>
            <a:off x="4683777" y="5278510"/>
            <a:ext cx="1440900" cy="1440900"/>
          </a:xfrm>
          <a:prstGeom prst="rect">
            <a:avLst/>
          </a:prstGeom>
          <a:noFill/>
          <a:ln>
            <a:noFill/>
          </a:ln>
        </p:spPr>
      </p:pic>
      <p:pic>
        <p:nvPicPr>
          <p:cNvPr id="430" name="Shape 430"/>
          <p:cNvPicPr preferRelativeResize="0"/>
          <p:nvPr/>
        </p:nvPicPr>
        <p:blipFill rotWithShape="1">
          <a:blip r:embed="rId3">
            <a:alphaModFix/>
          </a:blip>
          <a:srcRect/>
          <a:stretch/>
        </p:blipFill>
        <p:spPr>
          <a:xfrm>
            <a:off x="7767339" y="8555110"/>
            <a:ext cx="2011800" cy="2011800"/>
          </a:xfrm>
          <a:prstGeom prst="rect">
            <a:avLst/>
          </a:prstGeom>
          <a:noFill/>
          <a:ln>
            <a:noFill/>
          </a:ln>
        </p:spPr>
      </p:pic>
      <p:pic>
        <p:nvPicPr>
          <p:cNvPr id="431" name="Shape 431"/>
          <p:cNvPicPr preferRelativeResize="0"/>
          <p:nvPr/>
        </p:nvPicPr>
        <p:blipFill rotWithShape="1">
          <a:blip r:embed="rId7">
            <a:alphaModFix/>
          </a:blip>
          <a:srcRect/>
          <a:stretch/>
        </p:blipFill>
        <p:spPr>
          <a:xfrm>
            <a:off x="6395739" y="8477892"/>
            <a:ext cx="762900" cy="762900"/>
          </a:xfrm>
          <a:prstGeom prst="rect">
            <a:avLst/>
          </a:prstGeom>
          <a:noFill/>
          <a:ln>
            <a:noFill/>
          </a:ln>
        </p:spPr>
      </p:pic>
      <p:pic>
        <p:nvPicPr>
          <p:cNvPr id="432" name="Shape 432"/>
          <p:cNvPicPr preferRelativeResize="0"/>
          <p:nvPr/>
        </p:nvPicPr>
        <p:blipFill rotWithShape="1">
          <a:blip r:embed="rId3">
            <a:alphaModFix/>
          </a:blip>
          <a:srcRect/>
          <a:stretch/>
        </p:blipFill>
        <p:spPr>
          <a:xfrm>
            <a:off x="5024140" y="9134231"/>
            <a:ext cx="1405800" cy="1405800"/>
          </a:xfrm>
          <a:prstGeom prst="rect">
            <a:avLst/>
          </a:prstGeom>
          <a:noFill/>
          <a:ln>
            <a:noFill/>
          </a:ln>
        </p:spPr>
      </p:pic>
      <p:pic>
        <p:nvPicPr>
          <p:cNvPr id="433" name="Shape 433"/>
          <p:cNvPicPr preferRelativeResize="0"/>
          <p:nvPr/>
        </p:nvPicPr>
        <p:blipFill rotWithShape="1">
          <a:blip r:embed="rId5">
            <a:alphaModFix/>
          </a:blip>
          <a:srcRect/>
          <a:stretch/>
        </p:blipFill>
        <p:spPr>
          <a:xfrm>
            <a:off x="7143001" y="6954910"/>
            <a:ext cx="1614900" cy="1614900"/>
          </a:xfrm>
          <a:prstGeom prst="rect">
            <a:avLst/>
          </a:prstGeom>
          <a:noFill/>
          <a:ln>
            <a:noFill/>
          </a:ln>
        </p:spPr>
      </p:pic>
      <p:pic>
        <p:nvPicPr>
          <p:cNvPr id="434" name="Shape 434"/>
          <p:cNvPicPr preferRelativeResize="0"/>
          <p:nvPr/>
        </p:nvPicPr>
        <p:blipFill rotWithShape="1">
          <a:blip r:embed="rId4">
            <a:alphaModFix/>
          </a:blip>
          <a:srcRect/>
          <a:stretch/>
        </p:blipFill>
        <p:spPr>
          <a:xfrm>
            <a:off x="8529339" y="10460110"/>
            <a:ext cx="1270500" cy="1270500"/>
          </a:xfrm>
          <a:prstGeom prst="rect">
            <a:avLst/>
          </a:prstGeom>
          <a:noFill/>
          <a:ln>
            <a:noFill/>
          </a:ln>
        </p:spPr>
      </p:pic>
      <p:pic>
        <p:nvPicPr>
          <p:cNvPr id="435" name="Shape 435"/>
          <p:cNvPicPr preferRelativeResize="0"/>
          <p:nvPr/>
        </p:nvPicPr>
        <p:blipFill rotWithShape="1">
          <a:blip r:embed="rId8">
            <a:alphaModFix/>
          </a:blip>
          <a:srcRect l="806" t="1970" r="1992" b="1439"/>
          <a:stretch/>
        </p:blipFill>
        <p:spPr>
          <a:xfrm>
            <a:off x="14630400" y="6192080"/>
            <a:ext cx="2210400" cy="2058900"/>
          </a:xfrm>
          <a:prstGeom prst="rect">
            <a:avLst/>
          </a:prstGeom>
          <a:noFill/>
          <a:ln>
            <a:noFill/>
          </a:ln>
        </p:spPr>
      </p:pic>
      <p:sp>
        <p:nvSpPr>
          <p:cNvPr id="436" name="Shape 436"/>
          <p:cNvSpPr/>
          <p:nvPr/>
        </p:nvSpPr>
        <p:spPr>
          <a:xfrm>
            <a:off x="7056500" y="12256200"/>
            <a:ext cx="1270500" cy="730200"/>
          </a:xfrm>
          <a:prstGeom prst="rect">
            <a:avLst/>
          </a:prstGeom>
          <a:noFill/>
          <a:ln>
            <a:noFill/>
          </a:ln>
        </p:spPr>
        <p:txBody>
          <a:bodyPr lIns="0" tIns="0" rIns="0" bIns="0" anchor="t" anchorCtr="0">
            <a:noAutofit/>
          </a:bodyPr>
          <a:lstStyle/>
          <a:p>
            <a:pPr marL="0" marR="0" lvl="0" indent="0" algn="l" rtl="0">
              <a:lnSpc>
                <a:spcPct val="108333"/>
              </a:lnSpc>
              <a:spcBef>
                <a:spcPts val="0"/>
              </a:spcBef>
              <a:spcAft>
                <a:spcPts val="0"/>
              </a:spcAft>
              <a:buClr>
                <a:srgbClr val="000000"/>
              </a:buClr>
              <a:buSzPct val="25000"/>
              <a:buFont typeface="Helvetica Neue"/>
              <a:buNone/>
            </a:pPr>
            <a:r>
              <a:rPr lang="en-US" sz="3000" b="1" i="0" u="none" strike="noStrike" cap="none">
                <a:latin typeface="Helvetica Neue"/>
                <a:ea typeface="Helvetica Neue"/>
                <a:cs typeface="Helvetica Neue"/>
                <a:sym typeface="Helvetica Neue"/>
              </a:rPr>
              <a:t>CBOs</a:t>
            </a:r>
            <a:r>
              <a:rPr lang="en-US" sz="3000" b="1">
                <a:latin typeface="Helvetica Neue"/>
                <a:ea typeface="Helvetica Neue"/>
                <a:cs typeface="Helvetica Neue"/>
                <a:sym typeface="Helvetica Neue"/>
              </a:rPr>
              <a:t> </a:t>
            </a:r>
          </a:p>
        </p:txBody>
      </p:sp>
      <p:sp>
        <p:nvSpPr>
          <p:cNvPr id="437" name="Shape 437"/>
          <p:cNvSpPr/>
          <p:nvPr/>
        </p:nvSpPr>
        <p:spPr>
          <a:xfrm>
            <a:off x="14782800" y="8502150"/>
            <a:ext cx="2210400" cy="730200"/>
          </a:xfrm>
          <a:prstGeom prst="rect">
            <a:avLst/>
          </a:prstGeom>
          <a:noFill/>
          <a:ln>
            <a:noFill/>
          </a:ln>
        </p:spPr>
        <p:txBody>
          <a:bodyPr lIns="0" tIns="0" rIns="0" bIns="0" anchor="t" anchorCtr="0">
            <a:noAutofit/>
          </a:bodyPr>
          <a:lstStyle/>
          <a:p>
            <a:pPr marL="0" marR="0" lvl="0" indent="0" algn="l" rtl="0">
              <a:lnSpc>
                <a:spcPct val="108333"/>
              </a:lnSpc>
              <a:spcBef>
                <a:spcPts val="0"/>
              </a:spcBef>
              <a:spcAft>
                <a:spcPts val="0"/>
              </a:spcAft>
              <a:buClr>
                <a:srgbClr val="000000"/>
              </a:buClr>
              <a:buSzPct val="25000"/>
              <a:buFont typeface="Helvetica Neue"/>
              <a:buNone/>
            </a:pPr>
            <a:r>
              <a:rPr lang="en-US" sz="3000" b="1">
                <a:latin typeface="Helvetica Neue"/>
                <a:ea typeface="Helvetica Neue"/>
                <a:cs typeface="Helvetica Neue"/>
                <a:sym typeface="Helvetica Neue"/>
              </a:rPr>
              <a:t>Hospitals</a:t>
            </a:r>
          </a:p>
        </p:txBody>
      </p:sp>
      <p:sp>
        <p:nvSpPr>
          <p:cNvPr id="438" name="Shape 438"/>
          <p:cNvSpPr/>
          <p:nvPr/>
        </p:nvSpPr>
        <p:spPr>
          <a:xfrm>
            <a:off x="12132000" y="10393200"/>
            <a:ext cx="11393700" cy="1440900"/>
          </a:xfrm>
          <a:prstGeom prst="rect">
            <a:avLst/>
          </a:prstGeom>
          <a:noFill/>
          <a:ln>
            <a:noFill/>
          </a:ln>
        </p:spPr>
        <p:txBody>
          <a:bodyPr lIns="0" tIns="0" rIns="0" bIns="0" anchor="t" anchorCtr="0">
            <a:noAutofit/>
          </a:bodyPr>
          <a:lstStyle/>
          <a:p>
            <a:pPr marL="0" marR="0" lvl="0" indent="0" algn="l" rtl="0">
              <a:lnSpc>
                <a:spcPct val="108333"/>
              </a:lnSpc>
              <a:spcBef>
                <a:spcPts val="0"/>
              </a:spcBef>
              <a:spcAft>
                <a:spcPts val="0"/>
              </a:spcAft>
              <a:buClr>
                <a:srgbClr val="000000"/>
              </a:buClr>
              <a:buSzPct val="25000"/>
              <a:buFont typeface="Helvetica Neue"/>
              <a:buNone/>
            </a:pPr>
            <a:r>
              <a:rPr lang="en-US" sz="4400" i="1">
                <a:latin typeface="Helvetica Neue"/>
                <a:ea typeface="Helvetica Neue"/>
                <a:cs typeface="Helvetica Neue"/>
                <a:sym typeface="Helvetica Neue"/>
              </a:rPr>
              <a:t>How do we align, connect, and integrate across social and health sectors within communities?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1156854" y="942108"/>
            <a:ext cx="22008000" cy="1203299"/>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480" b="1" i="0" u="none" strike="noStrike" cap="none">
                <a:solidFill>
                  <a:schemeClr val="dk1"/>
                </a:solidFill>
                <a:latin typeface="Helvetica Neue"/>
                <a:ea typeface="Helvetica Neue"/>
                <a:cs typeface="Helvetica Neue"/>
                <a:sym typeface="Helvetica Neue"/>
              </a:rPr>
              <a:t>Objectives</a:t>
            </a:r>
          </a:p>
        </p:txBody>
      </p:sp>
      <p:pic>
        <p:nvPicPr>
          <p:cNvPr id="444" name="Shape 444"/>
          <p:cNvPicPr preferRelativeResize="0"/>
          <p:nvPr/>
        </p:nvPicPr>
        <p:blipFill rotWithShape="1">
          <a:blip r:embed="rId3">
            <a:alphaModFix/>
          </a:blip>
          <a:srcRect/>
          <a:stretch/>
        </p:blipFill>
        <p:spPr>
          <a:xfrm>
            <a:off x="1394174" y="2536675"/>
            <a:ext cx="4997100" cy="6444899"/>
          </a:xfrm>
          <a:prstGeom prst="rect">
            <a:avLst/>
          </a:prstGeom>
          <a:noFill/>
          <a:ln>
            <a:noFill/>
          </a:ln>
        </p:spPr>
      </p:pic>
      <p:pic>
        <p:nvPicPr>
          <p:cNvPr id="445" name="Shape 445"/>
          <p:cNvPicPr preferRelativeResize="0"/>
          <p:nvPr/>
        </p:nvPicPr>
        <p:blipFill rotWithShape="1">
          <a:blip r:embed="rId4">
            <a:alphaModFix/>
          </a:blip>
          <a:srcRect/>
          <a:stretch/>
        </p:blipFill>
        <p:spPr>
          <a:xfrm>
            <a:off x="3865000" y="6757050"/>
            <a:ext cx="4997100" cy="6464700"/>
          </a:xfrm>
          <a:prstGeom prst="rect">
            <a:avLst/>
          </a:prstGeom>
          <a:noFill/>
          <a:ln w="9525" cap="flat" cmpd="sng">
            <a:solidFill>
              <a:srgbClr val="000000">
                <a:alpha val="0"/>
              </a:srgbClr>
            </a:solidFill>
            <a:prstDash val="solid"/>
            <a:round/>
            <a:headEnd type="none" w="med" len="med"/>
            <a:tailEnd type="none" w="med" len="med"/>
          </a:ln>
        </p:spPr>
      </p:pic>
      <p:sp>
        <p:nvSpPr>
          <p:cNvPr id="446" name="Shape 446"/>
          <p:cNvSpPr txBox="1"/>
          <p:nvPr/>
        </p:nvSpPr>
        <p:spPr>
          <a:xfrm>
            <a:off x="8393975" y="2215225"/>
            <a:ext cx="14564100" cy="7087800"/>
          </a:xfrm>
          <a:prstGeom prst="rect">
            <a:avLst/>
          </a:prstGeom>
          <a:noFill/>
          <a:ln>
            <a:noFill/>
          </a:ln>
        </p:spPr>
        <p:txBody>
          <a:bodyPr lIns="91425" tIns="91425" rIns="91425" bIns="91425" anchor="t" anchorCtr="0">
            <a:noAutofit/>
          </a:bodyPr>
          <a:lstStyle/>
          <a:p>
            <a:pPr marL="914400" marR="0" lvl="0" indent="0" algn="l" rtl="0">
              <a:lnSpc>
                <a:spcPct val="150000"/>
              </a:lnSpc>
              <a:spcBef>
                <a:spcPts val="720"/>
              </a:spcBef>
              <a:spcAft>
                <a:spcPts val="0"/>
              </a:spcAft>
              <a:buNone/>
            </a:pPr>
            <a:r>
              <a:rPr lang="en-US" sz="4800" b="1">
                <a:latin typeface="Helvetica Neue"/>
                <a:ea typeface="Helvetica Neue"/>
                <a:cs typeface="Helvetica Neue"/>
                <a:sym typeface="Helvetica Neue"/>
              </a:rPr>
              <a:t>Objective 1</a:t>
            </a:r>
            <a:r>
              <a:rPr lang="en-US" sz="4800">
                <a:latin typeface="Helvetica Neue"/>
                <a:ea typeface="Helvetica Neue"/>
                <a:cs typeface="Helvetica Neue"/>
                <a:sym typeface="Helvetica Neue"/>
              </a:rPr>
              <a:t> </a:t>
            </a:r>
          </a:p>
          <a:p>
            <a:pPr marL="914400" marR="0" lvl="0" indent="0" algn="l" rtl="0">
              <a:lnSpc>
                <a:spcPct val="150000"/>
              </a:lnSpc>
              <a:spcBef>
                <a:spcPts val="720"/>
              </a:spcBef>
              <a:spcAft>
                <a:spcPts val="0"/>
              </a:spcAft>
              <a:buNone/>
            </a:pPr>
            <a:r>
              <a:rPr lang="en-US" sz="4800">
                <a:solidFill>
                  <a:schemeClr val="dk1"/>
                </a:solidFill>
                <a:latin typeface="Helvetica Neue"/>
                <a:ea typeface="Helvetica Neue"/>
                <a:cs typeface="Helvetica Neue"/>
                <a:sym typeface="Helvetica Neue"/>
              </a:rPr>
              <a:t>Environmental scan of innovative programs</a:t>
            </a:r>
          </a:p>
          <a:p>
            <a:pPr marL="914400" marR="0" lvl="0" indent="0" algn="l" rtl="0">
              <a:lnSpc>
                <a:spcPct val="150000"/>
              </a:lnSpc>
              <a:spcBef>
                <a:spcPts val="720"/>
              </a:spcBef>
              <a:spcAft>
                <a:spcPts val="0"/>
              </a:spcAft>
              <a:buNone/>
            </a:pPr>
            <a:r>
              <a:rPr lang="en-US" sz="4800" b="1">
                <a:latin typeface="Helvetica Neue"/>
                <a:ea typeface="Helvetica Neue"/>
                <a:cs typeface="Helvetica Neue"/>
                <a:sym typeface="Helvetica Neue"/>
              </a:rPr>
              <a:t>Objective 2 </a:t>
            </a:r>
          </a:p>
          <a:p>
            <a:pPr marL="914400" marR="0" lvl="0" indent="0" algn="l" rtl="0">
              <a:lnSpc>
                <a:spcPct val="150000"/>
              </a:lnSpc>
              <a:spcBef>
                <a:spcPts val="720"/>
              </a:spcBef>
              <a:spcAft>
                <a:spcPts val="0"/>
              </a:spcAft>
              <a:buNone/>
            </a:pPr>
            <a:r>
              <a:rPr lang="en-US" sz="4800">
                <a:solidFill>
                  <a:schemeClr val="dk1"/>
                </a:solidFill>
                <a:latin typeface="Helvetica Neue"/>
                <a:ea typeface="Helvetica Neue"/>
                <a:cs typeface="Helvetica Neue"/>
                <a:sym typeface="Helvetica Neue"/>
              </a:rPr>
              <a:t>Identify emerging phenotypes and challenges </a:t>
            </a:r>
          </a:p>
          <a:p>
            <a:pPr marL="914400" marR="0" lvl="0" indent="0" algn="l" rtl="0">
              <a:lnSpc>
                <a:spcPct val="150000"/>
              </a:lnSpc>
              <a:spcBef>
                <a:spcPts val="720"/>
              </a:spcBef>
              <a:spcAft>
                <a:spcPts val="0"/>
              </a:spcAft>
              <a:buNone/>
            </a:pPr>
            <a:r>
              <a:rPr lang="en-US" sz="4800" b="1">
                <a:latin typeface="Helvetica Neue"/>
                <a:ea typeface="Helvetica Neue"/>
                <a:cs typeface="Helvetica Neue"/>
                <a:sym typeface="Helvetica Neue"/>
              </a:rPr>
              <a:t>Objectives 3 </a:t>
            </a:r>
          </a:p>
          <a:p>
            <a:pPr marL="914400" marR="0" lvl="0" indent="0" algn="l" rtl="0">
              <a:lnSpc>
                <a:spcPct val="150000"/>
              </a:lnSpc>
              <a:spcBef>
                <a:spcPts val="720"/>
              </a:spcBef>
              <a:spcAft>
                <a:spcPts val="0"/>
              </a:spcAft>
              <a:buNone/>
            </a:pPr>
            <a:r>
              <a:rPr lang="en-US" sz="4800">
                <a:solidFill>
                  <a:schemeClr val="dk1"/>
                </a:solidFill>
                <a:latin typeface="Helvetica Neue"/>
                <a:ea typeface="Helvetica Neue"/>
                <a:cs typeface="Helvetica Neue"/>
                <a:sym typeface="Helvetica Neue"/>
              </a:rPr>
              <a:t>Playbook to assist communities</a:t>
            </a:r>
          </a:p>
        </p:txBody>
      </p:sp>
      <p:sp>
        <p:nvSpPr>
          <p:cNvPr id="447" name="Shape 447"/>
          <p:cNvSpPr txBox="1"/>
          <p:nvPr/>
        </p:nvSpPr>
        <p:spPr>
          <a:xfrm>
            <a:off x="9960650" y="9372850"/>
            <a:ext cx="13823100" cy="2412900"/>
          </a:xfrm>
          <a:prstGeom prst="rect">
            <a:avLst/>
          </a:prstGeom>
          <a:noFill/>
          <a:ln>
            <a:noFill/>
          </a:ln>
        </p:spPr>
        <p:txBody>
          <a:bodyPr lIns="91425" tIns="91425" rIns="91425" bIns="91425" anchor="ctr" anchorCtr="0">
            <a:noAutofit/>
          </a:bodyPr>
          <a:lstStyle/>
          <a:p>
            <a:pPr marL="0" lvl="0" indent="0" rtl="0">
              <a:spcBef>
                <a:spcPts val="780"/>
              </a:spcBef>
              <a:buNone/>
            </a:pPr>
            <a:r>
              <a:rPr lang="en-US" sz="2400" b="1">
                <a:latin typeface="Helvetica Neue"/>
                <a:ea typeface="Helvetica Neue"/>
                <a:cs typeface="Helvetica Neue"/>
                <a:sym typeface="Helvetica Neue"/>
              </a:rPr>
              <a:t>For more information on the playbook, or to receive a copy, please reach out to PCCI:</a:t>
            </a:r>
          </a:p>
          <a:p>
            <a:pPr marL="0" lvl="0" indent="0" rtl="0">
              <a:spcBef>
                <a:spcPts val="780"/>
              </a:spcBef>
              <a:buNone/>
            </a:pPr>
            <a:r>
              <a:rPr lang="en-US" sz="2400" b="1">
                <a:latin typeface="Helvetica Neue"/>
                <a:ea typeface="Helvetica Neue"/>
                <a:cs typeface="Helvetica Neue"/>
                <a:sym typeface="Helvetica Neue"/>
              </a:rPr>
              <a:t> </a:t>
            </a:r>
          </a:p>
        </p:txBody>
      </p:sp>
      <p:pic>
        <p:nvPicPr>
          <p:cNvPr id="448" name="Shape 448" descr="Twitter_logo_bird_transparent_png.png"/>
          <p:cNvPicPr preferRelativeResize="0"/>
          <p:nvPr/>
        </p:nvPicPr>
        <p:blipFill>
          <a:blip r:embed="rId5">
            <a:alphaModFix/>
          </a:blip>
          <a:stretch>
            <a:fillRect/>
          </a:stretch>
        </p:blipFill>
        <p:spPr>
          <a:xfrm>
            <a:off x="11496590" y="10866999"/>
            <a:ext cx="1328519" cy="1078750"/>
          </a:xfrm>
          <a:prstGeom prst="rect">
            <a:avLst/>
          </a:prstGeom>
          <a:noFill/>
          <a:ln>
            <a:noFill/>
          </a:ln>
        </p:spPr>
      </p:pic>
      <p:pic>
        <p:nvPicPr>
          <p:cNvPr id="449" name="Shape 449" descr="LinkedIn_logo_initials.png"/>
          <p:cNvPicPr preferRelativeResize="0"/>
          <p:nvPr/>
        </p:nvPicPr>
        <p:blipFill>
          <a:blip r:embed="rId6">
            <a:alphaModFix/>
          </a:blip>
          <a:stretch>
            <a:fillRect/>
          </a:stretch>
        </p:blipFill>
        <p:spPr>
          <a:xfrm>
            <a:off x="14474187" y="10943187"/>
            <a:ext cx="1078773" cy="1078773"/>
          </a:xfrm>
          <a:prstGeom prst="rect">
            <a:avLst/>
          </a:prstGeom>
          <a:noFill/>
          <a:ln>
            <a:noFill/>
          </a:ln>
        </p:spPr>
      </p:pic>
      <p:sp>
        <p:nvSpPr>
          <p:cNvPr id="450" name="Shape 450"/>
          <p:cNvSpPr txBox="1"/>
          <p:nvPr/>
        </p:nvSpPr>
        <p:spPr>
          <a:xfrm>
            <a:off x="18945225" y="11984350"/>
            <a:ext cx="9875400" cy="115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451" name="Shape 451"/>
          <p:cNvSpPr txBox="1"/>
          <p:nvPr/>
        </p:nvSpPr>
        <p:spPr>
          <a:xfrm>
            <a:off x="11336650" y="12226300"/>
            <a:ext cx="2228700" cy="428700"/>
          </a:xfrm>
          <a:prstGeom prst="rect">
            <a:avLst/>
          </a:prstGeom>
          <a:noFill/>
          <a:ln>
            <a:noFill/>
          </a:ln>
        </p:spPr>
        <p:txBody>
          <a:bodyPr lIns="91425" tIns="91425" rIns="91425" bIns="91425" anchor="t" anchorCtr="0">
            <a:noAutofit/>
          </a:bodyPr>
          <a:lstStyle/>
          <a:p>
            <a:pPr lvl="0">
              <a:spcBef>
                <a:spcPts val="0"/>
              </a:spcBef>
              <a:buNone/>
            </a:pPr>
            <a:r>
              <a:rPr lang="en-US" b="1">
                <a:latin typeface="Helvetica Neue"/>
                <a:ea typeface="Helvetica Neue"/>
                <a:cs typeface="Helvetica Neue"/>
                <a:sym typeface="Helvetica Neue"/>
              </a:rPr>
              <a:t>@PCCIPIECES</a:t>
            </a:r>
          </a:p>
        </p:txBody>
      </p:sp>
      <p:sp>
        <p:nvSpPr>
          <p:cNvPr id="452" name="Shape 452"/>
          <p:cNvSpPr txBox="1"/>
          <p:nvPr/>
        </p:nvSpPr>
        <p:spPr>
          <a:xfrm>
            <a:off x="13899212" y="12226300"/>
            <a:ext cx="2228700" cy="428700"/>
          </a:xfrm>
          <a:prstGeom prst="rect">
            <a:avLst/>
          </a:prstGeom>
          <a:noFill/>
          <a:ln>
            <a:noFill/>
          </a:ln>
        </p:spPr>
        <p:txBody>
          <a:bodyPr lIns="91425" tIns="91425" rIns="91425" bIns="91425" anchor="t" anchorCtr="0">
            <a:noAutofit/>
          </a:bodyPr>
          <a:lstStyle/>
          <a:p>
            <a:pPr lvl="0" algn="ctr" rtl="0">
              <a:spcBef>
                <a:spcPts val="0"/>
              </a:spcBef>
              <a:buNone/>
            </a:pPr>
            <a:r>
              <a:rPr lang="en-US" b="1">
                <a:latin typeface="Helvetica Neue"/>
                <a:ea typeface="Helvetica Neue"/>
                <a:cs typeface="Helvetica Neue"/>
                <a:sym typeface="Helvetica Neue"/>
              </a:rPr>
              <a:t>/company/pcci</a:t>
            </a:r>
          </a:p>
        </p:txBody>
      </p:sp>
      <p:pic>
        <p:nvPicPr>
          <p:cNvPr id="453" name="Shape 453" descr="Screen Shot 2016-07-27 at 5.14.18 PM.png"/>
          <p:cNvPicPr preferRelativeResize="0"/>
          <p:nvPr/>
        </p:nvPicPr>
        <p:blipFill>
          <a:blip r:embed="rId7">
            <a:alphaModFix/>
          </a:blip>
          <a:stretch>
            <a:fillRect/>
          </a:stretch>
        </p:blipFill>
        <p:spPr>
          <a:xfrm>
            <a:off x="16994375" y="10830373"/>
            <a:ext cx="1618564" cy="1151999"/>
          </a:xfrm>
          <a:prstGeom prst="rect">
            <a:avLst/>
          </a:prstGeom>
          <a:noFill/>
          <a:ln>
            <a:noFill/>
          </a:ln>
        </p:spPr>
      </p:pic>
      <p:sp>
        <p:nvSpPr>
          <p:cNvPr id="454" name="Shape 454"/>
          <p:cNvSpPr txBox="1"/>
          <p:nvPr/>
        </p:nvSpPr>
        <p:spPr>
          <a:xfrm>
            <a:off x="16689300" y="12193600"/>
            <a:ext cx="2228700" cy="428700"/>
          </a:xfrm>
          <a:prstGeom prst="rect">
            <a:avLst/>
          </a:prstGeom>
          <a:noFill/>
          <a:ln>
            <a:noFill/>
          </a:ln>
        </p:spPr>
        <p:txBody>
          <a:bodyPr lIns="91425" tIns="91425" rIns="91425" bIns="91425" anchor="t" anchorCtr="0">
            <a:noAutofit/>
          </a:bodyPr>
          <a:lstStyle/>
          <a:p>
            <a:pPr lvl="0" algn="ctr" rtl="0">
              <a:spcBef>
                <a:spcPts val="0"/>
              </a:spcBef>
              <a:buNone/>
            </a:pPr>
            <a:r>
              <a:rPr lang="en-US" b="1">
                <a:latin typeface="Helvetica Neue"/>
                <a:ea typeface="Helvetica Neue"/>
                <a:cs typeface="Helvetica Neue"/>
                <a:sym typeface="Helvetica Neue"/>
              </a:rPr>
              <a:t>www.pccipieces.org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Shape 459"/>
          <p:cNvPicPr preferRelativeResize="0"/>
          <p:nvPr/>
        </p:nvPicPr>
        <p:blipFill rotWithShape="1">
          <a:blip r:embed="rId3">
            <a:alphaModFix/>
          </a:blip>
          <a:srcRect/>
          <a:stretch/>
        </p:blipFill>
        <p:spPr>
          <a:xfrm>
            <a:off x="17123049" y="8971424"/>
            <a:ext cx="3787500" cy="629100"/>
          </a:xfrm>
          <a:prstGeom prst="rect">
            <a:avLst/>
          </a:prstGeom>
          <a:noFill/>
          <a:ln>
            <a:noFill/>
          </a:ln>
        </p:spPr>
      </p:pic>
      <p:pic>
        <p:nvPicPr>
          <p:cNvPr id="460" name="Shape 460"/>
          <p:cNvPicPr preferRelativeResize="0"/>
          <p:nvPr/>
        </p:nvPicPr>
        <p:blipFill rotWithShape="1">
          <a:blip r:embed="rId4">
            <a:alphaModFix/>
          </a:blip>
          <a:srcRect/>
          <a:stretch/>
        </p:blipFill>
        <p:spPr>
          <a:xfrm>
            <a:off x="14229421" y="9566193"/>
            <a:ext cx="1026600" cy="894900"/>
          </a:xfrm>
          <a:prstGeom prst="rect">
            <a:avLst/>
          </a:prstGeom>
          <a:noFill/>
          <a:ln>
            <a:noFill/>
          </a:ln>
        </p:spPr>
      </p:pic>
      <p:pic>
        <p:nvPicPr>
          <p:cNvPr id="461" name="Shape 461"/>
          <p:cNvPicPr preferRelativeResize="0"/>
          <p:nvPr/>
        </p:nvPicPr>
        <p:blipFill rotWithShape="1">
          <a:blip r:embed="rId5">
            <a:alphaModFix/>
          </a:blip>
          <a:srcRect/>
          <a:stretch/>
        </p:blipFill>
        <p:spPr>
          <a:xfrm>
            <a:off x="23370753" y="6482566"/>
            <a:ext cx="1014900" cy="766500"/>
          </a:xfrm>
          <a:prstGeom prst="rect">
            <a:avLst/>
          </a:prstGeom>
          <a:noFill/>
          <a:ln>
            <a:noFill/>
          </a:ln>
        </p:spPr>
      </p:pic>
      <p:pic>
        <p:nvPicPr>
          <p:cNvPr id="462" name="Shape 462"/>
          <p:cNvPicPr preferRelativeResize="0"/>
          <p:nvPr/>
        </p:nvPicPr>
        <p:blipFill rotWithShape="1">
          <a:blip r:embed="rId6">
            <a:alphaModFix/>
          </a:blip>
          <a:srcRect/>
          <a:stretch/>
        </p:blipFill>
        <p:spPr>
          <a:xfrm>
            <a:off x="15938303" y="12449412"/>
            <a:ext cx="1471800" cy="597900"/>
          </a:xfrm>
          <a:prstGeom prst="rect">
            <a:avLst/>
          </a:prstGeom>
          <a:noFill/>
          <a:ln>
            <a:noFill/>
          </a:ln>
        </p:spPr>
      </p:pic>
      <p:pic>
        <p:nvPicPr>
          <p:cNvPr id="463" name="Shape 463"/>
          <p:cNvPicPr preferRelativeResize="0"/>
          <p:nvPr/>
        </p:nvPicPr>
        <p:blipFill rotWithShape="1">
          <a:blip r:embed="rId7">
            <a:alphaModFix/>
          </a:blip>
          <a:srcRect/>
          <a:stretch/>
        </p:blipFill>
        <p:spPr>
          <a:xfrm>
            <a:off x="19003050" y="10419346"/>
            <a:ext cx="1876500" cy="869400"/>
          </a:xfrm>
          <a:prstGeom prst="rect">
            <a:avLst/>
          </a:prstGeom>
          <a:noFill/>
          <a:ln>
            <a:noFill/>
          </a:ln>
        </p:spPr>
      </p:pic>
      <p:pic>
        <p:nvPicPr>
          <p:cNvPr id="464" name="Shape 464"/>
          <p:cNvPicPr preferRelativeResize="0"/>
          <p:nvPr/>
        </p:nvPicPr>
        <p:blipFill rotWithShape="1">
          <a:blip r:embed="rId8">
            <a:alphaModFix/>
          </a:blip>
          <a:srcRect/>
          <a:stretch/>
        </p:blipFill>
        <p:spPr>
          <a:xfrm>
            <a:off x="16433220" y="11745336"/>
            <a:ext cx="1428900" cy="629100"/>
          </a:xfrm>
          <a:prstGeom prst="rect">
            <a:avLst/>
          </a:prstGeom>
          <a:noFill/>
          <a:ln>
            <a:noFill/>
          </a:ln>
        </p:spPr>
      </p:pic>
      <p:pic>
        <p:nvPicPr>
          <p:cNvPr id="465" name="Shape 465"/>
          <p:cNvPicPr preferRelativeResize="0"/>
          <p:nvPr/>
        </p:nvPicPr>
        <p:blipFill rotWithShape="1">
          <a:blip r:embed="rId9">
            <a:alphaModFix/>
          </a:blip>
          <a:srcRect/>
          <a:stretch/>
        </p:blipFill>
        <p:spPr>
          <a:xfrm>
            <a:off x="20628623" y="9089690"/>
            <a:ext cx="1377900" cy="1213500"/>
          </a:xfrm>
          <a:prstGeom prst="rect">
            <a:avLst/>
          </a:prstGeom>
          <a:noFill/>
          <a:ln>
            <a:noFill/>
          </a:ln>
        </p:spPr>
      </p:pic>
      <p:pic>
        <p:nvPicPr>
          <p:cNvPr id="466" name="Shape 466"/>
          <p:cNvPicPr preferRelativeResize="0"/>
          <p:nvPr/>
        </p:nvPicPr>
        <p:blipFill rotWithShape="1">
          <a:blip r:embed="rId10">
            <a:alphaModFix/>
          </a:blip>
          <a:srcRect/>
          <a:stretch/>
        </p:blipFill>
        <p:spPr>
          <a:xfrm>
            <a:off x="12274620" y="10695202"/>
            <a:ext cx="5112300" cy="294300"/>
          </a:xfrm>
          <a:prstGeom prst="rect">
            <a:avLst/>
          </a:prstGeom>
          <a:noFill/>
          <a:ln>
            <a:noFill/>
          </a:ln>
        </p:spPr>
      </p:pic>
      <p:pic>
        <p:nvPicPr>
          <p:cNvPr id="467" name="Shape 467"/>
          <p:cNvPicPr preferRelativeResize="0"/>
          <p:nvPr/>
        </p:nvPicPr>
        <p:blipFill rotWithShape="1">
          <a:blip r:embed="rId11">
            <a:alphaModFix/>
          </a:blip>
          <a:srcRect/>
          <a:stretch/>
        </p:blipFill>
        <p:spPr>
          <a:xfrm>
            <a:off x="22361466" y="9039118"/>
            <a:ext cx="1952400" cy="730200"/>
          </a:xfrm>
          <a:prstGeom prst="rect">
            <a:avLst/>
          </a:prstGeom>
          <a:noFill/>
          <a:ln>
            <a:noFill/>
          </a:ln>
        </p:spPr>
      </p:pic>
      <p:pic>
        <p:nvPicPr>
          <p:cNvPr id="468" name="Shape 468"/>
          <p:cNvPicPr preferRelativeResize="0"/>
          <p:nvPr/>
        </p:nvPicPr>
        <p:blipFill rotWithShape="1">
          <a:blip r:embed="rId12">
            <a:alphaModFix/>
          </a:blip>
          <a:srcRect/>
          <a:stretch/>
        </p:blipFill>
        <p:spPr>
          <a:xfrm>
            <a:off x="15346142" y="9549707"/>
            <a:ext cx="2393100" cy="942900"/>
          </a:xfrm>
          <a:prstGeom prst="rect">
            <a:avLst/>
          </a:prstGeom>
          <a:noFill/>
          <a:ln>
            <a:noFill/>
          </a:ln>
        </p:spPr>
      </p:pic>
      <p:pic>
        <p:nvPicPr>
          <p:cNvPr id="469" name="Shape 469"/>
          <p:cNvPicPr preferRelativeResize="0"/>
          <p:nvPr/>
        </p:nvPicPr>
        <p:blipFill rotWithShape="1">
          <a:blip r:embed="rId13">
            <a:alphaModFix/>
          </a:blip>
          <a:srcRect/>
          <a:stretch/>
        </p:blipFill>
        <p:spPr>
          <a:xfrm>
            <a:off x="15012991" y="11183066"/>
            <a:ext cx="1047600" cy="497100"/>
          </a:xfrm>
          <a:prstGeom prst="rect">
            <a:avLst/>
          </a:prstGeom>
          <a:noFill/>
          <a:ln>
            <a:noFill/>
          </a:ln>
        </p:spPr>
      </p:pic>
      <p:pic>
        <p:nvPicPr>
          <p:cNvPr id="470" name="Shape 470"/>
          <p:cNvPicPr preferRelativeResize="0"/>
          <p:nvPr/>
        </p:nvPicPr>
        <p:blipFill rotWithShape="1">
          <a:blip r:embed="rId14">
            <a:alphaModFix/>
          </a:blip>
          <a:srcRect/>
          <a:stretch/>
        </p:blipFill>
        <p:spPr>
          <a:xfrm>
            <a:off x="22035731" y="3616906"/>
            <a:ext cx="2257500" cy="623400"/>
          </a:xfrm>
          <a:prstGeom prst="rect">
            <a:avLst/>
          </a:prstGeom>
          <a:noFill/>
          <a:ln>
            <a:noFill/>
          </a:ln>
        </p:spPr>
      </p:pic>
      <p:pic>
        <p:nvPicPr>
          <p:cNvPr id="471" name="Shape 471"/>
          <p:cNvPicPr preferRelativeResize="0"/>
          <p:nvPr/>
        </p:nvPicPr>
        <p:blipFill rotWithShape="1">
          <a:blip r:embed="rId15">
            <a:alphaModFix/>
          </a:blip>
          <a:srcRect/>
          <a:stretch/>
        </p:blipFill>
        <p:spPr>
          <a:xfrm>
            <a:off x="22986905" y="5333500"/>
            <a:ext cx="1416000" cy="750600"/>
          </a:xfrm>
          <a:prstGeom prst="rect">
            <a:avLst/>
          </a:prstGeom>
          <a:noFill/>
          <a:ln>
            <a:noFill/>
          </a:ln>
        </p:spPr>
      </p:pic>
      <p:pic>
        <p:nvPicPr>
          <p:cNvPr id="472" name="Shape 472"/>
          <p:cNvPicPr preferRelativeResize="0"/>
          <p:nvPr/>
        </p:nvPicPr>
        <p:blipFill rotWithShape="1">
          <a:blip r:embed="rId16">
            <a:alphaModFix/>
          </a:blip>
          <a:srcRect/>
          <a:stretch/>
        </p:blipFill>
        <p:spPr>
          <a:xfrm>
            <a:off x="12745160" y="2551887"/>
            <a:ext cx="2600999" cy="851100"/>
          </a:xfrm>
          <a:prstGeom prst="rect">
            <a:avLst/>
          </a:prstGeom>
          <a:noFill/>
          <a:ln>
            <a:noFill/>
          </a:ln>
        </p:spPr>
      </p:pic>
      <p:pic>
        <p:nvPicPr>
          <p:cNvPr id="473" name="Shape 473"/>
          <p:cNvPicPr preferRelativeResize="0"/>
          <p:nvPr/>
        </p:nvPicPr>
        <p:blipFill rotWithShape="1">
          <a:blip r:embed="rId17">
            <a:alphaModFix/>
          </a:blip>
          <a:srcRect/>
          <a:stretch/>
        </p:blipFill>
        <p:spPr>
          <a:xfrm>
            <a:off x="19608245" y="12579420"/>
            <a:ext cx="1299000" cy="603900"/>
          </a:xfrm>
          <a:prstGeom prst="rect">
            <a:avLst/>
          </a:prstGeom>
          <a:noFill/>
          <a:ln>
            <a:noFill/>
          </a:ln>
        </p:spPr>
      </p:pic>
      <p:pic>
        <p:nvPicPr>
          <p:cNvPr id="474" name="Shape 474"/>
          <p:cNvPicPr preferRelativeResize="0"/>
          <p:nvPr/>
        </p:nvPicPr>
        <p:blipFill rotWithShape="1">
          <a:blip r:embed="rId18">
            <a:alphaModFix/>
          </a:blip>
          <a:srcRect/>
          <a:stretch/>
        </p:blipFill>
        <p:spPr>
          <a:xfrm>
            <a:off x="18514108" y="4036604"/>
            <a:ext cx="1284000" cy="1218000"/>
          </a:xfrm>
          <a:prstGeom prst="rect">
            <a:avLst/>
          </a:prstGeom>
          <a:noFill/>
          <a:ln>
            <a:noFill/>
          </a:ln>
        </p:spPr>
      </p:pic>
      <p:pic>
        <p:nvPicPr>
          <p:cNvPr id="475" name="Shape 475"/>
          <p:cNvPicPr preferRelativeResize="0"/>
          <p:nvPr/>
        </p:nvPicPr>
        <p:blipFill rotWithShape="1">
          <a:blip r:embed="rId19">
            <a:alphaModFix/>
          </a:blip>
          <a:srcRect/>
          <a:stretch/>
        </p:blipFill>
        <p:spPr>
          <a:xfrm>
            <a:off x="18044209" y="7094196"/>
            <a:ext cx="1684800" cy="478200"/>
          </a:xfrm>
          <a:prstGeom prst="rect">
            <a:avLst/>
          </a:prstGeom>
          <a:noFill/>
          <a:ln>
            <a:noFill/>
          </a:ln>
        </p:spPr>
      </p:pic>
      <p:pic>
        <p:nvPicPr>
          <p:cNvPr id="476" name="Shape 476"/>
          <p:cNvPicPr preferRelativeResize="0"/>
          <p:nvPr/>
        </p:nvPicPr>
        <p:blipFill rotWithShape="1">
          <a:blip r:embed="rId20">
            <a:alphaModFix/>
          </a:blip>
          <a:srcRect/>
          <a:stretch/>
        </p:blipFill>
        <p:spPr>
          <a:xfrm>
            <a:off x="15210555" y="6117396"/>
            <a:ext cx="2109000" cy="924900"/>
          </a:xfrm>
          <a:prstGeom prst="rect">
            <a:avLst/>
          </a:prstGeom>
          <a:noFill/>
          <a:ln>
            <a:noFill/>
          </a:ln>
        </p:spPr>
      </p:pic>
      <p:pic>
        <p:nvPicPr>
          <p:cNvPr id="477" name="Shape 477"/>
          <p:cNvPicPr preferRelativeResize="0"/>
          <p:nvPr/>
        </p:nvPicPr>
        <p:blipFill rotWithShape="1">
          <a:blip r:embed="rId21">
            <a:alphaModFix/>
          </a:blip>
          <a:srcRect/>
          <a:stretch/>
        </p:blipFill>
        <p:spPr>
          <a:xfrm>
            <a:off x="14284304" y="11873715"/>
            <a:ext cx="1776300" cy="575700"/>
          </a:xfrm>
          <a:prstGeom prst="rect">
            <a:avLst/>
          </a:prstGeom>
          <a:noFill/>
          <a:ln>
            <a:noFill/>
          </a:ln>
        </p:spPr>
      </p:pic>
      <p:pic>
        <p:nvPicPr>
          <p:cNvPr id="478" name="Shape 478"/>
          <p:cNvPicPr preferRelativeResize="0"/>
          <p:nvPr/>
        </p:nvPicPr>
        <p:blipFill rotWithShape="1">
          <a:blip r:embed="rId22">
            <a:alphaModFix/>
          </a:blip>
          <a:srcRect/>
          <a:stretch/>
        </p:blipFill>
        <p:spPr>
          <a:xfrm>
            <a:off x="23005806" y="10108444"/>
            <a:ext cx="1378200" cy="475200"/>
          </a:xfrm>
          <a:prstGeom prst="rect">
            <a:avLst/>
          </a:prstGeom>
          <a:noFill/>
          <a:ln>
            <a:noFill/>
          </a:ln>
        </p:spPr>
      </p:pic>
      <p:pic>
        <p:nvPicPr>
          <p:cNvPr id="479" name="Shape 479"/>
          <p:cNvPicPr preferRelativeResize="0"/>
          <p:nvPr/>
        </p:nvPicPr>
        <p:blipFill rotWithShape="1">
          <a:blip r:embed="rId23">
            <a:alphaModFix/>
          </a:blip>
          <a:srcRect/>
          <a:stretch/>
        </p:blipFill>
        <p:spPr>
          <a:xfrm>
            <a:off x="18478433" y="3396774"/>
            <a:ext cx="2061600" cy="379800"/>
          </a:xfrm>
          <a:prstGeom prst="rect">
            <a:avLst/>
          </a:prstGeom>
          <a:noFill/>
          <a:ln>
            <a:noFill/>
          </a:ln>
        </p:spPr>
      </p:pic>
      <p:pic>
        <p:nvPicPr>
          <p:cNvPr id="480" name="Shape 480"/>
          <p:cNvPicPr preferRelativeResize="0"/>
          <p:nvPr/>
        </p:nvPicPr>
        <p:blipFill rotWithShape="1">
          <a:blip r:embed="rId24">
            <a:alphaModFix/>
          </a:blip>
          <a:srcRect/>
          <a:stretch/>
        </p:blipFill>
        <p:spPr>
          <a:xfrm>
            <a:off x="12080793" y="3591106"/>
            <a:ext cx="2794800" cy="366900"/>
          </a:xfrm>
          <a:prstGeom prst="rect">
            <a:avLst/>
          </a:prstGeom>
          <a:noFill/>
          <a:ln>
            <a:noFill/>
          </a:ln>
        </p:spPr>
      </p:pic>
      <p:pic>
        <p:nvPicPr>
          <p:cNvPr id="481" name="Shape 481"/>
          <p:cNvPicPr preferRelativeResize="0"/>
          <p:nvPr/>
        </p:nvPicPr>
        <p:blipFill rotWithShape="1">
          <a:blip r:embed="rId25">
            <a:alphaModFix/>
          </a:blip>
          <a:srcRect/>
          <a:stretch/>
        </p:blipFill>
        <p:spPr>
          <a:xfrm>
            <a:off x="10739223" y="7137603"/>
            <a:ext cx="2399699" cy="450600"/>
          </a:xfrm>
          <a:prstGeom prst="rect">
            <a:avLst/>
          </a:prstGeom>
          <a:noFill/>
          <a:ln>
            <a:noFill/>
          </a:ln>
        </p:spPr>
      </p:pic>
      <p:pic>
        <p:nvPicPr>
          <p:cNvPr id="482" name="Shape 482"/>
          <p:cNvPicPr preferRelativeResize="0"/>
          <p:nvPr/>
        </p:nvPicPr>
        <p:blipFill rotWithShape="1">
          <a:blip r:embed="rId26">
            <a:alphaModFix/>
          </a:blip>
          <a:srcRect/>
          <a:stretch/>
        </p:blipFill>
        <p:spPr>
          <a:xfrm>
            <a:off x="15894581" y="2855989"/>
            <a:ext cx="1972800" cy="451800"/>
          </a:xfrm>
          <a:prstGeom prst="rect">
            <a:avLst/>
          </a:prstGeom>
          <a:noFill/>
          <a:ln>
            <a:noFill/>
          </a:ln>
        </p:spPr>
      </p:pic>
      <p:pic>
        <p:nvPicPr>
          <p:cNvPr id="483" name="Shape 483"/>
          <p:cNvPicPr preferRelativeResize="0"/>
          <p:nvPr/>
        </p:nvPicPr>
        <p:blipFill rotWithShape="1">
          <a:blip r:embed="rId27">
            <a:alphaModFix/>
          </a:blip>
          <a:srcRect/>
          <a:stretch/>
        </p:blipFill>
        <p:spPr>
          <a:xfrm>
            <a:off x="14242148" y="5324799"/>
            <a:ext cx="3787500" cy="519300"/>
          </a:xfrm>
          <a:prstGeom prst="rect">
            <a:avLst/>
          </a:prstGeom>
          <a:noFill/>
          <a:ln>
            <a:noFill/>
          </a:ln>
        </p:spPr>
      </p:pic>
      <p:pic>
        <p:nvPicPr>
          <p:cNvPr id="484" name="Shape 484"/>
          <p:cNvPicPr preferRelativeResize="0"/>
          <p:nvPr/>
        </p:nvPicPr>
        <p:blipFill rotWithShape="1">
          <a:blip r:embed="rId28">
            <a:alphaModFix/>
          </a:blip>
          <a:srcRect/>
          <a:stretch/>
        </p:blipFill>
        <p:spPr>
          <a:xfrm>
            <a:off x="18044194" y="8274683"/>
            <a:ext cx="2421300" cy="504300"/>
          </a:xfrm>
          <a:prstGeom prst="rect">
            <a:avLst/>
          </a:prstGeom>
          <a:noFill/>
          <a:ln>
            <a:noFill/>
          </a:ln>
        </p:spPr>
      </p:pic>
      <p:pic>
        <p:nvPicPr>
          <p:cNvPr id="485" name="Shape 485"/>
          <p:cNvPicPr preferRelativeResize="0"/>
          <p:nvPr/>
        </p:nvPicPr>
        <p:blipFill rotWithShape="1">
          <a:blip r:embed="rId29">
            <a:alphaModFix/>
          </a:blip>
          <a:srcRect/>
          <a:stretch/>
        </p:blipFill>
        <p:spPr>
          <a:xfrm>
            <a:off x="19666585" y="1543325"/>
            <a:ext cx="2278500" cy="406500"/>
          </a:xfrm>
          <a:prstGeom prst="rect">
            <a:avLst/>
          </a:prstGeom>
          <a:noFill/>
          <a:ln>
            <a:noFill/>
          </a:ln>
        </p:spPr>
      </p:pic>
      <p:pic>
        <p:nvPicPr>
          <p:cNvPr id="486" name="Shape 486"/>
          <p:cNvPicPr preferRelativeResize="0"/>
          <p:nvPr/>
        </p:nvPicPr>
        <p:blipFill rotWithShape="1">
          <a:blip r:embed="rId30">
            <a:alphaModFix/>
          </a:blip>
          <a:srcRect/>
          <a:stretch/>
        </p:blipFill>
        <p:spPr>
          <a:xfrm>
            <a:off x="21473629" y="3022840"/>
            <a:ext cx="2892900" cy="349800"/>
          </a:xfrm>
          <a:prstGeom prst="rect">
            <a:avLst/>
          </a:prstGeom>
          <a:noFill/>
          <a:ln>
            <a:noFill/>
          </a:ln>
        </p:spPr>
      </p:pic>
      <p:pic>
        <p:nvPicPr>
          <p:cNvPr id="487" name="Shape 487"/>
          <p:cNvPicPr preferRelativeResize="0"/>
          <p:nvPr/>
        </p:nvPicPr>
        <p:blipFill rotWithShape="1">
          <a:blip r:embed="rId31">
            <a:alphaModFix/>
          </a:blip>
          <a:srcRect/>
          <a:stretch/>
        </p:blipFill>
        <p:spPr>
          <a:xfrm>
            <a:off x="21064901" y="2189037"/>
            <a:ext cx="2114700" cy="594600"/>
          </a:xfrm>
          <a:prstGeom prst="rect">
            <a:avLst/>
          </a:prstGeom>
          <a:noFill/>
          <a:ln>
            <a:noFill/>
          </a:ln>
        </p:spPr>
      </p:pic>
      <p:pic>
        <p:nvPicPr>
          <p:cNvPr id="488" name="Shape 488"/>
          <p:cNvPicPr preferRelativeResize="0"/>
          <p:nvPr/>
        </p:nvPicPr>
        <p:blipFill rotWithShape="1">
          <a:blip r:embed="rId32">
            <a:alphaModFix/>
          </a:blip>
          <a:srcRect/>
          <a:stretch/>
        </p:blipFill>
        <p:spPr>
          <a:xfrm>
            <a:off x="23429988" y="7588202"/>
            <a:ext cx="896400" cy="1111800"/>
          </a:xfrm>
          <a:prstGeom prst="rect">
            <a:avLst/>
          </a:prstGeom>
          <a:noFill/>
          <a:ln>
            <a:noFill/>
          </a:ln>
        </p:spPr>
      </p:pic>
      <p:pic>
        <p:nvPicPr>
          <p:cNvPr id="489" name="Shape 489"/>
          <p:cNvPicPr preferRelativeResize="0"/>
          <p:nvPr/>
        </p:nvPicPr>
        <p:blipFill rotWithShape="1">
          <a:blip r:embed="rId33">
            <a:alphaModFix/>
          </a:blip>
          <a:srcRect/>
          <a:stretch/>
        </p:blipFill>
        <p:spPr>
          <a:xfrm>
            <a:off x="17365880" y="12765926"/>
            <a:ext cx="1541100" cy="569700"/>
          </a:xfrm>
          <a:prstGeom prst="rect">
            <a:avLst/>
          </a:prstGeom>
          <a:noFill/>
          <a:ln>
            <a:noFill/>
          </a:ln>
        </p:spPr>
      </p:pic>
      <p:pic>
        <p:nvPicPr>
          <p:cNvPr id="490" name="Shape 490"/>
          <p:cNvPicPr preferRelativeResize="0"/>
          <p:nvPr/>
        </p:nvPicPr>
        <p:blipFill rotWithShape="1">
          <a:blip r:embed="rId34">
            <a:alphaModFix/>
          </a:blip>
          <a:srcRect/>
          <a:stretch/>
        </p:blipFill>
        <p:spPr>
          <a:xfrm>
            <a:off x="11076573" y="5185315"/>
            <a:ext cx="2535300" cy="503400"/>
          </a:xfrm>
          <a:prstGeom prst="rect">
            <a:avLst/>
          </a:prstGeom>
          <a:noFill/>
          <a:ln>
            <a:noFill/>
          </a:ln>
        </p:spPr>
      </p:pic>
      <p:pic>
        <p:nvPicPr>
          <p:cNvPr id="491" name="Shape 491"/>
          <p:cNvPicPr preferRelativeResize="0"/>
          <p:nvPr/>
        </p:nvPicPr>
        <p:blipFill rotWithShape="1">
          <a:blip r:embed="rId35">
            <a:alphaModFix/>
          </a:blip>
          <a:srcRect/>
          <a:stretch/>
        </p:blipFill>
        <p:spPr>
          <a:xfrm>
            <a:off x="13713420" y="2116775"/>
            <a:ext cx="4363200" cy="347700"/>
          </a:xfrm>
          <a:prstGeom prst="rect">
            <a:avLst/>
          </a:prstGeom>
          <a:noFill/>
          <a:ln>
            <a:noFill/>
          </a:ln>
        </p:spPr>
      </p:pic>
      <p:pic>
        <p:nvPicPr>
          <p:cNvPr id="492" name="Shape 492"/>
          <p:cNvPicPr preferRelativeResize="0"/>
          <p:nvPr/>
        </p:nvPicPr>
        <p:blipFill rotWithShape="1">
          <a:blip r:embed="rId36">
            <a:alphaModFix/>
          </a:blip>
          <a:srcRect/>
          <a:stretch/>
        </p:blipFill>
        <p:spPr>
          <a:xfrm>
            <a:off x="13992578" y="8716491"/>
            <a:ext cx="1392900" cy="615600"/>
          </a:xfrm>
          <a:prstGeom prst="rect">
            <a:avLst/>
          </a:prstGeom>
          <a:noFill/>
          <a:ln>
            <a:noFill/>
          </a:ln>
        </p:spPr>
      </p:pic>
      <p:pic>
        <p:nvPicPr>
          <p:cNvPr id="493" name="Shape 493"/>
          <p:cNvPicPr preferRelativeResize="0"/>
          <p:nvPr/>
        </p:nvPicPr>
        <p:blipFill rotWithShape="1">
          <a:blip r:embed="rId37">
            <a:alphaModFix/>
          </a:blip>
          <a:srcRect/>
          <a:stretch/>
        </p:blipFill>
        <p:spPr>
          <a:xfrm>
            <a:off x="19445645" y="2551862"/>
            <a:ext cx="1624200" cy="585300"/>
          </a:xfrm>
          <a:prstGeom prst="rect">
            <a:avLst/>
          </a:prstGeom>
          <a:noFill/>
          <a:ln>
            <a:noFill/>
          </a:ln>
        </p:spPr>
      </p:pic>
      <p:pic>
        <p:nvPicPr>
          <p:cNvPr id="494" name="Shape 494"/>
          <p:cNvPicPr preferRelativeResize="0"/>
          <p:nvPr/>
        </p:nvPicPr>
        <p:blipFill rotWithShape="1">
          <a:blip r:embed="rId38">
            <a:alphaModFix/>
          </a:blip>
          <a:srcRect/>
          <a:stretch/>
        </p:blipFill>
        <p:spPr>
          <a:xfrm>
            <a:off x="17411163" y="10890021"/>
            <a:ext cx="1450500" cy="780300"/>
          </a:xfrm>
          <a:prstGeom prst="rect">
            <a:avLst/>
          </a:prstGeom>
          <a:noFill/>
          <a:ln>
            <a:noFill/>
          </a:ln>
        </p:spPr>
      </p:pic>
      <p:pic>
        <p:nvPicPr>
          <p:cNvPr id="495" name="Shape 495"/>
          <p:cNvPicPr preferRelativeResize="0"/>
          <p:nvPr/>
        </p:nvPicPr>
        <p:blipFill rotWithShape="1">
          <a:blip r:embed="rId39">
            <a:alphaModFix/>
          </a:blip>
          <a:srcRect/>
          <a:stretch/>
        </p:blipFill>
        <p:spPr>
          <a:xfrm>
            <a:off x="21020921" y="10453852"/>
            <a:ext cx="864900" cy="800400"/>
          </a:xfrm>
          <a:prstGeom prst="rect">
            <a:avLst/>
          </a:prstGeom>
          <a:noFill/>
          <a:ln>
            <a:noFill/>
          </a:ln>
        </p:spPr>
      </p:pic>
      <p:pic>
        <p:nvPicPr>
          <p:cNvPr id="496" name="Shape 496"/>
          <p:cNvPicPr preferRelativeResize="0"/>
          <p:nvPr/>
        </p:nvPicPr>
        <p:blipFill rotWithShape="1">
          <a:blip r:embed="rId40">
            <a:alphaModFix/>
          </a:blip>
          <a:srcRect/>
          <a:stretch/>
        </p:blipFill>
        <p:spPr>
          <a:xfrm>
            <a:off x="16616533" y="8111825"/>
            <a:ext cx="1245600" cy="496200"/>
          </a:xfrm>
          <a:prstGeom prst="rect">
            <a:avLst/>
          </a:prstGeom>
          <a:noFill/>
          <a:ln>
            <a:noFill/>
          </a:ln>
        </p:spPr>
      </p:pic>
      <p:pic>
        <p:nvPicPr>
          <p:cNvPr id="497" name="Shape 497"/>
          <p:cNvPicPr preferRelativeResize="0"/>
          <p:nvPr/>
        </p:nvPicPr>
        <p:blipFill rotWithShape="1">
          <a:blip r:embed="rId41">
            <a:alphaModFix/>
          </a:blip>
          <a:srcRect/>
          <a:stretch/>
        </p:blipFill>
        <p:spPr>
          <a:xfrm>
            <a:off x="20907251" y="5322552"/>
            <a:ext cx="1607400" cy="772500"/>
          </a:xfrm>
          <a:prstGeom prst="rect">
            <a:avLst/>
          </a:prstGeom>
          <a:noFill/>
          <a:ln>
            <a:noFill/>
          </a:ln>
        </p:spPr>
      </p:pic>
      <p:pic>
        <p:nvPicPr>
          <p:cNvPr id="498" name="Shape 498"/>
          <p:cNvPicPr preferRelativeResize="0"/>
          <p:nvPr/>
        </p:nvPicPr>
        <p:blipFill rotWithShape="1">
          <a:blip r:embed="rId42">
            <a:alphaModFix/>
          </a:blip>
          <a:srcRect/>
          <a:stretch/>
        </p:blipFill>
        <p:spPr>
          <a:xfrm>
            <a:off x="13285179" y="11166521"/>
            <a:ext cx="1224900" cy="659400"/>
          </a:xfrm>
          <a:prstGeom prst="rect">
            <a:avLst/>
          </a:prstGeom>
          <a:noFill/>
          <a:ln>
            <a:noFill/>
          </a:ln>
        </p:spPr>
      </p:pic>
      <p:pic>
        <p:nvPicPr>
          <p:cNvPr id="499" name="Shape 499"/>
          <p:cNvPicPr preferRelativeResize="0"/>
          <p:nvPr/>
        </p:nvPicPr>
        <p:blipFill rotWithShape="1">
          <a:blip r:embed="rId43">
            <a:alphaModFix/>
          </a:blip>
          <a:srcRect/>
          <a:stretch/>
        </p:blipFill>
        <p:spPr>
          <a:xfrm>
            <a:off x="11505606" y="4154427"/>
            <a:ext cx="1372800" cy="612300"/>
          </a:xfrm>
          <a:prstGeom prst="rect">
            <a:avLst/>
          </a:prstGeom>
          <a:noFill/>
          <a:ln>
            <a:noFill/>
          </a:ln>
        </p:spPr>
      </p:pic>
      <p:pic>
        <p:nvPicPr>
          <p:cNvPr id="500" name="Shape 500"/>
          <p:cNvPicPr preferRelativeResize="0"/>
          <p:nvPr/>
        </p:nvPicPr>
        <p:blipFill rotWithShape="1">
          <a:blip r:embed="rId44">
            <a:alphaModFix/>
          </a:blip>
          <a:srcRect/>
          <a:stretch/>
        </p:blipFill>
        <p:spPr>
          <a:xfrm>
            <a:off x="11135372" y="7801727"/>
            <a:ext cx="1607400" cy="680100"/>
          </a:xfrm>
          <a:prstGeom prst="rect">
            <a:avLst/>
          </a:prstGeom>
          <a:noFill/>
          <a:ln>
            <a:noFill/>
          </a:ln>
        </p:spPr>
      </p:pic>
      <p:pic>
        <p:nvPicPr>
          <p:cNvPr id="501" name="Shape 501"/>
          <p:cNvPicPr preferRelativeResize="0"/>
          <p:nvPr/>
        </p:nvPicPr>
        <p:blipFill rotWithShape="1">
          <a:blip r:embed="rId45">
            <a:alphaModFix/>
          </a:blip>
          <a:srcRect/>
          <a:stretch/>
        </p:blipFill>
        <p:spPr>
          <a:xfrm>
            <a:off x="20763876" y="11404906"/>
            <a:ext cx="1502700" cy="709200"/>
          </a:xfrm>
          <a:prstGeom prst="rect">
            <a:avLst/>
          </a:prstGeom>
          <a:noFill/>
          <a:ln>
            <a:noFill/>
          </a:ln>
        </p:spPr>
      </p:pic>
      <p:pic>
        <p:nvPicPr>
          <p:cNvPr id="502" name="Shape 502"/>
          <p:cNvPicPr preferRelativeResize="0"/>
          <p:nvPr/>
        </p:nvPicPr>
        <p:blipFill rotWithShape="1">
          <a:blip r:embed="rId46">
            <a:alphaModFix/>
          </a:blip>
          <a:srcRect/>
          <a:stretch/>
        </p:blipFill>
        <p:spPr>
          <a:xfrm>
            <a:off x="18044193" y="6375766"/>
            <a:ext cx="3521400" cy="437700"/>
          </a:xfrm>
          <a:prstGeom prst="rect">
            <a:avLst/>
          </a:prstGeom>
          <a:noFill/>
          <a:ln>
            <a:noFill/>
          </a:ln>
        </p:spPr>
      </p:pic>
      <p:pic>
        <p:nvPicPr>
          <p:cNvPr id="503" name="Shape 503"/>
          <p:cNvPicPr preferRelativeResize="0"/>
          <p:nvPr/>
        </p:nvPicPr>
        <p:blipFill rotWithShape="1">
          <a:blip r:embed="rId47">
            <a:alphaModFix/>
          </a:blip>
          <a:srcRect/>
          <a:stretch/>
        </p:blipFill>
        <p:spPr>
          <a:xfrm>
            <a:off x="10771473" y="6193626"/>
            <a:ext cx="2335200" cy="348300"/>
          </a:xfrm>
          <a:prstGeom prst="rect">
            <a:avLst/>
          </a:prstGeom>
          <a:noFill/>
          <a:ln>
            <a:noFill/>
          </a:ln>
        </p:spPr>
      </p:pic>
      <p:pic>
        <p:nvPicPr>
          <p:cNvPr id="504" name="Shape 504"/>
          <p:cNvPicPr preferRelativeResize="0"/>
          <p:nvPr/>
        </p:nvPicPr>
        <p:blipFill rotWithShape="1">
          <a:blip r:embed="rId48">
            <a:alphaModFix/>
          </a:blip>
          <a:srcRect/>
          <a:stretch/>
        </p:blipFill>
        <p:spPr>
          <a:xfrm>
            <a:off x="11878874" y="9774680"/>
            <a:ext cx="1806000" cy="581700"/>
          </a:xfrm>
          <a:prstGeom prst="rect">
            <a:avLst/>
          </a:prstGeom>
          <a:noFill/>
          <a:ln>
            <a:noFill/>
          </a:ln>
        </p:spPr>
      </p:pic>
      <p:pic>
        <p:nvPicPr>
          <p:cNvPr id="505" name="Shape 505"/>
          <p:cNvPicPr preferRelativeResize="0"/>
          <p:nvPr/>
        </p:nvPicPr>
        <p:blipFill rotWithShape="1">
          <a:blip r:embed="rId49">
            <a:alphaModFix/>
          </a:blip>
          <a:srcRect/>
          <a:stretch/>
        </p:blipFill>
        <p:spPr>
          <a:xfrm>
            <a:off x="11337746" y="8695357"/>
            <a:ext cx="1708500" cy="816600"/>
          </a:xfrm>
          <a:prstGeom prst="rect">
            <a:avLst/>
          </a:prstGeom>
          <a:noFill/>
          <a:ln>
            <a:noFill/>
          </a:ln>
        </p:spPr>
      </p:pic>
      <p:pic>
        <p:nvPicPr>
          <p:cNvPr id="506" name="Shape 506"/>
          <p:cNvPicPr preferRelativeResize="0"/>
          <p:nvPr/>
        </p:nvPicPr>
        <p:blipFill rotWithShape="1">
          <a:blip r:embed="rId50">
            <a:alphaModFix/>
          </a:blip>
          <a:srcRect/>
          <a:stretch/>
        </p:blipFill>
        <p:spPr>
          <a:xfrm>
            <a:off x="15686411" y="4339662"/>
            <a:ext cx="2393100" cy="599400"/>
          </a:xfrm>
          <a:prstGeom prst="rect">
            <a:avLst/>
          </a:prstGeom>
          <a:noFill/>
          <a:ln>
            <a:noFill/>
          </a:ln>
        </p:spPr>
      </p:pic>
      <p:pic>
        <p:nvPicPr>
          <p:cNvPr id="507" name="Shape 507"/>
          <p:cNvPicPr preferRelativeResize="0"/>
          <p:nvPr/>
        </p:nvPicPr>
        <p:blipFill rotWithShape="1">
          <a:blip r:embed="rId51">
            <a:alphaModFix/>
          </a:blip>
          <a:srcRect/>
          <a:stretch/>
        </p:blipFill>
        <p:spPr>
          <a:xfrm>
            <a:off x="23052896" y="4484557"/>
            <a:ext cx="1284000" cy="493200"/>
          </a:xfrm>
          <a:prstGeom prst="rect">
            <a:avLst/>
          </a:prstGeom>
          <a:noFill/>
          <a:ln>
            <a:noFill/>
          </a:ln>
        </p:spPr>
      </p:pic>
      <p:pic>
        <p:nvPicPr>
          <p:cNvPr id="508" name="Shape 508"/>
          <p:cNvPicPr preferRelativeResize="0"/>
          <p:nvPr/>
        </p:nvPicPr>
        <p:blipFill rotWithShape="1">
          <a:blip r:embed="rId52">
            <a:alphaModFix/>
          </a:blip>
          <a:srcRect/>
          <a:stretch/>
        </p:blipFill>
        <p:spPr>
          <a:xfrm>
            <a:off x="18417840" y="1296117"/>
            <a:ext cx="907500" cy="900900"/>
          </a:xfrm>
          <a:prstGeom prst="rect">
            <a:avLst/>
          </a:prstGeom>
          <a:noFill/>
          <a:ln>
            <a:noFill/>
          </a:ln>
        </p:spPr>
      </p:pic>
      <p:pic>
        <p:nvPicPr>
          <p:cNvPr id="509" name="Shape 509"/>
          <p:cNvPicPr preferRelativeResize="0"/>
          <p:nvPr/>
        </p:nvPicPr>
        <p:blipFill rotWithShape="1">
          <a:blip r:embed="rId53">
            <a:alphaModFix/>
          </a:blip>
          <a:srcRect/>
          <a:stretch/>
        </p:blipFill>
        <p:spPr>
          <a:xfrm>
            <a:off x="15210553" y="1377832"/>
            <a:ext cx="2664300" cy="394800"/>
          </a:xfrm>
          <a:prstGeom prst="rect">
            <a:avLst/>
          </a:prstGeom>
          <a:noFill/>
          <a:ln>
            <a:noFill/>
          </a:ln>
        </p:spPr>
      </p:pic>
      <p:pic>
        <p:nvPicPr>
          <p:cNvPr id="510" name="Shape 510"/>
          <p:cNvPicPr preferRelativeResize="0"/>
          <p:nvPr/>
        </p:nvPicPr>
        <p:blipFill rotWithShape="1">
          <a:blip r:embed="rId54">
            <a:alphaModFix/>
          </a:blip>
          <a:srcRect/>
          <a:stretch/>
        </p:blipFill>
        <p:spPr>
          <a:xfrm>
            <a:off x="15593416" y="3472125"/>
            <a:ext cx="2167200" cy="481800"/>
          </a:xfrm>
          <a:prstGeom prst="rect">
            <a:avLst/>
          </a:prstGeom>
          <a:noFill/>
          <a:ln>
            <a:noFill/>
          </a:ln>
        </p:spPr>
      </p:pic>
      <p:pic>
        <p:nvPicPr>
          <p:cNvPr id="511" name="Shape 511"/>
          <p:cNvPicPr preferRelativeResize="0"/>
          <p:nvPr/>
        </p:nvPicPr>
        <p:blipFill rotWithShape="1">
          <a:blip r:embed="rId55">
            <a:alphaModFix/>
          </a:blip>
          <a:srcRect/>
          <a:stretch/>
        </p:blipFill>
        <p:spPr>
          <a:xfrm>
            <a:off x="22035721" y="7652016"/>
            <a:ext cx="832200" cy="1000200"/>
          </a:xfrm>
          <a:prstGeom prst="rect">
            <a:avLst/>
          </a:prstGeom>
          <a:noFill/>
          <a:ln>
            <a:noFill/>
          </a:ln>
        </p:spPr>
      </p:pic>
      <p:pic>
        <p:nvPicPr>
          <p:cNvPr id="512" name="Shape 512"/>
          <p:cNvPicPr preferRelativeResize="0"/>
          <p:nvPr/>
        </p:nvPicPr>
        <p:blipFill rotWithShape="1">
          <a:blip r:embed="rId56">
            <a:alphaModFix/>
          </a:blip>
          <a:srcRect/>
          <a:stretch/>
        </p:blipFill>
        <p:spPr>
          <a:xfrm>
            <a:off x="22629122" y="10695193"/>
            <a:ext cx="1070700" cy="800100"/>
          </a:xfrm>
          <a:prstGeom prst="rect">
            <a:avLst/>
          </a:prstGeom>
          <a:noFill/>
          <a:ln>
            <a:noFill/>
          </a:ln>
        </p:spPr>
      </p:pic>
      <p:pic>
        <p:nvPicPr>
          <p:cNvPr id="513" name="Shape 513"/>
          <p:cNvPicPr preferRelativeResize="0"/>
          <p:nvPr/>
        </p:nvPicPr>
        <p:blipFill rotWithShape="1">
          <a:blip r:embed="rId57">
            <a:alphaModFix/>
          </a:blip>
          <a:srcRect/>
          <a:stretch/>
        </p:blipFill>
        <p:spPr>
          <a:xfrm>
            <a:off x="20356265" y="3890648"/>
            <a:ext cx="899100" cy="646800"/>
          </a:xfrm>
          <a:prstGeom prst="rect">
            <a:avLst/>
          </a:prstGeom>
          <a:noFill/>
          <a:ln>
            <a:noFill/>
          </a:ln>
        </p:spPr>
      </p:pic>
      <p:pic>
        <p:nvPicPr>
          <p:cNvPr id="514" name="Shape 514"/>
          <p:cNvPicPr preferRelativeResize="0"/>
          <p:nvPr/>
        </p:nvPicPr>
        <p:blipFill rotWithShape="1">
          <a:blip r:embed="rId58">
            <a:alphaModFix/>
          </a:blip>
          <a:srcRect/>
          <a:stretch/>
        </p:blipFill>
        <p:spPr>
          <a:xfrm>
            <a:off x="13715824" y="7244350"/>
            <a:ext cx="1671000" cy="939600"/>
          </a:xfrm>
          <a:prstGeom prst="rect">
            <a:avLst/>
          </a:prstGeom>
          <a:noFill/>
          <a:ln>
            <a:noFill/>
          </a:ln>
        </p:spPr>
      </p:pic>
      <p:pic>
        <p:nvPicPr>
          <p:cNvPr id="515" name="Shape 515"/>
          <p:cNvPicPr preferRelativeResize="0"/>
          <p:nvPr/>
        </p:nvPicPr>
        <p:blipFill rotWithShape="1">
          <a:blip r:embed="rId59">
            <a:alphaModFix/>
          </a:blip>
          <a:srcRect/>
          <a:stretch/>
        </p:blipFill>
        <p:spPr>
          <a:xfrm>
            <a:off x="20138012" y="7431712"/>
            <a:ext cx="1335600" cy="680100"/>
          </a:xfrm>
          <a:prstGeom prst="rect">
            <a:avLst/>
          </a:prstGeom>
          <a:noFill/>
          <a:ln>
            <a:noFill/>
          </a:ln>
        </p:spPr>
      </p:pic>
      <p:pic>
        <p:nvPicPr>
          <p:cNvPr id="516" name="Shape 516"/>
          <p:cNvPicPr preferRelativeResize="0"/>
          <p:nvPr/>
        </p:nvPicPr>
        <p:blipFill rotWithShape="1">
          <a:blip r:embed="rId60">
            <a:alphaModFix/>
          </a:blip>
          <a:srcRect/>
          <a:stretch/>
        </p:blipFill>
        <p:spPr>
          <a:xfrm>
            <a:off x="18482606" y="5406598"/>
            <a:ext cx="1952400" cy="395100"/>
          </a:xfrm>
          <a:prstGeom prst="rect">
            <a:avLst/>
          </a:prstGeom>
          <a:noFill/>
          <a:ln>
            <a:noFill/>
          </a:ln>
        </p:spPr>
      </p:pic>
      <p:pic>
        <p:nvPicPr>
          <p:cNvPr id="517" name="Shape 517" descr="Screen Clipping"/>
          <p:cNvPicPr preferRelativeResize="0"/>
          <p:nvPr/>
        </p:nvPicPr>
        <p:blipFill rotWithShape="1">
          <a:blip r:embed="rId61">
            <a:alphaModFix/>
          </a:blip>
          <a:srcRect/>
          <a:stretch/>
        </p:blipFill>
        <p:spPr>
          <a:xfrm>
            <a:off x="18200775" y="12017263"/>
            <a:ext cx="2089200" cy="401700"/>
          </a:xfrm>
          <a:prstGeom prst="rect">
            <a:avLst/>
          </a:prstGeom>
          <a:noFill/>
          <a:ln>
            <a:noFill/>
          </a:ln>
        </p:spPr>
      </p:pic>
      <p:pic>
        <p:nvPicPr>
          <p:cNvPr id="518" name="Shape 518"/>
          <p:cNvPicPr preferRelativeResize="0"/>
          <p:nvPr/>
        </p:nvPicPr>
        <p:blipFill rotWithShape="1">
          <a:blip r:embed="rId62">
            <a:alphaModFix/>
          </a:blip>
          <a:srcRect/>
          <a:stretch/>
        </p:blipFill>
        <p:spPr>
          <a:xfrm>
            <a:off x="20628627" y="12187020"/>
            <a:ext cx="1671000" cy="392400"/>
          </a:xfrm>
          <a:prstGeom prst="rect">
            <a:avLst/>
          </a:prstGeom>
          <a:noFill/>
          <a:ln>
            <a:noFill/>
          </a:ln>
        </p:spPr>
      </p:pic>
      <p:pic>
        <p:nvPicPr>
          <p:cNvPr id="519" name="Shape 519"/>
          <p:cNvPicPr preferRelativeResize="0"/>
          <p:nvPr/>
        </p:nvPicPr>
        <p:blipFill rotWithShape="1">
          <a:blip r:embed="rId63">
            <a:alphaModFix/>
          </a:blip>
          <a:srcRect/>
          <a:stretch/>
        </p:blipFill>
        <p:spPr>
          <a:xfrm>
            <a:off x="13466224" y="4290105"/>
            <a:ext cx="1785600" cy="563100"/>
          </a:xfrm>
          <a:prstGeom prst="rect">
            <a:avLst/>
          </a:prstGeom>
          <a:noFill/>
          <a:ln>
            <a:noFill/>
          </a:ln>
        </p:spPr>
      </p:pic>
      <p:sp>
        <p:nvSpPr>
          <p:cNvPr id="520" name="Shape 520"/>
          <p:cNvSpPr txBox="1"/>
          <p:nvPr/>
        </p:nvSpPr>
        <p:spPr>
          <a:xfrm>
            <a:off x="894775" y="4783512"/>
            <a:ext cx="10023000" cy="6156300"/>
          </a:xfrm>
          <a:prstGeom prst="rect">
            <a:avLst/>
          </a:prstGeom>
          <a:noFill/>
          <a:ln>
            <a:noFill/>
          </a:ln>
        </p:spPr>
        <p:txBody>
          <a:bodyPr lIns="91425" tIns="45700" rIns="91425" bIns="45700" anchor="t" anchorCtr="0">
            <a:noAutofit/>
          </a:bodyPr>
          <a:lstStyle/>
          <a:p>
            <a:pPr lvl="0" rtl="0">
              <a:spcBef>
                <a:spcPts val="0"/>
              </a:spcBef>
              <a:buClr>
                <a:srgbClr val="000000"/>
              </a:buClr>
              <a:buSzPct val="100000"/>
            </a:pPr>
            <a:r>
              <a:rPr lang="en-US" sz="3600" b="1" dirty="0" smtClean="0">
                <a:latin typeface="Helvetica Neue"/>
                <a:ea typeface="Helvetica Neue"/>
                <a:cs typeface="Helvetica Neue"/>
                <a:sym typeface="Helvetica Neue"/>
              </a:rPr>
              <a:t>Mixed </a:t>
            </a:r>
            <a:r>
              <a:rPr lang="en-US" sz="3600" b="1" dirty="0">
                <a:latin typeface="Helvetica Neue"/>
                <a:ea typeface="Helvetica Neue"/>
                <a:cs typeface="Helvetica Neue"/>
                <a:sym typeface="Helvetica Neue"/>
              </a:rPr>
              <a:t>method approach </a:t>
            </a:r>
          </a:p>
          <a:p>
            <a:pPr lvl="0" rtl="0">
              <a:spcBef>
                <a:spcPts val="0"/>
              </a:spcBef>
              <a:buNone/>
            </a:pPr>
            <a:endParaRPr sz="3600" dirty="0">
              <a:latin typeface="Helvetica Neue"/>
              <a:ea typeface="Helvetica Neue"/>
              <a:cs typeface="Helvetica Neue"/>
              <a:sym typeface="Helvetica Neue"/>
            </a:endParaRPr>
          </a:p>
          <a:p>
            <a:pPr marL="457200" lvl="0" indent="-457200" rtl="0">
              <a:spcBef>
                <a:spcPts val="0"/>
              </a:spcBef>
              <a:buClr>
                <a:srgbClr val="000000"/>
              </a:buClr>
              <a:buSzPct val="100000"/>
              <a:buFont typeface="Helvetica Neue"/>
              <a:buChar char="•"/>
            </a:pPr>
            <a:r>
              <a:rPr lang="en-US" sz="3600" dirty="0">
                <a:latin typeface="Helvetica Neue"/>
                <a:ea typeface="Helvetica Neue"/>
                <a:cs typeface="Helvetica Neue"/>
                <a:sym typeface="Helvetica Neue"/>
              </a:rPr>
              <a:t>Literature review, Delphi expert panel, and interviews with innovative programs to develop a maturity rubric for communities participating in these types of efforts</a:t>
            </a:r>
          </a:p>
          <a:p>
            <a:pPr lvl="0" rtl="0">
              <a:spcBef>
                <a:spcPts val="0"/>
              </a:spcBef>
              <a:buNone/>
            </a:pPr>
            <a:endParaRPr sz="3600" dirty="0">
              <a:latin typeface="Helvetica Neue"/>
              <a:ea typeface="Helvetica Neue"/>
              <a:cs typeface="Helvetica Neue"/>
              <a:sym typeface="Helvetica Neue"/>
            </a:endParaRPr>
          </a:p>
          <a:p>
            <a:pPr marL="457200" lvl="0" indent="-457200" rtl="0">
              <a:spcBef>
                <a:spcPts val="0"/>
              </a:spcBef>
              <a:buClr>
                <a:srgbClr val="000000"/>
              </a:buClr>
              <a:buSzPct val="100000"/>
              <a:buFont typeface="Helvetica Neue"/>
              <a:buChar char="•"/>
            </a:pPr>
            <a:r>
              <a:rPr lang="en-US" sz="3600" dirty="0">
                <a:latin typeface="Helvetica Neue"/>
                <a:ea typeface="Helvetica Neue"/>
                <a:cs typeface="Helvetica Neue"/>
                <a:sym typeface="Helvetica Neue"/>
              </a:rPr>
              <a:t>Semi-qualitative surveys and interviews of 64 communities and organizations, including our stakeholders in Dallas, to identify phenotypes, challenges and solutions </a:t>
            </a:r>
          </a:p>
          <a:p>
            <a:pPr lvl="0" rtl="0">
              <a:spcBef>
                <a:spcPts val="0"/>
              </a:spcBef>
              <a:buNone/>
            </a:pPr>
            <a:endParaRPr sz="3600" dirty="0">
              <a:latin typeface="Helvetica Neue"/>
              <a:ea typeface="Helvetica Neue"/>
              <a:cs typeface="Helvetica Neue"/>
              <a:sym typeface="Helvetica Neue"/>
            </a:endParaRPr>
          </a:p>
          <a:p>
            <a:pPr lvl="0" rtl="0">
              <a:spcBef>
                <a:spcPts val="0"/>
              </a:spcBef>
              <a:buNone/>
            </a:pPr>
            <a:endParaRPr sz="3600" dirty="0">
              <a:latin typeface="Helvetica Neue"/>
              <a:ea typeface="Helvetica Neue"/>
              <a:cs typeface="Helvetica Neue"/>
              <a:sym typeface="Helvetica Neue"/>
            </a:endParaRPr>
          </a:p>
          <a:p>
            <a:pPr lvl="0" rtl="0">
              <a:spcBef>
                <a:spcPts val="0"/>
              </a:spcBef>
              <a:buNone/>
            </a:pPr>
            <a:endParaRPr sz="3600" dirty="0">
              <a:latin typeface="Helvetica Neue"/>
              <a:ea typeface="Helvetica Neue"/>
              <a:cs typeface="Helvetica Neue"/>
              <a:sym typeface="Helvetica Neue"/>
            </a:endParaRPr>
          </a:p>
          <a:p>
            <a:pPr lvl="0" rtl="0">
              <a:spcBef>
                <a:spcPts val="0"/>
              </a:spcBef>
              <a:buNone/>
            </a:pPr>
            <a:endParaRPr sz="3600" dirty="0">
              <a:latin typeface="Helvetica Neue"/>
              <a:ea typeface="Helvetica Neue"/>
              <a:cs typeface="Helvetica Neue"/>
              <a:sym typeface="Helvetica Neue"/>
            </a:endParaRPr>
          </a:p>
        </p:txBody>
      </p:sp>
      <p:sp>
        <p:nvSpPr>
          <p:cNvPr id="521" name="Shape 521"/>
          <p:cNvSpPr txBox="1">
            <a:spLocks noGrp="1"/>
          </p:cNvSpPr>
          <p:nvPr>
            <p:ph type="title"/>
          </p:nvPr>
        </p:nvSpPr>
        <p:spPr>
          <a:xfrm>
            <a:off x="1323974" y="1808475"/>
            <a:ext cx="11522700" cy="1203300"/>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480" dirty="0"/>
              <a:t>Methods</a:t>
            </a:r>
            <a:r>
              <a:rPr lang="en-US" sz="6480" b="1" i="0" u="none" strike="noStrike" cap="none" dirty="0">
                <a:solidFill>
                  <a:schemeClr val="dk1"/>
                </a:solidFill>
                <a:latin typeface="Helvetica Neue"/>
                <a:ea typeface="Helvetica Neue"/>
                <a:cs typeface="Helvetica Neue"/>
                <a:sym typeface="Helvetica Neue"/>
              </a:rPr>
              <a:t> </a:t>
            </a:r>
            <a:r>
              <a:rPr lang="en-US" sz="6480" dirty="0"/>
              <a:t>| </a:t>
            </a:r>
            <a:r>
              <a:rPr lang="en-US" sz="6480" dirty="0">
                <a:solidFill>
                  <a:srgbClr val="000000"/>
                </a:solidFill>
              </a:rPr>
              <a:t>64 Communities and Organizations Evaluated</a:t>
            </a:r>
            <a:r>
              <a:rPr lang="en-US" sz="6480" dirty="0"/>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pic>
        <p:nvPicPr>
          <p:cNvPr id="526" name="Shape 526" title="Chart"/>
          <p:cNvPicPr preferRelativeResize="0"/>
          <p:nvPr/>
        </p:nvPicPr>
        <p:blipFill>
          <a:blip r:embed="rId3">
            <a:alphaModFix/>
          </a:blip>
          <a:stretch>
            <a:fillRect/>
          </a:stretch>
        </p:blipFill>
        <p:spPr>
          <a:xfrm>
            <a:off x="2132800" y="2361484"/>
            <a:ext cx="9200794" cy="8981669"/>
          </a:xfrm>
          <a:prstGeom prst="rect">
            <a:avLst/>
          </a:prstGeom>
          <a:noFill/>
          <a:ln>
            <a:noFill/>
          </a:ln>
        </p:spPr>
      </p:pic>
      <p:pic>
        <p:nvPicPr>
          <p:cNvPr id="528" name="Shape 528" title="Chart"/>
          <p:cNvPicPr preferRelativeResize="0"/>
          <p:nvPr/>
        </p:nvPicPr>
        <p:blipFill>
          <a:blip r:embed="rId4">
            <a:alphaModFix/>
          </a:blip>
          <a:stretch>
            <a:fillRect/>
          </a:stretch>
        </p:blipFill>
        <p:spPr>
          <a:xfrm>
            <a:off x="12517738" y="2317531"/>
            <a:ext cx="9776690" cy="8999924"/>
          </a:xfrm>
          <a:prstGeom prst="rect">
            <a:avLst/>
          </a:prstGeom>
          <a:noFill/>
          <a:ln>
            <a:noFill/>
          </a:ln>
        </p:spPr>
      </p:pic>
      <p:pic>
        <p:nvPicPr>
          <p:cNvPr id="529" name="Shape 529"/>
          <p:cNvPicPr preferRelativeResize="0"/>
          <p:nvPr/>
        </p:nvPicPr>
        <p:blipFill rotWithShape="1">
          <a:blip r:embed="rId5">
            <a:alphaModFix/>
          </a:blip>
          <a:srcRect t="6032" r="6032"/>
          <a:stretch/>
        </p:blipFill>
        <p:spPr>
          <a:xfrm>
            <a:off x="2019550" y="10039392"/>
            <a:ext cx="12392500" cy="3377475"/>
          </a:xfrm>
          <a:prstGeom prst="rect">
            <a:avLst/>
          </a:prstGeom>
          <a:noFill/>
          <a:ln>
            <a:noFill/>
          </a:ln>
        </p:spPr>
      </p:pic>
      <p:sp>
        <p:nvSpPr>
          <p:cNvPr id="530" name="Shape 530"/>
          <p:cNvSpPr txBox="1">
            <a:spLocks noGrp="1"/>
          </p:cNvSpPr>
          <p:nvPr>
            <p:ph type="title"/>
          </p:nvPr>
        </p:nvSpPr>
        <p:spPr>
          <a:xfrm>
            <a:off x="1762504" y="864858"/>
            <a:ext cx="22008000" cy="1203299"/>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480" b="1" i="0" u="none" strike="noStrike" cap="none">
                <a:solidFill>
                  <a:schemeClr val="dk1"/>
                </a:solidFill>
                <a:latin typeface="Helvetica Neue"/>
                <a:ea typeface="Helvetica Neue"/>
                <a:cs typeface="Helvetica Neue"/>
                <a:sym typeface="Helvetica Neue"/>
              </a:rPr>
              <a:t>Key Findings </a:t>
            </a:r>
            <a:r>
              <a:rPr lang="en-US" sz="6480"/>
              <a:t>| </a:t>
            </a:r>
            <a:r>
              <a:rPr lang="en-US" sz="6480" b="1" i="0" u="none" strike="noStrike" cap="none">
                <a:solidFill>
                  <a:srgbClr val="000000"/>
                </a:solidFill>
                <a:latin typeface="Helvetica Neue"/>
                <a:ea typeface="Helvetica Neue"/>
                <a:cs typeface="Helvetica Neue"/>
                <a:sym typeface="Helvetica Neue"/>
              </a:rPr>
              <a:t>Program</a:t>
            </a:r>
            <a:r>
              <a:rPr lang="en-US" sz="6480">
                <a:solidFill>
                  <a:srgbClr val="000000"/>
                </a:solidFill>
              </a:rPr>
              <a:t> Types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p:nvPr/>
        </p:nvSpPr>
        <p:spPr>
          <a:xfrm>
            <a:off x="1501800" y="2634200"/>
            <a:ext cx="21049500" cy="9201000"/>
          </a:xfrm>
          <a:prstGeom prst="rect">
            <a:avLst/>
          </a:prstGeom>
          <a:solidFill>
            <a:srgbClr val="FFFFFF"/>
          </a:solidFill>
          <a:ln>
            <a:noFill/>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36" name="Shape 536"/>
          <p:cNvSpPr/>
          <p:nvPr/>
        </p:nvSpPr>
        <p:spPr>
          <a:xfrm>
            <a:off x="4160866" y="3521350"/>
            <a:ext cx="17125500" cy="6449400"/>
          </a:xfrm>
          <a:prstGeom prst="rect">
            <a:avLst/>
          </a:prstGeom>
          <a:solidFill>
            <a:srgbClr val="FFFF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cxnSp>
        <p:nvCxnSpPr>
          <p:cNvPr id="537" name="Shape 537"/>
          <p:cNvCxnSpPr/>
          <p:nvPr/>
        </p:nvCxnSpPr>
        <p:spPr>
          <a:xfrm>
            <a:off x="3967133" y="9209050"/>
            <a:ext cx="390300" cy="0"/>
          </a:xfrm>
          <a:prstGeom prst="straightConnector1">
            <a:avLst/>
          </a:prstGeom>
          <a:noFill/>
          <a:ln w="9525" cap="flat" cmpd="sng">
            <a:solidFill>
              <a:schemeClr val="dk2"/>
            </a:solidFill>
            <a:prstDash val="solid"/>
            <a:round/>
            <a:headEnd type="none" w="med" len="med"/>
            <a:tailEnd type="none" w="med" len="med"/>
          </a:ln>
        </p:spPr>
      </p:cxnSp>
      <p:cxnSp>
        <p:nvCxnSpPr>
          <p:cNvPr id="538" name="Shape 538"/>
          <p:cNvCxnSpPr/>
          <p:nvPr/>
        </p:nvCxnSpPr>
        <p:spPr>
          <a:xfrm>
            <a:off x="3967133" y="6742574"/>
            <a:ext cx="390300" cy="0"/>
          </a:xfrm>
          <a:prstGeom prst="straightConnector1">
            <a:avLst/>
          </a:prstGeom>
          <a:noFill/>
          <a:ln w="9525" cap="flat" cmpd="sng">
            <a:solidFill>
              <a:schemeClr val="dk2"/>
            </a:solidFill>
            <a:prstDash val="solid"/>
            <a:round/>
            <a:headEnd type="none" w="med" len="med"/>
            <a:tailEnd type="none" w="med" len="med"/>
          </a:ln>
        </p:spPr>
      </p:cxnSp>
      <p:cxnSp>
        <p:nvCxnSpPr>
          <p:cNvPr id="539" name="Shape 539"/>
          <p:cNvCxnSpPr/>
          <p:nvPr/>
        </p:nvCxnSpPr>
        <p:spPr>
          <a:xfrm>
            <a:off x="3967133" y="5509335"/>
            <a:ext cx="390300" cy="0"/>
          </a:xfrm>
          <a:prstGeom prst="straightConnector1">
            <a:avLst/>
          </a:prstGeom>
          <a:noFill/>
          <a:ln w="9525" cap="flat" cmpd="sng">
            <a:solidFill>
              <a:schemeClr val="dk2"/>
            </a:solidFill>
            <a:prstDash val="solid"/>
            <a:round/>
            <a:headEnd type="none" w="med" len="med"/>
            <a:tailEnd type="none" w="med" len="med"/>
          </a:ln>
        </p:spPr>
      </p:cxnSp>
      <p:cxnSp>
        <p:nvCxnSpPr>
          <p:cNvPr id="540" name="Shape 540"/>
          <p:cNvCxnSpPr/>
          <p:nvPr/>
        </p:nvCxnSpPr>
        <p:spPr>
          <a:xfrm>
            <a:off x="3967133" y="4276100"/>
            <a:ext cx="390300" cy="0"/>
          </a:xfrm>
          <a:prstGeom prst="straightConnector1">
            <a:avLst/>
          </a:prstGeom>
          <a:noFill/>
          <a:ln w="9525" cap="flat" cmpd="sng">
            <a:solidFill>
              <a:schemeClr val="dk2"/>
            </a:solidFill>
            <a:prstDash val="solid"/>
            <a:round/>
            <a:headEnd type="none" w="med" len="med"/>
            <a:tailEnd type="none" w="med" len="med"/>
          </a:ln>
        </p:spPr>
      </p:cxnSp>
      <p:cxnSp>
        <p:nvCxnSpPr>
          <p:cNvPr id="541" name="Shape 541"/>
          <p:cNvCxnSpPr/>
          <p:nvPr/>
        </p:nvCxnSpPr>
        <p:spPr>
          <a:xfrm>
            <a:off x="3967133" y="7975811"/>
            <a:ext cx="390300" cy="0"/>
          </a:xfrm>
          <a:prstGeom prst="straightConnector1">
            <a:avLst/>
          </a:prstGeom>
          <a:noFill/>
          <a:ln w="9525" cap="flat" cmpd="sng">
            <a:solidFill>
              <a:schemeClr val="dk2"/>
            </a:solidFill>
            <a:prstDash val="solid"/>
            <a:round/>
            <a:headEnd type="none" w="med" len="med"/>
            <a:tailEnd type="none" w="med" len="med"/>
          </a:ln>
        </p:spPr>
      </p:cxnSp>
      <p:sp>
        <p:nvSpPr>
          <p:cNvPr id="542" name="Shape 542"/>
          <p:cNvSpPr txBox="1"/>
          <p:nvPr/>
        </p:nvSpPr>
        <p:spPr>
          <a:xfrm>
            <a:off x="2626066" y="4382750"/>
            <a:ext cx="934500" cy="4434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43" name="Shape 543"/>
          <p:cNvSpPr txBox="1"/>
          <p:nvPr/>
        </p:nvSpPr>
        <p:spPr>
          <a:xfrm rot="-5400000">
            <a:off x="3141216" y="3753800"/>
            <a:ext cx="709800" cy="9465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10</a:t>
            </a:r>
          </a:p>
        </p:txBody>
      </p:sp>
      <p:sp>
        <p:nvSpPr>
          <p:cNvPr id="544" name="Shape 544"/>
          <p:cNvSpPr txBox="1"/>
          <p:nvPr/>
        </p:nvSpPr>
        <p:spPr>
          <a:xfrm rot="-5400000">
            <a:off x="3141216" y="4845385"/>
            <a:ext cx="709800" cy="9465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8</a:t>
            </a:r>
          </a:p>
        </p:txBody>
      </p:sp>
      <p:sp>
        <p:nvSpPr>
          <p:cNvPr id="545" name="Shape 545"/>
          <p:cNvSpPr txBox="1"/>
          <p:nvPr/>
        </p:nvSpPr>
        <p:spPr>
          <a:xfrm rot="-5400000">
            <a:off x="3141216" y="6089374"/>
            <a:ext cx="709800" cy="9465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6</a:t>
            </a:r>
          </a:p>
        </p:txBody>
      </p:sp>
      <p:sp>
        <p:nvSpPr>
          <p:cNvPr id="546" name="Shape 546"/>
          <p:cNvSpPr txBox="1"/>
          <p:nvPr/>
        </p:nvSpPr>
        <p:spPr>
          <a:xfrm rot="-5400000">
            <a:off x="3141216" y="7333361"/>
            <a:ext cx="709800" cy="9465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4</a:t>
            </a:r>
          </a:p>
        </p:txBody>
      </p:sp>
      <p:sp>
        <p:nvSpPr>
          <p:cNvPr id="547" name="Shape 547"/>
          <p:cNvSpPr txBox="1"/>
          <p:nvPr/>
        </p:nvSpPr>
        <p:spPr>
          <a:xfrm rot="-5400000">
            <a:off x="3141216" y="8577350"/>
            <a:ext cx="709800" cy="9465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2</a:t>
            </a:r>
          </a:p>
        </p:txBody>
      </p:sp>
      <p:sp>
        <p:nvSpPr>
          <p:cNvPr id="548" name="Shape 548"/>
          <p:cNvSpPr txBox="1"/>
          <p:nvPr/>
        </p:nvSpPr>
        <p:spPr>
          <a:xfrm rot="-5400000">
            <a:off x="-215483" y="6384850"/>
            <a:ext cx="5553600" cy="946500"/>
          </a:xfrm>
          <a:prstGeom prst="rect">
            <a:avLst/>
          </a:prstGeom>
          <a:noFill/>
          <a:ln>
            <a:noFill/>
          </a:ln>
        </p:spPr>
        <p:txBody>
          <a:bodyPr lIns="223475" tIns="223475" rIns="223475" bIns="22347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900" b="1" i="0" u="none" strike="noStrike" cap="none">
                <a:solidFill>
                  <a:srgbClr val="000000"/>
                </a:solidFill>
                <a:latin typeface="Arial"/>
                <a:ea typeface="Arial"/>
                <a:cs typeface="Arial"/>
                <a:sym typeface="Arial"/>
              </a:rPr>
              <a:t>Data Sharing and Reporting</a:t>
            </a:r>
          </a:p>
        </p:txBody>
      </p:sp>
      <p:cxnSp>
        <p:nvCxnSpPr>
          <p:cNvPr id="549" name="Shape 549"/>
          <p:cNvCxnSpPr/>
          <p:nvPr/>
        </p:nvCxnSpPr>
        <p:spPr>
          <a:xfrm rot="5400000">
            <a:off x="5295066" y="9943000"/>
            <a:ext cx="292800" cy="0"/>
          </a:xfrm>
          <a:prstGeom prst="straightConnector1">
            <a:avLst/>
          </a:prstGeom>
          <a:noFill/>
          <a:ln w="9525" cap="flat" cmpd="sng">
            <a:solidFill>
              <a:schemeClr val="dk2"/>
            </a:solidFill>
            <a:prstDash val="solid"/>
            <a:round/>
            <a:headEnd type="none" w="med" len="med"/>
            <a:tailEnd type="none" w="med" len="med"/>
          </a:ln>
        </p:spPr>
      </p:cxnSp>
      <p:cxnSp>
        <p:nvCxnSpPr>
          <p:cNvPr id="550" name="Shape 550"/>
          <p:cNvCxnSpPr/>
          <p:nvPr/>
        </p:nvCxnSpPr>
        <p:spPr>
          <a:xfrm rot="5400000">
            <a:off x="12605533" y="9943000"/>
            <a:ext cx="292800" cy="0"/>
          </a:xfrm>
          <a:prstGeom prst="straightConnector1">
            <a:avLst/>
          </a:prstGeom>
          <a:noFill/>
          <a:ln w="9525" cap="flat" cmpd="sng">
            <a:solidFill>
              <a:schemeClr val="dk2"/>
            </a:solidFill>
            <a:prstDash val="solid"/>
            <a:round/>
            <a:headEnd type="none" w="med" len="med"/>
            <a:tailEnd type="none" w="med" len="med"/>
          </a:ln>
        </p:spPr>
      </p:cxnSp>
      <p:cxnSp>
        <p:nvCxnSpPr>
          <p:cNvPr id="551" name="Shape 551"/>
          <p:cNvCxnSpPr/>
          <p:nvPr/>
        </p:nvCxnSpPr>
        <p:spPr>
          <a:xfrm rot="5400000">
            <a:off x="16260765" y="9943000"/>
            <a:ext cx="292800" cy="0"/>
          </a:xfrm>
          <a:prstGeom prst="straightConnector1">
            <a:avLst/>
          </a:prstGeom>
          <a:noFill/>
          <a:ln w="9525" cap="flat" cmpd="sng">
            <a:solidFill>
              <a:schemeClr val="dk2"/>
            </a:solidFill>
            <a:prstDash val="solid"/>
            <a:round/>
            <a:headEnd type="none" w="med" len="med"/>
            <a:tailEnd type="none" w="med" len="med"/>
          </a:ln>
        </p:spPr>
      </p:cxnSp>
      <p:cxnSp>
        <p:nvCxnSpPr>
          <p:cNvPr id="552" name="Shape 552"/>
          <p:cNvCxnSpPr/>
          <p:nvPr/>
        </p:nvCxnSpPr>
        <p:spPr>
          <a:xfrm rot="5400000">
            <a:off x="19916000" y="9943000"/>
            <a:ext cx="292800" cy="0"/>
          </a:xfrm>
          <a:prstGeom prst="straightConnector1">
            <a:avLst/>
          </a:prstGeom>
          <a:noFill/>
          <a:ln w="9525" cap="flat" cmpd="sng">
            <a:solidFill>
              <a:schemeClr val="dk2"/>
            </a:solidFill>
            <a:prstDash val="solid"/>
            <a:round/>
            <a:headEnd type="none" w="med" len="med"/>
            <a:tailEnd type="none" w="med" len="med"/>
          </a:ln>
        </p:spPr>
      </p:cxnSp>
      <p:cxnSp>
        <p:nvCxnSpPr>
          <p:cNvPr id="553" name="Shape 553"/>
          <p:cNvCxnSpPr/>
          <p:nvPr/>
        </p:nvCxnSpPr>
        <p:spPr>
          <a:xfrm rot="5400000">
            <a:off x="8950298" y="9943000"/>
            <a:ext cx="292800" cy="0"/>
          </a:xfrm>
          <a:prstGeom prst="straightConnector1">
            <a:avLst/>
          </a:prstGeom>
          <a:noFill/>
          <a:ln w="9525" cap="flat" cmpd="sng">
            <a:solidFill>
              <a:schemeClr val="dk2"/>
            </a:solidFill>
            <a:prstDash val="solid"/>
            <a:round/>
            <a:headEnd type="none" w="med" len="med"/>
            <a:tailEnd type="none" w="med" len="med"/>
          </a:ln>
        </p:spPr>
      </p:cxnSp>
      <p:sp>
        <p:nvSpPr>
          <p:cNvPr id="554" name="Shape 554"/>
          <p:cNvSpPr txBox="1"/>
          <p:nvPr/>
        </p:nvSpPr>
        <p:spPr>
          <a:xfrm>
            <a:off x="7924266" y="10722100"/>
            <a:ext cx="9039299" cy="709800"/>
          </a:xfrm>
          <a:prstGeom prst="rect">
            <a:avLst/>
          </a:prstGeom>
          <a:noFill/>
          <a:ln>
            <a:noFill/>
          </a:ln>
        </p:spPr>
        <p:txBody>
          <a:bodyPr lIns="223475" tIns="223475" rIns="223475" bIns="223475"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900" b="1" i="0" u="none" strike="noStrike" cap="none">
                <a:solidFill>
                  <a:srgbClr val="000000"/>
                </a:solidFill>
                <a:latin typeface="Arial"/>
                <a:ea typeface="Arial"/>
                <a:cs typeface="Arial"/>
                <a:sym typeface="Arial"/>
              </a:rPr>
              <a:t>Care Coordination and Financial Alignment</a:t>
            </a:r>
          </a:p>
        </p:txBody>
      </p:sp>
      <p:sp>
        <p:nvSpPr>
          <p:cNvPr id="555" name="Shape 555"/>
          <p:cNvSpPr txBox="1"/>
          <p:nvPr/>
        </p:nvSpPr>
        <p:spPr>
          <a:xfrm>
            <a:off x="19698650" y="10093950"/>
            <a:ext cx="946500" cy="709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10</a:t>
            </a:r>
          </a:p>
        </p:txBody>
      </p:sp>
      <p:sp>
        <p:nvSpPr>
          <p:cNvPr id="556" name="Shape 556"/>
          <p:cNvSpPr txBox="1"/>
          <p:nvPr/>
        </p:nvSpPr>
        <p:spPr>
          <a:xfrm>
            <a:off x="16076717" y="10093950"/>
            <a:ext cx="594300" cy="709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8</a:t>
            </a:r>
          </a:p>
        </p:txBody>
      </p:sp>
      <p:sp>
        <p:nvSpPr>
          <p:cNvPr id="557" name="Shape 557"/>
          <p:cNvSpPr txBox="1"/>
          <p:nvPr/>
        </p:nvSpPr>
        <p:spPr>
          <a:xfrm>
            <a:off x="12454789" y="10093950"/>
            <a:ext cx="594300" cy="709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6</a:t>
            </a:r>
          </a:p>
        </p:txBody>
      </p:sp>
      <p:sp>
        <p:nvSpPr>
          <p:cNvPr id="558" name="Shape 558"/>
          <p:cNvSpPr txBox="1"/>
          <p:nvPr/>
        </p:nvSpPr>
        <p:spPr>
          <a:xfrm>
            <a:off x="8799528" y="10093950"/>
            <a:ext cx="594300" cy="709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4</a:t>
            </a:r>
          </a:p>
        </p:txBody>
      </p:sp>
      <p:sp>
        <p:nvSpPr>
          <p:cNvPr id="559" name="Shape 559"/>
          <p:cNvSpPr txBox="1"/>
          <p:nvPr/>
        </p:nvSpPr>
        <p:spPr>
          <a:xfrm>
            <a:off x="5144266" y="10093950"/>
            <a:ext cx="594300" cy="709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2</a:t>
            </a:r>
          </a:p>
        </p:txBody>
      </p:sp>
      <p:sp>
        <p:nvSpPr>
          <p:cNvPr id="560" name="Shape 560"/>
          <p:cNvSpPr/>
          <p:nvPr/>
        </p:nvSpPr>
        <p:spPr>
          <a:xfrm>
            <a:off x="16076733" y="7800350"/>
            <a:ext cx="4959300" cy="1771800"/>
          </a:xfrm>
          <a:prstGeom prst="rect">
            <a:avLst/>
          </a:prstGeom>
          <a:solidFill>
            <a:srgbClr val="FFFF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61" name="Shape 561"/>
          <p:cNvSpPr/>
          <p:nvPr/>
        </p:nvSpPr>
        <p:spPr>
          <a:xfrm>
            <a:off x="16514330" y="85683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62" name="Shape 562"/>
          <p:cNvSpPr/>
          <p:nvPr/>
        </p:nvSpPr>
        <p:spPr>
          <a:xfrm>
            <a:off x="16514330" y="8071915"/>
            <a:ext cx="366300" cy="274800"/>
          </a:xfrm>
          <a:prstGeom prst="flowChartConnector">
            <a:avLst/>
          </a:prstGeom>
          <a:solidFill>
            <a:srgbClr val="00FF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63" name="Shape 563"/>
          <p:cNvSpPr txBox="1"/>
          <p:nvPr/>
        </p:nvSpPr>
        <p:spPr>
          <a:xfrm>
            <a:off x="17149733" y="7829400"/>
            <a:ext cx="4496100" cy="292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Innovation Leader</a:t>
            </a:r>
          </a:p>
        </p:txBody>
      </p:sp>
      <p:sp>
        <p:nvSpPr>
          <p:cNvPr id="564" name="Shape 564"/>
          <p:cNvSpPr txBox="1"/>
          <p:nvPr/>
        </p:nvSpPr>
        <p:spPr>
          <a:xfrm>
            <a:off x="17149733" y="8340250"/>
            <a:ext cx="4496100" cy="292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Government Enabled</a:t>
            </a:r>
          </a:p>
        </p:txBody>
      </p:sp>
      <p:sp>
        <p:nvSpPr>
          <p:cNvPr id="565" name="Shape 565"/>
          <p:cNvSpPr/>
          <p:nvPr/>
        </p:nvSpPr>
        <p:spPr>
          <a:xfrm>
            <a:off x="16538205" y="9064852"/>
            <a:ext cx="366300" cy="274800"/>
          </a:xfrm>
          <a:prstGeom prst="triangle">
            <a:avLst>
              <a:gd name="adj" fmla="val 50000"/>
            </a:avLst>
          </a:prstGeom>
          <a:solidFill>
            <a:srgbClr val="FF99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66" name="Shape 566"/>
          <p:cNvSpPr txBox="1"/>
          <p:nvPr/>
        </p:nvSpPr>
        <p:spPr>
          <a:xfrm>
            <a:off x="17149733" y="8851100"/>
            <a:ext cx="4496100" cy="292800"/>
          </a:xfrm>
          <a:prstGeom prst="rect">
            <a:avLst/>
          </a:prstGeom>
          <a:noFill/>
          <a:ln>
            <a:noFill/>
          </a:ln>
        </p:spPr>
        <p:txBody>
          <a:bodyPr lIns="223475" tIns="223475" rIns="223475" bIns="223475"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a:solidFill>
                  <a:srgbClr val="000000"/>
                </a:solidFill>
                <a:latin typeface="Arial"/>
                <a:ea typeface="Arial"/>
                <a:cs typeface="Arial"/>
                <a:sym typeface="Arial"/>
              </a:rPr>
              <a:t>Bottom-up</a:t>
            </a:r>
          </a:p>
        </p:txBody>
      </p:sp>
      <p:sp>
        <p:nvSpPr>
          <p:cNvPr id="567" name="Shape 567"/>
          <p:cNvSpPr/>
          <p:nvPr/>
        </p:nvSpPr>
        <p:spPr>
          <a:xfrm>
            <a:off x="8589530" y="52536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68" name="Shape 568"/>
          <p:cNvSpPr/>
          <p:nvPr/>
        </p:nvSpPr>
        <p:spPr>
          <a:xfrm>
            <a:off x="8589530" y="58632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69" name="Shape 569"/>
          <p:cNvSpPr/>
          <p:nvPr/>
        </p:nvSpPr>
        <p:spPr>
          <a:xfrm>
            <a:off x="8589530" y="6472883"/>
            <a:ext cx="366300" cy="274799"/>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0" name="Shape 570"/>
          <p:cNvSpPr/>
          <p:nvPr/>
        </p:nvSpPr>
        <p:spPr>
          <a:xfrm>
            <a:off x="8589530" y="70824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1" name="Shape 571"/>
          <p:cNvSpPr/>
          <p:nvPr/>
        </p:nvSpPr>
        <p:spPr>
          <a:xfrm>
            <a:off x="8589530" y="76920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2" name="Shape 572"/>
          <p:cNvSpPr/>
          <p:nvPr/>
        </p:nvSpPr>
        <p:spPr>
          <a:xfrm>
            <a:off x="10621530" y="52536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3" name="Shape 573"/>
          <p:cNvSpPr/>
          <p:nvPr/>
        </p:nvSpPr>
        <p:spPr>
          <a:xfrm>
            <a:off x="10621530" y="58632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4" name="Shape 574"/>
          <p:cNvSpPr/>
          <p:nvPr/>
        </p:nvSpPr>
        <p:spPr>
          <a:xfrm>
            <a:off x="10621530" y="6472883"/>
            <a:ext cx="366300" cy="274799"/>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5" name="Shape 575"/>
          <p:cNvSpPr/>
          <p:nvPr/>
        </p:nvSpPr>
        <p:spPr>
          <a:xfrm>
            <a:off x="10621530" y="70824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6" name="Shape 576"/>
          <p:cNvSpPr/>
          <p:nvPr/>
        </p:nvSpPr>
        <p:spPr>
          <a:xfrm>
            <a:off x="10621530" y="76920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7" name="Shape 577"/>
          <p:cNvSpPr/>
          <p:nvPr/>
        </p:nvSpPr>
        <p:spPr>
          <a:xfrm>
            <a:off x="10621530" y="46440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8" name="Shape 578"/>
          <p:cNvSpPr/>
          <p:nvPr/>
        </p:nvSpPr>
        <p:spPr>
          <a:xfrm>
            <a:off x="12450330" y="52536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79" name="Shape 579"/>
          <p:cNvSpPr/>
          <p:nvPr/>
        </p:nvSpPr>
        <p:spPr>
          <a:xfrm>
            <a:off x="12450330" y="6472883"/>
            <a:ext cx="366300" cy="274799"/>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0" name="Shape 580"/>
          <p:cNvSpPr/>
          <p:nvPr/>
        </p:nvSpPr>
        <p:spPr>
          <a:xfrm>
            <a:off x="12450330" y="70824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1" name="Shape 581"/>
          <p:cNvSpPr/>
          <p:nvPr/>
        </p:nvSpPr>
        <p:spPr>
          <a:xfrm>
            <a:off x="12450330" y="83016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2" name="Shape 582"/>
          <p:cNvSpPr/>
          <p:nvPr/>
        </p:nvSpPr>
        <p:spPr>
          <a:xfrm>
            <a:off x="14075930" y="40344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3" name="Shape 583"/>
          <p:cNvSpPr/>
          <p:nvPr/>
        </p:nvSpPr>
        <p:spPr>
          <a:xfrm>
            <a:off x="14075930" y="46440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4" name="Shape 584"/>
          <p:cNvSpPr/>
          <p:nvPr/>
        </p:nvSpPr>
        <p:spPr>
          <a:xfrm>
            <a:off x="14075930" y="5252516"/>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5" name="Shape 585"/>
          <p:cNvSpPr/>
          <p:nvPr/>
        </p:nvSpPr>
        <p:spPr>
          <a:xfrm>
            <a:off x="14075930" y="58632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6" name="Shape 586"/>
          <p:cNvSpPr/>
          <p:nvPr/>
        </p:nvSpPr>
        <p:spPr>
          <a:xfrm>
            <a:off x="12448805" y="4626201"/>
            <a:ext cx="366300" cy="274800"/>
          </a:xfrm>
          <a:prstGeom prst="triangle">
            <a:avLst>
              <a:gd name="adj" fmla="val 50000"/>
            </a:avLst>
          </a:prstGeom>
          <a:solidFill>
            <a:srgbClr val="FF99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7" name="Shape 587"/>
          <p:cNvSpPr/>
          <p:nvPr/>
        </p:nvSpPr>
        <p:spPr>
          <a:xfrm>
            <a:off x="16106405" y="5845401"/>
            <a:ext cx="366300" cy="274800"/>
          </a:xfrm>
          <a:prstGeom prst="triangle">
            <a:avLst>
              <a:gd name="adj" fmla="val 50000"/>
            </a:avLst>
          </a:prstGeom>
          <a:solidFill>
            <a:srgbClr val="FF99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8" name="Shape 588"/>
          <p:cNvSpPr/>
          <p:nvPr/>
        </p:nvSpPr>
        <p:spPr>
          <a:xfrm>
            <a:off x="17935206" y="4626201"/>
            <a:ext cx="366300" cy="274800"/>
          </a:xfrm>
          <a:prstGeom prst="triangle">
            <a:avLst>
              <a:gd name="adj" fmla="val 50000"/>
            </a:avLst>
          </a:prstGeom>
          <a:solidFill>
            <a:srgbClr val="FF99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89" name="Shape 589"/>
          <p:cNvSpPr/>
          <p:nvPr/>
        </p:nvSpPr>
        <p:spPr>
          <a:xfrm>
            <a:off x="19968731" y="3957116"/>
            <a:ext cx="366300" cy="274800"/>
          </a:xfrm>
          <a:prstGeom prst="flowChartConnector">
            <a:avLst/>
          </a:prstGeom>
          <a:solidFill>
            <a:srgbClr val="00FF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0" name="Shape 590"/>
          <p:cNvSpPr/>
          <p:nvPr/>
        </p:nvSpPr>
        <p:spPr>
          <a:xfrm>
            <a:off x="16107930" y="5252516"/>
            <a:ext cx="366300" cy="274800"/>
          </a:xfrm>
          <a:prstGeom prst="flowChartConnector">
            <a:avLst/>
          </a:prstGeom>
          <a:solidFill>
            <a:srgbClr val="00FF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1" name="Shape 591"/>
          <p:cNvSpPr/>
          <p:nvPr/>
        </p:nvSpPr>
        <p:spPr>
          <a:xfrm>
            <a:off x="16107930" y="46440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2" name="Shape 592"/>
          <p:cNvSpPr/>
          <p:nvPr/>
        </p:nvSpPr>
        <p:spPr>
          <a:xfrm>
            <a:off x="16260330" y="4490516"/>
            <a:ext cx="366300" cy="274800"/>
          </a:xfrm>
          <a:prstGeom prst="flowChartConnector">
            <a:avLst/>
          </a:prstGeom>
          <a:solidFill>
            <a:srgbClr val="00FF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3" name="Shape 593"/>
          <p:cNvSpPr/>
          <p:nvPr/>
        </p:nvSpPr>
        <p:spPr>
          <a:xfrm>
            <a:off x="17936731" y="5252516"/>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4" name="Shape 594"/>
          <p:cNvSpPr/>
          <p:nvPr/>
        </p:nvSpPr>
        <p:spPr>
          <a:xfrm>
            <a:off x="18012931" y="5023916"/>
            <a:ext cx="366300" cy="274800"/>
          </a:xfrm>
          <a:prstGeom prst="flowChartConnector">
            <a:avLst/>
          </a:prstGeom>
          <a:solidFill>
            <a:srgbClr val="00FF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5" name="Shape 595"/>
          <p:cNvSpPr/>
          <p:nvPr/>
        </p:nvSpPr>
        <p:spPr>
          <a:xfrm>
            <a:off x="14075930" y="6472883"/>
            <a:ext cx="366300" cy="274799"/>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6" name="Shape 596"/>
          <p:cNvSpPr/>
          <p:nvPr/>
        </p:nvSpPr>
        <p:spPr>
          <a:xfrm>
            <a:off x="14228330" y="6395516"/>
            <a:ext cx="366300" cy="274800"/>
          </a:xfrm>
          <a:prstGeom prst="flowChartConnector">
            <a:avLst/>
          </a:prstGeom>
          <a:solidFill>
            <a:srgbClr val="00FF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7" name="Shape 597"/>
          <p:cNvSpPr/>
          <p:nvPr/>
        </p:nvSpPr>
        <p:spPr>
          <a:xfrm>
            <a:off x="7167130" y="76920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8" name="Shape 598"/>
          <p:cNvSpPr/>
          <p:nvPr/>
        </p:nvSpPr>
        <p:spPr>
          <a:xfrm>
            <a:off x="7167130" y="70824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599" name="Shape 599"/>
          <p:cNvSpPr/>
          <p:nvPr/>
        </p:nvSpPr>
        <p:spPr>
          <a:xfrm>
            <a:off x="7167130" y="6472883"/>
            <a:ext cx="366300" cy="274799"/>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0" name="Shape 600"/>
          <p:cNvSpPr/>
          <p:nvPr/>
        </p:nvSpPr>
        <p:spPr>
          <a:xfrm>
            <a:off x="7167130" y="5253683"/>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1" name="Shape 601"/>
          <p:cNvSpPr/>
          <p:nvPr/>
        </p:nvSpPr>
        <p:spPr>
          <a:xfrm>
            <a:off x="7167130" y="89112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2" name="Shape 602"/>
          <p:cNvSpPr/>
          <p:nvPr/>
        </p:nvSpPr>
        <p:spPr>
          <a:xfrm>
            <a:off x="7167130" y="83016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3" name="Shape 603"/>
          <p:cNvSpPr/>
          <p:nvPr/>
        </p:nvSpPr>
        <p:spPr>
          <a:xfrm>
            <a:off x="7013205" y="8379052"/>
            <a:ext cx="366300" cy="274800"/>
          </a:xfrm>
          <a:prstGeom prst="triangle">
            <a:avLst>
              <a:gd name="adj" fmla="val 50000"/>
            </a:avLst>
          </a:prstGeom>
          <a:solidFill>
            <a:srgbClr val="FF99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4" name="Shape 604"/>
          <p:cNvSpPr/>
          <p:nvPr/>
        </p:nvSpPr>
        <p:spPr>
          <a:xfrm>
            <a:off x="5338330" y="70824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5" name="Shape 605"/>
          <p:cNvSpPr/>
          <p:nvPr/>
        </p:nvSpPr>
        <p:spPr>
          <a:xfrm>
            <a:off x="5336805" y="8283802"/>
            <a:ext cx="366300" cy="274800"/>
          </a:xfrm>
          <a:prstGeom prst="triangle">
            <a:avLst>
              <a:gd name="adj" fmla="val 50000"/>
            </a:avLst>
          </a:prstGeom>
          <a:solidFill>
            <a:srgbClr val="FF99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6" name="Shape 606"/>
          <p:cNvSpPr/>
          <p:nvPr/>
        </p:nvSpPr>
        <p:spPr>
          <a:xfrm>
            <a:off x="5338330" y="76920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7" name="Shape 607"/>
          <p:cNvSpPr/>
          <p:nvPr/>
        </p:nvSpPr>
        <p:spPr>
          <a:xfrm>
            <a:off x="5338330" y="8911284"/>
            <a:ext cx="366300" cy="274800"/>
          </a:xfrm>
          <a:prstGeom prst="rect">
            <a:avLst/>
          </a:prstGeom>
          <a:solidFill>
            <a:srgbClr val="0000FF"/>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8" name="Shape 608"/>
          <p:cNvSpPr/>
          <p:nvPr/>
        </p:nvSpPr>
        <p:spPr>
          <a:xfrm>
            <a:off x="7167131" y="7845066"/>
            <a:ext cx="366300" cy="274800"/>
          </a:xfrm>
          <a:prstGeom prst="flowChartConnector">
            <a:avLst/>
          </a:prstGeom>
          <a:solidFill>
            <a:srgbClr val="00FF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09" name="Shape 609"/>
          <p:cNvSpPr/>
          <p:nvPr/>
        </p:nvSpPr>
        <p:spPr>
          <a:xfrm>
            <a:off x="7014730" y="7768277"/>
            <a:ext cx="366300" cy="274800"/>
          </a:xfrm>
          <a:prstGeom prst="triangle">
            <a:avLst>
              <a:gd name="adj" fmla="val 50000"/>
            </a:avLst>
          </a:prstGeom>
          <a:solidFill>
            <a:srgbClr val="FF9900"/>
          </a:solidFill>
          <a:ln w="9525" cap="flat" cmpd="sng">
            <a:solidFill>
              <a:schemeClr val="dk2"/>
            </a:solidFill>
            <a:prstDash val="solid"/>
            <a:round/>
            <a:headEnd type="none" w="med" len="med"/>
            <a:tailEnd type="none" w="med" len="med"/>
          </a:ln>
        </p:spPr>
        <p:txBody>
          <a:bodyPr lIns="223475" tIns="223475" rIns="223475" bIns="223475" anchor="ctr" anchorCtr="0">
            <a:noAutofit/>
          </a:bodyPr>
          <a:lstStyle/>
          <a:p>
            <a:pPr marL="0" marR="0" lvl="0" indent="0" algn="l" rtl="0">
              <a:lnSpc>
                <a:spcPct val="100000"/>
              </a:lnSpc>
              <a:spcBef>
                <a:spcPts val="0"/>
              </a:spcBef>
              <a:spcAft>
                <a:spcPts val="0"/>
              </a:spcAft>
              <a:buClr>
                <a:srgbClr val="000000"/>
              </a:buClr>
              <a:buFont typeface="Arial"/>
              <a:buNone/>
            </a:pPr>
            <a:endParaRPr sz="3400" b="0" i="0" u="none" strike="noStrike" cap="none">
              <a:solidFill>
                <a:srgbClr val="000000"/>
              </a:solidFill>
              <a:latin typeface="Arial"/>
              <a:ea typeface="Arial"/>
              <a:cs typeface="Arial"/>
              <a:sym typeface="Arial"/>
            </a:endParaRPr>
          </a:p>
        </p:txBody>
      </p:sp>
      <p:sp>
        <p:nvSpPr>
          <p:cNvPr id="610" name="Shape 610"/>
          <p:cNvSpPr txBox="1">
            <a:spLocks noGrp="1"/>
          </p:cNvSpPr>
          <p:nvPr>
            <p:ph type="title"/>
          </p:nvPr>
        </p:nvSpPr>
        <p:spPr>
          <a:xfrm>
            <a:off x="1762504" y="864858"/>
            <a:ext cx="22008000" cy="1203299"/>
          </a:xfrm>
          <a:prstGeom prst="rect">
            <a:avLst/>
          </a:prstGeom>
          <a:noFill/>
          <a:ln>
            <a:noFill/>
          </a:ln>
        </p:spPr>
        <p:txBody>
          <a:bodyPr lIns="217700" tIns="108850" rIns="217700" bIns="108850" anchor="ctr" anchorCtr="0">
            <a:noAutofit/>
          </a:bodyPr>
          <a:lstStyle/>
          <a:p>
            <a:pPr marL="0" marR="0" lvl="0" indent="0" algn="l" rtl="0">
              <a:lnSpc>
                <a:spcPct val="100000"/>
              </a:lnSpc>
              <a:spcBef>
                <a:spcPts val="0"/>
              </a:spcBef>
              <a:spcAft>
                <a:spcPts val="0"/>
              </a:spcAft>
              <a:buClr>
                <a:schemeClr val="dk1"/>
              </a:buClr>
              <a:buSzPct val="25000"/>
              <a:buFont typeface="Helvetica Neue"/>
              <a:buNone/>
            </a:pPr>
            <a:r>
              <a:rPr lang="en-US" sz="6480" b="1" i="0" u="none" strike="noStrike" cap="none" dirty="0">
                <a:solidFill>
                  <a:schemeClr val="dk1"/>
                </a:solidFill>
                <a:latin typeface="Helvetica Neue"/>
                <a:ea typeface="Helvetica Neue"/>
                <a:cs typeface="Helvetica Neue"/>
                <a:sym typeface="Helvetica Neue"/>
              </a:rPr>
              <a:t>Key Findings </a:t>
            </a:r>
            <a:r>
              <a:rPr lang="en-US" sz="6480" dirty="0"/>
              <a:t>| </a:t>
            </a:r>
            <a:r>
              <a:rPr lang="en-US" sz="6480" dirty="0">
                <a:solidFill>
                  <a:srgbClr val="000000"/>
                </a:solidFill>
              </a:rPr>
              <a:t>Program Distribution Across Rubric</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2015_PCCIPIECES Template NOVEMBER 2015">
  <a:themeElements>
    <a:clrScheme name="PCCI Palette">
      <a:dk1>
        <a:srgbClr val="005EF3"/>
      </a:dk1>
      <a:lt1>
        <a:srgbClr val="FFFFFF"/>
      </a:lt1>
      <a:dk2>
        <a:srgbClr val="595959"/>
      </a:dk2>
      <a:lt2>
        <a:srgbClr val="EEECE1"/>
      </a:lt2>
      <a:accent1>
        <a:srgbClr val="3F3F3F"/>
      </a:accent1>
      <a:accent2>
        <a:srgbClr val="0C0C0C"/>
      </a:accent2>
      <a:accent3>
        <a:srgbClr val="4390FF"/>
      </a:accent3>
      <a:accent4>
        <a:srgbClr val="F95454"/>
      </a:accent4>
      <a:accent5>
        <a:srgbClr val="F67828"/>
      </a:accent5>
      <a:accent6>
        <a:srgbClr val="FFBD59"/>
      </a:accent6>
      <a:hlink>
        <a:srgbClr val="005EF3"/>
      </a:hlink>
      <a:folHlink>
        <a:srgbClr val="439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2015_PCCIPIECES Template NOVEMBER 2015">
  <a:themeElements>
    <a:clrScheme name="PCCI Palette">
      <a:dk1>
        <a:srgbClr val="005EF3"/>
      </a:dk1>
      <a:lt1>
        <a:srgbClr val="FFFFFF"/>
      </a:lt1>
      <a:dk2>
        <a:srgbClr val="595959"/>
      </a:dk2>
      <a:lt2>
        <a:srgbClr val="EEECE1"/>
      </a:lt2>
      <a:accent1>
        <a:srgbClr val="3F3F3F"/>
      </a:accent1>
      <a:accent2>
        <a:srgbClr val="0C0C0C"/>
      </a:accent2>
      <a:accent3>
        <a:srgbClr val="4390FF"/>
      </a:accent3>
      <a:accent4>
        <a:srgbClr val="F95454"/>
      </a:accent4>
      <a:accent5>
        <a:srgbClr val="F67828"/>
      </a:accent5>
      <a:accent6>
        <a:srgbClr val="FFBD59"/>
      </a:accent6>
      <a:hlink>
        <a:srgbClr val="005EF3"/>
      </a:hlink>
      <a:folHlink>
        <a:srgbClr val="439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5_PCCIPIECES Template NOVEMBER 2015">
  <a:themeElements>
    <a:clrScheme name="PCCI Palette">
      <a:dk1>
        <a:srgbClr val="005EF3"/>
      </a:dk1>
      <a:lt1>
        <a:srgbClr val="FFFFFF"/>
      </a:lt1>
      <a:dk2>
        <a:srgbClr val="595959"/>
      </a:dk2>
      <a:lt2>
        <a:srgbClr val="EEECE1"/>
      </a:lt2>
      <a:accent1>
        <a:srgbClr val="3F3F3F"/>
      </a:accent1>
      <a:accent2>
        <a:srgbClr val="0C0C0C"/>
      </a:accent2>
      <a:accent3>
        <a:srgbClr val="4390FF"/>
      </a:accent3>
      <a:accent4>
        <a:srgbClr val="F95454"/>
      </a:accent4>
      <a:accent5>
        <a:srgbClr val="F67828"/>
      </a:accent5>
      <a:accent6>
        <a:srgbClr val="FFBD59"/>
      </a:accent6>
      <a:hlink>
        <a:srgbClr val="005EF3"/>
      </a:hlink>
      <a:folHlink>
        <a:srgbClr val="439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5_PCCIPIECES Template NOVEMBER 2015">
  <a:themeElements>
    <a:clrScheme name="PCCI Palette">
      <a:dk1>
        <a:srgbClr val="005EF3"/>
      </a:dk1>
      <a:lt1>
        <a:srgbClr val="FFFFFF"/>
      </a:lt1>
      <a:dk2>
        <a:srgbClr val="595959"/>
      </a:dk2>
      <a:lt2>
        <a:srgbClr val="EEECE1"/>
      </a:lt2>
      <a:accent1>
        <a:srgbClr val="3F3F3F"/>
      </a:accent1>
      <a:accent2>
        <a:srgbClr val="0C0C0C"/>
      </a:accent2>
      <a:accent3>
        <a:srgbClr val="4390FF"/>
      </a:accent3>
      <a:accent4>
        <a:srgbClr val="F95454"/>
      </a:accent4>
      <a:accent5>
        <a:srgbClr val="F67828"/>
      </a:accent5>
      <a:accent6>
        <a:srgbClr val="FFBD59"/>
      </a:accent6>
      <a:hlink>
        <a:srgbClr val="005EF3"/>
      </a:hlink>
      <a:folHlink>
        <a:srgbClr val="439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894</Words>
  <Application>Microsoft Macintosh PowerPoint</Application>
  <PresentationFormat>Custom</PresentationFormat>
  <Paragraphs>211</Paragraphs>
  <Slides>16</Slides>
  <Notes>16</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16</vt:i4>
      </vt:variant>
    </vt:vector>
  </HeadingPairs>
  <TitlesOfParts>
    <vt:vector size="28" baseType="lpstr">
      <vt:lpstr>Calibri</vt:lpstr>
      <vt:lpstr>Courier New</vt:lpstr>
      <vt:lpstr>Helvetica Neue</vt:lpstr>
      <vt:lpstr>Noto Sans Symbols</vt:lpstr>
      <vt:lpstr>Oswald</vt:lpstr>
      <vt:lpstr>Arial</vt:lpstr>
      <vt:lpstr>2015_PCCIPIECES Template NOVEMBER 2015</vt:lpstr>
      <vt:lpstr>2_2015_PCCIPIECES Template NOVEMBER 2015</vt:lpstr>
      <vt:lpstr>2015_PCCIPIECES Template NOVEMBER 2015</vt:lpstr>
      <vt:lpstr>2015_PCCIPIECES Template NOVEMBER 2015</vt:lpstr>
      <vt:lpstr>White</vt:lpstr>
      <vt:lpstr>White</vt:lpstr>
      <vt:lpstr>PowerPoint Presentation</vt:lpstr>
      <vt:lpstr>Who We Are</vt:lpstr>
      <vt:lpstr>The Role of Social Determinants in Health  </vt:lpstr>
      <vt:lpstr>PowerPoint Presentation</vt:lpstr>
      <vt:lpstr>PowerPoint Presentation</vt:lpstr>
      <vt:lpstr>Objectives</vt:lpstr>
      <vt:lpstr>Methods | 64 Communities and Organizations Evaluated </vt:lpstr>
      <vt:lpstr>Key Findings | Program Types</vt:lpstr>
      <vt:lpstr>Key Findings | Program Distribution Across Rubric</vt:lpstr>
      <vt:lpstr>Challenge #1 Sustainability</vt:lpstr>
      <vt:lpstr>Key Findings | 5 Common Challenges</vt:lpstr>
      <vt:lpstr>Key Findings | 5 Common Challenges</vt:lpstr>
      <vt:lpstr>Key Findings | 5 Common Challenges</vt:lpstr>
      <vt:lpstr>Key Findings | 5 Common Challenges</vt:lpstr>
      <vt:lpstr>PowerPoint Presentation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2016-07-28T22:22:59Z</dcterms:modified>
</cp:coreProperties>
</file>