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846C-1920-4C97-BE56-252732D4504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6E6F-CE1B-408B-B86F-28DE482C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846C-1920-4C97-BE56-252732D45046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6E6F-CE1B-408B-B86F-28DE482C6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Innovation is a Core Value of our Network and Woven Throughout the Strategic Plan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We Studied Innovation Models Across the Country and Developed Our Own Unique Model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Community Launchpad’s Model Consists of Four Interconnected Platforms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Opened in November 2012, Launchpad has Established Momentum by Achieving Significant Milestones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Launchpad Defines Innovation Through a Differentiated Set of Attributes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Innovation is a Core Value of our Network and Woven Throughout the Strategic Plan</vt:lpstr>
      <vt:lpstr>We Studied Innovation Models Across the Country and Developed Our Own Unique Model</vt:lpstr>
      <vt:lpstr>Community Launchpad’s Model Consists of Four Interconnected Platforms </vt:lpstr>
      <vt:lpstr>Opened in November 2012, Launchpad has Established Momentum by Achieving Significant Milestones </vt:lpstr>
      <vt:lpstr>Launchpad Defines Innovation Through a Differentiated Set of Attributes</vt:lpstr>
      <vt:lpstr>PowerPoint Presentation</vt:lpstr>
    </vt:vector>
  </TitlesOfParts>
  <Company>Community Health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Pete</dc:creator>
  <cp:lastModifiedBy>Christine F. Haran</cp:lastModifiedBy>
  <cp:revision>1</cp:revision>
  <dcterms:created xsi:type="dcterms:W3CDTF">2015-04-27T15:29:52Z</dcterms:created>
  <dcterms:modified xsi:type="dcterms:W3CDTF">2015-04-27T17:26:06Z</dcterms:modified>
</cp:coreProperties>
</file>