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4"/>
  </p:sldMasterIdLst>
  <p:notesMasterIdLst>
    <p:notesMasterId r:id="rId13"/>
  </p:notesMasterIdLst>
  <p:sldIdLst>
    <p:sldId id="1263" r:id="rId5"/>
    <p:sldId id="1264" r:id="rId6"/>
    <p:sldId id="1269" r:id="rId7"/>
    <p:sldId id="1259" r:id="rId8"/>
    <p:sldId id="1287" r:id="rId9"/>
    <p:sldId id="1288" r:id="rId10"/>
    <p:sldId id="1285" r:id="rId11"/>
    <p:sldId id="125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AB19E4C-2651-ED70-AE6D-744B32CFB085}" name="Laurie Zephyrin" initials="LZ" userId="S::lz@cmwf.org::890bf38d-bfcf-42e9-b736-1d540489d1c0" providerId="AD"/>
  <p188:author id="{7996E152-6FD3-5B07-6946-012D12AABD54}" name="Amodio, Nicole" initials="NA" userId="S::namodio@bu.edu::0e8b64c8-327d-4f09-b100-119d4c371cb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24729D"/>
    <a:srgbClr val="0000FF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F13EC0-93B9-4BFF-983B-929B631561EC}" v="3" dt="2026-10-16T00:58:45.2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138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 Wilson" userId="000f367a-3246-491c-88b4-803a33f58a8b" providerId="ADAL" clId="{DC2E3FC4-3B14-5106-984B-374CCF2024D9}"/>
    <pc:docChg chg="undo custSel modSld delMainMaster modMainMaster">
      <pc:chgData name="Jen Wilson" userId="000f367a-3246-491c-88b4-803a33f58a8b" providerId="ADAL" clId="{DC2E3FC4-3B14-5106-984B-374CCF2024D9}" dt="2026-10-09T20:41:06.929" v="941" actId="207"/>
      <pc:docMkLst>
        <pc:docMk/>
      </pc:docMkLst>
      <pc:sldChg chg="addSp delSp modSp mod modClrScheme chgLayout">
        <pc:chgData name="Jen Wilson" userId="000f367a-3246-491c-88b4-803a33f58a8b" providerId="ADAL" clId="{DC2E3FC4-3B14-5106-984B-374CCF2024D9}" dt="2026-10-09T20:41:06.929" v="941" actId="207"/>
        <pc:sldMkLst>
          <pc:docMk/>
          <pc:sldMk cId="2240672389" sldId="1256"/>
        </pc:sldMkLst>
        <pc:spChg chg="mod ord">
          <ac:chgData name="Jen Wilson" userId="000f367a-3246-491c-88b4-803a33f58a8b" providerId="ADAL" clId="{DC2E3FC4-3B14-5106-984B-374CCF2024D9}" dt="2026-10-09T20:30:53.299" v="805" actId="6264"/>
          <ac:spMkLst>
            <pc:docMk/>
            <pc:sldMk cId="2240672389" sldId="1256"/>
            <ac:spMk id="2" creationId="{C3BD541E-CD59-D248-F0B0-2C55D3A7B774}"/>
          </ac:spMkLst>
        </pc:spChg>
        <pc:spChg chg="add mod ord">
          <ac:chgData name="Jen Wilson" userId="000f367a-3246-491c-88b4-803a33f58a8b" providerId="ADAL" clId="{DC2E3FC4-3B14-5106-984B-374CCF2024D9}" dt="2026-10-09T20:30:53.299" v="805" actId="6264"/>
          <ac:spMkLst>
            <pc:docMk/>
            <pc:sldMk cId="2240672389" sldId="1256"/>
            <ac:spMk id="3" creationId="{11448524-9735-BD7C-7D71-4EA58EDBF36E}"/>
          </ac:spMkLst>
        </pc:spChg>
        <pc:spChg chg="mod">
          <ac:chgData name="Jen Wilson" userId="000f367a-3246-491c-88b4-803a33f58a8b" providerId="ADAL" clId="{DC2E3FC4-3B14-5106-984B-374CCF2024D9}" dt="2026-10-09T20:39:32.380" v="917" actId="1076"/>
          <ac:spMkLst>
            <pc:docMk/>
            <pc:sldMk cId="2240672389" sldId="1256"/>
            <ac:spMk id="8" creationId="{9794BDBB-1768-EB52-A77F-257430A78BD8}"/>
          </ac:spMkLst>
        </pc:spChg>
        <pc:spChg chg="mod">
          <ac:chgData name="Jen Wilson" userId="000f367a-3246-491c-88b4-803a33f58a8b" providerId="ADAL" clId="{DC2E3FC4-3B14-5106-984B-374CCF2024D9}" dt="2026-10-09T20:39:32.380" v="917" actId="1076"/>
          <ac:spMkLst>
            <pc:docMk/>
            <pc:sldMk cId="2240672389" sldId="1256"/>
            <ac:spMk id="9" creationId="{0DDA449A-8C3B-2928-7312-46F515A3F1D6}"/>
          </ac:spMkLst>
        </pc:spChg>
        <pc:spChg chg="mod">
          <ac:chgData name="Jen Wilson" userId="000f367a-3246-491c-88b4-803a33f58a8b" providerId="ADAL" clId="{DC2E3FC4-3B14-5106-984B-374CCF2024D9}" dt="2026-10-09T20:39:32.380" v="917" actId="1076"/>
          <ac:spMkLst>
            <pc:docMk/>
            <pc:sldMk cId="2240672389" sldId="1256"/>
            <ac:spMk id="10" creationId="{78754178-FECA-D178-D689-96B11711ED35}"/>
          </ac:spMkLst>
        </pc:spChg>
        <pc:spChg chg="mod">
          <ac:chgData name="Jen Wilson" userId="000f367a-3246-491c-88b4-803a33f58a8b" providerId="ADAL" clId="{DC2E3FC4-3B14-5106-984B-374CCF2024D9}" dt="2026-10-09T20:39:32.380" v="917" actId="1076"/>
          <ac:spMkLst>
            <pc:docMk/>
            <pc:sldMk cId="2240672389" sldId="1256"/>
            <ac:spMk id="11" creationId="{498350AB-D845-C74B-0E8D-CBC562C938C5}"/>
          </ac:spMkLst>
        </pc:spChg>
        <pc:spChg chg="add mod ord">
          <ac:chgData name="Jen Wilson" userId="000f367a-3246-491c-88b4-803a33f58a8b" providerId="ADAL" clId="{DC2E3FC4-3B14-5106-984B-374CCF2024D9}" dt="2026-10-09T20:31:37.550" v="817" actId="1076"/>
          <ac:spMkLst>
            <pc:docMk/>
            <pc:sldMk cId="2240672389" sldId="1256"/>
            <ac:spMk id="12" creationId="{8AF7A9D0-11AA-492A-8DB6-6D711B88FAA9}"/>
          </ac:spMkLst>
        </pc:spChg>
        <pc:spChg chg="mod">
          <ac:chgData name="Jen Wilson" userId="000f367a-3246-491c-88b4-803a33f58a8b" providerId="ADAL" clId="{DC2E3FC4-3B14-5106-984B-374CCF2024D9}" dt="2026-10-09T20:40:24.693" v="936" actId="14100"/>
          <ac:spMkLst>
            <pc:docMk/>
            <pc:sldMk cId="2240672389" sldId="1256"/>
            <ac:spMk id="19" creationId="{E4BFB221-285F-8B30-8890-5346AB50BD0C}"/>
          </ac:spMkLst>
        </pc:spChg>
        <pc:spChg chg="add mod ord">
          <ac:chgData name="Jen Wilson" userId="000f367a-3246-491c-88b4-803a33f58a8b" providerId="ADAL" clId="{DC2E3FC4-3B14-5106-984B-374CCF2024D9}" dt="2026-10-09T20:33:54.040" v="866" actId="207"/>
          <ac:spMkLst>
            <pc:docMk/>
            <pc:sldMk cId="2240672389" sldId="1256"/>
            <ac:spMk id="22" creationId="{92A1DC8F-AF9E-F1EC-31E7-701128DD9CCF}"/>
          </ac:spMkLst>
        </pc:spChg>
        <pc:spChg chg="add mod">
          <ac:chgData name="Jen Wilson" userId="000f367a-3246-491c-88b4-803a33f58a8b" providerId="ADAL" clId="{DC2E3FC4-3B14-5106-984B-374CCF2024D9}" dt="2026-10-09T20:41:06.929" v="941" actId="207"/>
          <ac:spMkLst>
            <pc:docMk/>
            <pc:sldMk cId="2240672389" sldId="1256"/>
            <ac:spMk id="23" creationId="{E99D5427-62FD-91C7-C6FF-D97E514D9FFE}"/>
          </ac:spMkLst>
        </pc:spChg>
        <pc:graphicFrameChg chg="mod ord">
          <ac:chgData name="Jen Wilson" userId="000f367a-3246-491c-88b4-803a33f58a8b" providerId="ADAL" clId="{DC2E3FC4-3B14-5106-984B-374CCF2024D9}" dt="2026-10-09T20:40:27.794" v="937" actId="2085"/>
          <ac:graphicFrameMkLst>
            <pc:docMk/>
            <pc:sldMk cId="2240672389" sldId="1256"/>
            <ac:graphicFrameMk id="6" creationId="{399B99BA-8930-B605-F24C-B447320817AC}"/>
          </ac:graphicFrameMkLst>
        </pc:graphicFrameChg>
        <pc:cxnChg chg="add mod">
          <ac:chgData name="Jen Wilson" userId="000f367a-3246-491c-88b4-803a33f58a8b" providerId="ADAL" clId="{DC2E3FC4-3B14-5106-984B-374CCF2024D9}" dt="2026-10-09T20:40:22.265" v="935" actId="1037"/>
          <ac:cxnSpMkLst>
            <pc:docMk/>
            <pc:sldMk cId="2240672389" sldId="1256"/>
            <ac:cxnSpMk id="26" creationId="{0808D7DA-EE03-3C3B-99C0-E4C3E976F8D2}"/>
          </ac:cxnSpMkLst>
        </pc:cxnChg>
        <pc:cxnChg chg="add mod">
          <ac:chgData name="Jen Wilson" userId="000f367a-3246-491c-88b4-803a33f58a8b" providerId="ADAL" clId="{DC2E3FC4-3B14-5106-984B-374CCF2024D9}" dt="2026-10-09T20:40:37.212" v="939" actId="14100"/>
          <ac:cxnSpMkLst>
            <pc:docMk/>
            <pc:sldMk cId="2240672389" sldId="1256"/>
            <ac:cxnSpMk id="27" creationId="{A68FD8F4-2025-86C8-4BD8-3CB0C5E161B1}"/>
          </ac:cxnSpMkLst>
        </pc:cxnChg>
      </pc:sldChg>
      <pc:sldChg chg="addSp delSp modSp mod modClrScheme chgLayout">
        <pc:chgData name="Jen Wilson" userId="000f367a-3246-491c-88b4-803a33f58a8b" providerId="ADAL" clId="{DC2E3FC4-3B14-5106-984B-374CCF2024D9}" dt="2026-10-09T20:21:59.708" v="687" actId="207"/>
        <pc:sldMkLst>
          <pc:docMk/>
          <pc:sldMk cId="968307673" sldId="1259"/>
        </pc:sldMkLst>
        <pc:spChg chg="mod ord">
          <ac:chgData name="Jen Wilson" userId="000f367a-3246-491c-88b4-803a33f58a8b" providerId="ADAL" clId="{DC2E3FC4-3B14-5106-984B-374CCF2024D9}" dt="2026-10-09T20:05:52.367" v="460" actId="6264"/>
          <ac:spMkLst>
            <pc:docMk/>
            <pc:sldMk cId="968307673" sldId="1259"/>
            <ac:spMk id="2" creationId="{C076BD24-8A24-32A4-6040-F985396B0477}"/>
          </ac:spMkLst>
        </pc:spChg>
        <pc:spChg chg="add mod ord">
          <ac:chgData name="Jen Wilson" userId="000f367a-3246-491c-88b4-803a33f58a8b" providerId="ADAL" clId="{DC2E3FC4-3B14-5106-984B-374CCF2024D9}" dt="2026-10-09T20:16:25.476" v="618" actId="1076"/>
          <ac:spMkLst>
            <pc:docMk/>
            <pc:sldMk cId="968307673" sldId="1259"/>
            <ac:spMk id="3" creationId="{F3959F2E-DD21-3D11-BBF2-4F588B2853F8}"/>
          </ac:spMkLst>
        </pc:spChg>
        <pc:spChg chg="add mod ord">
          <ac:chgData name="Jen Wilson" userId="000f367a-3246-491c-88b4-803a33f58a8b" providerId="ADAL" clId="{DC2E3FC4-3B14-5106-984B-374CCF2024D9}" dt="2026-10-09T20:08:10.598" v="463" actId="1076"/>
          <ac:spMkLst>
            <pc:docMk/>
            <pc:sldMk cId="968307673" sldId="1259"/>
            <ac:spMk id="9" creationId="{4DDC7363-32EB-66AB-F9DE-86A1FE1FE459}"/>
          </ac:spMkLst>
        </pc:spChg>
        <pc:spChg chg="add mod ord">
          <ac:chgData name="Jen Wilson" userId="000f367a-3246-491c-88b4-803a33f58a8b" providerId="ADAL" clId="{DC2E3FC4-3B14-5106-984B-374CCF2024D9}" dt="2026-10-09T20:21:59.708" v="687" actId="207"/>
          <ac:spMkLst>
            <pc:docMk/>
            <pc:sldMk cId="968307673" sldId="1259"/>
            <ac:spMk id="14" creationId="{68FFDC91-59F3-22B3-EEB7-2F246368352D}"/>
          </ac:spMkLst>
        </pc:spChg>
        <pc:graphicFrameChg chg="mod ord">
          <ac:chgData name="Jen Wilson" userId="000f367a-3246-491c-88b4-803a33f58a8b" providerId="ADAL" clId="{DC2E3FC4-3B14-5106-984B-374CCF2024D9}" dt="2026-10-09T20:21:34.202" v="686"/>
          <ac:graphicFrameMkLst>
            <pc:docMk/>
            <pc:sldMk cId="968307673" sldId="1259"/>
            <ac:graphicFrameMk id="6" creationId="{04585A22-43F9-A7BB-8BB1-ECF31E3762DD}"/>
          </ac:graphicFrameMkLst>
        </pc:graphicFrameChg>
      </pc:sldChg>
      <pc:sldChg chg="addSp delSp modSp mod modClrScheme chgLayout">
        <pc:chgData name="Jen Wilson" userId="000f367a-3246-491c-88b4-803a33f58a8b" providerId="ADAL" clId="{DC2E3FC4-3B14-5106-984B-374CCF2024D9}" dt="2026-10-09T18:54:42.266" v="334" actId="27918"/>
        <pc:sldMkLst>
          <pc:docMk/>
          <pc:sldMk cId="1393752455" sldId="1263"/>
        </pc:sldMkLst>
        <pc:spChg chg="mod ord">
          <ac:chgData name="Jen Wilson" userId="000f367a-3246-491c-88b4-803a33f58a8b" providerId="ADAL" clId="{DC2E3FC4-3B14-5106-984B-374CCF2024D9}" dt="2026-10-09T17:02:27.266" v="231" actId="6264"/>
          <ac:spMkLst>
            <pc:docMk/>
            <pc:sldMk cId="1393752455" sldId="1263"/>
            <ac:spMk id="2" creationId="{00000000-0000-0000-0000-000000000000}"/>
          </ac:spMkLst>
        </pc:spChg>
        <pc:spChg chg="mod">
          <ac:chgData name="Jen Wilson" userId="000f367a-3246-491c-88b4-803a33f58a8b" providerId="ADAL" clId="{DC2E3FC4-3B14-5106-984B-374CCF2024D9}" dt="2026-10-09T16:59:26.022" v="206" actId="1076"/>
          <ac:spMkLst>
            <pc:docMk/>
            <pc:sldMk cId="1393752455" sldId="1263"/>
            <ac:spMk id="5" creationId="{AD1DC123-AE9C-0DD0-CCEB-686B1BC13208}"/>
          </ac:spMkLst>
        </pc:spChg>
        <pc:spChg chg="add mod ord">
          <ac:chgData name="Jen Wilson" userId="000f367a-3246-491c-88b4-803a33f58a8b" providerId="ADAL" clId="{DC2E3FC4-3B14-5106-984B-374CCF2024D9}" dt="2026-10-09T17:02:27.266" v="231" actId="6264"/>
          <ac:spMkLst>
            <pc:docMk/>
            <pc:sldMk cId="1393752455" sldId="1263"/>
            <ac:spMk id="6" creationId="{4FF7D739-69EA-972C-C16B-28D206DBAD04}"/>
          </ac:spMkLst>
        </pc:spChg>
        <pc:spChg chg="mod">
          <ac:chgData name="Jen Wilson" userId="000f367a-3246-491c-88b4-803a33f58a8b" providerId="ADAL" clId="{DC2E3FC4-3B14-5106-984B-374CCF2024D9}" dt="2026-10-09T16:59:26.022" v="206" actId="1076"/>
          <ac:spMkLst>
            <pc:docMk/>
            <pc:sldMk cId="1393752455" sldId="1263"/>
            <ac:spMk id="9" creationId="{30FDC9FD-0E3C-3C44-9CAA-B2C381E12190}"/>
          </ac:spMkLst>
        </pc:spChg>
        <pc:spChg chg="add mod ord">
          <ac:chgData name="Jen Wilson" userId="000f367a-3246-491c-88b4-803a33f58a8b" providerId="ADAL" clId="{DC2E3FC4-3B14-5106-984B-374CCF2024D9}" dt="2026-10-09T17:02:27.266" v="231" actId="6264"/>
          <ac:spMkLst>
            <pc:docMk/>
            <pc:sldMk cId="1393752455" sldId="1263"/>
            <ac:spMk id="10" creationId="{831F331D-BDBC-E61E-0CCB-C96A134BB431}"/>
          </ac:spMkLst>
        </pc:spChg>
        <pc:spChg chg="mod">
          <ac:chgData name="Jen Wilson" userId="000f367a-3246-491c-88b4-803a33f58a8b" providerId="ADAL" clId="{DC2E3FC4-3B14-5106-984B-374CCF2024D9}" dt="2026-10-09T16:59:26.022" v="206" actId="1076"/>
          <ac:spMkLst>
            <pc:docMk/>
            <pc:sldMk cId="1393752455" sldId="1263"/>
            <ac:spMk id="14" creationId="{00000000-0000-0000-0000-000000000000}"/>
          </ac:spMkLst>
        </pc:spChg>
        <pc:spChg chg="mod">
          <ac:chgData name="Jen Wilson" userId="000f367a-3246-491c-88b4-803a33f58a8b" providerId="ADAL" clId="{DC2E3FC4-3B14-5106-984B-374CCF2024D9}" dt="2026-10-09T17:00:02.854" v="208" actId="207"/>
          <ac:spMkLst>
            <pc:docMk/>
            <pc:sldMk cId="1393752455" sldId="1263"/>
            <ac:spMk id="15" creationId="{00000000-0000-0000-0000-000000000000}"/>
          </ac:spMkLst>
        </pc:spChg>
        <pc:spChg chg="add mod ord">
          <ac:chgData name="Jen Wilson" userId="000f367a-3246-491c-88b4-803a33f58a8b" providerId="ADAL" clId="{DC2E3FC4-3B14-5106-984B-374CCF2024D9}" dt="2026-10-09T17:02:27.266" v="231" actId="6264"/>
          <ac:spMkLst>
            <pc:docMk/>
            <pc:sldMk cId="1393752455" sldId="1263"/>
            <ac:spMk id="25" creationId="{D6D7609A-80F6-9BAD-EB83-53D12708F24D}"/>
          </ac:spMkLst>
        </pc:spChg>
        <pc:graphicFrameChg chg="mod ord">
          <ac:chgData name="Jen Wilson" userId="000f367a-3246-491c-88b4-803a33f58a8b" providerId="ADAL" clId="{DC2E3FC4-3B14-5106-984B-374CCF2024D9}" dt="2026-10-09T17:03:54.500" v="248" actId="692"/>
          <ac:graphicFrameMkLst>
            <pc:docMk/>
            <pc:sldMk cId="1393752455" sldId="1263"/>
            <ac:graphicFrameMk id="4" creationId="{00000000-0000-0000-0000-000000000000}"/>
          </ac:graphicFrameMkLst>
        </pc:graphicFrameChg>
        <pc:cxnChg chg="add mod">
          <ac:chgData name="Jen Wilson" userId="000f367a-3246-491c-88b4-803a33f58a8b" providerId="ADAL" clId="{DC2E3FC4-3B14-5106-984B-374CCF2024D9}" dt="2026-10-09T16:59:26.022" v="206" actId="1076"/>
          <ac:cxnSpMkLst>
            <pc:docMk/>
            <pc:sldMk cId="1393752455" sldId="1263"/>
            <ac:cxnSpMk id="27" creationId="{74EFD14F-C7FC-2EF9-DFA9-92146FD942F6}"/>
          </ac:cxnSpMkLst>
        </pc:cxnChg>
        <pc:cxnChg chg="add mod">
          <ac:chgData name="Jen Wilson" userId="000f367a-3246-491c-88b4-803a33f58a8b" providerId="ADAL" clId="{DC2E3FC4-3B14-5106-984B-374CCF2024D9}" dt="2026-10-09T16:59:26.022" v="206" actId="1076"/>
          <ac:cxnSpMkLst>
            <pc:docMk/>
            <pc:sldMk cId="1393752455" sldId="1263"/>
            <ac:cxnSpMk id="29" creationId="{0239A000-3294-7A45-F6B7-D8BA95502381}"/>
          </ac:cxnSpMkLst>
        </pc:cxnChg>
        <pc:cxnChg chg="add mod">
          <ac:chgData name="Jen Wilson" userId="000f367a-3246-491c-88b4-803a33f58a8b" providerId="ADAL" clId="{DC2E3FC4-3B14-5106-984B-374CCF2024D9}" dt="2026-10-09T16:59:26.022" v="206" actId="1076"/>
          <ac:cxnSpMkLst>
            <pc:docMk/>
            <pc:sldMk cId="1393752455" sldId="1263"/>
            <ac:cxnSpMk id="32" creationId="{7A0AF7BC-2774-6BC7-1F6A-4CC5AD7D4389}"/>
          </ac:cxnSpMkLst>
        </pc:cxnChg>
      </pc:sldChg>
      <pc:sldChg chg="addSp delSp modSp mod modClrScheme chgLayout">
        <pc:chgData name="Jen Wilson" userId="000f367a-3246-491c-88b4-803a33f58a8b" providerId="ADAL" clId="{DC2E3FC4-3B14-5106-984B-374CCF2024D9}" dt="2026-10-09T20:05:46.270" v="459" actId="6264"/>
        <pc:sldMkLst>
          <pc:docMk/>
          <pc:sldMk cId="893600811" sldId="1264"/>
        </pc:sldMkLst>
        <pc:spChg chg="mod ord">
          <ac:chgData name="Jen Wilson" userId="000f367a-3246-491c-88b4-803a33f58a8b" providerId="ADAL" clId="{DC2E3FC4-3B14-5106-984B-374CCF2024D9}" dt="2026-10-09T20:05:46.270" v="459" actId="6264"/>
          <ac:spMkLst>
            <pc:docMk/>
            <pc:sldMk cId="893600811" sldId="1264"/>
            <ac:spMk id="2" creationId="{00000000-0000-0000-0000-000000000000}"/>
          </ac:spMkLst>
        </pc:spChg>
        <pc:spChg chg="add mod ord">
          <ac:chgData name="Jen Wilson" userId="000f367a-3246-491c-88b4-803a33f58a8b" providerId="ADAL" clId="{DC2E3FC4-3B14-5106-984B-374CCF2024D9}" dt="2026-10-09T20:05:46.270" v="459" actId="6264"/>
          <ac:spMkLst>
            <pc:docMk/>
            <pc:sldMk cId="893600811" sldId="1264"/>
            <ac:spMk id="3" creationId="{BABCA155-86F3-9C6A-7DA4-E670A195C74E}"/>
          </ac:spMkLst>
        </pc:spChg>
        <pc:spChg chg="add mod ord">
          <ac:chgData name="Jen Wilson" userId="000f367a-3246-491c-88b4-803a33f58a8b" providerId="ADAL" clId="{DC2E3FC4-3B14-5106-984B-374CCF2024D9}" dt="2026-10-09T20:05:46.270" v="459" actId="6264"/>
          <ac:spMkLst>
            <pc:docMk/>
            <pc:sldMk cId="893600811" sldId="1264"/>
            <ac:spMk id="8" creationId="{6E7520EA-FA2E-C8BC-ED6C-445016B34DB7}"/>
          </ac:spMkLst>
        </pc:spChg>
        <pc:spChg chg="add mod ord">
          <ac:chgData name="Jen Wilson" userId="000f367a-3246-491c-88b4-803a33f58a8b" providerId="ADAL" clId="{DC2E3FC4-3B14-5106-984B-374CCF2024D9}" dt="2026-10-09T20:05:46.270" v="459" actId="6264"/>
          <ac:spMkLst>
            <pc:docMk/>
            <pc:sldMk cId="893600811" sldId="1264"/>
            <ac:spMk id="14" creationId="{E557DDA9-949B-9211-4938-0A4DD8EF635B}"/>
          </ac:spMkLst>
        </pc:spChg>
        <pc:graphicFrameChg chg="mod ord">
          <ac:chgData name="Jen Wilson" userId="000f367a-3246-491c-88b4-803a33f58a8b" providerId="ADAL" clId="{DC2E3FC4-3B14-5106-984B-374CCF2024D9}" dt="2026-10-09T20:05:46.270" v="459" actId="6264"/>
          <ac:graphicFrameMkLst>
            <pc:docMk/>
            <pc:sldMk cId="893600811" sldId="1264"/>
            <ac:graphicFrameMk id="6" creationId="{00000000-0000-0000-0000-000000000000}"/>
          </ac:graphicFrameMkLst>
        </pc:graphicFrameChg>
      </pc:sldChg>
      <pc:sldChg chg="addSp delSp modSp mod modClrScheme chgLayout">
        <pc:chgData name="Jen Wilson" userId="000f367a-3246-491c-88b4-803a33f58a8b" providerId="ADAL" clId="{DC2E3FC4-3B14-5106-984B-374CCF2024D9}" dt="2026-10-09T20:05:30.425" v="457" actId="20577"/>
        <pc:sldMkLst>
          <pc:docMk/>
          <pc:sldMk cId="2118565506" sldId="1269"/>
        </pc:sldMkLst>
        <pc:spChg chg="mod ord">
          <ac:chgData name="Jen Wilson" userId="000f367a-3246-491c-88b4-803a33f58a8b" providerId="ADAL" clId="{DC2E3FC4-3B14-5106-984B-374CCF2024D9}" dt="2026-10-09T20:02:13.537" v="394" actId="6264"/>
          <ac:spMkLst>
            <pc:docMk/>
            <pc:sldMk cId="2118565506" sldId="1269"/>
            <ac:spMk id="2" creationId="{793F765A-D8EC-8AE8-92B1-435E490A4E87}"/>
          </ac:spMkLst>
        </pc:spChg>
        <pc:spChg chg="add mod ord">
          <ac:chgData name="Jen Wilson" userId="000f367a-3246-491c-88b4-803a33f58a8b" providerId="ADAL" clId="{DC2E3FC4-3B14-5106-984B-374CCF2024D9}" dt="2026-10-09T20:02:13.537" v="394" actId="6264"/>
          <ac:spMkLst>
            <pc:docMk/>
            <pc:sldMk cId="2118565506" sldId="1269"/>
            <ac:spMk id="4" creationId="{64B228BB-3674-B804-F7C2-7CBAED307691}"/>
          </ac:spMkLst>
        </pc:spChg>
        <pc:spChg chg="add mod ord">
          <ac:chgData name="Jen Wilson" userId="000f367a-3246-491c-88b4-803a33f58a8b" providerId="ADAL" clId="{DC2E3FC4-3B14-5106-984B-374CCF2024D9}" dt="2026-10-09T20:05:30.425" v="457" actId="20577"/>
          <ac:spMkLst>
            <pc:docMk/>
            <pc:sldMk cId="2118565506" sldId="1269"/>
            <ac:spMk id="8" creationId="{711B20AF-183E-5F15-0E68-33680ACE7F95}"/>
          </ac:spMkLst>
        </pc:spChg>
        <pc:spChg chg="add mod ord">
          <ac:chgData name="Jen Wilson" userId="000f367a-3246-491c-88b4-803a33f58a8b" providerId="ADAL" clId="{DC2E3FC4-3B14-5106-984B-374CCF2024D9}" dt="2026-10-09T20:02:55.576" v="410" actId="1035"/>
          <ac:spMkLst>
            <pc:docMk/>
            <pc:sldMk cId="2118565506" sldId="1269"/>
            <ac:spMk id="10" creationId="{89654108-000A-B88B-55DF-F016704C9269}"/>
          </ac:spMkLst>
        </pc:spChg>
        <pc:picChg chg="add mod modCrop">
          <ac:chgData name="Jen Wilson" userId="000f367a-3246-491c-88b4-803a33f58a8b" providerId="ADAL" clId="{DC2E3FC4-3B14-5106-984B-374CCF2024D9}" dt="2026-10-09T19:58:58.992" v="384" actId="1076"/>
          <ac:picMkLst>
            <pc:docMk/>
            <pc:sldMk cId="2118565506" sldId="1269"/>
            <ac:picMk id="17" creationId="{4B36FBB0-9478-B673-6955-D91677BA7024}"/>
          </ac:picMkLst>
        </pc:picChg>
        <pc:picChg chg="add mod modCrop">
          <ac:chgData name="Jen Wilson" userId="000f367a-3246-491c-88b4-803a33f58a8b" providerId="ADAL" clId="{DC2E3FC4-3B14-5106-984B-374CCF2024D9}" dt="2026-10-09T19:59:11.123" v="386" actId="1076"/>
          <ac:picMkLst>
            <pc:docMk/>
            <pc:sldMk cId="2118565506" sldId="1269"/>
            <ac:picMk id="21" creationId="{858FB69E-B335-E6D8-285C-2684DB6A2C2B}"/>
          </ac:picMkLst>
        </pc:picChg>
      </pc:sldChg>
      <pc:sldChg chg="addSp delSp modSp mod modClrScheme chgLayout">
        <pc:chgData name="Jen Wilson" userId="000f367a-3246-491c-88b4-803a33f58a8b" providerId="ADAL" clId="{DC2E3FC4-3B14-5106-984B-374CCF2024D9}" dt="2026-10-09T20:30:33.919" v="794" actId="207"/>
        <pc:sldMkLst>
          <pc:docMk/>
          <pc:sldMk cId="3991082145" sldId="1285"/>
        </pc:sldMkLst>
        <pc:spChg chg="mod ord">
          <ac:chgData name="Jen Wilson" userId="000f367a-3246-491c-88b4-803a33f58a8b" providerId="ADAL" clId="{DC2E3FC4-3B14-5106-984B-374CCF2024D9}" dt="2026-10-09T20:29:24.856" v="778"/>
          <ac:spMkLst>
            <pc:docMk/>
            <pc:sldMk cId="3991082145" sldId="1285"/>
            <ac:spMk id="2" creationId="{E88F1FED-08C1-D65B-78BB-5584CB60F38A}"/>
          </ac:spMkLst>
        </pc:spChg>
        <pc:spChg chg="add mod ord">
          <ac:chgData name="Jen Wilson" userId="000f367a-3246-491c-88b4-803a33f58a8b" providerId="ADAL" clId="{DC2E3FC4-3B14-5106-984B-374CCF2024D9}" dt="2026-10-09T20:29:23.729" v="777" actId="6264"/>
          <ac:spMkLst>
            <pc:docMk/>
            <pc:sldMk cId="3991082145" sldId="1285"/>
            <ac:spMk id="3" creationId="{125F580E-4421-78E9-67E9-C390D49719C5}"/>
          </ac:spMkLst>
        </pc:spChg>
        <pc:spChg chg="add mod ord">
          <ac:chgData name="Jen Wilson" userId="000f367a-3246-491c-88b4-803a33f58a8b" providerId="ADAL" clId="{DC2E3FC4-3B14-5106-984B-374CCF2024D9}" dt="2026-10-09T20:30:33.919" v="794" actId="207"/>
          <ac:spMkLst>
            <pc:docMk/>
            <pc:sldMk cId="3991082145" sldId="1285"/>
            <ac:spMk id="13" creationId="{19E38625-D20B-D5EE-E678-06133F58039A}"/>
          </ac:spMkLst>
        </pc:spChg>
        <pc:spChg chg="add mod ord">
          <ac:chgData name="Jen Wilson" userId="000f367a-3246-491c-88b4-803a33f58a8b" providerId="ADAL" clId="{DC2E3FC4-3B14-5106-984B-374CCF2024D9}" dt="2026-10-09T20:29:28.851" v="781" actId="20577"/>
          <ac:spMkLst>
            <pc:docMk/>
            <pc:sldMk cId="3991082145" sldId="1285"/>
            <ac:spMk id="14" creationId="{8D337DB1-E3D3-F7FB-5315-E8C6279C9251}"/>
          </ac:spMkLst>
        </pc:spChg>
        <pc:graphicFrameChg chg="mod ord">
          <ac:chgData name="Jen Wilson" userId="000f367a-3246-491c-88b4-803a33f58a8b" providerId="ADAL" clId="{DC2E3FC4-3B14-5106-984B-374CCF2024D9}" dt="2026-10-09T20:29:50.021" v="788"/>
          <ac:graphicFrameMkLst>
            <pc:docMk/>
            <pc:sldMk cId="3991082145" sldId="1285"/>
            <ac:graphicFrameMk id="6" creationId="{E9768258-52B0-3EEC-6E20-D7497A6C2F16}"/>
          </ac:graphicFrameMkLst>
        </pc:graphicFrameChg>
      </pc:sldChg>
      <pc:sldChg chg="addSp delSp modSp mod modClrScheme chgLayout">
        <pc:chgData name="Jen Wilson" userId="000f367a-3246-491c-88b4-803a33f58a8b" providerId="ADAL" clId="{DC2E3FC4-3B14-5106-984B-374CCF2024D9}" dt="2026-10-09T20:26:30.947" v="765" actId="113"/>
        <pc:sldMkLst>
          <pc:docMk/>
          <pc:sldMk cId="2494634588" sldId="1287"/>
        </pc:sldMkLst>
        <pc:spChg chg="add mod ord">
          <ac:chgData name="Jen Wilson" userId="000f367a-3246-491c-88b4-803a33f58a8b" providerId="ADAL" clId="{DC2E3FC4-3B14-5106-984B-374CCF2024D9}" dt="2026-10-09T20:22:32.405" v="697" actId="6264"/>
          <ac:spMkLst>
            <pc:docMk/>
            <pc:sldMk cId="2494634588" sldId="1287"/>
            <ac:spMk id="2" creationId="{83A72AF6-A5FD-C4E5-8F33-C79D5D3AC12F}"/>
          </ac:spMkLst>
        </pc:spChg>
        <pc:spChg chg="add del mod ord">
          <ac:chgData name="Jen Wilson" userId="000f367a-3246-491c-88b4-803a33f58a8b" providerId="ADAL" clId="{DC2E3FC4-3B14-5106-984B-374CCF2024D9}" dt="2026-10-09T20:24:25.382" v="725" actId="207"/>
          <ac:spMkLst>
            <pc:docMk/>
            <pc:sldMk cId="2494634588" sldId="1287"/>
            <ac:spMk id="5" creationId="{479DCD57-E3A2-4A04-9CC3-853A7D1B8791}"/>
          </ac:spMkLst>
        </pc:spChg>
        <pc:spChg chg="mod ord">
          <ac:chgData name="Jen Wilson" userId="000f367a-3246-491c-88b4-803a33f58a8b" providerId="ADAL" clId="{DC2E3FC4-3B14-5106-984B-374CCF2024D9}" dt="2026-10-09T20:23:05.067" v="704" actId="14100"/>
          <ac:spMkLst>
            <pc:docMk/>
            <pc:sldMk cId="2494634588" sldId="1287"/>
            <ac:spMk id="7" creationId="{603E8CBD-B05C-1B70-ED92-2AEA537283E3}"/>
          </ac:spMkLst>
        </pc:spChg>
        <pc:spChg chg="add mod ord">
          <ac:chgData name="Jen Wilson" userId="000f367a-3246-491c-88b4-803a33f58a8b" providerId="ADAL" clId="{DC2E3FC4-3B14-5106-984B-374CCF2024D9}" dt="2026-10-09T20:25:14.190" v="738" actId="6549"/>
          <ac:spMkLst>
            <pc:docMk/>
            <pc:sldMk cId="2494634588" sldId="1287"/>
            <ac:spMk id="8" creationId="{960CA8B9-EF2E-B350-6C26-14EE3AE22D84}"/>
          </ac:spMkLst>
        </pc:spChg>
        <pc:graphicFrameChg chg="add del mod ord">
          <ac:chgData name="Jen Wilson" userId="000f367a-3246-491c-88b4-803a33f58a8b" providerId="ADAL" clId="{DC2E3FC4-3B14-5106-984B-374CCF2024D9}" dt="2026-10-09T20:26:30.947" v="765" actId="113"/>
          <ac:graphicFrameMkLst>
            <pc:docMk/>
            <pc:sldMk cId="2494634588" sldId="1287"/>
            <ac:graphicFrameMk id="6" creationId="{27AE0513-49AF-6C0C-73BE-9F0CAD6E6B9A}"/>
          </ac:graphicFrameMkLst>
        </pc:graphicFrameChg>
      </pc:sldChg>
      <pc:sldChg chg="addSp delSp modSp mod modClrScheme chgLayout">
        <pc:chgData name="Jen Wilson" userId="000f367a-3246-491c-88b4-803a33f58a8b" providerId="ADAL" clId="{DC2E3FC4-3B14-5106-984B-374CCF2024D9}" dt="2026-10-09T20:27:05.137" v="769" actId="692"/>
        <pc:sldMkLst>
          <pc:docMk/>
          <pc:sldMk cId="3296434101" sldId="1288"/>
        </pc:sldMkLst>
        <pc:spChg chg="mod ord">
          <ac:chgData name="Jen Wilson" userId="000f367a-3246-491c-88b4-803a33f58a8b" providerId="ADAL" clId="{DC2E3FC4-3B14-5106-984B-374CCF2024D9}" dt="2026-10-09T20:25:03.905" v="734"/>
          <ac:spMkLst>
            <pc:docMk/>
            <pc:sldMk cId="3296434101" sldId="1288"/>
            <ac:spMk id="7" creationId="{BB5CCFAB-A5CE-3E5E-FA6B-7667A83EDAC2}"/>
          </ac:spMkLst>
        </pc:spChg>
        <pc:spChg chg="add mod ord">
          <ac:chgData name="Jen Wilson" userId="000f367a-3246-491c-88b4-803a33f58a8b" providerId="ADAL" clId="{DC2E3FC4-3B14-5106-984B-374CCF2024D9}" dt="2026-10-09T20:24:57.150" v="733" actId="20577"/>
          <ac:spMkLst>
            <pc:docMk/>
            <pc:sldMk cId="3296434101" sldId="1288"/>
            <ac:spMk id="14" creationId="{272A76B3-1474-55B0-E4D3-9016066A6BFA}"/>
          </ac:spMkLst>
        </pc:spChg>
        <pc:spChg chg="add mod ord">
          <ac:chgData name="Jen Wilson" userId="000f367a-3246-491c-88b4-803a33f58a8b" providerId="ADAL" clId="{DC2E3FC4-3B14-5106-984B-374CCF2024D9}" dt="2026-10-09T20:25:25.483" v="743" actId="207"/>
          <ac:spMkLst>
            <pc:docMk/>
            <pc:sldMk cId="3296434101" sldId="1288"/>
            <ac:spMk id="15" creationId="{D29C0390-81E3-A90A-E2D7-F9FCB5A3F148}"/>
          </ac:spMkLst>
        </pc:spChg>
        <pc:spChg chg="add mod ord">
          <ac:chgData name="Jen Wilson" userId="000f367a-3246-491c-88b4-803a33f58a8b" providerId="ADAL" clId="{DC2E3FC4-3B14-5106-984B-374CCF2024D9}" dt="2026-10-09T20:25:11.372" v="737" actId="6549"/>
          <ac:spMkLst>
            <pc:docMk/>
            <pc:sldMk cId="3296434101" sldId="1288"/>
            <ac:spMk id="16" creationId="{33963722-7CB0-261F-94B1-B028218783A7}"/>
          </ac:spMkLst>
        </pc:spChg>
        <pc:graphicFrameChg chg="mod ord">
          <ac:chgData name="Jen Wilson" userId="000f367a-3246-491c-88b4-803a33f58a8b" providerId="ADAL" clId="{DC2E3FC4-3B14-5106-984B-374CCF2024D9}" dt="2026-10-09T20:27:05.137" v="769" actId="692"/>
          <ac:graphicFrameMkLst>
            <pc:docMk/>
            <pc:sldMk cId="3296434101" sldId="1288"/>
            <ac:graphicFrameMk id="6" creationId="{E4B0A870-F0F4-C6ED-68AA-E3DE0E20718D}"/>
          </ac:graphicFrameMkLst>
        </pc:graphicFrameChg>
      </pc:sldChg>
      <pc:sldMasterChg chg="modSldLayout">
        <pc:chgData name="Jen Wilson" userId="000f367a-3246-491c-88b4-803a33f58a8b" providerId="ADAL" clId="{DC2E3FC4-3B14-5106-984B-374CCF2024D9}" dt="2026-10-09T20:35:27.016" v="870" actId="207"/>
        <pc:sldMasterMkLst>
          <pc:docMk/>
          <pc:sldMasterMk cId="3207302714" sldId="2147483687"/>
        </pc:sldMasterMkLst>
        <pc:sldLayoutChg chg="modSp mod">
          <pc:chgData name="Jen Wilson" userId="000f367a-3246-491c-88b4-803a33f58a8b" providerId="ADAL" clId="{DC2E3FC4-3B14-5106-984B-374CCF2024D9}" dt="2026-10-09T20:35:27.016" v="870" actId="207"/>
          <pc:sldLayoutMkLst>
            <pc:docMk/>
            <pc:sldMasterMk cId="3207302714" sldId="2147483687"/>
            <pc:sldLayoutMk cId="2631466544" sldId="2147483688"/>
          </pc:sldLayoutMkLst>
          <pc:spChg chg="mod">
            <ac:chgData name="Jen Wilson" userId="000f367a-3246-491c-88b4-803a33f58a8b" providerId="ADAL" clId="{DC2E3FC4-3B14-5106-984B-374CCF2024D9}" dt="2026-10-09T20:35:27.016" v="870" actId="207"/>
            <ac:spMkLst>
              <pc:docMk/>
              <pc:sldMasterMk cId="3207302714" sldId="2147483687"/>
              <pc:sldLayoutMk cId="2631466544" sldId="2147483688"/>
              <ac:spMk id="2" creationId="{00000000-0000-0000-0000-000000000000}"/>
            </ac:spMkLst>
          </pc:spChg>
          <pc:spChg chg="mod">
            <ac:chgData name="Jen Wilson" userId="000f367a-3246-491c-88b4-803a33f58a8b" providerId="ADAL" clId="{DC2E3FC4-3B14-5106-984B-374CCF2024D9}" dt="2026-10-09T17:02:22.563" v="229" actId="2710"/>
            <ac:spMkLst>
              <pc:docMk/>
              <pc:sldMasterMk cId="3207302714" sldId="2147483687"/>
              <pc:sldLayoutMk cId="2631466544" sldId="2147483688"/>
              <ac:spMk id="53" creationId="{00000000-0000-0000-0000-000000000000}"/>
            </ac:spMkLst>
          </pc:spChg>
        </pc:sldLayoutChg>
      </pc:sldMasterChg>
    </pc:docChg>
  </pc:docChgLst>
  <pc:docChgLst>
    <pc:chgData name="Paul Frame" userId="ded3f5c5-00e7-408d-9358-fc292cfa5078" providerId="ADAL" clId="{EB6BB90D-960F-4CC0-B1DB-E3189CFE8A64}"/>
    <pc:docChg chg="undo custSel delSld modSld modMainMaster modNotesMaster">
      <pc:chgData name="Paul Frame" userId="ded3f5c5-00e7-408d-9358-fc292cfa5078" providerId="ADAL" clId="{EB6BB90D-960F-4CC0-B1DB-E3189CFE8A64}" dt="2026-10-16T01:44:58.980" v="4548" actId="478"/>
      <pc:docMkLst>
        <pc:docMk/>
      </pc:docMkLst>
      <pc:sldChg chg="addSp delSp modSp mod modNotes">
        <pc:chgData name="Paul Frame" userId="ded3f5c5-00e7-408d-9358-fc292cfa5078" providerId="ADAL" clId="{EB6BB90D-960F-4CC0-B1DB-E3189CFE8A64}" dt="2026-10-16T00:49:57.160" v="4475" actId="13926"/>
        <pc:sldMkLst>
          <pc:docMk/>
          <pc:sldMk cId="2240672389" sldId="1256"/>
        </pc:sldMkLst>
        <pc:spChg chg="mod">
          <ac:chgData name="Paul Frame" userId="ded3f5c5-00e7-408d-9358-fc292cfa5078" providerId="ADAL" clId="{EB6BB90D-960F-4CC0-B1DB-E3189CFE8A64}" dt="2026-10-06T23:12:46.246" v="247" actId="14100"/>
          <ac:spMkLst>
            <pc:docMk/>
            <pc:sldMk cId="2240672389" sldId="1256"/>
            <ac:spMk id="2" creationId="{C3BD541E-CD59-D248-F0B0-2C55D3A7B774}"/>
          </ac:spMkLst>
        </pc:spChg>
        <pc:spChg chg="mod">
          <ac:chgData name="Paul Frame" userId="ded3f5c5-00e7-408d-9358-fc292cfa5078" providerId="ADAL" clId="{EB6BB90D-960F-4CC0-B1DB-E3189CFE8A64}" dt="2026-10-09T17:54:24.419" v="4412" actId="20577"/>
          <ac:spMkLst>
            <pc:docMk/>
            <pc:sldMk cId="2240672389" sldId="1256"/>
            <ac:spMk id="8" creationId="{9794BDBB-1768-EB52-A77F-257430A78BD8}"/>
          </ac:spMkLst>
        </pc:spChg>
        <pc:spChg chg="mod">
          <ac:chgData name="Paul Frame" userId="ded3f5c5-00e7-408d-9358-fc292cfa5078" providerId="ADAL" clId="{EB6BB90D-960F-4CC0-B1DB-E3189CFE8A64}" dt="2026-10-07T01:58:48.353" v="4123" actId="552"/>
          <ac:spMkLst>
            <pc:docMk/>
            <pc:sldMk cId="2240672389" sldId="1256"/>
            <ac:spMk id="9" creationId="{0DDA449A-8C3B-2928-7312-46F515A3F1D6}"/>
          </ac:spMkLst>
        </pc:spChg>
        <pc:spChg chg="mod">
          <ac:chgData name="Paul Frame" userId="ded3f5c5-00e7-408d-9358-fc292cfa5078" providerId="ADAL" clId="{EB6BB90D-960F-4CC0-B1DB-E3189CFE8A64}" dt="2026-10-07T01:58:48.353" v="4123" actId="552"/>
          <ac:spMkLst>
            <pc:docMk/>
            <pc:sldMk cId="2240672389" sldId="1256"/>
            <ac:spMk id="10" creationId="{78754178-FECA-D178-D689-96B11711ED35}"/>
          </ac:spMkLst>
        </pc:spChg>
        <pc:spChg chg="mod">
          <ac:chgData name="Paul Frame" userId="ded3f5c5-00e7-408d-9358-fc292cfa5078" providerId="ADAL" clId="{EB6BB90D-960F-4CC0-B1DB-E3189CFE8A64}" dt="2026-10-07T01:57:35.095" v="4025" actId="554"/>
          <ac:spMkLst>
            <pc:docMk/>
            <pc:sldMk cId="2240672389" sldId="1256"/>
            <ac:spMk id="11" creationId="{498350AB-D845-C74B-0E8D-CBC562C938C5}"/>
          </ac:spMkLst>
        </pc:spChg>
        <pc:spChg chg="add mod">
          <ac:chgData name="Paul Frame" userId="ded3f5c5-00e7-408d-9358-fc292cfa5078" providerId="ADAL" clId="{EB6BB90D-960F-4CC0-B1DB-E3189CFE8A64}" dt="2026-10-16T00:47:45.518" v="4470" actId="20577"/>
          <ac:spMkLst>
            <pc:docMk/>
            <pc:sldMk cId="2240672389" sldId="1256"/>
            <ac:spMk id="19" creationId="{E4BFB221-285F-8B30-8890-5346AB50BD0C}"/>
          </ac:spMkLst>
        </pc:spChg>
        <pc:spChg chg="mod">
          <ac:chgData name="Paul Frame" userId="ded3f5c5-00e7-408d-9358-fc292cfa5078" providerId="ADAL" clId="{EB6BB90D-960F-4CC0-B1DB-E3189CFE8A64}" dt="2026-10-16T00:49:57.160" v="4475" actId="13926"/>
          <ac:spMkLst>
            <pc:docMk/>
            <pc:sldMk cId="2240672389" sldId="1256"/>
            <ac:spMk id="23" creationId="{E99D5427-62FD-91C7-C6FF-D97E514D9FFE}"/>
          </ac:spMkLst>
        </pc:spChg>
        <pc:graphicFrameChg chg="mod">
          <ac:chgData name="Paul Frame" userId="ded3f5c5-00e7-408d-9358-fc292cfa5078" providerId="ADAL" clId="{EB6BB90D-960F-4CC0-B1DB-E3189CFE8A64}" dt="2026-10-07T01:55:25.400" v="3931"/>
          <ac:graphicFrameMkLst>
            <pc:docMk/>
            <pc:sldMk cId="2240672389" sldId="1256"/>
            <ac:graphicFrameMk id="6" creationId="{399B99BA-8930-B605-F24C-B447320817AC}"/>
          </ac:graphicFrameMkLst>
        </pc:graphicFrameChg>
      </pc:sldChg>
      <pc:sldChg chg="addSp delSp modSp mod modNotes">
        <pc:chgData name="Paul Frame" userId="ded3f5c5-00e7-408d-9358-fc292cfa5078" providerId="ADAL" clId="{EB6BB90D-960F-4CC0-B1DB-E3189CFE8A64}" dt="2026-10-16T00:44:44.764" v="4466" actId="6549"/>
        <pc:sldMkLst>
          <pc:docMk/>
          <pc:sldMk cId="968307673" sldId="1259"/>
        </pc:sldMkLst>
        <pc:spChg chg="mod">
          <ac:chgData name="Paul Frame" userId="ded3f5c5-00e7-408d-9358-fc292cfa5078" providerId="ADAL" clId="{EB6BB90D-960F-4CC0-B1DB-E3189CFE8A64}" dt="2026-10-06T23:05:48.553" v="122" actId="14100"/>
          <ac:spMkLst>
            <pc:docMk/>
            <pc:sldMk cId="968307673" sldId="1259"/>
            <ac:spMk id="2" creationId="{C076BD24-8A24-32A4-6040-F985396B0477}"/>
          </ac:spMkLst>
        </pc:spChg>
        <pc:spChg chg="mod">
          <ac:chgData name="Paul Frame" userId="ded3f5c5-00e7-408d-9358-fc292cfa5078" providerId="ADAL" clId="{EB6BB90D-960F-4CC0-B1DB-E3189CFE8A64}" dt="2026-10-16T00:44:44.764" v="4466" actId="6549"/>
          <ac:spMkLst>
            <pc:docMk/>
            <pc:sldMk cId="968307673" sldId="1259"/>
            <ac:spMk id="9" creationId="{4DDC7363-32EB-66AB-F9DE-86A1FE1FE459}"/>
          </ac:spMkLst>
        </pc:spChg>
        <pc:spChg chg="mod">
          <ac:chgData name="Paul Frame" userId="ded3f5c5-00e7-408d-9358-fc292cfa5078" providerId="ADAL" clId="{EB6BB90D-960F-4CC0-B1DB-E3189CFE8A64}" dt="2026-10-09T20:49:53.124" v="4423" actId="6549"/>
          <ac:spMkLst>
            <pc:docMk/>
            <pc:sldMk cId="968307673" sldId="1259"/>
            <ac:spMk id="14" creationId="{68FFDC91-59F3-22B3-EEB7-2F246368352D}"/>
          </ac:spMkLst>
        </pc:spChg>
        <pc:graphicFrameChg chg="mod">
          <ac:chgData name="Paul Frame" userId="ded3f5c5-00e7-408d-9358-fc292cfa5078" providerId="ADAL" clId="{EB6BB90D-960F-4CC0-B1DB-E3189CFE8A64}" dt="2026-10-07T01:52:33.767" v="3909" actId="14100"/>
          <ac:graphicFrameMkLst>
            <pc:docMk/>
            <pc:sldMk cId="968307673" sldId="1259"/>
            <ac:graphicFrameMk id="6" creationId="{04585A22-43F9-A7BB-8BB1-ECF31E3762DD}"/>
          </ac:graphicFrameMkLst>
        </pc:graphicFrameChg>
      </pc:sldChg>
      <pc:sldChg chg="addSp delSp modSp mod modNotes">
        <pc:chgData name="Paul Frame" userId="ded3f5c5-00e7-408d-9358-fc292cfa5078" providerId="ADAL" clId="{EB6BB90D-960F-4CC0-B1DB-E3189CFE8A64}" dt="2026-10-16T00:38:47.661" v="4462" actId="13926"/>
        <pc:sldMkLst>
          <pc:docMk/>
          <pc:sldMk cId="1393752455" sldId="1263"/>
        </pc:sldMkLst>
        <pc:spChg chg="mod">
          <ac:chgData name="Paul Frame" userId="ded3f5c5-00e7-408d-9358-fc292cfa5078" providerId="ADAL" clId="{EB6BB90D-960F-4CC0-B1DB-E3189CFE8A64}" dt="2026-10-06T23:43:11.386" v="831" actId="20577"/>
          <ac:spMkLst>
            <pc:docMk/>
            <pc:sldMk cId="1393752455" sldId="1263"/>
            <ac:spMk id="2" creationId="{00000000-0000-0000-0000-000000000000}"/>
          </ac:spMkLst>
        </pc:spChg>
        <pc:spChg chg="mod">
          <ac:chgData name="Paul Frame" userId="ded3f5c5-00e7-408d-9358-fc292cfa5078" providerId="ADAL" clId="{EB6BB90D-960F-4CC0-B1DB-E3189CFE8A64}" dt="2026-10-07T01:50:27.078" v="3891" actId="1035"/>
          <ac:spMkLst>
            <pc:docMk/>
            <pc:sldMk cId="1393752455" sldId="1263"/>
            <ac:spMk id="5" creationId="{AD1DC123-AE9C-0DD0-CCEB-686B1BC13208}"/>
          </ac:spMkLst>
        </pc:spChg>
        <pc:spChg chg="add mod">
          <ac:chgData name="Paul Frame" userId="ded3f5c5-00e7-408d-9358-fc292cfa5078" providerId="ADAL" clId="{EB6BB90D-960F-4CC0-B1DB-E3189CFE8A64}" dt="2026-10-16T00:38:47.661" v="4462" actId="13926"/>
          <ac:spMkLst>
            <pc:docMk/>
            <pc:sldMk cId="1393752455" sldId="1263"/>
            <ac:spMk id="9" creationId="{30FDC9FD-0E3C-3C44-9CAA-B2C381E12190}"/>
          </ac:spMkLst>
        </pc:spChg>
        <pc:spChg chg="mod">
          <ac:chgData name="Paul Frame" userId="ded3f5c5-00e7-408d-9358-fc292cfa5078" providerId="ADAL" clId="{EB6BB90D-960F-4CC0-B1DB-E3189CFE8A64}" dt="2026-10-16T00:37:40.531" v="4454" actId="6549"/>
          <ac:spMkLst>
            <pc:docMk/>
            <pc:sldMk cId="1393752455" sldId="1263"/>
            <ac:spMk id="10" creationId="{831F331D-BDBC-E61E-0CCB-C96A134BB431}"/>
          </ac:spMkLst>
        </pc:spChg>
        <pc:spChg chg="mod">
          <ac:chgData name="Paul Frame" userId="ded3f5c5-00e7-408d-9358-fc292cfa5078" providerId="ADAL" clId="{EB6BB90D-960F-4CC0-B1DB-E3189CFE8A64}" dt="2026-10-07T01:50:21.595" v="3890" actId="1035"/>
          <ac:spMkLst>
            <pc:docMk/>
            <pc:sldMk cId="1393752455" sldId="1263"/>
            <ac:spMk id="14" creationId="{00000000-0000-0000-0000-000000000000}"/>
          </ac:spMkLst>
        </pc:spChg>
        <pc:spChg chg="mod">
          <ac:chgData name="Paul Frame" userId="ded3f5c5-00e7-408d-9358-fc292cfa5078" providerId="ADAL" clId="{EB6BB90D-960F-4CC0-B1DB-E3189CFE8A64}" dt="2026-10-07T01:52:59.771" v="3918" actId="1076"/>
          <ac:spMkLst>
            <pc:docMk/>
            <pc:sldMk cId="1393752455" sldId="1263"/>
            <ac:spMk id="15" creationId="{00000000-0000-0000-0000-000000000000}"/>
          </ac:spMkLst>
        </pc:spChg>
        <pc:graphicFrameChg chg="mod">
          <ac:chgData name="Paul Frame" userId="ded3f5c5-00e7-408d-9358-fc292cfa5078" providerId="ADAL" clId="{EB6BB90D-960F-4CC0-B1DB-E3189CFE8A64}" dt="2026-10-07T01:49:56.089" v="3861" actId="14100"/>
          <ac:graphicFrameMkLst>
            <pc:docMk/>
            <pc:sldMk cId="1393752455" sldId="1263"/>
            <ac:graphicFrameMk id="4" creationId="{00000000-0000-0000-0000-000000000000}"/>
          </ac:graphicFrameMkLst>
        </pc:graphicFrameChg>
      </pc:sldChg>
      <pc:sldChg chg="addSp delSp modSp mod modNotes">
        <pc:chgData name="Paul Frame" userId="ded3f5c5-00e7-408d-9358-fc292cfa5078" providerId="ADAL" clId="{EB6BB90D-960F-4CC0-B1DB-E3189CFE8A64}" dt="2026-10-16T00:40:48.821" v="4465" actId="20577"/>
        <pc:sldMkLst>
          <pc:docMk/>
          <pc:sldMk cId="893600811" sldId="1264"/>
        </pc:sldMkLst>
        <pc:spChg chg="mod">
          <ac:chgData name="Paul Frame" userId="ded3f5c5-00e7-408d-9358-fc292cfa5078" providerId="ADAL" clId="{EB6BB90D-960F-4CC0-B1DB-E3189CFE8A64}" dt="2026-10-06T23:09:02.482" v="181" actId="20577"/>
          <ac:spMkLst>
            <pc:docMk/>
            <pc:sldMk cId="893600811" sldId="1264"/>
            <ac:spMk id="2" creationId="{00000000-0000-0000-0000-000000000000}"/>
          </ac:spMkLst>
        </pc:spChg>
        <pc:spChg chg="mod">
          <ac:chgData name="Paul Frame" userId="ded3f5c5-00e7-408d-9358-fc292cfa5078" providerId="ADAL" clId="{EB6BB90D-960F-4CC0-B1DB-E3189CFE8A64}" dt="2026-10-16T00:40:48.821" v="4465" actId="20577"/>
          <ac:spMkLst>
            <pc:docMk/>
            <pc:sldMk cId="893600811" sldId="1264"/>
            <ac:spMk id="8" creationId="{6E7520EA-FA2E-C8BC-ED6C-445016B34DB7}"/>
          </ac:spMkLst>
        </pc:spChg>
        <pc:graphicFrameChg chg="mod">
          <ac:chgData name="Paul Frame" userId="ded3f5c5-00e7-408d-9358-fc292cfa5078" providerId="ADAL" clId="{EB6BB90D-960F-4CC0-B1DB-E3189CFE8A64}" dt="2026-10-07T01:29:49.306" v="3311"/>
          <ac:graphicFrameMkLst>
            <pc:docMk/>
            <pc:sldMk cId="893600811" sldId="1264"/>
            <ac:graphicFrameMk id="6" creationId="{00000000-0000-0000-0000-000000000000}"/>
          </ac:graphicFrameMkLst>
        </pc:graphicFrameChg>
      </pc:sldChg>
      <pc:sldChg chg="addSp delSp modSp mod">
        <pc:chgData name="Paul Frame" userId="ded3f5c5-00e7-408d-9358-fc292cfa5078" providerId="ADAL" clId="{EB6BB90D-960F-4CC0-B1DB-E3189CFE8A64}" dt="2026-10-16T01:44:58.980" v="4548" actId="478"/>
        <pc:sldMkLst>
          <pc:docMk/>
          <pc:sldMk cId="2118565506" sldId="1269"/>
        </pc:sldMkLst>
        <pc:spChg chg="mod">
          <ac:chgData name="Paul Frame" userId="ded3f5c5-00e7-408d-9358-fc292cfa5078" providerId="ADAL" clId="{EB6BB90D-960F-4CC0-B1DB-E3189CFE8A64}" dt="2026-10-06T23:09:10.326" v="182" actId="113"/>
          <ac:spMkLst>
            <pc:docMk/>
            <pc:sldMk cId="2118565506" sldId="1269"/>
            <ac:spMk id="2" creationId="{793F765A-D8EC-8AE8-92B1-435E490A4E87}"/>
          </ac:spMkLst>
        </pc:spChg>
        <pc:picChg chg="del mod modCrop">
          <ac:chgData name="Paul Frame" userId="ded3f5c5-00e7-408d-9358-fc292cfa5078" providerId="ADAL" clId="{EB6BB90D-960F-4CC0-B1DB-E3189CFE8A64}" dt="2026-10-16T01:44:58.980" v="4548" actId="478"/>
          <ac:picMkLst>
            <pc:docMk/>
            <pc:sldMk cId="2118565506" sldId="1269"/>
            <ac:picMk id="6" creationId="{7649C195-3523-A73A-E282-2656931B0C13}"/>
          </ac:picMkLst>
        </pc:picChg>
      </pc:sldChg>
      <pc:sldChg chg="addSp delSp modSp mod modNotes">
        <pc:chgData name="Paul Frame" userId="ded3f5c5-00e7-408d-9358-fc292cfa5078" providerId="ADAL" clId="{EB6BB90D-960F-4CC0-B1DB-E3189CFE8A64}" dt="2026-10-16T00:52:51.368" v="4504" actId="20577"/>
        <pc:sldMkLst>
          <pc:docMk/>
          <pc:sldMk cId="3991082145" sldId="1285"/>
        </pc:sldMkLst>
        <pc:spChg chg="mod">
          <ac:chgData name="Paul Frame" userId="ded3f5c5-00e7-408d-9358-fc292cfa5078" providerId="ADAL" clId="{EB6BB90D-960F-4CC0-B1DB-E3189CFE8A64}" dt="2026-10-06T23:11:10.312" v="225" actId="20577"/>
          <ac:spMkLst>
            <pc:docMk/>
            <pc:sldMk cId="3991082145" sldId="1285"/>
            <ac:spMk id="2" creationId="{E88F1FED-08C1-D65B-78BB-5584CB60F38A}"/>
          </ac:spMkLst>
        </pc:spChg>
        <pc:spChg chg="mod">
          <ac:chgData name="Paul Frame" userId="ded3f5c5-00e7-408d-9358-fc292cfa5078" providerId="ADAL" clId="{EB6BB90D-960F-4CC0-B1DB-E3189CFE8A64}" dt="2026-10-16T00:52:51.368" v="4504" actId="20577"/>
          <ac:spMkLst>
            <pc:docMk/>
            <pc:sldMk cId="3991082145" sldId="1285"/>
            <ac:spMk id="14" creationId="{8D337DB1-E3D3-F7FB-5315-E8C6279C9251}"/>
          </ac:spMkLst>
        </pc:spChg>
        <pc:graphicFrameChg chg="mod">
          <ac:chgData name="Paul Frame" userId="ded3f5c5-00e7-408d-9358-fc292cfa5078" providerId="ADAL" clId="{EB6BB90D-960F-4CC0-B1DB-E3189CFE8A64}" dt="2026-10-07T01:52:19.607" v="3908" actId="14100"/>
          <ac:graphicFrameMkLst>
            <pc:docMk/>
            <pc:sldMk cId="3991082145" sldId="1285"/>
            <ac:graphicFrameMk id="6" creationId="{E9768258-52B0-3EEC-6E20-D7497A6C2F16}"/>
          </ac:graphicFrameMkLst>
        </pc:graphicFrameChg>
      </pc:sldChg>
      <pc:sldChg chg="addSp delSp modSp mod modNotes">
        <pc:chgData name="Paul Frame" userId="ded3f5c5-00e7-408d-9358-fc292cfa5078" providerId="ADAL" clId="{EB6BB90D-960F-4CC0-B1DB-E3189CFE8A64}" dt="2026-10-16T00:52:35.525" v="4490" actId="20577"/>
        <pc:sldMkLst>
          <pc:docMk/>
          <pc:sldMk cId="2494634588" sldId="1287"/>
        </pc:sldMkLst>
        <pc:spChg chg="mod">
          <ac:chgData name="Paul Frame" userId="ded3f5c5-00e7-408d-9358-fc292cfa5078" providerId="ADAL" clId="{EB6BB90D-960F-4CC0-B1DB-E3189CFE8A64}" dt="2026-10-06T23:07:43.290" v="149" actId="20577"/>
          <ac:spMkLst>
            <pc:docMk/>
            <pc:sldMk cId="2494634588" sldId="1287"/>
            <ac:spMk id="7" creationId="{603E8CBD-B05C-1B70-ED92-2AEA537283E3}"/>
          </ac:spMkLst>
        </pc:spChg>
        <pc:spChg chg="mod">
          <ac:chgData name="Paul Frame" userId="ded3f5c5-00e7-408d-9358-fc292cfa5078" providerId="ADAL" clId="{EB6BB90D-960F-4CC0-B1DB-E3189CFE8A64}" dt="2026-10-16T00:52:35.525" v="4490" actId="20577"/>
          <ac:spMkLst>
            <pc:docMk/>
            <pc:sldMk cId="2494634588" sldId="1287"/>
            <ac:spMk id="8" creationId="{960CA8B9-EF2E-B350-6C26-14EE3AE22D84}"/>
          </ac:spMkLst>
        </pc:spChg>
        <pc:graphicFrameChg chg="mod">
          <ac:chgData name="Paul Frame" userId="ded3f5c5-00e7-408d-9358-fc292cfa5078" providerId="ADAL" clId="{EB6BB90D-960F-4CC0-B1DB-E3189CFE8A64}" dt="2026-10-07T01:52:03.660" v="3904" actId="14100"/>
          <ac:graphicFrameMkLst>
            <pc:docMk/>
            <pc:sldMk cId="2494634588" sldId="1287"/>
            <ac:graphicFrameMk id="6" creationId="{27AE0513-49AF-6C0C-73BE-9F0CAD6E6B9A}"/>
          </ac:graphicFrameMkLst>
        </pc:graphicFrameChg>
      </pc:sldChg>
      <pc:sldChg chg="addSp delSp modSp mod modNotes">
        <pc:chgData name="Paul Frame" userId="ded3f5c5-00e7-408d-9358-fc292cfa5078" providerId="ADAL" clId="{EB6BB90D-960F-4CC0-B1DB-E3189CFE8A64}" dt="2026-10-16T00:56:52.752" v="4547" actId="13926"/>
        <pc:sldMkLst>
          <pc:docMk/>
          <pc:sldMk cId="3296434101" sldId="1288"/>
        </pc:sldMkLst>
        <pc:spChg chg="mod">
          <ac:chgData name="Paul Frame" userId="ded3f5c5-00e7-408d-9358-fc292cfa5078" providerId="ADAL" clId="{EB6BB90D-960F-4CC0-B1DB-E3189CFE8A64}" dt="2026-10-06T23:10:14.823" v="206" actId="20577"/>
          <ac:spMkLst>
            <pc:docMk/>
            <pc:sldMk cId="3296434101" sldId="1288"/>
            <ac:spMk id="7" creationId="{BB5CCFAB-A5CE-3E5E-FA6B-7667A83EDAC2}"/>
          </ac:spMkLst>
        </pc:spChg>
        <pc:spChg chg="mod">
          <ac:chgData name="Paul Frame" userId="ded3f5c5-00e7-408d-9358-fc292cfa5078" providerId="ADAL" clId="{EB6BB90D-960F-4CC0-B1DB-E3189CFE8A64}" dt="2026-10-16T00:56:52.752" v="4547" actId="13926"/>
          <ac:spMkLst>
            <pc:docMk/>
            <pc:sldMk cId="3296434101" sldId="1288"/>
            <ac:spMk id="15" creationId="{D29C0390-81E3-A90A-E2D7-F9FCB5A3F148}"/>
          </ac:spMkLst>
        </pc:spChg>
        <pc:spChg chg="mod">
          <ac:chgData name="Paul Frame" userId="ded3f5c5-00e7-408d-9358-fc292cfa5078" providerId="ADAL" clId="{EB6BB90D-960F-4CC0-B1DB-E3189CFE8A64}" dt="2026-10-16T00:52:45.030" v="4498" actId="20577"/>
          <ac:spMkLst>
            <pc:docMk/>
            <pc:sldMk cId="3296434101" sldId="1288"/>
            <ac:spMk id="16" creationId="{33963722-7CB0-261F-94B1-B028218783A7}"/>
          </ac:spMkLst>
        </pc:spChg>
        <pc:graphicFrameChg chg="mod">
          <ac:chgData name="Paul Frame" userId="ded3f5c5-00e7-408d-9358-fc292cfa5078" providerId="ADAL" clId="{EB6BB90D-960F-4CC0-B1DB-E3189CFE8A64}" dt="2026-10-07T01:52:10.292" v="3906" actId="14100"/>
          <ac:graphicFrameMkLst>
            <pc:docMk/>
            <pc:sldMk cId="3296434101" sldId="1288"/>
            <ac:graphicFrameMk id="6" creationId="{E4B0A870-F0F4-C6ED-68AA-E3DE0E20718D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243635704073577E-2"/>
          <c:y val="1.7245471630860956E-2"/>
          <c:w val="0.95004687866760562"/>
          <c:h val="0.8753556268429408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Birth center</c:v>
                </c:pt>
              </c:strCache>
            </c:strRef>
          </c:tx>
          <c:spPr>
            <a:ln w="38100">
              <a:solidFill>
                <a:schemeClr val="accent2"/>
              </a:solidFill>
            </a:ln>
          </c:spPr>
          <c:marker>
            <c:symbol val="none"/>
          </c:marker>
          <c:cat>
            <c:numRef>
              <c:f>Sheet1!$A$2:$A$37</c:f>
              <c:numCache>
                <c:formatCode>General</c:formatCode>
                <c:ptCount val="36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  <c:pt idx="34">
                  <c:v>2023</c:v>
                </c:pt>
                <c:pt idx="35">
                  <c:v>2024</c:v>
                </c:pt>
              </c:numCache>
            </c:numRef>
          </c:cat>
          <c:val>
            <c:numRef>
              <c:f>Sheet1!$B$2:$B$37</c:f>
              <c:numCache>
                <c:formatCode>General</c:formatCode>
                <c:ptCount val="36"/>
                <c:pt idx="0">
                  <c:v>0.35</c:v>
                </c:pt>
                <c:pt idx="1">
                  <c:v>0.36</c:v>
                </c:pt>
                <c:pt idx="2">
                  <c:v>0.35</c:v>
                </c:pt>
                <c:pt idx="3">
                  <c:v>0.33</c:v>
                </c:pt>
                <c:pt idx="4">
                  <c:v>0.28000000000000003</c:v>
                </c:pt>
                <c:pt idx="5" formatCode="0.00">
                  <c:v>0.3</c:v>
                </c:pt>
                <c:pt idx="6">
                  <c:v>0.27</c:v>
                </c:pt>
                <c:pt idx="7">
                  <c:v>0.26</c:v>
                </c:pt>
                <c:pt idx="8">
                  <c:v>0.26</c:v>
                </c:pt>
                <c:pt idx="9">
                  <c:v>0.27</c:v>
                </c:pt>
                <c:pt idx="10">
                  <c:v>0.24</c:v>
                </c:pt>
                <c:pt idx="11">
                  <c:v>0.26</c:v>
                </c:pt>
                <c:pt idx="12">
                  <c:v>0.25</c:v>
                </c:pt>
                <c:pt idx="13">
                  <c:v>0.24</c:v>
                </c:pt>
                <c:pt idx="14" formatCode="0.00">
                  <c:v>0.23911230869670466</c:v>
                </c:pt>
                <c:pt idx="15" formatCode="0.00">
                  <c:v>0.23398998902290205</c:v>
                </c:pt>
                <c:pt idx="16" formatCode="0.00">
                  <c:v>0.24690612154151392</c:v>
                </c:pt>
                <c:pt idx="17" formatCode="0.00">
                  <c:v>0.25276705011169481</c:v>
                </c:pt>
                <c:pt idx="18" formatCode="0.00">
                  <c:v>0.25062639220794508</c:v>
                </c:pt>
                <c:pt idx="19" formatCode="0.00">
                  <c:v>0.28285239714699068</c:v>
                </c:pt>
                <c:pt idx="20" formatCode="0.00">
                  <c:v>0.29461966245481686</c:v>
                </c:pt>
                <c:pt idx="21" formatCode="0.00">
                  <c:v>0.32922374611913069</c:v>
                </c:pt>
                <c:pt idx="22" formatCode="0.00">
                  <c:v>0.35933063224080564</c:v>
                </c:pt>
                <c:pt idx="23" formatCode="0.00">
                  <c:v>0.39408266299392525</c:v>
                </c:pt>
                <c:pt idx="24" formatCode="0.00">
                  <c:v>0.43013088053866944</c:v>
                </c:pt>
                <c:pt idx="25" formatCode="0.00">
                  <c:v>0.45685172266625473</c:v>
                </c:pt>
                <c:pt idx="26" formatCode="0.00">
                  <c:v>0.47487154815112542</c:v>
                </c:pt>
                <c:pt idx="27" formatCode="0.00">
                  <c:v>0.50098247511751559</c:v>
                </c:pt>
                <c:pt idx="28" formatCode="0.00">
                  <c:v>0.51559935766664189</c:v>
                </c:pt>
                <c:pt idx="29" formatCode="0.00">
                  <c:v>0.524098204783639</c:v>
                </c:pt>
                <c:pt idx="30" formatCode="0.00">
                  <c:v>0.53484768995859022</c:v>
                </c:pt>
                <c:pt idx="31" formatCode="0.00">
                  <c:v>0.60562083884740536</c:v>
                </c:pt>
                <c:pt idx="32" formatCode="0.00">
                  <c:v>0.64260294310292132</c:v>
                </c:pt>
                <c:pt idx="33" formatCode="0.00">
                  <c:v>0.65287214666652127</c:v>
                </c:pt>
                <c:pt idx="34" formatCode="0.00">
                  <c:v>0.64326592542720551</c:v>
                </c:pt>
                <c:pt idx="35" formatCode="0.00">
                  <c:v>0.62378364256577223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5D-4DA7-9AD8-35478EEE2A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6933448"/>
        <c:axId val="513326840"/>
      </c:lineChart>
      <c:catAx>
        <c:axId val="6069334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chemeClr val="tx1">
                <a:lumMod val="25000"/>
                <a:lumOff val="75000"/>
              </a:schemeClr>
            </a:solidFill>
          </a:ln>
        </c:spPr>
        <c:txPr>
          <a:bodyPr rot="-5400000" vert="horz"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513326840"/>
        <c:crosses val="autoZero"/>
        <c:auto val="1"/>
        <c:lblAlgn val="ctr"/>
        <c:lblOffset val="100"/>
        <c:noMultiLvlLbl val="0"/>
      </c:catAx>
      <c:valAx>
        <c:axId val="513326840"/>
        <c:scaling>
          <c:orientation val="minMax"/>
          <c:max val="1"/>
        </c:scaling>
        <c:delete val="0"/>
        <c:axPos val="l"/>
        <c:majorGridlines>
          <c:spPr>
            <a:ln>
              <a:noFill/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solidFill>
              <a:schemeClr val="tx1">
                <a:lumMod val="25000"/>
                <a:lumOff val="75000"/>
              </a:schemeClr>
            </a:solidFill>
          </a:ln>
        </c:spPr>
        <c:txPr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6069334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923130855021169E-5"/>
          <c:y val="4.0847331583552055E-2"/>
          <c:w val="0.99996607686914496"/>
          <c:h val="0.674983158355205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26"/>
            <c:invertIfNegative val="0"/>
            <c:bubble3D val="0"/>
            <c:spPr>
              <a:solidFill>
                <a:schemeClr val="tx2"/>
              </a:solidFill>
              <a:ln>
                <a:solidFill>
                  <a:srgbClr val="00B0F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A978-47B5-9370-7AD3762795FD}"/>
              </c:ext>
            </c:extLst>
          </c:dPt>
          <c:dPt>
            <c:idx val="27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2481-4F24-A463-60FFB04C973A}"/>
              </c:ext>
            </c:extLst>
          </c:dPt>
          <c:dPt>
            <c:idx val="28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B79-EF46-A68C-B49AF8E600B5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Sheet1!$A$2:$A$50</c:f>
              <c:strCache>
                <c:ptCount val="49"/>
                <c:pt idx="0">
                  <c:v>Alabama</c:v>
                </c:pt>
                <c:pt idx="1">
                  <c:v>Mississippi</c:v>
                </c:pt>
                <c:pt idx="2">
                  <c:v>Arkansas</c:v>
                </c:pt>
                <c:pt idx="3">
                  <c:v>New York</c:v>
                </c:pt>
                <c:pt idx="4">
                  <c:v>Iowa</c:v>
                </c:pt>
                <c:pt idx="5">
                  <c:v>Louisiana</c:v>
                </c:pt>
                <c:pt idx="6">
                  <c:v>Maryland</c:v>
                </c:pt>
                <c:pt idx="7">
                  <c:v>Nebraska</c:v>
                </c:pt>
                <c:pt idx="8">
                  <c:v>Massachusetts</c:v>
                </c:pt>
                <c:pt idx="9">
                  <c:v>West Virginia</c:v>
                </c:pt>
                <c:pt idx="10">
                  <c:v>Missouri</c:v>
                </c:pt>
                <c:pt idx="11">
                  <c:v>Connecticut</c:v>
                </c:pt>
                <c:pt idx="12">
                  <c:v>Vermont</c:v>
                </c:pt>
                <c:pt idx="13">
                  <c:v>Georgia</c:v>
                </c:pt>
                <c:pt idx="14">
                  <c:v>Kentucky</c:v>
                </c:pt>
                <c:pt idx="15">
                  <c:v>California</c:v>
                </c:pt>
                <c:pt idx="16">
                  <c:v>South Dakota</c:v>
                </c:pt>
                <c:pt idx="17">
                  <c:v>Illinois</c:v>
                </c:pt>
                <c:pt idx="18">
                  <c:v>District of Columbia</c:v>
                </c:pt>
                <c:pt idx="19">
                  <c:v>Michigan</c:v>
                </c:pt>
                <c:pt idx="20">
                  <c:v>Nevada</c:v>
                </c:pt>
                <c:pt idx="21">
                  <c:v>Tennessee</c:v>
                </c:pt>
                <c:pt idx="22">
                  <c:v>North Carolina</c:v>
                </c:pt>
                <c:pt idx="23">
                  <c:v>Virginia</c:v>
                </c:pt>
                <c:pt idx="24">
                  <c:v>Wyoming</c:v>
                </c:pt>
                <c:pt idx="25">
                  <c:v>Maine</c:v>
                </c:pt>
                <c:pt idx="26">
                  <c:v>New Jersey</c:v>
                </c:pt>
                <c:pt idx="27">
                  <c:v>UNITED STATES</c:v>
                </c:pt>
                <c:pt idx="28">
                  <c:v>Florida</c:v>
                </c:pt>
                <c:pt idx="29">
                  <c:v>South Carolina</c:v>
                </c:pt>
                <c:pt idx="30">
                  <c:v>Ohio</c:v>
                </c:pt>
                <c:pt idx="31">
                  <c:v>Wisconsin</c:v>
                </c:pt>
                <c:pt idx="32">
                  <c:v>Oklahoma</c:v>
                </c:pt>
                <c:pt idx="33">
                  <c:v>Kansas</c:v>
                </c:pt>
                <c:pt idx="34">
                  <c:v>Pennsylvania</c:v>
                </c:pt>
                <c:pt idx="35">
                  <c:v>Arizona</c:v>
                </c:pt>
                <c:pt idx="36">
                  <c:v>New Mexico</c:v>
                </c:pt>
                <c:pt idx="37">
                  <c:v>Texas</c:v>
                </c:pt>
                <c:pt idx="38">
                  <c:v>New Hampshire</c:v>
                </c:pt>
                <c:pt idx="39">
                  <c:v>Minnesota</c:v>
                </c:pt>
                <c:pt idx="40">
                  <c:v>Utah</c:v>
                </c:pt>
                <c:pt idx="41">
                  <c:v>Colorado</c:v>
                </c:pt>
                <c:pt idx="42">
                  <c:v>Indiana</c:v>
                </c:pt>
                <c:pt idx="43">
                  <c:v>Oregon</c:v>
                </c:pt>
                <c:pt idx="44">
                  <c:v>Montana</c:v>
                </c:pt>
                <c:pt idx="45">
                  <c:v>Delaware</c:v>
                </c:pt>
                <c:pt idx="46">
                  <c:v>Idaho</c:v>
                </c:pt>
                <c:pt idx="47">
                  <c:v>Washington</c:v>
                </c:pt>
                <c:pt idx="48">
                  <c:v>Alaska</c:v>
                </c:pt>
              </c:strCache>
            </c:strRef>
          </c:cat>
          <c:val>
            <c:numRef>
              <c:f>Sheet1!$B$2:$B$50</c:f>
              <c:numCache>
                <c:formatCode>0.00%</c:formatCode>
                <c:ptCount val="49"/>
                <c:pt idx="0">
                  <c:v>1.9000241821259543E-4</c:v>
                </c:pt>
                <c:pt idx="1">
                  <c:v>1.619266325148678E-4</c:v>
                </c:pt>
                <c:pt idx="2">
                  <c:v>2.2643966090660778E-4</c:v>
                </c:pt>
                <c:pt idx="3">
                  <c:v>9.9242966826938359E-4</c:v>
                </c:pt>
                <c:pt idx="4">
                  <c:v>1.0070632380531951E-3</c:v>
                </c:pt>
                <c:pt idx="5">
                  <c:v>1.0071051731943713E-3</c:v>
                </c:pt>
                <c:pt idx="6">
                  <c:v>1.3090997655798094E-3</c:v>
                </c:pt>
                <c:pt idx="7">
                  <c:v>1.8612832627681987E-3</c:v>
                </c:pt>
                <c:pt idx="8">
                  <c:v>1.8777399108443175E-3</c:v>
                </c:pt>
                <c:pt idx="9">
                  <c:v>1.903289121513115E-3</c:v>
                </c:pt>
                <c:pt idx="10">
                  <c:v>2.0870800861475611E-3</c:v>
                </c:pt>
                <c:pt idx="11">
                  <c:v>2.3713814743052141E-3</c:v>
                </c:pt>
                <c:pt idx="12">
                  <c:v>2.5773195876288659E-3</c:v>
                </c:pt>
                <c:pt idx="13">
                  <c:v>3.0222893842085379E-3</c:v>
                </c:pt>
                <c:pt idx="14">
                  <c:v>3.0888914311863629E-3</c:v>
                </c:pt>
                <c:pt idx="15">
                  <c:v>3.5540518809299127E-3</c:v>
                </c:pt>
                <c:pt idx="16">
                  <c:v>3.708281829419036E-3</c:v>
                </c:pt>
                <c:pt idx="17">
                  <c:v>3.7478446899546587E-3</c:v>
                </c:pt>
                <c:pt idx="18">
                  <c:v>4.0613718411552343E-3</c:v>
                </c:pt>
                <c:pt idx="19">
                  <c:v>4.0624417943206361E-3</c:v>
                </c:pt>
                <c:pt idx="20">
                  <c:v>4.0985522604372829E-3</c:v>
                </c:pt>
                <c:pt idx="21">
                  <c:v>4.2432814710042432E-3</c:v>
                </c:pt>
                <c:pt idx="22">
                  <c:v>4.6886127222357148E-3</c:v>
                </c:pt>
                <c:pt idx="23">
                  <c:v>5.1526237138526309E-3</c:v>
                </c:pt>
                <c:pt idx="24">
                  <c:v>5.3006460162332283E-3</c:v>
                </c:pt>
                <c:pt idx="25">
                  <c:v>5.8550025830893752E-3</c:v>
                </c:pt>
                <c:pt idx="26">
                  <c:v>6.0828272546238878E-3</c:v>
                </c:pt>
                <c:pt idx="27">
                  <c:v>6.1999999999999998E-3</c:v>
                </c:pt>
                <c:pt idx="28">
                  <c:v>6.4872846080140743E-3</c:v>
                </c:pt>
                <c:pt idx="29">
                  <c:v>6.592501030078286E-3</c:v>
                </c:pt>
                <c:pt idx="30">
                  <c:v>6.8902991840435173E-3</c:v>
                </c:pt>
                <c:pt idx="31">
                  <c:v>7.367716008037508E-3</c:v>
                </c:pt>
                <c:pt idx="32">
                  <c:v>7.7604280752260847E-3</c:v>
                </c:pt>
                <c:pt idx="33">
                  <c:v>8.0236300313009743E-3</c:v>
                </c:pt>
                <c:pt idx="34">
                  <c:v>8.6882989183874135E-3</c:v>
                </c:pt>
                <c:pt idx="35">
                  <c:v>9.3238606650425382E-3</c:v>
                </c:pt>
                <c:pt idx="36">
                  <c:v>9.8169087382315376E-3</c:v>
                </c:pt>
                <c:pt idx="37">
                  <c:v>1.0098052811891665E-2</c:v>
                </c:pt>
                <c:pt idx="38">
                  <c:v>1.0545853370454737E-2</c:v>
                </c:pt>
                <c:pt idx="39">
                  <c:v>1.1500843987497678E-2</c:v>
                </c:pt>
                <c:pt idx="40">
                  <c:v>1.2521405276877938E-2</c:v>
                </c:pt>
                <c:pt idx="41">
                  <c:v>1.3250300239396181E-2</c:v>
                </c:pt>
                <c:pt idx="42">
                  <c:v>1.4191968350654652E-2</c:v>
                </c:pt>
                <c:pt idx="43">
                  <c:v>1.7317922367041588E-2</c:v>
                </c:pt>
                <c:pt idx="44">
                  <c:v>1.7805346066312643E-2</c:v>
                </c:pt>
                <c:pt idx="45">
                  <c:v>1.8071714667175283E-2</c:v>
                </c:pt>
                <c:pt idx="46">
                  <c:v>2.0407716394052859E-2</c:v>
                </c:pt>
                <c:pt idx="47">
                  <c:v>2.1238074918467492E-2</c:v>
                </c:pt>
                <c:pt idx="48">
                  <c:v>5.1801927254497858E-2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9A-436F-9250-EBD70089C3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511691168"/>
        <c:axId val="511686464"/>
      </c:barChart>
      <c:catAx>
        <c:axId val="511691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11686464"/>
        <c:crosses val="autoZero"/>
        <c:auto val="1"/>
        <c:lblAlgn val="ctr"/>
        <c:lblOffset val="100"/>
        <c:noMultiLvlLbl val="0"/>
      </c:catAx>
      <c:valAx>
        <c:axId val="511686464"/>
        <c:scaling>
          <c:orientation val="minMax"/>
          <c:max val="5.5000000000000007E-2"/>
          <c:min val="0"/>
        </c:scaling>
        <c:delete val="1"/>
        <c:axPos val="l"/>
        <c:numFmt formatCode="0.0%" sourceLinked="0"/>
        <c:majorTickMark val="out"/>
        <c:minorTickMark val="none"/>
        <c:tickLblPos val="nextTo"/>
        <c:crossAx val="511691168"/>
        <c:crosses val="autoZero"/>
        <c:crossBetween val="between"/>
        <c:majorUnit val="5.000000000000001E-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59673054079622E-2"/>
          <c:y val="1.7245471630860956E-2"/>
          <c:w val="0.75608242294176708"/>
          <c:h val="0.90566592949029523"/>
        </c:manualLayout>
      </c:layout>
      <c:lineChart>
        <c:grouping val="standar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White, non-Hispanic</c:v>
                </c:pt>
              </c:strCache>
            </c:strRef>
          </c:tx>
          <c:spPr>
            <a:ln w="31750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General</c:formatCode>
                <c:ptCount val="1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</c:numCache>
            </c:numRef>
          </c:cat>
          <c:val>
            <c:numRef>
              <c:f>Sheet1!$C$2:$C$19</c:f>
              <c:numCache>
                <c:formatCode>0.0%</c:formatCode>
                <c:ptCount val="18"/>
                <c:pt idx="0">
                  <c:v>0.7954059332279364</c:v>
                </c:pt>
                <c:pt idx="1">
                  <c:v>0.81221246340443332</c:v>
                </c:pt>
                <c:pt idx="2">
                  <c:v>0.82875299166460348</c:v>
                </c:pt>
                <c:pt idx="3">
                  <c:v>0.83576391540047335</c:v>
                </c:pt>
                <c:pt idx="4">
                  <c:v>0.83774412680441546</c:v>
                </c:pt>
                <c:pt idx="5">
                  <c:v>0.8474103843910028</c:v>
                </c:pt>
                <c:pt idx="6">
                  <c:v>0.84116518820426756</c:v>
                </c:pt>
                <c:pt idx="7">
                  <c:v>0.83389905959601585</c:v>
                </c:pt>
                <c:pt idx="8">
                  <c:v>0.83430013964980132</c:v>
                </c:pt>
                <c:pt idx="9">
                  <c:v>0.81322977213106318</c:v>
                </c:pt>
                <c:pt idx="10">
                  <c:v>0.79163691993880669</c:v>
                </c:pt>
                <c:pt idx="11">
                  <c:v>0.79361919346605414</c:v>
                </c:pt>
                <c:pt idx="12">
                  <c:v>0.77538430420711979</c:v>
                </c:pt>
                <c:pt idx="13">
                  <c:v>0.75996654586005019</c:v>
                </c:pt>
                <c:pt idx="14">
                  <c:v>0.76264390117707925</c:v>
                </c:pt>
                <c:pt idx="15">
                  <c:v>0.75093904729383643</c:v>
                </c:pt>
                <c:pt idx="16">
                  <c:v>0.75700000000000001</c:v>
                </c:pt>
                <c:pt idx="17">
                  <c:v>0.76200000000000001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08E-4AF5-9589-3BAA406491A6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Hispanic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General</c:formatCode>
                <c:ptCount val="1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</c:numCache>
            </c:numRef>
          </c:cat>
          <c:val>
            <c:numRef>
              <c:f>Sheet1!$D$2:$D$19</c:f>
              <c:numCache>
                <c:formatCode>0.0%</c:formatCode>
                <c:ptCount val="18"/>
                <c:pt idx="0">
                  <c:v>0.13242815958337209</c:v>
                </c:pt>
                <c:pt idx="1">
                  <c:v>0.11652028439983271</c:v>
                </c:pt>
                <c:pt idx="2">
                  <c:v>0.10101510274820501</c:v>
                </c:pt>
                <c:pt idx="3">
                  <c:v>9.8190425288233948E-2</c:v>
                </c:pt>
                <c:pt idx="4">
                  <c:v>9.4183413529578264E-2</c:v>
                </c:pt>
                <c:pt idx="5">
                  <c:v>8.5953198936928765E-2</c:v>
                </c:pt>
                <c:pt idx="6">
                  <c:v>9.2543754495324856E-2</c:v>
                </c:pt>
                <c:pt idx="7">
                  <c:v>9.7824272438929383E-2</c:v>
                </c:pt>
                <c:pt idx="8">
                  <c:v>9.3135675153077663E-2</c:v>
                </c:pt>
                <c:pt idx="9">
                  <c:v>9.3822334242065736E-2</c:v>
                </c:pt>
                <c:pt idx="10">
                  <c:v>0.10101988781234064</c:v>
                </c:pt>
                <c:pt idx="11">
                  <c:v>0.10362429811128127</c:v>
                </c:pt>
                <c:pt idx="12">
                  <c:v>0.10876820388349515</c:v>
                </c:pt>
                <c:pt idx="13">
                  <c:v>0.11611374407582939</c:v>
                </c:pt>
                <c:pt idx="14">
                  <c:v>0.11447419480015522</c:v>
                </c:pt>
                <c:pt idx="15">
                  <c:v>0.12382619088270445</c:v>
                </c:pt>
                <c:pt idx="16">
                  <c:v>0.123</c:v>
                </c:pt>
                <c:pt idx="17">
                  <c:v>0.122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08E-4AF5-9589-3BAA406491A6}"/>
            </c:ext>
          </c:extLst>
        </c:ser>
        <c:ser>
          <c:idx val="0"/>
          <c:order val="2"/>
          <c:tx>
            <c:strRef>
              <c:f>Sheet1!$B$1</c:f>
              <c:strCache>
                <c:ptCount val="1"/>
                <c:pt idx="0">
                  <c:v>Black, non-Hispanic</c:v>
                </c:pt>
              </c:strCache>
            </c:strRef>
          </c:tx>
          <c:spPr>
            <a:ln w="31750" cap="rnd">
              <a:solidFill>
                <a:schemeClr val="bg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General</c:formatCode>
                <c:ptCount val="1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</c:numCache>
            </c:numRef>
          </c:cat>
          <c:val>
            <c:numRef>
              <c:f>Sheet1!$B$2:$B$19</c:f>
              <c:numCache>
                <c:formatCode>0.0%</c:formatCode>
                <c:ptCount val="18"/>
                <c:pt idx="0">
                  <c:v>4.733562726680926E-2</c:v>
                </c:pt>
                <c:pt idx="1">
                  <c:v>4.4500209117524052E-2</c:v>
                </c:pt>
                <c:pt idx="2">
                  <c:v>4.3905257076834202E-2</c:v>
                </c:pt>
                <c:pt idx="3">
                  <c:v>4.08490494006261E-2</c:v>
                </c:pt>
                <c:pt idx="4">
                  <c:v>4.1253891876592133E-2</c:v>
                </c:pt>
                <c:pt idx="5">
                  <c:v>3.8892850197705324E-2</c:v>
                </c:pt>
                <c:pt idx="6">
                  <c:v>3.937904579237593E-2</c:v>
                </c:pt>
                <c:pt idx="7">
                  <c:v>4.1455678593289191E-2</c:v>
                </c:pt>
                <c:pt idx="8">
                  <c:v>4.5923300032226874E-2</c:v>
                </c:pt>
                <c:pt idx="9">
                  <c:v>4.4545033691682528E-2</c:v>
                </c:pt>
                <c:pt idx="10">
                  <c:v>5.854156042835288E-2</c:v>
                </c:pt>
                <c:pt idx="11">
                  <c:v>5.6661562021439509E-2</c:v>
                </c:pt>
                <c:pt idx="12">
                  <c:v>6.5331715210355981E-2</c:v>
                </c:pt>
                <c:pt idx="13">
                  <c:v>7.1508224142737664E-2</c:v>
                </c:pt>
                <c:pt idx="14">
                  <c:v>7.1788901823826148E-2</c:v>
                </c:pt>
                <c:pt idx="15">
                  <c:v>7.44408400204883E-2</c:v>
                </c:pt>
                <c:pt idx="16">
                  <c:v>7.0000000000000007E-2</c:v>
                </c:pt>
                <c:pt idx="17">
                  <c:v>6.6000000000000003E-2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8E-4AF5-9589-3BAA406491A6}"/>
            </c:ext>
          </c:extLst>
        </c:ser>
        <c:ser>
          <c:idx val="5"/>
          <c:order val="3"/>
          <c:tx>
            <c:strRef>
              <c:f>Sheet1!$G$1</c:f>
              <c:strCache>
                <c:ptCount val="1"/>
                <c:pt idx="0">
                  <c:v>More than one race, non-Hispanic</c:v>
                </c:pt>
              </c:strCache>
            </c:strRef>
          </c:tx>
          <c:spPr>
            <a:ln w="31750" cap="rnd">
              <a:solidFill>
                <a:schemeClr val="accent3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General</c:formatCode>
                <c:ptCount val="1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</c:numCache>
            </c:numRef>
          </c:cat>
          <c:val>
            <c:numRef>
              <c:f>Sheet1!$G$2:$G$19</c:f>
              <c:numCache>
                <c:formatCode>General</c:formatCode>
                <c:ptCount val="18"/>
                <c:pt idx="9" formatCode="0.0%">
                  <c:v>2.5410215523892804E-2</c:v>
                </c:pt>
                <c:pt idx="10" formatCode="0.0%">
                  <c:v>2.4171341152473227E-2</c:v>
                </c:pt>
                <c:pt idx="11" formatCode="0.0%">
                  <c:v>2.4961715160796323E-2</c:v>
                </c:pt>
                <c:pt idx="12" formatCode="0.0%">
                  <c:v>2.624393203883495E-2</c:v>
                </c:pt>
                <c:pt idx="13" formatCode="0.0%">
                  <c:v>2.7924914041445963E-2</c:v>
                </c:pt>
                <c:pt idx="14" formatCode="0.0%">
                  <c:v>2.8586211356874919E-2</c:v>
                </c:pt>
                <c:pt idx="15" formatCode="0.0%">
                  <c:v>2.9494621820044392E-2</c:v>
                </c:pt>
                <c:pt idx="16" formatCode="0.0%">
                  <c:v>2.8000000000000001E-2</c:v>
                </c:pt>
                <c:pt idx="17" formatCode="0.0%">
                  <c:v>2.7E-2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08E-4AF5-9589-3BAA406491A6}"/>
            </c:ext>
          </c:extLst>
        </c:ser>
        <c:ser>
          <c:idx val="3"/>
          <c:order val="4"/>
          <c:tx>
            <c:strRef>
              <c:f>Sheet1!$E$1</c:f>
              <c:strCache>
                <c:ptCount val="1"/>
                <c:pt idx="0">
                  <c:v>Asian, non-Hispanic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General</c:formatCode>
                <c:ptCount val="1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</c:numCache>
            </c:numRef>
          </c:cat>
          <c:val>
            <c:numRef>
              <c:f>Sheet1!$E$2:$E$19</c:f>
              <c:numCache>
                <c:formatCode>0.0%</c:formatCode>
                <c:ptCount val="18"/>
                <c:pt idx="0">
                  <c:v>1.9157444434111409E-2</c:v>
                </c:pt>
                <c:pt idx="1">
                  <c:v>2.1162693433709745E-2</c:v>
                </c:pt>
                <c:pt idx="2">
                  <c:v>2.0219526285384173E-2</c:v>
                </c:pt>
                <c:pt idx="3">
                  <c:v>2.0615408108727189E-2</c:v>
                </c:pt>
                <c:pt idx="4">
                  <c:v>2.1582224738182849E-2</c:v>
                </c:pt>
                <c:pt idx="5">
                  <c:v>2.2881960199649963E-2</c:v>
                </c:pt>
                <c:pt idx="6">
                  <c:v>2.2057060656916806E-2</c:v>
                </c:pt>
                <c:pt idx="7">
                  <c:v>2.2591953703188471E-2</c:v>
                </c:pt>
                <c:pt idx="8">
                  <c:v>2.1377161886346547E-2</c:v>
                </c:pt>
                <c:pt idx="9">
                  <c:v>1.8826192068309242E-2</c:v>
                </c:pt>
                <c:pt idx="10">
                  <c:v>2.0856705762366139E-2</c:v>
                </c:pt>
                <c:pt idx="11">
                  <c:v>1.755997958141909E-2</c:v>
                </c:pt>
                <c:pt idx="12">
                  <c:v>1.9316343042071197E-2</c:v>
                </c:pt>
                <c:pt idx="13">
                  <c:v>2.0304804386209459E-2</c:v>
                </c:pt>
                <c:pt idx="14">
                  <c:v>1.7591514681153796E-2</c:v>
                </c:pt>
                <c:pt idx="15">
                  <c:v>1.7244323032269079E-2</c:v>
                </c:pt>
                <c:pt idx="16">
                  <c:v>1.7000000000000001E-2</c:v>
                </c:pt>
                <c:pt idx="17">
                  <c:v>1.9E-2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08E-4AF5-9589-3BAA406491A6}"/>
            </c:ext>
          </c:extLst>
        </c:ser>
        <c:ser>
          <c:idx val="4"/>
          <c:order val="5"/>
          <c:tx>
            <c:strRef>
              <c:f>Sheet1!$F$1</c:f>
              <c:strCache>
                <c:ptCount val="1"/>
                <c:pt idx="0">
                  <c:v>American Indian and Alaska Native, non-Hispanic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General</c:formatCode>
                <c:ptCount val="1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</c:numCache>
            </c:numRef>
          </c:cat>
          <c:val>
            <c:numRef>
              <c:f>Sheet1!$F$2:$F$19</c:f>
              <c:numCache>
                <c:formatCode>0.0%</c:formatCode>
                <c:ptCount val="18"/>
                <c:pt idx="0">
                  <c:v>5.6728354877708543E-3</c:v>
                </c:pt>
                <c:pt idx="1">
                  <c:v>5.6043496445002091E-3</c:v>
                </c:pt>
                <c:pt idx="2">
                  <c:v>6.1071222249731785E-3</c:v>
                </c:pt>
                <c:pt idx="3">
                  <c:v>4.5812018019393752E-3</c:v>
                </c:pt>
                <c:pt idx="4">
                  <c:v>5.2363430512312485E-3</c:v>
                </c:pt>
                <c:pt idx="5">
                  <c:v>4.8616062747131655E-3</c:v>
                </c:pt>
                <c:pt idx="6">
                  <c:v>4.8549508511148403E-3</c:v>
                </c:pt>
                <c:pt idx="7">
                  <c:v>4.2290356685771519E-3</c:v>
                </c:pt>
                <c:pt idx="8">
                  <c:v>5.2637232785476421E-3</c:v>
                </c:pt>
                <c:pt idx="9">
                  <c:v>4.1664523429864719E-3</c:v>
                </c:pt>
                <c:pt idx="10">
                  <c:v>3.7735849056603774E-3</c:v>
                </c:pt>
                <c:pt idx="11">
                  <c:v>3.5732516590096988E-3</c:v>
                </c:pt>
                <c:pt idx="12">
                  <c:v>4.9555016181229775E-3</c:v>
                </c:pt>
                <c:pt idx="13">
                  <c:v>4.1817674937273484E-3</c:v>
                </c:pt>
                <c:pt idx="14">
                  <c:v>4.9152761609106196E-3</c:v>
                </c:pt>
                <c:pt idx="15">
                  <c:v>4.0549769506573333E-3</c:v>
                </c:pt>
                <c:pt idx="16">
                  <c:v>4.0000000000000001E-3</c:v>
                </c:pt>
                <c:pt idx="17">
                  <c:v>4.0000000000000001E-3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08E-4AF5-9589-3BAA406491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75627647"/>
        <c:axId val="1181714415"/>
      </c:lineChart>
      <c:catAx>
        <c:axId val="11756276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81714415"/>
        <c:crosses val="autoZero"/>
        <c:auto val="1"/>
        <c:lblAlgn val="ctr"/>
        <c:lblOffset val="100"/>
        <c:noMultiLvlLbl val="0"/>
      </c:catAx>
      <c:valAx>
        <c:axId val="1181714415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>
                <a:lumMod val="25000"/>
                <a:lumOff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75627647"/>
        <c:crosses val="autoZero"/>
        <c:crossBetween val="between"/>
      </c:valAx>
      <c:spPr>
        <a:noFill/>
        <a:ln w="38100">
          <a:noFill/>
        </a:ln>
        <a:effectLst/>
      </c:spPr>
    </c:plotArea>
    <c:legend>
      <c:legendPos val="r"/>
      <c:layout>
        <c:manualLayout>
          <c:xMode val="edge"/>
          <c:yMode val="edge"/>
          <c:x val="0.81113096035825505"/>
          <c:y val="0.20025731360470667"/>
          <c:w val="0.17044565508857565"/>
          <c:h val="0.578644283633860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64098453648577"/>
          <c:y val="2.6558223439257615E-2"/>
          <c:w val="0.82793839667399294"/>
          <c:h val="0.966585568495212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Birth center births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Self-pay for birth</c:v>
                </c:pt>
                <c:pt idx="1">
                  <c:v>Medicaid-funded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0.39</c:v>
                </c:pt>
                <c:pt idx="1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EC-4F58-9993-A5B1ECA8E6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Hospital births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Self-pay for birth</c:v>
                </c:pt>
                <c:pt idx="1">
                  <c:v>Medicaid-funded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0.03</c:v>
                </c:pt>
                <c:pt idx="1">
                  <c:v>0.41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EC-4F58-9993-A5B1ECA8E6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axId val="516078984"/>
        <c:axId val="516082120"/>
      </c:barChart>
      <c:catAx>
        <c:axId val="516078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16082120"/>
        <c:crosses val="autoZero"/>
        <c:auto val="1"/>
        <c:lblAlgn val="ctr"/>
        <c:lblOffset val="100"/>
        <c:noMultiLvlLbl val="0"/>
      </c:catAx>
      <c:valAx>
        <c:axId val="516082120"/>
        <c:scaling>
          <c:orientation val="minMax"/>
          <c:max val="0.60000000000000009"/>
        </c:scaling>
        <c:delete val="1"/>
        <c:axPos val="b"/>
        <c:numFmt formatCode="0%" sourceLinked="0"/>
        <c:majorTickMark val="none"/>
        <c:minorTickMark val="none"/>
        <c:tickLblPos val="nextTo"/>
        <c:crossAx val="51607898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7245596883625"/>
          <c:y val="0"/>
          <c:w val="0.78175196678836223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Birth center births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3+ live births</c:v>
                </c:pt>
                <c:pt idx="1">
                  <c:v>Prepregnancy BMI 30+</c:v>
                </c:pt>
                <c:pt idx="2">
                  <c:v>Diabetes*</c:v>
                </c:pt>
                <c:pt idx="3">
                  <c:v>Hypertension*</c:v>
                </c:pt>
                <c:pt idx="4">
                  <c:v>Smoker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0.37</c:v>
                </c:pt>
                <c:pt idx="1">
                  <c:v>0.16</c:v>
                </c:pt>
                <c:pt idx="2">
                  <c:v>0.03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EC-4F58-9993-A5B1ECA8E6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Hospital births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3+ live births</c:v>
                </c:pt>
                <c:pt idx="1">
                  <c:v>Prepregnancy BMI 30+</c:v>
                </c:pt>
                <c:pt idx="2">
                  <c:v>Diabetes*</c:v>
                </c:pt>
                <c:pt idx="3">
                  <c:v>Hypertension*</c:v>
                </c:pt>
                <c:pt idx="4">
                  <c:v>Smoker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0.28499999999999998</c:v>
                </c:pt>
                <c:pt idx="1">
                  <c:v>0.33</c:v>
                </c:pt>
                <c:pt idx="2">
                  <c:v>0.1</c:v>
                </c:pt>
                <c:pt idx="3">
                  <c:v>0.14000000000000001</c:v>
                </c:pt>
                <c:pt idx="4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EC-4F58-9993-A5B1ECA8E6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16078984"/>
        <c:axId val="516082120"/>
      </c:barChart>
      <c:catAx>
        <c:axId val="516078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16082120"/>
        <c:crosses val="autoZero"/>
        <c:auto val="1"/>
        <c:lblAlgn val="ctr"/>
        <c:lblOffset val="100"/>
        <c:noMultiLvlLbl val="0"/>
      </c:catAx>
      <c:valAx>
        <c:axId val="516082120"/>
        <c:scaling>
          <c:orientation val="minMax"/>
          <c:max val="0.60000000000000009"/>
        </c:scaling>
        <c:delete val="1"/>
        <c:axPos val="b"/>
        <c:numFmt formatCode="0%" sourceLinked="0"/>
        <c:majorTickMark val="none"/>
        <c:minorTickMark val="none"/>
        <c:tickLblPos val="nextTo"/>
        <c:crossAx val="51607898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896561790257523"/>
          <c:y val="2.6558223439257615E-2"/>
          <c:w val="0.82551090857414955"/>
          <c:h val="0.9734417945185825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Birth center births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Foreign-born</c:v>
                </c:pt>
                <c:pt idx="1">
                  <c:v>College graduate</c:v>
                </c:pt>
                <c:pt idx="2">
                  <c:v>Nonmetro area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8.6999999999999994E-2</c:v>
                </c:pt>
                <c:pt idx="1">
                  <c:v>0.46</c:v>
                </c:pt>
                <c:pt idx="2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EC-4F58-9993-A5B1ECA8E6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Hospital births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Foreign-born</c:v>
                </c:pt>
                <c:pt idx="1">
                  <c:v>College graduate</c:v>
                </c:pt>
                <c:pt idx="2">
                  <c:v>Nonmetro area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0.249</c:v>
                </c:pt>
                <c:pt idx="1">
                  <c:v>0.37</c:v>
                </c:pt>
                <c:pt idx="2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EC-4F58-9993-A5B1ECA8E6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16078984"/>
        <c:axId val="516082120"/>
      </c:barChart>
      <c:catAx>
        <c:axId val="516078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16082120"/>
        <c:crosses val="autoZero"/>
        <c:auto val="1"/>
        <c:lblAlgn val="ctr"/>
        <c:lblOffset val="100"/>
        <c:noMultiLvlLbl val="0"/>
      </c:catAx>
      <c:valAx>
        <c:axId val="516082120"/>
        <c:scaling>
          <c:orientation val="minMax"/>
          <c:max val="0.60000000000000009"/>
        </c:scaling>
        <c:delete val="1"/>
        <c:axPos val="b"/>
        <c:numFmt formatCode="0%" sourceLinked="0"/>
        <c:majorTickMark val="none"/>
        <c:minorTickMark val="none"/>
        <c:tickLblPos val="nextTo"/>
        <c:crossAx val="51607898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83328432078612125"/>
          <c:y val="0.28611111111111109"/>
          <c:w val="0.15824684452553187"/>
          <c:h val="0.120977252843394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508538185775555E-2"/>
          <c:y val="9.5479358617165264E-2"/>
          <c:w val="0.92302262712587757"/>
          <c:h val="0.80606658013971177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MD&amp;DO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cat>
            <c:numRef>
              <c:f>Sheet1!$A$2:$A$22</c:f>
              <c:numCache>
                <c:formatCode>General</c:formatCode>
                <c:ptCount val="21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 formatCode="0">
                  <c:v>2023</c:v>
                </c:pt>
                <c:pt idx="20">
                  <c:v>2024</c:v>
                </c:pt>
              </c:numCache>
            </c:num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867</c:v>
                </c:pt>
                <c:pt idx="1">
                  <c:v>969</c:v>
                </c:pt>
                <c:pt idx="2">
                  <c:v>882</c:v>
                </c:pt>
                <c:pt idx="3">
                  <c:v>807</c:v>
                </c:pt>
                <c:pt idx="4">
                  <c:v>718</c:v>
                </c:pt>
                <c:pt idx="5">
                  <c:v>679</c:v>
                </c:pt>
                <c:pt idx="6">
                  <c:v>633</c:v>
                </c:pt>
                <c:pt idx="7">
                  <c:v>553</c:v>
                </c:pt>
                <c:pt idx="8">
                  <c:v>458</c:v>
                </c:pt>
                <c:pt idx="9">
                  <c:v>631</c:v>
                </c:pt>
                <c:pt idx="10">
                  <c:v>561</c:v>
                </c:pt>
                <c:pt idx="11">
                  <c:v>553</c:v>
                </c:pt>
                <c:pt idx="12">
                  <c:v>517</c:v>
                </c:pt>
                <c:pt idx="13">
                  <c:v>530</c:v>
                </c:pt>
                <c:pt idx="14">
                  <c:v>531</c:v>
                </c:pt>
                <c:pt idx="15">
                  <c:v>764</c:v>
                </c:pt>
                <c:pt idx="16">
                  <c:v>781</c:v>
                </c:pt>
                <c:pt idx="17">
                  <c:v>852</c:v>
                </c:pt>
                <c:pt idx="18">
                  <c:v>474</c:v>
                </c:pt>
                <c:pt idx="19">
                  <c:v>319</c:v>
                </c:pt>
                <c:pt idx="20">
                  <c:v>321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15-4EC6-AB82-0A4978EAF4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cat>
            <c:numRef>
              <c:f>Sheet1!$A$2:$A$22</c:f>
              <c:numCache>
                <c:formatCode>General</c:formatCode>
                <c:ptCount val="21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 formatCode="0">
                  <c:v>2023</c:v>
                </c:pt>
                <c:pt idx="20">
                  <c:v>2024</c:v>
                </c:pt>
              </c:numCache>
            </c:numRef>
          </c:cat>
          <c:val>
            <c:numRef>
              <c:f>Sheet1!$C$2:$C$22</c:f>
              <c:numCache>
                <c:formatCode>General</c:formatCode>
                <c:ptCount val="21"/>
                <c:pt idx="0">
                  <c:v>176</c:v>
                </c:pt>
                <c:pt idx="1">
                  <c:v>166</c:v>
                </c:pt>
                <c:pt idx="2">
                  <c:v>218</c:v>
                </c:pt>
                <c:pt idx="3">
                  <c:v>328</c:v>
                </c:pt>
                <c:pt idx="4">
                  <c:v>363</c:v>
                </c:pt>
                <c:pt idx="5">
                  <c:v>369</c:v>
                </c:pt>
                <c:pt idx="6">
                  <c:v>400</c:v>
                </c:pt>
                <c:pt idx="7">
                  <c:v>354</c:v>
                </c:pt>
                <c:pt idx="8">
                  <c:v>502</c:v>
                </c:pt>
                <c:pt idx="9">
                  <c:v>629</c:v>
                </c:pt>
                <c:pt idx="10">
                  <c:v>779</c:v>
                </c:pt>
                <c:pt idx="11">
                  <c:v>712</c:v>
                </c:pt>
                <c:pt idx="12">
                  <c:v>667</c:v>
                </c:pt>
                <c:pt idx="13">
                  <c:v>778</c:v>
                </c:pt>
                <c:pt idx="14">
                  <c:v>958</c:v>
                </c:pt>
                <c:pt idx="15" formatCode="#,##0">
                  <c:v>1317</c:v>
                </c:pt>
                <c:pt idx="16" formatCode="#,##0">
                  <c:v>1229</c:v>
                </c:pt>
                <c:pt idx="17" formatCode="#,##0">
                  <c:v>1279</c:v>
                </c:pt>
                <c:pt idx="18" formatCode="#,##0">
                  <c:v>1444</c:v>
                </c:pt>
                <c:pt idx="19">
                  <c:v>1733</c:v>
                </c:pt>
                <c:pt idx="20">
                  <c:v>1445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15-4EC6-AB82-0A4978EAF44E}"/>
            </c:ext>
          </c:extLst>
        </c:ser>
        <c:ser>
          <c:idx val="3"/>
          <c:order val="2"/>
          <c:tx>
            <c:strRef>
              <c:f>Sheet1!$E$1</c:f>
              <c:strCache>
                <c:ptCount val="1"/>
                <c:pt idx="0">
                  <c:v>Other MW</c:v>
                </c:pt>
              </c:strCache>
            </c:strRef>
          </c:tx>
          <c:spPr>
            <a:solidFill>
              <a:schemeClr val="tx1">
                <a:lumMod val="25000"/>
                <a:lumOff val="75000"/>
              </a:schemeClr>
            </a:solidFill>
            <a:ln w="25400">
              <a:noFill/>
            </a:ln>
            <a:effectLst/>
          </c:spPr>
          <c:cat>
            <c:numRef>
              <c:f>Sheet1!$A$2:$A$22</c:f>
              <c:numCache>
                <c:formatCode>General</c:formatCode>
                <c:ptCount val="21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 formatCode="0">
                  <c:v>2023</c:v>
                </c:pt>
                <c:pt idx="20">
                  <c:v>2024</c:v>
                </c:pt>
              </c:numCache>
            </c:numRef>
          </c:cat>
          <c:val>
            <c:numRef>
              <c:f>Sheet1!$E$2:$E$22</c:f>
              <c:numCache>
                <c:formatCode>#,##0</c:formatCode>
                <c:ptCount val="21"/>
                <c:pt idx="0">
                  <c:v>2922</c:v>
                </c:pt>
                <c:pt idx="1">
                  <c:v>2956</c:v>
                </c:pt>
                <c:pt idx="2">
                  <c:v>3397</c:v>
                </c:pt>
                <c:pt idx="3">
                  <c:v>3466</c:v>
                </c:pt>
                <c:pt idx="4">
                  <c:v>4220</c:v>
                </c:pt>
                <c:pt idx="5">
                  <c:v>4762</c:v>
                </c:pt>
                <c:pt idx="6">
                  <c:v>5365</c:v>
                </c:pt>
                <c:pt idx="7">
                  <c:v>6112</c:v>
                </c:pt>
                <c:pt idx="8">
                  <c:v>6583</c:v>
                </c:pt>
                <c:pt idx="9">
                  <c:v>6661</c:v>
                </c:pt>
                <c:pt idx="10">
                  <c:v>7023</c:v>
                </c:pt>
                <c:pt idx="11">
                  <c:v>7390</c:v>
                </c:pt>
                <c:pt idx="12">
                  <c:v>7301</c:v>
                </c:pt>
                <c:pt idx="13">
                  <c:v>7265</c:v>
                </c:pt>
                <c:pt idx="14">
                  <c:v>7127</c:v>
                </c:pt>
                <c:pt idx="15">
                  <c:v>7302</c:v>
                </c:pt>
                <c:pt idx="16">
                  <c:v>8295</c:v>
                </c:pt>
                <c:pt idx="17">
                  <c:v>9234</c:v>
                </c:pt>
                <c:pt idx="18">
                  <c:v>9999</c:v>
                </c:pt>
                <c:pt idx="19">
                  <c:v>9781</c:v>
                </c:pt>
                <c:pt idx="20">
                  <c:v>9642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31-194A-B1D7-BACBB1FDD64E}"/>
            </c:ext>
          </c:extLst>
        </c:ser>
        <c:ser>
          <c:idx val="2"/>
          <c:order val="3"/>
          <c:tx>
            <c:strRef>
              <c:f>Sheet1!$D$1</c:f>
              <c:strCache>
                <c:ptCount val="1"/>
                <c:pt idx="0">
                  <c:v>CNM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  <a:effectLst/>
          </c:spPr>
          <c:cat>
            <c:numRef>
              <c:f>Sheet1!$A$2:$A$22</c:f>
              <c:numCache>
                <c:formatCode>General</c:formatCode>
                <c:ptCount val="21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 formatCode="0">
                  <c:v>2023</c:v>
                </c:pt>
                <c:pt idx="20">
                  <c:v>2024</c:v>
                </c:pt>
              </c:numCache>
            </c:numRef>
          </c:cat>
          <c:val>
            <c:numRef>
              <c:f>Sheet1!$D$2:$D$22</c:f>
              <c:numCache>
                <c:formatCode>#,##0</c:formatCode>
                <c:ptCount val="21"/>
                <c:pt idx="0">
                  <c:v>5645</c:v>
                </c:pt>
                <c:pt idx="1">
                  <c:v>6094</c:v>
                </c:pt>
                <c:pt idx="2">
                  <c:v>6244</c:v>
                </c:pt>
                <c:pt idx="3">
                  <c:v>6195</c:v>
                </c:pt>
                <c:pt idx="4">
                  <c:v>6697</c:v>
                </c:pt>
                <c:pt idx="5">
                  <c:v>6346</c:v>
                </c:pt>
                <c:pt idx="6">
                  <c:v>6760</c:v>
                </c:pt>
                <c:pt idx="7">
                  <c:v>7121</c:v>
                </c:pt>
                <c:pt idx="8">
                  <c:v>7988</c:v>
                </c:pt>
                <c:pt idx="9">
                  <c:v>8956</c:v>
                </c:pt>
                <c:pt idx="10">
                  <c:v>9825</c:v>
                </c:pt>
                <c:pt idx="11">
                  <c:v>10161</c:v>
                </c:pt>
                <c:pt idx="12">
                  <c:v>11226</c:v>
                </c:pt>
                <c:pt idx="13">
                  <c:v>11203</c:v>
                </c:pt>
                <c:pt idx="14">
                  <c:v>11139</c:v>
                </c:pt>
                <c:pt idx="15">
                  <c:v>10592</c:v>
                </c:pt>
                <c:pt idx="16">
                  <c:v>11546</c:v>
                </c:pt>
                <c:pt idx="17">
                  <c:v>12129</c:v>
                </c:pt>
                <c:pt idx="18">
                  <c:v>12004</c:v>
                </c:pt>
                <c:pt idx="19">
                  <c:v>11272</c:v>
                </c:pt>
                <c:pt idx="20">
                  <c:v>11187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31-194A-B1D7-BACBB1FDD6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15312383"/>
        <c:axId val="1712373071"/>
      </c:areaChart>
      <c:catAx>
        <c:axId val="11153123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12373071"/>
        <c:crosses val="autoZero"/>
        <c:auto val="1"/>
        <c:lblAlgn val="ctr"/>
        <c:lblOffset val="100"/>
        <c:noMultiLvlLbl val="0"/>
      </c:catAx>
      <c:valAx>
        <c:axId val="1712373071"/>
        <c:scaling>
          <c:orientation val="minMax"/>
          <c:max val="25000"/>
        </c:scaling>
        <c:delete val="0"/>
        <c:axPos val="l"/>
        <c:numFmt formatCode="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1531238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 rot="-5400000" vert="horz"/>
    <a:lstStyle/>
    <a:p>
      <a:pPr>
        <a:defRPr sz="12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B76991-151A-4835-8475-81460A560C5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FE678E-85D2-48DB-83C6-0BC8EF7E4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716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EB45B-3865-4DF6-872C-E1074DA032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1431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35D210-BDB1-4C23-86B0-2EA8562C207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9880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E678E-85D2-48DB-83C6-0BC8EF7E407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368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F05DA-A39C-6334-BA4C-ACEC505E6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A6F1ED-42E3-DC80-BDC6-94A435BC38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0C3282-A6F9-652A-CA42-3AD38CC0F5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8AF984-20DD-43EF-15AB-7CBE9F2A93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35D210-BDB1-4C23-86B0-2EA8562C207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6012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B253C-644C-E3A3-37C9-29E16B460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6E0C5D-FCF5-1EE1-D3FF-935BB03EB0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4494B2-F2D2-18CF-B8E8-4AFD91B396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8DA39-5A0C-31E4-9EAE-67D9BC8DF2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35D210-BDB1-4C23-86B0-2EA8562C207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1528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D287C-D566-E258-D5CD-C3A581801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DDF7C0-D96F-E5B7-6918-BCE90B6A17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CF027D-B20C-A8A5-48E3-5C790F1CAE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5B482D-9E56-6F33-C85F-8B452C764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35D210-BDB1-4C23-86B0-2EA8562C207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1345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E678E-85D2-48DB-83C6-0BC8EF7E407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041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26099/2rqx-aa82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Graph Layout: 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FEA9BB7-F188-5443-B4C2-E09C82B82C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9" t="9092" r="7027" b="31817"/>
          <a:stretch/>
        </p:blipFill>
        <p:spPr>
          <a:xfrm>
            <a:off x="7751476" y="6394514"/>
            <a:ext cx="1321024" cy="41886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1499" y="6394513"/>
            <a:ext cx="7128793" cy="41886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>
                <a:latin typeface="Arial" panose="020B0604020202020204" pitchFamily="34" charset="0"/>
                <a:cs typeface="Arial" panose="020B0604020202020204" pitchFamily="34" charset="0"/>
              </a:rPr>
              <a:t>Source: Eugene Declercq et al., </a:t>
            </a:r>
            <a:r>
              <a:rPr lang="en-US" sz="800" b="0" i="1">
                <a:latin typeface="Arial" panose="020B0604020202020204" pitchFamily="34" charset="0"/>
                <a:cs typeface="Arial" panose="020B0604020202020204" pitchFamily="34" charset="0"/>
              </a:rPr>
              <a:t>The Current State of Freestanding Birth Centers in the United States</a:t>
            </a:r>
            <a:r>
              <a:rPr lang="en-US" sz="800" b="0" i="0">
                <a:latin typeface="Arial" panose="020B0604020202020204" pitchFamily="34" charset="0"/>
                <a:cs typeface="Arial" panose="020B0604020202020204" pitchFamily="34" charset="0"/>
              </a:rPr>
              <a:t> (Commonwealth Fund, Oct. 2026). </a:t>
            </a:r>
            <a:r>
              <a:rPr lang="en-US" sz="800" b="0" i="0">
                <a:solidFill>
                  <a:srgbClr val="24729D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US" sz="800" b="0" i="0" err="1">
                <a:solidFill>
                  <a:srgbClr val="24729D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doi.org</a:t>
            </a:r>
            <a:r>
              <a:rPr lang="en-US" sz="800" b="0" i="0">
                <a:solidFill>
                  <a:srgbClr val="24729D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/10.26099/2rqx-aa82</a:t>
            </a:r>
            <a:endParaRPr lang="en-US" sz="800" b="0" i="0">
              <a:solidFill>
                <a:srgbClr val="24729D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itle 1"/>
          <p:cNvSpPr>
            <a:spLocks noGrp="1"/>
          </p:cNvSpPr>
          <p:nvPr>
            <p:ph type="ctrTitle" hasCustomPrompt="1"/>
          </p:nvPr>
        </p:nvSpPr>
        <p:spPr>
          <a:xfrm>
            <a:off x="71499" y="260648"/>
            <a:ext cx="8961120" cy="756084"/>
          </a:xfrm>
          <a:effectLst/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2200" b="0" i="0" spc="-50" baseline="0">
                <a:solidFill>
                  <a:schemeClr val="tx1"/>
                </a:solidFill>
                <a:effectLst/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7" name="Chart Placeholder 5"/>
          <p:cNvSpPr>
            <a:spLocks noGrp="1"/>
          </p:cNvSpPr>
          <p:nvPr>
            <p:ph type="chart" sz="quarter" idx="19"/>
          </p:nvPr>
        </p:nvSpPr>
        <p:spPr>
          <a:xfrm>
            <a:off x="71438" y="1344918"/>
            <a:ext cx="8961120" cy="4265828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cxnSp>
        <p:nvCxnSpPr>
          <p:cNvPr id="61" name="Straight Connector 60"/>
          <p:cNvCxnSpPr>
            <a:cxnSpLocks/>
          </p:cNvCxnSpPr>
          <p:nvPr/>
        </p:nvCxnSpPr>
        <p:spPr>
          <a:xfrm flipH="1">
            <a:off x="71499" y="6345324"/>
            <a:ext cx="8961120" cy="0"/>
          </a:xfrm>
          <a:prstGeom prst="line">
            <a:avLst/>
          </a:prstGeom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71499" y="44624"/>
            <a:ext cx="8961120" cy="188341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 b="1" i="0">
                <a:latin typeface="+mj-lt"/>
              </a:defRPr>
            </a:lvl1pPr>
            <a:lvl2pPr marL="171446" indent="0">
              <a:buNone/>
              <a:defRPr sz="1200"/>
            </a:lvl2pPr>
            <a:lvl3pPr marL="344479" indent="0">
              <a:buNone/>
              <a:defRPr sz="1200"/>
            </a:lvl3pPr>
            <a:lvl4pPr marL="515925" indent="0">
              <a:buNone/>
              <a:defRPr sz="1200"/>
            </a:lvl4pPr>
            <a:lvl5pPr marL="687371" indent="0">
              <a:buNone/>
              <a:defRPr sz="1200"/>
            </a:lvl5pPr>
          </a:lstStyle>
          <a:p>
            <a:pPr lvl="0"/>
            <a:r>
              <a:rPr lang="en-US"/>
              <a:t>EXHIBIT #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2" hasCustomPrompt="1"/>
          </p:nvPr>
        </p:nvSpPr>
        <p:spPr>
          <a:xfrm>
            <a:off x="71499" y="5739484"/>
            <a:ext cx="8961120" cy="453602"/>
          </a:xfrm>
        </p:spPr>
        <p:txBody>
          <a:bodyPr anchor="b" anchorCtr="0">
            <a:noAutofit/>
          </a:bodyPr>
          <a:lstStyle>
            <a:lvl1pPr marL="0" indent="0">
              <a:buNone/>
              <a:defRPr sz="800" b="0" i="0">
                <a:solidFill>
                  <a:schemeClr val="tx1"/>
                </a:solidFill>
                <a:latin typeface="+mn-lt"/>
              </a:defRPr>
            </a:lvl1pPr>
            <a:lvl2pPr marL="171446" indent="0">
              <a:buNone/>
              <a:defRPr sz="900">
                <a:solidFill>
                  <a:schemeClr val="tx1"/>
                </a:solidFill>
              </a:defRPr>
            </a:lvl2pPr>
            <a:lvl3pPr marL="344479" indent="0">
              <a:buNone/>
              <a:defRPr sz="900">
                <a:solidFill>
                  <a:schemeClr val="tx1"/>
                </a:solidFill>
              </a:defRPr>
            </a:lvl3pPr>
            <a:lvl4pPr marL="515925" indent="0">
              <a:buNone/>
              <a:defRPr sz="900">
                <a:solidFill>
                  <a:schemeClr val="tx1"/>
                </a:solidFill>
              </a:defRPr>
            </a:lvl4pPr>
            <a:lvl5pPr marL="687371" indent="0"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Notes &amp; Data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8DCAC2DF-428F-0247-A8CB-28A251E9B33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438" y="1044415"/>
            <a:ext cx="8961120" cy="251315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100" b="0" i="0">
                <a:solidFill>
                  <a:schemeClr val="tx1"/>
                </a:solidFill>
                <a:latin typeface="Suisse Int'l Italic" panose="020B0804000000000000" pitchFamily="34" charset="77"/>
              </a:defRPr>
            </a:lvl1pPr>
            <a:lvl2pPr marL="128584" indent="0">
              <a:buNone/>
              <a:defRPr/>
            </a:lvl2pPr>
            <a:lvl3pPr marL="258359" indent="0">
              <a:buNone/>
              <a:defRPr/>
            </a:lvl3pPr>
            <a:lvl4pPr marL="386943" indent="0">
              <a:buNone/>
              <a:defRPr/>
            </a:lvl4pPr>
            <a:lvl5pPr marL="515528" indent="0">
              <a:buNone/>
              <a:defRPr/>
            </a:lvl5pPr>
          </a:lstStyle>
          <a:p>
            <a:pPr lvl="0"/>
            <a:r>
              <a:rPr lang="en-US"/>
              <a:t>Axis Title</a:t>
            </a:r>
          </a:p>
        </p:txBody>
      </p:sp>
    </p:spTree>
    <p:extLst>
      <p:ext uri="{BB962C8B-B14F-4D97-AF65-F5344CB8AC3E}">
        <p14:creationId xmlns:p14="http://schemas.microsoft.com/office/powerpoint/2010/main" val="2631466544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EDE576-E17A-77C0-2BF6-BE54E52E44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9" t="9092" r="7027" b="31817"/>
          <a:stretch/>
        </p:blipFill>
        <p:spPr>
          <a:xfrm>
            <a:off x="7751476" y="6394514"/>
            <a:ext cx="1321024" cy="4188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071C6F-E056-1CAA-B397-EBB6D02AB212}"/>
              </a:ext>
            </a:extLst>
          </p:cNvPr>
          <p:cNvSpPr txBox="1"/>
          <p:nvPr userDrawn="1"/>
        </p:nvSpPr>
        <p:spPr>
          <a:xfrm>
            <a:off x="71499" y="6394513"/>
            <a:ext cx="7261455" cy="41886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>
                <a:latin typeface="Arial" panose="020B0604020202020204" pitchFamily="34" charset="0"/>
                <a:cs typeface="Arial" panose="020B0604020202020204" pitchFamily="34" charset="0"/>
              </a:rPr>
              <a:t>Source: Eugene Declercq et al., </a:t>
            </a:r>
            <a:r>
              <a:rPr lang="en-US" sz="800" b="0" i="1">
                <a:latin typeface="Arial" panose="020B0604020202020204" pitchFamily="34" charset="0"/>
                <a:cs typeface="Arial" panose="020B0604020202020204" pitchFamily="34" charset="0"/>
              </a:rPr>
              <a:t>The Current State of Freestanding Birth Centers in the United States</a:t>
            </a:r>
            <a:r>
              <a:rPr lang="en-US" sz="800" b="0" i="0">
                <a:latin typeface="Arial" panose="020B0604020202020204" pitchFamily="34" charset="0"/>
                <a:cs typeface="Arial" panose="020B0604020202020204" pitchFamily="34" charset="0"/>
              </a:rPr>
              <a:t> (Commonwealth Fund, Oct. 2026). </a:t>
            </a:r>
            <a:r>
              <a:rPr lang="en-US" sz="800" b="0" i="0" err="1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doi</a:t>
            </a:r>
            <a:endParaRPr lang="en-US" sz="800" b="0" i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971539F-436F-BBA2-DB34-4DE32F435B6C}"/>
              </a:ext>
            </a:extLst>
          </p:cNvPr>
          <p:cNvCxnSpPr>
            <a:cxnSpLocks/>
          </p:cNvCxnSpPr>
          <p:nvPr userDrawn="1"/>
        </p:nvCxnSpPr>
        <p:spPr>
          <a:xfrm flipH="1">
            <a:off x="71499" y="6345324"/>
            <a:ext cx="8961120" cy="0"/>
          </a:xfrm>
          <a:prstGeom prst="line">
            <a:avLst/>
          </a:prstGeom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2318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9965"/>
            <a:ext cx="7772400" cy="8175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19203"/>
            <a:ext cx="7772400" cy="46275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7302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90" r:id="rId2"/>
  </p:sldLayoutIdLst>
  <p:hf hdr="0" ftr="0" dt="0"/>
  <p:txStyles>
    <p:titleStyle>
      <a:lvl1pPr algn="l" defTabSz="685784" rtl="0" eaLnBrk="1" latinLnBrk="0" hangingPunct="1">
        <a:lnSpc>
          <a:spcPct val="86000"/>
        </a:lnSpc>
        <a:spcBef>
          <a:spcPct val="0"/>
        </a:spcBef>
        <a:buNone/>
        <a:defRPr sz="1800" b="0" i="0" kern="800" spc="-30">
          <a:solidFill>
            <a:schemeClr val="tx1"/>
          </a:solidFill>
          <a:latin typeface="Suisse Int'l" panose="020B0804000000000000" pitchFamily="34" charset="77"/>
          <a:ea typeface="+mj-ea"/>
          <a:cs typeface="+mj-cs"/>
        </a:defRPr>
      </a:lvl1pPr>
    </p:titleStyle>
    <p:bodyStyle>
      <a:lvl1pPr marL="128585" indent="-128585" algn="l" defTabSz="685784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125" b="0" i="0" kern="800" spc="-8">
          <a:solidFill>
            <a:schemeClr val="tx1"/>
          </a:solidFill>
          <a:latin typeface="Suisse Int'l" panose="020B0804000000000000" pitchFamily="34" charset="77"/>
          <a:ea typeface="+mn-ea"/>
          <a:cs typeface="Arial" panose="020B0604020202020204" pitchFamily="34" charset="0"/>
        </a:defRPr>
      </a:lvl1pPr>
      <a:lvl2pPr marL="258360" indent="-129776" algn="l" defTabSz="685784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900" b="0" i="0" kern="800">
          <a:solidFill>
            <a:schemeClr val="tx1"/>
          </a:solidFill>
          <a:latin typeface="Suisse Int'l" panose="020B0804000000000000" pitchFamily="34" charset="77"/>
          <a:ea typeface="+mn-ea"/>
          <a:cs typeface="Arial" panose="020B0604020202020204" pitchFamily="34" charset="0"/>
        </a:defRPr>
      </a:lvl2pPr>
      <a:lvl3pPr marL="386944" indent="-128585" algn="l" defTabSz="685784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00" b="0" i="0" kern="800">
          <a:solidFill>
            <a:schemeClr val="tx1"/>
          </a:solidFill>
          <a:latin typeface="Suisse Int'l" panose="020B0804000000000000" pitchFamily="34" charset="77"/>
          <a:ea typeface="+mn-ea"/>
          <a:cs typeface="Arial" panose="020B0604020202020204" pitchFamily="34" charset="0"/>
        </a:defRPr>
      </a:lvl3pPr>
      <a:lvl4pPr marL="515528" indent="-128585" algn="l" defTabSz="685784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900" b="0" i="0" kern="800">
          <a:solidFill>
            <a:schemeClr val="tx1"/>
          </a:solidFill>
          <a:latin typeface="Suisse Int'l" panose="020B0804000000000000" pitchFamily="34" charset="77"/>
          <a:ea typeface="+mn-ea"/>
          <a:cs typeface="Arial" panose="020B0604020202020204" pitchFamily="34" charset="0"/>
        </a:defRPr>
      </a:lvl4pPr>
      <a:lvl5pPr marL="644113" indent="-128585" algn="l" defTabSz="685784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900" b="0" i="0" kern="800">
          <a:solidFill>
            <a:schemeClr val="tx1"/>
          </a:solidFill>
          <a:latin typeface="Suisse Int'l" panose="020B0804000000000000" pitchFamily="34" charset="77"/>
          <a:ea typeface="+mn-ea"/>
          <a:cs typeface="Arial" panose="020B0604020202020204" pitchFamily="34" charset="0"/>
        </a:defRPr>
      </a:lvl5pPr>
      <a:lvl6pPr marL="1885903" indent="-171446" algn="l" defTabSz="6857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4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onder.cdc.gov/natality.html" TargetMode="External"/><Relationship Id="rId4" Type="http://schemas.openxmlformats.org/officeDocument/2006/relationships/hyperlink" Target="https://www.cdc.gov/nchs/nvss/births.ht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onder.cdc.gov/natality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onder.cdc.gov/natality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onder.cdc.gov/natality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onder.cdc.gov/natality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onder.cdc.gov/natality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onder.cdc.gov/natality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99" y="260648"/>
            <a:ext cx="8961120" cy="756084"/>
          </a:xfrm>
        </p:spPr>
        <p:txBody>
          <a:bodyPr lIns="0" tIns="0" rIns="0" bIns="0" anchor="t" anchorCtr="0">
            <a:noAutofit/>
          </a:bodyPr>
          <a:lstStyle/>
          <a:p>
            <a:r>
              <a:rPr lang="en-US"/>
              <a:t>Birth center deliveries have grown since 2004 but still account for less than </a:t>
            </a:r>
            <a:br>
              <a:rPr lang="en-US"/>
            </a:br>
            <a:r>
              <a:rPr lang="en-US"/>
              <a:t>1 percent of all U.S. births.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type="chart" sz="quarter" idx="19"/>
            <p:extLst>
              <p:ext uri="{D42A27DB-BD31-4B8C-83A1-F6EECF244321}">
                <p14:modId xmlns:p14="http://schemas.microsoft.com/office/powerpoint/2010/main" val="1217190945"/>
              </p:ext>
            </p:extLst>
          </p:nvPr>
        </p:nvGraphicFramePr>
        <p:xfrm>
          <a:off x="71438" y="1484149"/>
          <a:ext cx="8961437" cy="4066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FF7D739-69EA-972C-C16B-28D206DBAD0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1499" y="44624"/>
            <a:ext cx="8961120" cy="188341"/>
          </a:xfrm>
        </p:spPr>
        <p:txBody>
          <a:bodyPr/>
          <a:lstStyle/>
          <a:p>
            <a:r>
              <a:rPr lang="en-US"/>
              <a:t>EXHIBIT 1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D6D7609A-80F6-9BAD-EB83-53D12708F24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  <a:latin typeface="Arial" panose="020B0604020202020204" pitchFamily="34" charset="0"/>
              </a:rPr>
              <a:t>Data: Centers for Disease Control and Prevention, National Center for Health Statistics, </a:t>
            </a:r>
            <a:r>
              <a:rPr lang="en-US">
                <a:solidFill>
                  <a:srgbClr val="24729D"/>
                </a:solidFill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National Vital Statistics System Birth Data</a:t>
            </a:r>
            <a:r>
              <a:rPr lang="en-US">
                <a:solidFill>
                  <a:prstClr val="black"/>
                </a:solidFill>
                <a:latin typeface="Arial" panose="020B0604020202020204" pitchFamily="34" charset="0"/>
              </a:rPr>
              <a:t>, and </a:t>
            </a:r>
            <a:r>
              <a:rPr lang="en-US">
                <a:solidFill>
                  <a:srgbClr val="24729D"/>
                </a:solidFill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CDC WONDER Natality Information</a:t>
            </a:r>
            <a:r>
              <a:rPr lang="en-US">
                <a:solidFill>
                  <a:prstClr val="black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31F331D-BDBC-E61E-0CCB-C96A134BB43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1438" y="1044415"/>
            <a:ext cx="8961120" cy="251315"/>
          </a:xfrm>
        </p:spPr>
        <p:txBody>
          <a:bodyPr/>
          <a:lstStyle/>
          <a:p>
            <a:r>
              <a:rPr lang="en-US" dirty="0"/>
              <a:t>Percentage of all U.S. births that occur in birth centers</a:t>
            </a:r>
          </a:p>
        </p:txBody>
      </p:sp>
      <p:sp>
        <p:nvSpPr>
          <p:cNvPr id="15" name="TextBox 1"/>
          <p:cNvSpPr txBox="1"/>
          <p:nvPr/>
        </p:nvSpPr>
        <p:spPr>
          <a:xfrm>
            <a:off x="5196285" y="1697926"/>
            <a:ext cx="2540104" cy="66084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0" tIns="0" rIns="0" bIns="0" rtlCol="0" anchor="ctr" anchorCtr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170% increase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from 2004 to 2024 in 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proportion of birth center births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7737687" y="1586338"/>
            <a:ext cx="1097280" cy="8840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lIns="91440" tIns="91440" rIns="0" bIns="91440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  <a:b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0.62%</a:t>
            </a:r>
          </a:p>
          <a:p>
            <a:pPr>
              <a:spcAft>
                <a:spcPts val="600"/>
              </a:spcAft>
              <a:defRPr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22,635 births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AD1DC123-AE9C-0DD0-CCEB-686B1BC13208}"/>
              </a:ext>
            </a:extLst>
          </p:cNvPr>
          <p:cNvSpPr txBox="1"/>
          <p:nvPr/>
        </p:nvSpPr>
        <p:spPr>
          <a:xfrm>
            <a:off x="550280" y="1586338"/>
            <a:ext cx="1097280" cy="8840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lIns="91440" tIns="91440" rIns="0" bIns="91440" rtlCol="0" anchor="ctr" anchorCtr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1989</a:t>
            </a:r>
            <a:b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0.35%</a:t>
            </a:r>
          </a:p>
          <a:p>
            <a:pPr>
              <a:spcAft>
                <a:spcPts val="600"/>
              </a:spcAft>
              <a:defRPr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14,273 births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30FDC9FD-0E3C-3C44-9CAA-B2C381E12190}"/>
              </a:ext>
            </a:extLst>
          </p:cNvPr>
          <p:cNvSpPr txBox="1"/>
          <p:nvPr/>
        </p:nvSpPr>
        <p:spPr>
          <a:xfrm>
            <a:off x="4100303" y="1586338"/>
            <a:ext cx="1097280" cy="8840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lIns="91440" tIns="91440" rIns="0" bIns="91440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2004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0.23%</a:t>
            </a:r>
          </a:p>
          <a:p>
            <a:pPr>
              <a:defRPr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9,620 births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4EFD14F-C7FC-2EF9-DFA9-92146FD942F6}"/>
              </a:ext>
            </a:extLst>
          </p:cNvPr>
          <p:cNvCxnSpPr>
            <a:cxnSpLocks/>
          </p:cNvCxnSpPr>
          <p:nvPr/>
        </p:nvCxnSpPr>
        <p:spPr>
          <a:xfrm>
            <a:off x="550280" y="1586338"/>
            <a:ext cx="0" cy="3546539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239A000-3294-7A45-F6B7-D8BA95502381}"/>
              </a:ext>
            </a:extLst>
          </p:cNvPr>
          <p:cNvCxnSpPr>
            <a:cxnSpLocks/>
          </p:cNvCxnSpPr>
          <p:nvPr/>
        </p:nvCxnSpPr>
        <p:spPr>
          <a:xfrm>
            <a:off x="4100303" y="1586338"/>
            <a:ext cx="0" cy="3546539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A0AF7BC-2774-6BC7-1F6A-4CC5AD7D4389}"/>
              </a:ext>
            </a:extLst>
          </p:cNvPr>
          <p:cNvCxnSpPr>
            <a:cxnSpLocks/>
          </p:cNvCxnSpPr>
          <p:nvPr/>
        </p:nvCxnSpPr>
        <p:spPr>
          <a:xfrm>
            <a:off x="8833668" y="1586338"/>
            <a:ext cx="0" cy="3546539"/>
          </a:xfrm>
          <a:prstGeom prst="line">
            <a:avLst/>
          </a:prstGeom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3752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99" y="260648"/>
            <a:ext cx="8961120" cy="756084"/>
          </a:xfrm>
        </p:spPr>
        <p:txBody>
          <a:bodyPr lIns="0" tIns="0" rIns="0" bIns="0" anchor="t" anchorCtr="0">
            <a:noAutofit/>
          </a:bodyPr>
          <a:lstStyle/>
          <a:p>
            <a:r>
              <a:rPr lang="en-US"/>
              <a:t>The percentage of birth center births varies widely across U.S. states.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type="chart" sz="quarter" idx="19"/>
            <p:extLst>
              <p:ext uri="{D42A27DB-BD31-4B8C-83A1-F6EECF244321}">
                <p14:modId xmlns:p14="http://schemas.microsoft.com/office/powerpoint/2010/main" val="899791741"/>
              </p:ext>
            </p:extLst>
          </p:nvPr>
        </p:nvGraphicFramePr>
        <p:xfrm>
          <a:off x="71438" y="1201271"/>
          <a:ext cx="8961437" cy="4408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BCA155-86F3-9C6A-7DA4-E670A195C74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1499" y="44624"/>
            <a:ext cx="8961120" cy="188341"/>
          </a:xfrm>
        </p:spPr>
        <p:txBody>
          <a:bodyPr/>
          <a:lstStyle/>
          <a:p>
            <a:r>
              <a:rPr lang="en-US"/>
              <a:t>EXHIBIT 2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557DDA9-949B-9211-4938-0A4DD8EF635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>
              <a:lnSpc>
                <a:spcPct val="90000"/>
              </a:lnSpc>
              <a:spcAft>
                <a:spcPts val="200"/>
              </a:spcAft>
              <a:defRPr/>
            </a:pPr>
            <a:r>
              <a:rPr lang="en-US">
                <a:solidFill>
                  <a:prstClr val="black"/>
                </a:solidFill>
                <a:latin typeface="Arial" panose="020B0604020202020204" pitchFamily="34" charset="0"/>
              </a:rPr>
              <a:t>Note: Four states — Alabama, Hawaii, North Dakota, and Rhode Island — had fewer than 10 births that occurred in birth centers.</a:t>
            </a:r>
          </a:p>
          <a:p>
            <a:pPr>
              <a:lnSpc>
                <a:spcPct val="90000"/>
              </a:lnSpc>
              <a:spcAft>
                <a:spcPts val="200"/>
              </a:spcAft>
              <a:defRPr/>
            </a:pPr>
            <a:r>
              <a:rPr lang="en-US">
                <a:solidFill>
                  <a:prstClr val="black"/>
                </a:solidFill>
                <a:latin typeface="Arial" panose="020B0604020202020204" pitchFamily="34" charset="0"/>
              </a:rPr>
              <a:t>Data: Centers for Disease Control and Prevention, </a:t>
            </a:r>
            <a:r>
              <a:rPr lang="en-US">
                <a:solidFill>
                  <a:srgbClr val="24729D"/>
                </a:solidFill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CDC WONDER Natality Information</a:t>
            </a:r>
            <a:r>
              <a:rPr lang="en-US">
                <a:solidFill>
                  <a:prstClr val="black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E7520EA-FA2E-C8BC-ED6C-445016B34DB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1438" y="765907"/>
            <a:ext cx="8961437" cy="250825"/>
          </a:xfrm>
        </p:spPr>
        <p:txBody>
          <a:bodyPr/>
          <a:lstStyle/>
          <a:p>
            <a:r>
              <a:rPr lang="en-US" dirty="0"/>
              <a:t>Percentage of a state's births that occurred in a birth center in 2023–2024</a:t>
            </a:r>
          </a:p>
        </p:txBody>
      </p:sp>
    </p:spTree>
    <p:extLst>
      <p:ext uri="{BB962C8B-B14F-4D97-AF65-F5344CB8AC3E}">
        <p14:creationId xmlns:p14="http://schemas.microsoft.com/office/powerpoint/2010/main" val="893600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4B36FBB0-9478-B673-6955-D91677BA70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0" t="29155" r="13268" b="18187"/>
          <a:stretch>
            <a:fillRect/>
          </a:stretch>
        </p:blipFill>
        <p:spPr>
          <a:xfrm>
            <a:off x="0" y="1159939"/>
            <a:ext cx="7339178" cy="45795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3F765A-D8EC-8AE8-92B1-435E490A4E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99" y="260648"/>
            <a:ext cx="8961120" cy="756084"/>
          </a:xfrm>
        </p:spPr>
        <p:txBody>
          <a:bodyPr lIns="0" tIns="0" rIns="0" bIns="0" anchor="t" anchorCtr="0">
            <a:noAutofit/>
          </a:bodyPr>
          <a:lstStyle/>
          <a:p>
            <a:r>
              <a:rPr lang="en-US"/>
              <a:t>Texas has the most birth centers of any U.S. state.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B228BB-3674-B804-F7C2-7CBAED30769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1499" y="44624"/>
            <a:ext cx="8961120" cy="188341"/>
          </a:xfrm>
        </p:spPr>
        <p:txBody>
          <a:bodyPr/>
          <a:lstStyle/>
          <a:p>
            <a:r>
              <a:rPr lang="en-US"/>
              <a:t>EXHIBIT 3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1B20AF-183E-5F15-0E68-33680ACE7F9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499" y="5739484"/>
            <a:ext cx="8961120" cy="453602"/>
          </a:xfrm>
        </p:spPr>
        <p:txBody>
          <a:bodyPr/>
          <a:lstStyle/>
          <a:p>
            <a:r>
              <a:rPr lang="en-US"/>
              <a:t>*Certificate of Need required by for birth center.</a:t>
            </a:r>
          </a:p>
          <a:p>
            <a:r>
              <a:rPr lang="en-US"/>
              <a:t>Data: American Association of Birth Centers, Oct. 2025.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9654108-000A-B88B-55DF-F016704C926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1438" y="763462"/>
            <a:ext cx="8961437" cy="250825"/>
          </a:xfrm>
        </p:spPr>
        <p:txBody>
          <a:bodyPr/>
          <a:lstStyle/>
          <a:p>
            <a:r>
              <a:rPr lang="en-US"/>
              <a:t>Number of birth centers, by state and licensure/Medicaid recognition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58FB69E-B335-E6D8-285C-2684DB6A2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35" t="47653" r="4713" b="37275"/>
          <a:stretch>
            <a:fillRect/>
          </a:stretch>
        </p:blipFill>
        <p:spPr>
          <a:xfrm>
            <a:off x="6658151" y="4445898"/>
            <a:ext cx="2079667" cy="1234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565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6BD24-8A24-32A4-6040-F985396B04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99" y="260648"/>
            <a:ext cx="8961120" cy="756084"/>
          </a:xfrm>
        </p:spPr>
        <p:txBody>
          <a:bodyPr lIns="0" tIns="0" rIns="0" bIns="0" anchor="t" anchorCtr="0">
            <a:noAutofit/>
          </a:bodyPr>
          <a:lstStyle/>
          <a:p>
            <a:r>
              <a:rPr lang="en-US"/>
              <a:t>Birth center births are concentrated among non-Hispanic white women.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4585A22-43F9-A7BB-8BB1-ECF31E3762DD}"/>
              </a:ext>
            </a:extLst>
          </p:cNvPr>
          <p:cNvGraphicFramePr>
            <a:graphicFrameLocks noGrp="1"/>
          </p:cNvGraphicFramePr>
          <p:nvPr>
            <p:ph type="chart" sz="quarter" idx="19"/>
            <p:extLst>
              <p:ext uri="{D42A27DB-BD31-4B8C-83A1-F6EECF244321}">
                <p14:modId xmlns:p14="http://schemas.microsoft.com/office/powerpoint/2010/main" val="2567432839"/>
              </p:ext>
            </p:extLst>
          </p:nvPr>
        </p:nvGraphicFramePr>
        <p:xfrm>
          <a:off x="71438" y="1344613"/>
          <a:ext cx="8961437" cy="4265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59F2E-DD21-3D11-BBF2-4F588B2853F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1437" y="55601"/>
            <a:ext cx="8961437" cy="188913"/>
          </a:xfrm>
        </p:spPr>
        <p:txBody>
          <a:bodyPr/>
          <a:lstStyle/>
          <a:p>
            <a:r>
              <a:rPr lang="en-US"/>
              <a:t>EXHIBIT 4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8FFDC91-59F3-22B3-EEB7-2F246368352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438" y="5738813"/>
            <a:ext cx="8961437" cy="454025"/>
          </a:xfrm>
        </p:spPr>
        <p:txBody>
          <a:bodyPr/>
          <a:lstStyle/>
          <a:p>
            <a:r>
              <a:rPr lang="en-US"/>
              <a:t>Data: Centers for Disease Control and Prevention</a:t>
            </a:r>
            <a:r>
              <a:rPr lang="en-US">
                <a:solidFill>
                  <a:srgbClr val="24729D"/>
                </a:solidFill>
              </a:rPr>
              <a:t>, </a:t>
            </a:r>
            <a:r>
              <a:rPr lang="en-US">
                <a:solidFill>
                  <a:srgbClr val="24729D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CDC WONDER Natality Information</a:t>
            </a:r>
            <a:r>
              <a:rPr lang="en-US"/>
              <a:t>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DDC7363-32EB-66AB-F9DE-86A1FE1FE45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1438" y="765175"/>
            <a:ext cx="8961437" cy="250825"/>
          </a:xfrm>
        </p:spPr>
        <p:txBody>
          <a:bodyPr/>
          <a:lstStyle/>
          <a:p>
            <a:r>
              <a:rPr lang="en-US" dirty="0"/>
              <a:t>Percentage of all birth center births by race/ethnicity</a:t>
            </a:r>
          </a:p>
        </p:txBody>
      </p:sp>
    </p:spTree>
    <p:extLst>
      <p:ext uri="{BB962C8B-B14F-4D97-AF65-F5344CB8AC3E}">
        <p14:creationId xmlns:p14="http://schemas.microsoft.com/office/powerpoint/2010/main" val="968307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B6BFD-BB8D-549D-565E-A545621CF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03E8CBD-B05C-1B70-ED92-2AEA537283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98" y="260648"/>
            <a:ext cx="9072501" cy="756084"/>
          </a:xfrm>
        </p:spPr>
        <p:txBody>
          <a:bodyPr lIns="0" tIns="0" rIns="0" bIns="0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pc="-70">
                <a:latin typeface="Georgia" panose="02040502050405020303" pitchFamily="18" charset="0"/>
              </a:rPr>
              <a:t>Compared to hospital births, birth-center births are more often self-paid and involving people with fewer clinical risk factors and higher college attainment.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7AE0513-49AF-6C0C-73BE-9F0CAD6E6B9A}"/>
              </a:ext>
            </a:extLst>
          </p:cNvPr>
          <p:cNvGraphicFramePr>
            <a:graphicFrameLocks noGrp="1"/>
          </p:cNvGraphicFramePr>
          <p:nvPr>
            <p:ph type="chart" sz="quarter" idx="19"/>
            <p:extLst>
              <p:ext uri="{D42A27DB-BD31-4B8C-83A1-F6EECF244321}">
                <p14:modId xmlns:p14="http://schemas.microsoft.com/office/powerpoint/2010/main" val="3586515954"/>
              </p:ext>
            </p:extLst>
          </p:nvPr>
        </p:nvGraphicFramePr>
        <p:xfrm>
          <a:off x="71438" y="1344613"/>
          <a:ext cx="8961437" cy="4265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3A72AF6-A5FD-C4E5-8F33-C79D5D3AC12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</a:rPr>
              <a:t>EXHIBIT 5a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9DCD57-E3A2-4A04-9CC3-853A7D1B879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</a:rPr>
              <a:t>Data: </a:t>
            </a:r>
            <a:r>
              <a:rPr lang="en-US">
                <a:solidFill>
                  <a:prstClr val="black"/>
                </a:solidFill>
                <a:latin typeface="Arial" panose="020B0604020202020204" pitchFamily="34" charset="0"/>
              </a:rPr>
              <a:t>Centers for Disease Control and Prevention, </a:t>
            </a:r>
            <a:r>
              <a:rPr lang="en-US">
                <a:solidFill>
                  <a:srgbClr val="24729D"/>
                </a:solidFill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CDC WONDER Natality Information</a:t>
            </a:r>
            <a:r>
              <a:rPr lang="en-US"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0CA8B9-EF2E-B350-6C26-14EE3AE22D8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i="1" dirty="0">
                <a:latin typeface="Arial" panose="020B0604020202020204" pitchFamily="34" charset="0"/>
              </a:rPr>
              <a:t>Percentage of U.S. births,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634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73D7E-83AB-D564-C769-0233444C6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B5CCFAB-A5CE-3E5E-FA6B-7667A83EDA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99" y="260648"/>
            <a:ext cx="8961120" cy="756084"/>
          </a:xfrm>
        </p:spPr>
        <p:txBody>
          <a:bodyPr lIns="0" tIns="0" rIns="0" bIns="0" anchor="t" anchorCtr="0">
            <a:noAutofit/>
          </a:bodyPr>
          <a:lstStyle/>
          <a:p>
            <a:r>
              <a:rPr lang="en-US" spc="-70"/>
              <a:t>Compared to hospital births, birth-center births are more often self-paid and involving people with fewer clinical risk factors and higher college attainment.</a:t>
            </a:r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4B0A870-F0F4-C6ED-68AA-E3DE0E20718D}"/>
              </a:ext>
            </a:extLst>
          </p:cNvPr>
          <p:cNvGraphicFramePr>
            <a:graphicFrameLocks noGrp="1"/>
          </p:cNvGraphicFramePr>
          <p:nvPr>
            <p:ph type="chart" sz="quarter" idx="19"/>
            <p:extLst>
              <p:ext uri="{D42A27DB-BD31-4B8C-83A1-F6EECF244321}">
                <p14:modId xmlns:p14="http://schemas.microsoft.com/office/powerpoint/2010/main" val="916874420"/>
              </p:ext>
            </p:extLst>
          </p:nvPr>
        </p:nvGraphicFramePr>
        <p:xfrm>
          <a:off x="71438" y="1344613"/>
          <a:ext cx="8961437" cy="4265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72A76B3-1474-55B0-E4D3-9016066A6BF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</a:rPr>
              <a:t>EXHIBIT 5b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29C0390-81E3-A90A-E2D7-F9FCB5A3F14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>
              <a:lnSpc>
                <a:spcPct val="9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</a:rPr>
              <a:t>* Chronic or gestational.</a:t>
            </a:r>
          </a:p>
          <a:p>
            <a:pPr>
              <a:lnSpc>
                <a:spcPct val="9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</a:rPr>
              <a:t>Note: BMI = body mass index.</a:t>
            </a:r>
          </a:p>
          <a:p>
            <a:pPr>
              <a:lnSpc>
                <a:spcPct val="90000"/>
              </a:lnSpc>
              <a:spcAft>
                <a:spcPts val="200"/>
              </a:spcAft>
            </a:pPr>
            <a:r>
              <a:rPr lang="en-US" dirty="0">
                <a:latin typeface="Arial" panose="020B0604020202020204" pitchFamily="34" charset="0"/>
              </a:rPr>
              <a:t>Data: 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</a:rPr>
              <a:t>Centers for Disease Control and Prevention, </a:t>
            </a:r>
            <a:r>
              <a:rPr lang="en-US" dirty="0">
                <a:solidFill>
                  <a:srgbClr val="24729D"/>
                </a:solidFill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CDC WONDER Natality Information</a:t>
            </a:r>
            <a:r>
              <a:rPr lang="en-US" dirty="0"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3963722-7CB0-261F-94B1-B028218783A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i="1" dirty="0">
                <a:latin typeface="Arial" panose="020B0604020202020204" pitchFamily="34" charset="0"/>
              </a:rPr>
              <a:t>Percentage of U.S. births,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434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6FD20-FF3F-7BB9-062F-9FFFA28AA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F1FED-08C1-D65B-78BB-5584CB60F3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99" y="260648"/>
            <a:ext cx="8961120" cy="756084"/>
          </a:xfrm>
        </p:spPr>
        <p:txBody>
          <a:bodyPr lIns="0" tIns="0" rIns="0" bIns="0" anchor="t" anchorCtr="0">
            <a:noAutofit/>
          </a:bodyPr>
          <a:lstStyle/>
          <a:p>
            <a:r>
              <a:rPr lang="en-US" spc="-70"/>
              <a:t>Compared to hospital births, birth-center births are more often self-paid and involving people with fewer clinical risk factors and higher college attainment.</a:t>
            </a:r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9768258-52B0-3EEC-6E20-D7497A6C2F16}"/>
              </a:ext>
            </a:extLst>
          </p:cNvPr>
          <p:cNvGraphicFramePr>
            <a:graphicFrameLocks noGrp="1"/>
          </p:cNvGraphicFramePr>
          <p:nvPr>
            <p:ph type="chart" sz="quarter" idx="19"/>
            <p:extLst>
              <p:ext uri="{D42A27DB-BD31-4B8C-83A1-F6EECF244321}">
                <p14:modId xmlns:p14="http://schemas.microsoft.com/office/powerpoint/2010/main" val="1678840687"/>
              </p:ext>
            </p:extLst>
          </p:nvPr>
        </p:nvGraphicFramePr>
        <p:xfrm>
          <a:off x="71438" y="1344613"/>
          <a:ext cx="8961437" cy="4265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5F580E-4421-78E9-67E9-C390D49719C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1499" y="44624"/>
            <a:ext cx="8961120" cy="188341"/>
          </a:xfrm>
        </p:spPr>
        <p:txBody>
          <a:bodyPr/>
          <a:lstStyle/>
          <a:p>
            <a:r>
              <a:rPr lang="en-US"/>
              <a:t>EXHIBIT 5c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9E38625-D20B-D5EE-E678-06133F5803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</a:rPr>
              <a:t>Data: </a:t>
            </a:r>
            <a:r>
              <a:rPr lang="en-US">
                <a:solidFill>
                  <a:prstClr val="black"/>
                </a:solidFill>
                <a:latin typeface="Arial" panose="020B0604020202020204" pitchFamily="34" charset="0"/>
              </a:rPr>
              <a:t>Centers for Disease Control and Prevention</a:t>
            </a:r>
            <a:r>
              <a:rPr lang="en-US">
                <a:solidFill>
                  <a:schemeClr val="accent3"/>
                </a:solidFill>
                <a:latin typeface="Arial" panose="020B0604020202020204" pitchFamily="34" charset="0"/>
              </a:rPr>
              <a:t>, </a:t>
            </a:r>
            <a:r>
              <a:rPr lang="en-US">
                <a:solidFill>
                  <a:srgbClr val="24729D"/>
                </a:solidFill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CDC WONDER Natality Information</a:t>
            </a:r>
            <a:r>
              <a:rPr lang="en-US"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D337DB1-E3D3-F7FB-5315-E8C6279C925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i="1" dirty="0">
                <a:latin typeface="Arial" panose="020B0604020202020204" pitchFamily="34" charset="0"/>
              </a:rPr>
              <a:t>Percentage of U.S. births, 2024</a:t>
            </a:r>
          </a:p>
        </p:txBody>
      </p:sp>
    </p:spTree>
    <p:extLst>
      <p:ext uri="{BB962C8B-B14F-4D97-AF65-F5344CB8AC3E}">
        <p14:creationId xmlns:p14="http://schemas.microsoft.com/office/powerpoint/2010/main" val="3991082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D541E-CD59-D248-F0B0-2C55D3A7B7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99" y="260648"/>
            <a:ext cx="8961120" cy="756084"/>
          </a:xfrm>
        </p:spPr>
        <p:txBody>
          <a:bodyPr lIns="0" tIns="0" rIns="0" bIns="0" anchor="t" anchorCtr="0">
            <a:noAutofit/>
          </a:bodyPr>
          <a:lstStyle/>
          <a:p>
            <a:r>
              <a:rPr lang="en-US"/>
              <a:t>Certified nurse-midwives attended nearly half of all birth center births.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99B99BA-8930-B605-F24C-B447320817AC}"/>
              </a:ext>
            </a:extLst>
          </p:cNvPr>
          <p:cNvGraphicFramePr>
            <a:graphicFrameLocks noGrp="1"/>
          </p:cNvGraphicFramePr>
          <p:nvPr>
            <p:ph type="chart" sz="quarter" idx="19"/>
            <p:extLst>
              <p:ext uri="{D42A27DB-BD31-4B8C-83A1-F6EECF244321}">
                <p14:modId xmlns:p14="http://schemas.microsoft.com/office/powerpoint/2010/main" val="3674985602"/>
              </p:ext>
            </p:extLst>
          </p:nvPr>
        </p:nvGraphicFramePr>
        <p:xfrm>
          <a:off x="71439" y="1174376"/>
          <a:ext cx="7602350" cy="4676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448524-9735-BD7C-7D71-4EA58EDBF36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1499" y="44624"/>
            <a:ext cx="8961120" cy="188341"/>
          </a:xfrm>
        </p:spPr>
        <p:txBody>
          <a:bodyPr/>
          <a:lstStyle/>
          <a:p>
            <a:r>
              <a:rPr lang="en-US"/>
              <a:t>EXHIBIT 6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92A1DC8F-AF9E-F1EC-31E7-701128DD9CC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>
              <a:lnSpc>
                <a:spcPct val="90000"/>
              </a:lnSpc>
              <a:spcAft>
                <a:spcPts val="200"/>
              </a:spcAft>
            </a:pPr>
            <a:r>
              <a:rPr lang="en-US">
                <a:latin typeface="Arial" panose="020B0604020202020204" pitchFamily="34" charset="0"/>
              </a:rPr>
              <a:t>Notes: DOs = doctors of osteopathic medicine. “Other” could involve partners or fathers in some cases, as well as instances with ambiguity around the official attendant reported on the birth certificate.</a:t>
            </a:r>
          </a:p>
          <a:p>
            <a:pPr>
              <a:lnSpc>
                <a:spcPct val="90000"/>
              </a:lnSpc>
              <a:spcAft>
                <a:spcPts val="200"/>
              </a:spcAft>
            </a:pPr>
            <a:r>
              <a:rPr lang="en-US">
                <a:latin typeface="Arial" panose="020B0604020202020204" pitchFamily="34" charset="0"/>
              </a:rPr>
              <a:t>Data: </a:t>
            </a:r>
            <a:r>
              <a:rPr lang="en-US">
                <a:solidFill>
                  <a:prstClr val="black"/>
                </a:solidFill>
                <a:latin typeface="Arial" panose="020B0604020202020204" pitchFamily="34" charset="0"/>
              </a:rPr>
              <a:t>Centers for Disease Control and Prevention, </a:t>
            </a:r>
            <a:r>
              <a:rPr lang="en-US">
                <a:solidFill>
                  <a:srgbClr val="24729D"/>
                </a:solidFill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CDC WONDER Natality Information</a:t>
            </a:r>
            <a:r>
              <a:rPr lang="en-US"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AF7A9D0-11AA-492A-8DB6-6D711B88FAA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1438" y="766694"/>
            <a:ext cx="8961437" cy="250825"/>
          </a:xfrm>
        </p:spPr>
        <p:txBody>
          <a:bodyPr>
            <a:normAutofit/>
          </a:bodyPr>
          <a:lstStyle/>
          <a:p>
            <a:r>
              <a:rPr lang="en-US"/>
              <a:t>Number of U.S. birth center births, by medical profession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94BDBB-1768-EB52-A77F-257430A78BD8}"/>
              </a:ext>
            </a:extLst>
          </p:cNvPr>
          <p:cNvSpPr txBox="1"/>
          <p:nvPr/>
        </p:nvSpPr>
        <p:spPr>
          <a:xfrm>
            <a:off x="7673787" y="4105298"/>
            <a:ext cx="135883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Certified professionals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A449A-8C3B-2928-7312-46F515A3F1D6}"/>
              </a:ext>
            </a:extLst>
          </p:cNvPr>
          <p:cNvSpPr txBox="1"/>
          <p:nvPr/>
        </p:nvSpPr>
        <p:spPr>
          <a:xfrm>
            <a:off x="7673787" y="2495880"/>
            <a:ext cx="135883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Certified </a:t>
            </a:r>
            <a:br>
              <a:rPr lang="en-US" sz="1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Nurse-Midwives and Certified Midwives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754178-FECA-D178-D689-96B11711ED35}"/>
              </a:ext>
            </a:extLst>
          </p:cNvPr>
          <p:cNvSpPr txBox="1"/>
          <p:nvPr/>
        </p:nvSpPr>
        <p:spPr>
          <a:xfrm>
            <a:off x="7673787" y="5070555"/>
            <a:ext cx="100027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MDs and DOs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8350AB-D845-C74B-0E8D-CBC562C938C5}"/>
              </a:ext>
            </a:extLst>
          </p:cNvPr>
          <p:cNvSpPr txBox="1"/>
          <p:nvPr/>
        </p:nvSpPr>
        <p:spPr>
          <a:xfrm>
            <a:off x="7673787" y="4885889"/>
            <a:ext cx="4103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</a:p>
        </p:txBody>
      </p:sp>
      <p:sp>
        <p:nvSpPr>
          <p:cNvPr id="19" name="TextBox 1">
            <a:extLst>
              <a:ext uri="{FF2B5EF4-FFF2-40B4-BE49-F238E27FC236}">
                <a16:creationId xmlns:a16="http://schemas.microsoft.com/office/drawing/2014/main" id="{E4BFB221-285F-8B30-8890-5346AB50BD0C}"/>
              </a:ext>
            </a:extLst>
          </p:cNvPr>
          <p:cNvSpPr txBox="1"/>
          <p:nvPr/>
        </p:nvSpPr>
        <p:spPr>
          <a:xfrm>
            <a:off x="686695" y="2664727"/>
            <a:ext cx="1043493" cy="5698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91440" tIns="91440" rIns="91440" bIns="91440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2004</a:t>
            </a:r>
          </a:p>
          <a:p>
            <a:pPr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9,620 births</a:t>
            </a:r>
          </a:p>
        </p:txBody>
      </p:sp>
      <p:sp>
        <p:nvSpPr>
          <p:cNvPr id="23" name="TextBox 1">
            <a:extLst>
              <a:ext uri="{FF2B5EF4-FFF2-40B4-BE49-F238E27FC236}">
                <a16:creationId xmlns:a16="http://schemas.microsoft.com/office/drawing/2014/main" id="{E99D5427-62FD-91C7-C6FF-D97E514D9FFE}"/>
              </a:ext>
            </a:extLst>
          </p:cNvPr>
          <p:cNvSpPr txBox="1"/>
          <p:nvPr/>
        </p:nvSpPr>
        <p:spPr>
          <a:xfrm>
            <a:off x="6441802" y="1042987"/>
            <a:ext cx="1154749" cy="5698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91440" tIns="91440" rIns="91440" bIns="91440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  <a:p>
            <a:pPr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22,635 births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808D7DA-EE03-3C3B-99C0-E4C3E976F8D2}"/>
              </a:ext>
            </a:extLst>
          </p:cNvPr>
          <p:cNvCxnSpPr/>
          <p:nvPr/>
        </p:nvCxnSpPr>
        <p:spPr>
          <a:xfrm>
            <a:off x="677730" y="2664727"/>
            <a:ext cx="0" cy="272527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68FD8F4-2025-86C8-4BD8-3CB0C5E161B1}"/>
              </a:ext>
            </a:extLst>
          </p:cNvPr>
          <p:cNvCxnSpPr>
            <a:cxnSpLocks/>
          </p:cNvCxnSpPr>
          <p:nvPr/>
        </p:nvCxnSpPr>
        <p:spPr>
          <a:xfrm>
            <a:off x="7598483" y="1042987"/>
            <a:ext cx="0" cy="434701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0672389"/>
      </p:ext>
    </p:extLst>
  </p:cSld>
  <p:clrMapOvr>
    <a:masterClrMapping/>
  </p:clrMapOvr>
</p:sld>
</file>

<file path=ppt/theme/theme1.xml><?xml version="1.0" encoding="utf-8"?>
<a:theme xmlns:a="http://schemas.openxmlformats.org/drawingml/2006/main" name="CMWF_2021">
  <a:themeElements>
    <a:clrScheme name="CMWF 2021 1">
      <a:dk1>
        <a:srgbClr val="1A1A1A"/>
      </a:dk1>
      <a:lt1>
        <a:srgbClr val="FFFFFF"/>
      </a:lt1>
      <a:dk2>
        <a:srgbClr val="142B41"/>
      </a:dk2>
      <a:lt2>
        <a:srgbClr val="65A591"/>
      </a:lt2>
      <a:accent1>
        <a:srgbClr val="115479"/>
      </a:accent1>
      <a:accent2>
        <a:srgbClr val="F08661"/>
      </a:accent2>
      <a:accent3>
        <a:srgbClr val="3F6777"/>
      </a:accent3>
      <a:accent4>
        <a:srgbClr val="D3AC4C"/>
      </a:accent4>
      <a:accent5>
        <a:srgbClr val="495149"/>
      </a:accent5>
      <a:accent6>
        <a:srgbClr val="417693"/>
      </a:accent6>
      <a:hlink>
        <a:srgbClr val="65A591"/>
      </a:hlink>
      <a:folHlink>
        <a:srgbClr val="92979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MWF_2021" id="{541B58AD-7456-8C40-80C2-8477F48CDF76}" vid="{3C3D5171-157A-5848-87A4-AF952AD89C6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DB2CA38FBBC1428DB187BDD036B8B1" ma:contentTypeVersion="19" ma:contentTypeDescription="Create a new document." ma:contentTypeScope="" ma:versionID="1ce18ef4c35414915acd80a566b0bb53">
  <xsd:schema xmlns:xsd="http://www.w3.org/2001/XMLSchema" xmlns:xs="http://www.w3.org/2001/XMLSchema" xmlns:p="http://schemas.microsoft.com/office/2006/metadata/properties" xmlns:ns2="29e91428-62e1-404e-8dba-d479e0ef01ba" xmlns:ns3="fd0705cf-2316-48c0-96f8-e5d689de0d99" targetNamespace="http://schemas.microsoft.com/office/2006/metadata/properties" ma:root="true" ma:fieldsID="3629cd8b7ca57f02670f076f4699ad9e" ns2:_="" ns3:_="">
    <xsd:import namespace="29e91428-62e1-404e-8dba-d479e0ef01ba"/>
    <xsd:import namespace="fd0705cf-2316-48c0-96f8-e5d689de0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e91428-62e1-404e-8dba-d479e0ef01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8d887b3-530c-4858-8ab3-c8c35b27a87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0705cf-2316-48c0-96f8-e5d689de0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85029d7-7210-4f8d-9630-374c583c2703}" ma:internalName="TaxCatchAll" ma:showField="CatchAllData" ma:web="fd0705cf-2316-48c0-96f8-e5d689de0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d0705cf-2316-48c0-96f8-e5d689de0d99" xsi:nil="true"/>
    <lcf76f155ced4ddcb4097134ff3c332f xmlns="29e91428-62e1-404e-8dba-d479e0ef01b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F4B71BC-5050-4841-BD02-8A8C91FDDA8C}">
  <ds:schemaRefs>
    <ds:schemaRef ds:uri="29e91428-62e1-404e-8dba-d479e0ef01ba"/>
    <ds:schemaRef ds:uri="fd0705cf-2316-48c0-96f8-e5d689de0d9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5773122-D79D-479B-BE92-B4B9149F626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E4EE9D-A32A-43F0-B638-01BB18B03B4E}">
  <ds:schemaRefs>
    <ds:schemaRef ds:uri="29e91428-62e1-404e-8dba-d479e0ef01ba"/>
    <ds:schemaRef ds:uri="http://purl.org/dc/terms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fd0705cf-2316-48c0-96f8-e5d689de0d99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519</Words>
  <Application>Microsoft Office PowerPoint</Application>
  <PresentationFormat>On-screen Show (4:3)</PresentationFormat>
  <Paragraphs>61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Georgia</vt:lpstr>
      <vt:lpstr>Suisse Int'l</vt:lpstr>
      <vt:lpstr>Suisse Int'l Italic</vt:lpstr>
      <vt:lpstr>CMWF_2021</vt:lpstr>
      <vt:lpstr>Birth center deliveries have grown since 2004 but still account for less than  1 percent of all U.S. births.</vt:lpstr>
      <vt:lpstr>The percentage of birth center births varies widely across U.S. states.</vt:lpstr>
      <vt:lpstr>Texas has the most birth centers of any U.S. state.</vt:lpstr>
      <vt:lpstr>Birth center births are concentrated among non-Hispanic white women.</vt:lpstr>
      <vt:lpstr>Compared to hospital births, birth-center births are more often self-paid and involving people with fewer clinical risk factors and higher college attainment.</vt:lpstr>
      <vt:lpstr>Compared to hospital births, birth-center births are more often self-paid and involving people with fewer clinical risk factors and higher college attainment.</vt:lpstr>
      <vt:lpstr>Compared to hospital births, birth-center births are more often self-paid and involving people with fewer clinical risk factors and higher college attainment.</vt:lpstr>
      <vt:lpstr>Certified nurse-midwives attended nearly half of all birth center births.</vt:lpstr>
    </vt:vector>
  </TitlesOfParts>
  <Company>Boston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Current State of Freestanding Birth Centers in the United States — Exhibits</dc:title>
  <dc:creator>Declercq, Eugene;jmaksut@cmwf.org;lz@cmwf.org</dc:creator>
  <cp:lastModifiedBy>Paul Frame</cp:lastModifiedBy>
  <cp:revision>1</cp:revision>
  <dcterms:created xsi:type="dcterms:W3CDTF">2022-06-10T01:55:01Z</dcterms:created>
  <dcterms:modified xsi:type="dcterms:W3CDTF">2026-10-16T01:45:00Z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0x0101003ADB2CA38FBBC1428DB187BDD036B8B1</vt:lpwstr>
  </property>
  <property fmtid="{D5CDD505-2E9C-101B-9397-08002B2CF9AE}" pid="3" name="MediaServiceImageTags">
    <vt:lpwstr/>
  </property>
</Properties>
</file>