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2.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4.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3.xml" ContentType="application/vnd.openxmlformats-officedocument.drawingml.chartshapes+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6.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7.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8.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72" r:id="rId4"/>
  </p:sldMasterIdLst>
  <p:notesMasterIdLst>
    <p:notesMasterId r:id="rId22"/>
  </p:notesMasterIdLst>
  <p:handoutMasterIdLst>
    <p:handoutMasterId r:id="rId23"/>
  </p:handoutMasterIdLst>
  <p:sldIdLst>
    <p:sldId id="312" r:id="rId5"/>
    <p:sldId id="410" r:id="rId6"/>
    <p:sldId id="412" r:id="rId7"/>
    <p:sldId id="405" r:id="rId8"/>
    <p:sldId id="393" r:id="rId9"/>
    <p:sldId id="394" r:id="rId10"/>
    <p:sldId id="406" r:id="rId11"/>
    <p:sldId id="396" r:id="rId12"/>
    <p:sldId id="397" r:id="rId13"/>
    <p:sldId id="407" r:id="rId14"/>
    <p:sldId id="400" r:id="rId15"/>
    <p:sldId id="398" r:id="rId16"/>
    <p:sldId id="383" r:id="rId17"/>
    <p:sldId id="391" r:id="rId18"/>
    <p:sldId id="392" r:id="rId19"/>
    <p:sldId id="377" r:id="rId20"/>
    <p:sldId id="408" r:id="rId21"/>
  </p:sldIdLst>
  <p:sldSz cx="9144000" cy="6858000" type="screen4x3"/>
  <p:notesSz cx="7010400" cy="9236075"/>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48" userDrawn="1">
          <p15:clr>
            <a:srgbClr val="A4A3A4"/>
          </p15:clr>
        </p15:guide>
        <p15:guide id="2" pos="2472" userDrawn="1">
          <p15:clr>
            <a:srgbClr val="A4A3A4"/>
          </p15:clr>
        </p15:guide>
        <p15:guide id="3" orient="horz" pos="264" userDrawn="1">
          <p15:clr>
            <a:srgbClr val="A4A3A4"/>
          </p15:clr>
        </p15:guide>
        <p15:guide id="4" pos="1104" userDrawn="1">
          <p15:clr>
            <a:srgbClr val="A4A3A4"/>
          </p15:clr>
        </p15:guide>
        <p15:guide id="5" pos="4824"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F72D721-AA11-D711-EB5E-3F61AEE67A84}" name="Arnav Shah" initials="AS" userId="S::AS@cmwf.org::5ebc33c2-31f8-4d34-9c84-ecd25ff70f5f" providerId="AD"/>
  <p188:author id="{BCEF232D-A6DF-A245-F613-C0680BF9C2CF}" name="Chris Hollander" initials="CH" userId="S::CAH@CMWF.org::45bf6f1b-2827-4b00-a19f-e2c1d925869e" providerId="AD"/>
  <p188:author id="{2DC5BBB8-6578-D625-90C2-68F527D0407D}" name="Evan Gumas" initials="EG" userId="S::eg@cmwf.org::aa7bac90-f7d1-4bdc-8de9-01febc2567e5" providerId="AD"/>
  <p188:author id="{5080DFF1-881A-BF55-0E57-C76DE2036CD6}" name="Joseph R. Betancourt" initials="JRB" userId="S::jbetancourt@cmwf.org::b9d11b97-ff57-4659-8b0e-242ecf4168a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Arnav Shah" initials="AS" lastIdx="1" clrIdx="6">
    <p:extLst>
      <p:ext uri="{19B8F6BF-5375-455C-9EA6-DF929625EA0E}">
        <p15:presenceInfo xmlns:p15="http://schemas.microsoft.com/office/powerpoint/2012/main" userId="S::AS@cmwf.org::5ebc33c2-31f8-4d34-9c84-ecd25ff70f5f" providerId="AD"/>
      </p:ext>
    </p:extLst>
  </p:cmAuthor>
  <p:cmAuthor id="1" name="Purnendu Biswas" initials="PB" lastIdx="1" clrIdx="0"/>
  <p:cmAuthor id="8" name="Chris Hollander" initials="CH" lastIdx="1" clrIdx="7">
    <p:extLst>
      <p:ext uri="{19B8F6BF-5375-455C-9EA6-DF929625EA0E}">
        <p15:presenceInfo xmlns:p15="http://schemas.microsoft.com/office/powerpoint/2012/main" userId="S::CAH@CMWF.org::45bf6f1b-2827-4b00-a19f-e2c1d925869e" providerId="AD"/>
      </p:ext>
    </p:extLst>
  </p:cmAuthor>
  <p:cmAuthor id="2" name="Munira Gunja" initials="MG" lastIdx="4" clrIdx="1">
    <p:extLst>
      <p:ext uri="{19B8F6BF-5375-455C-9EA6-DF929625EA0E}">
        <p15:presenceInfo xmlns:p15="http://schemas.microsoft.com/office/powerpoint/2012/main" userId="S::mg@cmwf.org::74f460f7-66e3-40e9-8405-3d43e8edf2b7" providerId="AD"/>
      </p:ext>
    </p:extLst>
  </p:cmAuthor>
  <p:cmAuthor id="9" name="Paul Frame" initials="PF" lastIdx="1" clrIdx="8">
    <p:extLst>
      <p:ext uri="{19B8F6BF-5375-455C-9EA6-DF929625EA0E}">
        <p15:presenceInfo xmlns:p15="http://schemas.microsoft.com/office/powerpoint/2012/main" userId="S::PF@CMWF.org::ded3f5c5-00e7-408d-9358-fc292cfa5078" providerId="AD"/>
      </p:ext>
    </p:extLst>
  </p:cmAuthor>
  <p:cmAuthor id="3" name="Jesse Baumgartner" initials="JB" lastIdx="4" clrIdx="2">
    <p:extLst>
      <p:ext uri="{19B8F6BF-5375-455C-9EA6-DF929625EA0E}">
        <p15:presenceInfo xmlns:p15="http://schemas.microsoft.com/office/powerpoint/2012/main" userId="S::jb@cmwf.org::3883efdb-56ca-4cc4-b00e-5864e59762ae" providerId="AD"/>
      </p:ext>
    </p:extLst>
  </p:cmAuthor>
  <p:cmAuthor id="4" name="Sara R. Collins" initials="SRC" lastIdx="6" clrIdx="3">
    <p:extLst>
      <p:ext uri="{19B8F6BF-5375-455C-9EA6-DF929625EA0E}">
        <p15:presenceInfo xmlns:p15="http://schemas.microsoft.com/office/powerpoint/2012/main" userId="S::SRC@CMWF.org::dfbb467f-0fd7-48a6-a78e-014a35e76e12" providerId="AD"/>
      </p:ext>
    </p:extLst>
  </p:cmAuthor>
  <p:cmAuthor id="5" name="Gabriella Aboulafia" initials="GA" lastIdx="7" clrIdx="4">
    <p:extLst>
      <p:ext uri="{19B8F6BF-5375-455C-9EA6-DF929625EA0E}">
        <p15:presenceInfo xmlns:p15="http://schemas.microsoft.com/office/powerpoint/2012/main" userId="S::ga@cmwf.org::f928323e-fa3a-4b63-ac96-0ad6fdbee525" providerId="AD"/>
      </p:ext>
    </p:extLst>
  </p:cmAuthor>
  <p:cmAuthor id="6" name="Copyeditor" initials="CE" lastIdx="2" clrIdx="5">
    <p:extLst>
      <p:ext uri="{19B8F6BF-5375-455C-9EA6-DF929625EA0E}">
        <p15:presenceInfo xmlns:p15="http://schemas.microsoft.com/office/powerpoint/2012/main" userId="Copyedito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4C7F"/>
    <a:srgbClr val="000000"/>
    <a:srgbClr val="D6D6D6"/>
    <a:srgbClr val="23A0F8"/>
    <a:srgbClr val="AFDAF7"/>
    <a:srgbClr val="004B00"/>
    <a:srgbClr val="71B254"/>
    <a:srgbClr val="AAD198"/>
    <a:srgbClr val="E8F5FE"/>
    <a:srgbClr val="F0F7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9F8424-0CC6-3F40-8464-9559522EE027}" v="5" dt="2024-10-28T20:23:48.8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74"/>
    <p:restoredTop sz="96327" autoAdjust="0"/>
  </p:normalViewPr>
  <p:slideViewPr>
    <p:cSldViewPr snapToGrid="0">
      <p:cViewPr varScale="1">
        <p:scale>
          <a:sx n="112" d="100"/>
          <a:sy n="112" d="100"/>
        </p:scale>
        <p:origin x="1584" y="96"/>
      </p:cViewPr>
      <p:guideLst>
        <p:guide orient="horz" pos="1848"/>
        <p:guide pos="2472"/>
        <p:guide orient="horz" pos="264"/>
        <p:guide pos="1104"/>
        <p:guide pos="4824"/>
      </p:guideLst>
    </p:cSldViewPr>
  </p:slideViewPr>
  <p:notesTextViewPr>
    <p:cViewPr>
      <p:scale>
        <a:sx n="1" d="1"/>
        <a:sy n="1" d="1"/>
      </p:scale>
      <p:origin x="0" y="0"/>
    </p:cViewPr>
  </p:notesTextViewPr>
  <p:notesViewPr>
    <p:cSldViewPr snapToGrid="0">
      <p:cViewPr>
        <p:scale>
          <a:sx n="1" d="2"/>
          <a:sy n="1" d="2"/>
        </p:scale>
        <p:origin x="0" y="0"/>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 Wilson" userId="000f367a-3246-491c-88b4-803a33f58a8b" providerId="ADAL" clId="{2E9F8424-0CC6-3F40-8464-9559522EE027}"/>
    <pc:docChg chg="custSel modSld">
      <pc:chgData name="Jen Wilson" userId="000f367a-3246-491c-88b4-803a33f58a8b" providerId="ADAL" clId="{2E9F8424-0CC6-3F40-8464-9559522EE027}" dt="2024-10-28T20:24:49.409" v="21" actId="948"/>
      <pc:docMkLst>
        <pc:docMk/>
      </pc:docMkLst>
      <pc:sldChg chg="modSp mod">
        <pc:chgData name="Jen Wilson" userId="000f367a-3246-491c-88b4-803a33f58a8b" providerId="ADAL" clId="{2E9F8424-0CC6-3F40-8464-9559522EE027}" dt="2024-10-28T20:22:11.094" v="8" actId="14100"/>
        <pc:sldMkLst>
          <pc:docMk/>
          <pc:sldMk cId="817742208" sldId="377"/>
        </pc:sldMkLst>
        <pc:spChg chg="mod">
          <ac:chgData name="Jen Wilson" userId="000f367a-3246-491c-88b4-803a33f58a8b" providerId="ADAL" clId="{2E9F8424-0CC6-3F40-8464-9559522EE027}" dt="2024-10-28T20:22:11.094" v="8" actId="14100"/>
          <ac:spMkLst>
            <pc:docMk/>
            <pc:sldMk cId="817742208" sldId="377"/>
            <ac:spMk id="2" creationId="{4F865F3D-ABB0-9F45-98FD-D3809E5842F9}"/>
          </ac:spMkLst>
        </pc:spChg>
        <pc:spChg chg="mod">
          <ac:chgData name="Jen Wilson" userId="000f367a-3246-491c-88b4-803a33f58a8b" providerId="ADAL" clId="{2E9F8424-0CC6-3F40-8464-9559522EE027}" dt="2024-10-28T20:21:41.829" v="4" actId="21"/>
          <ac:spMkLst>
            <pc:docMk/>
            <pc:sldMk cId="817742208" sldId="377"/>
            <ac:spMk id="4" creationId="{3997AB39-EBAC-BB4E-855E-9F546022EA15}"/>
          </ac:spMkLst>
        </pc:spChg>
      </pc:sldChg>
      <pc:sldChg chg="modSp mod">
        <pc:chgData name="Jen Wilson" userId="000f367a-3246-491c-88b4-803a33f58a8b" providerId="ADAL" clId="{2E9F8424-0CC6-3F40-8464-9559522EE027}" dt="2024-10-28T20:21:52.999" v="7" actId="20577"/>
        <pc:sldMkLst>
          <pc:docMk/>
          <pc:sldMk cId="179285120" sldId="391"/>
        </pc:sldMkLst>
        <pc:spChg chg="mod">
          <ac:chgData name="Jen Wilson" userId="000f367a-3246-491c-88b4-803a33f58a8b" providerId="ADAL" clId="{2E9F8424-0CC6-3F40-8464-9559522EE027}" dt="2024-10-28T20:21:52.999" v="7" actId="20577"/>
          <ac:spMkLst>
            <pc:docMk/>
            <pc:sldMk cId="179285120" sldId="391"/>
            <ac:spMk id="9" creationId="{7BB5E7A3-C903-7446-B963-769EC1B0DE2A}"/>
          </ac:spMkLst>
        </pc:spChg>
        <pc:graphicFrameChg chg="mod">
          <ac:chgData name="Jen Wilson" userId="000f367a-3246-491c-88b4-803a33f58a8b" providerId="ADAL" clId="{2E9F8424-0CC6-3F40-8464-9559522EE027}" dt="2024-10-28T20:21:23.823" v="3"/>
          <ac:graphicFrameMkLst>
            <pc:docMk/>
            <pc:sldMk cId="179285120" sldId="391"/>
            <ac:graphicFrameMk id="21" creationId="{B24F50B1-0662-31E6-8427-C62156AEF283}"/>
          </ac:graphicFrameMkLst>
        </pc:graphicFrameChg>
      </pc:sldChg>
      <pc:sldChg chg="addSp delSp modSp mod">
        <pc:chgData name="Jen Wilson" userId="000f367a-3246-491c-88b4-803a33f58a8b" providerId="ADAL" clId="{2E9F8424-0CC6-3F40-8464-9559522EE027}" dt="2024-10-28T20:24:49.409" v="21" actId="948"/>
        <pc:sldMkLst>
          <pc:docMk/>
          <pc:sldMk cId="3382755082" sldId="410"/>
        </pc:sldMkLst>
        <pc:spChg chg="add del mod">
          <ac:chgData name="Jen Wilson" userId="000f367a-3246-491c-88b4-803a33f58a8b" providerId="ADAL" clId="{2E9F8424-0CC6-3F40-8464-9559522EE027}" dt="2024-10-28T20:23:57.923" v="13" actId="478"/>
          <ac:spMkLst>
            <pc:docMk/>
            <pc:sldMk cId="3382755082" sldId="410"/>
            <ac:spMk id="2" creationId="{1D84FCA6-AB55-4A06-DEDC-F2D096371F8E}"/>
          </ac:spMkLst>
        </pc:spChg>
        <pc:spChg chg="mod">
          <ac:chgData name="Jen Wilson" userId="000f367a-3246-491c-88b4-803a33f58a8b" providerId="ADAL" clId="{2E9F8424-0CC6-3F40-8464-9559522EE027}" dt="2024-10-28T20:24:49.409" v="21" actId="948"/>
          <ac:spMkLst>
            <pc:docMk/>
            <pc:sldMk cId="3382755082" sldId="410"/>
            <ac:spMk id="35" creationId="{FA3B84F7-F9E3-BF6B-157D-824777FDE1B2}"/>
          </ac:spMkLst>
        </pc:spChg>
      </pc:sldChg>
      <pc:sldChg chg="modSp mod">
        <pc:chgData name="Jen Wilson" userId="000f367a-3246-491c-88b4-803a33f58a8b" providerId="ADAL" clId="{2E9F8424-0CC6-3F40-8464-9559522EE027}" dt="2024-10-28T20:24:33.813" v="18" actId="403"/>
        <pc:sldMkLst>
          <pc:docMk/>
          <pc:sldMk cId="1290158054" sldId="412"/>
        </pc:sldMkLst>
        <pc:spChg chg="mod">
          <ac:chgData name="Jen Wilson" userId="000f367a-3246-491c-88b4-803a33f58a8b" providerId="ADAL" clId="{2E9F8424-0CC6-3F40-8464-9559522EE027}" dt="2024-10-28T20:24:33.813" v="18" actId="403"/>
          <ac:spMkLst>
            <pc:docMk/>
            <pc:sldMk cId="1290158054" sldId="412"/>
            <ac:spMk id="35" creationId="{FA3B84F7-F9E3-BF6B-157D-824777FDE1B2}"/>
          </ac:spMkLst>
        </pc:spChg>
      </pc:sldChg>
    </pc:docChg>
  </pc:docChgLst>
  <pc:docChgLst>
    <pc:chgData name="Paul Frame" userId="ded3f5c5-00e7-408d-9358-fc292cfa5078" providerId="ADAL" clId="{7016D4F0-2763-4708-95F6-D0456EA7D5C9}"/>
    <pc:docChg chg="modSld">
      <pc:chgData name="Paul Frame" userId="ded3f5c5-00e7-408d-9358-fc292cfa5078" providerId="ADAL" clId="{7016D4F0-2763-4708-95F6-D0456EA7D5C9}" dt="2024-10-29T20:10:47.656" v="143" actId="20577"/>
      <pc:docMkLst>
        <pc:docMk/>
      </pc:docMkLst>
      <pc:sldChg chg="mod">
        <pc:chgData name="Paul Frame" userId="ded3f5c5-00e7-408d-9358-fc292cfa5078" providerId="ADAL" clId="{7016D4F0-2763-4708-95F6-D0456EA7D5C9}" dt="2024-10-25T18:45:59.878" v="78" actId="27918"/>
        <pc:sldMkLst>
          <pc:docMk/>
          <pc:sldMk cId="2405822989" sldId="405"/>
        </pc:sldMkLst>
      </pc:sldChg>
      <pc:sldChg chg="modSp mod">
        <pc:chgData name="Paul Frame" userId="ded3f5c5-00e7-408d-9358-fc292cfa5078" providerId="ADAL" clId="{7016D4F0-2763-4708-95F6-D0456EA7D5C9}" dt="2024-10-29T20:10:47.656" v="143" actId="20577"/>
        <pc:sldMkLst>
          <pc:docMk/>
          <pc:sldMk cId="4125073891" sldId="408"/>
        </pc:sldMkLst>
        <pc:spChg chg="mod">
          <ac:chgData name="Paul Frame" userId="ded3f5c5-00e7-408d-9358-fc292cfa5078" providerId="ADAL" clId="{7016D4F0-2763-4708-95F6-D0456EA7D5C9}" dt="2024-10-29T20:10:47.656" v="143" actId="20577"/>
          <ac:spMkLst>
            <pc:docMk/>
            <pc:sldMk cId="4125073891" sldId="408"/>
            <ac:spMk id="9" creationId="{48E35A51-1741-5C8F-C436-80069A64485E}"/>
          </ac:spMkLst>
        </pc:spChg>
      </pc:sldChg>
      <pc:sldChg chg="modSp mod">
        <pc:chgData name="Paul Frame" userId="ded3f5c5-00e7-408d-9358-fc292cfa5078" providerId="ADAL" clId="{7016D4F0-2763-4708-95F6-D0456EA7D5C9}" dt="2024-10-25T19:51:01.660" v="140" actId="20577"/>
        <pc:sldMkLst>
          <pc:docMk/>
          <pc:sldMk cId="3382755082" sldId="410"/>
        </pc:sldMkLst>
        <pc:spChg chg="mod">
          <ac:chgData name="Paul Frame" userId="ded3f5c5-00e7-408d-9358-fc292cfa5078" providerId="ADAL" clId="{7016D4F0-2763-4708-95F6-D0456EA7D5C9}" dt="2024-10-25T19:51:01.660" v="140" actId="20577"/>
          <ac:spMkLst>
            <pc:docMk/>
            <pc:sldMk cId="3382755082" sldId="410"/>
            <ac:spMk id="35" creationId="{FA3B84F7-F9E3-BF6B-157D-824777FDE1B2}"/>
          </ac:spMkLst>
        </pc:spChg>
      </pc:sldChg>
    </pc:docChg>
  </pc:docChgLst>
  <pc:docChgLst>
    <pc:chgData name="Evan Gumas" userId="aa7bac90-f7d1-4bdc-8de9-01febc2567e5" providerId="ADAL" clId="{D7EB4544-0227-49D7-BE32-B47E402DB1CC}"/>
    <pc:docChg chg="custSel modSld">
      <pc:chgData name="Evan Gumas" userId="aa7bac90-f7d1-4bdc-8de9-01febc2567e5" providerId="ADAL" clId="{D7EB4544-0227-49D7-BE32-B47E402DB1CC}" dt="2024-10-24T15:24:06.867" v="572" actId="20577"/>
      <pc:docMkLst>
        <pc:docMk/>
      </pc:docMkLst>
      <pc:sldChg chg="modSp mod">
        <pc:chgData name="Evan Gumas" userId="aa7bac90-f7d1-4bdc-8de9-01febc2567e5" providerId="ADAL" clId="{D7EB4544-0227-49D7-BE32-B47E402DB1CC}" dt="2024-10-24T15:24:06.867" v="572" actId="20577"/>
        <pc:sldMkLst>
          <pc:docMk/>
          <pc:sldMk cId="817742208" sldId="377"/>
        </pc:sldMkLst>
        <pc:spChg chg="mod">
          <ac:chgData name="Evan Gumas" userId="aa7bac90-f7d1-4bdc-8de9-01febc2567e5" providerId="ADAL" clId="{D7EB4544-0227-49D7-BE32-B47E402DB1CC}" dt="2024-10-24T15:24:06.867" v="572" actId="20577"/>
          <ac:spMkLst>
            <pc:docMk/>
            <pc:sldMk cId="817742208" sldId="377"/>
            <ac:spMk id="2" creationId="{4F865F3D-ABB0-9F45-98FD-D3809E5842F9}"/>
          </ac:spMkLst>
        </pc:spChg>
      </pc:sldChg>
      <pc:sldChg chg="mod">
        <pc:chgData name="Evan Gumas" userId="aa7bac90-f7d1-4bdc-8de9-01febc2567e5" providerId="ADAL" clId="{D7EB4544-0227-49D7-BE32-B47E402DB1CC}" dt="2024-10-24T15:22:42.267" v="552" actId="27918"/>
        <pc:sldMkLst>
          <pc:docMk/>
          <pc:sldMk cId="3275444252" sldId="383"/>
        </pc:sldMkLst>
      </pc:sldChg>
      <pc:sldChg chg="modSp mod">
        <pc:chgData name="Evan Gumas" userId="aa7bac90-f7d1-4bdc-8de9-01febc2567e5" providerId="ADAL" clId="{D7EB4544-0227-49D7-BE32-B47E402DB1CC}" dt="2024-10-24T15:23:22.187" v="553"/>
        <pc:sldMkLst>
          <pc:docMk/>
          <pc:sldMk cId="179285120" sldId="391"/>
        </pc:sldMkLst>
        <pc:spChg chg="mod">
          <ac:chgData name="Evan Gumas" userId="aa7bac90-f7d1-4bdc-8de9-01febc2567e5" providerId="ADAL" clId="{D7EB4544-0227-49D7-BE32-B47E402DB1CC}" dt="2024-10-24T15:23:22.187" v="553"/>
          <ac:spMkLst>
            <pc:docMk/>
            <pc:sldMk cId="179285120" sldId="391"/>
            <ac:spMk id="3" creationId="{F0502425-944D-4AD5-BFC5-B616ED9D42E8}"/>
          </ac:spMkLst>
        </pc:spChg>
        <pc:graphicFrameChg chg="mod">
          <ac:chgData name="Evan Gumas" userId="aa7bac90-f7d1-4bdc-8de9-01febc2567e5" providerId="ADAL" clId="{D7EB4544-0227-49D7-BE32-B47E402DB1CC}" dt="2024-10-24T13:58:00.972" v="67"/>
          <ac:graphicFrameMkLst>
            <pc:docMk/>
            <pc:sldMk cId="179285120" sldId="391"/>
            <ac:graphicFrameMk id="21" creationId="{B24F50B1-0662-31E6-8427-C62156AEF283}"/>
          </ac:graphicFrameMkLst>
        </pc:graphicFrameChg>
      </pc:sldChg>
      <pc:sldChg chg="mod">
        <pc:chgData name="Evan Gumas" userId="aa7bac90-f7d1-4bdc-8de9-01febc2567e5" providerId="ADAL" clId="{D7EB4544-0227-49D7-BE32-B47E402DB1CC}" dt="2024-10-24T15:23:53.137" v="556" actId="27918"/>
        <pc:sldMkLst>
          <pc:docMk/>
          <pc:sldMk cId="3489139857" sldId="392"/>
        </pc:sldMkLst>
      </pc:sldChg>
      <pc:sldChg chg="modSp mod">
        <pc:chgData name="Evan Gumas" userId="aa7bac90-f7d1-4bdc-8de9-01febc2567e5" providerId="ADAL" clId="{D7EB4544-0227-49D7-BE32-B47E402DB1CC}" dt="2024-10-24T15:19:23.047" v="343" actId="20577"/>
        <pc:sldMkLst>
          <pc:docMk/>
          <pc:sldMk cId="1858909675" sldId="393"/>
        </pc:sldMkLst>
        <pc:spChg chg="mod">
          <ac:chgData name="Evan Gumas" userId="aa7bac90-f7d1-4bdc-8de9-01febc2567e5" providerId="ADAL" clId="{D7EB4544-0227-49D7-BE32-B47E402DB1CC}" dt="2024-10-24T15:19:23.047" v="343" actId="20577"/>
          <ac:spMkLst>
            <pc:docMk/>
            <pc:sldMk cId="1858909675" sldId="393"/>
            <ac:spMk id="7" creationId="{59EB7582-7308-4986-B4F9-254AE2518875}"/>
          </ac:spMkLst>
        </pc:spChg>
      </pc:sldChg>
      <pc:sldChg chg="mod">
        <pc:chgData name="Evan Gumas" userId="aa7bac90-f7d1-4bdc-8de9-01febc2567e5" providerId="ADAL" clId="{D7EB4544-0227-49D7-BE32-B47E402DB1CC}" dt="2024-10-23T21:07:18.362" v="5" actId="27918"/>
        <pc:sldMkLst>
          <pc:docMk/>
          <pc:sldMk cId="742368137" sldId="394"/>
        </pc:sldMkLst>
      </pc:sldChg>
      <pc:sldChg chg="modSp mod">
        <pc:chgData name="Evan Gumas" userId="aa7bac90-f7d1-4bdc-8de9-01febc2567e5" providerId="ADAL" clId="{D7EB4544-0227-49D7-BE32-B47E402DB1CC}" dt="2024-10-24T15:21:19.826" v="516" actId="20577"/>
        <pc:sldMkLst>
          <pc:docMk/>
          <pc:sldMk cId="2486370966" sldId="396"/>
        </pc:sldMkLst>
        <pc:spChg chg="mod">
          <ac:chgData name="Evan Gumas" userId="aa7bac90-f7d1-4bdc-8de9-01febc2567e5" providerId="ADAL" clId="{D7EB4544-0227-49D7-BE32-B47E402DB1CC}" dt="2024-10-24T15:19:56.664" v="417" actId="20577"/>
          <ac:spMkLst>
            <pc:docMk/>
            <pc:sldMk cId="2486370966" sldId="396"/>
            <ac:spMk id="7" creationId="{59EB7582-7308-4986-B4F9-254AE2518875}"/>
          </ac:spMkLst>
        </pc:spChg>
        <pc:spChg chg="mod">
          <ac:chgData name="Evan Gumas" userId="aa7bac90-f7d1-4bdc-8de9-01febc2567e5" providerId="ADAL" clId="{D7EB4544-0227-49D7-BE32-B47E402DB1CC}" dt="2024-10-24T15:21:19.826" v="516" actId="20577"/>
          <ac:spMkLst>
            <pc:docMk/>
            <pc:sldMk cId="2486370966" sldId="396"/>
            <ac:spMk id="15" creationId="{D1974343-262F-8BC7-9C3D-B34647A80403}"/>
          </ac:spMkLst>
        </pc:spChg>
      </pc:sldChg>
      <pc:sldChg chg="modSp mod">
        <pc:chgData name="Evan Gumas" userId="aa7bac90-f7d1-4bdc-8de9-01febc2567e5" providerId="ADAL" clId="{D7EB4544-0227-49D7-BE32-B47E402DB1CC}" dt="2024-10-24T15:21:22.716" v="517" actId="20577"/>
        <pc:sldMkLst>
          <pc:docMk/>
          <pc:sldMk cId="2210388265" sldId="397"/>
        </pc:sldMkLst>
        <pc:spChg chg="mod">
          <ac:chgData name="Evan Gumas" userId="aa7bac90-f7d1-4bdc-8de9-01febc2567e5" providerId="ADAL" clId="{D7EB4544-0227-49D7-BE32-B47E402DB1CC}" dt="2024-10-24T15:21:22.716" v="517" actId="20577"/>
          <ac:spMkLst>
            <pc:docMk/>
            <pc:sldMk cId="2210388265" sldId="397"/>
            <ac:spMk id="15" creationId="{D1974343-262F-8BC7-9C3D-B34647A80403}"/>
          </ac:spMkLst>
        </pc:spChg>
      </pc:sldChg>
      <pc:sldChg chg="modSp mod">
        <pc:chgData name="Evan Gumas" userId="aa7bac90-f7d1-4bdc-8de9-01febc2567e5" providerId="ADAL" clId="{D7EB4544-0227-49D7-BE32-B47E402DB1CC}" dt="2024-10-24T15:20:20.378" v="492" actId="20577"/>
        <pc:sldMkLst>
          <pc:docMk/>
          <pc:sldMk cId="3104711720" sldId="400"/>
        </pc:sldMkLst>
        <pc:spChg chg="mod">
          <ac:chgData name="Evan Gumas" userId="aa7bac90-f7d1-4bdc-8de9-01febc2567e5" providerId="ADAL" clId="{D7EB4544-0227-49D7-BE32-B47E402DB1CC}" dt="2024-10-24T15:20:20.378" v="492" actId="20577"/>
          <ac:spMkLst>
            <pc:docMk/>
            <pc:sldMk cId="3104711720" sldId="400"/>
            <ac:spMk id="7" creationId="{59EB7582-7308-4986-B4F9-254AE2518875}"/>
          </ac:spMkLst>
        </pc:spChg>
      </pc:sldChg>
      <pc:sldChg chg="modSp mod">
        <pc:chgData name="Evan Gumas" userId="aa7bac90-f7d1-4bdc-8de9-01febc2567e5" providerId="ADAL" clId="{D7EB4544-0227-49D7-BE32-B47E402DB1CC}" dt="2024-10-24T15:21:16.216" v="515" actId="20577"/>
        <pc:sldMkLst>
          <pc:docMk/>
          <pc:sldMk cId="1888080520" sldId="406"/>
        </pc:sldMkLst>
        <pc:spChg chg="mod">
          <ac:chgData name="Evan Gumas" userId="aa7bac90-f7d1-4bdc-8de9-01febc2567e5" providerId="ADAL" clId="{D7EB4544-0227-49D7-BE32-B47E402DB1CC}" dt="2024-10-24T15:21:16.216" v="515" actId="20577"/>
          <ac:spMkLst>
            <pc:docMk/>
            <pc:sldMk cId="1888080520" sldId="406"/>
            <ac:spMk id="4" creationId="{01AD14B8-5F33-C445-E015-60DC978655DE}"/>
          </ac:spMkLst>
        </pc:spChg>
        <pc:spChg chg="mod">
          <ac:chgData name="Evan Gumas" userId="aa7bac90-f7d1-4bdc-8de9-01febc2567e5" providerId="ADAL" clId="{D7EB4544-0227-49D7-BE32-B47E402DB1CC}" dt="2024-10-24T15:21:06.247" v="514" actId="20577"/>
          <ac:spMkLst>
            <pc:docMk/>
            <pc:sldMk cId="1888080520" sldId="406"/>
            <ac:spMk id="5" creationId="{ADC523FC-A798-4051-ACCD-3205E99B55D8}"/>
          </ac:spMkLst>
        </pc:spChg>
      </pc:sldChg>
      <pc:sldChg chg="modSp mod">
        <pc:chgData name="Evan Gumas" userId="aa7bac90-f7d1-4bdc-8de9-01febc2567e5" providerId="ADAL" clId="{D7EB4544-0227-49D7-BE32-B47E402DB1CC}" dt="2024-10-24T15:22:03.016" v="549" actId="20577"/>
        <pc:sldMkLst>
          <pc:docMk/>
          <pc:sldMk cId="3535377699" sldId="407"/>
        </pc:sldMkLst>
        <pc:spChg chg="mod">
          <ac:chgData name="Evan Gumas" userId="aa7bac90-f7d1-4bdc-8de9-01febc2567e5" providerId="ADAL" clId="{D7EB4544-0227-49D7-BE32-B47E402DB1CC}" dt="2024-10-24T15:22:03.016" v="549" actId="20577"/>
          <ac:spMkLst>
            <pc:docMk/>
            <pc:sldMk cId="3535377699" sldId="407"/>
            <ac:spMk id="5" creationId="{ADC523FC-A798-4051-ACCD-3205E99B55D8}"/>
          </ac:spMkLst>
        </pc:spChg>
      </pc:sldChg>
      <pc:sldChg chg="modSp mod">
        <pc:chgData name="Evan Gumas" userId="aa7bac90-f7d1-4bdc-8de9-01febc2567e5" providerId="ADAL" clId="{D7EB4544-0227-49D7-BE32-B47E402DB1CC}" dt="2024-10-24T15:18:10.191" v="267"/>
        <pc:sldMkLst>
          <pc:docMk/>
          <pc:sldMk cId="4125073891" sldId="408"/>
        </pc:sldMkLst>
        <pc:spChg chg="mod">
          <ac:chgData name="Evan Gumas" userId="aa7bac90-f7d1-4bdc-8de9-01febc2567e5" providerId="ADAL" clId="{D7EB4544-0227-49D7-BE32-B47E402DB1CC}" dt="2024-10-24T15:18:10.191" v="267"/>
          <ac:spMkLst>
            <pc:docMk/>
            <pc:sldMk cId="4125073891" sldId="408"/>
            <ac:spMk id="9" creationId="{48E35A51-1741-5C8F-C436-80069A64485E}"/>
          </ac:spMkLst>
        </pc:spChg>
      </pc:sldChg>
      <pc:sldChg chg="modSp mod">
        <pc:chgData name="Evan Gumas" userId="aa7bac90-f7d1-4bdc-8de9-01febc2567e5" providerId="ADAL" clId="{D7EB4544-0227-49D7-BE32-B47E402DB1CC}" dt="2024-10-24T15:16:39.877" v="147" actId="20577"/>
        <pc:sldMkLst>
          <pc:docMk/>
          <pc:sldMk cId="3382755082" sldId="410"/>
        </pc:sldMkLst>
        <pc:spChg chg="mod">
          <ac:chgData name="Evan Gumas" userId="aa7bac90-f7d1-4bdc-8de9-01febc2567e5" providerId="ADAL" clId="{D7EB4544-0227-49D7-BE32-B47E402DB1CC}" dt="2024-10-24T15:16:39.877" v="147" actId="20577"/>
          <ac:spMkLst>
            <pc:docMk/>
            <pc:sldMk cId="3382755082" sldId="410"/>
            <ac:spMk id="35" creationId="{FA3B84F7-F9E3-BF6B-157D-824777FDE1B2}"/>
          </ac:spMkLst>
        </pc:spChg>
      </pc:sldChg>
      <pc:sldChg chg="modSp mod">
        <pc:chgData name="Evan Gumas" userId="aa7bac90-f7d1-4bdc-8de9-01febc2567e5" providerId="ADAL" clId="{D7EB4544-0227-49D7-BE32-B47E402DB1CC}" dt="2024-10-24T15:13:05.225" v="72"/>
        <pc:sldMkLst>
          <pc:docMk/>
          <pc:sldMk cId="1290158054" sldId="412"/>
        </pc:sldMkLst>
        <pc:spChg chg="mod">
          <ac:chgData name="Evan Gumas" userId="aa7bac90-f7d1-4bdc-8de9-01febc2567e5" providerId="ADAL" clId="{D7EB4544-0227-49D7-BE32-B47E402DB1CC}" dt="2024-10-24T15:13:05.225" v="72"/>
          <ac:spMkLst>
            <pc:docMk/>
            <pc:sldMk cId="1290158054" sldId="412"/>
            <ac:spMk id="35" creationId="{FA3B84F7-F9E3-BF6B-157D-824777FDE1B2}"/>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2.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3.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9406353863016774E-2"/>
          <c:y val="3.8217626721434965E-2"/>
          <c:w val="0.94646768881912557"/>
          <c:h val="0.92356474655713006"/>
        </c:manualLayout>
      </c:layout>
      <c:scatterChart>
        <c:scatterStyle val="lineMarker"/>
        <c:varyColors val="0"/>
        <c:ser>
          <c:idx val="0"/>
          <c:order val="0"/>
          <c:tx>
            <c:strRef>
              <c:f>Sheet1!$B$1</c:f>
              <c:strCache>
                <c:ptCount val="1"/>
                <c:pt idx="0">
                  <c:v>Firearm Mortality Rate</c:v>
                </c:pt>
              </c:strCache>
            </c:strRef>
          </c:tx>
          <c:spPr>
            <a:ln w="28575" cap="rnd">
              <a:noFill/>
              <a:round/>
            </a:ln>
            <a:effectLst/>
          </c:spPr>
          <c:marker>
            <c:symbol val="circle"/>
            <c:size val="5"/>
            <c:spPr>
              <a:solidFill>
                <a:schemeClr val="accent1"/>
              </a:solidFill>
              <a:ln w="9525">
                <a:solidFill>
                  <a:schemeClr val="accent1"/>
                </a:solidFill>
              </a:ln>
              <a:effectLst/>
            </c:spPr>
          </c:marker>
          <c:dPt>
            <c:idx val="188"/>
            <c:marker>
              <c:symbol val="circle"/>
              <c:size val="5"/>
              <c:spPr>
                <a:solidFill>
                  <a:schemeClr val="accent2"/>
                </a:solidFill>
                <a:ln w="9525">
                  <a:solidFill>
                    <a:schemeClr val="accent2"/>
                  </a:solidFill>
                </a:ln>
                <a:effectLst/>
              </c:spPr>
            </c:marker>
            <c:bubble3D val="0"/>
            <c:extLst>
              <c:ext xmlns:c16="http://schemas.microsoft.com/office/drawing/2014/chart" uri="{C3380CC4-5D6E-409C-BE32-E72D297353CC}">
                <c16:uniqueId val="{00000002-484A-4FD1-BA6B-E1F6E1CA2356}"/>
              </c:ext>
            </c:extLst>
          </c:dPt>
          <c:dLbls>
            <c:dLbl>
              <c:idx val="0"/>
              <c:layout>
                <c:manualLayout>
                  <c:x val="-4.3633512604049169E-3"/>
                  <c:y val="-8.1373671300081885E-2"/>
                </c:manualLayout>
              </c:layout>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84A-4FD1-BA6B-E1F6E1CA2356}"/>
                </c:ext>
              </c:extLst>
            </c:dLbl>
            <c:dLbl>
              <c:idx val="101"/>
              <c:layout>
                <c:manualLayout>
                  <c:x val="-0.12242496342143291"/>
                  <c:y val="-6.1189150211497602E-2"/>
                </c:manualLayout>
              </c:layout>
              <c:showLegendKey val="0"/>
              <c:showVal val="0"/>
              <c:showCatName val="1"/>
              <c:showSerName val="0"/>
              <c:showPercent val="0"/>
              <c:showBubbleSize val="0"/>
              <c:extLst>
                <c:ext xmlns:c15="http://schemas.microsoft.com/office/drawing/2012/chart" uri="{CE6537A1-D6FC-4f65-9D91-7224C49458BB}">
                  <c15:layout>
                    <c:manualLayout>
                      <c:w val="0.20796548273512644"/>
                      <c:h val="3.7677841373671299E-2"/>
                    </c:manualLayout>
                  </c15:layout>
                </c:ext>
                <c:ext xmlns:c16="http://schemas.microsoft.com/office/drawing/2014/chart" uri="{C3380CC4-5D6E-409C-BE32-E72D297353CC}">
                  <c16:uniqueId val="{00000004-484A-4FD1-BA6B-E1F6E1CA2356}"/>
                </c:ext>
              </c:extLst>
            </c:dLbl>
            <c:dLbl>
              <c:idx val="188"/>
              <c:layout>
                <c:manualLayout>
                  <c:x val="-5.0743207027336264E-2"/>
                  <c:y val="-2.089878380901488E-2"/>
                </c:manualLayout>
              </c:layout>
              <c:spPr>
                <a:noFill/>
                <a:ln>
                  <a:noFill/>
                </a:ln>
                <a:effectLst/>
              </c:spPr>
              <c:txPr>
                <a:bodyPr rot="0" spcFirstLastPara="1" vertOverflow="ellipsis" vert="horz" wrap="square" anchor="ctr" anchorCtr="1"/>
                <a:lstStyle/>
                <a:p>
                  <a:pPr>
                    <a:defRPr sz="900" b="1" i="0" u="none" strike="noStrike" kern="1200" baseline="0">
                      <a:solidFill>
                        <a:schemeClr val="accent2"/>
                      </a:solidFill>
                      <a:latin typeface="+mn-lt"/>
                      <a:ea typeface="+mn-ea"/>
                      <a:cs typeface="+mn-cs"/>
                    </a:defRPr>
                  </a:pPr>
                  <a:endParaRPr lang="en-US"/>
                </a:p>
              </c:txPr>
              <c:dLblPos val="r"/>
              <c:showLegendKey val="0"/>
              <c:showVal val="0"/>
              <c:showCatName val="1"/>
              <c:showSerName val="0"/>
              <c:showPercent val="0"/>
              <c:showBubbleSize val="0"/>
              <c:extLst>
                <c:ext xmlns:c15="http://schemas.microsoft.com/office/drawing/2012/chart" uri="{CE6537A1-D6FC-4f65-9D91-7224C49458BB}">
                  <c15:layout>
                    <c:manualLayout>
                      <c:w val="3.9448744093638174E-2"/>
                      <c:h val="6.3843008994276362E-2"/>
                    </c:manualLayout>
                  </c15:layout>
                </c:ext>
                <c:ext xmlns:c16="http://schemas.microsoft.com/office/drawing/2014/chart" uri="{C3380CC4-5D6E-409C-BE32-E72D297353CC}">
                  <c16:uniqueId val="{00000002-484A-4FD1-BA6B-E1F6E1CA2356}"/>
                </c:ext>
              </c:extLst>
            </c:dLbl>
            <c:dLbl>
              <c:idx val="203"/>
              <c:layout>
                <c:manualLayout>
                  <c:x val="-3.4530117888096581E-2"/>
                  <c:y val="-2.3447956168193611E-2"/>
                </c:manualLayout>
              </c:layout>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84A-4FD1-BA6B-E1F6E1CA2356}"/>
                </c:ext>
              </c:extLst>
            </c:dLbl>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strRef>
              <c:f>Sheet1!$A$2:$A$205</c:f>
              <c:strCache>
                <c:ptCount val="204"/>
                <c:pt idx="0">
                  <c:v>Singapore</c:v>
                </c:pt>
                <c:pt idx="1">
                  <c:v>Japan</c:v>
                </c:pt>
                <c:pt idx="2">
                  <c:v>China</c:v>
                </c:pt>
                <c:pt idx="3">
                  <c:v>South Korea</c:v>
                </c:pt>
                <c:pt idx="4">
                  <c:v>Brunei</c:v>
                </c:pt>
                <c:pt idx="5">
                  <c:v>Oman</c:v>
                </c:pt>
                <c:pt idx="6">
                  <c:v>Indonesia</c:v>
                </c:pt>
                <c:pt idx="7">
                  <c:v>Fiji</c:v>
                </c:pt>
                <c:pt idx="8">
                  <c:v>Taiwan</c:v>
                </c:pt>
                <c:pt idx="9">
                  <c:v>United Kingdom</c:v>
                </c:pt>
                <c:pt idx="10">
                  <c:v>North Korea</c:v>
                </c:pt>
                <c:pt idx="11">
                  <c:v>Uzbekistan</c:v>
                </c:pt>
                <c:pt idx="12">
                  <c:v>Romania</c:v>
                </c:pt>
                <c:pt idx="13">
                  <c:v>United Arab Emirates</c:v>
                </c:pt>
                <c:pt idx="14">
                  <c:v>Qatar</c:v>
                </c:pt>
                <c:pt idx="15">
                  <c:v>Mauritius</c:v>
                </c:pt>
                <c:pt idx="16">
                  <c:v>Maldives</c:v>
                </c:pt>
                <c:pt idx="17">
                  <c:v>Kiribati</c:v>
                </c:pt>
                <c:pt idx="18">
                  <c:v>Poland</c:v>
                </c:pt>
                <c:pt idx="19">
                  <c:v>Tonga</c:v>
                </c:pt>
                <c:pt idx="20">
                  <c:v>Bangladesh</c:v>
                </c:pt>
                <c:pt idx="21">
                  <c:v>Tajikistan</c:v>
                </c:pt>
                <c:pt idx="22">
                  <c:v>Netherlands</c:v>
                </c:pt>
                <c:pt idx="23">
                  <c:v>Cook Islands</c:v>
                </c:pt>
                <c:pt idx="24">
                  <c:v>Azerbaijan</c:v>
                </c:pt>
                <c:pt idx="25">
                  <c:v>Tunisia</c:v>
                </c:pt>
                <c:pt idx="26">
                  <c:v>Vietnam</c:v>
                </c:pt>
                <c:pt idx="27">
                  <c:v>Belarus</c:v>
                </c:pt>
                <c:pt idx="28">
                  <c:v>Algeria</c:v>
                </c:pt>
                <c:pt idx="29">
                  <c:v>Bahrain</c:v>
                </c:pt>
                <c:pt idx="30">
                  <c:v>Morocco</c:v>
                </c:pt>
                <c:pt idx="31">
                  <c:v>Kuwait</c:v>
                </c:pt>
                <c:pt idx="32">
                  <c:v>Malaysia</c:v>
                </c:pt>
                <c:pt idx="33">
                  <c:v>Spain</c:v>
                </c:pt>
                <c:pt idx="34">
                  <c:v>Andorra</c:v>
                </c:pt>
                <c:pt idx="35">
                  <c:v>Ireland</c:v>
                </c:pt>
                <c:pt idx="36">
                  <c:v>Moldova</c:v>
                </c:pt>
                <c:pt idx="37">
                  <c:v>Hungary</c:v>
                </c:pt>
                <c:pt idx="38">
                  <c:v>Myanmar</c:v>
                </c:pt>
                <c:pt idx="39">
                  <c:v>Tokelau</c:v>
                </c:pt>
                <c:pt idx="40">
                  <c:v>Bhutan</c:v>
                </c:pt>
                <c:pt idx="41">
                  <c:v>Egypt</c:v>
                </c:pt>
                <c:pt idx="42">
                  <c:v>Kyrgyzstan</c:v>
                </c:pt>
                <c:pt idx="43">
                  <c:v>Malta</c:v>
                </c:pt>
                <c:pt idx="44">
                  <c:v>Cuba</c:v>
                </c:pt>
                <c:pt idx="45">
                  <c:v>Iran</c:v>
                </c:pt>
                <c:pt idx="46">
                  <c:v>Australia</c:v>
                </c:pt>
                <c:pt idx="47">
                  <c:v>Lithuania</c:v>
                </c:pt>
                <c:pt idx="48">
                  <c:v>Niue</c:v>
                </c:pt>
                <c:pt idx="49">
                  <c:v>Kazakhstan</c:v>
                </c:pt>
                <c:pt idx="50">
                  <c:v>Mongolia</c:v>
                </c:pt>
                <c:pt idx="51">
                  <c:v>Luxembourg</c:v>
                </c:pt>
                <c:pt idx="52">
                  <c:v>Ghana</c:v>
                </c:pt>
                <c:pt idx="53">
                  <c:v>Germany</c:v>
                </c:pt>
                <c:pt idx="54">
                  <c:v>American Samoa</c:v>
                </c:pt>
                <c:pt idx="55">
                  <c:v>Sri Lanka</c:v>
                </c:pt>
                <c:pt idx="56">
                  <c:v>Italy</c:v>
                </c:pt>
                <c:pt idx="57">
                  <c:v>New Zealand</c:v>
                </c:pt>
                <c:pt idx="58">
                  <c:v>Samoa</c:v>
                </c:pt>
                <c:pt idx="59">
                  <c:v>Seychelles</c:v>
                </c:pt>
                <c:pt idx="60">
                  <c:v>Vanuatu</c:v>
                </c:pt>
                <c:pt idx="61">
                  <c:v>Bosnia and Herzegovina</c:v>
                </c:pt>
                <c:pt idx="62">
                  <c:v>Papua New Guinea</c:v>
                </c:pt>
                <c:pt idx="63">
                  <c:v>Timor-Leste</c:v>
                </c:pt>
                <c:pt idx="64">
                  <c:v>Cyprus</c:v>
                </c:pt>
                <c:pt idx="65">
                  <c:v>Denmark</c:v>
                </c:pt>
                <c:pt idx="66">
                  <c:v>Cambodia</c:v>
                </c:pt>
                <c:pt idx="67">
                  <c:v>Libya</c:v>
                </c:pt>
                <c:pt idx="68">
                  <c:v>Palau</c:v>
                </c:pt>
                <c:pt idx="69">
                  <c:v>Portugal</c:v>
                </c:pt>
                <c:pt idx="70">
                  <c:v>Pakistan</c:v>
                </c:pt>
                <c:pt idx="71">
                  <c:v>Latvia</c:v>
                </c:pt>
                <c:pt idx="72">
                  <c:v>Estonia</c:v>
                </c:pt>
                <c:pt idx="73">
                  <c:v>Greece</c:v>
                </c:pt>
                <c:pt idx="74">
                  <c:v>Slovakia</c:v>
                </c:pt>
                <c:pt idx="75">
                  <c:v>Gambia</c:v>
                </c:pt>
                <c:pt idx="76">
                  <c:v>Ukraine</c:v>
                </c:pt>
                <c:pt idx="77">
                  <c:v>Sweden</c:v>
                </c:pt>
                <c:pt idx="78">
                  <c:v>Russia</c:v>
                </c:pt>
                <c:pt idx="79">
                  <c:v>Armenia</c:v>
                </c:pt>
                <c:pt idx="80">
                  <c:v>Tuvalu</c:v>
                </c:pt>
                <c:pt idx="81">
                  <c:v>North Macedonia</c:v>
                </c:pt>
                <c:pt idx="82">
                  <c:v>Iceland</c:v>
                </c:pt>
                <c:pt idx="83">
                  <c:v>Sierra Leone</c:v>
                </c:pt>
                <c:pt idx="84">
                  <c:v>Norway</c:v>
                </c:pt>
                <c:pt idx="85">
                  <c:v>Bulgaria</c:v>
                </c:pt>
                <c:pt idx="86">
                  <c:v>Grenada</c:v>
                </c:pt>
                <c:pt idx="87">
                  <c:v>Senegal</c:v>
                </c:pt>
                <c:pt idx="88">
                  <c:v>Equatorial Guinea</c:v>
                </c:pt>
                <c:pt idx="89">
                  <c:v>India</c:v>
                </c:pt>
                <c:pt idx="90">
                  <c:v>Turkmenistan</c:v>
                </c:pt>
                <c:pt idx="91">
                  <c:v>Yemen</c:v>
                </c:pt>
                <c:pt idx="92">
                  <c:v>Czechia</c:v>
                </c:pt>
                <c:pt idx="93">
                  <c:v>Angola</c:v>
                </c:pt>
                <c:pt idx="94">
                  <c:v>Belgium</c:v>
                </c:pt>
                <c:pt idx="95">
                  <c:v>Madagascar</c:v>
                </c:pt>
                <c:pt idx="96">
                  <c:v>Bermuda</c:v>
                </c:pt>
                <c:pt idx="97">
                  <c:v>Marshall Islands</c:v>
                </c:pt>
                <c:pt idx="98">
                  <c:v>Slovenia</c:v>
                </c:pt>
                <c:pt idx="99">
                  <c:v>Burundi</c:v>
                </c:pt>
                <c:pt idx="100">
                  <c:v>Micronesia</c:v>
                </c:pt>
                <c:pt idx="101">
                  <c:v>Sao Tome and Principe</c:v>
                </c:pt>
                <c:pt idx="102">
                  <c:v>Jordan</c:v>
                </c:pt>
                <c:pt idx="103">
                  <c:v>Nauru</c:v>
                </c:pt>
                <c:pt idx="104">
                  <c:v>Mauritania</c:v>
                </c:pt>
                <c:pt idx="105">
                  <c:v>Cameroon</c:v>
                </c:pt>
                <c:pt idx="106">
                  <c:v>Guåhan</c:v>
                </c:pt>
                <c:pt idx="107">
                  <c:v>San Marino</c:v>
                </c:pt>
                <c:pt idx="108">
                  <c:v>Solomon Islands</c:v>
                </c:pt>
                <c:pt idx="109">
                  <c:v>Democratic Republic of the Congo</c:v>
                </c:pt>
                <c:pt idx="110">
                  <c:v>Rwanda</c:v>
                </c:pt>
                <c:pt idx="111">
                  <c:v>Nepal</c:v>
                </c:pt>
                <c:pt idx="112">
                  <c:v>Gabon</c:v>
                </c:pt>
                <c:pt idx="113">
                  <c:v>Malawi</c:v>
                </c:pt>
                <c:pt idx="114">
                  <c:v>Liberia</c:v>
                </c:pt>
                <c:pt idx="115">
                  <c:v>Monaco</c:v>
                </c:pt>
                <c:pt idx="116">
                  <c:v>Sudan</c:v>
                </c:pt>
                <c:pt idx="117">
                  <c:v>Austria</c:v>
                </c:pt>
                <c:pt idx="118">
                  <c:v>Lebanon</c:v>
                </c:pt>
                <c:pt idx="119">
                  <c:v>Croatia</c:v>
                </c:pt>
                <c:pt idx="120">
                  <c:v>Tanzania</c:v>
                </c:pt>
                <c:pt idx="121">
                  <c:v>Northern Mariana Islands</c:v>
                </c:pt>
                <c:pt idx="122">
                  <c:v>Congo</c:v>
                </c:pt>
                <c:pt idx="123">
                  <c:v>Switzerland</c:v>
                </c:pt>
                <c:pt idx="124">
                  <c:v>Chile</c:v>
                </c:pt>
                <c:pt idx="125">
                  <c:v>Canada</c:v>
                </c:pt>
                <c:pt idx="126">
                  <c:v>Serbia</c:v>
                </c:pt>
                <c:pt idx="127">
                  <c:v>Laos</c:v>
                </c:pt>
                <c:pt idx="128">
                  <c:v>Israel</c:v>
                </c:pt>
                <c:pt idx="129">
                  <c:v>France</c:v>
                </c:pt>
                <c:pt idx="130">
                  <c:v>Zimbabwe</c:v>
                </c:pt>
                <c:pt idx="131">
                  <c:v>Syria</c:v>
                </c:pt>
                <c:pt idx="132">
                  <c:v>Uganda</c:v>
                </c:pt>
                <c:pt idx="133">
                  <c:v>Finland</c:v>
                </c:pt>
                <c:pt idx="134">
                  <c:v>Peru</c:v>
                </c:pt>
                <c:pt idx="135">
                  <c:v>Botswana</c:v>
                </c:pt>
                <c:pt idx="136">
                  <c:v>Türkiye</c:v>
                </c:pt>
                <c:pt idx="137">
                  <c:v>Georgia</c:v>
                </c:pt>
                <c:pt idx="138">
                  <c:v>Kenya</c:v>
                </c:pt>
                <c:pt idx="139">
                  <c:v>Saudi Arabia</c:v>
                </c:pt>
                <c:pt idx="140">
                  <c:v>Benin</c:v>
                </c:pt>
                <c:pt idx="141">
                  <c:v>Guinea</c:v>
                </c:pt>
                <c:pt idx="142">
                  <c:v>Nigeria</c:v>
                </c:pt>
                <c:pt idx="143">
                  <c:v>Montenegro</c:v>
                </c:pt>
                <c:pt idx="144">
                  <c:v>Niger</c:v>
                </c:pt>
                <c:pt idx="145">
                  <c:v>Albania</c:v>
                </c:pt>
                <c:pt idx="146">
                  <c:v>Thailand</c:v>
                </c:pt>
                <c:pt idx="147">
                  <c:v>Togo</c:v>
                </c:pt>
                <c:pt idx="148">
                  <c:v>Dominica</c:v>
                </c:pt>
                <c:pt idx="149">
                  <c:v>Mozambique</c:v>
                </c:pt>
                <c:pt idx="150">
                  <c:v>Comoros</c:v>
                </c:pt>
                <c:pt idx="151">
                  <c:v>Ethiopia</c:v>
                </c:pt>
                <c:pt idx="152">
                  <c:v>Burkina Faso</c:v>
                </c:pt>
                <c:pt idx="153">
                  <c:v>Bolivia</c:v>
                </c:pt>
                <c:pt idx="154">
                  <c:v>Cote d'Ivoire</c:v>
                </c:pt>
                <c:pt idx="155">
                  <c:v>Zambia</c:v>
                </c:pt>
                <c:pt idx="156">
                  <c:v>Mali</c:v>
                </c:pt>
                <c:pt idx="157">
                  <c:v>Djibouti</c:v>
                </c:pt>
                <c:pt idx="158">
                  <c:v>Antigua and Barbuda</c:v>
                </c:pt>
                <c:pt idx="159">
                  <c:v>Central African Republic</c:v>
                </c:pt>
                <c:pt idx="160">
                  <c:v>Chad</c:v>
                </c:pt>
                <c:pt idx="161">
                  <c:v>Barbados</c:v>
                </c:pt>
                <c:pt idx="162">
                  <c:v>Namibia</c:v>
                </c:pt>
                <c:pt idx="163">
                  <c:v>Ecuador</c:v>
                </c:pt>
                <c:pt idx="164">
                  <c:v>Nicaragua</c:v>
                </c:pt>
                <c:pt idx="165">
                  <c:v>South Sudan</c:v>
                </c:pt>
                <c:pt idx="166">
                  <c:v>Suriname</c:v>
                </c:pt>
                <c:pt idx="167">
                  <c:v>Argentina</c:v>
                </c:pt>
                <c:pt idx="168">
                  <c:v>Palestine</c:v>
                </c:pt>
                <c:pt idx="169">
                  <c:v>Guinea-Bissau</c:v>
                </c:pt>
                <c:pt idx="170">
                  <c:v>Afghanistan</c:v>
                </c:pt>
                <c:pt idx="171">
                  <c:v>Eswatini</c:v>
                </c:pt>
                <c:pt idx="172">
                  <c:v>Eritrea</c:v>
                </c:pt>
                <c:pt idx="173">
                  <c:v>Cabo Verde</c:v>
                </c:pt>
                <c:pt idx="174">
                  <c:v>Somalia</c:v>
                </c:pt>
                <c:pt idx="175">
                  <c:v>South Africa</c:v>
                </c:pt>
                <c:pt idx="176">
                  <c:v>Paraguay</c:v>
                </c:pt>
                <c:pt idx="177">
                  <c:v>Saint Lucia</c:v>
                </c:pt>
                <c:pt idx="178">
                  <c:v>Lesotho</c:v>
                </c:pt>
                <c:pt idx="179">
                  <c:v>Philippines</c:v>
                </c:pt>
                <c:pt idx="180">
                  <c:v>Iraq</c:v>
                </c:pt>
                <c:pt idx="181">
                  <c:v>Costa Rica</c:v>
                </c:pt>
                <c:pt idx="182">
                  <c:v>Uruguay</c:v>
                </c:pt>
                <c:pt idx="183">
                  <c:v>Panama</c:v>
                </c:pt>
                <c:pt idx="184">
                  <c:v>Guyana</c:v>
                </c:pt>
                <c:pt idx="185">
                  <c:v>Saint Kitts and Nevis</c:v>
                </c:pt>
                <c:pt idx="186">
                  <c:v>Dominican Republic</c:v>
                </c:pt>
                <c:pt idx="187">
                  <c:v>Saint Vincent and the Grenadines</c:v>
                </c:pt>
                <c:pt idx="188">
                  <c:v>U.S.</c:v>
                </c:pt>
                <c:pt idx="189">
                  <c:v>Belize</c:v>
                </c:pt>
                <c:pt idx="190">
                  <c:v>Haiti</c:v>
                </c:pt>
                <c:pt idx="191">
                  <c:v>Greenland</c:v>
                </c:pt>
                <c:pt idx="192">
                  <c:v>Puerto Rico</c:v>
                </c:pt>
                <c:pt idx="193">
                  <c:v>Brazil</c:v>
                </c:pt>
                <c:pt idx="194">
                  <c:v>Trinidad and Tobago</c:v>
                </c:pt>
                <c:pt idx="195">
                  <c:v>Jamaica</c:v>
                </c:pt>
                <c:pt idx="196">
                  <c:v>Colombia</c:v>
                </c:pt>
                <c:pt idx="197">
                  <c:v>Bahamas</c:v>
                </c:pt>
                <c:pt idx="198">
                  <c:v>Honduras</c:v>
                </c:pt>
                <c:pt idx="199">
                  <c:v>Mexico</c:v>
                </c:pt>
                <c:pt idx="200">
                  <c:v>Guatemala</c:v>
                </c:pt>
                <c:pt idx="201">
                  <c:v>U.S. Virgin Islands</c:v>
                </c:pt>
                <c:pt idx="202">
                  <c:v>El Salvador</c:v>
                </c:pt>
                <c:pt idx="203">
                  <c:v>Venezuela</c:v>
                </c:pt>
              </c:strCache>
            </c:strRef>
          </c:xVal>
          <c:yVal>
            <c:numRef>
              <c:f>Sheet1!$B$2:$B$205</c:f>
              <c:numCache>
                <c:formatCode>General</c:formatCode>
                <c:ptCount val="204"/>
                <c:pt idx="0">
                  <c:v>1.6883920869953183E-2</c:v>
                </c:pt>
                <c:pt idx="1">
                  <c:v>2.0564134993457384E-2</c:v>
                </c:pt>
                <c:pt idx="2">
                  <c:v>2.2902228390714031E-2</c:v>
                </c:pt>
                <c:pt idx="3">
                  <c:v>2.6316446074666919E-2</c:v>
                </c:pt>
                <c:pt idx="4">
                  <c:v>2.6517433552988853E-2</c:v>
                </c:pt>
                <c:pt idx="5">
                  <c:v>5.8573590692397919E-2</c:v>
                </c:pt>
                <c:pt idx="6">
                  <c:v>7.780222001221726E-2</c:v>
                </c:pt>
                <c:pt idx="7">
                  <c:v>8.0157802272917661E-2</c:v>
                </c:pt>
                <c:pt idx="8">
                  <c:v>0.10506649717584304</c:v>
                </c:pt>
                <c:pt idx="9">
                  <c:v>0.12584588820402423</c:v>
                </c:pt>
                <c:pt idx="10">
                  <c:v>0.14530062899562668</c:v>
                </c:pt>
                <c:pt idx="11">
                  <c:v>0.14655099158313972</c:v>
                </c:pt>
                <c:pt idx="12">
                  <c:v>0.14735750431665212</c:v>
                </c:pt>
                <c:pt idx="13">
                  <c:v>0.15724842954557969</c:v>
                </c:pt>
                <c:pt idx="14">
                  <c:v>0.18491870927953208</c:v>
                </c:pt>
                <c:pt idx="15">
                  <c:v>0.20294826695659413</c:v>
                </c:pt>
                <c:pt idx="16">
                  <c:v>0.22381669611600682</c:v>
                </c:pt>
                <c:pt idx="17">
                  <c:v>0.23965343495118296</c:v>
                </c:pt>
                <c:pt idx="18">
                  <c:v>0.25119722917218601</c:v>
                </c:pt>
                <c:pt idx="19">
                  <c:v>0.31049521574374156</c:v>
                </c:pt>
                <c:pt idx="20">
                  <c:v>0.31109072911272884</c:v>
                </c:pt>
                <c:pt idx="21">
                  <c:v>0.31617019879950936</c:v>
                </c:pt>
                <c:pt idx="22">
                  <c:v>0.34980791596500066</c:v>
                </c:pt>
                <c:pt idx="23">
                  <c:v>0.35400875727431952</c:v>
                </c:pt>
                <c:pt idx="24">
                  <c:v>0.35486014371234825</c:v>
                </c:pt>
                <c:pt idx="25">
                  <c:v>0.39724426651868855</c:v>
                </c:pt>
                <c:pt idx="26">
                  <c:v>0.4000573664939952</c:v>
                </c:pt>
                <c:pt idx="27">
                  <c:v>0.40592019455825906</c:v>
                </c:pt>
                <c:pt idx="28">
                  <c:v>0.4148544535315552</c:v>
                </c:pt>
                <c:pt idx="29">
                  <c:v>0.46371415849414427</c:v>
                </c:pt>
                <c:pt idx="30">
                  <c:v>0.46863349323815123</c:v>
                </c:pt>
                <c:pt idx="31">
                  <c:v>0.47357110514434464</c:v>
                </c:pt>
                <c:pt idx="32">
                  <c:v>0.4775072948926174</c:v>
                </c:pt>
                <c:pt idx="33">
                  <c:v>0.4796734904749409</c:v>
                </c:pt>
                <c:pt idx="34">
                  <c:v>0.48150826762086624</c:v>
                </c:pt>
                <c:pt idx="35">
                  <c:v>0.48879112597718383</c:v>
                </c:pt>
                <c:pt idx="36">
                  <c:v>0.54165363098440289</c:v>
                </c:pt>
                <c:pt idx="37">
                  <c:v>0.54237102060125497</c:v>
                </c:pt>
                <c:pt idx="38">
                  <c:v>0.56869776629763713</c:v>
                </c:pt>
                <c:pt idx="39">
                  <c:v>0.60706453225194901</c:v>
                </c:pt>
                <c:pt idx="40">
                  <c:v>0.62907779141096409</c:v>
                </c:pt>
                <c:pt idx="41">
                  <c:v>0.6445800702736757</c:v>
                </c:pt>
                <c:pt idx="42">
                  <c:v>0.67391132570602452</c:v>
                </c:pt>
                <c:pt idx="43">
                  <c:v>0.74869339338012597</c:v>
                </c:pt>
                <c:pt idx="44">
                  <c:v>0.75886446256626905</c:v>
                </c:pt>
                <c:pt idx="45">
                  <c:v>0.76138131589020863</c:v>
                </c:pt>
                <c:pt idx="46">
                  <c:v>0.76141129904748495</c:v>
                </c:pt>
                <c:pt idx="47">
                  <c:v>0.79827356853680353</c:v>
                </c:pt>
                <c:pt idx="48">
                  <c:v>0.81447961915618894</c:v>
                </c:pt>
                <c:pt idx="49">
                  <c:v>0.81725501440110659</c:v>
                </c:pt>
                <c:pt idx="50">
                  <c:v>0.82663379023536521</c:v>
                </c:pt>
                <c:pt idx="51">
                  <c:v>0.83434215791852007</c:v>
                </c:pt>
                <c:pt idx="52">
                  <c:v>0.83538485291879472</c:v>
                </c:pt>
                <c:pt idx="53">
                  <c:v>0.83771301134856357</c:v>
                </c:pt>
                <c:pt idx="54">
                  <c:v>0.86805055266760622</c:v>
                </c:pt>
                <c:pt idx="55">
                  <c:v>0.87695211701911568</c:v>
                </c:pt>
                <c:pt idx="56">
                  <c:v>0.8804640215657259</c:v>
                </c:pt>
                <c:pt idx="57">
                  <c:v>0.89720927794809791</c:v>
                </c:pt>
                <c:pt idx="58">
                  <c:v>0.92811649913159389</c:v>
                </c:pt>
                <c:pt idx="59">
                  <c:v>0.93076250851232212</c:v>
                </c:pt>
                <c:pt idx="60">
                  <c:v>0.93849972838658791</c:v>
                </c:pt>
                <c:pt idx="61">
                  <c:v>0.94140900518147796</c:v>
                </c:pt>
                <c:pt idx="62">
                  <c:v>0.94678866939940776</c:v>
                </c:pt>
                <c:pt idx="63">
                  <c:v>0.97810293037715934</c:v>
                </c:pt>
                <c:pt idx="64">
                  <c:v>0.98289290224683168</c:v>
                </c:pt>
                <c:pt idx="65">
                  <c:v>0.99481389171535384</c:v>
                </c:pt>
                <c:pt idx="66">
                  <c:v>1.0048447149579998</c:v>
                </c:pt>
                <c:pt idx="67">
                  <c:v>1.0070118267721713</c:v>
                </c:pt>
                <c:pt idx="68">
                  <c:v>1.0085834565947034</c:v>
                </c:pt>
                <c:pt idx="69">
                  <c:v>1.012341357316898</c:v>
                </c:pt>
                <c:pt idx="70">
                  <c:v>1.0536270055146206</c:v>
                </c:pt>
                <c:pt idx="71">
                  <c:v>1.0628363336430544</c:v>
                </c:pt>
                <c:pt idx="72">
                  <c:v>1.0824076373345335</c:v>
                </c:pt>
                <c:pt idx="73">
                  <c:v>1.0880710288498046</c:v>
                </c:pt>
                <c:pt idx="74">
                  <c:v>1.0947478315713666</c:v>
                </c:pt>
                <c:pt idx="75">
                  <c:v>1.1204345512234593</c:v>
                </c:pt>
                <c:pt idx="76">
                  <c:v>1.137881270405674</c:v>
                </c:pt>
                <c:pt idx="77">
                  <c:v>1.156354640131527</c:v>
                </c:pt>
                <c:pt idx="78">
                  <c:v>1.1579190478160206</c:v>
                </c:pt>
                <c:pt idx="79">
                  <c:v>1.1823245674162999</c:v>
                </c:pt>
                <c:pt idx="80">
                  <c:v>1.1844572141727154</c:v>
                </c:pt>
                <c:pt idx="81">
                  <c:v>1.2128954522162085</c:v>
                </c:pt>
                <c:pt idx="82">
                  <c:v>1.2164840192689745</c:v>
                </c:pt>
                <c:pt idx="83">
                  <c:v>1.2324360743984351</c:v>
                </c:pt>
                <c:pt idx="84">
                  <c:v>1.2349585784328383</c:v>
                </c:pt>
                <c:pt idx="85">
                  <c:v>1.2529754906647386</c:v>
                </c:pt>
                <c:pt idx="86">
                  <c:v>1.2719432075615646</c:v>
                </c:pt>
                <c:pt idx="87">
                  <c:v>1.2793940487210789</c:v>
                </c:pt>
                <c:pt idx="88">
                  <c:v>1.2974730355150379</c:v>
                </c:pt>
                <c:pt idx="89">
                  <c:v>1.3036230715420514</c:v>
                </c:pt>
                <c:pt idx="90">
                  <c:v>1.3432034413407876</c:v>
                </c:pt>
                <c:pt idx="91">
                  <c:v>1.3505091634153774</c:v>
                </c:pt>
                <c:pt idx="92">
                  <c:v>1.3612509501535315</c:v>
                </c:pt>
                <c:pt idx="93">
                  <c:v>1.3788367880908148</c:v>
                </c:pt>
                <c:pt idx="94">
                  <c:v>1.3923342606247429</c:v>
                </c:pt>
                <c:pt idx="95">
                  <c:v>1.4138441293614596</c:v>
                </c:pt>
                <c:pt idx="96">
                  <c:v>1.4185015331474344</c:v>
                </c:pt>
                <c:pt idx="97">
                  <c:v>1.4269673149606499</c:v>
                </c:pt>
                <c:pt idx="98">
                  <c:v>1.4692004025824541</c:v>
                </c:pt>
                <c:pt idx="99">
                  <c:v>1.5401761725293264</c:v>
                </c:pt>
                <c:pt idx="100">
                  <c:v>1.5446664466578552</c:v>
                </c:pt>
                <c:pt idx="101">
                  <c:v>1.5511643186084398</c:v>
                </c:pt>
                <c:pt idx="102">
                  <c:v>1.5905958346753482</c:v>
                </c:pt>
                <c:pt idx="103">
                  <c:v>1.5909508089706221</c:v>
                </c:pt>
                <c:pt idx="104">
                  <c:v>1.645924064802184</c:v>
                </c:pt>
                <c:pt idx="105">
                  <c:v>1.6523108622984579</c:v>
                </c:pt>
                <c:pt idx="106">
                  <c:v>1.6726999517724546</c:v>
                </c:pt>
                <c:pt idx="107">
                  <c:v>1.6996554715541812</c:v>
                </c:pt>
                <c:pt idx="108">
                  <c:v>1.705525752201825</c:v>
                </c:pt>
                <c:pt idx="109">
                  <c:v>1.7055999639475095</c:v>
                </c:pt>
                <c:pt idx="110">
                  <c:v>1.7064719905456236</c:v>
                </c:pt>
                <c:pt idx="111">
                  <c:v>1.7201596864476121</c:v>
                </c:pt>
                <c:pt idx="112">
                  <c:v>1.7203173418083977</c:v>
                </c:pt>
                <c:pt idx="113">
                  <c:v>1.815363293016844</c:v>
                </c:pt>
                <c:pt idx="114">
                  <c:v>1.8221441023364287</c:v>
                </c:pt>
                <c:pt idx="115">
                  <c:v>1.9718434341098789</c:v>
                </c:pt>
                <c:pt idx="116">
                  <c:v>2.0039240848165631</c:v>
                </c:pt>
                <c:pt idx="117">
                  <c:v>2.0458796161035533</c:v>
                </c:pt>
                <c:pt idx="118">
                  <c:v>2.0668519459632142</c:v>
                </c:pt>
                <c:pt idx="119">
                  <c:v>2.0792776430794686</c:v>
                </c:pt>
                <c:pt idx="120">
                  <c:v>2.1084147611387185</c:v>
                </c:pt>
                <c:pt idx="121">
                  <c:v>2.1247792728433805</c:v>
                </c:pt>
                <c:pt idx="122">
                  <c:v>2.1312716569927268</c:v>
                </c:pt>
                <c:pt idx="123">
                  <c:v>2.1381826285231735</c:v>
                </c:pt>
                <c:pt idx="124">
                  <c:v>2.160108984037473</c:v>
                </c:pt>
                <c:pt idx="125">
                  <c:v>2.2109166271676055</c:v>
                </c:pt>
                <c:pt idx="126">
                  <c:v>2.2346842487063783</c:v>
                </c:pt>
                <c:pt idx="127">
                  <c:v>2.2591733448560953</c:v>
                </c:pt>
                <c:pt idx="128">
                  <c:v>2.2597562578787804</c:v>
                </c:pt>
                <c:pt idx="129">
                  <c:v>2.3200191543410735</c:v>
                </c:pt>
                <c:pt idx="130">
                  <c:v>2.3307516837432432</c:v>
                </c:pt>
                <c:pt idx="131">
                  <c:v>2.3378470187486173</c:v>
                </c:pt>
                <c:pt idx="132">
                  <c:v>2.3522443672168842</c:v>
                </c:pt>
                <c:pt idx="133">
                  <c:v>2.3725060518199945</c:v>
                </c:pt>
                <c:pt idx="134">
                  <c:v>2.460628088110544</c:v>
                </c:pt>
                <c:pt idx="135">
                  <c:v>2.4776682063948594</c:v>
                </c:pt>
                <c:pt idx="136">
                  <c:v>2.5748051146605806</c:v>
                </c:pt>
                <c:pt idx="137">
                  <c:v>2.5925103719702904</c:v>
                </c:pt>
                <c:pt idx="138">
                  <c:v>2.7014839490723621</c:v>
                </c:pt>
                <c:pt idx="139">
                  <c:v>2.7590377785164697</c:v>
                </c:pt>
                <c:pt idx="140">
                  <c:v>2.8136062942919389</c:v>
                </c:pt>
                <c:pt idx="141">
                  <c:v>2.9170419423962981</c:v>
                </c:pt>
                <c:pt idx="142">
                  <c:v>2.934047880903365</c:v>
                </c:pt>
                <c:pt idx="143">
                  <c:v>3.0880917766819267</c:v>
                </c:pt>
                <c:pt idx="144">
                  <c:v>3.0975465366155528</c:v>
                </c:pt>
                <c:pt idx="145">
                  <c:v>3.1205116980472547</c:v>
                </c:pt>
                <c:pt idx="146">
                  <c:v>3.2186244189633246</c:v>
                </c:pt>
                <c:pt idx="147">
                  <c:v>3.233803942000379</c:v>
                </c:pt>
                <c:pt idx="148">
                  <c:v>3.2486713990032441</c:v>
                </c:pt>
                <c:pt idx="149">
                  <c:v>3.25429422602393</c:v>
                </c:pt>
                <c:pt idx="150">
                  <c:v>3.4976563364069695</c:v>
                </c:pt>
                <c:pt idx="151">
                  <c:v>3.5169312859301849</c:v>
                </c:pt>
                <c:pt idx="152">
                  <c:v>3.5595509991806029</c:v>
                </c:pt>
                <c:pt idx="153">
                  <c:v>3.6528025420139705</c:v>
                </c:pt>
                <c:pt idx="154">
                  <c:v>3.6631859316075719</c:v>
                </c:pt>
                <c:pt idx="155">
                  <c:v>3.8171901731323907</c:v>
                </c:pt>
                <c:pt idx="156">
                  <c:v>3.9374168850529108</c:v>
                </c:pt>
                <c:pt idx="157">
                  <c:v>3.9724324085558598</c:v>
                </c:pt>
                <c:pt idx="158">
                  <c:v>3.9783572388908994</c:v>
                </c:pt>
                <c:pt idx="159">
                  <c:v>4.0307679006967723</c:v>
                </c:pt>
                <c:pt idx="160">
                  <c:v>4.1212551492181788</c:v>
                </c:pt>
                <c:pt idx="161">
                  <c:v>4.448794281163452</c:v>
                </c:pt>
                <c:pt idx="162">
                  <c:v>4.5240469323334818</c:v>
                </c:pt>
                <c:pt idx="163">
                  <c:v>4.6721002553795197</c:v>
                </c:pt>
                <c:pt idx="164">
                  <c:v>4.6836708749123526</c:v>
                </c:pt>
                <c:pt idx="165">
                  <c:v>4.7660350669942018</c:v>
                </c:pt>
                <c:pt idx="166">
                  <c:v>4.8294715262673744</c:v>
                </c:pt>
                <c:pt idx="167">
                  <c:v>4.8824920054704339</c:v>
                </c:pt>
                <c:pt idx="168">
                  <c:v>5.0409926889267096</c:v>
                </c:pt>
                <c:pt idx="169">
                  <c:v>5.0569959403621443</c:v>
                </c:pt>
                <c:pt idx="170">
                  <c:v>5.2955476844519733</c:v>
                </c:pt>
                <c:pt idx="171">
                  <c:v>5.6575524730165601</c:v>
                </c:pt>
                <c:pt idx="172">
                  <c:v>5.9826162318837826</c:v>
                </c:pt>
                <c:pt idx="173">
                  <c:v>6.6699823916199721</c:v>
                </c:pt>
                <c:pt idx="174">
                  <c:v>7.4219678659339081</c:v>
                </c:pt>
                <c:pt idx="175">
                  <c:v>8.3459389267033988</c:v>
                </c:pt>
                <c:pt idx="176">
                  <c:v>8.6072718294212081</c:v>
                </c:pt>
                <c:pt idx="177">
                  <c:v>8.7645124696789836</c:v>
                </c:pt>
                <c:pt idx="178">
                  <c:v>8.8780998509755751</c:v>
                </c:pt>
                <c:pt idx="179">
                  <c:v>8.9522082535824943</c:v>
                </c:pt>
                <c:pt idx="180">
                  <c:v>9.1416390775906393</c:v>
                </c:pt>
                <c:pt idx="181">
                  <c:v>9.4032029745645946</c:v>
                </c:pt>
                <c:pt idx="182">
                  <c:v>10.080882317594815</c:v>
                </c:pt>
                <c:pt idx="183">
                  <c:v>10.142761122540184</c:v>
                </c:pt>
                <c:pt idx="184">
                  <c:v>10.886635812741932</c:v>
                </c:pt>
                <c:pt idx="185">
                  <c:v>11.918600008025752</c:v>
                </c:pt>
                <c:pt idx="186">
                  <c:v>12.102299387941573</c:v>
                </c:pt>
                <c:pt idx="187">
                  <c:v>12.114808910338546</c:v>
                </c:pt>
                <c:pt idx="188">
                  <c:v>13.5</c:v>
                </c:pt>
                <c:pt idx="189">
                  <c:v>14.591825401753663</c:v>
                </c:pt>
                <c:pt idx="190">
                  <c:v>15.117432785219966</c:v>
                </c:pt>
                <c:pt idx="191">
                  <c:v>15.88837101774125</c:v>
                </c:pt>
                <c:pt idx="192">
                  <c:v>16.772442922632337</c:v>
                </c:pt>
                <c:pt idx="193">
                  <c:v>18.187232794546279</c:v>
                </c:pt>
                <c:pt idx="194">
                  <c:v>18.791966218261187</c:v>
                </c:pt>
                <c:pt idx="195">
                  <c:v>19.883820347795858</c:v>
                </c:pt>
                <c:pt idx="196">
                  <c:v>20.108966757187002</c:v>
                </c:pt>
                <c:pt idx="197">
                  <c:v>21.975041004455409</c:v>
                </c:pt>
                <c:pt idx="198">
                  <c:v>23.215591862009205</c:v>
                </c:pt>
                <c:pt idx="199">
                  <c:v>23.333607624895873</c:v>
                </c:pt>
                <c:pt idx="200">
                  <c:v>23.921045860156944</c:v>
                </c:pt>
                <c:pt idx="201">
                  <c:v>28.784276978172176</c:v>
                </c:pt>
                <c:pt idx="202">
                  <c:v>42.216617613957801</c:v>
                </c:pt>
                <c:pt idx="203">
                  <c:v>48.961647144141899</c:v>
                </c:pt>
              </c:numCache>
            </c:numRef>
          </c:yVal>
          <c:smooth val="0"/>
          <c:extLst>
            <c:ext xmlns:c16="http://schemas.microsoft.com/office/drawing/2014/chart" uri="{C3380CC4-5D6E-409C-BE32-E72D297353CC}">
              <c16:uniqueId val="{00000000-484A-4FD1-BA6B-E1F6E1CA2356}"/>
            </c:ext>
          </c:extLst>
        </c:ser>
        <c:ser>
          <c:idx val="1"/>
          <c:order val="1"/>
          <c:tx>
            <c:strRef>
              <c:f>Sheet1!$C$1</c:f>
              <c:strCache>
                <c:ptCount val="1"/>
                <c:pt idx="0">
                  <c:v>90th Percentile</c:v>
                </c:pt>
              </c:strCache>
            </c:strRef>
          </c:tx>
          <c:spPr>
            <a:ln w="19050" cap="rnd">
              <a:solidFill>
                <a:schemeClr val="bg1">
                  <a:lumMod val="65000"/>
                </a:schemeClr>
              </a:solidFill>
              <a:prstDash val="sysDot"/>
              <a:round/>
            </a:ln>
            <a:effectLst/>
          </c:spPr>
          <c:marker>
            <c:symbol val="circle"/>
            <c:size val="5"/>
            <c:spPr>
              <a:noFill/>
              <a:ln w="9525">
                <a:noFill/>
              </a:ln>
              <a:effectLst/>
            </c:spPr>
          </c:marker>
          <c:xVal>
            <c:strRef>
              <c:f>Sheet1!$A$2:$A$205</c:f>
              <c:strCache>
                <c:ptCount val="204"/>
                <c:pt idx="0">
                  <c:v>Singapore</c:v>
                </c:pt>
                <c:pt idx="1">
                  <c:v>Japan</c:v>
                </c:pt>
                <c:pt idx="2">
                  <c:v>China</c:v>
                </c:pt>
                <c:pt idx="3">
                  <c:v>South Korea</c:v>
                </c:pt>
                <c:pt idx="4">
                  <c:v>Brunei</c:v>
                </c:pt>
                <c:pt idx="5">
                  <c:v>Oman</c:v>
                </c:pt>
                <c:pt idx="6">
                  <c:v>Indonesia</c:v>
                </c:pt>
                <c:pt idx="7">
                  <c:v>Fiji</c:v>
                </c:pt>
                <c:pt idx="8">
                  <c:v>Taiwan</c:v>
                </c:pt>
                <c:pt idx="9">
                  <c:v>United Kingdom</c:v>
                </c:pt>
                <c:pt idx="10">
                  <c:v>North Korea</c:v>
                </c:pt>
                <c:pt idx="11">
                  <c:v>Uzbekistan</c:v>
                </c:pt>
                <c:pt idx="12">
                  <c:v>Romania</c:v>
                </c:pt>
                <c:pt idx="13">
                  <c:v>United Arab Emirates</c:v>
                </c:pt>
                <c:pt idx="14">
                  <c:v>Qatar</c:v>
                </c:pt>
                <c:pt idx="15">
                  <c:v>Mauritius</c:v>
                </c:pt>
                <c:pt idx="16">
                  <c:v>Maldives</c:v>
                </c:pt>
                <c:pt idx="17">
                  <c:v>Kiribati</c:v>
                </c:pt>
                <c:pt idx="18">
                  <c:v>Poland</c:v>
                </c:pt>
                <c:pt idx="19">
                  <c:v>Tonga</c:v>
                </c:pt>
                <c:pt idx="20">
                  <c:v>Bangladesh</c:v>
                </c:pt>
                <c:pt idx="21">
                  <c:v>Tajikistan</c:v>
                </c:pt>
                <c:pt idx="22">
                  <c:v>Netherlands</c:v>
                </c:pt>
                <c:pt idx="23">
                  <c:v>Cook Islands</c:v>
                </c:pt>
                <c:pt idx="24">
                  <c:v>Azerbaijan</c:v>
                </c:pt>
                <c:pt idx="25">
                  <c:v>Tunisia</c:v>
                </c:pt>
                <c:pt idx="26">
                  <c:v>Vietnam</c:v>
                </c:pt>
                <c:pt idx="27">
                  <c:v>Belarus</c:v>
                </c:pt>
                <c:pt idx="28">
                  <c:v>Algeria</c:v>
                </c:pt>
                <c:pt idx="29">
                  <c:v>Bahrain</c:v>
                </c:pt>
                <c:pt idx="30">
                  <c:v>Morocco</c:v>
                </c:pt>
                <c:pt idx="31">
                  <c:v>Kuwait</c:v>
                </c:pt>
                <c:pt idx="32">
                  <c:v>Malaysia</c:v>
                </c:pt>
                <c:pt idx="33">
                  <c:v>Spain</c:v>
                </c:pt>
                <c:pt idx="34">
                  <c:v>Andorra</c:v>
                </c:pt>
                <c:pt idx="35">
                  <c:v>Ireland</c:v>
                </c:pt>
                <c:pt idx="36">
                  <c:v>Moldova</c:v>
                </c:pt>
                <c:pt idx="37">
                  <c:v>Hungary</c:v>
                </c:pt>
                <c:pt idx="38">
                  <c:v>Myanmar</c:v>
                </c:pt>
                <c:pt idx="39">
                  <c:v>Tokelau</c:v>
                </c:pt>
                <c:pt idx="40">
                  <c:v>Bhutan</c:v>
                </c:pt>
                <c:pt idx="41">
                  <c:v>Egypt</c:v>
                </c:pt>
                <c:pt idx="42">
                  <c:v>Kyrgyzstan</c:v>
                </c:pt>
                <c:pt idx="43">
                  <c:v>Malta</c:v>
                </c:pt>
                <c:pt idx="44">
                  <c:v>Cuba</c:v>
                </c:pt>
                <c:pt idx="45">
                  <c:v>Iran</c:v>
                </c:pt>
                <c:pt idx="46">
                  <c:v>Australia</c:v>
                </c:pt>
                <c:pt idx="47">
                  <c:v>Lithuania</c:v>
                </c:pt>
                <c:pt idx="48">
                  <c:v>Niue</c:v>
                </c:pt>
                <c:pt idx="49">
                  <c:v>Kazakhstan</c:v>
                </c:pt>
                <c:pt idx="50">
                  <c:v>Mongolia</c:v>
                </c:pt>
                <c:pt idx="51">
                  <c:v>Luxembourg</c:v>
                </c:pt>
                <c:pt idx="52">
                  <c:v>Ghana</c:v>
                </c:pt>
                <c:pt idx="53">
                  <c:v>Germany</c:v>
                </c:pt>
                <c:pt idx="54">
                  <c:v>American Samoa</c:v>
                </c:pt>
                <c:pt idx="55">
                  <c:v>Sri Lanka</c:v>
                </c:pt>
                <c:pt idx="56">
                  <c:v>Italy</c:v>
                </c:pt>
                <c:pt idx="57">
                  <c:v>New Zealand</c:v>
                </c:pt>
                <c:pt idx="58">
                  <c:v>Samoa</c:v>
                </c:pt>
                <c:pt idx="59">
                  <c:v>Seychelles</c:v>
                </c:pt>
                <c:pt idx="60">
                  <c:v>Vanuatu</c:v>
                </c:pt>
                <c:pt idx="61">
                  <c:v>Bosnia and Herzegovina</c:v>
                </c:pt>
                <c:pt idx="62">
                  <c:v>Papua New Guinea</c:v>
                </c:pt>
                <c:pt idx="63">
                  <c:v>Timor-Leste</c:v>
                </c:pt>
                <c:pt idx="64">
                  <c:v>Cyprus</c:v>
                </c:pt>
                <c:pt idx="65">
                  <c:v>Denmark</c:v>
                </c:pt>
                <c:pt idx="66">
                  <c:v>Cambodia</c:v>
                </c:pt>
                <c:pt idx="67">
                  <c:v>Libya</c:v>
                </c:pt>
                <c:pt idx="68">
                  <c:v>Palau</c:v>
                </c:pt>
                <c:pt idx="69">
                  <c:v>Portugal</c:v>
                </c:pt>
                <c:pt idx="70">
                  <c:v>Pakistan</c:v>
                </c:pt>
                <c:pt idx="71">
                  <c:v>Latvia</c:v>
                </c:pt>
                <c:pt idx="72">
                  <c:v>Estonia</c:v>
                </c:pt>
                <c:pt idx="73">
                  <c:v>Greece</c:v>
                </c:pt>
                <c:pt idx="74">
                  <c:v>Slovakia</c:v>
                </c:pt>
                <c:pt idx="75">
                  <c:v>Gambia</c:v>
                </c:pt>
                <c:pt idx="76">
                  <c:v>Ukraine</c:v>
                </c:pt>
                <c:pt idx="77">
                  <c:v>Sweden</c:v>
                </c:pt>
                <c:pt idx="78">
                  <c:v>Russia</c:v>
                </c:pt>
                <c:pt idx="79">
                  <c:v>Armenia</c:v>
                </c:pt>
                <c:pt idx="80">
                  <c:v>Tuvalu</c:v>
                </c:pt>
                <c:pt idx="81">
                  <c:v>North Macedonia</c:v>
                </c:pt>
                <c:pt idx="82">
                  <c:v>Iceland</c:v>
                </c:pt>
                <c:pt idx="83">
                  <c:v>Sierra Leone</c:v>
                </c:pt>
                <c:pt idx="84">
                  <c:v>Norway</c:v>
                </c:pt>
                <c:pt idx="85">
                  <c:v>Bulgaria</c:v>
                </c:pt>
                <c:pt idx="86">
                  <c:v>Grenada</c:v>
                </c:pt>
                <c:pt idx="87">
                  <c:v>Senegal</c:v>
                </c:pt>
                <c:pt idx="88">
                  <c:v>Equatorial Guinea</c:v>
                </c:pt>
                <c:pt idx="89">
                  <c:v>India</c:v>
                </c:pt>
                <c:pt idx="90">
                  <c:v>Turkmenistan</c:v>
                </c:pt>
                <c:pt idx="91">
                  <c:v>Yemen</c:v>
                </c:pt>
                <c:pt idx="92">
                  <c:v>Czechia</c:v>
                </c:pt>
                <c:pt idx="93">
                  <c:v>Angola</c:v>
                </c:pt>
                <c:pt idx="94">
                  <c:v>Belgium</c:v>
                </c:pt>
                <c:pt idx="95">
                  <c:v>Madagascar</c:v>
                </c:pt>
                <c:pt idx="96">
                  <c:v>Bermuda</c:v>
                </c:pt>
                <c:pt idx="97">
                  <c:v>Marshall Islands</c:v>
                </c:pt>
                <c:pt idx="98">
                  <c:v>Slovenia</c:v>
                </c:pt>
                <c:pt idx="99">
                  <c:v>Burundi</c:v>
                </c:pt>
                <c:pt idx="100">
                  <c:v>Micronesia</c:v>
                </c:pt>
                <c:pt idx="101">
                  <c:v>Sao Tome and Principe</c:v>
                </c:pt>
                <c:pt idx="102">
                  <c:v>Jordan</c:v>
                </c:pt>
                <c:pt idx="103">
                  <c:v>Nauru</c:v>
                </c:pt>
                <c:pt idx="104">
                  <c:v>Mauritania</c:v>
                </c:pt>
                <c:pt idx="105">
                  <c:v>Cameroon</c:v>
                </c:pt>
                <c:pt idx="106">
                  <c:v>Guåhan</c:v>
                </c:pt>
                <c:pt idx="107">
                  <c:v>San Marino</c:v>
                </c:pt>
                <c:pt idx="108">
                  <c:v>Solomon Islands</c:v>
                </c:pt>
                <c:pt idx="109">
                  <c:v>Democratic Republic of the Congo</c:v>
                </c:pt>
                <c:pt idx="110">
                  <c:v>Rwanda</c:v>
                </c:pt>
                <c:pt idx="111">
                  <c:v>Nepal</c:v>
                </c:pt>
                <c:pt idx="112">
                  <c:v>Gabon</c:v>
                </c:pt>
                <c:pt idx="113">
                  <c:v>Malawi</c:v>
                </c:pt>
                <c:pt idx="114">
                  <c:v>Liberia</c:v>
                </c:pt>
                <c:pt idx="115">
                  <c:v>Monaco</c:v>
                </c:pt>
                <c:pt idx="116">
                  <c:v>Sudan</c:v>
                </c:pt>
                <c:pt idx="117">
                  <c:v>Austria</c:v>
                </c:pt>
                <c:pt idx="118">
                  <c:v>Lebanon</c:v>
                </c:pt>
                <c:pt idx="119">
                  <c:v>Croatia</c:v>
                </c:pt>
                <c:pt idx="120">
                  <c:v>Tanzania</c:v>
                </c:pt>
                <c:pt idx="121">
                  <c:v>Northern Mariana Islands</c:v>
                </c:pt>
                <c:pt idx="122">
                  <c:v>Congo</c:v>
                </c:pt>
                <c:pt idx="123">
                  <c:v>Switzerland</c:v>
                </c:pt>
                <c:pt idx="124">
                  <c:v>Chile</c:v>
                </c:pt>
                <c:pt idx="125">
                  <c:v>Canada</c:v>
                </c:pt>
                <c:pt idx="126">
                  <c:v>Serbia</c:v>
                </c:pt>
                <c:pt idx="127">
                  <c:v>Laos</c:v>
                </c:pt>
                <c:pt idx="128">
                  <c:v>Israel</c:v>
                </c:pt>
                <c:pt idx="129">
                  <c:v>France</c:v>
                </c:pt>
                <c:pt idx="130">
                  <c:v>Zimbabwe</c:v>
                </c:pt>
                <c:pt idx="131">
                  <c:v>Syria</c:v>
                </c:pt>
                <c:pt idx="132">
                  <c:v>Uganda</c:v>
                </c:pt>
                <c:pt idx="133">
                  <c:v>Finland</c:v>
                </c:pt>
                <c:pt idx="134">
                  <c:v>Peru</c:v>
                </c:pt>
                <c:pt idx="135">
                  <c:v>Botswana</c:v>
                </c:pt>
                <c:pt idx="136">
                  <c:v>Türkiye</c:v>
                </c:pt>
                <c:pt idx="137">
                  <c:v>Georgia</c:v>
                </c:pt>
                <c:pt idx="138">
                  <c:v>Kenya</c:v>
                </c:pt>
                <c:pt idx="139">
                  <c:v>Saudi Arabia</c:v>
                </c:pt>
                <c:pt idx="140">
                  <c:v>Benin</c:v>
                </c:pt>
                <c:pt idx="141">
                  <c:v>Guinea</c:v>
                </c:pt>
                <c:pt idx="142">
                  <c:v>Nigeria</c:v>
                </c:pt>
                <c:pt idx="143">
                  <c:v>Montenegro</c:v>
                </c:pt>
                <c:pt idx="144">
                  <c:v>Niger</c:v>
                </c:pt>
                <c:pt idx="145">
                  <c:v>Albania</c:v>
                </c:pt>
                <c:pt idx="146">
                  <c:v>Thailand</c:v>
                </c:pt>
                <c:pt idx="147">
                  <c:v>Togo</c:v>
                </c:pt>
                <c:pt idx="148">
                  <c:v>Dominica</c:v>
                </c:pt>
                <c:pt idx="149">
                  <c:v>Mozambique</c:v>
                </c:pt>
                <c:pt idx="150">
                  <c:v>Comoros</c:v>
                </c:pt>
                <c:pt idx="151">
                  <c:v>Ethiopia</c:v>
                </c:pt>
                <c:pt idx="152">
                  <c:v>Burkina Faso</c:v>
                </c:pt>
                <c:pt idx="153">
                  <c:v>Bolivia</c:v>
                </c:pt>
                <c:pt idx="154">
                  <c:v>Cote d'Ivoire</c:v>
                </c:pt>
                <c:pt idx="155">
                  <c:v>Zambia</c:v>
                </c:pt>
                <c:pt idx="156">
                  <c:v>Mali</c:v>
                </c:pt>
                <c:pt idx="157">
                  <c:v>Djibouti</c:v>
                </c:pt>
                <c:pt idx="158">
                  <c:v>Antigua and Barbuda</c:v>
                </c:pt>
                <c:pt idx="159">
                  <c:v>Central African Republic</c:v>
                </c:pt>
                <c:pt idx="160">
                  <c:v>Chad</c:v>
                </c:pt>
                <c:pt idx="161">
                  <c:v>Barbados</c:v>
                </c:pt>
                <c:pt idx="162">
                  <c:v>Namibia</c:v>
                </c:pt>
                <c:pt idx="163">
                  <c:v>Ecuador</c:v>
                </c:pt>
                <c:pt idx="164">
                  <c:v>Nicaragua</c:v>
                </c:pt>
                <c:pt idx="165">
                  <c:v>South Sudan</c:v>
                </c:pt>
                <c:pt idx="166">
                  <c:v>Suriname</c:v>
                </c:pt>
                <c:pt idx="167">
                  <c:v>Argentina</c:v>
                </c:pt>
                <c:pt idx="168">
                  <c:v>Palestine</c:v>
                </c:pt>
                <c:pt idx="169">
                  <c:v>Guinea-Bissau</c:v>
                </c:pt>
                <c:pt idx="170">
                  <c:v>Afghanistan</c:v>
                </c:pt>
                <c:pt idx="171">
                  <c:v>Eswatini</c:v>
                </c:pt>
                <c:pt idx="172">
                  <c:v>Eritrea</c:v>
                </c:pt>
                <c:pt idx="173">
                  <c:v>Cabo Verde</c:v>
                </c:pt>
                <c:pt idx="174">
                  <c:v>Somalia</c:v>
                </c:pt>
                <c:pt idx="175">
                  <c:v>South Africa</c:v>
                </c:pt>
                <c:pt idx="176">
                  <c:v>Paraguay</c:v>
                </c:pt>
                <c:pt idx="177">
                  <c:v>Saint Lucia</c:v>
                </c:pt>
                <c:pt idx="178">
                  <c:v>Lesotho</c:v>
                </c:pt>
                <c:pt idx="179">
                  <c:v>Philippines</c:v>
                </c:pt>
                <c:pt idx="180">
                  <c:v>Iraq</c:v>
                </c:pt>
                <c:pt idx="181">
                  <c:v>Costa Rica</c:v>
                </c:pt>
                <c:pt idx="182">
                  <c:v>Uruguay</c:v>
                </c:pt>
                <c:pt idx="183">
                  <c:v>Panama</c:v>
                </c:pt>
                <c:pt idx="184">
                  <c:v>Guyana</c:v>
                </c:pt>
                <c:pt idx="185">
                  <c:v>Saint Kitts and Nevis</c:v>
                </c:pt>
                <c:pt idx="186">
                  <c:v>Dominican Republic</c:v>
                </c:pt>
                <c:pt idx="187">
                  <c:v>Saint Vincent and the Grenadines</c:v>
                </c:pt>
                <c:pt idx="188">
                  <c:v>U.S.</c:v>
                </c:pt>
                <c:pt idx="189">
                  <c:v>Belize</c:v>
                </c:pt>
                <c:pt idx="190">
                  <c:v>Haiti</c:v>
                </c:pt>
                <c:pt idx="191">
                  <c:v>Greenland</c:v>
                </c:pt>
                <c:pt idx="192">
                  <c:v>Puerto Rico</c:v>
                </c:pt>
                <c:pt idx="193">
                  <c:v>Brazil</c:v>
                </c:pt>
                <c:pt idx="194">
                  <c:v>Trinidad and Tobago</c:v>
                </c:pt>
                <c:pt idx="195">
                  <c:v>Jamaica</c:v>
                </c:pt>
                <c:pt idx="196">
                  <c:v>Colombia</c:v>
                </c:pt>
                <c:pt idx="197">
                  <c:v>Bahamas</c:v>
                </c:pt>
                <c:pt idx="198">
                  <c:v>Honduras</c:v>
                </c:pt>
                <c:pt idx="199">
                  <c:v>Mexico</c:v>
                </c:pt>
                <c:pt idx="200">
                  <c:v>Guatemala</c:v>
                </c:pt>
                <c:pt idx="201">
                  <c:v>U.S. Virgin Islands</c:v>
                </c:pt>
                <c:pt idx="202">
                  <c:v>El Salvador</c:v>
                </c:pt>
                <c:pt idx="203">
                  <c:v>Venezuela</c:v>
                </c:pt>
              </c:strCache>
            </c:strRef>
          </c:xVal>
          <c:yVal>
            <c:numRef>
              <c:f>Sheet1!$C$2:$C$205</c:f>
              <c:numCache>
                <c:formatCode>General</c:formatCode>
                <c:ptCount val="204"/>
                <c:pt idx="0">
                  <c:v>10.11</c:v>
                </c:pt>
                <c:pt idx="1">
                  <c:v>10.11</c:v>
                </c:pt>
                <c:pt idx="2">
                  <c:v>10.11</c:v>
                </c:pt>
                <c:pt idx="3">
                  <c:v>10.11</c:v>
                </c:pt>
                <c:pt idx="4">
                  <c:v>10.11</c:v>
                </c:pt>
                <c:pt idx="5">
                  <c:v>10.11</c:v>
                </c:pt>
                <c:pt idx="6">
                  <c:v>10.11</c:v>
                </c:pt>
                <c:pt idx="7">
                  <c:v>10.11</c:v>
                </c:pt>
                <c:pt idx="8">
                  <c:v>10.11</c:v>
                </c:pt>
                <c:pt idx="9">
                  <c:v>10.11</c:v>
                </c:pt>
                <c:pt idx="10">
                  <c:v>10.11</c:v>
                </c:pt>
                <c:pt idx="11">
                  <c:v>10.11</c:v>
                </c:pt>
                <c:pt idx="12">
                  <c:v>10.11</c:v>
                </c:pt>
                <c:pt idx="13">
                  <c:v>10.11</c:v>
                </c:pt>
                <c:pt idx="14">
                  <c:v>10.11</c:v>
                </c:pt>
                <c:pt idx="15">
                  <c:v>10.11</c:v>
                </c:pt>
                <c:pt idx="16">
                  <c:v>10.11</c:v>
                </c:pt>
                <c:pt idx="17">
                  <c:v>10.11</c:v>
                </c:pt>
                <c:pt idx="18">
                  <c:v>10.11</c:v>
                </c:pt>
                <c:pt idx="19">
                  <c:v>10.11</c:v>
                </c:pt>
                <c:pt idx="20">
                  <c:v>10.11</c:v>
                </c:pt>
                <c:pt idx="21">
                  <c:v>10.11</c:v>
                </c:pt>
                <c:pt idx="22">
                  <c:v>10.11</c:v>
                </c:pt>
                <c:pt idx="23">
                  <c:v>10.11</c:v>
                </c:pt>
                <c:pt idx="24">
                  <c:v>10.11</c:v>
                </c:pt>
                <c:pt idx="25">
                  <c:v>10.11</c:v>
                </c:pt>
                <c:pt idx="26">
                  <c:v>10.11</c:v>
                </c:pt>
                <c:pt idx="27">
                  <c:v>10.11</c:v>
                </c:pt>
                <c:pt idx="28">
                  <c:v>10.11</c:v>
                </c:pt>
                <c:pt idx="29">
                  <c:v>10.11</c:v>
                </c:pt>
                <c:pt idx="30">
                  <c:v>10.11</c:v>
                </c:pt>
                <c:pt idx="31">
                  <c:v>10.11</c:v>
                </c:pt>
                <c:pt idx="32">
                  <c:v>10.11</c:v>
                </c:pt>
                <c:pt idx="33">
                  <c:v>10.11</c:v>
                </c:pt>
                <c:pt idx="34">
                  <c:v>10.11</c:v>
                </c:pt>
                <c:pt idx="35">
                  <c:v>10.11</c:v>
                </c:pt>
                <c:pt idx="36">
                  <c:v>10.11</c:v>
                </c:pt>
                <c:pt idx="37">
                  <c:v>10.11</c:v>
                </c:pt>
                <c:pt idx="38">
                  <c:v>10.11</c:v>
                </c:pt>
                <c:pt idx="39">
                  <c:v>10.11</c:v>
                </c:pt>
                <c:pt idx="40">
                  <c:v>10.11</c:v>
                </c:pt>
                <c:pt idx="41">
                  <c:v>10.11</c:v>
                </c:pt>
                <c:pt idx="42">
                  <c:v>10.11</c:v>
                </c:pt>
                <c:pt idx="43">
                  <c:v>10.11</c:v>
                </c:pt>
                <c:pt idx="44">
                  <c:v>10.11</c:v>
                </c:pt>
                <c:pt idx="45">
                  <c:v>10.11</c:v>
                </c:pt>
                <c:pt idx="46">
                  <c:v>10.11</c:v>
                </c:pt>
                <c:pt idx="47">
                  <c:v>10.11</c:v>
                </c:pt>
                <c:pt idx="48">
                  <c:v>10.11</c:v>
                </c:pt>
                <c:pt idx="49">
                  <c:v>10.11</c:v>
                </c:pt>
                <c:pt idx="50">
                  <c:v>10.11</c:v>
                </c:pt>
                <c:pt idx="51">
                  <c:v>10.11</c:v>
                </c:pt>
                <c:pt idx="52">
                  <c:v>10.11</c:v>
                </c:pt>
                <c:pt idx="53">
                  <c:v>10.11</c:v>
                </c:pt>
                <c:pt idx="54">
                  <c:v>10.11</c:v>
                </c:pt>
                <c:pt idx="55">
                  <c:v>10.11</c:v>
                </c:pt>
                <c:pt idx="56">
                  <c:v>10.11</c:v>
                </c:pt>
                <c:pt idx="57">
                  <c:v>10.11</c:v>
                </c:pt>
                <c:pt idx="58">
                  <c:v>10.11</c:v>
                </c:pt>
                <c:pt idx="59">
                  <c:v>10.11</c:v>
                </c:pt>
                <c:pt idx="60">
                  <c:v>10.11</c:v>
                </c:pt>
                <c:pt idx="61">
                  <c:v>10.11</c:v>
                </c:pt>
                <c:pt idx="62">
                  <c:v>10.11</c:v>
                </c:pt>
                <c:pt idx="63">
                  <c:v>10.11</c:v>
                </c:pt>
                <c:pt idx="64">
                  <c:v>10.11</c:v>
                </c:pt>
                <c:pt idx="65">
                  <c:v>10.11</c:v>
                </c:pt>
                <c:pt idx="66">
                  <c:v>10.11</c:v>
                </c:pt>
                <c:pt idx="67">
                  <c:v>10.11</c:v>
                </c:pt>
                <c:pt idx="68">
                  <c:v>10.11</c:v>
                </c:pt>
                <c:pt idx="69">
                  <c:v>10.11</c:v>
                </c:pt>
                <c:pt idx="70">
                  <c:v>10.11</c:v>
                </c:pt>
                <c:pt idx="71">
                  <c:v>10.11</c:v>
                </c:pt>
                <c:pt idx="72">
                  <c:v>10.11</c:v>
                </c:pt>
                <c:pt idx="73">
                  <c:v>10.11</c:v>
                </c:pt>
                <c:pt idx="74">
                  <c:v>10.11</c:v>
                </c:pt>
                <c:pt idx="75">
                  <c:v>10.11</c:v>
                </c:pt>
                <c:pt idx="76">
                  <c:v>10.11</c:v>
                </c:pt>
                <c:pt idx="77">
                  <c:v>10.11</c:v>
                </c:pt>
                <c:pt idx="78">
                  <c:v>10.11</c:v>
                </c:pt>
                <c:pt idx="79">
                  <c:v>10.11</c:v>
                </c:pt>
                <c:pt idx="80">
                  <c:v>10.11</c:v>
                </c:pt>
                <c:pt idx="81">
                  <c:v>10.11</c:v>
                </c:pt>
                <c:pt idx="82">
                  <c:v>10.11</c:v>
                </c:pt>
                <c:pt idx="83">
                  <c:v>10.11</c:v>
                </c:pt>
                <c:pt idx="84">
                  <c:v>10.11</c:v>
                </c:pt>
                <c:pt idx="85">
                  <c:v>10.11</c:v>
                </c:pt>
                <c:pt idx="86">
                  <c:v>10.11</c:v>
                </c:pt>
                <c:pt idx="87">
                  <c:v>10.11</c:v>
                </c:pt>
                <c:pt idx="88">
                  <c:v>10.11</c:v>
                </c:pt>
                <c:pt idx="89">
                  <c:v>10.11</c:v>
                </c:pt>
                <c:pt idx="90">
                  <c:v>10.11</c:v>
                </c:pt>
                <c:pt idx="91">
                  <c:v>10.11</c:v>
                </c:pt>
                <c:pt idx="92">
                  <c:v>10.11</c:v>
                </c:pt>
                <c:pt idx="93">
                  <c:v>10.11</c:v>
                </c:pt>
                <c:pt idx="94">
                  <c:v>10.11</c:v>
                </c:pt>
                <c:pt idx="95">
                  <c:v>10.11</c:v>
                </c:pt>
                <c:pt idx="96">
                  <c:v>10.11</c:v>
                </c:pt>
                <c:pt idx="97">
                  <c:v>10.11</c:v>
                </c:pt>
                <c:pt idx="98">
                  <c:v>10.11</c:v>
                </c:pt>
                <c:pt idx="99">
                  <c:v>10.11</c:v>
                </c:pt>
                <c:pt idx="100">
                  <c:v>10.11</c:v>
                </c:pt>
                <c:pt idx="101">
                  <c:v>10.11</c:v>
                </c:pt>
                <c:pt idx="102">
                  <c:v>10.11</c:v>
                </c:pt>
                <c:pt idx="103">
                  <c:v>10.11</c:v>
                </c:pt>
                <c:pt idx="104">
                  <c:v>10.11</c:v>
                </c:pt>
                <c:pt idx="105">
                  <c:v>10.11</c:v>
                </c:pt>
                <c:pt idx="106">
                  <c:v>10.11</c:v>
                </c:pt>
                <c:pt idx="107">
                  <c:v>10.11</c:v>
                </c:pt>
                <c:pt idx="108">
                  <c:v>10.11</c:v>
                </c:pt>
                <c:pt idx="109">
                  <c:v>10.11</c:v>
                </c:pt>
                <c:pt idx="110">
                  <c:v>10.11</c:v>
                </c:pt>
                <c:pt idx="111">
                  <c:v>10.11</c:v>
                </c:pt>
                <c:pt idx="112">
                  <c:v>10.11</c:v>
                </c:pt>
                <c:pt idx="113">
                  <c:v>10.11</c:v>
                </c:pt>
                <c:pt idx="114">
                  <c:v>10.11</c:v>
                </c:pt>
                <c:pt idx="115">
                  <c:v>10.11</c:v>
                </c:pt>
                <c:pt idx="116">
                  <c:v>10.11</c:v>
                </c:pt>
                <c:pt idx="117">
                  <c:v>10.11</c:v>
                </c:pt>
                <c:pt idx="118">
                  <c:v>10.11</c:v>
                </c:pt>
                <c:pt idx="119">
                  <c:v>10.11</c:v>
                </c:pt>
                <c:pt idx="120">
                  <c:v>10.11</c:v>
                </c:pt>
                <c:pt idx="121">
                  <c:v>10.11</c:v>
                </c:pt>
                <c:pt idx="122">
                  <c:v>10.11</c:v>
                </c:pt>
                <c:pt idx="123">
                  <c:v>10.11</c:v>
                </c:pt>
                <c:pt idx="124">
                  <c:v>10.11</c:v>
                </c:pt>
                <c:pt idx="125">
                  <c:v>10.11</c:v>
                </c:pt>
                <c:pt idx="126">
                  <c:v>10.11</c:v>
                </c:pt>
                <c:pt idx="127">
                  <c:v>10.11</c:v>
                </c:pt>
                <c:pt idx="128">
                  <c:v>10.11</c:v>
                </c:pt>
                <c:pt idx="129">
                  <c:v>10.11</c:v>
                </c:pt>
                <c:pt idx="130">
                  <c:v>10.11</c:v>
                </c:pt>
                <c:pt idx="131">
                  <c:v>10.11</c:v>
                </c:pt>
                <c:pt idx="132">
                  <c:v>10.11</c:v>
                </c:pt>
                <c:pt idx="133">
                  <c:v>10.11</c:v>
                </c:pt>
                <c:pt idx="134">
                  <c:v>10.11</c:v>
                </c:pt>
                <c:pt idx="135">
                  <c:v>10.11</c:v>
                </c:pt>
                <c:pt idx="136">
                  <c:v>10.11</c:v>
                </c:pt>
                <c:pt idx="137">
                  <c:v>10.11</c:v>
                </c:pt>
                <c:pt idx="138">
                  <c:v>10.11</c:v>
                </c:pt>
                <c:pt idx="139">
                  <c:v>10.11</c:v>
                </c:pt>
                <c:pt idx="140">
                  <c:v>10.11</c:v>
                </c:pt>
                <c:pt idx="141">
                  <c:v>10.11</c:v>
                </c:pt>
                <c:pt idx="142">
                  <c:v>10.11</c:v>
                </c:pt>
                <c:pt idx="143">
                  <c:v>10.11</c:v>
                </c:pt>
                <c:pt idx="144">
                  <c:v>10.11</c:v>
                </c:pt>
                <c:pt idx="145">
                  <c:v>10.11</c:v>
                </c:pt>
                <c:pt idx="146">
                  <c:v>10.11</c:v>
                </c:pt>
                <c:pt idx="147">
                  <c:v>10.11</c:v>
                </c:pt>
                <c:pt idx="148">
                  <c:v>10.11</c:v>
                </c:pt>
                <c:pt idx="149">
                  <c:v>10.11</c:v>
                </c:pt>
                <c:pt idx="150">
                  <c:v>10.11</c:v>
                </c:pt>
                <c:pt idx="151">
                  <c:v>10.11</c:v>
                </c:pt>
                <c:pt idx="152">
                  <c:v>10.11</c:v>
                </c:pt>
                <c:pt idx="153">
                  <c:v>10.11</c:v>
                </c:pt>
                <c:pt idx="154">
                  <c:v>10.11</c:v>
                </c:pt>
                <c:pt idx="155">
                  <c:v>10.11</c:v>
                </c:pt>
                <c:pt idx="156">
                  <c:v>10.11</c:v>
                </c:pt>
                <c:pt idx="157">
                  <c:v>10.11</c:v>
                </c:pt>
                <c:pt idx="158">
                  <c:v>10.11</c:v>
                </c:pt>
                <c:pt idx="159">
                  <c:v>10.11</c:v>
                </c:pt>
                <c:pt idx="160">
                  <c:v>10.11</c:v>
                </c:pt>
                <c:pt idx="161">
                  <c:v>10.11</c:v>
                </c:pt>
                <c:pt idx="162">
                  <c:v>10.11</c:v>
                </c:pt>
                <c:pt idx="163">
                  <c:v>10.11</c:v>
                </c:pt>
                <c:pt idx="164">
                  <c:v>10.11</c:v>
                </c:pt>
                <c:pt idx="165">
                  <c:v>10.11</c:v>
                </c:pt>
                <c:pt idx="166">
                  <c:v>10.11</c:v>
                </c:pt>
                <c:pt idx="167">
                  <c:v>10.11</c:v>
                </c:pt>
                <c:pt idx="168">
                  <c:v>10.11</c:v>
                </c:pt>
                <c:pt idx="169">
                  <c:v>10.11</c:v>
                </c:pt>
                <c:pt idx="170">
                  <c:v>10.11</c:v>
                </c:pt>
                <c:pt idx="171">
                  <c:v>10.11</c:v>
                </c:pt>
                <c:pt idx="172">
                  <c:v>10.11</c:v>
                </c:pt>
                <c:pt idx="173">
                  <c:v>10.11</c:v>
                </c:pt>
                <c:pt idx="174">
                  <c:v>10.11</c:v>
                </c:pt>
                <c:pt idx="175">
                  <c:v>10.11</c:v>
                </c:pt>
                <c:pt idx="176">
                  <c:v>10.11</c:v>
                </c:pt>
                <c:pt idx="177">
                  <c:v>10.11</c:v>
                </c:pt>
                <c:pt idx="178">
                  <c:v>10.11</c:v>
                </c:pt>
                <c:pt idx="179">
                  <c:v>10.11</c:v>
                </c:pt>
                <c:pt idx="180">
                  <c:v>10.11</c:v>
                </c:pt>
                <c:pt idx="181">
                  <c:v>10.11</c:v>
                </c:pt>
                <c:pt idx="182">
                  <c:v>10.11</c:v>
                </c:pt>
                <c:pt idx="183">
                  <c:v>10.11</c:v>
                </c:pt>
                <c:pt idx="184">
                  <c:v>10.11</c:v>
                </c:pt>
                <c:pt idx="185">
                  <c:v>10.11</c:v>
                </c:pt>
                <c:pt idx="186">
                  <c:v>10.11</c:v>
                </c:pt>
                <c:pt idx="187">
                  <c:v>10.11</c:v>
                </c:pt>
                <c:pt idx="188">
                  <c:v>10.11</c:v>
                </c:pt>
                <c:pt idx="189">
                  <c:v>10.11</c:v>
                </c:pt>
                <c:pt idx="190">
                  <c:v>10.11</c:v>
                </c:pt>
                <c:pt idx="191">
                  <c:v>10.11</c:v>
                </c:pt>
                <c:pt idx="192">
                  <c:v>10.11</c:v>
                </c:pt>
                <c:pt idx="193">
                  <c:v>10.11</c:v>
                </c:pt>
                <c:pt idx="194">
                  <c:v>10.11</c:v>
                </c:pt>
                <c:pt idx="195">
                  <c:v>10.11</c:v>
                </c:pt>
                <c:pt idx="196">
                  <c:v>10.11</c:v>
                </c:pt>
                <c:pt idx="197">
                  <c:v>10.11</c:v>
                </c:pt>
                <c:pt idx="198">
                  <c:v>10.11</c:v>
                </c:pt>
                <c:pt idx="199">
                  <c:v>10.11</c:v>
                </c:pt>
                <c:pt idx="200">
                  <c:v>10.11</c:v>
                </c:pt>
                <c:pt idx="201">
                  <c:v>10.11</c:v>
                </c:pt>
                <c:pt idx="202">
                  <c:v>10.11</c:v>
                </c:pt>
                <c:pt idx="203">
                  <c:v>10.11</c:v>
                </c:pt>
              </c:numCache>
            </c:numRef>
          </c:yVal>
          <c:smooth val="0"/>
          <c:extLst>
            <c:ext xmlns:c16="http://schemas.microsoft.com/office/drawing/2014/chart" uri="{C3380CC4-5D6E-409C-BE32-E72D297353CC}">
              <c16:uniqueId val="{00000001-D7D7-E24D-A387-CBC5B7ED44D0}"/>
            </c:ext>
          </c:extLst>
        </c:ser>
        <c:dLbls>
          <c:showLegendKey val="0"/>
          <c:showVal val="0"/>
          <c:showCatName val="0"/>
          <c:showSerName val="0"/>
          <c:showPercent val="0"/>
          <c:showBubbleSize val="0"/>
        </c:dLbls>
        <c:axId val="959714399"/>
        <c:axId val="959716799"/>
      </c:scatterChart>
      <c:valAx>
        <c:axId val="959714399"/>
        <c:scaling>
          <c:orientation val="minMax"/>
          <c:max val="206"/>
          <c:min val="0"/>
        </c:scaling>
        <c:delete val="1"/>
        <c:axPos val="b"/>
        <c:numFmt formatCode="General" sourceLinked="1"/>
        <c:majorTickMark val="none"/>
        <c:minorTickMark val="none"/>
        <c:tickLblPos val="nextTo"/>
        <c:crossAx val="959716799"/>
        <c:crosses val="autoZero"/>
        <c:crossBetween val="midCat"/>
      </c:valAx>
      <c:valAx>
        <c:axId val="959716799"/>
        <c:scaling>
          <c:orientation val="minMax"/>
          <c:max val="50"/>
          <c:min val="0"/>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959714399"/>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userShapes r:id="rId4"/>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9406353863016774E-2"/>
          <c:y val="2.1864396958556794E-2"/>
          <c:w val="0.96059364613698328"/>
          <c:h val="0.85987727217687593"/>
        </c:manualLayout>
      </c:layout>
      <c:scatterChart>
        <c:scatterStyle val="lineMarker"/>
        <c:varyColors val="0"/>
        <c:ser>
          <c:idx val="0"/>
          <c:order val="0"/>
          <c:tx>
            <c:strRef>
              <c:f>Sheet1!$B$1</c:f>
              <c:strCache>
                <c:ptCount val="1"/>
                <c:pt idx="0">
                  <c:v>OECD</c:v>
                </c:pt>
              </c:strCache>
            </c:strRef>
          </c:tx>
          <c:spPr>
            <a:ln w="19050" cap="rnd">
              <a:noFill/>
              <a:round/>
            </a:ln>
            <a:effectLst/>
          </c:spPr>
          <c:marker>
            <c:symbol val="circle"/>
            <c:size val="5"/>
            <c:spPr>
              <a:solidFill>
                <a:schemeClr val="accent1"/>
              </a:solidFill>
              <a:ln w="9525">
                <a:noFill/>
              </a:ln>
              <a:effectLst/>
            </c:spPr>
          </c:marker>
          <c:dPt>
            <c:idx val="95"/>
            <c:marker>
              <c:symbol val="circle"/>
              <c:size val="5"/>
              <c:spPr>
                <a:solidFill>
                  <a:srgbClr val="044C7F"/>
                </a:solidFill>
                <a:ln w="9525">
                  <a:noFill/>
                </a:ln>
                <a:effectLst/>
              </c:spPr>
            </c:marker>
            <c:bubble3D val="0"/>
            <c:extLst>
              <c:ext xmlns:c16="http://schemas.microsoft.com/office/drawing/2014/chart" uri="{C3380CC4-5D6E-409C-BE32-E72D297353CC}">
                <c16:uniqueId val="{0000005F-1B1B-AF45-B0A7-C7CBA3D84992}"/>
              </c:ext>
            </c:extLst>
          </c:dPt>
          <c:dLbls>
            <c:dLbl>
              <c:idx val="0"/>
              <c:tx>
                <c:rich>
                  <a:bodyPr/>
                  <a:lstStyle/>
                  <a:p>
                    <a:fld id="{0DC23746-38FC-473F-A401-4D4000D6658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0-1B1B-AF45-B0A7-C7CBA3D84992}"/>
                </c:ext>
              </c:extLst>
            </c:dLbl>
            <c:dLbl>
              <c:idx val="1"/>
              <c:tx>
                <c:rich>
                  <a:bodyPr/>
                  <a:lstStyle/>
                  <a:p>
                    <a:fld id="{38224C8F-B3A3-42F6-9AF6-2DB864C14BC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1B1B-AF45-B0A7-C7CBA3D84992}"/>
                </c:ext>
              </c:extLst>
            </c:dLbl>
            <c:dLbl>
              <c:idx val="2"/>
              <c:tx>
                <c:rich>
                  <a:bodyPr/>
                  <a:lstStyle/>
                  <a:p>
                    <a:fld id="{E7028DD5-FA38-426D-81E7-E0F39B54CED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1B1B-AF45-B0A7-C7CBA3D84992}"/>
                </c:ext>
              </c:extLst>
            </c:dLbl>
            <c:dLbl>
              <c:idx val="3"/>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3-1B1B-AF45-B0A7-C7CBA3D84992}"/>
                </c:ext>
              </c:extLst>
            </c:dLbl>
            <c:dLbl>
              <c:idx val="4"/>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4-1B1B-AF45-B0A7-C7CBA3D84992}"/>
                </c:ext>
              </c:extLst>
            </c:dLbl>
            <c:dLbl>
              <c:idx val="5"/>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5-1B1B-AF45-B0A7-C7CBA3D84992}"/>
                </c:ext>
              </c:extLst>
            </c:dLbl>
            <c:dLbl>
              <c:idx val="6"/>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6-1B1B-AF45-B0A7-C7CBA3D84992}"/>
                </c:ext>
              </c:extLst>
            </c:dLbl>
            <c:dLbl>
              <c:idx val="7"/>
              <c:tx>
                <c:rich>
                  <a:bodyPr/>
                  <a:lstStyle/>
                  <a:p>
                    <a:fld id="{0B5FBAC3-64E2-42D9-9398-D3EFD2125D0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1B1B-AF45-B0A7-C7CBA3D84992}"/>
                </c:ext>
              </c:extLst>
            </c:dLbl>
            <c:dLbl>
              <c:idx val="8"/>
              <c:tx>
                <c:rich>
                  <a:bodyPr/>
                  <a:lstStyle/>
                  <a:p>
                    <a:fld id="{36CCB481-5518-4D32-9151-0D0A4D6C794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1B1B-AF45-B0A7-C7CBA3D84992}"/>
                </c:ext>
              </c:extLst>
            </c:dLbl>
            <c:dLbl>
              <c:idx val="9"/>
              <c:tx>
                <c:rich>
                  <a:bodyPr/>
                  <a:lstStyle/>
                  <a:p>
                    <a:fld id="{5AE6AA4F-18CA-47F7-9DA0-3CE515B950B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1B1B-AF45-B0A7-C7CBA3D84992}"/>
                </c:ext>
              </c:extLst>
            </c:dLbl>
            <c:dLbl>
              <c:idx val="10"/>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A-1B1B-AF45-B0A7-C7CBA3D84992}"/>
                </c:ext>
              </c:extLst>
            </c:dLbl>
            <c:dLbl>
              <c:idx val="11"/>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B-1B1B-AF45-B0A7-C7CBA3D84992}"/>
                </c:ext>
              </c:extLst>
            </c:dLbl>
            <c:dLbl>
              <c:idx val="12"/>
              <c:tx>
                <c:rich>
                  <a:bodyPr/>
                  <a:lstStyle/>
                  <a:p>
                    <a:fld id="{E57D417F-48A7-4C13-8DF0-F91F1781858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1B1B-AF45-B0A7-C7CBA3D84992}"/>
                </c:ext>
              </c:extLst>
            </c:dLbl>
            <c:dLbl>
              <c:idx val="13"/>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D-1B1B-AF45-B0A7-C7CBA3D84992}"/>
                </c:ext>
              </c:extLst>
            </c:dLbl>
            <c:dLbl>
              <c:idx val="14"/>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E-1B1B-AF45-B0A7-C7CBA3D84992}"/>
                </c:ext>
              </c:extLst>
            </c:dLbl>
            <c:dLbl>
              <c:idx val="15"/>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F-1B1B-AF45-B0A7-C7CBA3D84992}"/>
                </c:ext>
              </c:extLst>
            </c:dLbl>
            <c:dLbl>
              <c:idx val="16"/>
              <c:tx>
                <c:rich>
                  <a:bodyPr/>
                  <a:lstStyle/>
                  <a:p>
                    <a:fld id="{6CBBABCF-3891-4114-A8D0-971F5778001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0-1B1B-AF45-B0A7-C7CBA3D84992}"/>
                </c:ext>
              </c:extLst>
            </c:dLbl>
            <c:dLbl>
              <c:idx val="17"/>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1-1B1B-AF45-B0A7-C7CBA3D84992}"/>
                </c:ext>
              </c:extLst>
            </c:dLbl>
            <c:dLbl>
              <c:idx val="18"/>
              <c:tx>
                <c:rich>
                  <a:bodyPr/>
                  <a:lstStyle/>
                  <a:p>
                    <a:fld id="{D872BE9D-A822-4227-9DCA-2805DEC2F5E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2-1B1B-AF45-B0A7-C7CBA3D84992}"/>
                </c:ext>
              </c:extLst>
            </c:dLbl>
            <c:dLbl>
              <c:idx val="19"/>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3-1B1B-AF45-B0A7-C7CBA3D84992}"/>
                </c:ext>
              </c:extLst>
            </c:dLbl>
            <c:dLbl>
              <c:idx val="20"/>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4-1B1B-AF45-B0A7-C7CBA3D84992}"/>
                </c:ext>
              </c:extLst>
            </c:dLbl>
            <c:dLbl>
              <c:idx val="21"/>
              <c:tx>
                <c:rich>
                  <a:bodyPr/>
                  <a:lstStyle/>
                  <a:p>
                    <a:fld id="{A48F6365-27AB-450F-9D5A-505B06A5B83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5-1B1B-AF45-B0A7-C7CBA3D84992}"/>
                </c:ext>
              </c:extLst>
            </c:dLbl>
            <c:dLbl>
              <c:idx val="22"/>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6-1B1B-AF45-B0A7-C7CBA3D84992}"/>
                </c:ext>
              </c:extLst>
            </c:dLbl>
            <c:dLbl>
              <c:idx val="23"/>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7-1B1B-AF45-B0A7-C7CBA3D84992}"/>
                </c:ext>
              </c:extLst>
            </c:dLbl>
            <c:dLbl>
              <c:idx val="24"/>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8-1B1B-AF45-B0A7-C7CBA3D84992}"/>
                </c:ext>
              </c:extLst>
            </c:dLbl>
            <c:dLbl>
              <c:idx val="25"/>
              <c:tx>
                <c:rich>
                  <a:bodyPr/>
                  <a:lstStyle/>
                  <a:p>
                    <a:fld id="{FDD59157-2886-44C7-8EAA-2392356EFD0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9-1B1B-AF45-B0A7-C7CBA3D84992}"/>
                </c:ext>
              </c:extLst>
            </c:dLbl>
            <c:dLbl>
              <c:idx val="26"/>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A-1B1B-AF45-B0A7-C7CBA3D84992}"/>
                </c:ext>
              </c:extLst>
            </c:dLbl>
            <c:dLbl>
              <c:idx val="27"/>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B-1B1B-AF45-B0A7-C7CBA3D84992}"/>
                </c:ext>
              </c:extLst>
            </c:dLbl>
            <c:dLbl>
              <c:idx val="28"/>
              <c:tx>
                <c:rich>
                  <a:bodyPr/>
                  <a:lstStyle/>
                  <a:p>
                    <a:fld id="{56EDBC26-1379-40D8-9DC2-BAED55F4037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C-1B1B-AF45-B0A7-C7CBA3D84992}"/>
                </c:ext>
              </c:extLst>
            </c:dLbl>
            <c:dLbl>
              <c:idx val="29"/>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D-1B1B-AF45-B0A7-C7CBA3D84992}"/>
                </c:ext>
              </c:extLst>
            </c:dLbl>
            <c:dLbl>
              <c:idx val="30"/>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E-1B1B-AF45-B0A7-C7CBA3D84992}"/>
                </c:ext>
              </c:extLst>
            </c:dLbl>
            <c:dLbl>
              <c:idx val="31"/>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F-1B1B-AF45-B0A7-C7CBA3D84992}"/>
                </c:ext>
              </c:extLst>
            </c:dLbl>
            <c:dLbl>
              <c:idx val="32"/>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0-1B1B-AF45-B0A7-C7CBA3D84992}"/>
                </c:ext>
              </c:extLst>
            </c:dLbl>
            <c:dLbl>
              <c:idx val="33"/>
              <c:tx>
                <c:rich>
                  <a:bodyPr/>
                  <a:lstStyle/>
                  <a:p>
                    <a:fld id="{A0156FFE-D30E-436F-B87A-6DDF4E318B6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1-1B1B-AF45-B0A7-C7CBA3D84992}"/>
                </c:ext>
              </c:extLst>
            </c:dLbl>
            <c:dLbl>
              <c:idx val="34"/>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2-1B1B-AF45-B0A7-C7CBA3D84992}"/>
                </c:ext>
              </c:extLst>
            </c:dLbl>
            <c:dLbl>
              <c:idx val="35"/>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3-1B1B-AF45-B0A7-C7CBA3D84992}"/>
                </c:ext>
              </c:extLst>
            </c:dLbl>
            <c:dLbl>
              <c:idx val="36"/>
              <c:tx>
                <c:rich>
                  <a:bodyPr/>
                  <a:lstStyle/>
                  <a:p>
                    <a:fld id="{12438885-0A4E-4511-9502-0C53B5E9991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4-1B1B-AF45-B0A7-C7CBA3D84992}"/>
                </c:ext>
              </c:extLst>
            </c:dLbl>
            <c:dLbl>
              <c:idx val="37"/>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5-1B1B-AF45-B0A7-C7CBA3D84992}"/>
                </c:ext>
              </c:extLst>
            </c:dLbl>
            <c:dLbl>
              <c:idx val="38"/>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6-1B1B-AF45-B0A7-C7CBA3D84992}"/>
                </c:ext>
              </c:extLst>
            </c:dLbl>
            <c:dLbl>
              <c:idx val="39"/>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7-1B1B-AF45-B0A7-C7CBA3D84992}"/>
                </c:ext>
              </c:extLst>
            </c:dLbl>
            <c:dLbl>
              <c:idx val="40"/>
              <c:tx>
                <c:rich>
                  <a:bodyPr/>
                  <a:lstStyle/>
                  <a:p>
                    <a:fld id="{1549B054-AEB4-4E65-A1D6-B6A329D4309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8-1B1B-AF45-B0A7-C7CBA3D84992}"/>
                </c:ext>
              </c:extLst>
            </c:dLbl>
            <c:dLbl>
              <c:idx val="41"/>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9-1B1B-AF45-B0A7-C7CBA3D84992}"/>
                </c:ext>
              </c:extLst>
            </c:dLbl>
            <c:dLbl>
              <c:idx val="42"/>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A-1B1B-AF45-B0A7-C7CBA3D84992}"/>
                </c:ext>
              </c:extLst>
            </c:dLbl>
            <c:dLbl>
              <c:idx val="43"/>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B-1B1B-AF45-B0A7-C7CBA3D84992}"/>
                </c:ext>
              </c:extLst>
            </c:dLbl>
            <c:dLbl>
              <c:idx val="44"/>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C-1B1B-AF45-B0A7-C7CBA3D84992}"/>
                </c:ext>
              </c:extLst>
            </c:dLbl>
            <c:dLbl>
              <c:idx val="45"/>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D-1B1B-AF45-B0A7-C7CBA3D84992}"/>
                </c:ext>
              </c:extLst>
            </c:dLbl>
            <c:dLbl>
              <c:idx val="46"/>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E-1B1B-AF45-B0A7-C7CBA3D84992}"/>
                </c:ext>
              </c:extLst>
            </c:dLbl>
            <c:dLbl>
              <c:idx val="47"/>
              <c:tx>
                <c:rich>
                  <a:bodyPr/>
                  <a:lstStyle/>
                  <a:p>
                    <a:fld id="{6AACA500-DC01-46BB-99F2-975C92D194D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F-1B1B-AF45-B0A7-C7CBA3D84992}"/>
                </c:ext>
              </c:extLst>
            </c:dLbl>
            <c:dLbl>
              <c:idx val="48"/>
              <c:tx>
                <c:rich>
                  <a:bodyPr rot="-5400000" spcFirstLastPara="1" vertOverflow="ellipsis" wrap="square" lIns="38100" tIns="19050" rIns="38100" bIns="19050" anchor="ctr" anchorCtr="1">
                    <a:spAutoFit/>
                  </a:bodyPr>
                  <a:lstStyle/>
                  <a:p>
                    <a:pPr>
                      <a:defRPr sz="800" b="1" i="0" u="none" strike="noStrike" kern="1200" baseline="0">
                        <a:solidFill>
                          <a:schemeClr val="accent1"/>
                        </a:solidFill>
                        <a:latin typeface="+mn-lt"/>
                        <a:ea typeface="+mn-ea"/>
                        <a:cs typeface="+mn-cs"/>
                      </a:defRPr>
                    </a:pPr>
                    <a:endParaRPr lang="en-US"/>
                  </a:p>
                </c:rich>
              </c:tx>
              <c:spPr>
                <a:noFill/>
                <a:ln>
                  <a:noFill/>
                </a:ln>
                <a:effectLst/>
              </c:spPr>
              <c:txPr>
                <a:bodyPr rot="-5400000" spcFirstLastPara="1" vertOverflow="ellipsis" wrap="square" lIns="38100" tIns="19050" rIns="38100" bIns="19050" anchor="ctr" anchorCtr="1">
                  <a:spAutoFit/>
                </a:bodyPr>
                <a:lstStyle/>
                <a:p>
                  <a:pPr>
                    <a:defRPr sz="800" b="1" i="0" u="none" strike="noStrike" kern="1200" baseline="0">
                      <a:solidFill>
                        <a:schemeClr val="accent1"/>
                      </a:solidFill>
                      <a:latin typeface="+mn-lt"/>
                      <a:ea typeface="+mn-ea"/>
                      <a:cs typeface="+mn-cs"/>
                    </a:defRPr>
                  </a:pPr>
                  <a:endParaRPr lang="en-US"/>
                </a:p>
              </c:txPr>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0-1B1B-AF45-B0A7-C7CBA3D84992}"/>
                </c:ext>
              </c:extLst>
            </c:dLbl>
            <c:dLbl>
              <c:idx val="49"/>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1-1B1B-AF45-B0A7-C7CBA3D84992}"/>
                </c:ext>
              </c:extLst>
            </c:dLbl>
            <c:dLbl>
              <c:idx val="50"/>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2-1B1B-AF45-B0A7-C7CBA3D84992}"/>
                </c:ext>
              </c:extLst>
            </c:dLbl>
            <c:dLbl>
              <c:idx val="51"/>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3-1B1B-AF45-B0A7-C7CBA3D84992}"/>
                </c:ext>
              </c:extLst>
            </c:dLbl>
            <c:dLbl>
              <c:idx val="52"/>
              <c:tx>
                <c:rich>
                  <a:bodyPr/>
                  <a:lstStyle/>
                  <a:p>
                    <a:fld id="{88DCD436-80CC-4485-B8C4-91D36B7FD2F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4-1B1B-AF45-B0A7-C7CBA3D84992}"/>
                </c:ext>
              </c:extLst>
            </c:dLbl>
            <c:dLbl>
              <c:idx val="53"/>
              <c:tx>
                <c:rich>
                  <a:bodyPr/>
                  <a:lstStyle/>
                  <a:p>
                    <a:fld id="{C1CBBF89-9D3A-4113-91F4-340D3B1AE82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5-1B1B-AF45-B0A7-C7CBA3D84992}"/>
                </c:ext>
              </c:extLst>
            </c:dLbl>
            <c:dLbl>
              <c:idx val="54"/>
              <c:tx>
                <c:rich>
                  <a:bodyPr/>
                  <a:lstStyle/>
                  <a:p>
                    <a:fld id="{8C4D40F5-6872-4922-B5EF-8A35005DBFA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6-1B1B-AF45-B0A7-C7CBA3D84992}"/>
                </c:ext>
              </c:extLst>
            </c:dLbl>
            <c:dLbl>
              <c:idx val="55"/>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7-1B1B-AF45-B0A7-C7CBA3D84992}"/>
                </c:ext>
              </c:extLst>
            </c:dLbl>
            <c:dLbl>
              <c:idx val="56"/>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8-1B1B-AF45-B0A7-C7CBA3D84992}"/>
                </c:ext>
              </c:extLst>
            </c:dLbl>
            <c:dLbl>
              <c:idx val="57"/>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9-1B1B-AF45-B0A7-C7CBA3D84992}"/>
                </c:ext>
              </c:extLst>
            </c:dLbl>
            <c:dLbl>
              <c:idx val="58"/>
              <c:tx>
                <c:rich>
                  <a:bodyPr/>
                  <a:lstStyle/>
                  <a:p>
                    <a:fld id="{CED0FDBA-BAF5-40B2-BF91-CC0A767C8EA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A-1B1B-AF45-B0A7-C7CBA3D84992}"/>
                </c:ext>
              </c:extLst>
            </c:dLbl>
            <c:dLbl>
              <c:idx val="59"/>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B-1B1B-AF45-B0A7-C7CBA3D84992}"/>
                </c:ext>
              </c:extLst>
            </c:dLbl>
            <c:dLbl>
              <c:idx val="60"/>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C-1B1B-AF45-B0A7-C7CBA3D84992}"/>
                </c:ext>
              </c:extLst>
            </c:dLbl>
            <c:dLbl>
              <c:idx val="61"/>
              <c:tx>
                <c:rich>
                  <a:bodyPr/>
                  <a:lstStyle/>
                  <a:p>
                    <a:fld id="{51E2F1D6-3564-43CF-9D83-73373C6AB8F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D-1B1B-AF45-B0A7-C7CBA3D84992}"/>
                </c:ext>
              </c:extLst>
            </c:dLbl>
            <c:dLbl>
              <c:idx val="62"/>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E-1B1B-AF45-B0A7-C7CBA3D84992}"/>
                </c:ext>
              </c:extLst>
            </c:dLbl>
            <c:dLbl>
              <c:idx val="63"/>
              <c:tx>
                <c:rich>
                  <a:bodyPr/>
                  <a:lstStyle/>
                  <a:p>
                    <a:fld id="{5A4EA92C-99A0-48E3-983A-CCB562DCAE8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F-1B1B-AF45-B0A7-C7CBA3D84992}"/>
                </c:ext>
              </c:extLst>
            </c:dLbl>
            <c:dLbl>
              <c:idx val="64"/>
              <c:tx>
                <c:rich>
                  <a:bodyPr/>
                  <a:lstStyle/>
                  <a:p>
                    <a:fld id="{8F95732B-929A-45B5-B513-8658C737804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0-1B1B-AF45-B0A7-C7CBA3D84992}"/>
                </c:ext>
              </c:extLst>
            </c:dLbl>
            <c:dLbl>
              <c:idx val="65"/>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41-1B1B-AF45-B0A7-C7CBA3D84992}"/>
                </c:ext>
              </c:extLst>
            </c:dLbl>
            <c:dLbl>
              <c:idx val="66"/>
              <c:tx>
                <c:rich>
                  <a:bodyPr/>
                  <a:lstStyle/>
                  <a:p>
                    <a:fld id="{7AE66DCF-147A-4BF7-8B6B-2CF526310D5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2-1B1B-AF45-B0A7-C7CBA3D84992}"/>
                </c:ext>
              </c:extLst>
            </c:dLbl>
            <c:dLbl>
              <c:idx val="67"/>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43-1B1B-AF45-B0A7-C7CBA3D84992}"/>
                </c:ext>
              </c:extLst>
            </c:dLbl>
            <c:dLbl>
              <c:idx val="68"/>
              <c:tx>
                <c:rich>
                  <a:bodyPr/>
                  <a:lstStyle/>
                  <a:p>
                    <a:fld id="{AB66D9BA-0A2B-44E2-A0B9-99CCEBDBD03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4-1B1B-AF45-B0A7-C7CBA3D84992}"/>
                </c:ext>
              </c:extLst>
            </c:dLbl>
            <c:dLbl>
              <c:idx val="69"/>
              <c:tx>
                <c:rich>
                  <a:bodyPr/>
                  <a:lstStyle/>
                  <a:p>
                    <a:fld id="{4440155D-502C-4131-831C-3B0B184F104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5-1B1B-AF45-B0A7-C7CBA3D84992}"/>
                </c:ext>
              </c:extLst>
            </c:dLbl>
            <c:dLbl>
              <c:idx val="70"/>
              <c:tx>
                <c:rich>
                  <a:bodyPr/>
                  <a:lstStyle/>
                  <a:p>
                    <a:fld id="{2E192773-25C6-4349-A592-FA78E44D063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6-1B1B-AF45-B0A7-C7CBA3D84992}"/>
                </c:ext>
              </c:extLst>
            </c:dLbl>
            <c:dLbl>
              <c:idx val="71"/>
              <c:tx>
                <c:rich>
                  <a:bodyPr/>
                  <a:lstStyle/>
                  <a:p>
                    <a:fld id="{408BAAC4-4C07-4307-B17B-FA9021C6B3B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7-1B1B-AF45-B0A7-C7CBA3D84992}"/>
                </c:ext>
              </c:extLst>
            </c:dLbl>
            <c:dLbl>
              <c:idx val="72"/>
              <c:tx>
                <c:rich>
                  <a:bodyPr/>
                  <a:lstStyle/>
                  <a:p>
                    <a:fld id="{C9B8A704-6D59-4907-945F-FB737B63D23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8-1B1B-AF45-B0A7-C7CBA3D84992}"/>
                </c:ext>
              </c:extLst>
            </c:dLbl>
            <c:dLbl>
              <c:idx val="73"/>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49-1B1B-AF45-B0A7-C7CBA3D84992}"/>
                </c:ext>
              </c:extLst>
            </c:dLbl>
            <c:dLbl>
              <c:idx val="74"/>
              <c:tx>
                <c:rich>
                  <a:bodyPr/>
                  <a:lstStyle/>
                  <a:p>
                    <a:fld id="{9FDEB4B9-81BD-4848-9C54-20A7B682CCF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A-1B1B-AF45-B0A7-C7CBA3D84992}"/>
                </c:ext>
              </c:extLst>
            </c:dLbl>
            <c:dLbl>
              <c:idx val="75"/>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4B-1B1B-AF45-B0A7-C7CBA3D84992}"/>
                </c:ext>
              </c:extLst>
            </c:dLbl>
            <c:dLbl>
              <c:idx val="76"/>
              <c:tx>
                <c:rich>
                  <a:bodyPr/>
                  <a:lstStyle/>
                  <a:p>
                    <a:fld id="{C3C3AC93-4A78-4451-ACD0-6C18BB55C4F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C-1B1B-AF45-B0A7-C7CBA3D84992}"/>
                </c:ext>
              </c:extLst>
            </c:dLbl>
            <c:dLbl>
              <c:idx val="77"/>
              <c:tx>
                <c:rich>
                  <a:bodyPr/>
                  <a:lstStyle/>
                  <a:p>
                    <a:fld id="{31AAE020-4564-4D39-91B0-8DF35AB9800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D-1B1B-AF45-B0A7-C7CBA3D84992}"/>
                </c:ext>
              </c:extLst>
            </c:dLbl>
            <c:dLbl>
              <c:idx val="78"/>
              <c:tx>
                <c:rich>
                  <a:bodyPr/>
                  <a:lstStyle/>
                  <a:p>
                    <a:fld id="{DDC5DEBD-5978-4083-A24C-3939F165BB4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E-1B1B-AF45-B0A7-C7CBA3D84992}"/>
                </c:ext>
              </c:extLst>
            </c:dLbl>
            <c:dLbl>
              <c:idx val="79"/>
              <c:tx>
                <c:rich>
                  <a:bodyPr/>
                  <a:lstStyle/>
                  <a:p>
                    <a:fld id="{48DDD537-13F5-4BD1-813C-A2343E5A78B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F-1B1B-AF45-B0A7-C7CBA3D84992}"/>
                </c:ext>
              </c:extLst>
            </c:dLbl>
            <c:dLbl>
              <c:idx val="80"/>
              <c:tx>
                <c:rich>
                  <a:bodyPr/>
                  <a:lstStyle/>
                  <a:p>
                    <a:fld id="{35DBCE4B-F83A-498C-B74C-8AE37559AEB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0-1B1B-AF45-B0A7-C7CBA3D84992}"/>
                </c:ext>
              </c:extLst>
            </c:dLbl>
            <c:dLbl>
              <c:idx val="81"/>
              <c:tx>
                <c:rich>
                  <a:bodyPr/>
                  <a:lstStyle/>
                  <a:p>
                    <a:fld id="{60D490C4-6AAB-4E54-AB34-8AD5649E089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1-1B1B-AF45-B0A7-C7CBA3D84992}"/>
                </c:ext>
              </c:extLst>
            </c:dLbl>
            <c:dLbl>
              <c:idx val="82"/>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52-1B1B-AF45-B0A7-C7CBA3D84992}"/>
                </c:ext>
              </c:extLst>
            </c:dLbl>
            <c:dLbl>
              <c:idx val="83"/>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53-1B1B-AF45-B0A7-C7CBA3D84992}"/>
                </c:ext>
              </c:extLst>
            </c:dLbl>
            <c:dLbl>
              <c:idx val="84"/>
              <c:tx>
                <c:rich>
                  <a:bodyPr/>
                  <a:lstStyle/>
                  <a:p>
                    <a:fld id="{D377A10B-AE01-48DF-B914-462057ED239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4-1B1B-AF45-B0A7-C7CBA3D84992}"/>
                </c:ext>
              </c:extLst>
            </c:dLbl>
            <c:dLbl>
              <c:idx val="85"/>
              <c:tx>
                <c:rich>
                  <a:bodyPr/>
                  <a:lstStyle/>
                  <a:p>
                    <a:fld id="{0E17411E-57A3-4B5E-B69F-1BAFD0D9927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5-1B1B-AF45-B0A7-C7CBA3D84992}"/>
                </c:ext>
              </c:extLst>
            </c:dLbl>
            <c:dLbl>
              <c:idx val="86"/>
              <c:tx>
                <c:rich>
                  <a:bodyPr/>
                  <a:lstStyle/>
                  <a:p>
                    <a:fld id="{1063EF4F-8E86-439C-A051-233F0A03722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6-1B1B-AF45-B0A7-C7CBA3D84992}"/>
                </c:ext>
              </c:extLst>
            </c:dLbl>
            <c:dLbl>
              <c:idx val="87"/>
              <c:tx>
                <c:rich>
                  <a:bodyPr/>
                  <a:lstStyle/>
                  <a:p>
                    <a:fld id="{734A1D68-57BA-4612-B0E8-C649259F306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7-1B1B-AF45-B0A7-C7CBA3D84992}"/>
                </c:ext>
              </c:extLst>
            </c:dLbl>
            <c:dLbl>
              <c:idx val="88"/>
              <c:tx>
                <c:rich>
                  <a:bodyPr/>
                  <a:lstStyle/>
                  <a:p>
                    <a:fld id="{282D01D1-28A9-4246-9E9E-7965936488E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8-1B1B-AF45-B0A7-C7CBA3D84992}"/>
                </c:ext>
              </c:extLst>
            </c:dLbl>
            <c:dLbl>
              <c:idx val="89"/>
              <c:tx>
                <c:rich>
                  <a:bodyPr/>
                  <a:lstStyle/>
                  <a:p>
                    <a:fld id="{1039A77E-E6B8-4FCD-9B9F-EDE593C2BBD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9-1B1B-AF45-B0A7-C7CBA3D84992}"/>
                </c:ext>
              </c:extLst>
            </c:dLbl>
            <c:dLbl>
              <c:idx val="90"/>
              <c:tx>
                <c:rich>
                  <a:bodyPr/>
                  <a:lstStyle/>
                  <a:p>
                    <a:fld id="{4C8B5EE7-41DA-421C-88EC-EE44F2EAB22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A-1B1B-AF45-B0A7-C7CBA3D84992}"/>
                </c:ext>
              </c:extLst>
            </c:dLbl>
            <c:dLbl>
              <c:idx val="91"/>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5B-1B1B-AF45-B0A7-C7CBA3D84992}"/>
                </c:ext>
              </c:extLst>
            </c:dLbl>
            <c:dLbl>
              <c:idx val="92"/>
              <c:tx>
                <c:rich>
                  <a:bodyPr/>
                  <a:lstStyle/>
                  <a:p>
                    <a:fld id="{E5467EC5-B8A0-4681-876F-BCCAC2519E0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C-1B1B-AF45-B0A7-C7CBA3D84992}"/>
                </c:ext>
              </c:extLst>
            </c:dLbl>
            <c:dLbl>
              <c:idx val="93"/>
              <c:tx>
                <c:rich>
                  <a:bodyPr/>
                  <a:lstStyle/>
                  <a:p>
                    <a:fld id="{D936BF2D-A21F-40DD-83D1-C253987B8EA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D-1B1B-AF45-B0A7-C7CBA3D84992}"/>
                </c:ext>
              </c:extLst>
            </c:dLbl>
            <c:dLbl>
              <c:idx val="94"/>
              <c:tx>
                <c:rich>
                  <a:bodyPr/>
                  <a:lstStyle/>
                  <a:p>
                    <a:fld id="{378ABE86-933A-46F1-9A23-A57670B551D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E-1B1B-AF45-B0A7-C7CBA3D84992}"/>
                </c:ext>
              </c:extLst>
            </c:dLbl>
            <c:dLbl>
              <c:idx val="95"/>
              <c:layout>
                <c:manualLayout>
                  <c:x val="-1.569550813095294E-2"/>
                  <c:y val="-6.2835187184017524E-2"/>
                </c:manualLayout>
              </c:layou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5F-1B1B-AF45-B0A7-C7CBA3D84992}"/>
                </c:ext>
              </c:extLst>
            </c:dLbl>
            <c:dLbl>
              <c:idx val="96"/>
              <c:tx>
                <c:rich>
                  <a:bodyPr/>
                  <a:lstStyle/>
                  <a:p>
                    <a:fld id="{3A3E79FB-5557-4D03-9D95-82A3655045F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0-1B1B-AF45-B0A7-C7CBA3D84992}"/>
                </c:ext>
              </c:extLst>
            </c:dLbl>
            <c:dLbl>
              <c:idx val="97"/>
              <c:tx>
                <c:rich>
                  <a:bodyPr/>
                  <a:lstStyle/>
                  <a:p>
                    <a:fld id="{2778BB34-DC91-4752-88F8-6D3853B0BCC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1-1B1B-AF45-B0A7-C7CBA3D84992}"/>
                </c:ext>
              </c:extLst>
            </c:dLbl>
            <c:dLbl>
              <c:idx val="98"/>
              <c:tx>
                <c:rich>
                  <a:bodyPr/>
                  <a:lstStyle/>
                  <a:p>
                    <a:fld id="{17B48F44-CF63-460C-A8BF-87AFAD5BAA2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2-1B1B-AF45-B0A7-C7CBA3D84992}"/>
                </c:ext>
              </c:extLst>
            </c:dLbl>
            <c:dLbl>
              <c:idx val="99"/>
              <c:tx>
                <c:rich>
                  <a:bodyPr/>
                  <a:lstStyle/>
                  <a:p>
                    <a:fld id="{BBBA0469-D9B5-408A-9223-E5A1F75CA31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3-1B1B-AF45-B0A7-C7CBA3D84992}"/>
                </c:ext>
              </c:extLst>
            </c:dLbl>
            <c:dLbl>
              <c:idx val="100"/>
              <c:tx>
                <c:rich>
                  <a:bodyPr/>
                  <a:lstStyle/>
                  <a:p>
                    <a:fld id="{C7EEDAF6-747F-48DF-8CC3-D21AFCA870F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4-1B1B-AF45-B0A7-C7CBA3D84992}"/>
                </c:ext>
              </c:extLst>
            </c:dLbl>
            <c:dLbl>
              <c:idx val="101"/>
              <c:tx>
                <c:rich>
                  <a:bodyPr/>
                  <a:lstStyle/>
                  <a:p>
                    <a:fld id="{B58F5914-7EBA-4FD4-A625-E2E26CC7540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5-1B1B-AF45-B0A7-C7CBA3D84992}"/>
                </c:ext>
              </c:extLst>
            </c:dLbl>
            <c:dLbl>
              <c:idx val="102"/>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66-1B1B-AF45-B0A7-C7CBA3D84992}"/>
                </c:ext>
              </c:extLst>
            </c:dLbl>
            <c:dLbl>
              <c:idx val="103"/>
              <c:tx>
                <c:rich>
                  <a:bodyPr/>
                  <a:lstStyle/>
                  <a:p>
                    <a:fld id="{2B35BD19-DE82-43BA-B521-2ECF2B6928F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7-1B1B-AF45-B0A7-C7CBA3D84992}"/>
                </c:ext>
              </c:extLst>
            </c:dLbl>
            <c:dLbl>
              <c:idx val="104"/>
              <c:tx>
                <c:rich>
                  <a:bodyPr/>
                  <a:lstStyle/>
                  <a:p>
                    <a:fld id="{989F17F0-C89B-4003-B973-70E08D54AB5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8-1B1B-AF45-B0A7-C7CBA3D84992}"/>
                </c:ext>
              </c:extLst>
            </c:dLbl>
            <c:dLbl>
              <c:idx val="105"/>
              <c:tx>
                <c:rich>
                  <a:bodyPr/>
                  <a:lstStyle/>
                  <a:p>
                    <a:fld id="{5E5B5695-8F13-4F0B-9ED5-7FDC6606119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9-1B1B-AF45-B0A7-C7CBA3D84992}"/>
                </c:ext>
              </c:extLst>
            </c:dLbl>
            <c:dLbl>
              <c:idx val="106"/>
              <c:tx>
                <c:rich>
                  <a:bodyPr/>
                  <a:lstStyle/>
                  <a:p>
                    <a:fld id="{92E6A6A9-6507-4042-A2DA-17248108D1E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A-1B1B-AF45-B0A7-C7CBA3D84992}"/>
                </c:ext>
              </c:extLst>
            </c:dLbl>
            <c:dLbl>
              <c:idx val="107"/>
              <c:tx>
                <c:rich>
                  <a:bodyPr/>
                  <a:lstStyle/>
                  <a:p>
                    <a:fld id="{16D9F0A7-B399-4B5F-85AD-EFF415B0CE4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B-1B1B-AF45-B0A7-C7CBA3D84992}"/>
                </c:ext>
              </c:extLst>
            </c:dLbl>
            <c:dLbl>
              <c:idx val="108"/>
              <c:tx>
                <c:rich>
                  <a:bodyPr/>
                  <a:lstStyle/>
                  <a:p>
                    <a:fld id="{A28D2688-A7E6-43EC-95E0-6B4A291CF8B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C-1B1B-AF45-B0A7-C7CBA3D84992}"/>
                </c:ext>
              </c:extLst>
            </c:dLbl>
            <c:dLbl>
              <c:idx val="109"/>
              <c:tx>
                <c:rich>
                  <a:bodyPr/>
                  <a:lstStyle/>
                  <a:p>
                    <a:fld id="{F8DA6DCE-E97D-4411-B412-C5E750370A2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D-1B1B-AF45-B0A7-C7CBA3D84992}"/>
                </c:ext>
              </c:extLst>
            </c:dLbl>
            <c:dLbl>
              <c:idx val="110"/>
              <c:tx>
                <c:rich>
                  <a:bodyPr/>
                  <a:lstStyle/>
                  <a:p>
                    <a:fld id="{90B98C93-3C46-4386-A0F3-1351335C8DC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E-1B1B-AF45-B0A7-C7CBA3D84992}"/>
                </c:ext>
              </c:extLst>
            </c:dLbl>
            <c:dLbl>
              <c:idx val="111"/>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0-92E6-42B2-BAB3-4536C50AFDF8}"/>
                </c:ext>
              </c:extLst>
            </c:dLbl>
            <c:spPr>
              <a:noFill/>
              <a:ln>
                <a:noFill/>
              </a:ln>
              <a:effectLst/>
            </c:spPr>
            <c:txPr>
              <a:bodyPr rot="-5400000" spcFirstLastPara="1" vertOverflow="ellipsis" wrap="square" lIns="38100" tIns="19050" rIns="38100" bIns="19050" anchor="ctr" anchorCtr="1">
                <a:spAutoFit/>
              </a:bodyPr>
              <a:lstStyle/>
              <a:p>
                <a:pPr>
                  <a:defRPr sz="600" b="0" i="0" u="none" strike="noStrike" kern="1200" baseline="0">
                    <a:solidFill>
                      <a:schemeClr val="accent1"/>
                    </a:solidFill>
                    <a:latin typeface="+mn-lt"/>
                    <a:ea typeface="+mn-ea"/>
                    <a:cs typeface="+mn-cs"/>
                  </a:defRPr>
                </a:pPr>
                <a:endParaRPr lang="en-US"/>
              </a:p>
            </c:txPr>
            <c:dLblPos val="t"/>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xVal>
            <c:strRef>
              <c:f>Sheet1!$A$2:$A$113</c:f>
              <c:strCache>
                <c:ptCount val="112"/>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pt idx="67">
                  <c:v>68</c:v>
                </c:pt>
                <c:pt idx="68">
                  <c:v>69</c:v>
                </c:pt>
                <c:pt idx="69">
                  <c:v>70</c:v>
                </c:pt>
                <c:pt idx="70">
                  <c:v>71</c:v>
                </c:pt>
                <c:pt idx="71">
                  <c:v>72</c:v>
                </c:pt>
                <c:pt idx="72">
                  <c:v>73</c:v>
                </c:pt>
                <c:pt idx="73">
                  <c:v>74</c:v>
                </c:pt>
                <c:pt idx="74">
                  <c:v>75</c:v>
                </c:pt>
                <c:pt idx="75">
                  <c:v>76</c:v>
                </c:pt>
                <c:pt idx="76">
                  <c:v>77</c:v>
                </c:pt>
                <c:pt idx="77">
                  <c:v>78</c:v>
                </c:pt>
                <c:pt idx="78">
                  <c:v>79</c:v>
                </c:pt>
                <c:pt idx="79">
                  <c:v>80</c:v>
                </c:pt>
                <c:pt idx="80">
                  <c:v>81</c:v>
                </c:pt>
                <c:pt idx="81">
                  <c:v>82</c:v>
                </c:pt>
                <c:pt idx="82">
                  <c:v>83</c:v>
                </c:pt>
                <c:pt idx="83">
                  <c:v>84</c:v>
                </c:pt>
                <c:pt idx="84">
                  <c:v>85</c:v>
                </c:pt>
                <c:pt idx="85">
                  <c:v>86</c:v>
                </c:pt>
                <c:pt idx="86">
                  <c:v>87</c:v>
                </c:pt>
                <c:pt idx="87">
                  <c:v>88</c:v>
                </c:pt>
                <c:pt idx="88">
                  <c:v>89</c:v>
                </c:pt>
                <c:pt idx="89">
                  <c:v>90</c:v>
                </c:pt>
                <c:pt idx="90">
                  <c:v>91</c:v>
                </c:pt>
                <c:pt idx="91">
                  <c:v>92</c:v>
                </c:pt>
                <c:pt idx="92">
                  <c:v>93</c:v>
                </c:pt>
                <c:pt idx="93">
                  <c:v>94</c:v>
                </c:pt>
                <c:pt idx="94">
                  <c:v>95</c:v>
                </c:pt>
                <c:pt idx="95">
                  <c:v>Djibouti</c:v>
                </c:pt>
                <c:pt idx="96">
                  <c:v>97</c:v>
                </c:pt>
                <c:pt idx="97">
                  <c:v>98</c:v>
                </c:pt>
                <c:pt idx="98">
                  <c:v>99</c:v>
                </c:pt>
                <c:pt idx="99">
                  <c:v>100</c:v>
                </c:pt>
                <c:pt idx="100">
                  <c:v>101</c:v>
                </c:pt>
                <c:pt idx="101">
                  <c:v>102</c:v>
                </c:pt>
                <c:pt idx="102">
                  <c:v>Massachusetts</c:v>
                </c:pt>
                <c:pt idx="103">
                  <c:v>104</c:v>
                </c:pt>
                <c:pt idx="104">
                  <c:v>105</c:v>
                </c:pt>
                <c:pt idx="105">
                  <c:v>106</c:v>
                </c:pt>
                <c:pt idx="106">
                  <c:v>107</c:v>
                </c:pt>
                <c:pt idx="107">
                  <c:v>108</c:v>
                </c:pt>
                <c:pt idx="108">
                  <c:v>109</c:v>
                </c:pt>
                <c:pt idx="109">
                  <c:v>110</c:v>
                </c:pt>
                <c:pt idx="110">
                  <c:v>111</c:v>
                </c:pt>
                <c:pt idx="111">
                  <c:v>Rhode Island</c:v>
                </c:pt>
              </c:strCache>
            </c:strRef>
          </c:xVal>
          <c:yVal>
            <c:numRef>
              <c:f>Sheet1!$B$2:$B$113</c:f>
              <c:numCache>
                <c:formatCode>General</c:formatCode>
                <c:ptCount val="112"/>
                <c:pt idx="0">
                  <c:v>48.961647144141899</c:v>
                </c:pt>
                <c:pt idx="1">
                  <c:v>42.216617613957801</c:v>
                </c:pt>
                <c:pt idx="2">
                  <c:v>28.784276978172176</c:v>
                </c:pt>
                <c:pt idx="3">
                  <c:v>#N/A</c:v>
                </c:pt>
                <c:pt idx="4">
                  <c:v>#N/A</c:v>
                </c:pt>
                <c:pt idx="5">
                  <c:v>#N/A</c:v>
                </c:pt>
                <c:pt idx="6">
                  <c:v>#N/A</c:v>
                </c:pt>
                <c:pt idx="7">
                  <c:v>23.921045860156944</c:v>
                </c:pt>
                <c:pt idx="8">
                  <c:v>23.333607624895873</c:v>
                </c:pt>
                <c:pt idx="9">
                  <c:v>23.215591862009205</c:v>
                </c:pt>
                <c:pt idx="10">
                  <c:v>#N/A</c:v>
                </c:pt>
                <c:pt idx="11">
                  <c:v>#N/A</c:v>
                </c:pt>
                <c:pt idx="12">
                  <c:v>21.975041004455409</c:v>
                </c:pt>
                <c:pt idx="13">
                  <c:v>#N/A</c:v>
                </c:pt>
                <c:pt idx="14">
                  <c:v>#N/A</c:v>
                </c:pt>
                <c:pt idx="15">
                  <c:v>#N/A</c:v>
                </c:pt>
                <c:pt idx="16">
                  <c:v>20.108966757187002</c:v>
                </c:pt>
                <c:pt idx="17">
                  <c:v>#N/A</c:v>
                </c:pt>
                <c:pt idx="18">
                  <c:v>19.883820347795858</c:v>
                </c:pt>
                <c:pt idx="19">
                  <c:v>#N/A</c:v>
                </c:pt>
                <c:pt idx="20">
                  <c:v>#N/A</c:v>
                </c:pt>
                <c:pt idx="21">
                  <c:v>18.791966218261187</c:v>
                </c:pt>
                <c:pt idx="22">
                  <c:v>#N/A</c:v>
                </c:pt>
                <c:pt idx="23">
                  <c:v>#N/A</c:v>
                </c:pt>
                <c:pt idx="24">
                  <c:v>#N/A</c:v>
                </c:pt>
                <c:pt idx="25">
                  <c:v>18.187232794546279</c:v>
                </c:pt>
                <c:pt idx="26">
                  <c:v>#N/A</c:v>
                </c:pt>
                <c:pt idx="27">
                  <c:v>#N/A</c:v>
                </c:pt>
                <c:pt idx="28">
                  <c:v>16.772442922632337</c:v>
                </c:pt>
                <c:pt idx="29">
                  <c:v>#N/A</c:v>
                </c:pt>
                <c:pt idx="30">
                  <c:v>#N/A</c:v>
                </c:pt>
                <c:pt idx="31">
                  <c:v>#N/A</c:v>
                </c:pt>
                <c:pt idx="32">
                  <c:v>#N/A</c:v>
                </c:pt>
                <c:pt idx="33">
                  <c:v>15.88837101774125</c:v>
                </c:pt>
                <c:pt idx="34">
                  <c:v>#N/A</c:v>
                </c:pt>
                <c:pt idx="35">
                  <c:v>#N/A</c:v>
                </c:pt>
                <c:pt idx="36">
                  <c:v>15.117432785219966</c:v>
                </c:pt>
                <c:pt idx="37">
                  <c:v>#N/A</c:v>
                </c:pt>
                <c:pt idx="38">
                  <c:v>#N/A</c:v>
                </c:pt>
                <c:pt idx="39">
                  <c:v>#N/A</c:v>
                </c:pt>
                <c:pt idx="40">
                  <c:v>14.591825401753663</c:v>
                </c:pt>
                <c:pt idx="41">
                  <c:v>#N/A</c:v>
                </c:pt>
                <c:pt idx="42">
                  <c:v>#N/A</c:v>
                </c:pt>
                <c:pt idx="43">
                  <c:v>#N/A</c:v>
                </c:pt>
                <c:pt idx="44">
                  <c:v>#N/A</c:v>
                </c:pt>
                <c:pt idx="45">
                  <c:v>#N/A</c:v>
                </c:pt>
                <c:pt idx="46">
                  <c:v>#N/A</c:v>
                </c:pt>
                <c:pt idx="47">
                  <c:v>13.5</c:v>
                </c:pt>
                <c:pt idx="48">
                  <c:v>#N/A</c:v>
                </c:pt>
                <c:pt idx="49">
                  <c:v>#N/A</c:v>
                </c:pt>
                <c:pt idx="50">
                  <c:v>#N/A</c:v>
                </c:pt>
                <c:pt idx="51">
                  <c:v>#N/A</c:v>
                </c:pt>
                <c:pt idx="52">
                  <c:v>12.114808910338546</c:v>
                </c:pt>
                <c:pt idx="53">
                  <c:v>12.102299387941573</c:v>
                </c:pt>
                <c:pt idx="54">
                  <c:v>11.918600008025752</c:v>
                </c:pt>
                <c:pt idx="55">
                  <c:v>#N/A</c:v>
                </c:pt>
                <c:pt idx="56">
                  <c:v>#N/A</c:v>
                </c:pt>
                <c:pt idx="57">
                  <c:v>#N/A</c:v>
                </c:pt>
                <c:pt idx="58">
                  <c:v>10.886635812741932</c:v>
                </c:pt>
                <c:pt idx="59">
                  <c:v>#N/A</c:v>
                </c:pt>
                <c:pt idx="60">
                  <c:v>#N/A</c:v>
                </c:pt>
                <c:pt idx="61">
                  <c:v>10.142761122540184</c:v>
                </c:pt>
                <c:pt idx="62">
                  <c:v>#N/A</c:v>
                </c:pt>
                <c:pt idx="63">
                  <c:v>10.080882317594815</c:v>
                </c:pt>
                <c:pt idx="64">
                  <c:v>9.4032029745645946</c:v>
                </c:pt>
                <c:pt idx="65">
                  <c:v>#N/A</c:v>
                </c:pt>
                <c:pt idx="66">
                  <c:v>9.1416390775906393</c:v>
                </c:pt>
                <c:pt idx="67">
                  <c:v>#N/A</c:v>
                </c:pt>
                <c:pt idx="68">
                  <c:v>8.9522082535824943</c:v>
                </c:pt>
                <c:pt idx="69">
                  <c:v>8.8780998509755751</c:v>
                </c:pt>
                <c:pt idx="70">
                  <c:v>8.7645124696789836</c:v>
                </c:pt>
                <c:pt idx="71">
                  <c:v>8.6072718294212081</c:v>
                </c:pt>
                <c:pt idx="72">
                  <c:v>8.3459389267033988</c:v>
                </c:pt>
                <c:pt idx="73">
                  <c:v>#N/A</c:v>
                </c:pt>
                <c:pt idx="74">
                  <c:v>7.4219678659339081</c:v>
                </c:pt>
                <c:pt idx="75">
                  <c:v>#N/A</c:v>
                </c:pt>
                <c:pt idx="76">
                  <c:v>6.6699823916199721</c:v>
                </c:pt>
                <c:pt idx="77">
                  <c:v>5.9826162318837826</c:v>
                </c:pt>
                <c:pt idx="78">
                  <c:v>5.6575524730165601</c:v>
                </c:pt>
                <c:pt idx="79">
                  <c:v>5.2955476844519733</c:v>
                </c:pt>
                <c:pt idx="80">
                  <c:v>5.0569959403621443</c:v>
                </c:pt>
                <c:pt idx="81">
                  <c:v>5.0409926889267096</c:v>
                </c:pt>
                <c:pt idx="82">
                  <c:v>#N/A</c:v>
                </c:pt>
                <c:pt idx="83">
                  <c:v>#N/A</c:v>
                </c:pt>
                <c:pt idx="84">
                  <c:v>4.8824920054704339</c:v>
                </c:pt>
                <c:pt idx="85">
                  <c:v>4.8294715262673744</c:v>
                </c:pt>
                <c:pt idx="86">
                  <c:v>4.7660350669942018</c:v>
                </c:pt>
                <c:pt idx="87">
                  <c:v>4.6836708749123526</c:v>
                </c:pt>
                <c:pt idx="88">
                  <c:v>4.6721002553795197</c:v>
                </c:pt>
                <c:pt idx="89">
                  <c:v>4.5240469323334818</c:v>
                </c:pt>
                <c:pt idx="90">
                  <c:v>4.448794281163452</c:v>
                </c:pt>
                <c:pt idx="91">
                  <c:v>#N/A</c:v>
                </c:pt>
                <c:pt idx="92">
                  <c:v>4.1212551492181788</c:v>
                </c:pt>
                <c:pt idx="93">
                  <c:v>4.0307679006967723</c:v>
                </c:pt>
                <c:pt idx="94">
                  <c:v>3.9783572388908994</c:v>
                </c:pt>
                <c:pt idx="95">
                  <c:v>3.9724324085558598</c:v>
                </c:pt>
                <c:pt idx="96">
                  <c:v>3.9374168850529108</c:v>
                </c:pt>
                <c:pt idx="97">
                  <c:v>3.8171901731323907</c:v>
                </c:pt>
                <c:pt idx="98">
                  <c:v>3.6631859316075719</c:v>
                </c:pt>
                <c:pt idx="99">
                  <c:v>3.6528025420139705</c:v>
                </c:pt>
                <c:pt idx="100">
                  <c:v>3.5595509991806029</c:v>
                </c:pt>
                <c:pt idx="101">
                  <c:v>3.5169312859301849</c:v>
                </c:pt>
                <c:pt idx="102">
                  <c:v>#N/A</c:v>
                </c:pt>
                <c:pt idx="103">
                  <c:v>3.4976563364069695</c:v>
                </c:pt>
                <c:pt idx="104">
                  <c:v>3.25429422602393</c:v>
                </c:pt>
                <c:pt idx="105">
                  <c:v>3.2486713990032441</c:v>
                </c:pt>
                <c:pt idx="106">
                  <c:v>3.233803942000379</c:v>
                </c:pt>
                <c:pt idx="107">
                  <c:v>3.2186244189633246</c:v>
                </c:pt>
                <c:pt idx="108">
                  <c:v>3.1205116980472547</c:v>
                </c:pt>
                <c:pt idx="109">
                  <c:v>3.0975465366155528</c:v>
                </c:pt>
                <c:pt idx="110">
                  <c:v>3.0880917766819267</c:v>
                </c:pt>
                <c:pt idx="111">
                  <c:v>#N/A</c:v>
                </c:pt>
              </c:numCache>
            </c:numRef>
          </c:yVal>
          <c:smooth val="0"/>
          <c:extLst>
            <c:ext xmlns:c15="http://schemas.microsoft.com/office/drawing/2012/chart" uri="{02D57815-91ED-43cb-92C2-25804820EDAC}">
              <c15:datalabelsRange>
                <c15:f>Sheet1!$D$2:$D$129</c15:f>
                <c15:dlblRangeCache>
                  <c:ptCount val="128"/>
                  <c:pt idx="0">
                    <c:v>Venezuela</c:v>
                  </c:pt>
                  <c:pt idx="1">
                    <c:v>El Salvador</c:v>
                  </c:pt>
                  <c:pt idx="2">
                    <c:v>U.S. Virgin Islands</c:v>
                  </c:pt>
                  <c:pt idx="3">
                    <c:v>Mississippi</c:v>
                  </c:pt>
                  <c:pt idx="4">
                    <c:v>Louisiana</c:v>
                  </c:pt>
                  <c:pt idx="5">
                    <c:v>Alabama</c:v>
                  </c:pt>
                  <c:pt idx="6">
                    <c:v>New Mexico</c:v>
                  </c:pt>
                  <c:pt idx="7">
                    <c:v>Guatemala</c:v>
                  </c:pt>
                  <c:pt idx="8">
                    <c:v>Mexico</c:v>
                  </c:pt>
                  <c:pt idx="9">
                    <c:v>Honduras</c:v>
                  </c:pt>
                  <c:pt idx="10">
                    <c:v>Missouri</c:v>
                  </c:pt>
                  <c:pt idx="11">
                    <c:v>District of Columbia</c:v>
                  </c:pt>
                  <c:pt idx="12">
                    <c:v>Bahamas</c:v>
                  </c:pt>
                  <c:pt idx="13">
                    <c:v>Montana</c:v>
                  </c:pt>
                  <c:pt idx="14">
                    <c:v>Alaska</c:v>
                  </c:pt>
                  <c:pt idx="15">
                    <c:v>Arkansas</c:v>
                  </c:pt>
                  <c:pt idx="16">
                    <c:v>Colombia</c:v>
                  </c:pt>
                  <c:pt idx="17">
                    <c:v>South Carolina</c:v>
                  </c:pt>
                  <c:pt idx="18">
                    <c:v>Jamaica</c:v>
                  </c:pt>
                  <c:pt idx="19">
                    <c:v>Tennessee</c:v>
                  </c:pt>
                  <c:pt idx="20">
                    <c:v>Georgia (U.S. State)</c:v>
                  </c:pt>
                  <c:pt idx="21">
                    <c:v>Trinidad and Tobago</c:v>
                  </c:pt>
                  <c:pt idx="22">
                    <c:v>Wyoming</c:v>
                  </c:pt>
                  <c:pt idx="23">
                    <c:v>Arizona</c:v>
                  </c:pt>
                  <c:pt idx="24">
                    <c:v>Oklahoma</c:v>
                  </c:pt>
                  <c:pt idx="25">
                    <c:v>Brazil</c:v>
                  </c:pt>
                  <c:pt idx="26">
                    <c:v>Kentucky</c:v>
                  </c:pt>
                  <c:pt idx="27">
                    <c:v>Nevada</c:v>
                  </c:pt>
                  <c:pt idx="28">
                    <c:v>Puerto Rico</c:v>
                  </c:pt>
                  <c:pt idx="29">
                    <c:v>Indiana</c:v>
                  </c:pt>
                  <c:pt idx="30">
                    <c:v>North Carolina</c:v>
                  </c:pt>
                  <c:pt idx="31">
                    <c:v>Colorado</c:v>
                  </c:pt>
                  <c:pt idx="32">
                    <c:v>Kansas</c:v>
                  </c:pt>
                  <c:pt idx="33">
                    <c:v>Greenland</c:v>
                  </c:pt>
                  <c:pt idx="34">
                    <c:v>Idaho</c:v>
                  </c:pt>
                  <c:pt idx="35">
                    <c:v>North Dakota</c:v>
                  </c:pt>
                  <c:pt idx="36">
                    <c:v>Haiti</c:v>
                  </c:pt>
                  <c:pt idx="37">
                    <c:v>Ohio</c:v>
                  </c:pt>
                  <c:pt idx="38">
                    <c:v>South Dakota</c:v>
                  </c:pt>
                  <c:pt idx="39">
                    <c:v>West Virginia</c:v>
                  </c:pt>
                  <c:pt idx="40">
                    <c:v>Belize</c:v>
                  </c:pt>
                  <c:pt idx="41">
                    <c:v>Texas</c:v>
                  </c:pt>
                  <c:pt idx="42">
                    <c:v>Michigan</c:v>
                  </c:pt>
                  <c:pt idx="43">
                    <c:v>Illinois</c:v>
                  </c:pt>
                  <c:pt idx="44">
                    <c:v>Virginia</c:v>
                  </c:pt>
                  <c:pt idx="45">
                    <c:v>Pennsylvania</c:v>
                  </c:pt>
                  <c:pt idx="46">
                    <c:v>Maryland</c:v>
                  </c:pt>
                  <c:pt idx="47">
                    <c:v>U.S.</c:v>
                  </c:pt>
                  <c:pt idx="48">
                    <c:v>Wisconsin</c:v>
                  </c:pt>
                  <c:pt idx="49">
                    <c:v>Florida</c:v>
                  </c:pt>
                  <c:pt idx="50">
                    <c:v>Oregon</c:v>
                  </c:pt>
                  <c:pt idx="51">
                    <c:v>Utah</c:v>
                  </c:pt>
                  <c:pt idx="52">
                    <c:v>Saint Vincent and the Grenadines</c:v>
                  </c:pt>
                  <c:pt idx="53">
                    <c:v>Dominican Republic</c:v>
                  </c:pt>
                  <c:pt idx="54">
                    <c:v>Saint Kitts and Nevis</c:v>
                  </c:pt>
                  <c:pt idx="55">
                    <c:v>Nebraska</c:v>
                  </c:pt>
                  <c:pt idx="56">
                    <c:v>Delaware</c:v>
                  </c:pt>
                  <c:pt idx="57">
                    <c:v>Washington</c:v>
                  </c:pt>
                  <c:pt idx="58">
                    <c:v>Guyana</c:v>
                  </c:pt>
                  <c:pt idx="59">
                    <c:v>Maine</c:v>
                  </c:pt>
                  <c:pt idx="60">
                    <c:v>Vermont</c:v>
                  </c:pt>
                  <c:pt idx="61">
                    <c:v>Panama</c:v>
                  </c:pt>
                  <c:pt idx="62">
                    <c:v>Iowa</c:v>
                  </c:pt>
                  <c:pt idx="63">
                    <c:v>Uruguay</c:v>
                  </c:pt>
                  <c:pt idx="64">
                    <c:v>Costa Rica</c:v>
                  </c:pt>
                  <c:pt idx="65">
                    <c:v>New Hampshire</c:v>
                  </c:pt>
                  <c:pt idx="66">
                    <c:v>Iraq</c:v>
                  </c:pt>
                  <c:pt idx="67">
                    <c:v>Minnesota</c:v>
                  </c:pt>
                  <c:pt idx="68">
                    <c:v>Philippines</c:v>
                  </c:pt>
                  <c:pt idx="69">
                    <c:v>Lesotho</c:v>
                  </c:pt>
                  <c:pt idx="70">
                    <c:v>Saint Lucia</c:v>
                  </c:pt>
                  <c:pt idx="71">
                    <c:v>Paraguay</c:v>
                  </c:pt>
                  <c:pt idx="72">
                    <c:v>South Africa</c:v>
                  </c:pt>
                  <c:pt idx="73">
                    <c:v>California</c:v>
                  </c:pt>
                  <c:pt idx="74">
                    <c:v>Somalia</c:v>
                  </c:pt>
                  <c:pt idx="75">
                    <c:v>Connecticut</c:v>
                  </c:pt>
                  <c:pt idx="76">
                    <c:v>Cabo Verde</c:v>
                  </c:pt>
                  <c:pt idx="77">
                    <c:v>Eritrea</c:v>
                  </c:pt>
                  <c:pt idx="78">
                    <c:v>Eswatini</c:v>
                  </c:pt>
                  <c:pt idx="79">
                    <c:v>Afghanistan</c:v>
                  </c:pt>
                  <c:pt idx="80">
                    <c:v>Guinea-Bissau</c:v>
                  </c:pt>
                  <c:pt idx="81">
                    <c:v>Palestine</c:v>
                  </c:pt>
                  <c:pt idx="82">
                    <c:v>New York</c:v>
                  </c:pt>
                  <c:pt idx="83">
                    <c:v>New Jersey</c:v>
                  </c:pt>
                  <c:pt idx="84">
                    <c:v>Argentina</c:v>
                  </c:pt>
                  <c:pt idx="85">
                    <c:v>Suriname</c:v>
                  </c:pt>
                  <c:pt idx="86">
                    <c:v>South Sudan</c:v>
                  </c:pt>
                  <c:pt idx="87">
                    <c:v>Nicaragua</c:v>
                  </c:pt>
                  <c:pt idx="88">
                    <c:v>Ecuador</c:v>
                  </c:pt>
                  <c:pt idx="89">
                    <c:v>Namibia</c:v>
                  </c:pt>
                  <c:pt idx="90">
                    <c:v>Barbados</c:v>
                  </c:pt>
                  <c:pt idx="91">
                    <c:v>Hawai'i</c:v>
                  </c:pt>
                  <c:pt idx="92">
                    <c:v>Chad</c:v>
                  </c:pt>
                  <c:pt idx="93">
                    <c:v>Central African Republic</c:v>
                  </c:pt>
                  <c:pt idx="94">
                    <c:v>Antigua and Barbuda</c:v>
                  </c:pt>
                  <c:pt idx="95">
                    <c:v>Djibouti</c:v>
                  </c:pt>
                  <c:pt idx="96">
                    <c:v>Mali</c:v>
                  </c:pt>
                  <c:pt idx="97">
                    <c:v>Zambia</c:v>
                  </c:pt>
                  <c:pt idx="98">
                    <c:v>Cote d'Ivoire</c:v>
                  </c:pt>
                  <c:pt idx="99">
                    <c:v>Bolivia</c:v>
                  </c:pt>
                  <c:pt idx="100">
                    <c:v>Burkina Faso</c:v>
                  </c:pt>
                  <c:pt idx="101">
                    <c:v>Ethiopia</c:v>
                  </c:pt>
                  <c:pt idx="102">
                    <c:v>Massachusetts</c:v>
                  </c:pt>
                  <c:pt idx="103">
                    <c:v>Comoros</c:v>
                  </c:pt>
                  <c:pt idx="104">
                    <c:v>Mozambique</c:v>
                  </c:pt>
                  <c:pt idx="105">
                    <c:v>Dominica</c:v>
                  </c:pt>
                  <c:pt idx="106">
                    <c:v>Togo</c:v>
                  </c:pt>
                  <c:pt idx="107">
                    <c:v>Thailand</c:v>
                  </c:pt>
                  <c:pt idx="108">
                    <c:v>Albania</c:v>
                  </c:pt>
                  <c:pt idx="109">
                    <c:v>Niger</c:v>
                  </c:pt>
                  <c:pt idx="110">
                    <c:v>Montenegro</c:v>
                  </c:pt>
                  <c:pt idx="111">
                    <c:v>Rhode Island</c:v>
                  </c:pt>
                </c15:dlblRangeCache>
              </c15:datalabelsRange>
            </c:ext>
            <c:ext xmlns:c16="http://schemas.microsoft.com/office/drawing/2014/chart" uri="{C3380CC4-5D6E-409C-BE32-E72D297353CC}">
              <c16:uniqueId val="{0000006F-1B1B-AF45-B0A7-C7CBA3D84992}"/>
            </c:ext>
          </c:extLst>
        </c:ser>
        <c:ser>
          <c:idx val="1"/>
          <c:order val="1"/>
          <c:tx>
            <c:strRef>
              <c:f>Sheet1!$C$1</c:f>
              <c:strCache>
                <c:ptCount val="1"/>
                <c:pt idx="0">
                  <c:v>US</c:v>
                </c:pt>
              </c:strCache>
            </c:strRef>
          </c:tx>
          <c:spPr>
            <a:ln w="25400" cap="rnd">
              <a:noFill/>
              <a:round/>
            </a:ln>
            <a:effectLst/>
          </c:spPr>
          <c:marker>
            <c:symbol val="circle"/>
            <c:size val="5"/>
            <c:spPr>
              <a:solidFill>
                <a:schemeClr val="accent4"/>
              </a:solidFill>
              <a:ln w="9525">
                <a:noFill/>
              </a:ln>
              <a:effectLst/>
            </c:spPr>
          </c:marker>
          <c:dPt>
            <c:idx val="51"/>
            <c:marker>
              <c:symbol val="circle"/>
              <c:size val="5"/>
              <c:spPr>
                <a:solidFill>
                  <a:schemeClr val="accent4"/>
                </a:solidFill>
                <a:ln w="9525">
                  <a:noFill/>
                </a:ln>
                <a:effectLst/>
              </c:spPr>
            </c:marker>
            <c:bubble3D val="0"/>
            <c:extLst>
              <c:ext xmlns:c16="http://schemas.microsoft.com/office/drawing/2014/chart" uri="{C3380CC4-5D6E-409C-BE32-E72D297353CC}">
                <c16:uniqueId val="{00000070-1B1B-AF45-B0A7-C7CBA3D84992}"/>
              </c:ext>
            </c:extLst>
          </c:dPt>
          <c:dPt>
            <c:idx val="53"/>
            <c:marker>
              <c:symbol val="circle"/>
              <c:size val="5"/>
              <c:spPr>
                <a:solidFill>
                  <a:schemeClr val="accent4"/>
                </a:solidFill>
                <a:ln w="9525">
                  <a:noFill/>
                </a:ln>
                <a:effectLst/>
              </c:spPr>
            </c:marker>
            <c:bubble3D val="0"/>
            <c:extLst>
              <c:ext xmlns:c16="http://schemas.microsoft.com/office/drawing/2014/chart" uri="{C3380CC4-5D6E-409C-BE32-E72D297353CC}">
                <c16:uniqueId val="{00000071-1B1B-AF45-B0A7-C7CBA3D84992}"/>
              </c:ext>
            </c:extLst>
          </c:dPt>
          <c:dLbls>
            <c:dLbl>
              <c:idx val="0"/>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2-1B1B-AF45-B0A7-C7CBA3D84992}"/>
                </c:ext>
              </c:extLst>
            </c:dLbl>
            <c:dLbl>
              <c:idx val="1"/>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3-1B1B-AF45-B0A7-C7CBA3D84992}"/>
                </c:ext>
              </c:extLst>
            </c:dLbl>
            <c:dLbl>
              <c:idx val="2"/>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4-1B1B-AF45-B0A7-C7CBA3D84992}"/>
                </c:ext>
              </c:extLst>
            </c:dLbl>
            <c:dLbl>
              <c:idx val="3"/>
              <c:tx>
                <c:rich>
                  <a:bodyPr/>
                  <a:lstStyle/>
                  <a:p>
                    <a:fld id="{38599B09-1CD2-4875-BF32-5690F74A21F8}"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75-1B1B-AF45-B0A7-C7CBA3D84992}"/>
                </c:ext>
              </c:extLst>
            </c:dLbl>
            <c:dLbl>
              <c:idx val="4"/>
              <c:tx>
                <c:rich>
                  <a:bodyPr/>
                  <a:lstStyle/>
                  <a:p>
                    <a:fld id="{960205B8-E9E0-46EC-8A82-CC7AE48814D5}"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76-1B1B-AF45-B0A7-C7CBA3D84992}"/>
                </c:ext>
              </c:extLst>
            </c:dLbl>
            <c:dLbl>
              <c:idx val="5"/>
              <c:tx>
                <c:rich>
                  <a:bodyPr/>
                  <a:lstStyle/>
                  <a:p>
                    <a:fld id="{81D53628-590B-4D93-9B53-67953EF0AB4B}"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77-1B1B-AF45-B0A7-C7CBA3D84992}"/>
                </c:ext>
              </c:extLst>
            </c:dLbl>
            <c:dLbl>
              <c:idx val="6"/>
              <c:tx>
                <c:rich>
                  <a:bodyPr/>
                  <a:lstStyle/>
                  <a:p>
                    <a:fld id="{6F721FB8-06A2-483B-99E5-1302437551B5}"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78-1B1B-AF45-B0A7-C7CBA3D84992}"/>
                </c:ext>
              </c:extLst>
            </c:dLbl>
            <c:dLbl>
              <c:idx val="7"/>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9-1B1B-AF45-B0A7-C7CBA3D84992}"/>
                </c:ext>
              </c:extLst>
            </c:dLbl>
            <c:dLbl>
              <c:idx val="8"/>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A-1B1B-AF45-B0A7-C7CBA3D84992}"/>
                </c:ext>
              </c:extLst>
            </c:dLbl>
            <c:dLbl>
              <c:idx val="9"/>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B-1B1B-AF45-B0A7-C7CBA3D84992}"/>
                </c:ext>
              </c:extLst>
            </c:dLbl>
            <c:dLbl>
              <c:idx val="10"/>
              <c:tx>
                <c:rich>
                  <a:bodyPr/>
                  <a:lstStyle/>
                  <a:p>
                    <a:fld id="{C8FE5418-F514-4596-B1C0-176215467149}"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7C-1B1B-AF45-B0A7-C7CBA3D84992}"/>
                </c:ext>
              </c:extLst>
            </c:dLbl>
            <c:dLbl>
              <c:idx val="11"/>
              <c:tx>
                <c:rich>
                  <a:bodyPr/>
                  <a:lstStyle/>
                  <a:p>
                    <a:fld id="{F556489E-9BD1-4C96-9C44-4B5442318F72}"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7D-1B1B-AF45-B0A7-C7CBA3D84992}"/>
                </c:ext>
              </c:extLst>
            </c:dLbl>
            <c:dLbl>
              <c:idx val="12"/>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E-1B1B-AF45-B0A7-C7CBA3D84992}"/>
                </c:ext>
              </c:extLst>
            </c:dLbl>
            <c:dLbl>
              <c:idx val="13"/>
              <c:tx>
                <c:rich>
                  <a:bodyPr/>
                  <a:lstStyle/>
                  <a:p>
                    <a:fld id="{70C2C63E-6466-424F-8EEE-8B87A116678B}"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7F-1B1B-AF45-B0A7-C7CBA3D84992}"/>
                </c:ext>
              </c:extLst>
            </c:dLbl>
            <c:dLbl>
              <c:idx val="14"/>
              <c:tx>
                <c:rich>
                  <a:bodyPr/>
                  <a:lstStyle/>
                  <a:p>
                    <a:fld id="{ED25102E-82F0-49D9-9923-83A52A77D4CE}"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80-1B1B-AF45-B0A7-C7CBA3D84992}"/>
                </c:ext>
              </c:extLst>
            </c:dLbl>
            <c:dLbl>
              <c:idx val="15"/>
              <c:tx>
                <c:rich>
                  <a:bodyPr/>
                  <a:lstStyle/>
                  <a:p>
                    <a:fld id="{F3824769-1A89-47AB-8B5A-790FC1976E9F}"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81-1B1B-AF45-B0A7-C7CBA3D84992}"/>
                </c:ext>
              </c:extLst>
            </c:dLbl>
            <c:dLbl>
              <c:idx val="16"/>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82-1B1B-AF45-B0A7-C7CBA3D84992}"/>
                </c:ext>
              </c:extLst>
            </c:dLbl>
            <c:dLbl>
              <c:idx val="17"/>
              <c:tx>
                <c:rich>
                  <a:bodyPr/>
                  <a:lstStyle/>
                  <a:p>
                    <a:fld id="{E7384FA7-5D62-4636-9389-B2A684CE493C}"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83-1B1B-AF45-B0A7-C7CBA3D84992}"/>
                </c:ext>
              </c:extLst>
            </c:dLbl>
            <c:dLbl>
              <c:idx val="18"/>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84-1B1B-AF45-B0A7-C7CBA3D84992}"/>
                </c:ext>
              </c:extLst>
            </c:dLbl>
            <c:dLbl>
              <c:idx val="19"/>
              <c:tx>
                <c:rich>
                  <a:bodyPr/>
                  <a:lstStyle/>
                  <a:p>
                    <a:fld id="{D744E065-72A5-431A-9573-9419A584FD69}"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85-1B1B-AF45-B0A7-C7CBA3D84992}"/>
                </c:ext>
              </c:extLst>
            </c:dLbl>
            <c:dLbl>
              <c:idx val="20"/>
              <c:tx>
                <c:rich>
                  <a:bodyPr/>
                  <a:lstStyle/>
                  <a:p>
                    <a:fld id="{8440CBF3-5EA2-4FCE-ABAD-8AE56A23F63C}"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86-1B1B-AF45-B0A7-C7CBA3D84992}"/>
                </c:ext>
              </c:extLst>
            </c:dLbl>
            <c:dLbl>
              <c:idx val="21"/>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87-1B1B-AF45-B0A7-C7CBA3D84992}"/>
                </c:ext>
              </c:extLst>
            </c:dLbl>
            <c:dLbl>
              <c:idx val="22"/>
              <c:tx>
                <c:rich>
                  <a:bodyPr/>
                  <a:lstStyle/>
                  <a:p>
                    <a:fld id="{13291FB1-F91E-46E7-88B5-819E403F894A}"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88-1B1B-AF45-B0A7-C7CBA3D84992}"/>
                </c:ext>
              </c:extLst>
            </c:dLbl>
            <c:dLbl>
              <c:idx val="23"/>
              <c:tx>
                <c:rich>
                  <a:bodyPr/>
                  <a:lstStyle/>
                  <a:p>
                    <a:fld id="{949283BE-85AE-4806-A9AC-70DF5EAB883C}"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89-1B1B-AF45-B0A7-C7CBA3D84992}"/>
                </c:ext>
              </c:extLst>
            </c:dLbl>
            <c:dLbl>
              <c:idx val="24"/>
              <c:tx>
                <c:rich>
                  <a:bodyPr/>
                  <a:lstStyle/>
                  <a:p>
                    <a:fld id="{3D09A343-CCDC-45B9-8998-C73BC85BDD13}"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8A-1B1B-AF45-B0A7-C7CBA3D84992}"/>
                </c:ext>
              </c:extLst>
            </c:dLbl>
            <c:dLbl>
              <c:idx val="25"/>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8B-1B1B-AF45-B0A7-C7CBA3D84992}"/>
                </c:ext>
              </c:extLst>
            </c:dLbl>
            <c:dLbl>
              <c:idx val="26"/>
              <c:tx>
                <c:rich>
                  <a:bodyPr/>
                  <a:lstStyle/>
                  <a:p>
                    <a:fld id="{E68ECC5D-8528-4782-95A6-23747290CDCF}"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8C-1B1B-AF45-B0A7-C7CBA3D84992}"/>
                </c:ext>
              </c:extLst>
            </c:dLbl>
            <c:dLbl>
              <c:idx val="27"/>
              <c:tx>
                <c:rich>
                  <a:bodyPr/>
                  <a:lstStyle/>
                  <a:p>
                    <a:fld id="{4218AEF5-2DE8-4827-86A1-E39BD97A84FC}"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8D-1B1B-AF45-B0A7-C7CBA3D84992}"/>
                </c:ext>
              </c:extLst>
            </c:dLbl>
            <c:dLbl>
              <c:idx val="28"/>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8E-1B1B-AF45-B0A7-C7CBA3D84992}"/>
                </c:ext>
              </c:extLst>
            </c:dLbl>
            <c:dLbl>
              <c:idx val="29"/>
              <c:tx>
                <c:rich>
                  <a:bodyPr/>
                  <a:lstStyle/>
                  <a:p>
                    <a:fld id="{D0025F21-B1AD-46FF-A89F-285D5C185601}"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8F-1B1B-AF45-B0A7-C7CBA3D84992}"/>
                </c:ext>
              </c:extLst>
            </c:dLbl>
            <c:dLbl>
              <c:idx val="30"/>
              <c:tx>
                <c:rich>
                  <a:bodyPr/>
                  <a:lstStyle/>
                  <a:p>
                    <a:fld id="{3F2E9D9E-AD46-4109-B168-D5DD297D76B6}"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0-1B1B-AF45-B0A7-C7CBA3D84992}"/>
                </c:ext>
              </c:extLst>
            </c:dLbl>
            <c:dLbl>
              <c:idx val="31"/>
              <c:tx>
                <c:rich>
                  <a:bodyPr/>
                  <a:lstStyle/>
                  <a:p>
                    <a:fld id="{31EAFD63-6408-4B6A-B523-F69ECA511BA8}"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1-1B1B-AF45-B0A7-C7CBA3D84992}"/>
                </c:ext>
              </c:extLst>
            </c:dLbl>
            <c:dLbl>
              <c:idx val="32"/>
              <c:tx>
                <c:rich>
                  <a:bodyPr/>
                  <a:lstStyle/>
                  <a:p>
                    <a:fld id="{7B05B87B-BF0E-440A-9B0A-14B39FB869FB}"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2-1B1B-AF45-B0A7-C7CBA3D84992}"/>
                </c:ext>
              </c:extLst>
            </c:dLbl>
            <c:dLbl>
              <c:idx val="33"/>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93-1B1B-AF45-B0A7-C7CBA3D84992}"/>
                </c:ext>
              </c:extLst>
            </c:dLbl>
            <c:dLbl>
              <c:idx val="34"/>
              <c:tx>
                <c:rich>
                  <a:bodyPr/>
                  <a:lstStyle/>
                  <a:p>
                    <a:fld id="{DB2544D4-CD4E-4397-AA63-FAD94D4D5153}"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4-1B1B-AF45-B0A7-C7CBA3D84992}"/>
                </c:ext>
              </c:extLst>
            </c:dLbl>
            <c:dLbl>
              <c:idx val="35"/>
              <c:tx>
                <c:rich>
                  <a:bodyPr/>
                  <a:lstStyle/>
                  <a:p>
                    <a:fld id="{BDEC3022-57BA-47FF-8706-1025711C3DA9}"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5-1B1B-AF45-B0A7-C7CBA3D84992}"/>
                </c:ext>
              </c:extLst>
            </c:dLbl>
            <c:dLbl>
              <c:idx val="36"/>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96-1B1B-AF45-B0A7-C7CBA3D84992}"/>
                </c:ext>
              </c:extLst>
            </c:dLbl>
            <c:dLbl>
              <c:idx val="37"/>
              <c:tx>
                <c:rich>
                  <a:bodyPr/>
                  <a:lstStyle/>
                  <a:p>
                    <a:fld id="{8742ED1D-8318-4C0A-8432-6E662BCD7220}"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7-1B1B-AF45-B0A7-C7CBA3D84992}"/>
                </c:ext>
              </c:extLst>
            </c:dLbl>
            <c:dLbl>
              <c:idx val="38"/>
              <c:tx>
                <c:rich>
                  <a:bodyPr/>
                  <a:lstStyle/>
                  <a:p>
                    <a:fld id="{57CF29DC-658E-448C-A667-7A358B27D878}"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8-1B1B-AF45-B0A7-C7CBA3D84992}"/>
                </c:ext>
              </c:extLst>
            </c:dLbl>
            <c:dLbl>
              <c:idx val="39"/>
              <c:tx>
                <c:rich>
                  <a:bodyPr/>
                  <a:lstStyle/>
                  <a:p>
                    <a:fld id="{E0C01044-7895-4261-A9D2-20FB630806F6}"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9-1B1B-AF45-B0A7-C7CBA3D84992}"/>
                </c:ext>
              </c:extLst>
            </c:dLbl>
            <c:dLbl>
              <c:idx val="40"/>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9A-1B1B-AF45-B0A7-C7CBA3D84992}"/>
                </c:ext>
              </c:extLst>
            </c:dLbl>
            <c:dLbl>
              <c:idx val="41"/>
              <c:tx>
                <c:rich>
                  <a:bodyPr/>
                  <a:lstStyle/>
                  <a:p>
                    <a:fld id="{1571291B-447E-42E4-BFE8-5DBF36F761E1}"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B-1B1B-AF45-B0A7-C7CBA3D84992}"/>
                </c:ext>
              </c:extLst>
            </c:dLbl>
            <c:dLbl>
              <c:idx val="42"/>
              <c:tx>
                <c:rich>
                  <a:bodyPr/>
                  <a:lstStyle/>
                  <a:p>
                    <a:fld id="{44EC1518-E7E3-4773-8494-97296C60AD5F}"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C-1B1B-AF45-B0A7-C7CBA3D84992}"/>
                </c:ext>
              </c:extLst>
            </c:dLbl>
            <c:dLbl>
              <c:idx val="43"/>
              <c:tx>
                <c:rich>
                  <a:bodyPr/>
                  <a:lstStyle/>
                  <a:p>
                    <a:fld id="{EE083702-0EDF-49DB-9796-9F976623947D}"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D-1B1B-AF45-B0A7-C7CBA3D84992}"/>
                </c:ext>
              </c:extLst>
            </c:dLbl>
            <c:dLbl>
              <c:idx val="44"/>
              <c:tx>
                <c:rich>
                  <a:bodyPr/>
                  <a:lstStyle/>
                  <a:p>
                    <a:fld id="{788F7A5B-B87E-4DA5-9222-6CE65A0EA0C1}"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E-1B1B-AF45-B0A7-C7CBA3D84992}"/>
                </c:ext>
              </c:extLst>
            </c:dLbl>
            <c:dLbl>
              <c:idx val="45"/>
              <c:tx>
                <c:rich>
                  <a:bodyPr/>
                  <a:lstStyle/>
                  <a:p>
                    <a:fld id="{C3B9DD63-ADEE-4989-BBAE-796BD1408934}"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F-1B1B-AF45-B0A7-C7CBA3D84992}"/>
                </c:ext>
              </c:extLst>
            </c:dLbl>
            <c:dLbl>
              <c:idx val="46"/>
              <c:tx>
                <c:rich>
                  <a:bodyPr/>
                  <a:lstStyle/>
                  <a:p>
                    <a:fld id="{418CFD09-80EC-4FC5-BA57-9A35961A5CDF}"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A0-1B1B-AF45-B0A7-C7CBA3D84992}"/>
                </c:ext>
              </c:extLst>
            </c:dLbl>
            <c:dLbl>
              <c:idx val="47"/>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A1-1B1B-AF45-B0A7-C7CBA3D84992}"/>
                </c:ext>
              </c:extLst>
            </c:dLbl>
            <c:dLbl>
              <c:idx val="48"/>
              <c:tx>
                <c:rich>
                  <a:bodyPr/>
                  <a:lstStyle/>
                  <a:p>
                    <a:fld id="{7A590D89-DD45-411D-97F2-52C42F104205}"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A2-1B1B-AF45-B0A7-C7CBA3D84992}"/>
                </c:ext>
              </c:extLst>
            </c:dLbl>
            <c:dLbl>
              <c:idx val="49"/>
              <c:tx>
                <c:rich>
                  <a:bodyPr/>
                  <a:lstStyle/>
                  <a:p>
                    <a:fld id="{DA08F645-D07D-45FA-8756-105751156C23}"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A3-1B1B-AF45-B0A7-C7CBA3D84992}"/>
                </c:ext>
              </c:extLst>
            </c:dLbl>
            <c:dLbl>
              <c:idx val="50"/>
              <c:tx>
                <c:rich>
                  <a:bodyPr/>
                  <a:lstStyle/>
                  <a:p>
                    <a:fld id="{A56EB388-54CD-48C3-9350-BAB744F94940}"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A4-1B1B-AF45-B0A7-C7CBA3D84992}"/>
                </c:ext>
              </c:extLst>
            </c:dLbl>
            <c:dLbl>
              <c:idx val="51"/>
              <c:tx>
                <c:rich>
                  <a:bodyPr/>
                  <a:lstStyle/>
                  <a:p>
                    <a:fld id="{BC16D10A-277D-44AC-A448-F929087D8243}"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70-1B1B-AF45-B0A7-C7CBA3D84992}"/>
                </c:ext>
              </c:extLst>
            </c:dLbl>
            <c:dLbl>
              <c:idx val="52"/>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A5-1B1B-AF45-B0A7-C7CBA3D84992}"/>
                </c:ext>
              </c:extLst>
            </c:dLbl>
            <c:dLbl>
              <c:idx val="53"/>
              <c:tx>
                <c:rich>
                  <a:bodyPr/>
                  <a:lstStyle/>
                  <a:p>
                    <a:fld id="{68058D49-1548-40A6-B890-9C55E578A00F}" type="CELLRANGE">
                      <a:rPr lang="en-US">
                        <a:solidFill>
                          <a:schemeClr val="accent4">
                            <a:lumMod val="50000"/>
                          </a:schemeClr>
                        </a:solidFill>
                      </a:rPr>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71-1B1B-AF45-B0A7-C7CBA3D84992}"/>
                </c:ext>
              </c:extLst>
            </c:dLbl>
            <c:dLbl>
              <c:idx val="54"/>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A6-1B1B-AF45-B0A7-C7CBA3D84992}"/>
                </c:ext>
              </c:extLst>
            </c:dLbl>
            <c:dLbl>
              <c:idx val="55"/>
              <c:tx>
                <c:rich>
                  <a:bodyPr/>
                  <a:lstStyle/>
                  <a:p>
                    <a:fld id="{C096B673-C4C1-491F-98A6-07577266E167}"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A7-1B1B-AF45-B0A7-C7CBA3D84992}"/>
                </c:ext>
              </c:extLst>
            </c:dLbl>
            <c:dLbl>
              <c:idx val="56"/>
              <c:tx>
                <c:rich>
                  <a:bodyPr/>
                  <a:lstStyle/>
                  <a:p>
                    <a:fld id="{B2AB19F7-7107-40B1-9B5C-AECD7FFB9DE6}"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A8-1B1B-AF45-B0A7-C7CBA3D84992}"/>
                </c:ext>
              </c:extLst>
            </c:dLbl>
            <c:dLbl>
              <c:idx val="57"/>
              <c:tx>
                <c:rich>
                  <a:bodyPr/>
                  <a:lstStyle/>
                  <a:p>
                    <a:fld id="{4400577E-9E7D-4E43-A486-109E4341D97F}"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A9-1B1B-AF45-B0A7-C7CBA3D84992}"/>
                </c:ext>
              </c:extLst>
            </c:dLbl>
            <c:dLbl>
              <c:idx val="58"/>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AA-1B1B-AF45-B0A7-C7CBA3D84992}"/>
                </c:ext>
              </c:extLst>
            </c:dLbl>
            <c:dLbl>
              <c:idx val="59"/>
              <c:tx>
                <c:rich>
                  <a:bodyPr/>
                  <a:lstStyle/>
                  <a:p>
                    <a:fld id="{452B32D6-AB94-4CF5-8A97-AD75C1824118}"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AB-1B1B-AF45-B0A7-C7CBA3D84992}"/>
                </c:ext>
              </c:extLst>
            </c:dLbl>
            <c:dLbl>
              <c:idx val="60"/>
              <c:tx>
                <c:rich>
                  <a:bodyPr/>
                  <a:lstStyle/>
                  <a:p>
                    <a:fld id="{9DDFE7FC-D20F-4327-A9C7-8D73AECE5652}"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AC-1B1B-AF45-B0A7-C7CBA3D84992}"/>
                </c:ext>
              </c:extLst>
            </c:dLbl>
            <c:dLbl>
              <c:idx val="61"/>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AD-1B1B-AF45-B0A7-C7CBA3D84992}"/>
                </c:ext>
              </c:extLst>
            </c:dLbl>
            <c:dLbl>
              <c:idx val="62"/>
              <c:tx>
                <c:rich>
                  <a:bodyPr/>
                  <a:lstStyle/>
                  <a:p>
                    <a:fld id="{FEC4865D-AF08-4617-8AF7-6B5B2B9A3B52}"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AE-1B1B-AF45-B0A7-C7CBA3D84992}"/>
                </c:ext>
              </c:extLst>
            </c:dLbl>
            <c:dLbl>
              <c:idx val="63"/>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AF-1B1B-AF45-B0A7-C7CBA3D84992}"/>
                </c:ext>
              </c:extLst>
            </c:dLbl>
            <c:dLbl>
              <c:idx val="64"/>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0-1B1B-AF45-B0A7-C7CBA3D84992}"/>
                </c:ext>
              </c:extLst>
            </c:dLbl>
            <c:dLbl>
              <c:idx val="65"/>
              <c:tx>
                <c:rich>
                  <a:bodyPr/>
                  <a:lstStyle/>
                  <a:p>
                    <a:fld id="{A8E82B5F-08D0-430B-B273-7ACA6F0094BC}"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B1-1B1B-AF45-B0A7-C7CBA3D84992}"/>
                </c:ext>
              </c:extLst>
            </c:dLbl>
            <c:dLbl>
              <c:idx val="66"/>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2-1B1B-AF45-B0A7-C7CBA3D84992}"/>
                </c:ext>
              </c:extLst>
            </c:dLbl>
            <c:dLbl>
              <c:idx val="67"/>
              <c:tx>
                <c:rich>
                  <a:bodyPr/>
                  <a:lstStyle/>
                  <a:p>
                    <a:fld id="{51CD341D-10C4-4FF3-B8F6-EFE6D585C57D}"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B3-1B1B-AF45-B0A7-C7CBA3D84992}"/>
                </c:ext>
              </c:extLst>
            </c:dLbl>
            <c:dLbl>
              <c:idx val="68"/>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4-1B1B-AF45-B0A7-C7CBA3D84992}"/>
                </c:ext>
              </c:extLst>
            </c:dLbl>
            <c:dLbl>
              <c:idx val="69"/>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5-1B1B-AF45-B0A7-C7CBA3D84992}"/>
                </c:ext>
              </c:extLst>
            </c:dLbl>
            <c:dLbl>
              <c:idx val="70"/>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6-1B1B-AF45-B0A7-C7CBA3D84992}"/>
                </c:ext>
              </c:extLst>
            </c:dLbl>
            <c:dLbl>
              <c:idx val="71"/>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7-1B1B-AF45-B0A7-C7CBA3D84992}"/>
                </c:ext>
              </c:extLst>
            </c:dLbl>
            <c:dLbl>
              <c:idx val="72"/>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8-1B1B-AF45-B0A7-C7CBA3D84992}"/>
                </c:ext>
              </c:extLst>
            </c:dLbl>
            <c:dLbl>
              <c:idx val="73"/>
              <c:tx>
                <c:rich>
                  <a:bodyPr/>
                  <a:lstStyle/>
                  <a:p>
                    <a:fld id="{2BC9F8AD-81AB-48A7-9D5A-62C430B13B25}"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B9-1B1B-AF45-B0A7-C7CBA3D84992}"/>
                </c:ext>
              </c:extLst>
            </c:dLbl>
            <c:dLbl>
              <c:idx val="74"/>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A-1B1B-AF45-B0A7-C7CBA3D84992}"/>
                </c:ext>
              </c:extLst>
            </c:dLbl>
            <c:dLbl>
              <c:idx val="75"/>
              <c:tx>
                <c:rich>
                  <a:bodyPr/>
                  <a:lstStyle/>
                  <a:p>
                    <a:fld id="{2ADA9423-0EF3-4F58-96DC-FE0318E79FBB}"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BB-1B1B-AF45-B0A7-C7CBA3D84992}"/>
                </c:ext>
              </c:extLst>
            </c:dLbl>
            <c:dLbl>
              <c:idx val="76"/>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C-1B1B-AF45-B0A7-C7CBA3D84992}"/>
                </c:ext>
              </c:extLst>
            </c:dLbl>
            <c:dLbl>
              <c:idx val="77"/>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D-1B1B-AF45-B0A7-C7CBA3D84992}"/>
                </c:ext>
              </c:extLst>
            </c:dLbl>
            <c:dLbl>
              <c:idx val="78"/>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E-1B1B-AF45-B0A7-C7CBA3D84992}"/>
                </c:ext>
              </c:extLst>
            </c:dLbl>
            <c:dLbl>
              <c:idx val="79"/>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F-1B1B-AF45-B0A7-C7CBA3D84992}"/>
                </c:ext>
              </c:extLst>
            </c:dLbl>
            <c:dLbl>
              <c:idx val="80"/>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0-1B1B-AF45-B0A7-C7CBA3D84992}"/>
                </c:ext>
              </c:extLst>
            </c:dLbl>
            <c:dLbl>
              <c:idx val="81"/>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1-1B1B-AF45-B0A7-C7CBA3D84992}"/>
                </c:ext>
              </c:extLst>
            </c:dLbl>
            <c:dLbl>
              <c:idx val="82"/>
              <c:tx>
                <c:rich>
                  <a:bodyPr/>
                  <a:lstStyle/>
                  <a:p>
                    <a:fld id="{9CD5050C-D6E5-4AA8-B471-8B5033854B49}"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C2-1B1B-AF45-B0A7-C7CBA3D84992}"/>
                </c:ext>
              </c:extLst>
            </c:dLbl>
            <c:dLbl>
              <c:idx val="83"/>
              <c:tx>
                <c:rich>
                  <a:bodyPr/>
                  <a:lstStyle/>
                  <a:p>
                    <a:fld id="{0F9A1525-1AA7-46C6-A32B-46E9D6665ECC}"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C3-1B1B-AF45-B0A7-C7CBA3D84992}"/>
                </c:ext>
              </c:extLst>
            </c:dLbl>
            <c:dLbl>
              <c:idx val="84"/>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4-1B1B-AF45-B0A7-C7CBA3D84992}"/>
                </c:ext>
              </c:extLst>
            </c:dLbl>
            <c:dLbl>
              <c:idx val="85"/>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5-1B1B-AF45-B0A7-C7CBA3D84992}"/>
                </c:ext>
              </c:extLst>
            </c:dLbl>
            <c:dLbl>
              <c:idx val="86"/>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6-1B1B-AF45-B0A7-C7CBA3D84992}"/>
                </c:ext>
              </c:extLst>
            </c:dLbl>
            <c:dLbl>
              <c:idx val="87"/>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7-1B1B-AF45-B0A7-C7CBA3D84992}"/>
                </c:ext>
              </c:extLst>
            </c:dLbl>
            <c:dLbl>
              <c:idx val="88"/>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8-1B1B-AF45-B0A7-C7CBA3D84992}"/>
                </c:ext>
              </c:extLst>
            </c:dLbl>
            <c:dLbl>
              <c:idx val="89"/>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9-1B1B-AF45-B0A7-C7CBA3D84992}"/>
                </c:ext>
              </c:extLst>
            </c:dLbl>
            <c:dLbl>
              <c:idx val="90"/>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A-1B1B-AF45-B0A7-C7CBA3D84992}"/>
                </c:ext>
              </c:extLst>
            </c:dLbl>
            <c:dLbl>
              <c:idx val="91"/>
              <c:tx>
                <c:rich>
                  <a:bodyPr/>
                  <a:lstStyle/>
                  <a:p>
                    <a:fld id="{ED62CDC9-B0B0-4EE9-BBC1-C1B59190A5F7}"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CB-1B1B-AF45-B0A7-C7CBA3D84992}"/>
                </c:ext>
              </c:extLst>
            </c:dLbl>
            <c:dLbl>
              <c:idx val="92"/>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C-1B1B-AF45-B0A7-C7CBA3D84992}"/>
                </c:ext>
              </c:extLst>
            </c:dLbl>
            <c:dLbl>
              <c:idx val="93"/>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D-1B1B-AF45-B0A7-C7CBA3D84992}"/>
                </c:ext>
              </c:extLst>
            </c:dLbl>
            <c:dLbl>
              <c:idx val="94"/>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E-1B1B-AF45-B0A7-C7CBA3D84992}"/>
                </c:ext>
              </c:extLst>
            </c:dLbl>
            <c:dLbl>
              <c:idx val="95"/>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F-1B1B-AF45-B0A7-C7CBA3D84992}"/>
                </c:ext>
              </c:extLst>
            </c:dLbl>
            <c:dLbl>
              <c:idx val="96"/>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0-1B1B-AF45-B0A7-C7CBA3D84992}"/>
                </c:ext>
              </c:extLst>
            </c:dLbl>
            <c:dLbl>
              <c:idx val="97"/>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1-1B1B-AF45-B0A7-C7CBA3D84992}"/>
                </c:ext>
              </c:extLst>
            </c:dLbl>
            <c:dLbl>
              <c:idx val="98"/>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2-1B1B-AF45-B0A7-C7CBA3D84992}"/>
                </c:ext>
              </c:extLst>
            </c:dLbl>
            <c:dLbl>
              <c:idx val="99"/>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3-1B1B-AF45-B0A7-C7CBA3D84992}"/>
                </c:ext>
              </c:extLst>
            </c:dLbl>
            <c:dLbl>
              <c:idx val="100"/>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4-1B1B-AF45-B0A7-C7CBA3D84992}"/>
                </c:ext>
              </c:extLst>
            </c:dLbl>
            <c:dLbl>
              <c:idx val="101"/>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5-1B1B-AF45-B0A7-C7CBA3D84992}"/>
                </c:ext>
              </c:extLst>
            </c:dLbl>
            <c:dLbl>
              <c:idx val="102"/>
              <c:tx>
                <c:rich>
                  <a:bodyPr/>
                  <a:lstStyle/>
                  <a:p>
                    <a:fld id="{2939C326-A1EE-466E-8BD8-23A25832E697}" type="XVALUE">
                      <a:rPr lang="en-US"/>
                      <a:pPr/>
                      <a:t>[X VALUE]</a:t>
                    </a:fld>
                    <a:endParaRPr lang="en-US"/>
                  </a:p>
                </c:rich>
              </c:tx>
              <c:dLblPos val="b"/>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D6-1B1B-AF45-B0A7-C7CBA3D84992}"/>
                </c:ext>
              </c:extLst>
            </c:dLbl>
            <c:dLbl>
              <c:idx val="103"/>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7-1B1B-AF45-B0A7-C7CBA3D84992}"/>
                </c:ext>
              </c:extLst>
            </c:dLbl>
            <c:dLbl>
              <c:idx val="104"/>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8-1B1B-AF45-B0A7-C7CBA3D84992}"/>
                </c:ext>
              </c:extLst>
            </c:dLbl>
            <c:dLbl>
              <c:idx val="105"/>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9-1B1B-AF45-B0A7-C7CBA3D84992}"/>
                </c:ext>
              </c:extLst>
            </c:dLbl>
            <c:dLbl>
              <c:idx val="106"/>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A-1B1B-AF45-B0A7-C7CBA3D84992}"/>
                </c:ext>
              </c:extLst>
            </c:dLbl>
            <c:dLbl>
              <c:idx val="107"/>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B-1B1B-AF45-B0A7-C7CBA3D84992}"/>
                </c:ext>
              </c:extLst>
            </c:dLbl>
            <c:dLbl>
              <c:idx val="108"/>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C-1B1B-AF45-B0A7-C7CBA3D84992}"/>
                </c:ext>
              </c:extLst>
            </c:dLbl>
            <c:dLbl>
              <c:idx val="109"/>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D-1B1B-AF45-B0A7-C7CBA3D84992}"/>
                </c:ext>
              </c:extLst>
            </c:dLbl>
            <c:dLbl>
              <c:idx val="110"/>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E-1B1B-AF45-B0A7-C7CBA3D84992}"/>
                </c:ext>
              </c:extLst>
            </c:dLbl>
            <c:dLbl>
              <c:idx val="111"/>
              <c:dLblPos val="b"/>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D9D-4DB8-AAB8-3B0DA506FBFD}"/>
                </c:ext>
              </c:extLst>
            </c:dLbl>
            <c:spPr>
              <a:noFill/>
              <a:ln>
                <a:noFill/>
              </a:ln>
              <a:effectLst/>
            </c:spPr>
            <c:txPr>
              <a:bodyPr rot="-5400000" spcFirstLastPara="1" vertOverflow="ellipsis" wrap="square" lIns="38100" tIns="19050" rIns="38100" bIns="19050" anchor="ctr" anchorCtr="1">
                <a:spAutoFit/>
              </a:bodyPr>
              <a:lstStyle/>
              <a:p>
                <a:pPr>
                  <a:defRPr sz="600" b="0" i="0" u="none" strike="noStrike" kern="1200" baseline="0">
                    <a:solidFill>
                      <a:schemeClr val="accent4"/>
                    </a:solidFill>
                    <a:latin typeface="+mn-lt"/>
                    <a:ea typeface="+mn-ea"/>
                    <a:cs typeface="+mn-cs"/>
                  </a:defRPr>
                </a:pPr>
                <a:endParaRPr lang="en-US"/>
              </a:p>
            </c:txPr>
            <c:dLblPos val="b"/>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xVal>
            <c:strRef>
              <c:f>Sheet1!$A$2:$A$113</c:f>
              <c:strCache>
                <c:ptCount val="112"/>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pt idx="67">
                  <c:v>68</c:v>
                </c:pt>
                <c:pt idx="68">
                  <c:v>69</c:v>
                </c:pt>
                <c:pt idx="69">
                  <c:v>70</c:v>
                </c:pt>
                <c:pt idx="70">
                  <c:v>71</c:v>
                </c:pt>
                <c:pt idx="71">
                  <c:v>72</c:v>
                </c:pt>
                <c:pt idx="72">
                  <c:v>73</c:v>
                </c:pt>
                <c:pt idx="73">
                  <c:v>74</c:v>
                </c:pt>
                <c:pt idx="74">
                  <c:v>75</c:v>
                </c:pt>
                <c:pt idx="75">
                  <c:v>76</c:v>
                </c:pt>
                <c:pt idx="76">
                  <c:v>77</c:v>
                </c:pt>
                <c:pt idx="77">
                  <c:v>78</c:v>
                </c:pt>
                <c:pt idx="78">
                  <c:v>79</c:v>
                </c:pt>
                <c:pt idx="79">
                  <c:v>80</c:v>
                </c:pt>
                <c:pt idx="80">
                  <c:v>81</c:v>
                </c:pt>
                <c:pt idx="81">
                  <c:v>82</c:v>
                </c:pt>
                <c:pt idx="82">
                  <c:v>83</c:v>
                </c:pt>
                <c:pt idx="83">
                  <c:v>84</c:v>
                </c:pt>
                <c:pt idx="84">
                  <c:v>85</c:v>
                </c:pt>
                <c:pt idx="85">
                  <c:v>86</c:v>
                </c:pt>
                <c:pt idx="86">
                  <c:v>87</c:v>
                </c:pt>
                <c:pt idx="87">
                  <c:v>88</c:v>
                </c:pt>
                <c:pt idx="88">
                  <c:v>89</c:v>
                </c:pt>
                <c:pt idx="89">
                  <c:v>90</c:v>
                </c:pt>
                <c:pt idx="90">
                  <c:v>91</c:v>
                </c:pt>
                <c:pt idx="91">
                  <c:v>92</c:v>
                </c:pt>
                <c:pt idx="92">
                  <c:v>93</c:v>
                </c:pt>
                <c:pt idx="93">
                  <c:v>94</c:v>
                </c:pt>
                <c:pt idx="94">
                  <c:v>95</c:v>
                </c:pt>
                <c:pt idx="95">
                  <c:v>Djibouti</c:v>
                </c:pt>
                <c:pt idx="96">
                  <c:v>97</c:v>
                </c:pt>
                <c:pt idx="97">
                  <c:v>98</c:v>
                </c:pt>
                <c:pt idx="98">
                  <c:v>99</c:v>
                </c:pt>
                <c:pt idx="99">
                  <c:v>100</c:v>
                </c:pt>
                <c:pt idx="100">
                  <c:v>101</c:v>
                </c:pt>
                <c:pt idx="101">
                  <c:v>102</c:v>
                </c:pt>
                <c:pt idx="102">
                  <c:v>Massachusetts</c:v>
                </c:pt>
                <c:pt idx="103">
                  <c:v>104</c:v>
                </c:pt>
                <c:pt idx="104">
                  <c:v>105</c:v>
                </c:pt>
                <c:pt idx="105">
                  <c:v>106</c:v>
                </c:pt>
                <c:pt idx="106">
                  <c:v>107</c:v>
                </c:pt>
                <c:pt idx="107">
                  <c:v>108</c:v>
                </c:pt>
                <c:pt idx="108">
                  <c:v>109</c:v>
                </c:pt>
                <c:pt idx="109">
                  <c:v>110</c:v>
                </c:pt>
                <c:pt idx="110">
                  <c:v>111</c:v>
                </c:pt>
                <c:pt idx="111">
                  <c:v>Rhode Island</c:v>
                </c:pt>
              </c:strCache>
            </c:strRef>
          </c:xVal>
          <c:yVal>
            <c:numRef>
              <c:f>Sheet1!$C$2:$C$113</c:f>
              <c:numCache>
                <c:formatCode>General</c:formatCode>
                <c:ptCount val="112"/>
                <c:pt idx="0">
                  <c:v>#N/A</c:v>
                </c:pt>
                <c:pt idx="1">
                  <c:v>#N/A</c:v>
                </c:pt>
                <c:pt idx="2">
                  <c:v>#N/A</c:v>
                </c:pt>
                <c:pt idx="3">
                  <c:v>28.5</c:v>
                </c:pt>
                <c:pt idx="4">
                  <c:v>28.2</c:v>
                </c:pt>
                <c:pt idx="5">
                  <c:v>24.7</c:v>
                </c:pt>
                <c:pt idx="6">
                  <c:v>24.3</c:v>
                </c:pt>
                <c:pt idx="7">
                  <c:v>#N/A</c:v>
                </c:pt>
                <c:pt idx="8">
                  <c:v>#N/A</c:v>
                </c:pt>
                <c:pt idx="9">
                  <c:v>#N/A</c:v>
                </c:pt>
                <c:pt idx="10">
                  <c:v>23</c:v>
                </c:pt>
                <c:pt idx="11">
                  <c:v>22.3</c:v>
                </c:pt>
                <c:pt idx="12">
                  <c:v>#N/A</c:v>
                </c:pt>
                <c:pt idx="13">
                  <c:v>21.2</c:v>
                </c:pt>
                <c:pt idx="14">
                  <c:v>21.1</c:v>
                </c:pt>
                <c:pt idx="15">
                  <c:v>20.6</c:v>
                </c:pt>
                <c:pt idx="16">
                  <c:v>#N/A</c:v>
                </c:pt>
                <c:pt idx="17">
                  <c:v>20</c:v>
                </c:pt>
                <c:pt idx="18">
                  <c:v>#N/A</c:v>
                </c:pt>
                <c:pt idx="19">
                  <c:v>19.7</c:v>
                </c:pt>
                <c:pt idx="20">
                  <c:v>19.100000000000001</c:v>
                </c:pt>
                <c:pt idx="21">
                  <c:v>#N/A</c:v>
                </c:pt>
                <c:pt idx="22">
                  <c:v>18.600000000000001</c:v>
                </c:pt>
                <c:pt idx="23">
                  <c:v>18.3</c:v>
                </c:pt>
                <c:pt idx="24">
                  <c:v>18.3</c:v>
                </c:pt>
                <c:pt idx="25">
                  <c:v>#N/A</c:v>
                </c:pt>
                <c:pt idx="26">
                  <c:v>17.5</c:v>
                </c:pt>
                <c:pt idx="27">
                  <c:v>17.3</c:v>
                </c:pt>
                <c:pt idx="28">
                  <c:v>#N/A</c:v>
                </c:pt>
                <c:pt idx="29">
                  <c:v>16.5</c:v>
                </c:pt>
                <c:pt idx="30">
                  <c:v>16.100000000000001</c:v>
                </c:pt>
                <c:pt idx="31">
                  <c:v>16</c:v>
                </c:pt>
                <c:pt idx="32">
                  <c:v>15.9</c:v>
                </c:pt>
                <c:pt idx="33">
                  <c:v>#N/A</c:v>
                </c:pt>
                <c:pt idx="34">
                  <c:v>15.2</c:v>
                </c:pt>
                <c:pt idx="35">
                  <c:v>15.2</c:v>
                </c:pt>
                <c:pt idx="36">
                  <c:v>#N/A</c:v>
                </c:pt>
                <c:pt idx="37">
                  <c:v>15.1</c:v>
                </c:pt>
                <c:pt idx="38">
                  <c:v>14.9</c:v>
                </c:pt>
                <c:pt idx="39">
                  <c:v>14.8</c:v>
                </c:pt>
                <c:pt idx="40">
                  <c:v>#N/A</c:v>
                </c:pt>
                <c:pt idx="41">
                  <c:v>14.5</c:v>
                </c:pt>
                <c:pt idx="42">
                  <c:v>14.4</c:v>
                </c:pt>
                <c:pt idx="43">
                  <c:v>14.3</c:v>
                </c:pt>
                <c:pt idx="44">
                  <c:v>14.3</c:v>
                </c:pt>
                <c:pt idx="45">
                  <c:v>14.2</c:v>
                </c:pt>
                <c:pt idx="46">
                  <c:v>13.7</c:v>
                </c:pt>
                <c:pt idx="47">
                  <c:v>#N/A</c:v>
                </c:pt>
                <c:pt idx="48">
                  <c:v>13.3</c:v>
                </c:pt>
                <c:pt idx="49">
                  <c:v>13.2</c:v>
                </c:pt>
                <c:pt idx="50">
                  <c:v>12.8</c:v>
                </c:pt>
                <c:pt idx="51">
                  <c:v>12.2</c:v>
                </c:pt>
                <c:pt idx="52">
                  <c:v>#N/A</c:v>
                </c:pt>
                <c:pt idx="53">
                  <c:v>#N/A</c:v>
                </c:pt>
                <c:pt idx="54">
                  <c:v>#N/A</c:v>
                </c:pt>
                <c:pt idx="55">
                  <c:v>11.5</c:v>
                </c:pt>
                <c:pt idx="56">
                  <c:v>11.4</c:v>
                </c:pt>
                <c:pt idx="57">
                  <c:v>11.1</c:v>
                </c:pt>
                <c:pt idx="58">
                  <c:v>#N/A</c:v>
                </c:pt>
                <c:pt idx="59">
                  <c:v>10.4</c:v>
                </c:pt>
                <c:pt idx="60">
                  <c:v>10.4</c:v>
                </c:pt>
                <c:pt idx="61">
                  <c:v>#N/A</c:v>
                </c:pt>
                <c:pt idx="62">
                  <c:v>10.1</c:v>
                </c:pt>
                <c:pt idx="63">
                  <c:v>#N/A</c:v>
                </c:pt>
                <c:pt idx="64">
                  <c:v>#N/A</c:v>
                </c:pt>
                <c:pt idx="65">
                  <c:v>9.3000000000000007</c:v>
                </c:pt>
                <c:pt idx="66">
                  <c:v>#N/A</c:v>
                </c:pt>
                <c:pt idx="67">
                  <c:v>9</c:v>
                </c:pt>
                <c:pt idx="68">
                  <c:v>#N/A</c:v>
                </c:pt>
                <c:pt idx="69">
                  <c:v>#N/A</c:v>
                </c:pt>
                <c:pt idx="70">
                  <c:v>#N/A</c:v>
                </c:pt>
                <c:pt idx="71">
                  <c:v>#N/A</c:v>
                </c:pt>
                <c:pt idx="72">
                  <c:v>#N/A</c:v>
                </c:pt>
                <c:pt idx="73">
                  <c:v>8</c:v>
                </c:pt>
                <c:pt idx="74">
                  <c:v>#N/A</c:v>
                </c:pt>
                <c:pt idx="75">
                  <c:v>6.7</c:v>
                </c:pt>
                <c:pt idx="76">
                  <c:v>#N/A</c:v>
                </c:pt>
                <c:pt idx="77">
                  <c:v>#N/A</c:v>
                </c:pt>
                <c:pt idx="78">
                  <c:v>#N/A</c:v>
                </c:pt>
                <c:pt idx="79">
                  <c:v>#N/A</c:v>
                </c:pt>
                <c:pt idx="80">
                  <c:v>#N/A</c:v>
                </c:pt>
                <c:pt idx="81">
                  <c:v>#N/A</c:v>
                </c:pt>
                <c:pt idx="82">
                  <c:v>5</c:v>
                </c:pt>
                <c:pt idx="83">
                  <c:v>4.9000000000000004</c:v>
                </c:pt>
                <c:pt idx="84">
                  <c:v>#N/A</c:v>
                </c:pt>
                <c:pt idx="85">
                  <c:v>#N/A</c:v>
                </c:pt>
                <c:pt idx="86">
                  <c:v>#N/A</c:v>
                </c:pt>
                <c:pt idx="87">
                  <c:v>#N/A</c:v>
                </c:pt>
                <c:pt idx="88">
                  <c:v>#N/A</c:v>
                </c:pt>
                <c:pt idx="89">
                  <c:v>#N/A</c:v>
                </c:pt>
                <c:pt idx="90">
                  <c:v>#N/A</c:v>
                </c:pt>
                <c:pt idx="91">
                  <c:v>4.3</c:v>
                </c:pt>
                <c:pt idx="92">
                  <c:v>#N/A</c:v>
                </c:pt>
                <c:pt idx="93">
                  <c:v>#N/A</c:v>
                </c:pt>
                <c:pt idx="94">
                  <c:v>#N/A</c:v>
                </c:pt>
                <c:pt idx="95">
                  <c:v>#N/A</c:v>
                </c:pt>
                <c:pt idx="96">
                  <c:v>#N/A</c:v>
                </c:pt>
                <c:pt idx="97">
                  <c:v>#N/A</c:v>
                </c:pt>
                <c:pt idx="98">
                  <c:v>#N/A</c:v>
                </c:pt>
                <c:pt idx="99">
                  <c:v>#N/A</c:v>
                </c:pt>
                <c:pt idx="100">
                  <c:v>#N/A</c:v>
                </c:pt>
                <c:pt idx="101">
                  <c:v>#N/A</c:v>
                </c:pt>
                <c:pt idx="102">
                  <c:v>3.5</c:v>
                </c:pt>
                <c:pt idx="103">
                  <c:v>#N/A</c:v>
                </c:pt>
                <c:pt idx="104">
                  <c:v>#N/A</c:v>
                </c:pt>
                <c:pt idx="105">
                  <c:v>#N/A</c:v>
                </c:pt>
                <c:pt idx="106">
                  <c:v>#N/A</c:v>
                </c:pt>
                <c:pt idx="107">
                  <c:v>#N/A</c:v>
                </c:pt>
                <c:pt idx="108">
                  <c:v>#N/A</c:v>
                </c:pt>
                <c:pt idx="109">
                  <c:v>#N/A</c:v>
                </c:pt>
                <c:pt idx="110">
                  <c:v>#N/A</c:v>
                </c:pt>
                <c:pt idx="111">
                  <c:v>3</c:v>
                </c:pt>
              </c:numCache>
            </c:numRef>
          </c:yVal>
          <c:smooth val="0"/>
          <c:extLst>
            <c:ext xmlns:c15="http://schemas.microsoft.com/office/drawing/2012/chart" uri="{02D57815-91ED-43cb-92C2-25804820EDAC}">
              <c15:datalabelsRange>
                <c15:f>Sheet1!$D$2:$D$97</c15:f>
                <c15:dlblRangeCache>
                  <c:ptCount val="96"/>
                  <c:pt idx="0">
                    <c:v>Venezuela</c:v>
                  </c:pt>
                  <c:pt idx="1">
                    <c:v>El Salvador</c:v>
                  </c:pt>
                  <c:pt idx="2">
                    <c:v>U.S. Virgin Islands</c:v>
                  </c:pt>
                  <c:pt idx="3">
                    <c:v>Mississippi</c:v>
                  </c:pt>
                  <c:pt idx="4">
                    <c:v>Louisiana</c:v>
                  </c:pt>
                  <c:pt idx="5">
                    <c:v>Alabama</c:v>
                  </c:pt>
                  <c:pt idx="6">
                    <c:v>New Mexico</c:v>
                  </c:pt>
                  <c:pt idx="7">
                    <c:v>Guatemala</c:v>
                  </c:pt>
                  <c:pt idx="8">
                    <c:v>Mexico</c:v>
                  </c:pt>
                  <c:pt idx="9">
                    <c:v>Honduras</c:v>
                  </c:pt>
                  <c:pt idx="10">
                    <c:v>Missouri</c:v>
                  </c:pt>
                  <c:pt idx="11">
                    <c:v>District of Columbia</c:v>
                  </c:pt>
                  <c:pt idx="12">
                    <c:v>Bahamas</c:v>
                  </c:pt>
                  <c:pt idx="13">
                    <c:v>Montana</c:v>
                  </c:pt>
                  <c:pt idx="14">
                    <c:v>Alaska</c:v>
                  </c:pt>
                  <c:pt idx="15">
                    <c:v>Arkansas</c:v>
                  </c:pt>
                  <c:pt idx="16">
                    <c:v>Colombia</c:v>
                  </c:pt>
                  <c:pt idx="17">
                    <c:v>South Carolina</c:v>
                  </c:pt>
                  <c:pt idx="18">
                    <c:v>Jamaica</c:v>
                  </c:pt>
                  <c:pt idx="19">
                    <c:v>Tennessee</c:v>
                  </c:pt>
                  <c:pt idx="20">
                    <c:v>Georgia (U.S. State)</c:v>
                  </c:pt>
                  <c:pt idx="21">
                    <c:v>Trinidad and Tobago</c:v>
                  </c:pt>
                  <c:pt idx="22">
                    <c:v>Wyoming</c:v>
                  </c:pt>
                  <c:pt idx="23">
                    <c:v>Arizona</c:v>
                  </c:pt>
                  <c:pt idx="24">
                    <c:v>Oklahoma</c:v>
                  </c:pt>
                  <c:pt idx="25">
                    <c:v>Brazil</c:v>
                  </c:pt>
                  <c:pt idx="26">
                    <c:v>Kentucky</c:v>
                  </c:pt>
                  <c:pt idx="27">
                    <c:v>Nevada</c:v>
                  </c:pt>
                  <c:pt idx="28">
                    <c:v>Puerto Rico</c:v>
                  </c:pt>
                  <c:pt idx="29">
                    <c:v>Indiana</c:v>
                  </c:pt>
                  <c:pt idx="30">
                    <c:v>North Carolina</c:v>
                  </c:pt>
                  <c:pt idx="31">
                    <c:v>Colorado</c:v>
                  </c:pt>
                  <c:pt idx="32">
                    <c:v>Kansas</c:v>
                  </c:pt>
                  <c:pt idx="33">
                    <c:v>Greenland</c:v>
                  </c:pt>
                  <c:pt idx="34">
                    <c:v>Idaho</c:v>
                  </c:pt>
                  <c:pt idx="35">
                    <c:v>North Dakota</c:v>
                  </c:pt>
                  <c:pt idx="36">
                    <c:v>Haiti</c:v>
                  </c:pt>
                  <c:pt idx="37">
                    <c:v>Ohio</c:v>
                  </c:pt>
                  <c:pt idx="38">
                    <c:v>South Dakota</c:v>
                  </c:pt>
                  <c:pt idx="39">
                    <c:v>West Virginia</c:v>
                  </c:pt>
                  <c:pt idx="40">
                    <c:v>Belize</c:v>
                  </c:pt>
                  <c:pt idx="41">
                    <c:v>Texas</c:v>
                  </c:pt>
                  <c:pt idx="42">
                    <c:v>Michigan</c:v>
                  </c:pt>
                  <c:pt idx="43">
                    <c:v>Illinois</c:v>
                  </c:pt>
                  <c:pt idx="44">
                    <c:v>Virginia</c:v>
                  </c:pt>
                  <c:pt idx="45">
                    <c:v>Pennsylvania</c:v>
                  </c:pt>
                  <c:pt idx="46">
                    <c:v>Maryland</c:v>
                  </c:pt>
                  <c:pt idx="47">
                    <c:v>U.S.</c:v>
                  </c:pt>
                  <c:pt idx="48">
                    <c:v>Wisconsin</c:v>
                  </c:pt>
                  <c:pt idx="49">
                    <c:v>Florida</c:v>
                  </c:pt>
                  <c:pt idx="50">
                    <c:v>Oregon</c:v>
                  </c:pt>
                  <c:pt idx="51">
                    <c:v>Utah</c:v>
                  </c:pt>
                  <c:pt idx="52">
                    <c:v>Saint Vincent and the Grenadines</c:v>
                  </c:pt>
                  <c:pt idx="53">
                    <c:v>Dominican Republic</c:v>
                  </c:pt>
                  <c:pt idx="54">
                    <c:v>Saint Kitts and Nevis</c:v>
                  </c:pt>
                  <c:pt idx="55">
                    <c:v>Nebraska</c:v>
                  </c:pt>
                  <c:pt idx="56">
                    <c:v>Delaware</c:v>
                  </c:pt>
                  <c:pt idx="57">
                    <c:v>Washington</c:v>
                  </c:pt>
                  <c:pt idx="58">
                    <c:v>Guyana</c:v>
                  </c:pt>
                  <c:pt idx="59">
                    <c:v>Maine</c:v>
                  </c:pt>
                  <c:pt idx="60">
                    <c:v>Vermont</c:v>
                  </c:pt>
                  <c:pt idx="61">
                    <c:v>Panama</c:v>
                  </c:pt>
                  <c:pt idx="62">
                    <c:v>Iowa</c:v>
                  </c:pt>
                  <c:pt idx="63">
                    <c:v>Uruguay</c:v>
                  </c:pt>
                  <c:pt idx="64">
                    <c:v>Costa Rica</c:v>
                  </c:pt>
                  <c:pt idx="65">
                    <c:v>New Hampshire</c:v>
                  </c:pt>
                  <c:pt idx="66">
                    <c:v>Iraq</c:v>
                  </c:pt>
                  <c:pt idx="67">
                    <c:v>Minnesota</c:v>
                  </c:pt>
                  <c:pt idx="68">
                    <c:v>Philippines</c:v>
                  </c:pt>
                  <c:pt idx="69">
                    <c:v>Lesotho</c:v>
                  </c:pt>
                  <c:pt idx="70">
                    <c:v>Saint Lucia</c:v>
                  </c:pt>
                  <c:pt idx="71">
                    <c:v>Paraguay</c:v>
                  </c:pt>
                  <c:pt idx="72">
                    <c:v>South Africa</c:v>
                  </c:pt>
                  <c:pt idx="73">
                    <c:v>California</c:v>
                  </c:pt>
                  <c:pt idx="74">
                    <c:v>Somalia</c:v>
                  </c:pt>
                  <c:pt idx="75">
                    <c:v>Connecticut</c:v>
                  </c:pt>
                  <c:pt idx="76">
                    <c:v>Cabo Verde</c:v>
                  </c:pt>
                  <c:pt idx="77">
                    <c:v>Eritrea</c:v>
                  </c:pt>
                  <c:pt idx="78">
                    <c:v>Eswatini</c:v>
                  </c:pt>
                  <c:pt idx="79">
                    <c:v>Afghanistan</c:v>
                  </c:pt>
                  <c:pt idx="80">
                    <c:v>Guinea-Bissau</c:v>
                  </c:pt>
                  <c:pt idx="81">
                    <c:v>Palestine</c:v>
                  </c:pt>
                  <c:pt idx="82">
                    <c:v>New York</c:v>
                  </c:pt>
                  <c:pt idx="83">
                    <c:v>New Jersey</c:v>
                  </c:pt>
                  <c:pt idx="84">
                    <c:v>Argentina</c:v>
                  </c:pt>
                  <c:pt idx="85">
                    <c:v>Suriname</c:v>
                  </c:pt>
                  <c:pt idx="86">
                    <c:v>South Sudan</c:v>
                  </c:pt>
                  <c:pt idx="87">
                    <c:v>Nicaragua</c:v>
                  </c:pt>
                  <c:pt idx="88">
                    <c:v>Ecuador</c:v>
                  </c:pt>
                  <c:pt idx="89">
                    <c:v>Namibia</c:v>
                  </c:pt>
                  <c:pt idx="90">
                    <c:v>Barbados</c:v>
                  </c:pt>
                  <c:pt idx="91">
                    <c:v>Hawai'i</c:v>
                  </c:pt>
                  <c:pt idx="92">
                    <c:v>Chad</c:v>
                  </c:pt>
                  <c:pt idx="93">
                    <c:v>Central African Republic</c:v>
                  </c:pt>
                  <c:pt idx="94">
                    <c:v>Antigua and Barbuda</c:v>
                  </c:pt>
                  <c:pt idx="95">
                    <c:v>Djibouti</c:v>
                  </c:pt>
                </c15:dlblRangeCache>
              </c15:datalabelsRange>
            </c:ext>
            <c:ext xmlns:c16="http://schemas.microsoft.com/office/drawing/2014/chart" uri="{C3380CC4-5D6E-409C-BE32-E72D297353CC}">
              <c16:uniqueId val="{000000DF-1B1B-AF45-B0A7-C7CBA3D84992}"/>
            </c:ext>
          </c:extLst>
        </c:ser>
        <c:dLbls>
          <c:showLegendKey val="0"/>
          <c:showVal val="0"/>
          <c:showCatName val="0"/>
          <c:showSerName val="0"/>
          <c:showPercent val="0"/>
          <c:showBubbleSize val="0"/>
        </c:dLbls>
        <c:axId val="1678797727"/>
        <c:axId val="1678790239"/>
      </c:scatterChart>
      <c:valAx>
        <c:axId val="1678797727"/>
        <c:scaling>
          <c:orientation val="minMax"/>
          <c:max val="113"/>
          <c:min val="0"/>
        </c:scaling>
        <c:delete val="1"/>
        <c:axPos val="b"/>
        <c:numFmt formatCode="General" sourceLinked="1"/>
        <c:majorTickMark val="out"/>
        <c:minorTickMark val="none"/>
        <c:tickLblPos val="nextTo"/>
        <c:crossAx val="1678790239"/>
        <c:crossesAt val="0"/>
        <c:crossBetween val="midCat"/>
      </c:valAx>
      <c:valAx>
        <c:axId val="1678790239"/>
        <c:scaling>
          <c:orientation val="minMax"/>
          <c:max val="60"/>
          <c:min val="0"/>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78797727"/>
        <c:crossesAt val="0"/>
        <c:crossBetween val="midCat"/>
      </c:valAx>
      <c:spPr>
        <a:noFill/>
        <a:ln>
          <a:noFill/>
        </a:ln>
        <a:effectLst/>
      </c:spPr>
    </c:plotArea>
    <c:plotVisOnly val="0"/>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2796047552879418E-2"/>
          <c:y val="8.8304092814236332E-2"/>
          <c:w val="0.95522138164102033"/>
          <c:h val="0.73184643415893536"/>
        </c:manualLayout>
      </c:layout>
      <c:scatterChart>
        <c:scatterStyle val="lineMarker"/>
        <c:varyColors val="0"/>
        <c:ser>
          <c:idx val="0"/>
          <c:order val="0"/>
          <c:tx>
            <c:strRef>
              <c:f>Sheet1!$B$1</c:f>
              <c:strCache>
                <c:ptCount val="1"/>
                <c:pt idx="0">
                  <c:v>OECD</c:v>
                </c:pt>
              </c:strCache>
            </c:strRef>
          </c:tx>
          <c:spPr>
            <a:ln w="19050" cap="rnd">
              <a:noFill/>
              <a:round/>
            </a:ln>
            <a:effectLst/>
          </c:spPr>
          <c:marker>
            <c:symbol val="circle"/>
            <c:size val="5"/>
            <c:spPr>
              <a:solidFill>
                <a:schemeClr val="accent1"/>
              </a:solidFill>
              <a:ln w="9525">
                <a:noFill/>
              </a:ln>
              <a:effectLst/>
            </c:spPr>
          </c:marker>
          <c:dLbls>
            <c:dLbl>
              <c:idx val="0"/>
              <c:tx>
                <c:rich>
                  <a:bodyPr/>
                  <a:lstStyle/>
                  <a:p>
                    <a:fld id="{D5CF027E-2E11-4F7F-BB40-BBF6EAF4108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0-627D-DA49-B2A1-E8C4B9E87128}"/>
                </c:ext>
              </c:extLst>
            </c:dLbl>
            <c:dLbl>
              <c:idx val="1"/>
              <c:tx>
                <c:rich>
                  <a:bodyPr/>
                  <a:lstStyle/>
                  <a:p>
                    <a:fld id="{0C8DE83A-6E8B-424A-AF30-4C1CFA933A0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627D-DA49-B2A1-E8C4B9E87128}"/>
                </c:ext>
              </c:extLst>
            </c:dLbl>
            <c:dLbl>
              <c:idx val="2"/>
              <c:tx>
                <c:rich>
                  <a:bodyPr/>
                  <a:lstStyle/>
                  <a:p>
                    <a:fld id="{EF9624B7-A005-4EF9-AE6A-50816E917B2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627D-DA49-B2A1-E8C4B9E87128}"/>
                </c:ext>
              </c:extLst>
            </c:dLbl>
            <c:dLbl>
              <c:idx val="3"/>
              <c:tx>
                <c:rich>
                  <a:bodyPr/>
                  <a:lstStyle/>
                  <a:p>
                    <a:fld id="{620477A3-2E67-471B-B2C8-32BE6197124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627D-DA49-B2A1-E8C4B9E87128}"/>
                </c:ext>
              </c:extLst>
            </c:dLbl>
            <c:dLbl>
              <c:idx val="4"/>
              <c:tx>
                <c:rich>
                  <a:bodyPr/>
                  <a:lstStyle/>
                  <a:p>
                    <a:fld id="{A2FD4702-28FA-4BB4-BD61-35CDB138C09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627D-DA49-B2A1-E8C4B9E87128}"/>
                </c:ext>
              </c:extLst>
            </c:dLbl>
            <c:dLbl>
              <c:idx val="5"/>
              <c:tx>
                <c:rich>
                  <a:bodyPr/>
                  <a:lstStyle/>
                  <a:p>
                    <a:fld id="{F970A032-7AD2-45F0-B2B3-A5ED59DE58D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627D-DA49-B2A1-E8C4B9E87128}"/>
                </c:ext>
              </c:extLst>
            </c:dLbl>
            <c:dLbl>
              <c:idx val="6"/>
              <c:tx>
                <c:rich>
                  <a:bodyPr/>
                  <a:lstStyle/>
                  <a:p>
                    <a:fld id="{4CE6E2F8-C59D-4EFE-9429-DB0D9B1DF3C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627D-DA49-B2A1-E8C4B9E87128}"/>
                </c:ext>
              </c:extLst>
            </c:dLbl>
            <c:dLbl>
              <c:idx val="7"/>
              <c:tx>
                <c:rich>
                  <a:bodyPr/>
                  <a:lstStyle/>
                  <a:p>
                    <a:fld id="{CB56B234-C15F-42FC-9856-9B4A341F5E2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627D-DA49-B2A1-E8C4B9E87128}"/>
                </c:ext>
              </c:extLst>
            </c:dLbl>
            <c:dLbl>
              <c:idx val="8"/>
              <c:tx>
                <c:rich>
                  <a:bodyPr/>
                  <a:lstStyle/>
                  <a:p>
                    <a:fld id="{DE0D31D0-95A6-4BEE-BE6D-5958226BDA2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627D-DA49-B2A1-E8C4B9E87128}"/>
                </c:ext>
              </c:extLst>
            </c:dLbl>
            <c:dLbl>
              <c:idx val="9"/>
              <c:tx>
                <c:rich>
                  <a:bodyPr/>
                  <a:lstStyle/>
                  <a:p>
                    <a:fld id="{DFEFFF3C-D94D-42E4-903C-8FF4D093240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627D-DA49-B2A1-E8C4B9E87128}"/>
                </c:ext>
              </c:extLst>
            </c:dLbl>
            <c:dLbl>
              <c:idx val="10"/>
              <c:tx>
                <c:rich>
                  <a:bodyPr/>
                  <a:lstStyle/>
                  <a:p>
                    <a:fld id="{102ED827-03C7-4159-8CF9-5E6A7FFF8DC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627D-DA49-B2A1-E8C4B9E87128}"/>
                </c:ext>
              </c:extLst>
            </c:dLbl>
            <c:dLbl>
              <c:idx val="11"/>
              <c:tx>
                <c:rich>
                  <a:bodyPr/>
                  <a:lstStyle/>
                  <a:p>
                    <a:fld id="{47CCDB6E-17CF-4B33-81BE-799FFB45FCB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627D-DA49-B2A1-E8C4B9E87128}"/>
                </c:ext>
              </c:extLst>
            </c:dLbl>
            <c:dLbl>
              <c:idx val="12"/>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C-627D-DA49-B2A1-E8C4B9E87128}"/>
                </c:ext>
              </c:extLst>
            </c:dLbl>
            <c:dLbl>
              <c:idx val="13"/>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D-627D-DA49-B2A1-E8C4B9E87128}"/>
                </c:ext>
              </c:extLst>
            </c:dLbl>
            <c:dLbl>
              <c:idx val="14"/>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E-627D-DA49-B2A1-E8C4B9E87128}"/>
                </c:ext>
              </c:extLst>
            </c:dLbl>
            <c:dLbl>
              <c:idx val="15"/>
              <c:tx>
                <c:rich>
                  <a:bodyPr/>
                  <a:lstStyle/>
                  <a:p>
                    <a:fld id="{66509ADB-024E-4BF2-98C6-C50CEBD85B5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F-627D-DA49-B2A1-E8C4B9E87128}"/>
                </c:ext>
              </c:extLst>
            </c:dLbl>
            <c:dLbl>
              <c:idx val="16"/>
              <c:tx>
                <c:rich>
                  <a:bodyPr/>
                  <a:lstStyle/>
                  <a:p>
                    <a:fld id="{4DAD5BD7-10B8-43D0-8294-71F85F80BCE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0-627D-DA49-B2A1-E8C4B9E87128}"/>
                </c:ext>
              </c:extLst>
            </c:dLbl>
            <c:dLbl>
              <c:idx val="17"/>
              <c:tx>
                <c:rich>
                  <a:bodyPr/>
                  <a:lstStyle/>
                  <a:p>
                    <a:fld id="{296775BE-876D-49E6-9906-E5ACE0A6856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1-627D-DA49-B2A1-E8C4B9E87128}"/>
                </c:ext>
              </c:extLst>
            </c:dLbl>
            <c:dLbl>
              <c:idx val="18"/>
              <c:tx>
                <c:rich>
                  <a:bodyPr/>
                  <a:lstStyle/>
                  <a:p>
                    <a:fld id="{88CE94F4-67D1-454C-8BDC-AB657D5E61B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2-627D-DA49-B2A1-E8C4B9E87128}"/>
                </c:ext>
              </c:extLst>
            </c:dLbl>
            <c:dLbl>
              <c:idx val="19"/>
              <c:tx>
                <c:rich>
                  <a:bodyPr/>
                  <a:lstStyle/>
                  <a:p>
                    <a:fld id="{87F12FE0-CBB8-4D77-ADE3-F42AB1C423E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3-627D-DA49-B2A1-E8C4B9E87128}"/>
                </c:ext>
              </c:extLst>
            </c:dLbl>
            <c:dLbl>
              <c:idx val="20"/>
              <c:tx>
                <c:rich>
                  <a:bodyPr/>
                  <a:lstStyle/>
                  <a:p>
                    <a:fld id="{902C8418-E62F-48EC-9492-27269388DAE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4-627D-DA49-B2A1-E8C4B9E87128}"/>
                </c:ext>
              </c:extLst>
            </c:dLbl>
            <c:dLbl>
              <c:idx val="21"/>
              <c:tx>
                <c:rich>
                  <a:bodyPr/>
                  <a:lstStyle/>
                  <a:p>
                    <a:fld id="{36E82E39-6A46-4FFE-8968-A7A849CB6DB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5-627D-DA49-B2A1-E8C4B9E87128}"/>
                </c:ext>
              </c:extLst>
            </c:dLbl>
            <c:dLbl>
              <c:idx val="22"/>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6-627D-DA49-B2A1-E8C4B9E87128}"/>
                </c:ext>
              </c:extLst>
            </c:dLbl>
            <c:dLbl>
              <c:idx val="23"/>
              <c:tx>
                <c:rich>
                  <a:bodyPr/>
                  <a:lstStyle/>
                  <a:p>
                    <a:fld id="{2E8F0E1B-1979-40FD-A2DA-C6B8F67CD49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7-627D-DA49-B2A1-E8C4B9E87128}"/>
                </c:ext>
              </c:extLst>
            </c:dLbl>
            <c:dLbl>
              <c:idx val="24"/>
              <c:tx>
                <c:rich>
                  <a:bodyPr/>
                  <a:lstStyle/>
                  <a:p>
                    <a:fld id="{2241184E-6A94-416C-BEFC-08B41527D1F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8-627D-DA49-B2A1-E8C4B9E87128}"/>
                </c:ext>
              </c:extLst>
            </c:dLbl>
            <c:dLbl>
              <c:idx val="25"/>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9-627D-DA49-B2A1-E8C4B9E87128}"/>
                </c:ext>
              </c:extLst>
            </c:dLbl>
            <c:dLbl>
              <c:idx val="26"/>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A-627D-DA49-B2A1-E8C4B9E87128}"/>
                </c:ext>
              </c:extLst>
            </c:dLbl>
            <c:dLbl>
              <c:idx val="27"/>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B-627D-DA49-B2A1-E8C4B9E87128}"/>
                </c:ext>
              </c:extLst>
            </c:dLbl>
            <c:dLbl>
              <c:idx val="28"/>
              <c:tx>
                <c:rich>
                  <a:bodyPr/>
                  <a:lstStyle/>
                  <a:p>
                    <a:fld id="{B937B3F8-AA3D-46BC-A6EF-9DD890EC38D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C-627D-DA49-B2A1-E8C4B9E87128}"/>
                </c:ext>
              </c:extLst>
            </c:dLbl>
            <c:dLbl>
              <c:idx val="29"/>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D-627D-DA49-B2A1-E8C4B9E87128}"/>
                </c:ext>
              </c:extLst>
            </c:dLbl>
            <c:dLbl>
              <c:idx val="30"/>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E-627D-DA49-B2A1-E8C4B9E87128}"/>
                </c:ext>
              </c:extLst>
            </c:dLbl>
            <c:dLbl>
              <c:idx val="31"/>
              <c:tx>
                <c:rich>
                  <a:bodyPr/>
                  <a:lstStyle/>
                  <a:p>
                    <a:fld id="{F966FBB0-E2E0-4731-8814-9A25CD70F73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F-627D-DA49-B2A1-E8C4B9E87128}"/>
                </c:ext>
              </c:extLst>
            </c:dLbl>
            <c:dLbl>
              <c:idx val="32"/>
              <c:tx>
                <c:rich>
                  <a:bodyPr/>
                  <a:lstStyle/>
                  <a:p>
                    <a:fld id="{4CB60468-7C3A-4E88-A2D3-A15F555612A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0-627D-DA49-B2A1-E8C4B9E87128}"/>
                </c:ext>
              </c:extLst>
            </c:dLbl>
            <c:dLbl>
              <c:idx val="33"/>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1-627D-DA49-B2A1-E8C4B9E87128}"/>
                </c:ext>
              </c:extLst>
            </c:dLbl>
            <c:dLbl>
              <c:idx val="34"/>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2-627D-DA49-B2A1-E8C4B9E87128}"/>
                </c:ext>
              </c:extLst>
            </c:dLbl>
            <c:dLbl>
              <c:idx val="35"/>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3-627D-DA49-B2A1-E8C4B9E87128}"/>
                </c:ext>
              </c:extLst>
            </c:dLbl>
            <c:dLbl>
              <c:idx val="36"/>
              <c:tx>
                <c:rich>
                  <a:bodyPr/>
                  <a:lstStyle/>
                  <a:p>
                    <a:fld id="{27613473-42F2-4D50-A041-380DCEA4FAB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4-627D-DA49-B2A1-E8C4B9E87128}"/>
                </c:ext>
              </c:extLst>
            </c:dLbl>
            <c:dLbl>
              <c:idx val="37"/>
              <c:tx>
                <c:rich>
                  <a:bodyPr/>
                  <a:lstStyle/>
                  <a:p>
                    <a:fld id="{EC5C5E08-9ECE-40E4-A61F-B13B6E7E88D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5-627D-DA49-B2A1-E8C4B9E87128}"/>
                </c:ext>
              </c:extLst>
            </c:dLbl>
            <c:dLbl>
              <c:idx val="38"/>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6-627D-DA49-B2A1-E8C4B9E87128}"/>
                </c:ext>
              </c:extLst>
            </c:dLbl>
            <c:dLbl>
              <c:idx val="39"/>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7-627D-DA49-B2A1-E8C4B9E87128}"/>
                </c:ext>
              </c:extLst>
            </c:dLbl>
            <c:dLbl>
              <c:idx val="40"/>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8-627D-DA49-B2A1-E8C4B9E87128}"/>
                </c:ext>
              </c:extLst>
            </c:dLbl>
            <c:dLbl>
              <c:idx val="41"/>
              <c:tx>
                <c:rich>
                  <a:bodyPr/>
                  <a:lstStyle/>
                  <a:p>
                    <a:fld id="{B79684FF-8370-427A-A2F2-DEBA74B39B1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9-627D-DA49-B2A1-E8C4B9E87128}"/>
                </c:ext>
              </c:extLst>
            </c:dLbl>
            <c:dLbl>
              <c:idx val="42"/>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A-627D-DA49-B2A1-E8C4B9E87128}"/>
                </c:ext>
              </c:extLst>
            </c:dLbl>
            <c:dLbl>
              <c:idx val="43"/>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B-627D-DA49-B2A1-E8C4B9E87128}"/>
                </c:ext>
              </c:extLst>
            </c:dLbl>
            <c:dLbl>
              <c:idx val="44"/>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C-627D-DA49-B2A1-E8C4B9E87128}"/>
                </c:ext>
              </c:extLst>
            </c:dLbl>
            <c:dLbl>
              <c:idx val="45"/>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D-627D-DA49-B2A1-E8C4B9E87128}"/>
                </c:ext>
              </c:extLst>
            </c:dLbl>
            <c:dLbl>
              <c:idx val="46"/>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E-627D-DA49-B2A1-E8C4B9E87128}"/>
                </c:ext>
              </c:extLst>
            </c:dLbl>
            <c:dLbl>
              <c:idx val="47"/>
              <c:tx>
                <c:rich>
                  <a:bodyPr/>
                  <a:lstStyle/>
                  <a:p>
                    <a:fld id="{3A2C0122-BD79-4D2F-8581-A5BC4681553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F-627D-DA49-B2A1-E8C4B9E87128}"/>
                </c:ext>
              </c:extLst>
            </c:dLbl>
            <c:dLbl>
              <c:idx val="48"/>
              <c:layout>
                <c:manualLayout>
                  <c:x val="-1.7967525622917081E-2"/>
                  <c:y val="-4.470148917403325E-2"/>
                </c:manualLayout>
              </c:layout>
              <c:tx>
                <c:rich>
                  <a:bodyPr/>
                  <a:lstStyle/>
                  <a:p>
                    <a:fld id="{595E74D8-900A-4014-AE64-81ED160DB60D}"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30-627D-DA49-B2A1-E8C4B9E87128}"/>
                </c:ext>
              </c:extLst>
            </c:dLbl>
            <c:dLbl>
              <c:idx val="49"/>
              <c:layout>
                <c:manualLayout>
                  <c:x val="-1.6633407431786082E-2"/>
                  <c:y val="-4.3434178250204417E-2"/>
                </c:manualLayout>
              </c:layout>
              <c:tx>
                <c:rich>
                  <a:bodyPr rot="-5400000" spcFirstLastPara="1" vertOverflow="ellipsis" wrap="square" lIns="38100" tIns="19050" rIns="38100" bIns="19050" anchor="ctr" anchorCtr="1">
                    <a:spAutoFit/>
                  </a:bodyPr>
                  <a:lstStyle/>
                  <a:p>
                    <a:pPr>
                      <a:defRPr sz="800" b="1" i="0" u="none" strike="noStrike" kern="1200" baseline="0">
                        <a:solidFill>
                          <a:schemeClr val="accent1"/>
                        </a:solidFill>
                        <a:latin typeface="+mn-lt"/>
                        <a:ea typeface="+mn-ea"/>
                        <a:cs typeface="+mn-cs"/>
                      </a:defRPr>
                    </a:pPr>
                    <a:fld id="{9008407A-7404-544E-BEC2-D376DF90B64F}" type="CELLRANGE">
                      <a:rPr lang="en-US" dirty="0"/>
                      <a:pPr>
                        <a:defRPr sz="800" b="1">
                          <a:solidFill>
                            <a:schemeClr val="accent1"/>
                          </a:solidFill>
                        </a:defRPr>
                      </a:pPr>
                      <a:t>[CELLRANGE]</a:t>
                    </a:fld>
                    <a:endParaRPr lang="en-US"/>
                  </a:p>
                </c:rich>
              </c:tx>
              <c:spPr>
                <a:noFill/>
                <a:ln>
                  <a:noFill/>
                </a:ln>
                <a:effectLst/>
              </c:spPr>
              <c:txPr>
                <a:bodyPr rot="-5400000" spcFirstLastPara="1" vertOverflow="ellipsis" wrap="square" lIns="38100" tIns="19050" rIns="38100" bIns="19050" anchor="ctr" anchorCtr="1">
                  <a:spAutoFit/>
                </a:bodyPr>
                <a:lstStyle/>
                <a:p>
                  <a:pPr>
                    <a:defRPr sz="800" b="1" i="0" u="none" strike="noStrike" kern="1200" baseline="0">
                      <a:solidFill>
                        <a:schemeClr val="accent1"/>
                      </a:solidFill>
                      <a:latin typeface="+mn-lt"/>
                      <a:ea typeface="+mn-ea"/>
                      <a:cs typeface="+mn-cs"/>
                    </a:defRPr>
                  </a:pPr>
                  <a:endParaRPr lang="en-US"/>
                </a:p>
              </c:txPr>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31-627D-DA49-B2A1-E8C4B9E87128}"/>
                </c:ext>
              </c:extLst>
            </c:dLbl>
            <c:dLbl>
              <c:idx val="50"/>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2-627D-DA49-B2A1-E8C4B9E87128}"/>
                </c:ext>
              </c:extLst>
            </c:dLbl>
            <c:dLbl>
              <c:idx val="51"/>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3-627D-DA49-B2A1-E8C4B9E87128}"/>
                </c:ext>
              </c:extLst>
            </c:dLbl>
            <c:dLbl>
              <c:idx val="52"/>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4-627D-DA49-B2A1-E8C4B9E87128}"/>
                </c:ext>
              </c:extLst>
            </c:dLbl>
            <c:dLbl>
              <c:idx val="53"/>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5-627D-DA49-B2A1-E8C4B9E87128}"/>
                </c:ext>
              </c:extLst>
            </c:dLbl>
            <c:dLbl>
              <c:idx val="54"/>
              <c:tx>
                <c:rich>
                  <a:bodyPr/>
                  <a:lstStyle/>
                  <a:p>
                    <a:fld id="{F5E204F8-A0B9-46E4-8C49-D9C21875EE6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6-627D-DA49-B2A1-E8C4B9E87128}"/>
                </c:ext>
              </c:extLst>
            </c:dLbl>
            <c:dLbl>
              <c:idx val="55"/>
              <c:tx>
                <c:rich>
                  <a:bodyPr/>
                  <a:lstStyle/>
                  <a:p>
                    <a:fld id="{F97D3300-BFC9-4AFD-B5B8-68DBF99E8E1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7-627D-DA49-B2A1-E8C4B9E87128}"/>
                </c:ext>
              </c:extLst>
            </c:dLbl>
            <c:dLbl>
              <c:idx val="56"/>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8-627D-DA49-B2A1-E8C4B9E87128}"/>
                </c:ext>
              </c:extLst>
            </c:dLbl>
            <c:dLbl>
              <c:idx val="57"/>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9-627D-DA49-B2A1-E8C4B9E87128}"/>
                </c:ext>
              </c:extLst>
            </c:dLbl>
            <c:dLbl>
              <c:idx val="58"/>
              <c:tx>
                <c:rich>
                  <a:bodyPr/>
                  <a:lstStyle/>
                  <a:p>
                    <a:fld id="{97C80462-612C-4C6E-8803-4FD3092F18A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A-627D-DA49-B2A1-E8C4B9E87128}"/>
                </c:ext>
              </c:extLst>
            </c:dLbl>
            <c:dLbl>
              <c:idx val="59"/>
              <c:tx>
                <c:rich>
                  <a:bodyPr/>
                  <a:lstStyle/>
                  <a:p>
                    <a:fld id="{0082D8D7-EE9E-46D1-AE00-4D9ECBF94A5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B-627D-DA49-B2A1-E8C4B9E87128}"/>
                </c:ext>
              </c:extLst>
            </c:dLbl>
            <c:dLbl>
              <c:idx val="60"/>
              <c:tx>
                <c:rich>
                  <a:bodyPr/>
                  <a:lstStyle/>
                  <a:p>
                    <a:fld id="{98511CBB-8D8F-4F46-883F-09962D48F1F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C-627D-DA49-B2A1-E8C4B9E87128}"/>
                </c:ext>
              </c:extLst>
            </c:dLbl>
            <c:dLbl>
              <c:idx val="61"/>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D-627D-DA49-B2A1-E8C4B9E87128}"/>
                </c:ext>
              </c:extLst>
            </c:dLbl>
            <c:dLbl>
              <c:idx val="62"/>
              <c:tx>
                <c:rich>
                  <a:bodyPr/>
                  <a:lstStyle/>
                  <a:p>
                    <a:fld id="{09760AEE-6786-47E2-B72D-D40A71DFE68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E-627D-DA49-B2A1-E8C4B9E87128}"/>
                </c:ext>
              </c:extLst>
            </c:dLbl>
            <c:dLbl>
              <c:idx val="63"/>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F-627D-DA49-B2A1-E8C4B9E87128}"/>
                </c:ext>
              </c:extLst>
            </c:dLbl>
            <c:dLbl>
              <c:idx val="64"/>
              <c:tx>
                <c:rich>
                  <a:bodyPr/>
                  <a:lstStyle/>
                  <a:p>
                    <a:fld id="{6AC63ED9-01F7-4BBB-B721-80299E73505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0-627D-DA49-B2A1-E8C4B9E87128}"/>
                </c:ext>
              </c:extLst>
            </c:dLbl>
            <c:dLbl>
              <c:idx val="65"/>
              <c:tx>
                <c:rich>
                  <a:bodyPr/>
                  <a:lstStyle/>
                  <a:p>
                    <a:fld id="{419D716D-2BCC-4CE9-9FA4-EBD7DB13B4B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1-627D-DA49-B2A1-E8C4B9E87128}"/>
                </c:ext>
              </c:extLst>
            </c:dLbl>
            <c:dLbl>
              <c:idx val="66"/>
              <c:tx>
                <c:rich>
                  <a:bodyPr/>
                  <a:lstStyle/>
                  <a:p>
                    <a:fld id="{7E72D6EB-4DE5-4B1E-83E5-D7DBCDB93CE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2-627D-DA49-B2A1-E8C4B9E87128}"/>
                </c:ext>
              </c:extLst>
            </c:dLbl>
            <c:dLbl>
              <c:idx val="67"/>
              <c:tx>
                <c:rich>
                  <a:bodyPr/>
                  <a:lstStyle/>
                  <a:p>
                    <a:fld id="{887F975F-B6B1-40FE-A587-F2493AD982F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3-627D-DA49-B2A1-E8C4B9E87128}"/>
                </c:ext>
              </c:extLst>
            </c:dLbl>
            <c:dLbl>
              <c:idx val="68"/>
              <c:tx>
                <c:rich>
                  <a:bodyPr/>
                  <a:lstStyle/>
                  <a:p>
                    <a:fld id="{D8F9C985-ECE5-431A-941E-CB1583D4D53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4-627D-DA49-B2A1-E8C4B9E87128}"/>
                </c:ext>
              </c:extLst>
            </c:dLbl>
            <c:dLbl>
              <c:idx val="69"/>
              <c:tx>
                <c:rich>
                  <a:bodyPr/>
                  <a:lstStyle/>
                  <a:p>
                    <a:fld id="{5455A011-D9A2-463A-AB13-C57627855FE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5-627D-DA49-B2A1-E8C4B9E87128}"/>
                </c:ext>
              </c:extLst>
            </c:dLbl>
            <c:dLbl>
              <c:idx val="70"/>
              <c:tx>
                <c:rich>
                  <a:bodyPr/>
                  <a:lstStyle/>
                  <a:p>
                    <a:fld id="{6F25B850-8AF3-4C62-9A51-5FCEB083248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6-627D-DA49-B2A1-E8C4B9E87128}"/>
                </c:ext>
              </c:extLst>
            </c:dLbl>
            <c:dLbl>
              <c:idx val="71"/>
              <c:tx>
                <c:rich>
                  <a:bodyPr/>
                  <a:lstStyle/>
                  <a:p>
                    <a:fld id="{5162113D-1DBB-49D0-85EC-1678994E4C8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7-627D-DA49-B2A1-E8C4B9E87128}"/>
                </c:ext>
              </c:extLst>
            </c:dLbl>
            <c:dLbl>
              <c:idx val="72"/>
              <c:tx>
                <c:rich>
                  <a:bodyPr/>
                  <a:lstStyle/>
                  <a:p>
                    <a:fld id="{AA7FF315-AAF4-4FBA-9D19-EC68D9B6EE5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8-627D-DA49-B2A1-E8C4B9E87128}"/>
                </c:ext>
              </c:extLst>
            </c:dLbl>
            <c:dLbl>
              <c:idx val="73"/>
              <c:tx>
                <c:rich>
                  <a:bodyPr/>
                  <a:lstStyle/>
                  <a:p>
                    <a:fld id="{EF0FA792-B6B7-47D0-8AAB-BBF1B092F86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9-627D-DA49-B2A1-E8C4B9E87128}"/>
                </c:ext>
              </c:extLst>
            </c:dLbl>
            <c:dLbl>
              <c:idx val="74"/>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4A-627D-DA49-B2A1-E8C4B9E87128}"/>
                </c:ext>
              </c:extLst>
            </c:dLbl>
            <c:dLbl>
              <c:idx val="75"/>
              <c:tx>
                <c:rich>
                  <a:bodyPr/>
                  <a:lstStyle/>
                  <a:p>
                    <a:fld id="{F16EC609-3948-44A6-AAF4-E49A564B983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B-627D-DA49-B2A1-E8C4B9E87128}"/>
                </c:ext>
              </c:extLst>
            </c:dLbl>
            <c:dLbl>
              <c:idx val="76"/>
              <c:tx>
                <c:rich>
                  <a:bodyPr/>
                  <a:lstStyle/>
                  <a:p>
                    <a:fld id="{FD10CD77-9683-4837-ACC3-80585A5A5C1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C-627D-DA49-B2A1-E8C4B9E87128}"/>
                </c:ext>
              </c:extLst>
            </c:dLbl>
            <c:dLbl>
              <c:idx val="77"/>
              <c:tx>
                <c:rich>
                  <a:bodyPr/>
                  <a:lstStyle/>
                  <a:p>
                    <a:fld id="{BC7D2118-79D9-4529-8A51-C1A79EDB5FB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D-627D-DA49-B2A1-E8C4B9E87128}"/>
                </c:ext>
              </c:extLst>
            </c:dLbl>
            <c:dLbl>
              <c:idx val="78"/>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4E-627D-DA49-B2A1-E8C4B9E87128}"/>
                </c:ext>
              </c:extLst>
            </c:dLbl>
            <c:dLbl>
              <c:idx val="79"/>
              <c:tx>
                <c:rich>
                  <a:bodyPr/>
                  <a:lstStyle/>
                  <a:p>
                    <a:fld id="{DCB79AC4-DE2D-45A4-84AB-BAFF5400C66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F-627D-DA49-B2A1-E8C4B9E87128}"/>
                </c:ext>
              </c:extLst>
            </c:dLbl>
            <c:dLbl>
              <c:idx val="80"/>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50-627D-DA49-B2A1-E8C4B9E87128}"/>
                </c:ext>
              </c:extLst>
            </c:dLbl>
            <c:dLbl>
              <c:idx val="81"/>
              <c:tx>
                <c:rich>
                  <a:bodyPr/>
                  <a:lstStyle/>
                  <a:p>
                    <a:fld id="{5ACCCEB9-72D4-48BD-B1B8-625C9C0A16E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1-627D-DA49-B2A1-E8C4B9E87128}"/>
                </c:ext>
              </c:extLst>
            </c:dLbl>
            <c:dLbl>
              <c:idx val="82"/>
              <c:tx>
                <c:rich>
                  <a:bodyPr/>
                  <a:lstStyle/>
                  <a:p>
                    <a:fld id="{1B33F4AE-236F-4027-B7F0-ABAACC30FF8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2-627D-DA49-B2A1-E8C4B9E87128}"/>
                </c:ext>
              </c:extLst>
            </c:dLbl>
            <c:dLbl>
              <c:idx val="83"/>
              <c:tx>
                <c:rich>
                  <a:bodyPr/>
                  <a:lstStyle/>
                  <a:p>
                    <a:fld id="{B0E12ECC-EFF7-47AC-B6F1-FC325BCE1D6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3-627D-DA49-B2A1-E8C4B9E87128}"/>
                </c:ext>
              </c:extLst>
            </c:dLbl>
            <c:dLbl>
              <c:idx val="84"/>
              <c:tx>
                <c:rich>
                  <a:bodyPr/>
                  <a:lstStyle/>
                  <a:p>
                    <a:fld id="{52519B05-E3F4-4CA9-9867-59F3CFA7FD5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4-627D-DA49-B2A1-E8C4B9E87128}"/>
                </c:ext>
              </c:extLst>
            </c:dLbl>
            <c:dLbl>
              <c:idx val="85"/>
              <c:tx>
                <c:rich>
                  <a:bodyPr/>
                  <a:lstStyle/>
                  <a:p>
                    <a:fld id="{FCD207F5-E6C6-4072-BFE1-8831853ED97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5-627D-DA49-B2A1-E8C4B9E87128}"/>
                </c:ext>
              </c:extLst>
            </c:dLbl>
            <c:dLbl>
              <c:idx val="86"/>
              <c:tx>
                <c:rich>
                  <a:bodyPr/>
                  <a:lstStyle/>
                  <a:p>
                    <a:fld id="{8337B2D1-CE89-4277-A746-87C6F66438B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6-627D-DA49-B2A1-E8C4B9E87128}"/>
                </c:ext>
              </c:extLst>
            </c:dLbl>
            <c:dLbl>
              <c:idx val="87"/>
              <c:tx>
                <c:rich>
                  <a:bodyPr/>
                  <a:lstStyle/>
                  <a:p>
                    <a:fld id="{0FCE0E25-9EC8-4D1E-9B37-5E77D3D20D7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7-627D-DA49-B2A1-E8C4B9E87128}"/>
                </c:ext>
              </c:extLst>
            </c:dLbl>
            <c:dLbl>
              <c:idx val="88"/>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58-627D-DA49-B2A1-E8C4B9E87128}"/>
                </c:ext>
              </c:extLst>
            </c:dLbl>
            <c:dLbl>
              <c:idx val="89"/>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59-627D-DA49-B2A1-E8C4B9E87128}"/>
                </c:ext>
              </c:extLst>
            </c:dLbl>
            <c:dLbl>
              <c:idx val="90"/>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5A-627D-DA49-B2A1-E8C4B9E87128}"/>
                </c:ext>
              </c:extLst>
            </c:dLbl>
            <c:dLbl>
              <c:idx val="91"/>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5B-627D-DA49-B2A1-E8C4B9E87128}"/>
                </c:ext>
              </c:extLst>
            </c:dLbl>
            <c:dLbl>
              <c:idx val="92"/>
              <c:tx>
                <c:rich>
                  <a:bodyPr/>
                  <a:lstStyle/>
                  <a:p>
                    <a:fld id="{66D2F073-DE7E-4437-911F-2EF9A266A4B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C-627D-DA49-B2A1-E8C4B9E87128}"/>
                </c:ext>
              </c:extLst>
            </c:dLbl>
            <c:dLbl>
              <c:idx val="93"/>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5D-627D-DA49-B2A1-E8C4B9E87128}"/>
                </c:ext>
              </c:extLst>
            </c:dLbl>
            <c:dLbl>
              <c:idx val="94"/>
              <c:layout>
                <c:manualLayout>
                  <c:x val="-1.7265058944048232E-2"/>
                  <c:y val="-5.5600981193785773E-2"/>
                </c:manualLayout>
              </c:layout>
              <c:tx>
                <c:rich>
                  <a:bodyPr/>
                  <a:lstStyle/>
                  <a:p>
                    <a:fld id="{A19821CE-5B55-45B2-83DE-E216EC2D141A}"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E-627D-DA49-B2A1-E8C4B9E87128}"/>
                </c:ext>
              </c:extLst>
            </c:dLbl>
            <c:dLbl>
              <c:idx val="95"/>
              <c:tx>
                <c:rich>
                  <a:bodyPr/>
                  <a:lstStyle/>
                  <a:p>
                    <a:fld id="{84E4B7F0-F5B6-445E-9FE2-D99EFCA096C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F-627D-DA49-B2A1-E8C4B9E87128}"/>
                </c:ext>
              </c:extLst>
            </c:dLbl>
            <c:dLbl>
              <c:idx val="96"/>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60-627D-DA49-B2A1-E8C4B9E87128}"/>
                </c:ext>
              </c:extLst>
            </c:dLbl>
            <c:dLbl>
              <c:idx val="97"/>
              <c:tx>
                <c:rich>
                  <a:bodyPr/>
                  <a:lstStyle/>
                  <a:p>
                    <a:fld id="{A7539656-6A06-43A5-893B-7851BFB6FF3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1-627D-DA49-B2A1-E8C4B9E87128}"/>
                </c:ext>
              </c:extLst>
            </c:dLbl>
            <c:dLbl>
              <c:idx val="98"/>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62-627D-DA49-B2A1-E8C4B9E87128}"/>
                </c:ext>
              </c:extLst>
            </c:dLbl>
            <c:dLbl>
              <c:idx val="99"/>
              <c:tx>
                <c:rich>
                  <a:bodyPr/>
                  <a:lstStyle/>
                  <a:p>
                    <a:fld id="{8CD47791-4B77-415E-8FEF-CF5A9852262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3-627D-DA49-B2A1-E8C4B9E87128}"/>
                </c:ext>
              </c:extLst>
            </c:dLbl>
            <c:dLbl>
              <c:idx val="100"/>
              <c:tx>
                <c:rich>
                  <a:bodyPr/>
                  <a:lstStyle/>
                  <a:p>
                    <a:fld id="{8FB61767-B11C-4909-9FA6-019C3E28EC2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4-627D-DA49-B2A1-E8C4B9E87128}"/>
                </c:ext>
              </c:extLst>
            </c:dLbl>
            <c:dLbl>
              <c:idx val="101"/>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65-627D-DA49-B2A1-E8C4B9E87128}"/>
                </c:ext>
              </c:extLst>
            </c:dLbl>
            <c:dLbl>
              <c:idx val="102"/>
              <c:tx>
                <c:rich>
                  <a:bodyPr/>
                  <a:lstStyle/>
                  <a:p>
                    <a:fld id="{4FDA5D18-8B3E-4662-8125-ADAC7A3AED3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6-627D-DA49-B2A1-E8C4B9E87128}"/>
                </c:ext>
              </c:extLst>
            </c:dLbl>
            <c:dLbl>
              <c:idx val="103"/>
              <c:tx>
                <c:rich>
                  <a:bodyPr/>
                  <a:lstStyle/>
                  <a:p>
                    <a:fld id="{CDAFBC5B-6320-496C-9E90-0C749DB8084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7-627D-DA49-B2A1-E8C4B9E87128}"/>
                </c:ext>
              </c:extLst>
            </c:dLbl>
            <c:dLbl>
              <c:idx val="104"/>
              <c:tx>
                <c:rich>
                  <a:bodyPr/>
                  <a:lstStyle/>
                  <a:p>
                    <a:fld id="{991048CC-51DB-4EB9-9E1C-8801E42E370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8-627D-DA49-B2A1-E8C4B9E87128}"/>
                </c:ext>
              </c:extLst>
            </c:dLbl>
            <c:dLbl>
              <c:idx val="105"/>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69-627D-DA49-B2A1-E8C4B9E87128}"/>
                </c:ext>
              </c:extLst>
            </c:dLbl>
            <c:dLbl>
              <c:idx val="106"/>
              <c:tx>
                <c:rich>
                  <a:bodyPr/>
                  <a:lstStyle/>
                  <a:p>
                    <a:fld id="{CCE89ED2-FF13-4038-85DC-96FE3269CB3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A-627D-DA49-B2A1-E8C4B9E87128}"/>
                </c:ext>
              </c:extLst>
            </c:dLbl>
            <c:dLbl>
              <c:idx val="107"/>
              <c:tx>
                <c:rich>
                  <a:bodyPr/>
                  <a:lstStyle/>
                  <a:p>
                    <a:fld id="{3A14F3DA-05F4-4416-8AD4-9FB577DB9A0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B-627D-DA49-B2A1-E8C4B9E87128}"/>
                </c:ext>
              </c:extLst>
            </c:dLbl>
            <c:dLbl>
              <c:idx val="108"/>
              <c:tx>
                <c:rich>
                  <a:bodyPr/>
                  <a:lstStyle/>
                  <a:p>
                    <a:fld id="{1098990E-2AFA-451F-9959-42D44F62766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C-627D-DA49-B2A1-E8C4B9E87128}"/>
                </c:ext>
              </c:extLst>
            </c:dLbl>
            <c:dLbl>
              <c:idx val="109"/>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6D-627D-DA49-B2A1-E8C4B9E87128}"/>
                </c:ext>
              </c:extLst>
            </c:dLbl>
            <c:dLbl>
              <c:idx val="110"/>
              <c:tx>
                <c:rich>
                  <a:bodyPr/>
                  <a:lstStyle/>
                  <a:p>
                    <a:fld id="{388B73C9-A9F0-40FE-9219-663A9D5A949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E-627D-DA49-B2A1-E8C4B9E87128}"/>
                </c:ext>
              </c:extLst>
            </c:dLbl>
            <c:dLbl>
              <c:idx val="111"/>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0-5F0C-A045-BB0E-AD4776C4D605}"/>
                </c:ext>
              </c:extLst>
            </c:dLbl>
            <c:dLbl>
              <c:idx val="112"/>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1-5F0C-A045-BB0E-AD4776C4D605}"/>
                </c:ext>
              </c:extLst>
            </c:dLbl>
            <c:dLbl>
              <c:idx val="113"/>
              <c:tx>
                <c:rich>
                  <a:bodyPr/>
                  <a:lstStyle/>
                  <a:p>
                    <a:fld id="{7CFE7126-ED97-45CF-99CF-3B01DCD5622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5F0C-A045-BB0E-AD4776C4D605}"/>
                </c:ext>
              </c:extLst>
            </c:dLbl>
            <c:dLbl>
              <c:idx val="114"/>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3-5F0C-A045-BB0E-AD4776C4D605}"/>
                </c:ext>
              </c:extLst>
            </c:dLbl>
            <c:dLbl>
              <c:idx val="115"/>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4-5F0C-A045-BB0E-AD4776C4D605}"/>
                </c:ext>
              </c:extLst>
            </c:dLbl>
            <c:dLbl>
              <c:idx val="116"/>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5-5F0C-A045-BB0E-AD4776C4D605}"/>
                </c:ext>
              </c:extLst>
            </c:dLbl>
            <c:dLbl>
              <c:idx val="117"/>
              <c:tx>
                <c:rich>
                  <a:bodyPr/>
                  <a:lstStyle/>
                  <a:p>
                    <a:fld id="{6DB4E615-2660-4B3E-A951-0C19E674A1F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5F0C-A045-BB0E-AD4776C4D605}"/>
                </c:ext>
              </c:extLst>
            </c:dLbl>
            <c:dLbl>
              <c:idx val="118"/>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7-5F0C-A045-BB0E-AD4776C4D605}"/>
                </c:ext>
              </c:extLst>
            </c:dLbl>
            <c:dLbl>
              <c:idx val="119"/>
              <c:tx>
                <c:rich>
                  <a:bodyPr/>
                  <a:lstStyle/>
                  <a:p>
                    <a:fld id="{075B85CF-A5B9-4BA1-97A8-4AAE30FFBAC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5F0C-A045-BB0E-AD4776C4D605}"/>
                </c:ext>
              </c:extLst>
            </c:dLbl>
            <c:dLbl>
              <c:idx val="120"/>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9-5F0C-A045-BB0E-AD4776C4D605}"/>
                </c:ext>
              </c:extLst>
            </c:dLbl>
            <c:dLbl>
              <c:idx val="121"/>
              <c:tx>
                <c:rich>
                  <a:bodyPr/>
                  <a:lstStyle/>
                  <a:p>
                    <a:fld id="{2DBB1363-D945-497C-9322-699C200B2BC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5F0C-A045-BB0E-AD4776C4D605}"/>
                </c:ext>
              </c:extLst>
            </c:dLbl>
            <c:dLbl>
              <c:idx val="122"/>
              <c:tx>
                <c:rich>
                  <a:bodyPr/>
                  <a:lstStyle/>
                  <a:p>
                    <a:fld id="{714A34A8-DF84-4779-BFF9-7B1811788188}" type="XVALUE">
                      <a:rPr lang="en-US"/>
                      <a:pPr/>
                      <a:t>[X VALUE]</a:t>
                    </a:fld>
                    <a:endParaRPr lang="en-US"/>
                  </a:p>
                </c:rich>
              </c:tx>
              <c:dLblPos val="t"/>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B-5F0C-A045-BB0E-AD4776C4D605}"/>
                </c:ext>
              </c:extLst>
            </c:dLbl>
            <c:dLbl>
              <c:idx val="123"/>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0-9685-430D-8FC8-008CF0BF5DDE}"/>
                </c:ext>
              </c:extLst>
            </c:dLbl>
            <c:dLbl>
              <c:idx val="124"/>
              <c:tx>
                <c:rich>
                  <a:bodyPr/>
                  <a:lstStyle/>
                  <a:p>
                    <a:fld id="{231DB1C3-0E02-441C-9F67-A9E8F8398F34}" type="XVALUE">
                      <a:rPr lang="en-US"/>
                      <a:pPr/>
                      <a:t>[X VALUE]</a:t>
                    </a:fld>
                    <a:endParaRPr lang="en-US"/>
                  </a:p>
                </c:rich>
              </c:tx>
              <c:dLblPos val="t"/>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4-3F10-4CEB-9927-B9BA9BF1A3BD}"/>
                </c:ext>
              </c:extLst>
            </c:dLbl>
            <c:dLbl>
              <c:idx val="125"/>
              <c:tx>
                <c:rich>
                  <a:bodyPr/>
                  <a:lstStyle/>
                  <a:p>
                    <a:fld id="{BFED9F5B-998B-4A05-8E79-F6781C6D747D}" type="XVALUE">
                      <a:rPr lang="en-US"/>
                      <a:pPr/>
                      <a:t>[X VALUE]</a:t>
                    </a:fld>
                    <a:endParaRPr lang="en-US"/>
                  </a:p>
                </c:rich>
              </c:tx>
              <c:dLblPos val="t"/>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5-3F10-4CEB-9927-B9BA9BF1A3BD}"/>
                </c:ext>
              </c:extLst>
            </c:dLbl>
            <c:dLbl>
              <c:idx val="126"/>
              <c:tx>
                <c:rich>
                  <a:bodyPr/>
                  <a:lstStyle/>
                  <a:p>
                    <a:fld id="{B1FFB12E-6BD8-4ADA-BC6D-F0B101552989}" type="XVALUE">
                      <a:rPr lang="en-US"/>
                      <a:pPr/>
                      <a:t>[X VALUE]</a:t>
                    </a:fld>
                    <a:endParaRPr lang="en-US"/>
                  </a:p>
                </c:rich>
              </c:tx>
              <c:dLblPos val="t"/>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7-3F10-4CEB-9927-B9BA9BF1A3BD}"/>
                </c:ext>
              </c:extLst>
            </c:dLbl>
            <c:dLbl>
              <c:idx val="127"/>
              <c:tx>
                <c:rich>
                  <a:bodyPr/>
                  <a:lstStyle/>
                  <a:p>
                    <a:fld id="{2280F0FE-8D6A-47EB-BA9C-9A88279E3D0C}" type="XVALUE">
                      <a:rPr lang="en-US"/>
                      <a:pPr/>
                      <a:t>[X VALUE]</a:t>
                    </a:fld>
                    <a:endParaRPr lang="en-US"/>
                  </a:p>
                </c:rich>
              </c:tx>
              <c:dLblPos val="t"/>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6-3F10-4CEB-9927-B9BA9BF1A3BD}"/>
                </c:ext>
              </c:extLst>
            </c:dLbl>
            <c:dLbl>
              <c:idx val="128"/>
              <c:tx>
                <c:rich>
                  <a:bodyPr/>
                  <a:lstStyle/>
                  <a:p>
                    <a:fld id="{20877EF9-8A0C-4175-929B-7B2234C06A9C}" type="XVALUE">
                      <a:rPr lang="en-US"/>
                      <a:pPr/>
                      <a:t>[X VALUE]</a:t>
                    </a:fld>
                    <a:endParaRPr lang="en-US"/>
                  </a:p>
                </c:rich>
              </c:tx>
              <c:dLblPos val="t"/>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8-3F10-4CEB-9927-B9BA9BF1A3BD}"/>
                </c:ext>
              </c:extLst>
            </c:dLbl>
            <c:dLbl>
              <c:idx val="129"/>
              <c:tx>
                <c:rich>
                  <a:bodyPr/>
                  <a:lstStyle/>
                  <a:p>
                    <a:fld id="{B401CED2-FB4B-4EBC-BE3B-B653E31B7544}" type="XVALUE">
                      <a:rPr lang="en-US"/>
                      <a:pPr/>
                      <a:t>[X VALUE]</a:t>
                    </a:fld>
                    <a:endParaRPr lang="en-US"/>
                  </a:p>
                </c:rich>
              </c:tx>
              <c:dLblPos val="t"/>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9-3F10-4CEB-9927-B9BA9BF1A3BD}"/>
                </c:ext>
              </c:extLst>
            </c:dLbl>
            <c:dLbl>
              <c:idx val="130"/>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1-9685-430D-8FC8-008CF0BF5DDE}"/>
                </c:ext>
              </c:extLst>
            </c:dLbl>
            <c:dLbl>
              <c:idx val="131"/>
              <c:tx>
                <c:rich>
                  <a:bodyPr/>
                  <a:lstStyle/>
                  <a:p>
                    <a:fld id="{40077A85-A27C-4E81-895D-8AC1620E2380}" type="XVALUE">
                      <a:rPr lang="en-US"/>
                      <a:pPr/>
                      <a:t>[X VALUE]</a:t>
                    </a:fld>
                    <a:endParaRPr lang="en-US"/>
                  </a:p>
                </c:rich>
              </c:tx>
              <c:dLblPos val="t"/>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A-3F10-4CEB-9927-B9BA9BF1A3BD}"/>
                </c:ext>
              </c:extLst>
            </c:dLbl>
            <c:spPr>
              <a:noFill/>
              <a:ln>
                <a:noFill/>
              </a:ln>
              <a:effectLst/>
            </c:spPr>
            <c:txPr>
              <a:bodyPr rot="-5400000" spcFirstLastPara="1" vertOverflow="ellipsis" wrap="square" lIns="38100" tIns="19050" rIns="38100" bIns="19050" anchor="ctr" anchorCtr="1">
                <a:spAutoFit/>
              </a:bodyPr>
              <a:lstStyle/>
              <a:p>
                <a:pPr>
                  <a:defRPr sz="600" b="0" i="0" u="none" strike="noStrike" kern="1200" baseline="0">
                    <a:solidFill>
                      <a:schemeClr val="accent1"/>
                    </a:solidFill>
                    <a:latin typeface="+mn-lt"/>
                    <a:ea typeface="+mn-ea"/>
                    <a:cs typeface="+mn-cs"/>
                  </a:defRPr>
                </a:pPr>
                <a:endParaRPr lang="en-US"/>
              </a:p>
            </c:txPr>
            <c:dLblPos val="t"/>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xVal>
            <c:strRef>
              <c:f>Sheet1!$A$2:$A$133</c:f>
              <c:strCache>
                <c:ptCount val="132"/>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pt idx="67">
                  <c:v>68</c:v>
                </c:pt>
                <c:pt idx="68">
                  <c:v>69</c:v>
                </c:pt>
                <c:pt idx="69">
                  <c:v>70</c:v>
                </c:pt>
                <c:pt idx="70">
                  <c:v>71</c:v>
                </c:pt>
                <c:pt idx="71">
                  <c:v>72</c:v>
                </c:pt>
                <c:pt idx="72">
                  <c:v>73</c:v>
                </c:pt>
                <c:pt idx="73">
                  <c:v>74</c:v>
                </c:pt>
                <c:pt idx="74">
                  <c:v>75</c:v>
                </c:pt>
                <c:pt idx="75">
                  <c:v>76</c:v>
                </c:pt>
                <c:pt idx="76">
                  <c:v>77</c:v>
                </c:pt>
                <c:pt idx="77">
                  <c:v>78</c:v>
                </c:pt>
                <c:pt idx="78">
                  <c:v>79</c:v>
                </c:pt>
                <c:pt idx="79">
                  <c:v>80</c:v>
                </c:pt>
                <c:pt idx="80">
                  <c:v>81</c:v>
                </c:pt>
                <c:pt idx="81">
                  <c:v>82</c:v>
                </c:pt>
                <c:pt idx="82">
                  <c:v>83</c:v>
                </c:pt>
                <c:pt idx="83">
                  <c:v>84</c:v>
                </c:pt>
                <c:pt idx="84">
                  <c:v>85</c:v>
                </c:pt>
                <c:pt idx="85">
                  <c:v>86</c:v>
                </c:pt>
                <c:pt idx="86">
                  <c:v>87</c:v>
                </c:pt>
                <c:pt idx="87">
                  <c:v>88</c:v>
                </c:pt>
                <c:pt idx="88">
                  <c:v>89</c:v>
                </c:pt>
                <c:pt idx="89">
                  <c:v>90</c:v>
                </c:pt>
                <c:pt idx="90">
                  <c:v>91</c:v>
                </c:pt>
                <c:pt idx="91">
                  <c:v>92</c:v>
                </c:pt>
                <c:pt idx="92">
                  <c:v>93</c:v>
                </c:pt>
                <c:pt idx="93">
                  <c:v>94</c:v>
                </c:pt>
                <c:pt idx="94">
                  <c:v>Kenya</c:v>
                </c:pt>
                <c:pt idx="95">
                  <c:v>Togo</c:v>
                </c:pt>
                <c:pt idx="96">
                  <c:v>Wyoming</c:v>
                </c:pt>
                <c:pt idx="97">
                  <c:v>98</c:v>
                </c:pt>
                <c:pt idx="98">
                  <c:v>Oregon</c:v>
                </c:pt>
                <c:pt idx="99">
                  <c:v>100</c:v>
                </c:pt>
                <c:pt idx="100">
                  <c:v>101</c:v>
                </c:pt>
                <c:pt idx="101">
                  <c:v>Minnesota</c:v>
                </c:pt>
                <c:pt idx="102">
                  <c:v>103</c:v>
                </c:pt>
                <c:pt idx="103">
                  <c:v>104</c:v>
                </c:pt>
                <c:pt idx="104">
                  <c:v>105</c:v>
                </c:pt>
                <c:pt idx="105">
                  <c:v>South Dakota</c:v>
                </c:pt>
                <c:pt idx="106">
                  <c:v>107</c:v>
                </c:pt>
                <c:pt idx="107">
                  <c:v>108</c:v>
                </c:pt>
                <c:pt idx="108">
                  <c:v>109</c:v>
                </c:pt>
                <c:pt idx="109">
                  <c:v>Massachusetts</c:v>
                </c:pt>
                <c:pt idx="110">
                  <c:v>111</c:v>
                </c:pt>
                <c:pt idx="111">
                  <c:v>Iowa</c:v>
                </c:pt>
                <c:pt idx="112">
                  <c:v>Rhode Island</c:v>
                </c:pt>
                <c:pt idx="113">
                  <c:v>114</c:v>
                </c:pt>
                <c:pt idx="114">
                  <c:v>Idaho</c:v>
                </c:pt>
                <c:pt idx="115">
                  <c:v>Vermont</c:v>
                </c:pt>
                <c:pt idx="116">
                  <c:v>Utah</c:v>
                </c:pt>
                <c:pt idx="117">
                  <c:v>118</c:v>
                </c:pt>
                <c:pt idx="118">
                  <c:v>North Dakota</c:v>
                </c:pt>
                <c:pt idx="119">
                  <c:v>120</c:v>
                </c:pt>
                <c:pt idx="120">
                  <c:v>Hawai'i</c:v>
                </c:pt>
                <c:pt idx="121">
                  <c:v>122</c:v>
                </c:pt>
                <c:pt idx="122">
                  <c:v>Sudan</c:v>
                </c:pt>
                <c:pt idx="123">
                  <c:v>Maine</c:v>
                </c:pt>
                <c:pt idx="124">
                  <c:v>Lebanon</c:v>
                </c:pt>
                <c:pt idx="125">
                  <c:v>Gabon</c:v>
                </c:pt>
                <c:pt idx="126">
                  <c:v>Antigua and Barbuda</c:v>
                </c:pt>
                <c:pt idx="127">
                  <c:v>Chile</c:v>
                </c:pt>
                <c:pt idx="128">
                  <c:v>Mauritania</c:v>
                </c:pt>
                <c:pt idx="129">
                  <c:v>Turkiye</c:v>
                </c:pt>
                <c:pt idx="130">
                  <c:v>New Hampshire</c:v>
                </c:pt>
                <c:pt idx="131">
                  <c:v>Sao Tome and Principe</c:v>
                </c:pt>
              </c:strCache>
            </c:strRef>
          </c:xVal>
          <c:yVal>
            <c:numRef>
              <c:f>Sheet1!$B$2:$B$133</c:f>
              <c:numCache>
                <c:formatCode>General</c:formatCode>
                <c:ptCount val="132"/>
                <c:pt idx="0">
                  <c:v>42.473619999999997</c:v>
                </c:pt>
                <c:pt idx="1">
                  <c:v>39.980170000000001</c:v>
                </c:pt>
                <c:pt idx="2">
                  <c:v>32.261150000000001</c:v>
                </c:pt>
                <c:pt idx="3">
                  <c:v>21.301839999999999</c:v>
                </c:pt>
                <c:pt idx="4">
                  <c:v>21.212129999999998</c:v>
                </c:pt>
                <c:pt idx="5">
                  <c:v>20.462330000000001</c:v>
                </c:pt>
                <c:pt idx="6">
                  <c:v>19.09694</c:v>
                </c:pt>
                <c:pt idx="7">
                  <c:v>18.692530000000001</c:v>
                </c:pt>
                <c:pt idx="8">
                  <c:v>18.510750000000002</c:v>
                </c:pt>
                <c:pt idx="9">
                  <c:v>17.80959</c:v>
                </c:pt>
                <c:pt idx="10">
                  <c:v>16.867380000000001</c:v>
                </c:pt>
                <c:pt idx="11">
                  <c:v>16.734059999999999</c:v>
                </c:pt>
                <c:pt idx="12">
                  <c:v>#N/A</c:v>
                </c:pt>
                <c:pt idx="13">
                  <c:v>#N/A</c:v>
                </c:pt>
                <c:pt idx="14">
                  <c:v>#N/A</c:v>
                </c:pt>
                <c:pt idx="15">
                  <c:v>11.33412</c:v>
                </c:pt>
                <c:pt idx="16">
                  <c:v>10.740270000000001</c:v>
                </c:pt>
                <c:pt idx="17">
                  <c:v>10.694319999999999</c:v>
                </c:pt>
                <c:pt idx="18">
                  <c:v>9.8507689999999997</c:v>
                </c:pt>
                <c:pt idx="19">
                  <c:v>9.6167110000000005</c:v>
                </c:pt>
                <c:pt idx="20">
                  <c:v>9.5359770000000008</c:v>
                </c:pt>
                <c:pt idx="21">
                  <c:v>9.3821809999999992</c:v>
                </c:pt>
                <c:pt idx="22">
                  <c:v>#N/A</c:v>
                </c:pt>
                <c:pt idx="23">
                  <c:v>8.0885400000000001</c:v>
                </c:pt>
                <c:pt idx="24">
                  <c:v>8.0870719999999992</c:v>
                </c:pt>
                <c:pt idx="25">
                  <c:v>#N/A</c:v>
                </c:pt>
                <c:pt idx="26">
                  <c:v>#N/A</c:v>
                </c:pt>
                <c:pt idx="27">
                  <c:v>#N/A</c:v>
                </c:pt>
                <c:pt idx="28">
                  <c:v>7.7171469999999998</c:v>
                </c:pt>
                <c:pt idx="29">
                  <c:v>#N/A</c:v>
                </c:pt>
                <c:pt idx="30">
                  <c:v>#N/A</c:v>
                </c:pt>
                <c:pt idx="31">
                  <c:v>6.8354920000000003</c:v>
                </c:pt>
                <c:pt idx="32">
                  <c:v>6.793844</c:v>
                </c:pt>
                <c:pt idx="33">
                  <c:v>#N/A</c:v>
                </c:pt>
                <c:pt idx="34">
                  <c:v>#N/A</c:v>
                </c:pt>
                <c:pt idx="35">
                  <c:v>#N/A</c:v>
                </c:pt>
                <c:pt idx="36">
                  <c:v>6.0830200000000003</c:v>
                </c:pt>
                <c:pt idx="37">
                  <c:v>5.6065209999999999</c:v>
                </c:pt>
                <c:pt idx="38">
                  <c:v>#N/A</c:v>
                </c:pt>
                <c:pt idx="39">
                  <c:v>#N/A</c:v>
                </c:pt>
                <c:pt idx="40">
                  <c:v>#N/A</c:v>
                </c:pt>
                <c:pt idx="41">
                  <c:v>5.2633760000000001</c:v>
                </c:pt>
                <c:pt idx="42">
                  <c:v>#N/A</c:v>
                </c:pt>
                <c:pt idx="43">
                  <c:v>#N/A</c:v>
                </c:pt>
                <c:pt idx="44">
                  <c:v>#N/A</c:v>
                </c:pt>
                <c:pt idx="45">
                  <c:v>#N/A</c:v>
                </c:pt>
                <c:pt idx="46">
                  <c:v>#N/A</c:v>
                </c:pt>
                <c:pt idx="47">
                  <c:v>4.5395810000000001</c:v>
                </c:pt>
                <c:pt idx="48">
                  <c:v>4.5005870000000003</c:v>
                </c:pt>
                <c:pt idx="49">
                  <c:v>#N/A</c:v>
                </c:pt>
                <c:pt idx="50">
                  <c:v>#N/A</c:v>
                </c:pt>
                <c:pt idx="51">
                  <c:v>#N/A</c:v>
                </c:pt>
                <c:pt idx="52">
                  <c:v>#N/A</c:v>
                </c:pt>
                <c:pt idx="53">
                  <c:v>#N/A</c:v>
                </c:pt>
                <c:pt idx="54">
                  <c:v>4.1936080000000002</c:v>
                </c:pt>
                <c:pt idx="55">
                  <c:v>4.1683380000000003</c:v>
                </c:pt>
                <c:pt idx="56">
                  <c:v>#N/A</c:v>
                </c:pt>
                <c:pt idx="57">
                  <c:v>#N/A</c:v>
                </c:pt>
                <c:pt idx="58">
                  <c:v>3.981808</c:v>
                </c:pt>
                <c:pt idx="59">
                  <c:v>3.9604059999999999</c:v>
                </c:pt>
                <c:pt idx="60">
                  <c:v>3.6843789999999998</c:v>
                </c:pt>
                <c:pt idx="61">
                  <c:v>#N/A</c:v>
                </c:pt>
                <c:pt idx="62">
                  <c:v>3.6160399999999999</c:v>
                </c:pt>
                <c:pt idx="63">
                  <c:v>#N/A</c:v>
                </c:pt>
                <c:pt idx="64">
                  <c:v>3.4983979999999999</c:v>
                </c:pt>
                <c:pt idx="65">
                  <c:v>3.4537930000000001</c:v>
                </c:pt>
                <c:pt idx="66">
                  <c:v>3.383121</c:v>
                </c:pt>
                <c:pt idx="67">
                  <c:v>3.210753</c:v>
                </c:pt>
                <c:pt idx="68">
                  <c:v>3.0999029999999999</c:v>
                </c:pt>
                <c:pt idx="69">
                  <c:v>3.0713409999999999</c:v>
                </c:pt>
                <c:pt idx="70">
                  <c:v>3.0388799999999998</c:v>
                </c:pt>
                <c:pt idx="71">
                  <c:v>2.8180450000000001</c:v>
                </c:pt>
                <c:pt idx="72">
                  <c:v>2.784983</c:v>
                </c:pt>
                <c:pt idx="73">
                  <c:v>2.7774679999999998</c:v>
                </c:pt>
                <c:pt idx="74">
                  <c:v>#N/A</c:v>
                </c:pt>
                <c:pt idx="75">
                  <c:v>2.6917209999999998</c:v>
                </c:pt>
                <c:pt idx="76">
                  <c:v>2.6350229999999999</c:v>
                </c:pt>
                <c:pt idx="77">
                  <c:v>2.6051359999999999</c:v>
                </c:pt>
                <c:pt idx="78">
                  <c:v>#N/A</c:v>
                </c:pt>
                <c:pt idx="79">
                  <c:v>2.5639120000000002</c:v>
                </c:pt>
                <c:pt idx="80">
                  <c:v>#N/A</c:v>
                </c:pt>
                <c:pt idx="81">
                  <c:v>2.5177209999999999</c:v>
                </c:pt>
                <c:pt idx="82">
                  <c:v>2.4469560000000001</c:v>
                </c:pt>
                <c:pt idx="83">
                  <c:v>2.3550840000000002</c:v>
                </c:pt>
                <c:pt idx="84">
                  <c:v>2.3334160000000002</c:v>
                </c:pt>
                <c:pt idx="85">
                  <c:v>2.3237000000000001</c:v>
                </c:pt>
                <c:pt idx="86">
                  <c:v>2.3216459999999999</c:v>
                </c:pt>
                <c:pt idx="87">
                  <c:v>2.2984439999999999</c:v>
                </c:pt>
                <c:pt idx="88">
                  <c:v>#N/A</c:v>
                </c:pt>
                <c:pt idx="89">
                  <c:v>#N/A</c:v>
                </c:pt>
                <c:pt idx="90">
                  <c:v>#N/A</c:v>
                </c:pt>
                <c:pt idx="91">
                  <c:v>#N/A</c:v>
                </c:pt>
                <c:pt idx="92">
                  <c:v>2.156631</c:v>
                </c:pt>
                <c:pt idx="93">
                  <c:v>#N/A</c:v>
                </c:pt>
                <c:pt idx="94">
                  <c:v>2.0430999999999999</c:v>
                </c:pt>
                <c:pt idx="95">
                  <c:v>2.0392440000000001</c:v>
                </c:pt>
                <c:pt idx="96">
                  <c:v>#N/A</c:v>
                </c:pt>
                <c:pt idx="97">
                  <c:v>1.9137999999999999</c:v>
                </c:pt>
                <c:pt idx="98">
                  <c:v>#N/A</c:v>
                </c:pt>
                <c:pt idx="99">
                  <c:v>1.873254</c:v>
                </c:pt>
                <c:pt idx="100">
                  <c:v>1.796135</c:v>
                </c:pt>
                <c:pt idx="101">
                  <c:v>#N/A</c:v>
                </c:pt>
                <c:pt idx="102">
                  <c:v>1.7781899999999999</c:v>
                </c:pt>
                <c:pt idx="103">
                  <c:v>1.7771809999999999</c:v>
                </c:pt>
                <c:pt idx="104">
                  <c:v>1.7427239999999999</c:v>
                </c:pt>
                <c:pt idx="105">
                  <c:v>#N/A</c:v>
                </c:pt>
                <c:pt idx="106">
                  <c:v>1.5781639999999999</c:v>
                </c:pt>
                <c:pt idx="107">
                  <c:v>1.4936160000000001</c:v>
                </c:pt>
                <c:pt idx="108">
                  <c:v>1.4732769999999999</c:v>
                </c:pt>
                <c:pt idx="109">
                  <c:v>#N/A</c:v>
                </c:pt>
                <c:pt idx="110">
                  <c:v>1.4620679999999999</c:v>
                </c:pt>
                <c:pt idx="111">
                  <c:v>#N/A</c:v>
                </c:pt>
                <c:pt idx="112">
                  <c:v>#N/A</c:v>
                </c:pt>
                <c:pt idx="113">
                  <c:v>1.425138</c:v>
                </c:pt>
                <c:pt idx="114">
                  <c:v>#N/A</c:v>
                </c:pt>
                <c:pt idx="115">
                  <c:v>#N/A</c:v>
                </c:pt>
                <c:pt idx="116">
                  <c:v>#N/A</c:v>
                </c:pt>
                <c:pt idx="117">
                  <c:v>1.354258</c:v>
                </c:pt>
                <c:pt idx="118">
                  <c:v>#N/A</c:v>
                </c:pt>
                <c:pt idx="119">
                  <c:v>1.33226</c:v>
                </c:pt>
                <c:pt idx="120">
                  <c:v>#N/A</c:v>
                </c:pt>
                <c:pt idx="121">
                  <c:v>1.325528</c:v>
                </c:pt>
                <c:pt idx="122">
                  <c:v>1.321985</c:v>
                </c:pt>
                <c:pt idx="123">
                  <c:v>#N/A</c:v>
                </c:pt>
                <c:pt idx="124">
                  <c:v>1.228661</c:v>
                </c:pt>
                <c:pt idx="125">
                  <c:v>1.21394</c:v>
                </c:pt>
                <c:pt idx="126">
                  <c:v>1.191632</c:v>
                </c:pt>
                <c:pt idx="127">
                  <c:v>1.186949</c:v>
                </c:pt>
                <c:pt idx="128">
                  <c:v>1.0999829999999999</c:v>
                </c:pt>
                <c:pt idx="129">
                  <c:v>1.0807690000000001</c:v>
                </c:pt>
                <c:pt idx="130">
                  <c:v>#N/A</c:v>
                </c:pt>
                <c:pt idx="131">
                  <c:v>1.0723640000000001</c:v>
                </c:pt>
              </c:numCache>
            </c:numRef>
          </c:yVal>
          <c:smooth val="0"/>
          <c:extLst>
            <c:ext xmlns:c15="http://schemas.microsoft.com/office/drawing/2012/chart" uri="{02D57815-91ED-43cb-92C2-25804820EDAC}">
              <c15:datalabelsRange>
                <c15:f>Sheet1!$D$2:$D$123</c15:f>
                <c15:dlblRangeCache>
                  <c:ptCount val="122"/>
                  <c:pt idx="0">
                    <c:v>Venezuela</c:v>
                  </c:pt>
                  <c:pt idx="1">
                    <c:v>El Salvador</c:v>
                  </c:pt>
                  <c:pt idx="2">
                    <c:v>U.S. Virgin Islands</c:v>
                  </c:pt>
                  <c:pt idx="3">
                    <c:v>Bahamas</c:v>
                  </c:pt>
                  <c:pt idx="4">
                    <c:v>Mexico</c:v>
                  </c:pt>
                  <c:pt idx="5">
                    <c:v>Honduras</c:v>
                  </c:pt>
                  <c:pt idx="6">
                    <c:v>Trinidad and Tobago</c:v>
                  </c:pt>
                  <c:pt idx="7">
                    <c:v>Colombia</c:v>
                  </c:pt>
                  <c:pt idx="8">
                    <c:v>Puerto Rico</c:v>
                  </c:pt>
                  <c:pt idx="9">
                    <c:v>Guatemala</c:v>
                  </c:pt>
                  <c:pt idx="10">
                    <c:v>Brazil</c:v>
                  </c:pt>
                  <c:pt idx="11">
                    <c:v>Jamaica</c:v>
                  </c:pt>
                  <c:pt idx="12">
                    <c:v>District of Columbia</c:v>
                  </c:pt>
                  <c:pt idx="13">
                    <c:v>Louisiana</c:v>
                  </c:pt>
                  <c:pt idx="14">
                    <c:v>Mississippi</c:v>
                  </c:pt>
                  <c:pt idx="15">
                    <c:v>Saint Vincent and the Grenadines</c:v>
                  </c:pt>
                  <c:pt idx="16">
                    <c:v>Belize</c:v>
                  </c:pt>
                  <c:pt idx="17">
                    <c:v>Haiti</c:v>
                  </c:pt>
                  <c:pt idx="18">
                    <c:v>Dominican Republic</c:v>
                  </c:pt>
                  <c:pt idx="19">
                    <c:v>Saint Kitts and Nevis</c:v>
                  </c:pt>
                  <c:pt idx="20">
                    <c:v>Panama</c:v>
                  </c:pt>
                  <c:pt idx="21">
                    <c:v>Guyana</c:v>
                  </c:pt>
                  <c:pt idx="22">
                    <c:v>Alabama</c:v>
                  </c:pt>
                  <c:pt idx="23">
                    <c:v>Costa Rica</c:v>
                  </c:pt>
                  <c:pt idx="24">
                    <c:v>Philippines</c:v>
                  </c:pt>
                  <c:pt idx="25">
                    <c:v>Maryland</c:v>
                  </c:pt>
                  <c:pt idx="26">
                    <c:v>Missouri</c:v>
                  </c:pt>
                  <c:pt idx="27">
                    <c:v>South Carolina</c:v>
                  </c:pt>
                  <c:pt idx="28">
                    <c:v>Saint Lucia</c:v>
                  </c:pt>
                  <c:pt idx="29">
                    <c:v>Tennessee</c:v>
                  </c:pt>
                  <c:pt idx="30">
                    <c:v>Arkansas</c:v>
                  </c:pt>
                  <c:pt idx="31">
                    <c:v>Paraguay</c:v>
                  </c:pt>
                  <c:pt idx="32">
                    <c:v>South Africa</c:v>
                  </c:pt>
                  <c:pt idx="33">
                    <c:v>Illinois</c:v>
                  </c:pt>
                  <c:pt idx="34">
                    <c:v>New Mexico</c:v>
                  </c:pt>
                  <c:pt idx="35">
                    <c:v>Georgia</c:v>
                  </c:pt>
                  <c:pt idx="36">
                    <c:v>Lesotho</c:v>
                  </c:pt>
                  <c:pt idx="37">
                    <c:v>Iraq</c:v>
                  </c:pt>
                  <c:pt idx="38">
                    <c:v>Oklahoma</c:v>
                  </c:pt>
                  <c:pt idx="39">
                    <c:v>North Carolina</c:v>
                  </c:pt>
                  <c:pt idx="40">
                    <c:v>Indiana</c:v>
                  </c:pt>
                  <c:pt idx="41">
                    <c:v>Cabo Verde</c:v>
                  </c:pt>
                  <c:pt idx="42">
                    <c:v>Florida</c:v>
                  </c:pt>
                  <c:pt idx="43">
                    <c:v>Michigan</c:v>
                  </c:pt>
                  <c:pt idx="44">
                    <c:v>Ohio</c:v>
                  </c:pt>
                  <c:pt idx="45">
                    <c:v>Kentucky</c:v>
                  </c:pt>
                  <c:pt idx="46">
                    <c:v>Alaska</c:v>
                  </c:pt>
                  <c:pt idx="47">
                    <c:v>Somalia</c:v>
                  </c:pt>
                  <c:pt idx="48">
                    <c:v>U.S.</c:v>
                  </c:pt>
                  <c:pt idx="49">
                    <c:v>Pennsylvania</c:v>
                  </c:pt>
                  <c:pt idx="50">
                    <c:v>Texas</c:v>
                  </c:pt>
                  <c:pt idx="51">
                    <c:v>West Virginia</c:v>
                  </c:pt>
                  <c:pt idx="52">
                    <c:v>Arizona</c:v>
                  </c:pt>
                  <c:pt idx="53">
                    <c:v>Virginia</c:v>
                  </c:pt>
                  <c:pt idx="54">
                    <c:v>Barbados</c:v>
                  </c:pt>
                  <c:pt idx="55">
                    <c:v>Uruguay</c:v>
                  </c:pt>
                  <c:pt idx="56">
                    <c:v>Nevada</c:v>
                  </c:pt>
                  <c:pt idx="57">
                    <c:v>Delaware</c:v>
                  </c:pt>
                  <c:pt idx="58">
                    <c:v>Eritrea</c:v>
                  </c:pt>
                  <c:pt idx="59">
                    <c:v>Ecuador</c:v>
                  </c:pt>
                  <c:pt idx="60">
                    <c:v>Afghanistan</c:v>
                  </c:pt>
                  <c:pt idx="61">
                    <c:v>California</c:v>
                  </c:pt>
                  <c:pt idx="62">
                    <c:v>Nicaragua</c:v>
                  </c:pt>
                  <c:pt idx="63">
                    <c:v>Kansas</c:v>
                  </c:pt>
                  <c:pt idx="64">
                    <c:v>Eswatini</c:v>
                  </c:pt>
                  <c:pt idx="65">
                    <c:v>Palestine</c:v>
                  </c:pt>
                  <c:pt idx="66">
                    <c:v>Suriname</c:v>
                  </c:pt>
                  <c:pt idx="67">
                    <c:v>Namibia</c:v>
                  </c:pt>
                  <c:pt idx="68">
                    <c:v>Guinea-Bissau</c:v>
                  </c:pt>
                  <c:pt idx="69">
                    <c:v>South Sudan</c:v>
                  </c:pt>
                  <c:pt idx="70">
                    <c:v>Djibouti</c:v>
                  </c:pt>
                  <c:pt idx="71">
                    <c:v>Thailand</c:v>
                  </c:pt>
                  <c:pt idx="72">
                    <c:v>Dominica</c:v>
                  </c:pt>
                  <c:pt idx="73">
                    <c:v>Zambia</c:v>
                  </c:pt>
                  <c:pt idx="74">
                    <c:v>Colorado</c:v>
                  </c:pt>
                  <c:pt idx="75">
                    <c:v>Burkina Faso</c:v>
                  </c:pt>
                  <c:pt idx="76">
                    <c:v>Cote d'Ivoire</c:v>
                  </c:pt>
                  <c:pt idx="77">
                    <c:v>Mali</c:v>
                  </c:pt>
                  <c:pt idx="78">
                    <c:v>Wisconsin</c:v>
                  </c:pt>
                  <c:pt idx="79">
                    <c:v>Chad</c:v>
                  </c:pt>
                  <c:pt idx="80">
                    <c:v>New Jersey</c:v>
                  </c:pt>
                  <c:pt idx="81">
                    <c:v>Comoros</c:v>
                  </c:pt>
                  <c:pt idx="82">
                    <c:v>Syria</c:v>
                  </c:pt>
                  <c:pt idx="83">
                    <c:v>Albania</c:v>
                  </c:pt>
                  <c:pt idx="84">
                    <c:v>Argentina</c:v>
                  </c:pt>
                  <c:pt idx="85">
                    <c:v>Bolivia</c:v>
                  </c:pt>
                  <c:pt idx="86">
                    <c:v>Central African Republic</c:v>
                  </c:pt>
                  <c:pt idx="87">
                    <c:v>Nigeria</c:v>
                  </c:pt>
                  <c:pt idx="88">
                    <c:v>New York</c:v>
                  </c:pt>
                  <c:pt idx="89">
                    <c:v>Montana</c:v>
                  </c:pt>
                  <c:pt idx="90">
                    <c:v>Washington</c:v>
                  </c:pt>
                  <c:pt idx="91">
                    <c:v>Connecticut</c:v>
                  </c:pt>
                  <c:pt idx="92">
                    <c:v>Ethiopia</c:v>
                  </c:pt>
                  <c:pt idx="93">
                    <c:v>Nebraska</c:v>
                  </c:pt>
                  <c:pt idx="94">
                    <c:v>Kenya</c:v>
                  </c:pt>
                  <c:pt idx="95">
                    <c:v>Togo</c:v>
                  </c:pt>
                  <c:pt idx="96">
                    <c:v>Wyoming</c:v>
                  </c:pt>
                  <c:pt idx="97">
                    <c:v>Greenland</c:v>
                  </c:pt>
                  <c:pt idx="98">
                    <c:v>Oregon</c:v>
                  </c:pt>
                  <c:pt idx="99">
                    <c:v>Laos</c:v>
                  </c:pt>
                  <c:pt idx="100">
                    <c:v>Mozambique</c:v>
                  </c:pt>
                  <c:pt idx="101">
                    <c:v>Minnesota</c:v>
                  </c:pt>
                  <c:pt idx="102">
                    <c:v>Benin</c:v>
                  </c:pt>
                  <c:pt idx="103">
                    <c:v>Niger</c:v>
                  </c:pt>
                  <c:pt idx="104">
                    <c:v>Guinea</c:v>
                  </c:pt>
                  <c:pt idx="105">
                    <c:v>South Dakota</c:v>
                  </c:pt>
                  <c:pt idx="106">
                    <c:v>Botswana</c:v>
                  </c:pt>
                  <c:pt idx="107">
                    <c:v>Bermuda</c:v>
                  </c:pt>
                  <c:pt idx="108">
                    <c:v>Peru</c:v>
                  </c:pt>
                  <c:pt idx="109">
                    <c:v>Massachusetts</c:v>
                  </c:pt>
                  <c:pt idx="110">
                    <c:v>Saudi Arabia</c:v>
                  </c:pt>
                  <c:pt idx="111">
                    <c:v>Iowa</c:v>
                  </c:pt>
                  <c:pt idx="112">
                    <c:v>Rhode Island</c:v>
                  </c:pt>
                  <c:pt idx="113">
                    <c:v>Congo</c:v>
                  </c:pt>
                  <c:pt idx="114">
                    <c:v>Idaho</c:v>
                  </c:pt>
                  <c:pt idx="115">
                    <c:v>Vermont</c:v>
                  </c:pt>
                  <c:pt idx="116">
                    <c:v>Utah</c:v>
                  </c:pt>
                  <c:pt idx="117">
                    <c:v>Tanzania</c:v>
                  </c:pt>
                  <c:pt idx="118">
                    <c:v>North Dakota</c:v>
                  </c:pt>
                  <c:pt idx="119">
                    <c:v>Uganda</c:v>
                  </c:pt>
                  <c:pt idx="120">
                    <c:v>Hawai'i</c:v>
                  </c:pt>
                  <c:pt idx="121">
                    <c:v>Jordan</c:v>
                  </c:pt>
                </c15:dlblRangeCache>
              </c15:datalabelsRange>
            </c:ext>
            <c:ext xmlns:c16="http://schemas.microsoft.com/office/drawing/2014/chart" uri="{C3380CC4-5D6E-409C-BE32-E72D297353CC}">
              <c16:uniqueId val="{0000006F-627D-DA49-B2A1-E8C4B9E87128}"/>
            </c:ext>
          </c:extLst>
        </c:ser>
        <c:ser>
          <c:idx val="1"/>
          <c:order val="1"/>
          <c:tx>
            <c:strRef>
              <c:f>Sheet1!$C$1</c:f>
              <c:strCache>
                <c:ptCount val="1"/>
                <c:pt idx="0">
                  <c:v>US</c:v>
                </c:pt>
              </c:strCache>
            </c:strRef>
          </c:tx>
          <c:spPr>
            <a:ln w="25400" cap="rnd">
              <a:noFill/>
              <a:round/>
            </a:ln>
            <a:effectLst/>
          </c:spPr>
          <c:marker>
            <c:symbol val="circle"/>
            <c:size val="5"/>
            <c:spPr>
              <a:solidFill>
                <a:schemeClr val="accent4"/>
              </a:solidFill>
              <a:ln w="9525">
                <a:noFill/>
              </a:ln>
              <a:effectLst/>
            </c:spPr>
          </c:marker>
          <c:dPt>
            <c:idx val="50"/>
            <c:marker>
              <c:symbol val="circle"/>
              <c:size val="5"/>
              <c:spPr>
                <a:solidFill>
                  <a:schemeClr val="accent4"/>
                </a:solidFill>
                <a:ln w="9525">
                  <a:noFill/>
                </a:ln>
                <a:effectLst/>
              </c:spPr>
            </c:marker>
            <c:bubble3D val="0"/>
            <c:extLst>
              <c:ext xmlns:c16="http://schemas.microsoft.com/office/drawing/2014/chart" uri="{C3380CC4-5D6E-409C-BE32-E72D297353CC}">
                <c16:uniqueId val="{00000070-627D-DA49-B2A1-E8C4B9E87128}"/>
              </c:ext>
            </c:extLst>
          </c:dPt>
          <c:dPt>
            <c:idx val="52"/>
            <c:marker>
              <c:symbol val="circle"/>
              <c:size val="5"/>
              <c:spPr>
                <a:solidFill>
                  <a:schemeClr val="accent4"/>
                </a:solidFill>
                <a:ln w="9525">
                  <a:noFill/>
                </a:ln>
                <a:effectLst/>
              </c:spPr>
            </c:marker>
            <c:bubble3D val="0"/>
            <c:extLst>
              <c:ext xmlns:c16="http://schemas.microsoft.com/office/drawing/2014/chart" uri="{C3380CC4-5D6E-409C-BE32-E72D297353CC}">
                <c16:uniqueId val="{00000071-627D-DA49-B2A1-E8C4B9E87128}"/>
              </c:ext>
            </c:extLst>
          </c:dPt>
          <c:dLbls>
            <c:dLbl>
              <c:idx val="0"/>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2-627D-DA49-B2A1-E8C4B9E87128}"/>
                </c:ext>
              </c:extLst>
            </c:dLbl>
            <c:dLbl>
              <c:idx val="1"/>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3-627D-DA49-B2A1-E8C4B9E87128}"/>
                </c:ext>
              </c:extLst>
            </c:dLbl>
            <c:dLbl>
              <c:idx val="2"/>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4-627D-DA49-B2A1-E8C4B9E87128}"/>
                </c:ext>
              </c:extLst>
            </c:dLbl>
            <c:dLbl>
              <c:idx val="3"/>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5-627D-DA49-B2A1-E8C4B9E87128}"/>
                </c:ext>
              </c:extLst>
            </c:dLbl>
            <c:dLbl>
              <c:idx val="4"/>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6-627D-DA49-B2A1-E8C4B9E87128}"/>
                </c:ext>
              </c:extLst>
            </c:dLbl>
            <c:dLbl>
              <c:idx val="5"/>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7-627D-DA49-B2A1-E8C4B9E87128}"/>
                </c:ext>
              </c:extLst>
            </c:dLbl>
            <c:dLbl>
              <c:idx val="6"/>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8-627D-DA49-B2A1-E8C4B9E87128}"/>
                </c:ext>
              </c:extLst>
            </c:dLbl>
            <c:dLbl>
              <c:idx val="7"/>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9-627D-DA49-B2A1-E8C4B9E87128}"/>
                </c:ext>
              </c:extLst>
            </c:dLbl>
            <c:dLbl>
              <c:idx val="8"/>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A-627D-DA49-B2A1-E8C4B9E87128}"/>
                </c:ext>
              </c:extLst>
            </c:dLbl>
            <c:dLbl>
              <c:idx val="9"/>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B-627D-DA49-B2A1-E8C4B9E87128}"/>
                </c:ext>
              </c:extLst>
            </c:dLbl>
            <c:dLbl>
              <c:idx val="10"/>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C-627D-DA49-B2A1-E8C4B9E87128}"/>
                </c:ext>
              </c:extLst>
            </c:dLbl>
            <c:dLbl>
              <c:idx val="11"/>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D-627D-DA49-B2A1-E8C4B9E87128}"/>
                </c:ext>
              </c:extLst>
            </c:dLbl>
            <c:dLbl>
              <c:idx val="12"/>
              <c:tx>
                <c:rich>
                  <a:bodyPr/>
                  <a:lstStyle/>
                  <a:p>
                    <a:fld id="{50D87BBE-548B-4DA0-8694-E7607C8D336C}"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7E-627D-DA49-B2A1-E8C4B9E87128}"/>
                </c:ext>
              </c:extLst>
            </c:dLbl>
            <c:dLbl>
              <c:idx val="13"/>
              <c:tx>
                <c:rich>
                  <a:bodyPr/>
                  <a:lstStyle/>
                  <a:p>
                    <a:fld id="{49D3FC27-85AA-4B49-95CC-84506811D618}"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7F-627D-DA49-B2A1-E8C4B9E87128}"/>
                </c:ext>
              </c:extLst>
            </c:dLbl>
            <c:dLbl>
              <c:idx val="14"/>
              <c:tx>
                <c:rich>
                  <a:bodyPr/>
                  <a:lstStyle/>
                  <a:p>
                    <a:fld id="{B9812429-CB71-40CB-8E05-50451FBA5A9E}"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80-627D-DA49-B2A1-E8C4B9E87128}"/>
                </c:ext>
              </c:extLst>
            </c:dLbl>
            <c:dLbl>
              <c:idx val="15"/>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81-627D-DA49-B2A1-E8C4B9E87128}"/>
                </c:ext>
              </c:extLst>
            </c:dLbl>
            <c:dLbl>
              <c:idx val="16"/>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82-627D-DA49-B2A1-E8C4B9E87128}"/>
                </c:ext>
              </c:extLst>
            </c:dLbl>
            <c:dLbl>
              <c:idx val="17"/>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83-627D-DA49-B2A1-E8C4B9E87128}"/>
                </c:ext>
              </c:extLst>
            </c:dLbl>
            <c:dLbl>
              <c:idx val="18"/>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84-627D-DA49-B2A1-E8C4B9E87128}"/>
                </c:ext>
              </c:extLst>
            </c:dLbl>
            <c:dLbl>
              <c:idx val="19"/>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85-627D-DA49-B2A1-E8C4B9E87128}"/>
                </c:ext>
              </c:extLst>
            </c:dLbl>
            <c:dLbl>
              <c:idx val="20"/>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86-627D-DA49-B2A1-E8C4B9E87128}"/>
                </c:ext>
              </c:extLst>
            </c:dLbl>
            <c:dLbl>
              <c:idx val="21"/>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87-627D-DA49-B2A1-E8C4B9E87128}"/>
                </c:ext>
              </c:extLst>
            </c:dLbl>
            <c:dLbl>
              <c:idx val="22"/>
              <c:tx>
                <c:rich>
                  <a:bodyPr/>
                  <a:lstStyle/>
                  <a:p>
                    <a:fld id="{3F3CCC1B-83C5-4040-8CBA-B00AE1F3B0B8}"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88-627D-DA49-B2A1-E8C4B9E87128}"/>
                </c:ext>
              </c:extLst>
            </c:dLbl>
            <c:dLbl>
              <c:idx val="23"/>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89-627D-DA49-B2A1-E8C4B9E87128}"/>
                </c:ext>
              </c:extLst>
            </c:dLbl>
            <c:dLbl>
              <c:idx val="24"/>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8A-627D-DA49-B2A1-E8C4B9E87128}"/>
                </c:ext>
              </c:extLst>
            </c:dLbl>
            <c:dLbl>
              <c:idx val="25"/>
              <c:tx>
                <c:rich>
                  <a:bodyPr/>
                  <a:lstStyle/>
                  <a:p>
                    <a:fld id="{B1DE6559-CF74-4574-A957-581166800A8A}"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8B-627D-DA49-B2A1-E8C4B9E87128}"/>
                </c:ext>
              </c:extLst>
            </c:dLbl>
            <c:dLbl>
              <c:idx val="26"/>
              <c:tx>
                <c:rich>
                  <a:bodyPr/>
                  <a:lstStyle/>
                  <a:p>
                    <a:fld id="{9D3FCBFC-E1EE-4908-B445-EFE758EC18B6}"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8C-627D-DA49-B2A1-E8C4B9E87128}"/>
                </c:ext>
              </c:extLst>
            </c:dLbl>
            <c:dLbl>
              <c:idx val="27"/>
              <c:tx>
                <c:rich>
                  <a:bodyPr/>
                  <a:lstStyle/>
                  <a:p>
                    <a:fld id="{559D8C03-FCD3-4E36-86A0-3E87C0B449CE}"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8D-627D-DA49-B2A1-E8C4B9E87128}"/>
                </c:ext>
              </c:extLst>
            </c:dLbl>
            <c:dLbl>
              <c:idx val="28"/>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8E-627D-DA49-B2A1-E8C4B9E87128}"/>
                </c:ext>
              </c:extLst>
            </c:dLbl>
            <c:dLbl>
              <c:idx val="29"/>
              <c:tx>
                <c:rich>
                  <a:bodyPr/>
                  <a:lstStyle/>
                  <a:p>
                    <a:fld id="{66DAA531-D92C-433B-ADE5-9D5450107D0C}"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8F-627D-DA49-B2A1-E8C4B9E87128}"/>
                </c:ext>
              </c:extLst>
            </c:dLbl>
            <c:dLbl>
              <c:idx val="30"/>
              <c:tx>
                <c:rich>
                  <a:bodyPr/>
                  <a:lstStyle/>
                  <a:p>
                    <a:fld id="{BFBAF1BF-2F29-4FDC-9C77-C69B5E8C8BDF}"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0-627D-DA49-B2A1-E8C4B9E87128}"/>
                </c:ext>
              </c:extLst>
            </c:dLbl>
            <c:dLbl>
              <c:idx val="31"/>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91-627D-DA49-B2A1-E8C4B9E87128}"/>
                </c:ext>
              </c:extLst>
            </c:dLbl>
            <c:dLbl>
              <c:idx val="32"/>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92-627D-DA49-B2A1-E8C4B9E87128}"/>
                </c:ext>
              </c:extLst>
            </c:dLbl>
            <c:dLbl>
              <c:idx val="33"/>
              <c:tx>
                <c:rich>
                  <a:bodyPr/>
                  <a:lstStyle/>
                  <a:p>
                    <a:fld id="{26983652-34C8-4F69-AD4D-D23C8F96E4D1}"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3-627D-DA49-B2A1-E8C4B9E87128}"/>
                </c:ext>
              </c:extLst>
            </c:dLbl>
            <c:dLbl>
              <c:idx val="34"/>
              <c:tx>
                <c:rich>
                  <a:bodyPr/>
                  <a:lstStyle/>
                  <a:p>
                    <a:fld id="{7C0689DD-D7AF-4F20-B33F-4375C9C42719}"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4-627D-DA49-B2A1-E8C4B9E87128}"/>
                </c:ext>
              </c:extLst>
            </c:dLbl>
            <c:dLbl>
              <c:idx val="35"/>
              <c:tx>
                <c:rich>
                  <a:bodyPr/>
                  <a:lstStyle/>
                  <a:p>
                    <a:fld id="{227FA586-1DBC-4C2E-88A1-8CFF1C09D577}"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5-627D-DA49-B2A1-E8C4B9E87128}"/>
                </c:ext>
              </c:extLst>
            </c:dLbl>
            <c:dLbl>
              <c:idx val="36"/>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96-627D-DA49-B2A1-E8C4B9E87128}"/>
                </c:ext>
              </c:extLst>
            </c:dLbl>
            <c:dLbl>
              <c:idx val="37"/>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97-627D-DA49-B2A1-E8C4B9E87128}"/>
                </c:ext>
              </c:extLst>
            </c:dLbl>
            <c:dLbl>
              <c:idx val="38"/>
              <c:tx>
                <c:rich>
                  <a:bodyPr/>
                  <a:lstStyle/>
                  <a:p>
                    <a:fld id="{89DFF381-7611-4EB8-8C73-0C360E2F8340}"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8-627D-DA49-B2A1-E8C4B9E87128}"/>
                </c:ext>
              </c:extLst>
            </c:dLbl>
            <c:dLbl>
              <c:idx val="39"/>
              <c:tx>
                <c:rich>
                  <a:bodyPr/>
                  <a:lstStyle/>
                  <a:p>
                    <a:fld id="{238DFC75-B059-4869-9EE7-302C1F652530}"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9-627D-DA49-B2A1-E8C4B9E87128}"/>
                </c:ext>
              </c:extLst>
            </c:dLbl>
            <c:dLbl>
              <c:idx val="40"/>
              <c:tx>
                <c:rich>
                  <a:bodyPr/>
                  <a:lstStyle/>
                  <a:p>
                    <a:fld id="{8AA4F347-E434-4C8A-8BA6-F9F7140C3657}"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A-627D-DA49-B2A1-E8C4B9E87128}"/>
                </c:ext>
              </c:extLst>
            </c:dLbl>
            <c:dLbl>
              <c:idx val="41"/>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9B-627D-DA49-B2A1-E8C4B9E87128}"/>
                </c:ext>
              </c:extLst>
            </c:dLbl>
            <c:dLbl>
              <c:idx val="42"/>
              <c:tx>
                <c:rich>
                  <a:bodyPr/>
                  <a:lstStyle/>
                  <a:p>
                    <a:fld id="{401F6F85-E6F6-465F-854A-78B8D2F7E8B6}"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C-627D-DA49-B2A1-E8C4B9E87128}"/>
                </c:ext>
              </c:extLst>
            </c:dLbl>
            <c:dLbl>
              <c:idx val="43"/>
              <c:tx>
                <c:rich>
                  <a:bodyPr/>
                  <a:lstStyle/>
                  <a:p>
                    <a:fld id="{05D7A007-B0C2-4EA7-A42C-D71C57AA81F5}"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D-627D-DA49-B2A1-E8C4B9E87128}"/>
                </c:ext>
              </c:extLst>
            </c:dLbl>
            <c:dLbl>
              <c:idx val="44"/>
              <c:tx>
                <c:rich>
                  <a:bodyPr/>
                  <a:lstStyle/>
                  <a:p>
                    <a:fld id="{2C682FDB-BF81-4A2B-82C2-4EA4AA50B9A3}"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E-627D-DA49-B2A1-E8C4B9E87128}"/>
                </c:ext>
              </c:extLst>
            </c:dLbl>
            <c:dLbl>
              <c:idx val="45"/>
              <c:tx>
                <c:rich>
                  <a:bodyPr/>
                  <a:lstStyle/>
                  <a:p>
                    <a:fld id="{ADFED663-967C-4C51-B086-AD2DFF3B2394}"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9F-627D-DA49-B2A1-E8C4B9E87128}"/>
                </c:ext>
              </c:extLst>
            </c:dLbl>
            <c:dLbl>
              <c:idx val="46"/>
              <c:tx>
                <c:rich>
                  <a:bodyPr/>
                  <a:lstStyle/>
                  <a:p>
                    <a:fld id="{2CCA02CC-519D-4DD5-916C-7484714733F2}"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A0-627D-DA49-B2A1-E8C4B9E87128}"/>
                </c:ext>
              </c:extLst>
            </c:dLbl>
            <c:dLbl>
              <c:idx val="47"/>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A1-627D-DA49-B2A1-E8C4B9E87128}"/>
                </c:ext>
              </c:extLst>
            </c:dLbl>
            <c:dLbl>
              <c:idx val="48"/>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A2-627D-DA49-B2A1-E8C4B9E87128}"/>
                </c:ext>
              </c:extLst>
            </c:dLbl>
            <c:dLbl>
              <c:idx val="49"/>
              <c:tx>
                <c:rich>
                  <a:bodyPr/>
                  <a:lstStyle/>
                  <a:p>
                    <a:fld id="{CB0206CF-B9D1-463B-9474-3F5EB440ABF0}"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A3-627D-DA49-B2A1-E8C4B9E87128}"/>
                </c:ext>
              </c:extLst>
            </c:dLbl>
            <c:dLbl>
              <c:idx val="50"/>
              <c:tx>
                <c:rich>
                  <a:bodyPr/>
                  <a:lstStyle/>
                  <a:p>
                    <a:fld id="{92CA6331-5F31-4267-9C59-888D399AFC63}"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70-627D-DA49-B2A1-E8C4B9E87128}"/>
                </c:ext>
              </c:extLst>
            </c:dLbl>
            <c:dLbl>
              <c:idx val="51"/>
              <c:tx>
                <c:rich>
                  <a:bodyPr/>
                  <a:lstStyle/>
                  <a:p>
                    <a:fld id="{C9D00F21-8FCA-43DD-857F-2EF72E118966}"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A4-627D-DA49-B2A1-E8C4B9E87128}"/>
                </c:ext>
              </c:extLst>
            </c:dLbl>
            <c:dLbl>
              <c:idx val="52"/>
              <c:tx>
                <c:rich>
                  <a:bodyPr/>
                  <a:lstStyle/>
                  <a:p>
                    <a:fld id="{68058D49-1548-40A6-B890-9C55E578A00F}" type="CELLRANGE">
                      <a:rPr lang="en-US">
                        <a:solidFill>
                          <a:schemeClr val="accent4">
                            <a:lumMod val="50000"/>
                          </a:schemeClr>
                        </a:solidFill>
                      </a:rPr>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71-627D-DA49-B2A1-E8C4B9E87128}"/>
                </c:ext>
              </c:extLst>
            </c:dLbl>
            <c:dLbl>
              <c:idx val="53"/>
              <c:tx>
                <c:rich>
                  <a:bodyPr/>
                  <a:lstStyle/>
                  <a:p>
                    <a:fld id="{E18ED5B4-D88F-4B70-ABE7-DEB87B9AB857}"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A5-627D-DA49-B2A1-E8C4B9E87128}"/>
                </c:ext>
              </c:extLst>
            </c:dLbl>
            <c:dLbl>
              <c:idx val="54"/>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A6-627D-DA49-B2A1-E8C4B9E87128}"/>
                </c:ext>
              </c:extLst>
            </c:dLbl>
            <c:dLbl>
              <c:idx val="55"/>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A7-627D-DA49-B2A1-E8C4B9E87128}"/>
                </c:ext>
              </c:extLst>
            </c:dLbl>
            <c:dLbl>
              <c:idx val="56"/>
              <c:tx>
                <c:rich>
                  <a:bodyPr/>
                  <a:lstStyle/>
                  <a:p>
                    <a:fld id="{28B5B3B9-C716-4135-99A1-F11FEADA5800}"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A8-627D-DA49-B2A1-E8C4B9E87128}"/>
                </c:ext>
              </c:extLst>
            </c:dLbl>
            <c:dLbl>
              <c:idx val="57"/>
              <c:tx>
                <c:rich>
                  <a:bodyPr/>
                  <a:lstStyle/>
                  <a:p>
                    <a:fld id="{36CA83E4-F305-4A70-8EC4-B55D445AF97F}"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A9-627D-DA49-B2A1-E8C4B9E87128}"/>
                </c:ext>
              </c:extLst>
            </c:dLbl>
            <c:dLbl>
              <c:idx val="58"/>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AA-627D-DA49-B2A1-E8C4B9E87128}"/>
                </c:ext>
              </c:extLst>
            </c:dLbl>
            <c:dLbl>
              <c:idx val="59"/>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AB-627D-DA49-B2A1-E8C4B9E87128}"/>
                </c:ext>
              </c:extLst>
            </c:dLbl>
            <c:dLbl>
              <c:idx val="60"/>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AC-627D-DA49-B2A1-E8C4B9E87128}"/>
                </c:ext>
              </c:extLst>
            </c:dLbl>
            <c:dLbl>
              <c:idx val="61"/>
              <c:tx>
                <c:rich>
                  <a:bodyPr/>
                  <a:lstStyle/>
                  <a:p>
                    <a:fld id="{06640703-8458-4745-8C8C-E3E29CA99307}"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AD-627D-DA49-B2A1-E8C4B9E87128}"/>
                </c:ext>
              </c:extLst>
            </c:dLbl>
            <c:dLbl>
              <c:idx val="62"/>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AE-627D-DA49-B2A1-E8C4B9E87128}"/>
                </c:ext>
              </c:extLst>
            </c:dLbl>
            <c:dLbl>
              <c:idx val="63"/>
              <c:tx>
                <c:rich>
                  <a:bodyPr/>
                  <a:lstStyle/>
                  <a:p>
                    <a:fld id="{ADDC0549-B3EF-4DCC-99DF-684BD0B15BD5}"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AF-627D-DA49-B2A1-E8C4B9E87128}"/>
                </c:ext>
              </c:extLst>
            </c:dLbl>
            <c:dLbl>
              <c:idx val="64"/>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0-627D-DA49-B2A1-E8C4B9E87128}"/>
                </c:ext>
              </c:extLst>
            </c:dLbl>
            <c:dLbl>
              <c:idx val="65"/>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1-627D-DA49-B2A1-E8C4B9E87128}"/>
                </c:ext>
              </c:extLst>
            </c:dLbl>
            <c:dLbl>
              <c:idx val="66"/>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2-627D-DA49-B2A1-E8C4B9E87128}"/>
                </c:ext>
              </c:extLst>
            </c:dLbl>
            <c:dLbl>
              <c:idx val="67"/>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3-627D-DA49-B2A1-E8C4B9E87128}"/>
                </c:ext>
              </c:extLst>
            </c:dLbl>
            <c:dLbl>
              <c:idx val="68"/>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4-627D-DA49-B2A1-E8C4B9E87128}"/>
                </c:ext>
              </c:extLst>
            </c:dLbl>
            <c:dLbl>
              <c:idx val="69"/>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5-627D-DA49-B2A1-E8C4B9E87128}"/>
                </c:ext>
              </c:extLst>
            </c:dLbl>
            <c:dLbl>
              <c:idx val="70"/>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6-627D-DA49-B2A1-E8C4B9E87128}"/>
                </c:ext>
              </c:extLst>
            </c:dLbl>
            <c:dLbl>
              <c:idx val="71"/>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7-627D-DA49-B2A1-E8C4B9E87128}"/>
                </c:ext>
              </c:extLst>
            </c:dLbl>
            <c:dLbl>
              <c:idx val="72"/>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8-627D-DA49-B2A1-E8C4B9E87128}"/>
                </c:ext>
              </c:extLst>
            </c:dLbl>
            <c:dLbl>
              <c:idx val="73"/>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9-627D-DA49-B2A1-E8C4B9E87128}"/>
                </c:ext>
              </c:extLst>
            </c:dLbl>
            <c:dLbl>
              <c:idx val="74"/>
              <c:tx>
                <c:rich>
                  <a:bodyPr/>
                  <a:lstStyle/>
                  <a:p>
                    <a:fld id="{D9998C8C-D5BF-456A-9720-B6B16310E65A}"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BA-627D-DA49-B2A1-E8C4B9E87128}"/>
                </c:ext>
              </c:extLst>
            </c:dLbl>
            <c:dLbl>
              <c:idx val="75"/>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B-627D-DA49-B2A1-E8C4B9E87128}"/>
                </c:ext>
              </c:extLst>
            </c:dLbl>
            <c:dLbl>
              <c:idx val="76"/>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C-627D-DA49-B2A1-E8C4B9E87128}"/>
                </c:ext>
              </c:extLst>
            </c:dLbl>
            <c:dLbl>
              <c:idx val="77"/>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D-627D-DA49-B2A1-E8C4B9E87128}"/>
                </c:ext>
              </c:extLst>
            </c:dLbl>
            <c:dLbl>
              <c:idx val="78"/>
              <c:tx>
                <c:rich>
                  <a:bodyPr/>
                  <a:lstStyle/>
                  <a:p>
                    <a:fld id="{83AE6BA1-CBA9-4827-AB6A-F272587610B6}"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BE-627D-DA49-B2A1-E8C4B9E87128}"/>
                </c:ext>
              </c:extLst>
            </c:dLbl>
            <c:dLbl>
              <c:idx val="79"/>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BF-627D-DA49-B2A1-E8C4B9E87128}"/>
                </c:ext>
              </c:extLst>
            </c:dLbl>
            <c:dLbl>
              <c:idx val="80"/>
              <c:tx>
                <c:rich>
                  <a:bodyPr/>
                  <a:lstStyle/>
                  <a:p>
                    <a:fld id="{E57746BA-130A-4BE9-87EC-1FB0E4C8BE94}"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C0-627D-DA49-B2A1-E8C4B9E87128}"/>
                </c:ext>
              </c:extLst>
            </c:dLbl>
            <c:dLbl>
              <c:idx val="81"/>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1-627D-DA49-B2A1-E8C4B9E87128}"/>
                </c:ext>
              </c:extLst>
            </c:dLbl>
            <c:dLbl>
              <c:idx val="82"/>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2-627D-DA49-B2A1-E8C4B9E87128}"/>
                </c:ext>
              </c:extLst>
            </c:dLbl>
            <c:dLbl>
              <c:idx val="83"/>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3-627D-DA49-B2A1-E8C4B9E87128}"/>
                </c:ext>
              </c:extLst>
            </c:dLbl>
            <c:dLbl>
              <c:idx val="84"/>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4-627D-DA49-B2A1-E8C4B9E87128}"/>
                </c:ext>
              </c:extLst>
            </c:dLbl>
            <c:dLbl>
              <c:idx val="85"/>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5-627D-DA49-B2A1-E8C4B9E87128}"/>
                </c:ext>
              </c:extLst>
            </c:dLbl>
            <c:dLbl>
              <c:idx val="86"/>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6-627D-DA49-B2A1-E8C4B9E87128}"/>
                </c:ext>
              </c:extLst>
            </c:dLbl>
            <c:dLbl>
              <c:idx val="87"/>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7-627D-DA49-B2A1-E8C4B9E87128}"/>
                </c:ext>
              </c:extLst>
            </c:dLbl>
            <c:dLbl>
              <c:idx val="88"/>
              <c:tx>
                <c:rich>
                  <a:bodyPr/>
                  <a:lstStyle/>
                  <a:p>
                    <a:fld id="{863359D8-A400-4057-B3D2-C03DFC5FAF5B}"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C8-627D-DA49-B2A1-E8C4B9E87128}"/>
                </c:ext>
              </c:extLst>
            </c:dLbl>
            <c:dLbl>
              <c:idx val="89"/>
              <c:tx>
                <c:rich>
                  <a:bodyPr/>
                  <a:lstStyle/>
                  <a:p>
                    <a:fld id="{F62510EE-88C2-4FD7-9475-B7638691D6B3}"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C9-627D-DA49-B2A1-E8C4B9E87128}"/>
                </c:ext>
              </c:extLst>
            </c:dLbl>
            <c:dLbl>
              <c:idx val="90"/>
              <c:tx>
                <c:rich>
                  <a:bodyPr/>
                  <a:lstStyle/>
                  <a:p>
                    <a:fld id="{EA5E6F9F-490B-48F5-8772-23BBCD575AF9}"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CA-627D-DA49-B2A1-E8C4B9E87128}"/>
                </c:ext>
              </c:extLst>
            </c:dLbl>
            <c:dLbl>
              <c:idx val="91"/>
              <c:tx>
                <c:rich>
                  <a:bodyPr/>
                  <a:lstStyle/>
                  <a:p>
                    <a:fld id="{618D70A3-2887-45D1-9B5D-220A7AC1889E}"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CB-627D-DA49-B2A1-E8C4B9E87128}"/>
                </c:ext>
              </c:extLst>
            </c:dLbl>
            <c:dLbl>
              <c:idx val="92"/>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C-627D-DA49-B2A1-E8C4B9E87128}"/>
                </c:ext>
              </c:extLst>
            </c:dLbl>
            <c:dLbl>
              <c:idx val="93"/>
              <c:tx>
                <c:rich>
                  <a:bodyPr/>
                  <a:lstStyle/>
                  <a:p>
                    <a:fld id="{71D20D09-E74C-4054-B7A0-6C97CC00EE43}"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CD-627D-DA49-B2A1-E8C4B9E87128}"/>
                </c:ext>
              </c:extLst>
            </c:dLbl>
            <c:dLbl>
              <c:idx val="94"/>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E-627D-DA49-B2A1-E8C4B9E87128}"/>
                </c:ext>
              </c:extLst>
            </c:dLbl>
            <c:dLbl>
              <c:idx val="95"/>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CF-627D-DA49-B2A1-E8C4B9E87128}"/>
                </c:ext>
              </c:extLst>
            </c:dLbl>
            <c:dLbl>
              <c:idx val="96"/>
              <c:tx>
                <c:rich>
                  <a:bodyPr/>
                  <a:lstStyle/>
                  <a:p>
                    <a:fld id="{324D9EC7-EBCB-47B6-B9E5-D8C3B5E9B394}" type="XVALUE">
                      <a:rPr lang="en-US"/>
                      <a:pPr/>
                      <a:t>[X VALUE]</a:t>
                    </a:fld>
                    <a:endParaRPr lang="en-US"/>
                  </a:p>
                </c:rich>
              </c:tx>
              <c:dLblPos val="b"/>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D0-627D-DA49-B2A1-E8C4B9E87128}"/>
                </c:ext>
              </c:extLst>
            </c:dLbl>
            <c:dLbl>
              <c:idx val="97"/>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1-627D-DA49-B2A1-E8C4B9E87128}"/>
                </c:ext>
              </c:extLst>
            </c:dLbl>
            <c:dLbl>
              <c:idx val="98"/>
              <c:tx>
                <c:rich>
                  <a:bodyPr/>
                  <a:lstStyle/>
                  <a:p>
                    <a:fld id="{8AF5E4BA-5C71-42F4-A575-A5EA169BD8D8}" type="XVALUE">
                      <a:rPr lang="en-US"/>
                      <a:pPr/>
                      <a:t>[X VALUE]</a:t>
                    </a:fld>
                    <a:endParaRPr lang="en-US"/>
                  </a:p>
                </c:rich>
              </c:tx>
              <c:dLblPos val="b"/>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D2-627D-DA49-B2A1-E8C4B9E87128}"/>
                </c:ext>
              </c:extLst>
            </c:dLbl>
            <c:dLbl>
              <c:idx val="99"/>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3-627D-DA49-B2A1-E8C4B9E87128}"/>
                </c:ext>
              </c:extLst>
            </c:dLbl>
            <c:dLbl>
              <c:idx val="100"/>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4-627D-DA49-B2A1-E8C4B9E87128}"/>
                </c:ext>
              </c:extLst>
            </c:dLbl>
            <c:dLbl>
              <c:idx val="101"/>
              <c:tx>
                <c:rich>
                  <a:bodyPr/>
                  <a:lstStyle/>
                  <a:p>
                    <a:fld id="{5B65D18E-DA86-4FE0-8525-72A0858523F0}" type="XVALUE">
                      <a:rPr lang="en-US"/>
                      <a:pPr/>
                      <a:t>[X VALUE]</a:t>
                    </a:fld>
                    <a:endParaRPr lang="en-US"/>
                  </a:p>
                </c:rich>
              </c:tx>
              <c:dLblPos val="b"/>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D5-627D-DA49-B2A1-E8C4B9E87128}"/>
                </c:ext>
              </c:extLst>
            </c:dLbl>
            <c:dLbl>
              <c:idx val="102"/>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6-627D-DA49-B2A1-E8C4B9E87128}"/>
                </c:ext>
              </c:extLst>
            </c:dLbl>
            <c:dLbl>
              <c:idx val="103"/>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7-627D-DA49-B2A1-E8C4B9E87128}"/>
                </c:ext>
              </c:extLst>
            </c:dLbl>
            <c:dLbl>
              <c:idx val="104"/>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8-627D-DA49-B2A1-E8C4B9E87128}"/>
                </c:ext>
              </c:extLst>
            </c:dLbl>
            <c:dLbl>
              <c:idx val="105"/>
              <c:tx>
                <c:rich>
                  <a:bodyPr/>
                  <a:lstStyle/>
                  <a:p>
                    <a:fld id="{3C53275E-0A1E-45C3-9C70-560CA81EDA29}" type="XVALUE">
                      <a:rPr lang="en-US"/>
                      <a:pPr/>
                      <a:t>[X VALUE]</a:t>
                    </a:fld>
                    <a:endParaRPr lang="en-US"/>
                  </a:p>
                </c:rich>
              </c:tx>
              <c:dLblPos val="b"/>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D9-627D-DA49-B2A1-E8C4B9E87128}"/>
                </c:ext>
              </c:extLst>
            </c:dLbl>
            <c:dLbl>
              <c:idx val="106"/>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A-627D-DA49-B2A1-E8C4B9E87128}"/>
                </c:ext>
              </c:extLst>
            </c:dLbl>
            <c:dLbl>
              <c:idx val="107"/>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B-627D-DA49-B2A1-E8C4B9E87128}"/>
                </c:ext>
              </c:extLst>
            </c:dLbl>
            <c:dLbl>
              <c:idx val="108"/>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C-627D-DA49-B2A1-E8C4B9E87128}"/>
                </c:ext>
              </c:extLst>
            </c:dLbl>
            <c:dLbl>
              <c:idx val="109"/>
              <c:tx>
                <c:rich>
                  <a:bodyPr/>
                  <a:lstStyle/>
                  <a:p>
                    <a:fld id="{E6761BE5-02F1-4EF9-AA32-B071D1A6A59D}" type="XVALUE">
                      <a:rPr lang="en-US"/>
                      <a:pPr/>
                      <a:t>[X VALUE]</a:t>
                    </a:fld>
                    <a:endParaRPr lang="en-US"/>
                  </a:p>
                </c:rich>
              </c:tx>
              <c:dLblPos val="b"/>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DD-627D-DA49-B2A1-E8C4B9E87128}"/>
                </c:ext>
              </c:extLst>
            </c:dLbl>
            <c:dLbl>
              <c:idx val="110"/>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DE-627D-DA49-B2A1-E8C4B9E87128}"/>
                </c:ext>
              </c:extLst>
            </c:dLbl>
            <c:dLbl>
              <c:idx val="111"/>
              <c:tx>
                <c:rich>
                  <a:bodyPr/>
                  <a:lstStyle/>
                  <a:p>
                    <a:fld id="{49849AD6-6403-4D7B-8213-26AC28BC7763}" type="XVALUE">
                      <a:rPr lang="en-US"/>
                      <a:pPr/>
                      <a:t>[X VALUE]</a:t>
                    </a:fld>
                    <a:endParaRPr lang="en-US"/>
                  </a:p>
                </c:rich>
              </c:tx>
              <c:dLblPos val="b"/>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C-5F0C-A045-BB0E-AD4776C4D605}"/>
                </c:ext>
              </c:extLst>
            </c:dLbl>
            <c:dLbl>
              <c:idx val="112"/>
              <c:tx>
                <c:rich>
                  <a:bodyPr/>
                  <a:lstStyle/>
                  <a:p>
                    <a:fld id="{FFDCBD15-7BA4-428A-B8E7-9FDDEFA3937B}" type="XVALUE">
                      <a:rPr lang="en-US"/>
                      <a:pPr/>
                      <a:t>[X VALUE]</a:t>
                    </a:fld>
                    <a:endParaRPr lang="en-US"/>
                  </a:p>
                </c:rich>
              </c:tx>
              <c:dLblPos val="b"/>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D-5F0C-A045-BB0E-AD4776C4D605}"/>
                </c:ext>
              </c:extLst>
            </c:dLbl>
            <c:dLbl>
              <c:idx val="113"/>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E-5F0C-A045-BB0E-AD4776C4D605}"/>
                </c:ext>
              </c:extLst>
            </c:dLbl>
            <c:dLbl>
              <c:idx val="114"/>
              <c:tx>
                <c:rich>
                  <a:bodyPr/>
                  <a:lstStyle/>
                  <a:p>
                    <a:fld id="{799CED81-A329-4EF5-909A-D9665DE690AF}" type="XVALUE">
                      <a:rPr lang="en-US"/>
                      <a:pPr/>
                      <a:t>[X VALUE]</a:t>
                    </a:fld>
                    <a:endParaRPr lang="en-US"/>
                  </a:p>
                </c:rich>
              </c:tx>
              <c:dLblPos val="b"/>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F-5F0C-A045-BB0E-AD4776C4D605}"/>
                </c:ext>
              </c:extLst>
            </c:dLbl>
            <c:dLbl>
              <c:idx val="115"/>
              <c:tx>
                <c:rich>
                  <a:bodyPr/>
                  <a:lstStyle/>
                  <a:p>
                    <a:fld id="{1A821FCA-4A64-47F6-99BD-BBEBEEFF9676}" type="XVALUE">
                      <a:rPr lang="en-US"/>
                      <a:pPr/>
                      <a:t>[X VALUE]</a:t>
                    </a:fld>
                    <a:endParaRPr lang="en-US"/>
                  </a:p>
                </c:rich>
              </c:tx>
              <c:dLblPos val="b"/>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0-5F0C-A045-BB0E-AD4776C4D605}"/>
                </c:ext>
              </c:extLst>
            </c:dLbl>
            <c:dLbl>
              <c:idx val="116"/>
              <c:tx>
                <c:rich>
                  <a:bodyPr/>
                  <a:lstStyle/>
                  <a:p>
                    <a:fld id="{D70987E8-D82A-4B31-AEB6-11CB0002F8D8}" type="XVALUE">
                      <a:rPr lang="en-US"/>
                      <a:pPr/>
                      <a:t>[X VALUE]</a:t>
                    </a:fld>
                    <a:endParaRPr lang="en-US"/>
                  </a:p>
                </c:rich>
              </c:tx>
              <c:dLblPos val="b"/>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1-5F0C-A045-BB0E-AD4776C4D605}"/>
                </c:ext>
              </c:extLst>
            </c:dLbl>
            <c:dLbl>
              <c:idx val="117"/>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2-5F0C-A045-BB0E-AD4776C4D605}"/>
                </c:ext>
              </c:extLst>
            </c:dLbl>
            <c:dLbl>
              <c:idx val="118"/>
              <c:tx>
                <c:rich>
                  <a:bodyPr/>
                  <a:lstStyle/>
                  <a:p>
                    <a:fld id="{105D7525-2AB9-4832-AF68-37511F6E6E51}" type="XVALUE">
                      <a:rPr lang="en-US"/>
                      <a:pPr/>
                      <a:t>[X VALUE]</a:t>
                    </a:fld>
                    <a:endParaRPr lang="en-US"/>
                  </a:p>
                </c:rich>
              </c:tx>
              <c:dLblPos val="b"/>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3-5F0C-A045-BB0E-AD4776C4D605}"/>
                </c:ext>
              </c:extLst>
            </c:dLbl>
            <c:dLbl>
              <c:idx val="119"/>
              <c:tx>
                <c:rich>
                  <a:bodyPr/>
                  <a:lstStyle/>
                  <a:p>
                    <a:endParaRPr lang="en-US"/>
                  </a:p>
                </c:rich>
              </c:tx>
              <c:dLblPos val="b"/>
              <c:showLegendKey val="0"/>
              <c:showVal val="0"/>
              <c:showCatName val="1"/>
              <c:showSerName val="0"/>
              <c:showPercent val="0"/>
              <c:showBubbleSize val="0"/>
              <c:extLst>
                <c:ext xmlns:c15="http://schemas.microsoft.com/office/drawing/2012/chart" uri="{CE6537A1-D6FC-4f65-9D91-7224C49458BB}">
                  <c15:showDataLabelsRange val="1"/>
                </c:ext>
                <c:ext xmlns:c16="http://schemas.microsoft.com/office/drawing/2014/chart" uri="{C3380CC4-5D6E-409C-BE32-E72D297353CC}">
                  <c16:uniqueId val="{00000014-5F0C-A045-BB0E-AD4776C4D605}"/>
                </c:ext>
              </c:extLst>
            </c:dLbl>
            <c:dLbl>
              <c:idx val="120"/>
              <c:tx>
                <c:rich>
                  <a:bodyPr/>
                  <a:lstStyle/>
                  <a:p>
                    <a:fld id="{CC45CB6C-CE99-4CA0-852A-919379248A97}" type="XVALUE">
                      <a:rPr lang="en-US"/>
                      <a:pPr/>
                      <a:t>[X VALUE]</a:t>
                    </a:fld>
                    <a:endParaRPr lang="en-US"/>
                  </a:p>
                </c:rich>
              </c:tx>
              <c:dLblPos val="b"/>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5-5F0C-A045-BB0E-AD4776C4D605}"/>
                </c:ext>
              </c:extLst>
            </c:dLbl>
            <c:dLbl>
              <c:idx val="121"/>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6-5F0C-A045-BB0E-AD4776C4D605}"/>
                </c:ext>
              </c:extLst>
            </c:dLbl>
            <c:dLbl>
              <c:idx val="122"/>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7-5F0C-A045-BB0E-AD4776C4D605}"/>
                </c:ext>
              </c:extLst>
            </c:dLbl>
            <c:dLbl>
              <c:idx val="123"/>
              <c:tx>
                <c:rich>
                  <a:bodyPr/>
                  <a:lstStyle/>
                  <a:p>
                    <a:fld id="{AC3F9CE7-97BD-46AE-B9F3-3A2735E75662}" type="XVALUE">
                      <a:rPr lang="en-US"/>
                      <a:pPr/>
                      <a:t>[X VALUE]</a:t>
                    </a:fld>
                    <a:endParaRPr lang="en-US"/>
                  </a:p>
                </c:rich>
              </c:tx>
              <c:dLblPos val="b"/>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3-3F10-4CEB-9927-B9BA9BF1A3BD}"/>
                </c:ext>
              </c:extLst>
            </c:dLbl>
            <c:dLbl>
              <c:idx val="124"/>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2-9685-430D-8FC8-008CF0BF5DDE}"/>
                </c:ext>
              </c:extLst>
            </c:dLbl>
            <c:dLbl>
              <c:idx val="125"/>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3-9685-430D-8FC8-008CF0BF5DDE}"/>
                </c:ext>
              </c:extLst>
            </c:dLbl>
            <c:dLbl>
              <c:idx val="126"/>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4-9685-430D-8FC8-008CF0BF5DDE}"/>
                </c:ext>
              </c:extLst>
            </c:dLbl>
            <c:dLbl>
              <c:idx val="127"/>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5-9685-430D-8FC8-008CF0BF5DDE}"/>
                </c:ext>
              </c:extLst>
            </c:dLbl>
            <c:dLbl>
              <c:idx val="128"/>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6-9685-430D-8FC8-008CF0BF5DDE}"/>
                </c:ext>
              </c:extLst>
            </c:dLbl>
            <c:dLbl>
              <c:idx val="129"/>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7-9685-430D-8FC8-008CF0BF5DDE}"/>
                </c:ext>
              </c:extLst>
            </c:dLbl>
            <c:dLbl>
              <c:idx val="130"/>
              <c:tx>
                <c:rich>
                  <a:bodyPr/>
                  <a:lstStyle/>
                  <a:p>
                    <a:fld id="{3DCEC082-00A0-4907-A9A7-DC9DEB95C66A}" type="XVALUE">
                      <a:rPr lang="en-US"/>
                      <a:pPr/>
                      <a:t>[X VALUE]</a:t>
                    </a:fld>
                    <a:endParaRPr lang="en-US"/>
                  </a:p>
                </c:rich>
              </c:tx>
              <c:dLblPos val="b"/>
              <c:showLegendKey val="0"/>
              <c:showVal val="0"/>
              <c:showCatName val="1"/>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B-3F10-4CEB-9927-B9BA9BF1A3BD}"/>
                </c:ext>
              </c:extLst>
            </c:dLbl>
            <c:dLbl>
              <c:idx val="131"/>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8-9685-430D-8FC8-008CF0BF5DDE}"/>
                </c:ext>
              </c:extLst>
            </c:dLbl>
            <c:spPr>
              <a:noFill/>
              <a:ln>
                <a:noFill/>
              </a:ln>
              <a:effectLst/>
            </c:spPr>
            <c:txPr>
              <a:bodyPr rot="-5400000" spcFirstLastPara="1" vertOverflow="ellipsis" wrap="square" lIns="38100" tIns="19050" rIns="38100" bIns="19050" anchor="ctr" anchorCtr="1">
                <a:spAutoFit/>
              </a:bodyPr>
              <a:lstStyle/>
              <a:p>
                <a:pPr>
                  <a:defRPr sz="600" b="0" i="0" u="none" strike="noStrike" kern="1200" baseline="0">
                    <a:solidFill>
                      <a:schemeClr val="accent4"/>
                    </a:solidFill>
                    <a:latin typeface="+mn-lt"/>
                    <a:ea typeface="+mn-ea"/>
                    <a:cs typeface="+mn-cs"/>
                  </a:defRPr>
                </a:pPr>
                <a:endParaRPr lang="en-US"/>
              </a:p>
            </c:txPr>
            <c:dLblPos val="b"/>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xVal>
            <c:strRef>
              <c:f>Sheet1!$A$2:$A$133</c:f>
              <c:strCache>
                <c:ptCount val="132"/>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pt idx="67">
                  <c:v>68</c:v>
                </c:pt>
                <c:pt idx="68">
                  <c:v>69</c:v>
                </c:pt>
                <c:pt idx="69">
                  <c:v>70</c:v>
                </c:pt>
                <c:pt idx="70">
                  <c:v>71</c:v>
                </c:pt>
                <c:pt idx="71">
                  <c:v>72</c:v>
                </c:pt>
                <c:pt idx="72">
                  <c:v>73</c:v>
                </c:pt>
                <c:pt idx="73">
                  <c:v>74</c:v>
                </c:pt>
                <c:pt idx="74">
                  <c:v>75</c:v>
                </c:pt>
                <c:pt idx="75">
                  <c:v>76</c:v>
                </c:pt>
                <c:pt idx="76">
                  <c:v>77</c:v>
                </c:pt>
                <c:pt idx="77">
                  <c:v>78</c:v>
                </c:pt>
                <c:pt idx="78">
                  <c:v>79</c:v>
                </c:pt>
                <c:pt idx="79">
                  <c:v>80</c:v>
                </c:pt>
                <c:pt idx="80">
                  <c:v>81</c:v>
                </c:pt>
                <c:pt idx="81">
                  <c:v>82</c:v>
                </c:pt>
                <c:pt idx="82">
                  <c:v>83</c:v>
                </c:pt>
                <c:pt idx="83">
                  <c:v>84</c:v>
                </c:pt>
                <c:pt idx="84">
                  <c:v>85</c:v>
                </c:pt>
                <c:pt idx="85">
                  <c:v>86</c:v>
                </c:pt>
                <c:pt idx="86">
                  <c:v>87</c:v>
                </c:pt>
                <c:pt idx="87">
                  <c:v>88</c:v>
                </c:pt>
                <c:pt idx="88">
                  <c:v>89</c:v>
                </c:pt>
                <c:pt idx="89">
                  <c:v>90</c:v>
                </c:pt>
                <c:pt idx="90">
                  <c:v>91</c:v>
                </c:pt>
                <c:pt idx="91">
                  <c:v>92</c:v>
                </c:pt>
                <c:pt idx="92">
                  <c:v>93</c:v>
                </c:pt>
                <c:pt idx="93">
                  <c:v>94</c:v>
                </c:pt>
                <c:pt idx="94">
                  <c:v>Kenya</c:v>
                </c:pt>
                <c:pt idx="95">
                  <c:v>Togo</c:v>
                </c:pt>
                <c:pt idx="96">
                  <c:v>Wyoming</c:v>
                </c:pt>
                <c:pt idx="97">
                  <c:v>98</c:v>
                </c:pt>
                <c:pt idx="98">
                  <c:v>Oregon</c:v>
                </c:pt>
                <c:pt idx="99">
                  <c:v>100</c:v>
                </c:pt>
                <c:pt idx="100">
                  <c:v>101</c:v>
                </c:pt>
                <c:pt idx="101">
                  <c:v>Minnesota</c:v>
                </c:pt>
                <c:pt idx="102">
                  <c:v>103</c:v>
                </c:pt>
                <c:pt idx="103">
                  <c:v>104</c:v>
                </c:pt>
                <c:pt idx="104">
                  <c:v>105</c:v>
                </c:pt>
                <c:pt idx="105">
                  <c:v>South Dakota</c:v>
                </c:pt>
                <c:pt idx="106">
                  <c:v>107</c:v>
                </c:pt>
                <c:pt idx="107">
                  <c:v>108</c:v>
                </c:pt>
                <c:pt idx="108">
                  <c:v>109</c:v>
                </c:pt>
                <c:pt idx="109">
                  <c:v>Massachusetts</c:v>
                </c:pt>
                <c:pt idx="110">
                  <c:v>111</c:v>
                </c:pt>
                <c:pt idx="111">
                  <c:v>Iowa</c:v>
                </c:pt>
                <c:pt idx="112">
                  <c:v>Rhode Island</c:v>
                </c:pt>
                <c:pt idx="113">
                  <c:v>114</c:v>
                </c:pt>
                <c:pt idx="114">
                  <c:v>Idaho</c:v>
                </c:pt>
                <c:pt idx="115">
                  <c:v>Vermont</c:v>
                </c:pt>
                <c:pt idx="116">
                  <c:v>Utah</c:v>
                </c:pt>
                <c:pt idx="117">
                  <c:v>118</c:v>
                </c:pt>
                <c:pt idx="118">
                  <c:v>North Dakota</c:v>
                </c:pt>
                <c:pt idx="119">
                  <c:v>120</c:v>
                </c:pt>
                <c:pt idx="120">
                  <c:v>Hawai'i</c:v>
                </c:pt>
                <c:pt idx="121">
                  <c:v>122</c:v>
                </c:pt>
                <c:pt idx="122">
                  <c:v>Sudan</c:v>
                </c:pt>
                <c:pt idx="123">
                  <c:v>Maine</c:v>
                </c:pt>
                <c:pt idx="124">
                  <c:v>Lebanon</c:v>
                </c:pt>
                <c:pt idx="125">
                  <c:v>Gabon</c:v>
                </c:pt>
                <c:pt idx="126">
                  <c:v>Antigua and Barbuda</c:v>
                </c:pt>
                <c:pt idx="127">
                  <c:v>Chile</c:v>
                </c:pt>
                <c:pt idx="128">
                  <c:v>Mauritania</c:v>
                </c:pt>
                <c:pt idx="129">
                  <c:v>Turkiye</c:v>
                </c:pt>
                <c:pt idx="130">
                  <c:v>New Hampshire</c:v>
                </c:pt>
                <c:pt idx="131">
                  <c:v>Sao Tome and Principe</c:v>
                </c:pt>
              </c:strCache>
            </c:strRef>
          </c:xVal>
          <c:yVal>
            <c:numRef>
              <c:f>Sheet1!$C$2:$C$133</c:f>
              <c:numCache>
                <c:formatCode>General</c:formatCode>
                <c:ptCount val="132"/>
                <c:pt idx="0">
                  <c:v>#N/A</c:v>
                </c:pt>
                <c:pt idx="1">
                  <c:v>#N/A</c:v>
                </c:pt>
                <c:pt idx="2">
                  <c:v>#N/A</c:v>
                </c:pt>
                <c:pt idx="3">
                  <c:v>#N/A</c:v>
                </c:pt>
                <c:pt idx="4">
                  <c:v>#N/A</c:v>
                </c:pt>
                <c:pt idx="5">
                  <c:v>#N/A</c:v>
                </c:pt>
                <c:pt idx="6">
                  <c:v>#N/A</c:v>
                </c:pt>
                <c:pt idx="7">
                  <c:v>#N/A</c:v>
                </c:pt>
                <c:pt idx="8">
                  <c:v>#N/A</c:v>
                </c:pt>
                <c:pt idx="9">
                  <c:v>#N/A</c:v>
                </c:pt>
                <c:pt idx="10">
                  <c:v>#N/A</c:v>
                </c:pt>
                <c:pt idx="11">
                  <c:v>#N/A</c:v>
                </c:pt>
                <c:pt idx="12">
                  <c:v>14.37</c:v>
                </c:pt>
                <c:pt idx="13">
                  <c:v>11.51</c:v>
                </c:pt>
                <c:pt idx="14">
                  <c:v>11.39</c:v>
                </c:pt>
                <c:pt idx="15">
                  <c:v>#N/A</c:v>
                </c:pt>
                <c:pt idx="16">
                  <c:v>#N/A</c:v>
                </c:pt>
                <c:pt idx="17">
                  <c:v>#N/A</c:v>
                </c:pt>
                <c:pt idx="18">
                  <c:v>#N/A</c:v>
                </c:pt>
                <c:pt idx="19">
                  <c:v>#N/A</c:v>
                </c:pt>
                <c:pt idx="20">
                  <c:v>#N/A</c:v>
                </c:pt>
                <c:pt idx="21">
                  <c:v>#N/A</c:v>
                </c:pt>
                <c:pt idx="22">
                  <c:v>9.02</c:v>
                </c:pt>
                <c:pt idx="23">
                  <c:v>#N/A</c:v>
                </c:pt>
                <c:pt idx="24">
                  <c:v>#N/A</c:v>
                </c:pt>
                <c:pt idx="25">
                  <c:v>8.08</c:v>
                </c:pt>
                <c:pt idx="26">
                  <c:v>7.92</c:v>
                </c:pt>
                <c:pt idx="27">
                  <c:v>7.84</c:v>
                </c:pt>
                <c:pt idx="28">
                  <c:v>#N/A</c:v>
                </c:pt>
                <c:pt idx="29">
                  <c:v>7.23</c:v>
                </c:pt>
                <c:pt idx="30">
                  <c:v>6.87</c:v>
                </c:pt>
                <c:pt idx="31">
                  <c:v>#N/A</c:v>
                </c:pt>
                <c:pt idx="32">
                  <c:v>#N/A</c:v>
                </c:pt>
                <c:pt idx="33">
                  <c:v>6.74</c:v>
                </c:pt>
                <c:pt idx="34">
                  <c:v>6.44</c:v>
                </c:pt>
                <c:pt idx="35">
                  <c:v>6.32</c:v>
                </c:pt>
                <c:pt idx="36">
                  <c:v>#N/A</c:v>
                </c:pt>
                <c:pt idx="37">
                  <c:v>#N/A</c:v>
                </c:pt>
                <c:pt idx="38">
                  <c:v>5.54</c:v>
                </c:pt>
                <c:pt idx="39">
                  <c:v>5.34</c:v>
                </c:pt>
                <c:pt idx="40">
                  <c:v>5.32</c:v>
                </c:pt>
                <c:pt idx="41">
                  <c:v>#N/A</c:v>
                </c:pt>
                <c:pt idx="42">
                  <c:v>5.08</c:v>
                </c:pt>
                <c:pt idx="43">
                  <c:v>5.04</c:v>
                </c:pt>
                <c:pt idx="44">
                  <c:v>4.91</c:v>
                </c:pt>
                <c:pt idx="45">
                  <c:v>4.71</c:v>
                </c:pt>
                <c:pt idx="46">
                  <c:v>4.68</c:v>
                </c:pt>
                <c:pt idx="47">
                  <c:v>#N/A</c:v>
                </c:pt>
                <c:pt idx="48">
                  <c:v>#N/A</c:v>
                </c:pt>
                <c:pt idx="49">
                  <c:v>4.46</c:v>
                </c:pt>
                <c:pt idx="50">
                  <c:v>4.45</c:v>
                </c:pt>
                <c:pt idx="51">
                  <c:v>4.4400000000000004</c:v>
                </c:pt>
                <c:pt idx="52">
                  <c:v>4.4000000000000004</c:v>
                </c:pt>
                <c:pt idx="53">
                  <c:v>4.25</c:v>
                </c:pt>
                <c:pt idx="54">
                  <c:v>#N/A</c:v>
                </c:pt>
                <c:pt idx="55">
                  <c:v>#N/A</c:v>
                </c:pt>
                <c:pt idx="56">
                  <c:v>4.16</c:v>
                </c:pt>
                <c:pt idx="57">
                  <c:v>4.13</c:v>
                </c:pt>
                <c:pt idx="58">
                  <c:v>#N/A</c:v>
                </c:pt>
                <c:pt idx="59">
                  <c:v>#N/A</c:v>
                </c:pt>
                <c:pt idx="60">
                  <c:v>#N/A</c:v>
                </c:pt>
                <c:pt idx="61">
                  <c:v>3.63</c:v>
                </c:pt>
                <c:pt idx="62">
                  <c:v>#N/A</c:v>
                </c:pt>
                <c:pt idx="63">
                  <c:v>3.53</c:v>
                </c:pt>
                <c:pt idx="64">
                  <c:v>#N/A</c:v>
                </c:pt>
                <c:pt idx="65">
                  <c:v>#N/A</c:v>
                </c:pt>
                <c:pt idx="66">
                  <c:v>#N/A</c:v>
                </c:pt>
                <c:pt idx="67">
                  <c:v>#N/A</c:v>
                </c:pt>
                <c:pt idx="68">
                  <c:v>#N/A</c:v>
                </c:pt>
                <c:pt idx="69">
                  <c:v>#N/A</c:v>
                </c:pt>
                <c:pt idx="70">
                  <c:v>#N/A</c:v>
                </c:pt>
                <c:pt idx="71">
                  <c:v>#N/A</c:v>
                </c:pt>
                <c:pt idx="72">
                  <c:v>#N/A</c:v>
                </c:pt>
                <c:pt idx="73">
                  <c:v>#N/A</c:v>
                </c:pt>
                <c:pt idx="74">
                  <c:v>2.76</c:v>
                </c:pt>
                <c:pt idx="75">
                  <c:v>#N/A</c:v>
                </c:pt>
                <c:pt idx="76">
                  <c:v>#N/A</c:v>
                </c:pt>
                <c:pt idx="77">
                  <c:v>#N/A</c:v>
                </c:pt>
                <c:pt idx="78">
                  <c:v>2.57</c:v>
                </c:pt>
                <c:pt idx="79">
                  <c:v>#N/A</c:v>
                </c:pt>
                <c:pt idx="80">
                  <c:v>2.56</c:v>
                </c:pt>
                <c:pt idx="81">
                  <c:v>#N/A</c:v>
                </c:pt>
                <c:pt idx="82">
                  <c:v>#N/A</c:v>
                </c:pt>
                <c:pt idx="83">
                  <c:v>#N/A</c:v>
                </c:pt>
                <c:pt idx="84">
                  <c:v>#N/A</c:v>
                </c:pt>
                <c:pt idx="85">
                  <c:v>#N/A</c:v>
                </c:pt>
                <c:pt idx="86">
                  <c:v>#N/A</c:v>
                </c:pt>
                <c:pt idx="87">
                  <c:v>#N/A</c:v>
                </c:pt>
                <c:pt idx="88">
                  <c:v>2.2799999999999998</c:v>
                </c:pt>
                <c:pt idx="89">
                  <c:v>2.2599999999999998</c:v>
                </c:pt>
                <c:pt idx="90">
                  <c:v>2.25</c:v>
                </c:pt>
                <c:pt idx="91">
                  <c:v>2.2400000000000002</c:v>
                </c:pt>
                <c:pt idx="92">
                  <c:v>#N/A</c:v>
                </c:pt>
                <c:pt idx="93">
                  <c:v>2.1</c:v>
                </c:pt>
                <c:pt idx="94">
                  <c:v>#N/A</c:v>
                </c:pt>
                <c:pt idx="95">
                  <c:v>#N/A</c:v>
                </c:pt>
                <c:pt idx="96">
                  <c:v>1.94</c:v>
                </c:pt>
                <c:pt idx="97">
                  <c:v>#N/A</c:v>
                </c:pt>
                <c:pt idx="98">
                  <c:v>1.91</c:v>
                </c:pt>
                <c:pt idx="99">
                  <c:v>#N/A</c:v>
                </c:pt>
                <c:pt idx="100">
                  <c:v>#N/A</c:v>
                </c:pt>
                <c:pt idx="101">
                  <c:v>1.78</c:v>
                </c:pt>
                <c:pt idx="102">
                  <c:v>#N/A</c:v>
                </c:pt>
                <c:pt idx="103">
                  <c:v>#N/A</c:v>
                </c:pt>
                <c:pt idx="104">
                  <c:v>#N/A</c:v>
                </c:pt>
                <c:pt idx="105">
                  <c:v>1.67</c:v>
                </c:pt>
                <c:pt idx="106">
                  <c:v>#N/A</c:v>
                </c:pt>
                <c:pt idx="107">
                  <c:v>#N/A</c:v>
                </c:pt>
                <c:pt idx="108">
                  <c:v>#N/A</c:v>
                </c:pt>
                <c:pt idx="109">
                  <c:v>1.47</c:v>
                </c:pt>
                <c:pt idx="110">
                  <c:v>#N/A</c:v>
                </c:pt>
                <c:pt idx="111">
                  <c:v>1.46</c:v>
                </c:pt>
                <c:pt idx="112">
                  <c:v>1.44</c:v>
                </c:pt>
                <c:pt idx="113">
                  <c:v>#N/A</c:v>
                </c:pt>
                <c:pt idx="114">
                  <c:v>1.39</c:v>
                </c:pt>
                <c:pt idx="115">
                  <c:v>1.37</c:v>
                </c:pt>
                <c:pt idx="116">
                  <c:v>1.36</c:v>
                </c:pt>
                <c:pt idx="117">
                  <c:v>#N/A</c:v>
                </c:pt>
                <c:pt idx="118">
                  <c:v>1.34</c:v>
                </c:pt>
                <c:pt idx="119">
                  <c:v>#N/A</c:v>
                </c:pt>
                <c:pt idx="120">
                  <c:v>1.33</c:v>
                </c:pt>
                <c:pt idx="121">
                  <c:v>#N/A</c:v>
                </c:pt>
                <c:pt idx="122">
                  <c:v>#N/A</c:v>
                </c:pt>
                <c:pt idx="123">
                  <c:v>1.29</c:v>
                </c:pt>
                <c:pt idx="124">
                  <c:v>#N/A</c:v>
                </c:pt>
                <c:pt idx="125">
                  <c:v>#N/A</c:v>
                </c:pt>
                <c:pt idx="126">
                  <c:v>#N/A</c:v>
                </c:pt>
                <c:pt idx="127">
                  <c:v>#N/A</c:v>
                </c:pt>
                <c:pt idx="128">
                  <c:v>#N/A</c:v>
                </c:pt>
                <c:pt idx="129">
                  <c:v>#N/A</c:v>
                </c:pt>
                <c:pt idx="130">
                  <c:v>1.06</c:v>
                </c:pt>
                <c:pt idx="131">
                  <c:v>#N/A</c:v>
                </c:pt>
              </c:numCache>
            </c:numRef>
          </c:yVal>
          <c:smooth val="0"/>
          <c:extLst>
            <c:ext xmlns:c15="http://schemas.microsoft.com/office/drawing/2012/chart" uri="{02D57815-91ED-43cb-92C2-25804820EDAC}">
              <c15:datalabelsRange>
                <c15:f>Sheet1!$D$2:$D$95</c15:f>
                <c15:dlblRangeCache>
                  <c:ptCount val="94"/>
                  <c:pt idx="0">
                    <c:v>Venezuela</c:v>
                  </c:pt>
                  <c:pt idx="1">
                    <c:v>El Salvador</c:v>
                  </c:pt>
                  <c:pt idx="2">
                    <c:v>U.S. Virgin Islands</c:v>
                  </c:pt>
                  <c:pt idx="3">
                    <c:v>Bahamas</c:v>
                  </c:pt>
                  <c:pt idx="4">
                    <c:v>Mexico</c:v>
                  </c:pt>
                  <c:pt idx="5">
                    <c:v>Honduras</c:v>
                  </c:pt>
                  <c:pt idx="6">
                    <c:v>Trinidad and Tobago</c:v>
                  </c:pt>
                  <c:pt idx="7">
                    <c:v>Colombia</c:v>
                  </c:pt>
                  <c:pt idx="8">
                    <c:v>Puerto Rico</c:v>
                  </c:pt>
                  <c:pt idx="9">
                    <c:v>Guatemala</c:v>
                  </c:pt>
                  <c:pt idx="10">
                    <c:v>Brazil</c:v>
                  </c:pt>
                  <c:pt idx="11">
                    <c:v>Jamaica</c:v>
                  </c:pt>
                  <c:pt idx="12">
                    <c:v>District of Columbia</c:v>
                  </c:pt>
                  <c:pt idx="13">
                    <c:v>Louisiana</c:v>
                  </c:pt>
                  <c:pt idx="14">
                    <c:v>Mississippi</c:v>
                  </c:pt>
                  <c:pt idx="15">
                    <c:v>Saint Vincent and the Grenadines</c:v>
                  </c:pt>
                  <c:pt idx="16">
                    <c:v>Belize</c:v>
                  </c:pt>
                  <c:pt idx="17">
                    <c:v>Haiti</c:v>
                  </c:pt>
                  <c:pt idx="18">
                    <c:v>Dominican Republic</c:v>
                  </c:pt>
                  <c:pt idx="19">
                    <c:v>Saint Kitts and Nevis</c:v>
                  </c:pt>
                  <c:pt idx="20">
                    <c:v>Panama</c:v>
                  </c:pt>
                  <c:pt idx="21">
                    <c:v>Guyana</c:v>
                  </c:pt>
                  <c:pt idx="22">
                    <c:v>Alabama</c:v>
                  </c:pt>
                  <c:pt idx="23">
                    <c:v>Costa Rica</c:v>
                  </c:pt>
                  <c:pt idx="24">
                    <c:v>Philippines</c:v>
                  </c:pt>
                  <c:pt idx="25">
                    <c:v>Maryland</c:v>
                  </c:pt>
                  <c:pt idx="26">
                    <c:v>Missouri</c:v>
                  </c:pt>
                  <c:pt idx="27">
                    <c:v>South Carolina</c:v>
                  </c:pt>
                  <c:pt idx="28">
                    <c:v>Saint Lucia</c:v>
                  </c:pt>
                  <c:pt idx="29">
                    <c:v>Tennessee</c:v>
                  </c:pt>
                  <c:pt idx="30">
                    <c:v>Arkansas</c:v>
                  </c:pt>
                  <c:pt idx="31">
                    <c:v>Paraguay</c:v>
                  </c:pt>
                  <c:pt idx="32">
                    <c:v>South Africa</c:v>
                  </c:pt>
                  <c:pt idx="33">
                    <c:v>Illinois</c:v>
                  </c:pt>
                  <c:pt idx="34">
                    <c:v>New Mexico</c:v>
                  </c:pt>
                  <c:pt idx="35">
                    <c:v>Georgia</c:v>
                  </c:pt>
                  <c:pt idx="36">
                    <c:v>Lesotho</c:v>
                  </c:pt>
                  <c:pt idx="37">
                    <c:v>Iraq</c:v>
                  </c:pt>
                  <c:pt idx="38">
                    <c:v>Oklahoma</c:v>
                  </c:pt>
                  <c:pt idx="39">
                    <c:v>North Carolina</c:v>
                  </c:pt>
                  <c:pt idx="40">
                    <c:v>Indiana</c:v>
                  </c:pt>
                  <c:pt idx="41">
                    <c:v>Cabo Verde</c:v>
                  </c:pt>
                  <c:pt idx="42">
                    <c:v>Florida</c:v>
                  </c:pt>
                  <c:pt idx="43">
                    <c:v>Michigan</c:v>
                  </c:pt>
                  <c:pt idx="44">
                    <c:v>Ohio</c:v>
                  </c:pt>
                  <c:pt idx="45">
                    <c:v>Kentucky</c:v>
                  </c:pt>
                  <c:pt idx="46">
                    <c:v>Alaska</c:v>
                  </c:pt>
                  <c:pt idx="47">
                    <c:v>Somalia</c:v>
                  </c:pt>
                  <c:pt idx="48">
                    <c:v>U.S.</c:v>
                  </c:pt>
                  <c:pt idx="49">
                    <c:v>Pennsylvania</c:v>
                  </c:pt>
                  <c:pt idx="50">
                    <c:v>Texas</c:v>
                  </c:pt>
                  <c:pt idx="51">
                    <c:v>West Virginia</c:v>
                  </c:pt>
                  <c:pt idx="52">
                    <c:v>Arizona</c:v>
                  </c:pt>
                  <c:pt idx="53">
                    <c:v>Virginia</c:v>
                  </c:pt>
                  <c:pt idx="54">
                    <c:v>Barbados</c:v>
                  </c:pt>
                  <c:pt idx="55">
                    <c:v>Uruguay</c:v>
                  </c:pt>
                  <c:pt idx="56">
                    <c:v>Nevada</c:v>
                  </c:pt>
                  <c:pt idx="57">
                    <c:v>Delaware</c:v>
                  </c:pt>
                  <c:pt idx="58">
                    <c:v>Eritrea</c:v>
                  </c:pt>
                  <c:pt idx="59">
                    <c:v>Ecuador</c:v>
                  </c:pt>
                  <c:pt idx="60">
                    <c:v>Afghanistan</c:v>
                  </c:pt>
                  <c:pt idx="61">
                    <c:v>California</c:v>
                  </c:pt>
                  <c:pt idx="62">
                    <c:v>Nicaragua</c:v>
                  </c:pt>
                  <c:pt idx="63">
                    <c:v>Kansas</c:v>
                  </c:pt>
                  <c:pt idx="64">
                    <c:v>Eswatini</c:v>
                  </c:pt>
                  <c:pt idx="65">
                    <c:v>Palestine</c:v>
                  </c:pt>
                  <c:pt idx="66">
                    <c:v>Suriname</c:v>
                  </c:pt>
                  <c:pt idx="67">
                    <c:v>Namibia</c:v>
                  </c:pt>
                  <c:pt idx="68">
                    <c:v>Guinea-Bissau</c:v>
                  </c:pt>
                  <c:pt idx="69">
                    <c:v>South Sudan</c:v>
                  </c:pt>
                  <c:pt idx="70">
                    <c:v>Djibouti</c:v>
                  </c:pt>
                  <c:pt idx="71">
                    <c:v>Thailand</c:v>
                  </c:pt>
                  <c:pt idx="72">
                    <c:v>Dominica</c:v>
                  </c:pt>
                  <c:pt idx="73">
                    <c:v>Zambia</c:v>
                  </c:pt>
                  <c:pt idx="74">
                    <c:v>Colorado</c:v>
                  </c:pt>
                  <c:pt idx="75">
                    <c:v>Burkina Faso</c:v>
                  </c:pt>
                  <c:pt idx="76">
                    <c:v>Cote d'Ivoire</c:v>
                  </c:pt>
                  <c:pt idx="77">
                    <c:v>Mali</c:v>
                  </c:pt>
                  <c:pt idx="78">
                    <c:v>Wisconsin</c:v>
                  </c:pt>
                  <c:pt idx="79">
                    <c:v>Chad</c:v>
                  </c:pt>
                  <c:pt idx="80">
                    <c:v>New Jersey</c:v>
                  </c:pt>
                  <c:pt idx="81">
                    <c:v>Comoros</c:v>
                  </c:pt>
                  <c:pt idx="82">
                    <c:v>Syria</c:v>
                  </c:pt>
                  <c:pt idx="83">
                    <c:v>Albania</c:v>
                  </c:pt>
                  <c:pt idx="84">
                    <c:v>Argentina</c:v>
                  </c:pt>
                  <c:pt idx="85">
                    <c:v>Bolivia</c:v>
                  </c:pt>
                  <c:pt idx="86">
                    <c:v>Central African Republic</c:v>
                  </c:pt>
                  <c:pt idx="87">
                    <c:v>Nigeria</c:v>
                  </c:pt>
                  <c:pt idx="88">
                    <c:v>New York</c:v>
                  </c:pt>
                  <c:pt idx="89">
                    <c:v>Montana</c:v>
                  </c:pt>
                  <c:pt idx="90">
                    <c:v>Washington</c:v>
                  </c:pt>
                  <c:pt idx="91">
                    <c:v>Connecticut</c:v>
                  </c:pt>
                  <c:pt idx="92">
                    <c:v>Ethiopia</c:v>
                  </c:pt>
                  <c:pt idx="93">
                    <c:v>Nebraska</c:v>
                  </c:pt>
                </c15:dlblRangeCache>
              </c15:datalabelsRange>
            </c:ext>
            <c:ext xmlns:c16="http://schemas.microsoft.com/office/drawing/2014/chart" uri="{C3380CC4-5D6E-409C-BE32-E72D297353CC}">
              <c16:uniqueId val="{000000DF-627D-DA49-B2A1-E8C4B9E87128}"/>
            </c:ext>
          </c:extLst>
        </c:ser>
        <c:dLbls>
          <c:showLegendKey val="0"/>
          <c:showVal val="0"/>
          <c:showCatName val="0"/>
          <c:showSerName val="0"/>
          <c:showPercent val="0"/>
          <c:showBubbleSize val="0"/>
        </c:dLbls>
        <c:axId val="1678797727"/>
        <c:axId val="1678790239"/>
      </c:scatterChart>
      <c:valAx>
        <c:axId val="1678797727"/>
        <c:scaling>
          <c:orientation val="minMax"/>
          <c:max val="133"/>
          <c:min val="0"/>
        </c:scaling>
        <c:delete val="1"/>
        <c:axPos val="b"/>
        <c:numFmt formatCode="General" sourceLinked="1"/>
        <c:majorTickMark val="out"/>
        <c:minorTickMark val="none"/>
        <c:tickLblPos val="nextTo"/>
        <c:crossAx val="1678790239"/>
        <c:crosses val="autoZero"/>
        <c:crossBetween val="midCat"/>
      </c:valAx>
      <c:valAx>
        <c:axId val="1678790239"/>
        <c:scaling>
          <c:orientation val="minMax"/>
          <c:min val="0"/>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78797727"/>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9406353863016774E-2"/>
          <c:y val="3.8217626721434965E-2"/>
          <c:w val="0.9558849936976973"/>
          <c:h val="0.77965632464380219"/>
        </c:manualLayout>
      </c:layout>
      <c:scatterChart>
        <c:scatterStyle val="lineMarker"/>
        <c:varyColors val="0"/>
        <c:ser>
          <c:idx val="0"/>
          <c:order val="0"/>
          <c:tx>
            <c:strRef>
              <c:f>Sheet1!$B$1</c:f>
              <c:strCache>
                <c:ptCount val="1"/>
                <c:pt idx="0">
                  <c:v>OECD</c:v>
                </c:pt>
              </c:strCache>
            </c:strRef>
          </c:tx>
          <c:spPr>
            <a:ln w="19050" cap="rnd">
              <a:noFill/>
              <a:round/>
            </a:ln>
            <a:effectLst/>
          </c:spPr>
          <c:marker>
            <c:symbol val="circle"/>
            <c:size val="5"/>
            <c:spPr>
              <a:solidFill>
                <a:srgbClr val="13283D"/>
              </a:solidFill>
              <a:ln w="9525">
                <a:noFill/>
              </a:ln>
              <a:effectLst/>
            </c:spPr>
          </c:marker>
          <c:dLbls>
            <c:dLbl>
              <c:idx val="0"/>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0-3092-7E42-BB00-EF549D01C07B}"/>
                </c:ext>
              </c:extLst>
            </c:dLbl>
            <c:dLbl>
              <c:idx val="1"/>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1-3092-7E42-BB00-EF549D01C07B}"/>
                </c:ext>
              </c:extLst>
            </c:dLbl>
            <c:dLbl>
              <c:idx val="2"/>
              <c:tx>
                <c:rich>
                  <a:bodyPr/>
                  <a:lstStyle/>
                  <a:p>
                    <a:fld id="{269B11BC-349F-4BC8-AC57-6728CFF0FD2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3092-7E42-BB00-EF549D01C07B}"/>
                </c:ext>
              </c:extLst>
            </c:dLbl>
            <c:dLbl>
              <c:idx val="3"/>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3-3092-7E42-BB00-EF549D01C07B}"/>
                </c:ext>
              </c:extLst>
            </c:dLbl>
            <c:dLbl>
              <c:idx val="4"/>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4-3092-7E42-BB00-EF549D01C07B}"/>
                </c:ext>
              </c:extLst>
            </c:dLbl>
            <c:dLbl>
              <c:idx val="5"/>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5-3092-7E42-BB00-EF549D01C07B}"/>
                </c:ext>
              </c:extLst>
            </c:dLbl>
            <c:dLbl>
              <c:idx val="6"/>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6-3092-7E42-BB00-EF549D01C07B}"/>
                </c:ext>
              </c:extLst>
            </c:dLbl>
            <c:dLbl>
              <c:idx val="7"/>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7-3092-7E42-BB00-EF549D01C07B}"/>
                </c:ext>
              </c:extLst>
            </c:dLbl>
            <c:dLbl>
              <c:idx val="8"/>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8-3092-7E42-BB00-EF549D01C07B}"/>
                </c:ext>
              </c:extLst>
            </c:dLbl>
            <c:dLbl>
              <c:idx val="9"/>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9-3092-7E42-BB00-EF549D01C07B}"/>
                </c:ext>
              </c:extLst>
            </c:dLbl>
            <c:dLbl>
              <c:idx val="10"/>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A-3092-7E42-BB00-EF549D01C07B}"/>
                </c:ext>
              </c:extLst>
            </c:dLbl>
            <c:dLbl>
              <c:idx val="11"/>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B-3092-7E42-BB00-EF549D01C07B}"/>
                </c:ext>
              </c:extLst>
            </c:dLbl>
            <c:dLbl>
              <c:idx val="12"/>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C-3092-7E42-BB00-EF549D01C07B}"/>
                </c:ext>
              </c:extLst>
            </c:dLbl>
            <c:dLbl>
              <c:idx val="13"/>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D-3092-7E42-BB00-EF549D01C07B}"/>
                </c:ext>
              </c:extLst>
            </c:dLbl>
            <c:dLbl>
              <c:idx val="14"/>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E-3092-7E42-BB00-EF549D01C07B}"/>
                </c:ext>
              </c:extLst>
            </c:dLbl>
            <c:dLbl>
              <c:idx val="15"/>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F-3092-7E42-BB00-EF549D01C07B}"/>
                </c:ext>
              </c:extLst>
            </c:dLbl>
            <c:dLbl>
              <c:idx val="16"/>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0-3092-7E42-BB00-EF549D01C07B}"/>
                </c:ext>
              </c:extLst>
            </c:dLbl>
            <c:dLbl>
              <c:idx val="17"/>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1-3092-7E42-BB00-EF549D01C07B}"/>
                </c:ext>
              </c:extLst>
            </c:dLbl>
            <c:dLbl>
              <c:idx val="18"/>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2-3092-7E42-BB00-EF549D01C07B}"/>
                </c:ext>
              </c:extLst>
            </c:dLbl>
            <c:dLbl>
              <c:idx val="19"/>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3-3092-7E42-BB00-EF549D01C07B}"/>
                </c:ext>
              </c:extLst>
            </c:dLbl>
            <c:dLbl>
              <c:idx val="20"/>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4-3092-7E42-BB00-EF549D01C07B}"/>
                </c:ext>
              </c:extLst>
            </c:dLbl>
            <c:dLbl>
              <c:idx val="21"/>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5-3092-7E42-BB00-EF549D01C07B}"/>
                </c:ext>
              </c:extLst>
            </c:dLbl>
            <c:dLbl>
              <c:idx val="22"/>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6-3092-7E42-BB00-EF549D01C07B}"/>
                </c:ext>
              </c:extLst>
            </c:dLbl>
            <c:dLbl>
              <c:idx val="23"/>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7-3092-7E42-BB00-EF549D01C07B}"/>
                </c:ext>
              </c:extLst>
            </c:dLbl>
            <c:dLbl>
              <c:idx val="24"/>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8-3092-7E42-BB00-EF549D01C07B}"/>
                </c:ext>
              </c:extLst>
            </c:dLbl>
            <c:dLbl>
              <c:idx val="25"/>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9-3092-7E42-BB00-EF549D01C07B}"/>
                </c:ext>
              </c:extLst>
            </c:dLbl>
            <c:dLbl>
              <c:idx val="26"/>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A-3092-7E42-BB00-EF549D01C07B}"/>
                </c:ext>
              </c:extLst>
            </c:dLbl>
            <c:dLbl>
              <c:idx val="27"/>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B-3092-7E42-BB00-EF549D01C07B}"/>
                </c:ext>
              </c:extLst>
            </c:dLbl>
            <c:dLbl>
              <c:idx val="28"/>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C-3092-7E42-BB00-EF549D01C07B}"/>
                </c:ext>
              </c:extLst>
            </c:dLbl>
            <c:dLbl>
              <c:idx val="29"/>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D-3092-7E42-BB00-EF549D01C07B}"/>
                </c:ext>
              </c:extLst>
            </c:dLbl>
            <c:dLbl>
              <c:idx val="30"/>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E-3092-7E42-BB00-EF549D01C07B}"/>
                </c:ext>
              </c:extLst>
            </c:dLbl>
            <c:dLbl>
              <c:idx val="31"/>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F-3092-7E42-BB00-EF549D01C07B}"/>
                </c:ext>
              </c:extLst>
            </c:dLbl>
            <c:dLbl>
              <c:idx val="32"/>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0-3092-7E42-BB00-EF549D01C07B}"/>
                </c:ext>
              </c:extLst>
            </c:dLbl>
            <c:dLbl>
              <c:idx val="33"/>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1-3092-7E42-BB00-EF549D01C07B}"/>
                </c:ext>
              </c:extLst>
            </c:dLbl>
            <c:dLbl>
              <c:idx val="34"/>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2-3092-7E42-BB00-EF549D01C07B}"/>
                </c:ext>
              </c:extLst>
            </c:dLbl>
            <c:dLbl>
              <c:idx val="35"/>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3-3092-7E42-BB00-EF549D01C07B}"/>
                </c:ext>
              </c:extLst>
            </c:dLbl>
            <c:dLbl>
              <c:idx val="36"/>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4-3092-7E42-BB00-EF549D01C07B}"/>
                </c:ext>
              </c:extLst>
            </c:dLbl>
            <c:dLbl>
              <c:idx val="37"/>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5-3092-7E42-BB00-EF549D01C07B}"/>
                </c:ext>
              </c:extLst>
            </c:dLbl>
            <c:dLbl>
              <c:idx val="38"/>
              <c:tx>
                <c:rich>
                  <a:bodyPr rot="-5400000" spcFirstLastPara="1" vertOverflow="ellipsis" wrap="square" lIns="38100" tIns="19050" rIns="38100" bIns="19050" anchor="ctr" anchorCtr="1">
                    <a:spAutoFit/>
                  </a:bodyPr>
                  <a:lstStyle/>
                  <a:p>
                    <a:pPr>
                      <a:defRPr sz="900" b="1" i="0" u="none" strike="noStrike" kern="1200" baseline="0">
                        <a:solidFill>
                          <a:schemeClr val="accent1"/>
                        </a:solidFill>
                        <a:latin typeface="+mn-lt"/>
                        <a:ea typeface="+mn-ea"/>
                        <a:cs typeface="+mn-cs"/>
                      </a:defRPr>
                    </a:pPr>
                    <a:fld id="{FF9C595F-3333-428D-9B46-719CFD8201BB}" type="CELLRANGE">
                      <a:rPr lang="en-US"/>
                      <a:pPr>
                        <a:defRPr sz="900" b="1">
                          <a:solidFill>
                            <a:schemeClr val="accent1"/>
                          </a:solidFill>
                        </a:defRPr>
                      </a:pPr>
                      <a:t>[CELLRANGE]</a:t>
                    </a:fld>
                    <a:endParaRPr lang="en-US"/>
                  </a:p>
                </c:rich>
              </c:tx>
              <c:spPr>
                <a:noFill/>
                <a:ln>
                  <a:noFill/>
                </a:ln>
                <a:effectLst/>
              </c:spPr>
              <c:txPr>
                <a:bodyPr rot="-5400000" spcFirstLastPara="1" vertOverflow="ellipsis" wrap="square" lIns="38100" tIns="19050" rIns="38100" bIns="19050" anchor="ctr" anchorCtr="1">
                  <a:spAutoFit/>
                </a:bodyPr>
                <a:lstStyle/>
                <a:p>
                  <a:pPr>
                    <a:defRPr sz="900" b="1" i="0" u="none" strike="noStrike" kern="1200" baseline="0">
                      <a:solidFill>
                        <a:schemeClr val="accent1"/>
                      </a:solidFill>
                      <a:latin typeface="+mn-lt"/>
                      <a:ea typeface="+mn-ea"/>
                      <a:cs typeface="+mn-cs"/>
                    </a:defRPr>
                  </a:pPr>
                  <a:endParaRPr lang="en-US"/>
                </a:p>
              </c:txPr>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6-3092-7E42-BB00-EF549D01C07B}"/>
                </c:ext>
              </c:extLst>
            </c:dLbl>
            <c:dLbl>
              <c:idx val="39"/>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7-3092-7E42-BB00-EF549D01C07B}"/>
                </c:ext>
              </c:extLst>
            </c:dLbl>
            <c:dLbl>
              <c:idx val="40"/>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8-3092-7E42-BB00-EF549D01C07B}"/>
                </c:ext>
              </c:extLst>
            </c:dLbl>
            <c:dLbl>
              <c:idx val="41"/>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9-3092-7E42-BB00-EF549D01C07B}"/>
                </c:ext>
              </c:extLst>
            </c:dLbl>
            <c:dLbl>
              <c:idx val="42"/>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A-3092-7E42-BB00-EF549D01C07B}"/>
                </c:ext>
              </c:extLst>
            </c:dLbl>
            <c:dLbl>
              <c:idx val="43"/>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B-3092-7E42-BB00-EF549D01C07B}"/>
                </c:ext>
              </c:extLst>
            </c:dLbl>
            <c:dLbl>
              <c:idx val="44"/>
              <c:tx>
                <c:rich>
                  <a:bodyPr/>
                  <a:lstStyle/>
                  <a:p>
                    <a:fld id="{852D6C25-E36D-42C3-8D2C-134F2C41AD1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C-3092-7E42-BB00-EF549D01C07B}"/>
                </c:ext>
              </c:extLst>
            </c:dLbl>
            <c:dLbl>
              <c:idx val="45"/>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D-3092-7E42-BB00-EF549D01C07B}"/>
                </c:ext>
              </c:extLst>
            </c:dLbl>
            <c:dLbl>
              <c:idx val="46"/>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2E-3092-7E42-BB00-EF549D01C07B}"/>
                </c:ext>
              </c:extLst>
            </c:dLbl>
            <c:dLbl>
              <c:idx val="47"/>
              <c:tx>
                <c:rich>
                  <a:bodyPr/>
                  <a:lstStyle/>
                  <a:p>
                    <a:fld id="{2BEE966F-CCC8-42EA-B236-70E1E8CD3BF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F-3092-7E42-BB00-EF549D01C07B}"/>
                </c:ext>
              </c:extLst>
            </c:dLbl>
            <c:dLbl>
              <c:idx val="48"/>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0-3092-7E42-BB00-EF549D01C07B}"/>
                </c:ext>
              </c:extLst>
            </c:dLbl>
            <c:dLbl>
              <c:idx val="49"/>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1-3092-7E42-BB00-EF549D01C07B}"/>
                </c:ext>
              </c:extLst>
            </c:dLbl>
            <c:dLbl>
              <c:idx val="50"/>
              <c:tx>
                <c:rich>
                  <a:bodyPr/>
                  <a:lstStyle/>
                  <a:p>
                    <a:fld id="{0D6542FB-F386-4725-998F-8477E32CF85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2-3092-7E42-BB00-EF549D01C07B}"/>
                </c:ext>
              </c:extLst>
            </c:dLbl>
            <c:dLbl>
              <c:idx val="51"/>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3-3092-7E42-BB00-EF549D01C07B}"/>
                </c:ext>
              </c:extLst>
            </c:dLbl>
            <c:dLbl>
              <c:idx val="52"/>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4-3092-7E42-BB00-EF549D01C07B}"/>
                </c:ext>
              </c:extLst>
            </c:dLbl>
            <c:dLbl>
              <c:idx val="53"/>
              <c:tx>
                <c:rich>
                  <a:bodyPr/>
                  <a:lstStyle/>
                  <a:p>
                    <a:fld id="{EB8179A5-A6AD-4D17-8E0F-05D1CED6F6A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5-3092-7E42-BB00-EF549D01C07B}"/>
                </c:ext>
              </c:extLst>
            </c:dLbl>
            <c:dLbl>
              <c:idx val="54"/>
              <c:tx>
                <c:rich>
                  <a:bodyPr/>
                  <a:lstStyle/>
                  <a:p>
                    <a:fld id="{E9BCCC4F-44E5-4AC5-B164-8A84F3ACFDC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6-3092-7E42-BB00-EF549D01C07B}"/>
                </c:ext>
              </c:extLst>
            </c:dLbl>
            <c:dLbl>
              <c:idx val="55"/>
              <c:tx>
                <c:rich>
                  <a:bodyPr/>
                  <a:lstStyle/>
                  <a:p>
                    <a:fld id="{B57782B7-55DD-40CE-951A-25909ADB9FF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7-3092-7E42-BB00-EF549D01C07B}"/>
                </c:ext>
              </c:extLst>
            </c:dLbl>
            <c:dLbl>
              <c:idx val="56"/>
              <c:tx>
                <c:rich>
                  <a:bodyPr/>
                  <a:lstStyle/>
                  <a:p>
                    <a:fld id="{580B0862-20BB-462A-8702-FA08D5AECFE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8-3092-7E42-BB00-EF549D01C07B}"/>
                </c:ext>
              </c:extLst>
            </c:dLbl>
            <c:dLbl>
              <c:idx val="57"/>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9-3092-7E42-BB00-EF549D01C07B}"/>
                </c:ext>
              </c:extLst>
            </c:dLbl>
            <c:dLbl>
              <c:idx val="58"/>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A-3092-7E42-BB00-EF549D01C07B}"/>
                </c:ext>
              </c:extLst>
            </c:dLbl>
            <c:dLbl>
              <c:idx val="59"/>
              <c:tx>
                <c:rich>
                  <a:bodyPr/>
                  <a:lstStyle/>
                  <a:p>
                    <a:fld id="{D675A3AB-E0DA-4AE1-9B38-8011D4CEDD3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B-3092-7E42-BB00-EF549D01C07B}"/>
                </c:ext>
              </c:extLst>
            </c:dLbl>
            <c:dLbl>
              <c:idx val="60"/>
              <c:tx>
                <c:rich>
                  <a:bodyPr/>
                  <a:lstStyle/>
                  <a:p>
                    <a:fld id="{18E6D709-FDD9-477E-BA2C-310DE417F74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C-3092-7E42-BB00-EF549D01C07B}"/>
                </c:ext>
              </c:extLst>
            </c:dLbl>
            <c:dLbl>
              <c:idx val="61"/>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3D-3092-7E42-BB00-EF549D01C07B}"/>
                </c:ext>
              </c:extLst>
            </c:dLbl>
            <c:dLbl>
              <c:idx val="62"/>
              <c:tx>
                <c:rich>
                  <a:bodyPr/>
                  <a:lstStyle/>
                  <a:p>
                    <a:fld id="{C2B18CA1-A04C-47C2-8087-E906C1ABE24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E-3092-7E42-BB00-EF549D01C07B}"/>
                </c:ext>
              </c:extLst>
            </c:dLbl>
            <c:dLbl>
              <c:idx val="63"/>
              <c:tx>
                <c:rich>
                  <a:bodyPr/>
                  <a:lstStyle/>
                  <a:p>
                    <a:fld id="{894F7479-BCFD-4266-B70D-BC4D99BA54D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F-3092-7E42-BB00-EF549D01C07B}"/>
                </c:ext>
              </c:extLst>
            </c:dLbl>
            <c:spPr>
              <a:noFill/>
              <a:ln>
                <a:noFill/>
              </a:ln>
              <a:effectLst/>
            </c:spPr>
            <c:txPr>
              <a:bodyPr rot="-5400000" spcFirstLastPara="1" vertOverflow="ellipsis" wrap="square" lIns="38100" tIns="19050" rIns="38100" bIns="19050" anchor="ctr" anchorCtr="1">
                <a:spAutoFit/>
              </a:bodyPr>
              <a:lstStyle/>
              <a:p>
                <a:pPr>
                  <a:defRPr sz="700" b="0" i="0" u="none" strike="noStrike" kern="1200" baseline="0">
                    <a:solidFill>
                      <a:schemeClr val="accent1"/>
                    </a:solidFill>
                    <a:latin typeface="+mn-lt"/>
                    <a:ea typeface="+mn-ea"/>
                    <a:cs typeface="+mn-cs"/>
                  </a:defRPr>
                </a:pPr>
                <a:endParaRPr lang="en-US"/>
              </a:p>
            </c:txPr>
            <c:dLblPos val="t"/>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xVal>
            <c:numRef>
              <c:f>Sheet1!$A$2:$A$65</c:f>
              <c:numCache>
                <c:formatCode>General</c:formatCode>
                <c:ptCount val="64"/>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numCache>
            </c:numRef>
          </c:xVal>
          <c:yVal>
            <c:numRef>
              <c:f>Sheet1!$B$2:$B$65</c:f>
              <c:numCache>
                <c:formatCode>General</c:formatCode>
                <c:ptCount val="64"/>
                <c:pt idx="0">
                  <c:v>#N/A</c:v>
                </c:pt>
                <c:pt idx="1">
                  <c:v>#N/A</c:v>
                </c:pt>
                <c:pt idx="2">
                  <c:v>12.851689671466399</c:v>
                </c:pt>
                <c:pt idx="3">
                  <c:v>#N/A</c:v>
                </c:pt>
                <c:pt idx="4">
                  <c:v>#N/A</c:v>
                </c:pt>
                <c:pt idx="5">
                  <c:v>#N/A</c:v>
                </c:pt>
                <c:pt idx="6">
                  <c:v>#N/A</c:v>
                </c:pt>
                <c:pt idx="7">
                  <c:v>#N/A</c:v>
                </c:pt>
                <c:pt idx="8">
                  <c:v>#N/A</c:v>
                </c:pt>
                <c:pt idx="9">
                  <c:v>#N/A</c:v>
                </c:pt>
                <c:pt idx="10">
                  <c:v>#N/A</c:v>
                </c:pt>
                <c:pt idx="11">
                  <c:v>#N/A</c:v>
                </c:pt>
                <c:pt idx="12">
                  <c:v>#N/A</c:v>
                </c:pt>
                <c:pt idx="13">
                  <c:v>#N/A</c:v>
                </c:pt>
                <c:pt idx="14">
                  <c:v>#N/A</c:v>
                </c:pt>
                <c:pt idx="15">
                  <c:v>#N/A</c:v>
                </c:pt>
                <c:pt idx="16">
                  <c:v>#N/A</c:v>
                </c:pt>
                <c:pt idx="17">
                  <c:v>#N/A</c:v>
                </c:pt>
                <c:pt idx="18">
                  <c:v>#N/A</c:v>
                </c:pt>
                <c:pt idx="19">
                  <c:v>#N/A</c:v>
                </c:pt>
                <c:pt idx="20">
                  <c:v>#N/A</c:v>
                </c:pt>
                <c:pt idx="21">
                  <c:v>#N/A</c:v>
                </c:pt>
                <c:pt idx="22">
                  <c:v>#N/A</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6.1914374745219902</c:v>
                </c:pt>
                <c:pt idx="39">
                  <c:v>#N/A</c:v>
                </c:pt>
                <c:pt idx="40">
                  <c:v>#N/A</c:v>
                </c:pt>
                <c:pt idx="41">
                  <c:v>#N/A</c:v>
                </c:pt>
                <c:pt idx="42">
                  <c:v>#N/A</c:v>
                </c:pt>
                <c:pt idx="43">
                  <c:v>#N/A</c:v>
                </c:pt>
                <c:pt idx="44">
                  <c:v>3.6096748873678699</c:v>
                </c:pt>
                <c:pt idx="45">
                  <c:v>#N/A</c:v>
                </c:pt>
                <c:pt idx="46">
                  <c:v>#N/A</c:v>
                </c:pt>
                <c:pt idx="47">
                  <c:v>3.03545026773797</c:v>
                </c:pt>
                <c:pt idx="48">
                  <c:v>#N/A</c:v>
                </c:pt>
                <c:pt idx="49">
                  <c:v>#N/A</c:v>
                </c:pt>
                <c:pt idx="50">
                  <c:v>2.1827081331591098</c:v>
                </c:pt>
                <c:pt idx="51">
                  <c:v>#N/A</c:v>
                </c:pt>
                <c:pt idx="52">
                  <c:v>#N/A</c:v>
                </c:pt>
                <c:pt idx="53">
                  <c:v>1.9725201050908101</c:v>
                </c:pt>
                <c:pt idx="54">
                  <c:v>1.7615462889359801</c:v>
                </c:pt>
                <c:pt idx="55">
                  <c:v>1.74690178206299</c:v>
                </c:pt>
                <c:pt idx="56">
                  <c:v>1.74296455249632</c:v>
                </c:pt>
                <c:pt idx="57">
                  <c:v>#N/A</c:v>
                </c:pt>
                <c:pt idx="58">
                  <c:v>#N/A</c:v>
                </c:pt>
                <c:pt idx="59">
                  <c:v>1.5387482745057099</c:v>
                </c:pt>
                <c:pt idx="60">
                  <c:v>1.4802022729309501</c:v>
                </c:pt>
                <c:pt idx="61">
                  <c:v>#N/A</c:v>
                </c:pt>
                <c:pt idx="62">
                  <c:v>1.4605801892588599</c:v>
                </c:pt>
                <c:pt idx="63">
                  <c:v>1.45057025837437</c:v>
                </c:pt>
              </c:numCache>
            </c:numRef>
          </c:yVal>
          <c:smooth val="0"/>
          <c:extLst>
            <c:ext xmlns:c15="http://schemas.microsoft.com/office/drawing/2012/chart" uri="{02D57815-91ED-43cb-92C2-25804820EDAC}">
              <c15:datalabelsRange>
                <c15:f>Sheet1!$D$2:$D$65</c15:f>
                <c15:dlblRangeCache>
                  <c:ptCount val="64"/>
                  <c:pt idx="0">
                    <c:v>Wyoming</c:v>
                  </c:pt>
                  <c:pt idx="1">
                    <c:v>Alaska</c:v>
                  </c:pt>
                  <c:pt idx="2">
                    <c:v>Greenland</c:v>
                  </c:pt>
                  <c:pt idx="3">
                    <c:v>Montana</c:v>
                  </c:pt>
                  <c:pt idx="4">
                    <c:v>New Mexico</c:v>
                  </c:pt>
                  <c:pt idx="5">
                    <c:v>Arkansas</c:v>
                  </c:pt>
                  <c:pt idx="6">
                    <c:v>West Virginia</c:v>
                  </c:pt>
                  <c:pt idx="7">
                    <c:v>Idaho</c:v>
                  </c:pt>
                  <c:pt idx="8">
                    <c:v>Oklahoma</c:v>
                  </c:pt>
                  <c:pt idx="9">
                    <c:v>Arizona</c:v>
                  </c:pt>
                  <c:pt idx="10">
                    <c:v>Mississippi</c:v>
                  </c:pt>
                  <c:pt idx="11">
                    <c:v>Nevada</c:v>
                  </c:pt>
                  <c:pt idx="12">
                    <c:v>Colorado</c:v>
                  </c:pt>
                  <c:pt idx="13">
                    <c:v>Kentucky</c:v>
                  </c:pt>
                  <c:pt idx="14">
                    <c:v>Alabama</c:v>
                  </c:pt>
                  <c:pt idx="15">
                    <c:v>Louisiana</c:v>
                  </c:pt>
                  <c:pt idx="16">
                    <c:v>Tennessee</c:v>
                  </c:pt>
                  <c:pt idx="17">
                    <c:v>Utah</c:v>
                  </c:pt>
                  <c:pt idx="18">
                    <c:v>Missouri</c:v>
                  </c:pt>
                  <c:pt idx="19">
                    <c:v>South Dakota</c:v>
                  </c:pt>
                  <c:pt idx="20">
                    <c:v>South Carolina</c:v>
                  </c:pt>
                  <c:pt idx="21">
                    <c:v>Oregon</c:v>
                  </c:pt>
                  <c:pt idx="22">
                    <c:v>Kansas</c:v>
                  </c:pt>
                  <c:pt idx="23">
                    <c:v>Maine</c:v>
                  </c:pt>
                  <c:pt idx="24">
                    <c:v>Vermont</c:v>
                  </c:pt>
                  <c:pt idx="25">
                    <c:v>Georgia</c:v>
                  </c:pt>
                  <c:pt idx="26">
                    <c:v>North Dakota</c:v>
                  </c:pt>
                  <c:pt idx="27">
                    <c:v>Indiana</c:v>
                  </c:pt>
                  <c:pt idx="28">
                    <c:v>Texas</c:v>
                  </c:pt>
                  <c:pt idx="29">
                    <c:v>Washington</c:v>
                  </c:pt>
                  <c:pt idx="30">
                    <c:v>Ohio</c:v>
                  </c:pt>
                  <c:pt idx="31">
                    <c:v>Virginia</c:v>
                  </c:pt>
                  <c:pt idx="32">
                    <c:v>North Carolina</c:v>
                  </c:pt>
                  <c:pt idx="33">
                    <c:v>Florida</c:v>
                  </c:pt>
                  <c:pt idx="34">
                    <c:v>Michigan</c:v>
                  </c:pt>
                  <c:pt idx="35">
                    <c:v>Nebraska</c:v>
                  </c:pt>
                  <c:pt idx="36">
                    <c:v>New Hampshire</c:v>
                  </c:pt>
                  <c:pt idx="37">
                    <c:v>Maryland</c:v>
                  </c:pt>
                  <c:pt idx="38">
                    <c:v>U.S.</c:v>
                  </c:pt>
                  <c:pt idx="39">
                    <c:v>Iowa</c:v>
                  </c:pt>
                  <c:pt idx="40">
                    <c:v>Wisconsin</c:v>
                  </c:pt>
                  <c:pt idx="41">
                    <c:v>Pennsylvania</c:v>
                  </c:pt>
                  <c:pt idx="42">
                    <c:v>Minnesota</c:v>
                  </c:pt>
                  <c:pt idx="43">
                    <c:v>Delaware</c:v>
                  </c:pt>
                  <c:pt idx="44">
                    <c:v>Uruguay</c:v>
                  </c:pt>
                  <c:pt idx="45">
                    <c:v>Illinois</c:v>
                  </c:pt>
                  <c:pt idx="46">
                    <c:v>California</c:v>
                  </c:pt>
                  <c:pt idx="47">
                    <c:v>Venezuela</c:v>
                  </c:pt>
                  <c:pt idx="48">
                    <c:v>Connecticut</c:v>
                  </c:pt>
                  <c:pt idx="49">
                    <c:v>Hawai'i</c:v>
                  </c:pt>
                  <c:pt idx="50">
                    <c:v>Montenegro</c:v>
                  </c:pt>
                  <c:pt idx="51">
                    <c:v>Rhode Island</c:v>
                  </c:pt>
                  <c:pt idx="52">
                    <c:v>New York</c:v>
                  </c:pt>
                  <c:pt idx="53">
                    <c:v>U.S. Virgin Islands</c:v>
                  </c:pt>
                  <c:pt idx="54">
                    <c:v>Monaco</c:v>
                  </c:pt>
                  <c:pt idx="55">
                    <c:v>Finland</c:v>
                  </c:pt>
                  <c:pt idx="56">
                    <c:v>Argentina</c:v>
                  </c:pt>
                  <c:pt idx="57">
                    <c:v>New Jersey</c:v>
                  </c:pt>
                  <c:pt idx="58">
                    <c:v>Massachusetts</c:v>
                  </c:pt>
                  <c:pt idx="59">
                    <c:v>Switzerland</c:v>
                  </c:pt>
                  <c:pt idx="60">
                    <c:v>Austria</c:v>
                  </c:pt>
                  <c:pt idx="61">
                    <c:v>District of Columbia</c:v>
                  </c:pt>
                  <c:pt idx="62">
                    <c:v>France</c:v>
                  </c:pt>
                  <c:pt idx="63">
                    <c:v>Canada</c:v>
                  </c:pt>
                </c15:dlblRangeCache>
              </c15:datalabelsRange>
            </c:ext>
            <c:ext xmlns:c16="http://schemas.microsoft.com/office/drawing/2014/chart" uri="{C3380CC4-5D6E-409C-BE32-E72D297353CC}">
              <c16:uniqueId val="{00000040-3092-7E42-BB00-EF549D01C07B}"/>
            </c:ext>
          </c:extLst>
        </c:ser>
        <c:ser>
          <c:idx val="1"/>
          <c:order val="1"/>
          <c:tx>
            <c:strRef>
              <c:f>Sheet1!$C$1</c:f>
              <c:strCache>
                <c:ptCount val="1"/>
                <c:pt idx="0">
                  <c:v>US</c:v>
                </c:pt>
              </c:strCache>
            </c:strRef>
          </c:tx>
          <c:spPr>
            <a:ln w="25400" cap="rnd">
              <a:noFill/>
              <a:round/>
            </a:ln>
            <a:effectLst/>
          </c:spPr>
          <c:marker>
            <c:symbol val="circle"/>
            <c:size val="5"/>
            <c:spPr>
              <a:solidFill>
                <a:schemeClr val="accent4"/>
              </a:solidFill>
              <a:ln w="9525">
                <a:noFill/>
              </a:ln>
              <a:effectLst/>
            </c:spPr>
          </c:marker>
          <c:dPt>
            <c:idx val="50"/>
            <c:marker>
              <c:symbol val="circle"/>
              <c:size val="5"/>
              <c:spPr>
                <a:solidFill>
                  <a:schemeClr val="accent4"/>
                </a:solidFill>
                <a:ln w="9525">
                  <a:noFill/>
                </a:ln>
                <a:effectLst/>
              </c:spPr>
            </c:marker>
            <c:bubble3D val="0"/>
            <c:extLst>
              <c:ext xmlns:c16="http://schemas.microsoft.com/office/drawing/2014/chart" uri="{C3380CC4-5D6E-409C-BE32-E72D297353CC}">
                <c16:uniqueId val="{00000041-3092-7E42-BB00-EF549D01C07B}"/>
              </c:ext>
            </c:extLst>
          </c:dPt>
          <c:dPt>
            <c:idx val="52"/>
            <c:marker>
              <c:symbol val="circle"/>
              <c:size val="5"/>
              <c:spPr>
                <a:solidFill>
                  <a:schemeClr val="accent4"/>
                </a:solidFill>
                <a:ln w="9525">
                  <a:noFill/>
                </a:ln>
                <a:effectLst/>
              </c:spPr>
            </c:marker>
            <c:bubble3D val="0"/>
            <c:extLst>
              <c:ext xmlns:c16="http://schemas.microsoft.com/office/drawing/2014/chart" uri="{C3380CC4-5D6E-409C-BE32-E72D297353CC}">
                <c16:uniqueId val="{00000042-3092-7E42-BB00-EF549D01C07B}"/>
              </c:ext>
            </c:extLst>
          </c:dPt>
          <c:dLbls>
            <c:dLbl>
              <c:idx val="0"/>
              <c:tx>
                <c:rich>
                  <a:bodyPr/>
                  <a:lstStyle/>
                  <a:p>
                    <a:fld id="{B274D38D-BC33-43E2-8799-3C80D22B937B}"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3-3092-7E42-BB00-EF549D01C07B}"/>
                </c:ext>
              </c:extLst>
            </c:dLbl>
            <c:dLbl>
              <c:idx val="1"/>
              <c:tx>
                <c:rich>
                  <a:bodyPr/>
                  <a:lstStyle/>
                  <a:p>
                    <a:fld id="{DDE3DDB7-51B8-43B4-B617-348D381B4410}"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4-3092-7E42-BB00-EF549D01C07B}"/>
                </c:ext>
              </c:extLst>
            </c:dLbl>
            <c:dLbl>
              <c:idx val="2"/>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45-3092-7E42-BB00-EF549D01C07B}"/>
                </c:ext>
              </c:extLst>
            </c:dLbl>
            <c:dLbl>
              <c:idx val="3"/>
              <c:tx>
                <c:rich>
                  <a:bodyPr/>
                  <a:lstStyle/>
                  <a:p>
                    <a:fld id="{AD5D858C-455C-4CE3-8956-6BFFC8C3B5CC}"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6-3092-7E42-BB00-EF549D01C07B}"/>
                </c:ext>
              </c:extLst>
            </c:dLbl>
            <c:dLbl>
              <c:idx val="4"/>
              <c:tx>
                <c:rich>
                  <a:bodyPr/>
                  <a:lstStyle/>
                  <a:p>
                    <a:fld id="{08667A65-421C-44B4-950C-E2D305FFEA03}"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7-3092-7E42-BB00-EF549D01C07B}"/>
                </c:ext>
              </c:extLst>
            </c:dLbl>
            <c:dLbl>
              <c:idx val="5"/>
              <c:tx>
                <c:rich>
                  <a:bodyPr/>
                  <a:lstStyle/>
                  <a:p>
                    <a:fld id="{2DA2CDB0-A174-4739-9D63-EAF3671EA778}"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8-3092-7E42-BB00-EF549D01C07B}"/>
                </c:ext>
              </c:extLst>
            </c:dLbl>
            <c:dLbl>
              <c:idx val="6"/>
              <c:tx>
                <c:rich>
                  <a:bodyPr/>
                  <a:lstStyle/>
                  <a:p>
                    <a:fld id="{82367AED-6A0B-44AB-B135-CC87F74A0817}"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9-3092-7E42-BB00-EF549D01C07B}"/>
                </c:ext>
              </c:extLst>
            </c:dLbl>
            <c:dLbl>
              <c:idx val="7"/>
              <c:tx>
                <c:rich>
                  <a:bodyPr/>
                  <a:lstStyle/>
                  <a:p>
                    <a:fld id="{40A29436-F257-42E0-BFAA-4275A2F7CACA}"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A-3092-7E42-BB00-EF549D01C07B}"/>
                </c:ext>
              </c:extLst>
            </c:dLbl>
            <c:dLbl>
              <c:idx val="8"/>
              <c:tx>
                <c:rich>
                  <a:bodyPr/>
                  <a:lstStyle/>
                  <a:p>
                    <a:fld id="{9C5E26EC-FBAB-404C-8B7D-CF324007DCB4}"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B-3092-7E42-BB00-EF549D01C07B}"/>
                </c:ext>
              </c:extLst>
            </c:dLbl>
            <c:dLbl>
              <c:idx val="9"/>
              <c:tx>
                <c:rich>
                  <a:bodyPr/>
                  <a:lstStyle/>
                  <a:p>
                    <a:fld id="{3F45FA6B-243F-4841-8E8F-29D4B9C0E9A9}"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C-3092-7E42-BB00-EF549D01C07B}"/>
                </c:ext>
              </c:extLst>
            </c:dLbl>
            <c:dLbl>
              <c:idx val="10"/>
              <c:tx>
                <c:rich>
                  <a:bodyPr/>
                  <a:lstStyle/>
                  <a:p>
                    <a:fld id="{61132340-6B38-4DCA-8FF5-2A173B0221B5}"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D-3092-7E42-BB00-EF549D01C07B}"/>
                </c:ext>
              </c:extLst>
            </c:dLbl>
            <c:dLbl>
              <c:idx val="11"/>
              <c:tx>
                <c:rich>
                  <a:bodyPr/>
                  <a:lstStyle/>
                  <a:p>
                    <a:fld id="{6F858BC2-ABA3-424F-A605-CDC4195F846F}"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E-3092-7E42-BB00-EF549D01C07B}"/>
                </c:ext>
              </c:extLst>
            </c:dLbl>
            <c:dLbl>
              <c:idx val="12"/>
              <c:tx>
                <c:rich>
                  <a:bodyPr/>
                  <a:lstStyle/>
                  <a:p>
                    <a:fld id="{CC505216-A2FC-44C4-BF11-2B9C9C783372}"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F-3092-7E42-BB00-EF549D01C07B}"/>
                </c:ext>
              </c:extLst>
            </c:dLbl>
            <c:dLbl>
              <c:idx val="13"/>
              <c:tx>
                <c:rich>
                  <a:bodyPr/>
                  <a:lstStyle/>
                  <a:p>
                    <a:fld id="{9C2C10BB-C93A-4D51-B45E-AE9598D2E0A9}"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0-3092-7E42-BB00-EF549D01C07B}"/>
                </c:ext>
              </c:extLst>
            </c:dLbl>
            <c:dLbl>
              <c:idx val="14"/>
              <c:tx>
                <c:rich>
                  <a:bodyPr/>
                  <a:lstStyle/>
                  <a:p>
                    <a:fld id="{10CDB02B-A892-4C77-95E3-93EB27E0428F}"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1-3092-7E42-BB00-EF549D01C07B}"/>
                </c:ext>
              </c:extLst>
            </c:dLbl>
            <c:dLbl>
              <c:idx val="15"/>
              <c:tx>
                <c:rich>
                  <a:bodyPr/>
                  <a:lstStyle/>
                  <a:p>
                    <a:fld id="{3861BD94-DA90-475C-A97F-709183A0D487}"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2-3092-7E42-BB00-EF549D01C07B}"/>
                </c:ext>
              </c:extLst>
            </c:dLbl>
            <c:dLbl>
              <c:idx val="16"/>
              <c:tx>
                <c:rich>
                  <a:bodyPr/>
                  <a:lstStyle/>
                  <a:p>
                    <a:fld id="{CB38779B-12E6-41E7-BF7C-51ED223CD4C2}"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3-3092-7E42-BB00-EF549D01C07B}"/>
                </c:ext>
              </c:extLst>
            </c:dLbl>
            <c:dLbl>
              <c:idx val="17"/>
              <c:tx>
                <c:rich>
                  <a:bodyPr/>
                  <a:lstStyle/>
                  <a:p>
                    <a:fld id="{637811F4-51A6-4A99-85C8-8DB3F2A6C9F8}"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4-3092-7E42-BB00-EF549D01C07B}"/>
                </c:ext>
              </c:extLst>
            </c:dLbl>
            <c:dLbl>
              <c:idx val="18"/>
              <c:tx>
                <c:rich>
                  <a:bodyPr/>
                  <a:lstStyle/>
                  <a:p>
                    <a:fld id="{53A5EA59-6309-40A6-9CE3-2B2515258374}"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5-3092-7E42-BB00-EF549D01C07B}"/>
                </c:ext>
              </c:extLst>
            </c:dLbl>
            <c:dLbl>
              <c:idx val="19"/>
              <c:tx>
                <c:rich>
                  <a:bodyPr/>
                  <a:lstStyle/>
                  <a:p>
                    <a:fld id="{711F7CE9-FB2E-44EB-91A6-5DB0A71854C6}"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6-3092-7E42-BB00-EF549D01C07B}"/>
                </c:ext>
              </c:extLst>
            </c:dLbl>
            <c:dLbl>
              <c:idx val="20"/>
              <c:tx>
                <c:rich>
                  <a:bodyPr/>
                  <a:lstStyle/>
                  <a:p>
                    <a:fld id="{8F9535CD-EA81-4C32-BE17-0F90620EF359}"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7-3092-7E42-BB00-EF549D01C07B}"/>
                </c:ext>
              </c:extLst>
            </c:dLbl>
            <c:dLbl>
              <c:idx val="21"/>
              <c:tx>
                <c:rich>
                  <a:bodyPr/>
                  <a:lstStyle/>
                  <a:p>
                    <a:fld id="{6A898A57-AF7E-4642-A5FD-451834B8280F}"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8-3092-7E42-BB00-EF549D01C07B}"/>
                </c:ext>
              </c:extLst>
            </c:dLbl>
            <c:dLbl>
              <c:idx val="22"/>
              <c:tx>
                <c:rich>
                  <a:bodyPr/>
                  <a:lstStyle/>
                  <a:p>
                    <a:fld id="{99BB094D-7A15-49C1-8299-83192E2D55F0}"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9-3092-7E42-BB00-EF549D01C07B}"/>
                </c:ext>
              </c:extLst>
            </c:dLbl>
            <c:dLbl>
              <c:idx val="23"/>
              <c:tx>
                <c:rich>
                  <a:bodyPr/>
                  <a:lstStyle/>
                  <a:p>
                    <a:fld id="{1EC95401-0822-4D17-9AD5-910498A92077}"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A-3092-7E42-BB00-EF549D01C07B}"/>
                </c:ext>
              </c:extLst>
            </c:dLbl>
            <c:dLbl>
              <c:idx val="24"/>
              <c:tx>
                <c:rich>
                  <a:bodyPr/>
                  <a:lstStyle/>
                  <a:p>
                    <a:fld id="{2E77B521-1C31-4E31-AC5C-52DDAAD5A359}"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B-3092-7E42-BB00-EF549D01C07B}"/>
                </c:ext>
              </c:extLst>
            </c:dLbl>
            <c:dLbl>
              <c:idx val="25"/>
              <c:tx>
                <c:rich>
                  <a:bodyPr/>
                  <a:lstStyle/>
                  <a:p>
                    <a:fld id="{EC6AD5ED-DE1A-496E-9064-33C8418FC0A3}"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C-3092-7E42-BB00-EF549D01C07B}"/>
                </c:ext>
              </c:extLst>
            </c:dLbl>
            <c:dLbl>
              <c:idx val="26"/>
              <c:tx>
                <c:rich>
                  <a:bodyPr/>
                  <a:lstStyle/>
                  <a:p>
                    <a:fld id="{01154089-6973-41C5-85D9-9404EC6CE953}"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D-3092-7E42-BB00-EF549D01C07B}"/>
                </c:ext>
              </c:extLst>
            </c:dLbl>
            <c:dLbl>
              <c:idx val="27"/>
              <c:tx>
                <c:rich>
                  <a:bodyPr/>
                  <a:lstStyle/>
                  <a:p>
                    <a:fld id="{25602F9B-431E-4AB9-AB27-90F612AAB36F}"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E-3092-7E42-BB00-EF549D01C07B}"/>
                </c:ext>
              </c:extLst>
            </c:dLbl>
            <c:dLbl>
              <c:idx val="28"/>
              <c:tx>
                <c:rich>
                  <a:bodyPr/>
                  <a:lstStyle/>
                  <a:p>
                    <a:fld id="{7AE1B163-C621-4B86-A15D-3E4ADCFEAECC}"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5F-3092-7E42-BB00-EF549D01C07B}"/>
                </c:ext>
              </c:extLst>
            </c:dLbl>
            <c:dLbl>
              <c:idx val="29"/>
              <c:tx>
                <c:rich>
                  <a:bodyPr/>
                  <a:lstStyle/>
                  <a:p>
                    <a:fld id="{4EAC28B4-4F54-46C6-A292-E618C7895432}"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0-3092-7E42-BB00-EF549D01C07B}"/>
                </c:ext>
              </c:extLst>
            </c:dLbl>
            <c:dLbl>
              <c:idx val="30"/>
              <c:tx>
                <c:rich>
                  <a:bodyPr/>
                  <a:lstStyle/>
                  <a:p>
                    <a:fld id="{B6C22585-2C81-474B-88C3-85CF6BF96D82}"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1-3092-7E42-BB00-EF549D01C07B}"/>
                </c:ext>
              </c:extLst>
            </c:dLbl>
            <c:dLbl>
              <c:idx val="31"/>
              <c:tx>
                <c:rich>
                  <a:bodyPr/>
                  <a:lstStyle/>
                  <a:p>
                    <a:fld id="{2CC38936-49F2-401A-9F11-5DA1AF744C53}"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2-3092-7E42-BB00-EF549D01C07B}"/>
                </c:ext>
              </c:extLst>
            </c:dLbl>
            <c:dLbl>
              <c:idx val="32"/>
              <c:tx>
                <c:rich>
                  <a:bodyPr/>
                  <a:lstStyle/>
                  <a:p>
                    <a:fld id="{EF79EB2A-7A92-40BD-B566-A50FBAEC75F5}"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3-3092-7E42-BB00-EF549D01C07B}"/>
                </c:ext>
              </c:extLst>
            </c:dLbl>
            <c:dLbl>
              <c:idx val="33"/>
              <c:tx>
                <c:rich>
                  <a:bodyPr/>
                  <a:lstStyle/>
                  <a:p>
                    <a:fld id="{FDC91B4C-4F15-4736-88C8-66275139CB94}"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4-3092-7E42-BB00-EF549D01C07B}"/>
                </c:ext>
              </c:extLst>
            </c:dLbl>
            <c:dLbl>
              <c:idx val="34"/>
              <c:tx>
                <c:rich>
                  <a:bodyPr/>
                  <a:lstStyle/>
                  <a:p>
                    <a:fld id="{559E2F83-CE85-4FA5-A1CD-7748421AD5A0}"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5-3092-7E42-BB00-EF549D01C07B}"/>
                </c:ext>
              </c:extLst>
            </c:dLbl>
            <c:dLbl>
              <c:idx val="35"/>
              <c:tx>
                <c:rich>
                  <a:bodyPr/>
                  <a:lstStyle/>
                  <a:p>
                    <a:fld id="{B58F0D67-DA2E-44B3-960A-8BAB2C6CD8F5}"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6-3092-7E42-BB00-EF549D01C07B}"/>
                </c:ext>
              </c:extLst>
            </c:dLbl>
            <c:dLbl>
              <c:idx val="36"/>
              <c:tx>
                <c:rich>
                  <a:bodyPr/>
                  <a:lstStyle/>
                  <a:p>
                    <a:fld id="{A358112F-645B-4F59-B60F-F62EE585D823}"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7-3092-7E42-BB00-EF549D01C07B}"/>
                </c:ext>
              </c:extLst>
            </c:dLbl>
            <c:dLbl>
              <c:idx val="37"/>
              <c:tx>
                <c:rich>
                  <a:bodyPr/>
                  <a:lstStyle/>
                  <a:p>
                    <a:fld id="{CF47AD9F-15B7-4E48-9713-638C288AD198}"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8-3092-7E42-BB00-EF549D01C07B}"/>
                </c:ext>
              </c:extLst>
            </c:dLbl>
            <c:dLbl>
              <c:idx val="38"/>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69-3092-7E42-BB00-EF549D01C07B}"/>
                </c:ext>
              </c:extLst>
            </c:dLbl>
            <c:dLbl>
              <c:idx val="39"/>
              <c:tx>
                <c:rich>
                  <a:bodyPr/>
                  <a:lstStyle/>
                  <a:p>
                    <a:fld id="{AE6A30A0-BA99-4D4E-A58A-68A50A0566DC}"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A-3092-7E42-BB00-EF549D01C07B}"/>
                </c:ext>
              </c:extLst>
            </c:dLbl>
            <c:dLbl>
              <c:idx val="40"/>
              <c:tx>
                <c:rich>
                  <a:bodyPr/>
                  <a:lstStyle/>
                  <a:p>
                    <a:fld id="{660E8F3F-18C8-4D79-AFFE-93C65B3971EF}"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B-3092-7E42-BB00-EF549D01C07B}"/>
                </c:ext>
              </c:extLst>
            </c:dLbl>
            <c:dLbl>
              <c:idx val="41"/>
              <c:tx>
                <c:rich>
                  <a:bodyPr/>
                  <a:lstStyle/>
                  <a:p>
                    <a:fld id="{B6EB8526-4ACB-4DBF-8E83-AC867B594D36}"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C-3092-7E42-BB00-EF549D01C07B}"/>
                </c:ext>
              </c:extLst>
            </c:dLbl>
            <c:dLbl>
              <c:idx val="42"/>
              <c:tx>
                <c:rich>
                  <a:bodyPr/>
                  <a:lstStyle/>
                  <a:p>
                    <a:fld id="{22D2D1EA-5F6E-4E5D-BEAF-DB75041DF7DB}"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D-3092-7E42-BB00-EF549D01C07B}"/>
                </c:ext>
              </c:extLst>
            </c:dLbl>
            <c:dLbl>
              <c:idx val="43"/>
              <c:tx>
                <c:rich>
                  <a:bodyPr/>
                  <a:lstStyle/>
                  <a:p>
                    <a:fld id="{D5E3969A-E723-4FA3-AAA3-489C615EB371}"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E-3092-7E42-BB00-EF549D01C07B}"/>
                </c:ext>
              </c:extLst>
            </c:dLbl>
            <c:dLbl>
              <c:idx val="44"/>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6F-3092-7E42-BB00-EF549D01C07B}"/>
                </c:ext>
              </c:extLst>
            </c:dLbl>
            <c:dLbl>
              <c:idx val="45"/>
              <c:tx>
                <c:rich>
                  <a:bodyPr/>
                  <a:lstStyle/>
                  <a:p>
                    <a:fld id="{DF976F7F-6131-4646-918C-29A2AF0298F2}"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70-3092-7E42-BB00-EF549D01C07B}"/>
                </c:ext>
              </c:extLst>
            </c:dLbl>
            <c:dLbl>
              <c:idx val="46"/>
              <c:tx>
                <c:rich>
                  <a:bodyPr/>
                  <a:lstStyle/>
                  <a:p>
                    <a:fld id="{5043203D-E850-420D-9446-46EEC09CE99B}"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71-3092-7E42-BB00-EF549D01C07B}"/>
                </c:ext>
              </c:extLst>
            </c:dLbl>
            <c:dLbl>
              <c:idx val="47"/>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2-3092-7E42-BB00-EF549D01C07B}"/>
                </c:ext>
              </c:extLst>
            </c:dLbl>
            <c:dLbl>
              <c:idx val="48"/>
              <c:tx>
                <c:rich>
                  <a:bodyPr/>
                  <a:lstStyle/>
                  <a:p>
                    <a:fld id="{EEDE69B1-7685-468C-9468-A2265587447F}"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73-3092-7E42-BB00-EF549D01C07B}"/>
                </c:ext>
              </c:extLst>
            </c:dLbl>
            <c:dLbl>
              <c:idx val="49"/>
              <c:tx>
                <c:rich>
                  <a:bodyPr/>
                  <a:lstStyle/>
                  <a:p>
                    <a:fld id="{46CFD624-0B84-43D6-81EE-0A62FF3DB712}"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74-3092-7E42-BB00-EF549D01C07B}"/>
                </c:ext>
              </c:extLst>
            </c:dLbl>
            <c:dLbl>
              <c:idx val="50"/>
              <c:tx>
                <c:rich>
                  <a:bodyPr rot="-5400000" spcFirstLastPara="1" vertOverflow="ellipsis" wrap="square" lIns="38100" tIns="19050" rIns="38100" bIns="19050" anchor="ctr" anchorCtr="1">
                    <a:spAutoFit/>
                  </a:bodyPr>
                  <a:lstStyle/>
                  <a:p>
                    <a:pPr>
                      <a:defRPr sz="700" b="1" i="0" u="none" strike="noStrike" kern="1200" baseline="0">
                        <a:solidFill>
                          <a:schemeClr val="accent4"/>
                        </a:solidFill>
                        <a:latin typeface="+mn-lt"/>
                        <a:ea typeface="+mn-ea"/>
                        <a:cs typeface="+mn-cs"/>
                      </a:defRPr>
                    </a:pPr>
                    <a:fld id="{E55E8ACB-584C-4A5D-9CBD-DE2BCBB39341}" type="CELLRANGE">
                      <a:rPr lang="en-US">
                        <a:solidFill>
                          <a:schemeClr val="accent4"/>
                        </a:solidFill>
                      </a:rPr>
                      <a:pPr>
                        <a:defRPr sz="700" b="1">
                          <a:solidFill>
                            <a:schemeClr val="accent4"/>
                          </a:solidFill>
                        </a:defRPr>
                      </a:pPr>
                      <a:t>[CELLRANGE]</a:t>
                    </a:fld>
                    <a:endParaRPr lang="en-US"/>
                  </a:p>
                </c:rich>
              </c:tx>
              <c:spPr>
                <a:noFill/>
                <a:ln>
                  <a:noFill/>
                </a:ln>
                <a:effectLst/>
              </c:spPr>
              <c:txPr>
                <a:bodyPr rot="-5400000" spcFirstLastPara="1" vertOverflow="ellipsis" wrap="square" lIns="38100" tIns="19050" rIns="38100" bIns="19050" anchor="ctr" anchorCtr="1">
                  <a:spAutoFit/>
                </a:bodyPr>
                <a:lstStyle/>
                <a:p>
                  <a:pPr>
                    <a:defRPr sz="700" b="1" i="0" u="none" strike="noStrike" kern="1200" baseline="0">
                      <a:solidFill>
                        <a:schemeClr val="accent4"/>
                      </a:solidFill>
                      <a:latin typeface="+mn-lt"/>
                      <a:ea typeface="+mn-ea"/>
                      <a:cs typeface="+mn-cs"/>
                    </a:defRPr>
                  </a:pPr>
                  <a:endParaRPr lang="en-US"/>
                </a:p>
              </c:txPr>
              <c:dLblPos val="b"/>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41-3092-7E42-BB00-EF549D01C07B}"/>
                </c:ext>
              </c:extLst>
            </c:dLbl>
            <c:dLbl>
              <c:idx val="51"/>
              <c:tx>
                <c:rich>
                  <a:bodyPr/>
                  <a:lstStyle/>
                  <a:p>
                    <a:fld id="{09A931A8-F405-4061-A974-A43A8BBF7229}"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75-3092-7E42-BB00-EF549D01C07B}"/>
                </c:ext>
              </c:extLst>
            </c:dLbl>
            <c:dLbl>
              <c:idx val="52"/>
              <c:tx>
                <c:rich>
                  <a:bodyPr/>
                  <a:lstStyle/>
                  <a:p>
                    <a:fld id="{AFB27F35-0846-49C1-81AE-3CE31A663C9A}"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2-3092-7E42-BB00-EF549D01C07B}"/>
                </c:ext>
              </c:extLst>
            </c:dLbl>
            <c:dLbl>
              <c:idx val="53"/>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6-3092-7E42-BB00-EF549D01C07B}"/>
                </c:ext>
              </c:extLst>
            </c:dLbl>
            <c:dLbl>
              <c:idx val="54"/>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7-3092-7E42-BB00-EF549D01C07B}"/>
                </c:ext>
              </c:extLst>
            </c:dLbl>
            <c:dLbl>
              <c:idx val="55"/>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8-3092-7E42-BB00-EF549D01C07B}"/>
                </c:ext>
              </c:extLst>
            </c:dLbl>
            <c:dLbl>
              <c:idx val="56"/>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9-3092-7E42-BB00-EF549D01C07B}"/>
                </c:ext>
              </c:extLst>
            </c:dLbl>
            <c:dLbl>
              <c:idx val="57"/>
              <c:tx>
                <c:rich>
                  <a:bodyPr/>
                  <a:lstStyle/>
                  <a:p>
                    <a:fld id="{0179F720-BB13-41B5-90C4-AC44065D02E2}"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7A-3092-7E42-BB00-EF549D01C07B}"/>
                </c:ext>
              </c:extLst>
            </c:dLbl>
            <c:dLbl>
              <c:idx val="58"/>
              <c:tx>
                <c:rich>
                  <a:bodyPr/>
                  <a:lstStyle/>
                  <a:p>
                    <a:fld id="{3FA7C3EC-5D8D-414C-989A-F230EA5B9645}"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7B-3092-7E42-BB00-EF549D01C07B}"/>
                </c:ext>
              </c:extLst>
            </c:dLbl>
            <c:dLbl>
              <c:idx val="59"/>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C-3092-7E42-BB00-EF549D01C07B}"/>
                </c:ext>
              </c:extLst>
            </c:dLbl>
            <c:dLbl>
              <c:idx val="60"/>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D-3092-7E42-BB00-EF549D01C07B}"/>
                </c:ext>
              </c:extLst>
            </c:dLbl>
            <c:dLbl>
              <c:idx val="61"/>
              <c:tx>
                <c:rich>
                  <a:bodyPr/>
                  <a:lstStyle/>
                  <a:p>
                    <a:fld id="{A1A739AD-081C-4748-BEFC-5369207933EF}"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7E-3092-7E42-BB00-EF549D01C07B}"/>
                </c:ext>
              </c:extLst>
            </c:dLbl>
            <c:dLbl>
              <c:idx val="62"/>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7F-3092-7E42-BB00-EF549D01C07B}"/>
                </c:ext>
              </c:extLst>
            </c:dLbl>
            <c:dLbl>
              <c:idx val="63"/>
              <c:tx>
                <c:rich>
                  <a:bodyPr/>
                  <a:lstStyle/>
                  <a:p>
                    <a:endParaRPr lang="en-US"/>
                  </a:p>
                </c:rich>
              </c:tx>
              <c:dLblPos val="b"/>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80-3092-7E42-BB00-EF549D01C07B}"/>
                </c:ext>
              </c:extLst>
            </c:dLbl>
            <c:spPr>
              <a:noFill/>
              <a:ln>
                <a:noFill/>
              </a:ln>
              <a:effectLst/>
            </c:spPr>
            <c:txPr>
              <a:bodyPr rot="-5400000" spcFirstLastPara="1" vertOverflow="ellipsis" wrap="square" lIns="38100" tIns="19050" rIns="38100" bIns="19050" anchor="ctr" anchorCtr="1">
                <a:spAutoFit/>
              </a:bodyPr>
              <a:lstStyle/>
              <a:p>
                <a:pPr>
                  <a:defRPr sz="700" b="0" i="0" u="none" strike="noStrike" kern="1200" baseline="0">
                    <a:solidFill>
                      <a:schemeClr val="accent4"/>
                    </a:solidFill>
                    <a:latin typeface="+mn-lt"/>
                    <a:ea typeface="+mn-ea"/>
                    <a:cs typeface="+mn-cs"/>
                  </a:defRPr>
                </a:pPr>
                <a:endParaRPr lang="en-US"/>
              </a:p>
            </c:txPr>
            <c:dLblPos val="b"/>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xVal>
            <c:numRef>
              <c:f>Sheet1!$A$2:$A$65</c:f>
              <c:numCache>
                <c:formatCode>General</c:formatCode>
                <c:ptCount val="64"/>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numCache>
            </c:numRef>
          </c:xVal>
          <c:yVal>
            <c:numRef>
              <c:f>Sheet1!$C$2:$C$65</c:f>
              <c:numCache>
                <c:formatCode>General</c:formatCode>
                <c:ptCount val="64"/>
                <c:pt idx="0">
                  <c:v>13.871843069252501</c:v>
                </c:pt>
                <c:pt idx="1">
                  <c:v>13.6976602924403</c:v>
                </c:pt>
                <c:pt idx="2">
                  <c:v>#N/A</c:v>
                </c:pt>
                <c:pt idx="3">
                  <c:v>12.8406259895786</c:v>
                </c:pt>
                <c:pt idx="4">
                  <c:v>11.212983218723901</c:v>
                </c:pt>
                <c:pt idx="5">
                  <c:v>10.659881783853701</c:v>
                </c:pt>
                <c:pt idx="6">
                  <c:v>10.460534583931</c:v>
                </c:pt>
                <c:pt idx="7">
                  <c:v>10.386846766738699</c:v>
                </c:pt>
                <c:pt idx="8">
                  <c:v>10.358534647567099</c:v>
                </c:pt>
                <c:pt idx="9">
                  <c:v>9.6603854128739606</c:v>
                </c:pt>
                <c:pt idx="10">
                  <c:v>9.5687325339945897</c:v>
                </c:pt>
                <c:pt idx="11">
                  <c:v>9.4588864684978997</c:v>
                </c:pt>
                <c:pt idx="12">
                  <c:v>9.2973419578999703</c:v>
                </c:pt>
                <c:pt idx="13">
                  <c:v>9.2615388782959194</c:v>
                </c:pt>
                <c:pt idx="14">
                  <c:v>9.2227265578203195</c:v>
                </c:pt>
                <c:pt idx="15">
                  <c:v>9.1998268352777899</c:v>
                </c:pt>
                <c:pt idx="16">
                  <c:v>9.15218992751897</c:v>
                </c:pt>
                <c:pt idx="17">
                  <c:v>9.1213776954455295</c:v>
                </c:pt>
                <c:pt idx="18">
                  <c:v>9.0987442799997797</c:v>
                </c:pt>
                <c:pt idx="19">
                  <c:v>8.7338311651848706</c:v>
                </c:pt>
                <c:pt idx="20">
                  <c:v>8.7161614485553702</c:v>
                </c:pt>
                <c:pt idx="21">
                  <c:v>8.5426955012069499</c:v>
                </c:pt>
                <c:pt idx="22">
                  <c:v>8.4734857161600008</c:v>
                </c:pt>
                <c:pt idx="23">
                  <c:v>8.2390938178127797</c:v>
                </c:pt>
                <c:pt idx="24">
                  <c:v>8.0181320990017699</c:v>
                </c:pt>
                <c:pt idx="25">
                  <c:v>7.8000315853871403</c:v>
                </c:pt>
                <c:pt idx="26">
                  <c:v>7.7627858752438996</c:v>
                </c:pt>
                <c:pt idx="27">
                  <c:v>7.2406391065951601</c:v>
                </c:pt>
                <c:pt idx="28">
                  <c:v>7.0039803191427197</c:v>
                </c:pt>
                <c:pt idx="29">
                  <c:v>6.7313644658697598</c:v>
                </c:pt>
                <c:pt idx="30">
                  <c:v>6.6982396953729699</c:v>
                </c:pt>
                <c:pt idx="31">
                  <c:v>6.6495760514707403</c:v>
                </c:pt>
                <c:pt idx="32">
                  <c:v>6.64356583995942</c:v>
                </c:pt>
                <c:pt idx="33">
                  <c:v>6.5104129055948601</c:v>
                </c:pt>
                <c:pt idx="34">
                  <c:v>6.4984654674040199</c:v>
                </c:pt>
                <c:pt idx="35">
                  <c:v>6.4885515864115204</c:v>
                </c:pt>
                <c:pt idx="36">
                  <c:v>6.3838079812906097</c:v>
                </c:pt>
                <c:pt idx="37">
                  <c:v>6.3105530778060697</c:v>
                </c:pt>
                <c:pt idx="38">
                  <c:v>#N/A</c:v>
                </c:pt>
                <c:pt idx="39">
                  <c:v>5.9972682545827496</c:v>
                </c:pt>
                <c:pt idx="40">
                  <c:v>5.9498653748396899</c:v>
                </c:pt>
                <c:pt idx="41">
                  <c:v>5.7321867984714601</c:v>
                </c:pt>
                <c:pt idx="42">
                  <c:v>5.4084124033744896</c:v>
                </c:pt>
                <c:pt idx="43">
                  <c:v>4.8622704193326998</c:v>
                </c:pt>
                <c:pt idx="44">
                  <c:v>#N/A</c:v>
                </c:pt>
                <c:pt idx="45">
                  <c:v>3.5705090794392</c:v>
                </c:pt>
                <c:pt idx="46">
                  <c:v>3.5517462727531499</c:v>
                </c:pt>
                <c:pt idx="47">
                  <c:v>#N/A</c:v>
                </c:pt>
                <c:pt idx="48">
                  <c:v>2.7055752447666501</c:v>
                </c:pt>
                <c:pt idx="49">
                  <c:v>2.3908472825298399</c:v>
                </c:pt>
                <c:pt idx="50">
                  <c:v>#N/A</c:v>
                </c:pt>
                <c:pt idx="51">
                  <c:v>2.08838417031602</c:v>
                </c:pt>
                <c:pt idx="52">
                  <c:v>1.98205877731142</c:v>
                </c:pt>
                <c:pt idx="53">
                  <c:v>#N/A</c:v>
                </c:pt>
                <c:pt idx="54">
                  <c:v>#N/A</c:v>
                </c:pt>
                <c:pt idx="55">
                  <c:v>#N/A</c:v>
                </c:pt>
                <c:pt idx="56">
                  <c:v>#N/A</c:v>
                </c:pt>
                <c:pt idx="57">
                  <c:v>1.64629523037725</c:v>
                </c:pt>
                <c:pt idx="58">
                  <c:v>1.6301302616993001</c:v>
                </c:pt>
                <c:pt idx="59">
                  <c:v>#N/A</c:v>
                </c:pt>
                <c:pt idx="60">
                  <c:v>#N/A</c:v>
                </c:pt>
                <c:pt idx="61">
                  <c:v>1.4797828003929701</c:v>
                </c:pt>
                <c:pt idx="62">
                  <c:v>#N/A</c:v>
                </c:pt>
                <c:pt idx="63">
                  <c:v>#N/A</c:v>
                </c:pt>
              </c:numCache>
            </c:numRef>
          </c:yVal>
          <c:smooth val="0"/>
          <c:extLst>
            <c:ext xmlns:c15="http://schemas.microsoft.com/office/drawing/2012/chart" uri="{02D57815-91ED-43cb-92C2-25804820EDAC}">
              <c15:datalabelsRange>
                <c15:f>Sheet1!$D$2:$D$65</c15:f>
                <c15:dlblRangeCache>
                  <c:ptCount val="64"/>
                  <c:pt idx="0">
                    <c:v>Wyoming</c:v>
                  </c:pt>
                  <c:pt idx="1">
                    <c:v>Alaska</c:v>
                  </c:pt>
                  <c:pt idx="2">
                    <c:v>Greenland</c:v>
                  </c:pt>
                  <c:pt idx="3">
                    <c:v>Montana</c:v>
                  </c:pt>
                  <c:pt idx="4">
                    <c:v>New Mexico</c:v>
                  </c:pt>
                  <c:pt idx="5">
                    <c:v>Arkansas</c:v>
                  </c:pt>
                  <c:pt idx="6">
                    <c:v>West Virginia</c:v>
                  </c:pt>
                  <c:pt idx="7">
                    <c:v>Idaho</c:v>
                  </c:pt>
                  <c:pt idx="8">
                    <c:v>Oklahoma</c:v>
                  </c:pt>
                  <c:pt idx="9">
                    <c:v>Arizona</c:v>
                  </c:pt>
                  <c:pt idx="10">
                    <c:v>Mississippi</c:v>
                  </c:pt>
                  <c:pt idx="11">
                    <c:v>Nevada</c:v>
                  </c:pt>
                  <c:pt idx="12">
                    <c:v>Colorado</c:v>
                  </c:pt>
                  <c:pt idx="13">
                    <c:v>Kentucky</c:v>
                  </c:pt>
                  <c:pt idx="14">
                    <c:v>Alabama</c:v>
                  </c:pt>
                  <c:pt idx="15">
                    <c:v>Louisiana</c:v>
                  </c:pt>
                  <c:pt idx="16">
                    <c:v>Tennessee</c:v>
                  </c:pt>
                  <c:pt idx="17">
                    <c:v>Utah</c:v>
                  </c:pt>
                  <c:pt idx="18">
                    <c:v>Missouri</c:v>
                  </c:pt>
                  <c:pt idx="19">
                    <c:v>South Dakota</c:v>
                  </c:pt>
                  <c:pt idx="20">
                    <c:v>South Carolina</c:v>
                  </c:pt>
                  <c:pt idx="21">
                    <c:v>Oregon</c:v>
                  </c:pt>
                  <c:pt idx="22">
                    <c:v>Kansas</c:v>
                  </c:pt>
                  <c:pt idx="23">
                    <c:v>Maine</c:v>
                  </c:pt>
                  <c:pt idx="24">
                    <c:v>Vermont</c:v>
                  </c:pt>
                  <c:pt idx="25">
                    <c:v>Georgia</c:v>
                  </c:pt>
                  <c:pt idx="26">
                    <c:v>North Dakota</c:v>
                  </c:pt>
                  <c:pt idx="27">
                    <c:v>Indiana</c:v>
                  </c:pt>
                  <c:pt idx="28">
                    <c:v>Texas</c:v>
                  </c:pt>
                  <c:pt idx="29">
                    <c:v>Washington</c:v>
                  </c:pt>
                  <c:pt idx="30">
                    <c:v>Ohio</c:v>
                  </c:pt>
                  <c:pt idx="31">
                    <c:v>Virginia</c:v>
                  </c:pt>
                  <c:pt idx="32">
                    <c:v>North Carolina</c:v>
                  </c:pt>
                  <c:pt idx="33">
                    <c:v>Florida</c:v>
                  </c:pt>
                  <c:pt idx="34">
                    <c:v>Michigan</c:v>
                  </c:pt>
                  <c:pt idx="35">
                    <c:v>Nebraska</c:v>
                  </c:pt>
                  <c:pt idx="36">
                    <c:v>New Hampshire</c:v>
                  </c:pt>
                  <c:pt idx="37">
                    <c:v>Maryland</c:v>
                  </c:pt>
                  <c:pt idx="38">
                    <c:v>U.S.</c:v>
                  </c:pt>
                  <c:pt idx="39">
                    <c:v>Iowa</c:v>
                  </c:pt>
                  <c:pt idx="40">
                    <c:v>Wisconsin</c:v>
                  </c:pt>
                  <c:pt idx="41">
                    <c:v>Pennsylvania</c:v>
                  </c:pt>
                  <c:pt idx="42">
                    <c:v>Minnesota</c:v>
                  </c:pt>
                  <c:pt idx="43">
                    <c:v>Delaware</c:v>
                  </c:pt>
                  <c:pt idx="44">
                    <c:v>Uruguay</c:v>
                  </c:pt>
                  <c:pt idx="45">
                    <c:v>Illinois</c:v>
                  </c:pt>
                  <c:pt idx="46">
                    <c:v>California</c:v>
                  </c:pt>
                  <c:pt idx="47">
                    <c:v>Venezuela</c:v>
                  </c:pt>
                  <c:pt idx="48">
                    <c:v>Connecticut</c:v>
                  </c:pt>
                  <c:pt idx="49">
                    <c:v>Hawai'i</c:v>
                  </c:pt>
                  <c:pt idx="50">
                    <c:v>Montenegro</c:v>
                  </c:pt>
                  <c:pt idx="51">
                    <c:v>Rhode Island</c:v>
                  </c:pt>
                  <c:pt idx="52">
                    <c:v>New York</c:v>
                  </c:pt>
                  <c:pt idx="53">
                    <c:v>U.S. Virgin Islands</c:v>
                  </c:pt>
                  <c:pt idx="54">
                    <c:v>Monaco</c:v>
                  </c:pt>
                  <c:pt idx="55">
                    <c:v>Finland</c:v>
                  </c:pt>
                  <c:pt idx="56">
                    <c:v>Argentina</c:v>
                  </c:pt>
                  <c:pt idx="57">
                    <c:v>New Jersey</c:v>
                  </c:pt>
                  <c:pt idx="58">
                    <c:v>Massachusetts</c:v>
                  </c:pt>
                  <c:pt idx="59">
                    <c:v>Switzerland</c:v>
                  </c:pt>
                  <c:pt idx="60">
                    <c:v>Austria</c:v>
                  </c:pt>
                  <c:pt idx="61">
                    <c:v>District of Columbia</c:v>
                  </c:pt>
                  <c:pt idx="62">
                    <c:v>France</c:v>
                  </c:pt>
                  <c:pt idx="63">
                    <c:v>Canada</c:v>
                  </c:pt>
                </c15:dlblRangeCache>
              </c15:datalabelsRange>
            </c:ext>
            <c:ext xmlns:c16="http://schemas.microsoft.com/office/drawing/2014/chart" uri="{C3380CC4-5D6E-409C-BE32-E72D297353CC}">
              <c16:uniqueId val="{00000081-3092-7E42-BB00-EF549D01C07B}"/>
            </c:ext>
          </c:extLst>
        </c:ser>
        <c:dLbls>
          <c:showLegendKey val="0"/>
          <c:showVal val="0"/>
          <c:showCatName val="0"/>
          <c:showSerName val="0"/>
          <c:showPercent val="0"/>
          <c:showBubbleSize val="0"/>
        </c:dLbls>
        <c:axId val="1678797727"/>
        <c:axId val="1678790239"/>
      </c:scatterChart>
      <c:valAx>
        <c:axId val="1678797727"/>
        <c:scaling>
          <c:orientation val="minMax"/>
          <c:max val="65"/>
          <c:min val="0"/>
        </c:scaling>
        <c:delete val="1"/>
        <c:axPos val="b"/>
        <c:numFmt formatCode="General" sourceLinked="1"/>
        <c:majorTickMark val="out"/>
        <c:minorTickMark val="none"/>
        <c:tickLblPos val="nextTo"/>
        <c:crossAx val="1678790239"/>
        <c:crosses val="autoZero"/>
        <c:crossBetween val="midCat"/>
      </c:valAx>
      <c:valAx>
        <c:axId val="1678790239"/>
        <c:scaling>
          <c:orientation val="minMax"/>
          <c:min val="0"/>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78797727"/>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4147645895378183E-2"/>
          <c:y val="3.4293519138582147E-2"/>
          <c:w val="0.97026337326937506"/>
          <c:h val="0.96570655187566568"/>
        </c:manualLayout>
      </c:layout>
      <c:barChart>
        <c:barDir val="bar"/>
        <c:grouping val="clustered"/>
        <c:varyColors val="0"/>
        <c:ser>
          <c:idx val="0"/>
          <c:order val="0"/>
          <c:tx>
            <c:strRef>
              <c:f>Sheet1!$B$1</c:f>
              <c:strCache>
                <c:ptCount val="1"/>
                <c:pt idx="0">
                  <c:v>firearm mortality</c:v>
                </c:pt>
              </c:strCache>
            </c:strRef>
          </c:tx>
          <c:spPr>
            <a:solidFill>
              <a:srgbClr val="142B41"/>
            </a:solidFill>
            <a:ln>
              <a:noFill/>
            </a:ln>
            <a:effectLst/>
          </c:spPr>
          <c:invertIfNegative val="0"/>
          <c:dPt>
            <c:idx val="4"/>
            <c:invertIfNegative val="0"/>
            <c:bubble3D val="0"/>
            <c:spPr>
              <a:solidFill>
                <a:schemeClr val="accent2"/>
              </a:solidFill>
              <a:ln>
                <a:noFill/>
              </a:ln>
              <a:effectLst/>
            </c:spPr>
            <c:extLst>
              <c:ext xmlns:c16="http://schemas.microsoft.com/office/drawing/2014/chart" uri="{C3380CC4-5D6E-409C-BE32-E72D297353CC}">
                <c16:uniqueId val="{00000001-77FD-AD47-9302-ED504AE08759}"/>
              </c:ext>
            </c:extLst>
          </c:dPt>
          <c:dPt>
            <c:idx val="5"/>
            <c:invertIfNegative val="0"/>
            <c:bubble3D val="0"/>
            <c:spPr>
              <a:solidFill>
                <a:srgbClr val="142B41"/>
              </a:solidFill>
              <a:ln>
                <a:noFill/>
              </a:ln>
              <a:effectLst/>
            </c:spPr>
            <c:extLst>
              <c:ext xmlns:c16="http://schemas.microsoft.com/office/drawing/2014/chart" uri="{C3380CC4-5D6E-409C-BE32-E72D297353CC}">
                <c16:uniqueId val="{00000003-77FD-AD47-9302-ED504AE08759}"/>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Asian*</c:v>
                </c:pt>
                <c:pt idx="1">
                  <c:v>Hispanic</c:v>
                </c:pt>
                <c:pt idx="2">
                  <c:v>Native Hawaiian and Other Pacific Islander</c:v>
                </c:pt>
                <c:pt idx="3">
                  <c:v>White</c:v>
                </c:pt>
                <c:pt idx="4">
                  <c:v>US - Total</c:v>
                </c:pt>
                <c:pt idx="5">
                  <c:v>American Indian/Alaska Native</c:v>
                </c:pt>
                <c:pt idx="6">
                  <c:v>Black</c:v>
                </c:pt>
              </c:strCache>
            </c:strRef>
          </c:cat>
          <c:val>
            <c:numRef>
              <c:f>Sheet1!$B$2:$B$8</c:f>
              <c:numCache>
                <c:formatCode>0.00</c:formatCode>
                <c:ptCount val="7"/>
                <c:pt idx="0">
                  <c:v>2.7</c:v>
                </c:pt>
                <c:pt idx="1">
                  <c:v>8.6999999999999993</c:v>
                </c:pt>
                <c:pt idx="2">
                  <c:v>10.1</c:v>
                </c:pt>
                <c:pt idx="3">
                  <c:v>11</c:v>
                </c:pt>
                <c:pt idx="4">
                  <c:v>13.5</c:v>
                </c:pt>
                <c:pt idx="5">
                  <c:v>20.7</c:v>
                </c:pt>
                <c:pt idx="6">
                  <c:v>34.200000000000003</c:v>
                </c:pt>
              </c:numCache>
            </c:numRef>
          </c:val>
          <c:extLst>
            <c:ext xmlns:c16="http://schemas.microsoft.com/office/drawing/2014/chart" uri="{C3380CC4-5D6E-409C-BE32-E72D297353CC}">
              <c16:uniqueId val="{00000004-77FD-AD47-9302-ED504AE08759}"/>
            </c:ext>
          </c:extLst>
        </c:ser>
        <c:dLbls>
          <c:dLblPos val="inEnd"/>
          <c:showLegendKey val="0"/>
          <c:showVal val="1"/>
          <c:showCatName val="0"/>
          <c:showSerName val="0"/>
          <c:showPercent val="0"/>
          <c:showBubbleSize val="0"/>
        </c:dLbls>
        <c:gapWidth val="14"/>
        <c:axId val="1666536176"/>
        <c:axId val="1666457536"/>
      </c:barChart>
      <c:catAx>
        <c:axId val="16665361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t"/>
        <c:numFmt formatCode="0.0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9406353863016774E-2"/>
          <c:y val="0.1417615606131328"/>
          <c:w val="0.95117634125841133"/>
          <c:h val="0.82350030267123175"/>
        </c:manualLayout>
      </c:layout>
      <c:scatterChart>
        <c:scatterStyle val="lineMarker"/>
        <c:varyColors val="0"/>
        <c:ser>
          <c:idx val="0"/>
          <c:order val="0"/>
          <c:tx>
            <c:strRef>
              <c:f>Sheet1!$B$1</c:f>
              <c:strCache>
                <c:ptCount val="1"/>
                <c:pt idx="0">
                  <c:v>OECD</c:v>
                </c:pt>
              </c:strCache>
            </c:strRef>
          </c:tx>
          <c:spPr>
            <a:ln w="19050" cap="rnd">
              <a:noFill/>
              <a:round/>
            </a:ln>
            <a:effectLst/>
          </c:spPr>
          <c:marker>
            <c:symbol val="circle"/>
            <c:size val="5"/>
            <c:spPr>
              <a:solidFill>
                <a:srgbClr val="13283D"/>
              </a:solidFill>
              <a:ln w="9525">
                <a:noFill/>
              </a:ln>
              <a:effectLst/>
            </c:spPr>
          </c:marker>
          <c:dPt>
            <c:idx val="6"/>
            <c:marker>
              <c:symbol val="circle"/>
              <c:size val="5"/>
              <c:spPr>
                <a:solidFill>
                  <a:schemeClr val="accent2"/>
                </a:solidFill>
                <a:ln w="9525">
                  <a:solidFill>
                    <a:schemeClr val="accent2"/>
                  </a:solidFill>
                </a:ln>
                <a:effectLst/>
              </c:spPr>
            </c:marker>
            <c:bubble3D val="0"/>
            <c:spPr>
              <a:ln w="19050" cap="rnd">
                <a:noFill/>
                <a:round/>
              </a:ln>
              <a:effectLst/>
            </c:spPr>
            <c:extLst>
              <c:ext xmlns:c16="http://schemas.microsoft.com/office/drawing/2014/chart" uri="{C3380CC4-5D6E-409C-BE32-E72D297353CC}">
                <c16:uniqueId val="{00000001-3C06-B44C-9DE7-855925F12E81}"/>
              </c:ext>
            </c:extLst>
          </c:dPt>
          <c:dLbls>
            <c:dLbl>
              <c:idx val="0"/>
              <c:tx>
                <c:rich>
                  <a:bodyPr/>
                  <a:lstStyle/>
                  <a:p>
                    <a:fld id="{CC036552-4301-4103-8B01-7FC1750E6E5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3C06-B44C-9DE7-855925F12E81}"/>
                </c:ext>
              </c:extLst>
            </c:dLbl>
            <c:dLbl>
              <c:idx val="1"/>
              <c:tx>
                <c:rich>
                  <a:bodyPr/>
                  <a:lstStyle/>
                  <a:p>
                    <a:fld id="{6A8D0D5E-35C5-457C-AB9F-09AF1E3CA8D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3C06-B44C-9DE7-855925F12E81}"/>
                </c:ext>
              </c:extLst>
            </c:dLbl>
            <c:dLbl>
              <c:idx val="2"/>
              <c:tx>
                <c:rich>
                  <a:bodyPr/>
                  <a:lstStyle/>
                  <a:p>
                    <a:fld id="{50F52BE6-7325-4373-9BDC-0DE2A3E71EA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3C06-B44C-9DE7-855925F12E81}"/>
                </c:ext>
              </c:extLst>
            </c:dLbl>
            <c:dLbl>
              <c:idx val="3"/>
              <c:tx>
                <c:rich>
                  <a:bodyPr/>
                  <a:lstStyle/>
                  <a:p>
                    <a:fld id="{19C4CA6C-8A02-41A3-8AB2-963B3BD2CF8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3C06-B44C-9DE7-855925F12E81}"/>
                </c:ext>
              </c:extLst>
            </c:dLbl>
            <c:dLbl>
              <c:idx val="4"/>
              <c:tx>
                <c:rich>
                  <a:bodyPr/>
                  <a:lstStyle/>
                  <a:p>
                    <a:fld id="{0119F7E0-1169-4F2F-AAD6-56FC445B859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3C06-B44C-9DE7-855925F12E81}"/>
                </c:ext>
              </c:extLst>
            </c:dLbl>
            <c:dLbl>
              <c:idx val="5"/>
              <c:tx>
                <c:rich>
                  <a:bodyPr/>
                  <a:lstStyle/>
                  <a:p>
                    <a:fld id="{B5389F95-4A05-40B5-8D0C-959AD074E0D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3C06-B44C-9DE7-855925F12E81}"/>
                </c:ext>
              </c:extLst>
            </c:dLbl>
            <c:dLbl>
              <c:idx val="6"/>
              <c:tx>
                <c:rich>
                  <a:bodyPr rot="-5400000" spcFirstLastPara="1" vertOverflow="ellipsis" wrap="square" lIns="38100" tIns="19050" rIns="38100" bIns="19050" anchor="ctr" anchorCtr="1">
                    <a:spAutoFit/>
                  </a:bodyPr>
                  <a:lstStyle/>
                  <a:p>
                    <a:pPr>
                      <a:defRPr sz="800" b="1" i="0" u="none" strike="noStrike" kern="1200" baseline="0">
                        <a:solidFill>
                          <a:schemeClr val="accent2"/>
                        </a:solidFill>
                        <a:latin typeface="+mn-lt"/>
                        <a:ea typeface="+mn-ea"/>
                        <a:cs typeface="+mn-cs"/>
                      </a:defRPr>
                    </a:pPr>
                    <a:fld id="{9C3E8145-159B-4C55-8DF1-6402BF25573F}" type="CELLRANGE">
                      <a:rPr lang="en-US"/>
                      <a:pPr>
                        <a:defRPr sz="800" b="1">
                          <a:solidFill>
                            <a:schemeClr val="accent2"/>
                          </a:solidFill>
                        </a:defRPr>
                      </a:pPr>
                      <a:t>[CELLRANGE]</a:t>
                    </a:fld>
                    <a:endParaRPr lang="en-US"/>
                  </a:p>
                </c:rich>
              </c:tx>
              <c:spPr>
                <a:noFill/>
                <a:ln>
                  <a:noFill/>
                </a:ln>
                <a:effectLst/>
              </c:spPr>
              <c:txPr>
                <a:bodyPr rot="-5400000" spcFirstLastPara="1" vertOverflow="ellipsis" wrap="square" lIns="38100" tIns="19050" rIns="38100" bIns="19050" anchor="ctr" anchorCtr="1">
                  <a:spAutoFit/>
                </a:bodyPr>
                <a:lstStyle/>
                <a:p>
                  <a:pPr>
                    <a:defRPr sz="800" b="1" i="0" u="none" strike="noStrike" kern="1200" baseline="0">
                      <a:solidFill>
                        <a:schemeClr val="accent2"/>
                      </a:solidFill>
                      <a:latin typeface="+mn-lt"/>
                      <a:ea typeface="+mn-ea"/>
                      <a:cs typeface="+mn-cs"/>
                    </a:defRPr>
                  </a:pPr>
                  <a:endParaRPr lang="en-US"/>
                </a:p>
              </c:txPr>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3C06-B44C-9DE7-855925F12E81}"/>
                </c:ext>
              </c:extLst>
            </c:dLbl>
            <c:dLbl>
              <c:idx val="7"/>
              <c:tx>
                <c:rich>
                  <a:bodyPr/>
                  <a:lstStyle/>
                  <a:p>
                    <a:fld id="{8681700C-51D8-47CB-8FEE-5A73A34FC95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3C06-B44C-9DE7-855925F12E81}"/>
                </c:ext>
              </c:extLst>
            </c:dLbl>
            <c:dLbl>
              <c:idx val="8"/>
              <c:tx>
                <c:rich>
                  <a:bodyPr/>
                  <a:lstStyle/>
                  <a:p>
                    <a:fld id="{B88E07CE-C4A9-4530-903F-7148F591ABF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3C06-B44C-9DE7-855925F12E81}"/>
                </c:ext>
              </c:extLst>
            </c:dLbl>
            <c:dLbl>
              <c:idx val="9"/>
              <c:tx>
                <c:rich>
                  <a:bodyPr/>
                  <a:lstStyle/>
                  <a:p>
                    <a:fld id="{F8B071EF-4DEC-4CB8-B8AE-90B6CA6164F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3C06-B44C-9DE7-855925F12E81}"/>
                </c:ext>
              </c:extLst>
            </c:dLbl>
            <c:dLbl>
              <c:idx val="10"/>
              <c:tx>
                <c:rich>
                  <a:bodyPr/>
                  <a:lstStyle/>
                  <a:p>
                    <a:fld id="{FCF682A4-E158-417D-9CF7-7D590A8BE1E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3C06-B44C-9DE7-855925F12E81}"/>
                </c:ext>
              </c:extLst>
            </c:dLbl>
            <c:dLbl>
              <c:idx val="11"/>
              <c:tx>
                <c:rich>
                  <a:bodyPr/>
                  <a:lstStyle/>
                  <a:p>
                    <a:fld id="{1D117C70-E172-4D4C-B70E-D46E7378E43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3C06-B44C-9DE7-855925F12E81}"/>
                </c:ext>
              </c:extLst>
            </c:dLbl>
            <c:dLbl>
              <c:idx val="12"/>
              <c:tx>
                <c:rich>
                  <a:bodyPr/>
                  <a:lstStyle/>
                  <a:p>
                    <a:fld id="{5C293417-741E-42E3-A0A0-F8A486631A0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3C06-B44C-9DE7-855925F12E81}"/>
                </c:ext>
              </c:extLst>
            </c:dLbl>
            <c:dLbl>
              <c:idx val="13"/>
              <c:tx>
                <c:rich>
                  <a:bodyPr/>
                  <a:lstStyle/>
                  <a:p>
                    <a:fld id="{1F07E4FE-8B14-4269-9814-95B6C81EBF4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E-3C06-B44C-9DE7-855925F12E81}"/>
                </c:ext>
              </c:extLst>
            </c:dLbl>
            <c:dLbl>
              <c:idx val="14"/>
              <c:tx>
                <c:rich>
                  <a:bodyPr/>
                  <a:lstStyle/>
                  <a:p>
                    <a:fld id="{F1F4D82B-1524-41DA-816F-790569DD45C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F-3C06-B44C-9DE7-855925F12E81}"/>
                </c:ext>
              </c:extLst>
            </c:dLbl>
            <c:dLbl>
              <c:idx val="15"/>
              <c:tx>
                <c:rich>
                  <a:bodyPr/>
                  <a:lstStyle/>
                  <a:p>
                    <a:fld id="{EA7BE15C-F28F-4CF3-9E33-BD0259AACA1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0-3C06-B44C-9DE7-855925F12E81}"/>
                </c:ext>
              </c:extLst>
            </c:dLbl>
            <c:dLbl>
              <c:idx val="16"/>
              <c:tx>
                <c:rich>
                  <a:bodyPr/>
                  <a:lstStyle/>
                  <a:p>
                    <a:fld id="{CD064EDE-9828-47BB-9E55-0379D920477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1-3C06-B44C-9DE7-855925F12E81}"/>
                </c:ext>
              </c:extLst>
            </c:dLbl>
            <c:dLbl>
              <c:idx val="17"/>
              <c:tx>
                <c:rich>
                  <a:bodyPr/>
                  <a:lstStyle/>
                  <a:p>
                    <a:fld id="{0206EB86-60B0-484A-9AF0-9210D566299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2-3C06-B44C-9DE7-855925F12E81}"/>
                </c:ext>
              </c:extLst>
            </c:dLbl>
            <c:dLbl>
              <c:idx val="18"/>
              <c:tx>
                <c:rich>
                  <a:bodyPr/>
                  <a:lstStyle/>
                  <a:p>
                    <a:fld id="{DE64608F-FE38-4690-B4A2-F5B68F8E985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3-3C06-B44C-9DE7-855925F12E81}"/>
                </c:ext>
              </c:extLst>
            </c:dLbl>
            <c:dLbl>
              <c:idx val="19"/>
              <c:tx>
                <c:rich>
                  <a:bodyPr/>
                  <a:lstStyle/>
                  <a:p>
                    <a:fld id="{23643370-FA7E-43A2-BC37-5032455F04A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4-3C06-B44C-9DE7-855925F12E81}"/>
                </c:ext>
              </c:extLst>
            </c:dLbl>
            <c:dLbl>
              <c:idx val="20"/>
              <c:tx>
                <c:rich>
                  <a:bodyPr/>
                  <a:lstStyle/>
                  <a:p>
                    <a:fld id="{284B6A04-935B-47DA-B5A3-320AC4284ED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5-3C06-B44C-9DE7-855925F12E81}"/>
                </c:ext>
              </c:extLst>
            </c:dLbl>
            <c:dLbl>
              <c:idx val="21"/>
              <c:tx>
                <c:rich>
                  <a:bodyPr/>
                  <a:lstStyle/>
                  <a:p>
                    <a:fld id="{A4950AC3-F5E6-438E-9533-FCA0BAC61B2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6-3C06-B44C-9DE7-855925F12E81}"/>
                </c:ext>
              </c:extLst>
            </c:dLbl>
            <c:spPr>
              <a:noFill/>
              <a:ln>
                <a:noFill/>
              </a:ln>
              <a:effectLst/>
            </c:spPr>
            <c:txPr>
              <a:bodyPr rot="-5400000" spcFirstLastPara="1" vertOverflow="ellipsis" wrap="square" lIns="38100" tIns="19050" rIns="38100" bIns="19050" anchor="ctr" anchorCtr="1">
                <a:spAutoFit/>
              </a:bodyPr>
              <a:lstStyle/>
              <a:p>
                <a:pPr>
                  <a:defRPr sz="800" b="0" i="0" u="none" strike="noStrike" kern="1200" baseline="0">
                    <a:solidFill>
                      <a:srgbClr val="13283D"/>
                    </a:solidFill>
                    <a:latin typeface="+mn-lt"/>
                    <a:ea typeface="+mn-ea"/>
                    <a:cs typeface="+mn-cs"/>
                  </a:defRPr>
                </a:pPr>
                <a:endParaRPr lang="en-US"/>
              </a:p>
            </c:txPr>
            <c:dLblPos val="t"/>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xVal>
            <c:numRef>
              <c:f>Sheet1!$A$2:$A$23</c:f>
              <c:numCache>
                <c:formatCode>General</c:formatCode>
                <c:ptCount val="22"/>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numCache>
            </c:numRef>
          </c:xVal>
          <c:yVal>
            <c:numRef>
              <c:f>Sheet1!$B$2:$B$23</c:f>
              <c:numCache>
                <c:formatCode>General</c:formatCode>
                <c:ptCount val="22"/>
                <c:pt idx="0">
                  <c:v>10.080882317594815</c:v>
                </c:pt>
                <c:pt idx="1">
                  <c:v>10.142761122540184</c:v>
                </c:pt>
                <c:pt idx="2">
                  <c:v>10.886635812741932</c:v>
                </c:pt>
                <c:pt idx="3">
                  <c:v>11.918600008025752</c:v>
                </c:pt>
                <c:pt idx="4">
                  <c:v>12.102299387941573</c:v>
                </c:pt>
                <c:pt idx="5">
                  <c:v>12.114808910338546</c:v>
                </c:pt>
                <c:pt idx="6">
                  <c:v>13.5</c:v>
                </c:pt>
                <c:pt idx="7">
                  <c:v>14.591825401753663</c:v>
                </c:pt>
                <c:pt idx="8">
                  <c:v>15.117432785219966</c:v>
                </c:pt>
                <c:pt idx="9">
                  <c:v>15.88837101774125</c:v>
                </c:pt>
                <c:pt idx="10">
                  <c:v>16.772442922632337</c:v>
                </c:pt>
                <c:pt idx="11">
                  <c:v>18.187232794546279</c:v>
                </c:pt>
                <c:pt idx="12">
                  <c:v>18.791966218261187</c:v>
                </c:pt>
                <c:pt idx="13">
                  <c:v>19.883820347795858</c:v>
                </c:pt>
                <c:pt idx="14">
                  <c:v>20.108966757187002</c:v>
                </c:pt>
                <c:pt idx="15">
                  <c:v>21.975041004455409</c:v>
                </c:pt>
                <c:pt idx="16">
                  <c:v>23.215591862009205</c:v>
                </c:pt>
                <c:pt idx="17">
                  <c:v>23.333607624895873</c:v>
                </c:pt>
                <c:pt idx="18">
                  <c:v>23.921045860156944</c:v>
                </c:pt>
                <c:pt idx="19">
                  <c:v>28.784276978172176</c:v>
                </c:pt>
                <c:pt idx="20">
                  <c:v>42.216617613957801</c:v>
                </c:pt>
                <c:pt idx="21">
                  <c:v>48.961647144141899</c:v>
                </c:pt>
              </c:numCache>
            </c:numRef>
          </c:yVal>
          <c:smooth val="0"/>
          <c:extLst>
            <c:ext xmlns:c15="http://schemas.microsoft.com/office/drawing/2012/chart" uri="{02D57815-91ED-43cb-92C2-25804820EDAC}">
              <c15:datalabelsRange>
                <c15:f>Sheet1!$C$2:$C$23</c15:f>
                <c15:dlblRangeCache>
                  <c:ptCount val="22"/>
                  <c:pt idx="0">
                    <c:v>Uruguay</c:v>
                  </c:pt>
                  <c:pt idx="1">
                    <c:v>Panama</c:v>
                  </c:pt>
                  <c:pt idx="2">
                    <c:v>Guyana</c:v>
                  </c:pt>
                  <c:pt idx="3">
                    <c:v>Saint Kitts and Nevis</c:v>
                  </c:pt>
                  <c:pt idx="4">
                    <c:v>Dominican Republic</c:v>
                  </c:pt>
                  <c:pt idx="5">
                    <c:v>Saint Vincent and the Grenadines</c:v>
                  </c:pt>
                  <c:pt idx="6">
                    <c:v>U.S.</c:v>
                  </c:pt>
                  <c:pt idx="7">
                    <c:v>Belize</c:v>
                  </c:pt>
                  <c:pt idx="8">
                    <c:v>Haiti</c:v>
                  </c:pt>
                  <c:pt idx="9">
                    <c:v>Greenland</c:v>
                  </c:pt>
                  <c:pt idx="10">
                    <c:v>Puerto Rico</c:v>
                  </c:pt>
                  <c:pt idx="11">
                    <c:v>Brazil</c:v>
                  </c:pt>
                  <c:pt idx="12">
                    <c:v>Trinidad and Tobago</c:v>
                  </c:pt>
                  <c:pt idx="13">
                    <c:v>Jamaica</c:v>
                  </c:pt>
                  <c:pt idx="14">
                    <c:v>Colombia</c:v>
                  </c:pt>
                  <c:pt idx="15">
                    <c:v>Bahamas</c:v>
                  </c:pt>
                  <c:pt idx="16">
                    <c:v>Honduras</c:v>
                  </c:pt>
                  <c:pt idx="17">
                    <c:v>Mexico</c:v>
                  </c:pt>
                  <c:pt idx="18">
                    <c:v>Guatemala</c:v>
                  </c:pt>
                  <c:pt idx="19">
                    <c:v>U.S. Virgin Islands</c:v>
                  </c:pt>
                  <c:pt idx="20">
                    <c:v>El Salvador</c:v>
                  </c:pt>
                  <c:pt idx="21">
                    <c:v>Venezuela</c:v>
                  </c:pt>
                </c15:dlblRangeCache>
              </c15:datalabelsRange>
            </c:ext>
            <c:ext xmlns:c16="http://schemas.microsoft.com/office/drawing/2014/chart" uri="{C3380CC4-5D6E-409C-BE32-E72D297353CC}">
              <c16:uniqueId val="{00000017-3C06-B44C-9DE7-855925F12E81}"/>
            </c:ext>
          </c:extLst>
        </c:ser>
        <c:dLbls>
          <c:showLegendKey val="0"/>
          <c:showVal val="0"/>
          <c:showCatName val="0"/>
          <c:showSerName val="0"/>
          <c:showPercent val="0"/>
          <c:showBubbleSize val="0"/>
        </c:dLbls>
        <c:axId val="1678797727"/>
        <c:axId val="1678790239"/>
      </c:scatterChart>
      <c:valAx>
        <c:axId val="1678797727"/>
        <c:scaling>
          <c:orientation val="minMax"/>
          <c:max val="22"/>
          <c:min val="0"/>
        </c:scaling>
        <c:delete val="1"/>
        <c:axPos val="b"/>
        <c:numFmt formatCode="General" sourceLinked="1"/>
        <c:majorTickMark val="out"/>
        <c:minorTickMark val="none"/>
        <c:tickLblPos val="nextTo"/>
        <c:crossAx val="1678790239"/>
        <c:crosses val="autoZero"/>
        <c:crossBetween val="midCat"/>
      </c:valAx>
      <c:valAx>
        <c:axId val="1678790239"/>
        <c:scaling>
          <c:orientation val="minMax"/>
          <c:max val="50"/>
          <c:min val="0"/>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78797727"/>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9406353863016774E-2"/>
          <c:y val="0.17794259405865501"/>
          <c:w val="0.96059364613698328"/>
          <c:h val="0.78383983752664466"/>
        </c:manualLayout>
      </c:layout>
      <c:scatterChart>
        <c:scatterStyle val="lineMarker"/>
        <c:varyColors val="0"/>
        <c:ser>
          <c:idx val="0"/>
          <c:order val="0"/>
          <c:tx>
            <c:strRef>
              <c:f>Sheet1!$B$1</c:f>
              <c:strCache>
                <c:ptCount val="1"/>
                <c:pt idx="0">
                  <c:v>OECD</c:v>
                </c:pt>
              </c:strCache>
            </c:strRef>
          </c:tx>
          <c:spPr>
            <a:ln w="19050" cap="rnd">
              <a:noFill/>
              <a:round/>
            </a:ln>
            <a:effectLst/>
          </c:spPr>
          <c:marker>
            <c:symbol val="circle"/>
            <c:size val="5"/>
            <c:spPr>
              <a:solidFill>
                <a:srgbClr val="13283D"/>
              </a:solidFill>
              <a:ln w="9525">
                <a:noFill/>
              </a:ln>
              <a:effectLst/>
            </c:spPr>
          </c:marker>
          <c:dPt>
            <c:idx val="61"/>
            <c:marker>
              <c:symbol val="circle"/>
              <c:size val="5"/>
              <c:spPr>
                <a:solidFill>
                  <a:schemeClr val="accent2"/>
                </a:solidFill>
                <a:ln w="9525">
                  <a:solidFill>
                    <a:schemeClr val="accent2"/>
                  </a:solidFill>
                </a:ln>
                <a:effectLst/>
              </c:spPr>
            </c:marker>
            <c:bubble3D val="0"/>
            <c:spPr>
              <a:ln w="19050" cap="rnd">
                <a:noFill/>
                <a:round/>
              </a:ln>
              <a:effectLst/>
            </c:spPr>
            <c:extLst>
              <c:ext xmlns:c16="http://schemas.microsoft.com/office/drawing/2014/chart" uri="{C3380CC4-5D6E-409C-BE32-E72D297353CC}">
                <c16:uniqueId val="{00000001-19CD-F34C-968F-373599B5A970}"/>
              </c:ext>
            </c:extLst>
          </c:dPt>
          <c:dLbls>
            <c:dLbl>
              <c:idx val="0"/>
              <c:tx>
                <c:rich>
                  <a:bodyPr/>
                  <a:lstStyle/>
                  <a:p>
                    <a:fld id="{D8093EB2-5C94-4042-86B4-3A1D8AB7AC5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19CD-F34C-968F-373599B5A970}"/>
                </c:ext>
              </c:extLst>
            </c:dLbl>
            <c:dLbl>
              <c:idx val="1"/>
              <c:tx>
                <c:rich>
                  <a:bodyPr/>
                  <a:lstStyle/>
                  <a:p>
                    <a:fld id="{14EEA76D-4A04-4447-9DCC-37B86F1FB89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19CD-F34C-968F-373599B5A970}"/>
                </c:ext>
              </c:extLst>
            </c:dLbl>
            <c:dLbl>
              <c:idx val="2"/>
              <c:tx>
                <c:rich>
                  <a:bodyPr/>
                  <a:lstStyle/>
                  <a:p>
                    <a:fld id="{22B1D420-1811-4D23-8741-5DAA18CC7D2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19CD-F34C-968F-373599B5A970}"/>
                </c:ext>
              </c:extLst>
            </c:dLbl>
            <c:dLbl>
              <c:idx val="3"/>
              <c:tx>
                <c:rich>
                  <a:bodyPr/>
                  <a:lstStyle/>
                  <a:p>
                    <a:fld id="{F3280146-C52D-483B-878F-E9E2F38B807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19CD-F34C-968F-373599B5A970}"/>
                </c:ext>
              </c:extLst>
            </c:dLbl>
            <c:dLbl>
              <c:idx val="4"/>
              <c:tx>
                <c:rich>
                  <a:bodyPr/>
                  <a:lstStyle/>
                  <a:p>
                    <a:fld id="{4B89071F-63FF-4336-9993-E0AEA35B10E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19CD-F34C-968F-373599B5A970}"/>
                </c:ext>
              </c:extLst>
            </c:dLbl>
            <c:dLbl>
              <c:idx val="5"/>
              <c:tx>
                <c:rich>
                  <a:bodyPr/>
                  <a:lstStyle/>
                  <a:p>
                    <a:fld id="{B9C3B4B2-9D75-4EB0-A4D9-9583CEFA681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19CD-F34C-968F-373599B5A970}"/>
                </c:ext>
              </c:extLst>
            </c:dLbl>
            <c:dLbl>
              <c:idx val="6"/>
              <c:tx>
                <c:rich>
                  <a:bodyPr rot="-5400000" spcFirstLastPara="1" vertOverflow="ellipsis" wrap="square" lIns="38100" tIns="19050" rIns="38100" bIns="19050" anchor="ctr" anchorCtr="1">
                    <a:spAutoFit/>
                  </a:bodyPr>
                  <a:lstStyle/>
                  <a:p>
                    <a:pPr>
                      <a:defRPr sz="700" b="1" i="0" u="none" strike="noStrike" kern="1200" baseline="0">
                        <a:solidFill>
                          <a:srgbClr val="13283D"/>
                        </a:solidFill>
                        <a:latin typeface="+mn-lt"/>
                        <a:ea typeface="+mn-ea"/>
                        <a:cs typeface="+mn-cs"/>
                      </a:defRPr>
                    </a:pPr>
                    <a:fld id="{9FE0D15B-339F-4103-94B7-94E8DE7F9D0E}" type="CELLRANGE">
                      <a:rPr lang="en-US"/>
                      <a:pPr>
                        <a:defRPr sz="700" b="1">
                          <a:solidFill>
                            <a:srgbClr val="13283D"/>
                          </a:solidFill>
                        </a:defRPr>
                      </a:pPr>
                      <a:t>[CELLRANGE]</a:t>
                    </a:fld>
                    <a:endParaRPr lang="en-US"/>
                  </a:p>
                </c:rich>
              </c:tx>
              <c:spPr>
                <a:noFill/>
                <a:ln>
                  <a:noFill/>
                </a:ln>
                <a:effectLst/>
              </c:spPr>
              <c:txPr>
                <a:bodyPr rot="-5400000" spcFirstLastPara="1" vertOverflow="ellipsis" wrap="square" lIns="38100" tIns="19050" rIns="38100" bIns="19050" anchor="ctr" anchorCtr="1">
                  <a:spAutoFit/>
                </a:bodyPr>
                <a:lstStyle/>
                <a:p>
                  <a:pPr>
                    <a:defRPr sz="700" b="1" i="0" u="none" strike="noStrike" kern="1200" baseline="0">
                      <a:solidFill>
                        <a:srgbClr val="13283D"/>
                      </a:solidFill>
                      <a:latin typeface="+mn-lt"/>
                      <a:ea typeface="+mn-ea"/>
                      <a:cs typeface="+mn-cs"/>
                    </a:defRPr>
                  </a:pPr>
                  <a:endParaRPr lang="en-US"/>
                </a:p>
              </c:txPr>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19CD-F34C-968F-373599B5A970}"/>
                </c:ext>
              </c:extLst>
            </c:dLbl>
            <c:dLbl>
              <c:idx val="7"/>
              <c:tx>
                <c:rich>
                  <a:bodyPr/>
                  <a:lstStyle/>
                  <a:p>
                    <a:fld id="{B0A643E0-C0B8-4E38-A551-D348EC99CE0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19CD-F34C-968F-373599B5A970}"/>
                </c:ext>
              </c:extLst>
            </c:dLbl>
            <c:dLbl>
              <c:idx val="8"/>
              <c:tx>
                <c:rich>
                  <a:bodyPr/>
                  <a:lstStyle/>
                  <a:p>
                    <a:fld id="{D1DFA0A1-F5D4-4494-BB97-6ABB924FB78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19CD-F34C-968F-373599B5A970}"/>
                </c:ext>
              </c:extLst>
            </c:dLbl>
            <c:dLbl>
              <c:idx val="9"/>
              <c:tx>
                <c:rich>
                  <a:bodyPr/>
                  <a:lstStyle/>
                  <a:p>
                    <a:fld id="{AD89EFDA-43F4-4FCD-AE45-C25869201B9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19CD-F34C-968F-373599B5A970}"/>
                </c:ext>
              </c:extLst>
            </c:dLbl>
            <c:dLbl>
              <c:idx val="10"/>
              <c:tx>
                <c:rich>
                  <a:bodyPr/>
                  <a:lstStyle/>
                  <a:p>
                    <a:fld id="{3450DFE9-E0F7-4053-B45D-C7C3DB2BCCF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19CD-F34C-968F-373599B5A970}"/>
                </c:ext>
              </c:extLst>
            </c:dLbl>
            <c:dLbl>
              <c:idx val="11"/>
              <c:tx>
                <c:rich>
                  <a:bodyPr/>
                  <a:lstStyle/>
                  <a:p>
                    <a:fld id="{61716EA0-2CFC-4C2B-BC40-C3DD35CEDDD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19CD-F34C-968F-373599B5A970}"/>
                </c:ext>
              </c:extLst>
            </c:dLbl>
            <c:dLbl>
              <c:idx val="12"/>
              <c:tx>
                <c:rich>
                  <a:bodyPr/>
                  <a:lstStyle/>
                  <a:p>
                    <a:fld id="{23FCCA26-4CD4-4EF9-B121-A2672E43C4A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E-19CD-F34C-968F-373599B5A970}"/>
                </c:ext>
              </c:extLst>
            </c:dLbl>
            <c:dLbl>
              <c:idx val="13"/>
              <c:tx>
                <c:rich>
                  <a:bodyPr/>
                  <a:lstStyle/>
                  <a:p>
                    <a:fld id="{23B78E3C-9E61-4DD5-BFAC-4BDAE0188F1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F-19CD-F34C-968F-373599B5A970}"/>
                </c:ext>
              </c:extLst>
            </c:dLbl>
            <c:dLbl>
              <c:idx val="14"/>
              <c:tx>
                <c:rich>
                  <a:bodyPr/>
                  <a:lstStyle/>
                  <a:p>
                    <a:fld id="{B8A3BA6A-903D-46AB-8F04-5DAA0CFDC49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0-19CD-F34C-968F-373599B5A970}"/>
                </c:ext>
              </c:extLst>
            </c:dLbl>
            <c:dLbl>
              <c:idx val="15"/>
              <c:tx>
                <c:rich>
                  <a:bodyPr/>
                  <a:lstStyle/>
                  <a:p>
                    <a:fld id="{BA15A2CB-29F3-4114-8417-F63D03BBE95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1-19CD-F34C-968F-373599B5A970}"/>
                </c:ext>
              </c:extLst>
            </c:dLbl>
            <c:dLbl>
              <c:idx val="16"/>
              <c:tx>
                <c:rich>
                  <a:bodyPr/>
                  <a:lstStyle/>
                  <a:p>
                    <a:fld id="{FD7B226F-E055-4F2D-A510-E6828FFCC27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2-19CD-F34C-968F-373599B5A970}"/>
                </c:ext>
              </c:extLst>
            </c:dLbl>
            <c:dLbl>
              <c:idx val="17"/>
              <c:tx>
                <c:rich>
                  <a:bodyPr/>
                  <a:lstStyle/>
                  <a:p>
                    <a:fld id="{5A06EBCD-5C29-45D8-AEC5-E865388D408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3-19CD-F34C-968F-373599B5A970}"/>
                </c:ext>
              </c:extLst>
            </c:dLbl>
            <c:dLbl>
              <c:idx val="18"/>
              <c:tx>
                <c:rich>
                  <a:bodyPr/>
                  <a:lstStyle/>
                  <a:p>
                    <a:fld id="{69AA20A8-CEC9-4F68-9711-6714DEDC294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4-19CD-F34C-968F-373599B5A970}"/>
                </c:ext>
              </c:extLst>
            </c:dLbl>
            <c:dLbl>
              <c:idx val="19"/>
              <c:tx>
                <c:rich>
                  <a:bodyPr/>
                  <a:lstStyle/>
                  <a:p>
                    <a:fld id="{32A8C670-46B6-4893-8454-97571AAD7C0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5-19CD-F34C-968F-373599B5A970}"/>
                </c:ext>
              </c:extLst>
            </c:dLbl>
            <c:dLbl>
              <c:idx val="20"/>
              <c:tx>
                <c:rich>
                  <a:bodyPr/>
                  <a:lstStyle/>
                  <a:p>
                    <a:fld id="{35EFE585-4A97-48EA-A8A6-1C7D8B859BA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6-19CD-F34C-968F-373599B5A970}"/>
                </c:ext>
              </c:extLst>
            </c:dLbl>
            <c:dLbl>
              <c:idx val="21"/>
              <c:tx>
                <c:rich>
                  <a:bodyPr/>
                  <a:lstStyle/>
                  <a:p>
                    <a:fld id="{4ED75CDD-EE0D-4306-939A-2C9D7EF1C32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7-19CD-F34C-968F-373599B5A970}"/>
                </c:ext>
              </c:extLst>
            </c:dLbl>
            <c:dLbl>
              <c:idx val="22"/>
              <c:tx>
                <c:rich>
                  <a:bodyPr/>
                  <a:lstStyle/>
                  <a:p>
                    <a:fld id="{B0A11157-C6AA-4654-9B0D-FD9CF017E67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8-19CD-F34C-968F-373599B5A970}"/>
                </c:ext>
              </c:extLst>
            </c:dLbl>
            <c:dLbl>
              <c:idx val="23"/>
              <c:tx>
                <c:rich>
                  <a:bodyPr/>
                  <a:lstStyle/>
                  <a:p>
                    <a:fld id="{CD40F0E8-F99D-4831-A5BB-23FB0DAB948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9-19CD-F34C-968F-373599B5A970}"/>
                </c:ext>
              </c:extLst>
            </c:dLbl>
            <c:dLbl>
              <c:idx val="24"/>
              <c:tx>
                <c:rich>
                  <a:bodyPr/>
                  <a:lstStyle/>
                  <a:p>
                    <a:fld id="{E074F6C9-09D6-4F45-B5E2-BD988FF3F75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A-19CD-F34C-968F-373599B5A970}"/>
                </c:ext>
              </c:extLst>
            </c:dLbl>
            <c:dLbl>
              <c:idx val="25"/>
              <c:tx>
                <c:rich>
                  <a:bodyPr/>
                  <a:lstStyle/>
                  <a:p>
                    <a:fld id="{E6ECCB7E-DA3D-4B52-A7AB-1A0CC511134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B-19CD-F34C-968F-373599B5A970}"/>
                </c:ext>
              </c:extLst>
            </c:dLbl>
            <c:dLbl>
              <c:idx val="26"/>
              <c:tx>
                <c:rich>
                  <a:bodyPr/>
                  <a:lstStyle/>
                  <a:p>
                    <a:fld id="{EAAA2057-8C73-4D72-8061-B023A6FB147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C-19CD-F34C-968F-373599B5A970}"/>
                </c:ext>
              </c:extLst>
            </c:dLbl>
            <c:dLbl>
              <c:idx val="27"/>
              <c:tx>
                <c:rich>
                  <a:bodyPr/>
                  <a:lstStyle/>
                  <a:p>
                    <a:fld id="{A76BBAC9-8339-49D1-BA55-82EFEE10BFF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D-19CD-F34C-968F-373599B5A970}"/>
                </c:ext>
              </c:extLst>
            </c:dLbl>
            <c:dLbl>
              <c:idx val="28"/>
              <c:tx>
                <c:rich>
                  <a:bodyPr/>
                  <a:lstStyle/>
                  <a:p>
                    <a:fld id="{93EE440F-15DA-4B86-A370-AAADADECAC1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E-19CD-F34C-968F-373599B5A970}"/>
                </c:ext>
              </c:extLst>
            </c:dLbl>
            <c:dLbl>
              <c:idx val="29"/>
              <c:tx>
                <c:rich>
                  <a:bodyPr/>
                  <a:lstStyle/>
                  <a:p>
                    <a:fld id="{10464A31-E242-481D-A25C-C2A24658027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F-19CD-F34C-968F-373599B5A970}"/>
                </c:ext>
              </c:extLst>
            </c:dLbl>
            <c:dLbl>
              <c:idx val="30"/>
              <c:tx>
                <c:rich>
                  <a:bodyPr/>
                  <a:lstStyle/>
                  <a:p>
                    <a:fld id="{1043E61E-4E6C-4DB8-A63E-858A46E52F1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0-19CD-F34C-968F-373599B5A970}"/>
                </c:ext>
              </c:extLst>
            </c:dLbl>
            <c:dLbl>
              <c:idx val="31"/>
              <c:tx>
                <c:rich>
                  <a:bodyPr/>
                  <a:lstStyle/>
                  <a:p>
                    <a:fld id="{FA18102D-628E-438E-B7AF-AE3C8229AFB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1-19CD-F34C-968F-373599B5A970}"/>
                </c:ext>
              </c:extLst>
            </c:dLbl>
            <c:dLbl>
              <c:idx val="32"/>
              <c:tx>
                <c:rich>
                  <a:bodyPr/>
                  <a:lstStyle/>
                  <a:p>
                    <a:fld id="{1269B7F2-5169-4737-9ED9-667FD142A83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2-19CD-F34C-968F-373599B5A970}"/>
                </c:ext>
              </c:extLst>
            </c:dLbl>
            <c:dLbl>
              <c:idx val="33"/>
              <c:tx>
                <c:rich>
                  <a:bodyPr/>
                  <a:lstStyle/>
                  <a:p>
                    <a:fld id="{533E1F5B-BF8A-489E-A543-545D0B1211A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3-19CD-F34C-968F-373599B5A970}"/>
                </c:ext>
              </c:extLst>
            </c:dLbl>
            <c:dLbl>
              <c:idx val="34"/>
              <c:tx>
                <c:rich>
                  <a:bodyPr/>
                  <a:lstStyle/>
                  <a:p>
                    <a:fld id="{E3FCC34C-6CD8-4A67-8E11-03D97E75177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4-19CD-F34C-968F-373599B5A970}"/>
                </c:ext>
              </c:extLst>
            </c:dLbl>
            <c:dLbl>
              <c:idx val="35"/>
              <c:tx>
                <c:rich>
                  <a:bodyPr/>
                  <a:lstStyle/>
                  <a:p>
                    <a:fld id="{98FF4A3D-EEE0-4068-8E44-99193E6B2DC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5-19CD-F34C-968F-373599B5A970}"/>
                </c:ext>
              </c:extLst>
            </c:dLbl>
            <c:dLbl>
              <c:idx val="36"/>
              <c:tx>
                <c:rich>
                  <a:bodyPr/>
                  <a:lstStyle/>
                  <a:p>
                    <a:fld id="{19C7D4C7-8171-4F8B-8E2B-42E19D6D5E3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6-19CD-F34C-968F-373599B5A970}"/>
                </c:ext>
              </c:extLst>
            </c:dLbl>
            <c:dLbl>
              <c:idx val="37"/>
              <c:tx>
                <c:rich>
                  <a:bodyPr/>
                  <a:lstStyle/>
                  <a:p>
                    <a:fld id="{851B7A94-2791-43E1-84F1-FF743308873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7-19CD-F34C-968F-373599B5A970}"/>
                </c:ext>
              </c:extLst>
            </c:dLbl>
            <c:dLbl>
              <c:idx val="38"/>
              <c:tx>
                <c:rich>
                  <a:bodyPr/>
                  <a:lstStyle/>
                  <a:p>
                    <a:fld id="{B4983AAE-D822-4F1C-AB42-8D23D1413B9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8-19CD-F34C-968F-373599B5A970}"/>
                </c:ext>
              </c:extLst>
            </c:dLbl>
            <c:dLbl>
              <c:idx val="39"/>
              <c:tx>
                <c:rich>
                  <a:bodyPr/>
                  <a:lstStyle/>
                  <a:p>
                    <a:fld id="{AB8D090C-6444-45BA-BACD-C9B61B14549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9-19CD-F34C-968F-373599B5A970}"/>
                </c:ext>
              </c:extLst>
            </c:dLbl>
            <c:dLbl>
              <c:idx val="40"/>
              <c:tx>
                <c:rich>
                  <a:bodyPr/>
                  <a:lstStyle/>
                  <a:p>
                    <a:fld id="{BF618027-DA26-4E4D-8A74-5C4964820E0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A-19CD-F34C-968F-373599B5A970}"/>
                </c:ext>
              </c:extLst>
            </c:dLbl>
            <c:dLbl>
              <c:idx val="41"/>
              <c:tx>
                <c:rich>
                  <a:bodyPr/>
                  <a:lstStyle/>
                  <a:p>
                    <a:fld id="{0B3A374F-9C76-4F6D-BBD5-A596C7D1C69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B-19CD-F34C-968F-373599B5A970}"/>
                </c:ext>
              </c:extLst>
            </c:dLbl>
            <c:dLbl>
              <c:idx val="42"/>
              <c:tx>
                <c:rich>
                  <a:bodyPr/>
                  <a:lstStyle/>
                  <a:p>
                    <a:fld id="{B81C7823-AF43-4DE8-A06A-5E3C8B49E40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C-19CD-F34C-968F-373599B5A970}"/>
                </c:ext>
              </c:extLst>
            </c:dLbl>
            <c:dLbl>
              <c:idx val="43"/>
              <c:tx>
                <c:rich>
                  <a:bodyPr/>
                  <a:lstStyle/>
                  <a:p>
                    <a:fld id="{E1895775-B9F7-47EC-984D-EDB7D3F2FC4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D-19CD-F34C-968F-373599B5A970}"/>
                </c:ext>
              </c:extLst>
            </c:dLbl>
            <c:dLbl>
              <c:idx val="44"/>
              <c:tx>
                <c:rich>
                  <a:bodyPr/>
                  <a:lstStyle/>
                  <a:p>
                    <a:fld id="{781464FC-6973-4DED-9EBA-F56B25F41E4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E-19CD-F34C-968F-373599B5A970}"/>
                </c:ext>
              </c:extLst>
            </c:dLbl>
            <c:dLbl>
              <c:idx val="45"/>
              <c:tx>
                <c:rich>
                  <a:bodyPr/>
                  <a:lstStyle/>
                  <a:p>
                    <a:fld id="{1BA2A439-86BF-4460-91DF-CF2FF2E1003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F-19CD-F34C-968F-373599B5A970}"/>
                </c:ext>
              </c:extLst>
            </c:dLbl>
            <c:dLbl>
              <c:idx val="46"/>
              <c:tx>
                <c:rich>
                  <a:bodyPr/>
                  <a:lstStyle/>
                  <a:p>
                    <a:fld id="{68CF4445-7317-45AA-BB45-04AC622F9DC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0-19CD-F34C-968F-373599B5A970}"/>
                </c:ext>
              </c:extLst>
            </c:dLbl>
            <c:dLbl>
              <c:idx val="47"/>
              <c:tx>
                <c:rich>
                  <a:bodyPr/>
                  <a:lstStyle/>
                  <a:p>
                    <a:fld id="{F70A6D27-4931-470C-B37D-604E5F02FE9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1-19CD-F34C-968F-373599B5A970}"/>
                </c:ext>
              </c:extLst>
            </c:dLbl>
            <c:dLbl>
              <c:idx val="48"/>
              <c:tx>
                <c:rich>
                  <a:bodyPr/>
                  <a:lstStyle/>
                  <a:p>
                    <a:fld id="{6F5267D5-25B7-461C-87D2-6D6C1FF4DAE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2-19CD-F34C-968F-373599B5A970}"/>
                </c:ext>
              </c:extLst>
            </c:dLbl>
            <c:dLbl>
              <c:idx val="49"/>
              <c:tx>
                <c:rich>
                  <a:bodyPr/>
                  <a:lstStyle/>
                  <a:p>
                    <a:fld id="{893F372C-CBD9-47E3-AF5C-57BF9E343D7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3-19CD-F34C-968F-373599B5A970}"/>
                </c:ext>
              </c:extLst>
            </c:dLbl>
            <c:dLbl>
              <c:idx val="50"/>
              <c:tx>
                <c:rich>
                  <a:bodyPr/>
                  <a:lstStyle/>
                  <a:p>
                    <a:fld id="{42C46049-06AC-4350-A589-57102BFE1D5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4-19CD-F34C-968F-373599B5A970}"/>
                </c:ext>
              </c:extLst>
            </c:dLbl>
            <c:dLbl>
              <c:idx val="51"/>
              <c:tx>
                <c:rich>
                  <a:bodyPr/>
                  <a:lstStyle/>
                  <a:p>
                    <a:fld id="{BF7EE11E-130F-4FA5-9D25-1B84C906A8D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5-19CD-F34C-968F-373599B5A970}"/>
                </c:ext>
              </c:extLst>
            </c:dLbl>
            <c:dLbl>
              <c:idx val="52"/>
              <c:tx>
                <c:rich>
                  <a:bodyPr/>
                  <a:lstStyle/>
                  <a:p>
                    <a:fld id="{A9D72F55-7B55-4375-AD8B-B58D52159CA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6-19CD-F34C-968F-373599B5A970}"/>
                </c:ext>
              </c:extLst>
            </c:dLbl>
            <c:dLbl>
              <c:idx val="53"/>
              <c:tx>
                <c:rich>
                  <a:bodyPr/>
                  <a:lstStyle/>
                  <a:p>
                    <a:fld id="{CFD4F05B-8C9B-4425-953C-EFE0F61B1A8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7-19CD-F34C-968F-373599B5A970}"/>
                </c:ext>
              </c:extLst>
            </c:dLbl>
            <c:dLbl>
              <c:idx val="54"/>
              <c:tx>
                <c:rich>
                  <a:bodyPr/>
                  <a:lstStyle/>
                  <a:p>
                    <a:fld id="{CE12A2C9-40D5-41B9-86BD-C782689F146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8-19CD-F34C-968F-373599B5A970}"/>
                </c:ext>
              </c:extLst>
            </c:dLbl>
            <c:dLbl>
              <c:idx val="55"/>
              <c:tx>
                <c:rich>
                  <a:bodyPr/>
                  <a:lstStyle/>
                  <a:p>
                    <a:fld id="{6EAA62CA-9923-4B74-B01C-0B194D9D74F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9-19CD-F34C-968F-373599B5A970}"/>
                </c:ext>
              </c:extLst>
            </c:dLbl>
            <c:dLbl>
              <c:idx val="56"/>
              <c:tx>
                <c:rich>
                  <a:bodyPr/>
                  <a:lstStyle/>
                  <a:p>
                    <a:fld id="{3BDCB0C8-B6F5-499A-834D-79525946423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A-19CD-F34C-968F-373599B5A970}"/>
                </c:ext>
              </c:extLst>
            </c:dLbl>
            <c:dLbl>
              <c:idx val="57"/>
              <c:tx>
                <c:rich>
                  <a:bodyPr/>
                  <a:lstStyle/>
                  <a:p>
                    <a:fld id="{84A91548-CD23-4D1C-9C87-FB5BCB10D93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B-19CD-F34C-968F-373599B5A970}"/>
                </c:ext>
              </c:extLst>
            </c:dLbl>
            <c:dLbl>
              <c:idx val="58"/>
              <c:tx>
                <c:rich>
                  <a:bodyPr/>
                  <a:lstStyle/>
                  <a:p>
                    <a:fld id="{4C3F6295-8710-4C30-9F4A-27FBF84B635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C-19CD-F34C-968F-373599B5A970}"/>
                </c:ext>
              </c:extLst>
            </c:dLbl>
            <c:dLbl>
              <c:idx val="59"/>
              <c:tx>
                <c:rich>
                  <a:bodyPr/>
                  <a:lstStyle/>
                  <a:p>
                    <a:fld id="{EE8653EA-E12B-46F6-80DC-8EC1CDEC593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D-19CD-F34C-968F-373599B5A970}"/>
                </c:ext>
              </c:extLst>
            </c:dLbl>
            <c:dLbl>
              <c:idx val="60"/>
              <c:tx>
                <c:rich>
                  <a:bodyPr/>
                  <a:lstStyle/>
                  <a:p>
                    <a:fld id="{FEFDCABA-4602-4E80-97A1-67549B9C78F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E-19CD-F34C-968F-373599B5A970}"/>
                </c:ext>
              </c:extLst>
            </c:dLbl>
            <c:dLbl>
              <c:idx val="61"/>
              <c:tx>
                <c:rich>
                  <a:bodyPr rot="-5400000" spcFirstLastPara="1" vertOverflow="ellipsis" wrap="square" lIns="38100" tIns="19050" rIns="38100" bIns="19050" anchor="ctr" anchorCtr="1">
                    <a:spAutoFit/>
                  </a:bodyPr>
                  <a:lstStyle/>
                  <a:p>
                    <a:pPr>
                      <a:defRPr sz="700" b="1" i="0" u="none" strike="noStrike" kern="1200" baseline="0">
                        <a:solidFill>
                          <a:schemeClr val="accent2"/>
                        </a:solidFill>
                        <a:latin typeface="+mn-lt"/>
                        <a:ea typeface="+mn-ea"/>
                        <a:cs typeface="+mn-cs"/>
                      </a:defRPr>
                    </a:pPr>
                    <a:fld id="{691D11BD-A84A-4740-80CC-7E98A66ADBDB}" type="CELLRANGE">
                      <a:rPr lang="en-US"/>
                      <a:pPr>
                        <a:defRPr sz="700" b="1">
                          <a:solidFill>
                            <a:schemeClr val="accent2"/>
                          </a:solidFill>
                        </a:defRPr>
                      </a:pPr>
                      <a:t>[CELLRANGE]</a:t>
                    </a:fld>
                    <a:endParaRPr lang="en-US"/>
                  </a:p>
                </c:rich>
              </c:tx>
              <c:spPr>
                <a:noFill/>
                <a:ln>
                  <a:noFill/>
                </a:ln>
                <a:effectLst/>
              </c:spPr>
              <c:txPr>
                <a:bodyPr rot="-5400000" spcFirstLastPara="1" vertOverflow="ellipsis" wrap="square" lIns="38100" tIns="19050" rIns="38100" bIns="19050" anchor="ctr" anchorCtr="1">
                  <a:spAutoFit/>
                </a:bodyPr>
                <a:lstStyle/>
                <a:p>
                  <a:pPr>
                    <a:defRPr sz="700" b="1" i="0" u="none" strike="noStrike" kern="1200" baseline="0">
                      <a:solidFill>
                        <a:schemeClr val="accent2"/>
                      </a:solidFill>
                      <a:latin typeface="+mn-lt"/>
                      <a:ea typeface="+mn-ea"/>
                      <a:cs typeface="+mn-cs"/>
                    </a:defRPr>
                  </a:pPr>
                  <a:endParaRPr lang="en-US"/>
                </a:p>
              </c:txPr>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19CD-F34C-968F-373599B5A970}"/>
                </c:ext>
              </c:extLst>
            </c:dLbl>
            <c:dLbl>
              <c:idx val="62"/>
              <c:tx>
                <c:rich>
                  <a:bodyPr/>
                  <a:lstStyle/>
                  <a:p>
                    <a:fld id="{33ECBD34-8434-481F-9457-26C5A6846EB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F-19CD-F34C-968F-373599B5A970}"/>
                </c:ext>
              </c:extLst>
            </c:dLbl>
            <c:dLbl>
              <c:idx val="63"/>
              <c:tx>
                <c:rich>
                  <a:bodyPr/>
                  <a:lstStyle/>
                  <a:p>
                    <a:fld id="{1096B213-5768-4E76-ADCA-AD3E2952017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0-19CD-F34C-968F-373599B5A970}"/>
                </c:ext>
              </c:extLst>
            </c:dLbl>
            <c:dLbl>
              <c:idx val="64"/>
              <c:tx>
                <c:rich>
                  <a:bodyPr/>
                  <a:lstStyle/>
                  <a:p>
                    <a:fld id="{BC529553-71BC-4050-842D-03125B2EE1B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1-19CD-F34C-968F-373599B5A970}"/>
                </c:ext>
              </c:extLst>
            </c:dLbl>
            <c:dLbl>
              <c:idx val="65"/>
              <c:tx>
                <c:rich>
                  <a:bodyPr/>
                  <a:lstStyle/>
                  <a:p>
                    <a:fld id="{CC1A1D6B-5DA7-4F7B-9906-59BC0C8F68E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2-19CD-F34C-968F-373599B5A970}"/>
                </c:ext>
              </c:extLst>
            </c:dLbl>
            <c:dLbl>
              <c:idx val="66"/>
              <c:tx>
                <c:rich>
                  <a:bodyPr/>
                  <a:lstStyle/>
                  <a:p>
                    <a:fld id="{16D003CF-207B-48C1-A0B0-EFF84115830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3-19CD-F34C-968F-373599B5A970}"/>
                </c:ext>
              </c:extLst>
            </c:dLbl>
            <c:spPr>
              <a:noFill/>
              <a:ln>
                <a:noFill/>
              </a:ln>
              <a:effectLst/>
            </c:spPr>
            <c:txPr>
              <a:bodyPr rot="-5400000" spcFirstLastPara="1" vertOverflow="ellipsis" wrap="square" lIns="38100" tIns="19050" rIns="38100" bIns="19050" anchor="ctr" anchorCtr="1">
                <a:spAutoFit/>
              </a:bodyPr>
              <a:lstStyle/>
              <a:p>
                <a:pPr>
                  <a:defRPr sz="700" b="0" i="0" u="none" strike="noStrike" kern="1200" baseline="0">
                    <a:solidFill>
                      <a:srgbClr val="13283D"/>
                    </a:solidFill>
                    <a:latin typeface="+mn-lt"/>
                    <a:ea typeface="+mn-ea"/>
                    <a:cs typeface="+mn-cs"/>
                  </a:defRPr>
                </a:pPr>
                <a:endParaRPr lang="en-US"/>
              </a:p>
            </c:txPr>
            <c:dLblPos val="t"/>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xVal>
            <c:numRef>
              <c:f>Sheet1!$A$2:$A$68</c:f>
              <c:numCache>
                <c:formatCode>General</c:formatCode>
                <c:ptCount val="67"/>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numCache>
            </c:numRef>
          </c:xVal>
          <c:yVal>
            <c:numRef>
              <c:f>Sheet1!$B$2:$B$68</c:f>
              <c:numCache>
                <c:formatCode>General</c:formatCode>
                <c:ptCount val="67"/>
                <c:pt idx="0">
                  <c:v>1.6883920869953183E-2</c:v>
                </c:pt>
                <c:pt idx="1">
                  <c:v>2.0564134993457384E-2</c:v>
                </c:pt>
                <c:pt idx="2">
                  <c:v>2.2902228390714031E-2</c:v>
                </c:pt>
                <c:pt idx="3">
                  <c:v>2.6316446074666919E-2</c:v>
                </c:pt>
                <c:pt idx="4">
                  <c:v>2.6517433552988853E-2</c:v>
                </c:pt>
                <c:pt idx="5">
                  <c:v>5.8573590692397919E-2</c:v>
                </c:pt>
                <c:pt idx="6">
                  <c:v>0.10506649717584304</c:v>
                </c:pt>
                <c:pt idx="7">
                  <c:v>0.12584588820402423</c:v>
                </c:pt>
                <c:pt idx="8">
                  <c:v>0.14735750431665212</c:v>
                </c:pt>
                <c:pt idx="9">
                  <c:v>0.15724842954557969</c:v>
                </c:pt>
                <c:pt idx="10">
                  <c:v>0.18491870927953208</c:v>
                </c:pt>
                <c:pt idx="11">
                  <c:v>0.25119722917218601</c:v>
                </c:pt>
                <c:pt idx="12">
                  <c:v>0.34980791596500066</c:v>
                </c:pt>
                <c:pt idx="13">
                  <c:v>0.46371415849414427</c:v>
                </c:pt>
                <c:pt idx="14">
                  <c:v>0.47357110514434464</c:v>
                </c:pt>
                <c:pt idx="15">
                  <c:v>0.4796734904749409</c:v>
                </c:pt>
                <c:pt idx="16">
                  <c:v>0.48879112597718383</c:v>
                </c:pt>
                <c:pt idx="17">
                  <c:v>0.54237102060125497</c:v>
                </c:pt>
                <c:pt idx="18">
                  <c:v>0.74869339338012597</c:v>
                </c:pt>
                <c:pt idx="19">
                  <c:v>0.76141129904748495</c:v>
                </c:pt>
                <c:pt idx="20">
                  <c:v>0.79827356853680353</c:v>
                </c:pt>
                <c:pt idx="21">
                  <c:v>0.83434215791852007</c:v>
                </c:pt>
                <c:pt idx="22">
                  <c:v>0.83771301134856357</c:v>
                </c:pt>
                <c:pt idx="23">
                  <c:v>0.86805055266760622</c:v>
                </c:pt>
                <c:pt idx="24">
                  <c:v>0.8804640215657259</c:v>
                </c:pt>
                <c:pt idx="25">
                  <c:v>0.89720927794809791</c:v>
                </c:pt>
                <c:pt idx="26">
                  <c:v>0.93076250851232212</c:v>
                </c:pt>
                <c:pt idx="27">
                  <c:v>0.98289290224683168</c:v>
                </c:pt>
                <c:pt idx="28">
                  <c:v>0.99481389171535384</c:v>
                </c:pt>
                <c:pt idx="29">
                  <c:v>1.012341357316898</c:v>
                </c:pt>
                <c:pt idx="30">
                  <c:v>1.0628363336430544</c:v>
                </c:pt>
                <c:pt idx="31">
                  <c:v>1.0824076373345335</c:v>
                </c:pt>
                <c:pt idx="32">
                  <c:v>1.0880710288498046</c:v>
                </c:pt>
                <c:pt idx="33">
                  <c:v>1.0947478315713666</c:v>
                </c:pt>
                <c:pt idx="34">
                  <c:v>1.156354640131527</c:v>
                </c:pt>
                <c:pt idx="35">
                  <c:v>1.2164840192689745</c:v>
                </c:pt>
                <c:pt idx="36">
                  <c:v>1.2349585784328383</c:v>
                </c:pt>
                <c:pt idx="37">
                  <c:v>1.3612509501535315</c:v>
                </c:pt>
                <c:pt idx="38">
                  <c:v>1.3923342606247429</c:v>
                </c:pt>
                <c:pt idx="39">
                  <c:v>1.4185015331474344</c:v>
                </c:pt>
                <c:pt idx="40">
                  <c:v>1.4692004025824541</c:v>
                </c:pt>
                <c:pt idx="41">
                  <c:v>1.5909508089706221</c:v>
                </c:pt>
                <c:pt idx="42">
                  <c:v>1.6726999517724546</c:v>
                </c:pt>
                <c:pt idx="43">
                  <c:v>1.6996554715541812</c:v>
                </c:pt>
                <c:pt idx="44">
                  <c:v>1.9718434341098789</c:v>
                </c:pt>
                <c:pt idx="45">
                  <c:v>2.0458796161035533</c:v>
                </c:pt>
                <c:pt idx="46">
                  <c:v>2.0792776430794686</c:v>
                </c:pt>
                <c:pt idx="47">
                  <c:v>2.1247792728433805</c:v>
                </c:pt>
                <c:pt idx="48">
                  <c:v>2.1381826285231735</c:v>
                </c:pt>
                <c:pt idx="49">
                  <c:v>2.160108984037473</c:v>
                </c:pt>
                <c:pt idx="50">
                  <c:v>2.2109166271676055</c:v>
                </c:pt>
                <c:pt idx="51">
                  <c:v>2.2597562578787804</c:v>
                </c:pt>
                <c:pt idx="52">
                  <c:v>2.3200191543410735</c:v>
                </c:pt>
                <c:pt idx="53">
                  <c:v>2.3725060518199945</c:v>
                </c:pt>
                <c:pt idx="54">
                  <c:v>2.7590377785164697</c:v>
                </c:pt>
                <c:pt idx="55">
                  <c:v>3.9783572388908994</c:v>
                </c:pt>
                <c:pt idx="56">
                  <c:v>4.448794281163452</c:v>
                </c:pt>
                <c:pt idx="57">
                  <c:v>10.080882317594815</c:v>
                </c:pt>
                <c:pt idx="58">
                  <c:v>10.142761122540184</c:v>
                </c:pt>
                <c:pt idx="59">
                  <c:v>10.886635812741932</c:v>
                </c:pt>
                <c:pt idx="60">
                  <c:v>11.918600008025752</c:v>
                </c:pt>
                <c:pt idx="61">
                  <c:v>13.5</c:v>
                </c:pt>
                <c:pt idx="62">
                  <c:v>15.88837101774125</c:v>
                </c:pt>
                <c:pt idx="63">
                  <c:v>16.772442922632337</c:v>
                </c:pt>
                <c:pt idx="64">
                  <c:v>18.791966218261187</c:v>
                </c:pt>
                <c:pt idx="65">
                  <c:v>21.975041004455409</c:v>
                </c:pt>
                <c:pt idx="66">
                  <c:v>28.784276978172176</c:v>
                </c:pt>
              </c:numCache>
            </c:numRef>
          </c:yVal>
          <c:smooth val="0"/>
          <c:extLst>
            <c:ext xmlns:c15="http://schemas.microsoft.com/office/drawing/2012/chart" uri="{02D57815-91ED-43cb-92C2-25804820EDAC}">
              <c15:datalabelsRange>
                <c15:f>Sheet1!$C$2:$C$69</c15:f>
                <c15:dlblRangeCache>
                  <c:ptCount val="68"/>
                  <c:pt idx="0">
                    <c:v>Singapore</c:v>
                  </c:pt>
                  <c:pt idx="1">
                    <c:v>Japan</c:v>
                  </c:pt>
                  <c:pt idx="2">
                    <c:v>China</c:v>
                  </c:pt>
                  <c:pt idx="3">
                    <c:v>South Korea</c:v>
                  </c:pt>
                  <c:pt idx="4">
                    <c:v>Brunei</c:v>
                  </c:pt>
                  <c:pt idx="5">
                    <c:v>Oman</c:v>
                  </c:pt>
                  <c:pt idx="6">
                    <c:v>Taiwan</c:v>
                  </c:pt>
                  <c:pt idx="7">
                    <c:v>U.K.</c:v>
                  </c:pt>
                  <c:pt idx="8">
                    <c:v>Romania</c:v>
                  </c:pt>
                  <c:pt idx="9">
                    <c:v>United Arab Emirates</c:v>
                  </c:pt>
                  <c:pt idx="10">
                    <c:v>Qatar</c:v>
                  </c:pt>
                  <c:pt idx="11">
                    <c:v>Poland</c:v>
                  </c:pt>
                  <c:pt idx="12">
                    <c:v>Netherlands</c:v>
                  </c:pt>
                  <c:pt idx="13">
                    <c:v>Bahrain</c:v>
                  </c:pt>
                  <c:pt idx="14">
                    <c:v>Kuwait</c:v>
                  </c:pt>
                  <c:pt idx="15">
                    <c:v>Spain</c:v>
                  </c:pt>
                  <c:pt idx="16">
                    <c:v>Ireland</c:v>
                  </c:pt>
                  <c:pt idx="17">
                    <c:v>Hungary</c:v>
                  </c:pt>
                  <c:pt idx="18">
                    <c:v>Malta</c:v>
                  </c:pt>
                  <c:pt idx="19">
                    <c:v>Australia</c:v>
                  </c:pt>
                  <c:pt idx="20">
                    <c:v>Lithuania</c:v>
                  </c:pt>
                  <c:pt idx="21">
                    <c:v>Luxembourg</c:v>
                  </c:pt>
                  <c:pt idx="22">
                    <c:v>Germany</c:v>
                  </c:pt>
                  <c:pt idx="23">
                    <c:v>American Samoa</c:v>
                  </c:pt>
                  <c:pt idx="24">
                    <c:v>Italy</c:v>
                  </c:pt>
                  <c:pt idx="25">
                    <c:v>New Zealand</c:v>
                  </c:pt>
                  <c:pt idx="26">
                    <c:v>Seychelles</c:v>
                  </c:pt>
                  <c:pt idx="27">
                    <c:v>Cyprus</c:v>
                  </c:pt>
                  <c:pt idx="28">
                    <c:v>Denmark</c:v>
                  </c:pt>
                  <c:pt idx="29">
                    <c:v>Portugal</c:v>
                  </c:pt>
                  <c:pt idx="30">
                    <c:v>Latvia</c:v>
                  </c:pt>
                  <c:pt idx="31">
                    <c:v>Estonia</c:v>
                  </c:pt>
                  <c:pt idx="32">
                    <c:v>Greece</c:v>
                  </c:pt>
                  <c:pt idx="33">
                    <c:v>Slovakia</c:v>
                  </c:pt>
                  <c:pt idx="34">
                    <c:v>Sweden</c:v>
                  </c:pt>
                  <c:pt idx="35">
                    <c:v>Iceland</c:v>
                  </c:pt>
                  <c:pt idx="36">
                    <c:v>Norway</c:v>
                  </c:pt>
                  <c:pt idx="37">
                    <c:v>Czechia</c:v>
                  </c:pt>
                  <c:pt idx="38">
                    <c:v>Belgium</c:v>
                  </c:pt>
                  <c:pt idx="39">
                    <c:v>Bermuda</c:v>
                  </c:pt>
                  <c:pt idx="40">
                    <c:v>Slovenia</c:v>
                  </c:pt>
                  <c:pt idx="41">
                    <c:v>Nauru</c:v>
                  </c:pt>
                  <c:pt idx="42">
                    <c:v>Guåhan</c:v>
                  </c:pt>
                  <c:pt idx="43">
                    <c:v>San Marino</c:v>
                  </c:pt>
                  <c:pt idx="44">
                    <c:v>Monaco</c:v>
                  </c:pt>
                  <c:pt idx="45">
                    <c:v>Austria</c:v>
                  </c:pt>
                  <c:pt idx="46">
                    <c:v>Croatia</c:v>
                  </c:pt>
                  <c:pt idx="47">
                    <c:v>Northern Mariana Islands</c:v>
                  </c:pt>
                  <c:pt idx="48">
                    <c:v>Switzerland</c:v>
                  </c:pt>
                  <c:pt idx="49">
                    <c:v>Chile</c:v>
                  </c:pt>
                  <c:pt idx="50">
                    <c:v>Canada</c:v>
                  </c:pt>
                  <c:pt idx="51">
                    <c:v>Israel</c:v>
                  </c:pt>
                  <c:pt idx="52">
                    <c:v>France</c:v>
                  </c:pt>
                  <c:pt idx="53">
                    <c:v>Finland</c:v>
                  </c:pt>
                  <c:pt idx="54">
                    <c:v>Saudi Arabia</c:v>
                  </c:pt>
                  <c:pt idx="55">
                    <c:v>Antigua and Barbuda</c:v>
                  </c:pt>
                  <c:pt idx="56">
                    <c:v>Barbados</c:v>
                  </c:pt>
                  <c:pt idx="57">
                    <c:v>Uruguay</c:v>
                  </c:pt>
                  <c:pt idx="58">
                    <c:v>Panama</c:v>
                  </c:pt>
                  <c:pt idx="59">
                    <c:v>Guyana</c:v>
                  </c:pt>
                  <c:pt idx="60">
                    <c:v>Saint Kitts and Nevis</c:v>
                  </c:pt>
                  <c:pt idx="61">
                    <c:v>U.S.</c:v>
                  </c:pt>
                  <c:pt idx="62">
                    <c:v>Greenland</c:v>
                  </c:pt>
                  <c:pt idx="63">
                    <c:v>Puerto Rico</c:v>
                  </c:pt>
                  <c:pt idx="64">
                    <c:v>Trinidad and Tobago</c:v>
                  </c:pt>
                  <c:pt idx="65">
                    <c:v>Bahamas</c:v>
                  </c:pt>
                  <c:pt idx="66">
                    <c:v>U.S. Virgin Islands</c:v>
                  </c:pt>
                </c15:dlblRangeCache>
              </c15:datalabelsRange>
            </c:ext>
            <c:ext xmlns:c16="http://schemas.microsoft.com/office/drawing/2014/chart" uri="{C3380CC4-5D6E-409C-BE32-E72D297353CC}">
              <c16:uniqueId val="{00000044-19CD-F34C-968F-373599B5A970}"/>
            </c:ext>
          </c:extLst>
        </c:ser>
        <c:dLbls>
          <c:showLegendKey val="0"/>
          <c:showVal val="0"/>
          <c:showCatName val="0"/>
          <c:showSerName val="0"/>
          <c:showPercent val="0"/>
          <c:showBubbleSize val="0"/>
        </c:dLbls>
        <c:axId val="1678797727"/>
        <c:axId val="1678790239"/>
      </c:scatterChart>
      <c:valAx>
        <c:axId val="1678797727"/>
        <c:scaling>
          <c:orientation val="minMax"/>
          <c:max val="68"/>
          <c:min val="0"/>
        </c:scaling>
        <c:delete val="1"/>
        <c:axPos val="b"/>
        <c:numFmt formatCode="General" sourceLinked="1"/>
        <c:majorTickMark val="out"/>
        <c:minorTickMark val="none"/>
        <c:tickLblPos val="nextTo"/>
        <c:crossAx val="1678790239"/>
        <c:crosses val="autoZero"/>
        <c:crossBetween val="midCat"/>
      </c:valAx>
      <c:valAx>
        <c:axId val="1678790239"/>
        <c:scaling>
          <c:orientation val="minMax"/>
          <c:max val="30"/>
          <c:min val="0"/>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78797727"/>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9406353863016774E-2"/>
          <c:y val="3.8217626721434965E-2"/>
          <c:w val="0.96059364613698328"/>
          <c:h val="0.92356474655713006"/>
        </c:manualLayout>
      </c:layout>
      <c:scatterChart>
        <c:scatterStyle val="lineMarker"/>
        <c:varyColors val="0"/>
        <c:ser>
          <c:idx val="0"/>
          <c:order val="0"/>
          <c:tx>
            <c:strRef>
              <c:f>Sheet1!$B$1</c:f>
              <c:strCache>
                <c:ptCount val="1"/>
                <c:pt idx="0">
                  <c:v>Firearm Mortality Rate</c:v>
                </c:pt>
              </c:strCache>
            </c:strRef>
          </c:tx>
          <c:spPr>
            <a:ln w="28575" cap="rnd">
              <a:noFill/>
              <a:round/>
            </a:ln>
            <a:effectLst/>
          </c:spPr>
          <c:marker>
            <c:symbol val="circle"/>
            <c:size val="5"/>
            <c:spPr>
              <a:solidFill>
                <a:schemeClr val="accent1"/>
              </a:solidFill>
              <a:ln w="9525">
                <a:solidFill>
                  <a:schemeClr val="accent1"/>
                </a:solidFill>
              </a:ln>
              <a:effectLst/>
            </c:spPr>
          </c:marker>
          <c:dPt>
            <c:idx val="187"/>
            <c:marker>
              <c:symbol val="circle"/>
              <c:size val="5"/>
              <c:spPr>
                <a:solidFill>
                  <a:schemeClr val="accent2"/>
                </a:solidFill>
                <a:ln w="9525">
                  <a:solidFill>
                    <a:schemeClr val="accent2"/>
                  </a:solidFill>
                </a:ln>
                <a:effectLst/>
              </c:spPr>
            </c:marker>
            <c:bubble3D val="0"/>
            <c:spPr>
              <a:ln w="28575" cap="rnd">
                <a:noFill/>
                <a:round/>
              </a:ln>
              <a:effectLst/>
            </c:spPr>
            <c:extLst>
              <c:ext xmlns:c16="http://schemas.microsoft.com/office/drawing/2014/chart" uri="{C3380CC4-5D6E-409C-BE32-E72D297353CC}">
                <c16:uniqueId val="{00000001-272C-47AE-BF9D-646CCC5F0269}"/>
              </c:ext>
            </c:extLst>
          </c:dPt>
          <c:dLbls>
            <c:dLbl>
              <c:idx val="0"/>
              <c:layout>
                <c:manualLayout>
                  <c:x val="-3.2583874879858303E-2"/>
                  <c:y val="-4.6345053147996848E-2"/>
                </c:manualLayout>
              </c:layout>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84A-4FD1-BA6B-E1F6E1CA2356}"/>
                </c:ext>
              </c:extLst>
            </c:dLbl>
            <c:dLbl>
              <c:idx val="50"/>
              <c:layout>
                <c:manualLayout>
                  <c:x val="-4.2001179758430061E-2"/>
                  <c:y val="-5.6156991005723633E-2"/>
                </c:manualLayout>
              </c:layout>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72C-47AE-BF9D-646CCC5F0269}"/>
                </c:ext>
              </c:extLst>
            </c:dLbl>
            <c:dLbl>
              <c:idx val="101"/>
              <c:layout>
                <c:manualLayout>
                  <c:x val="-6.4367278845037998E-2"/>
                  <c:y val="-4.6345053147996848E-2"/>
                </c:manualLayout>
              </c:layout>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84A-4FD1-BA6B-E1F6E1CA2356}"/>
                </c:ext>
              </c:extLst>
            </c:dLbl>
            <c:dLbl>
              <c:idx val="187"/>
              <c:layout>
                <c:manualLayout>
                  <c:x val="-4.84593252142652E-2"/>
                  <c:y val="-2.2259192253462186E-2"/>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2"/>
                      </a:solidFill>
                      <a:latin typeface="+mn-lt"/>
                      <a:ea typeface="+mn-ea"/>
                      <a:cs typeface="+mn-cs"/>
                    </a:defRPr>
                  </a:pPr>
                  <a:endParaRPr lang="en-US"/>
                </a:p>
              </c:txP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72C-47AE-BF9D-646CCC5F0269}"/>
                </c:ext>
              </c:extLst>
            </c:dLbl>
            <c:dLbl>
              <c:idx val="203"/>
              <c:dLblPos val="l"/>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84A-4FD1-BA6B-E1F6E1CA2356}"/>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xVal>
            <c:strRef>
              <c:f>Sheet1!$A$2:$A$205</c:f>
              <c:strCache>
                <c:ptCount val="204"/>
                <c:pt idx="0">
                  <c:v>Japan</c:v>
                </c:pt>
                <c:pt idx="1">
                  <c:v>Brunei</c:v>
                </c:pt>
                <c:pt idx="2">
                  <c:v>South Korea</c:v>
                </c:pt>
                <c:pt idx="3">
                  <c:v>Singapore</c:v>
                </c:pt>
                <c:pt idx="4">
                  <c:v>China</c:v>
                </c:pt>
                <c:pt idx="5">
                  <c:v>Seychelles</c:v>
                </c:pt>
                <c:pt idx="6">
                  <c:v>Oman</c:v>
                </c:pt>
                <c:pt idx="7">
                  <c:v>U.K.</c:v>
                </c:pt>
                <c:pt idx="8">
                  <c:v>Taiwan</c:v>
                </c:pt>
                <c:pt idx="9">
                  <c:v>Mauritius</c:v>
                </c:pt>
                <c:pt idx="10">
                  <c:v>Fiji</c:v>
                </c:pt>
                <c:pt idx="11">
                  <c:v>Maldives</c:v>
                </c:pt>
                <c:pt idx="12">
                  <c:v>Romania</c:v>
                </c:pt>
                <c:pt idx="13">
                  <c:v>Uzbekistan</c:v>
                </c:pt>
                <c:pt idx="14">
                  <c:v>United Arab Emirates</c:v>
                </c:pt>
                <c:pt idx="15">
                  <c:v>North Korea</c:v>
                </c:pt>
                <c:pt idx="16">
                  <c:v>Andorra</c:v>
                </c:pt>
                <c:pt idx="17">
                  <c:v>Poland</c:v>
                </c:pt>
                <c:pt idx="18">
                  <c:v>Cook Islands</c:v>
                </c:pt>
                <c:pt idx="19">
                  <c:v>Netherlands</c:v>
                </c:pt>
                <c:pt idx="20">
                  <c:v>Ireland</c:v>
                </c:pt>
                <c:pt idx="21">
                  <c:v>Indonesia</c:v>
                </c:pt>
                <c:pt idx="22">
                  <c:v>Belarus</c:v>
                </c:pt>
                <c:pt idx="23">
                  <c:v>Spain</c:v>
                </c:pt>
                <c:pt idx="24">
                  <c:v>Hungary</c:v>
                </c:pt>
                <c:pt idx="25">
                  <c:v>Germany</c:v>
                </c:pt>
                <c:pt idx="26">
                  <c:v>Kiribati</c:v>
                </c:pt>
                <c:pt idx="27">
                  <c:v>Qatar</c:v>
                </c:pt>
                <c:pt idx="28">
                  <c:v>Denmark</c:v>
                </c:pt>
                <c:pt idx="29">
                  <c:v>Tonga</c:v>
                </c:pt>
                <c:pt idx="30">
                  <c:v>Cyprus</c:v>
                </c:pt>
                <c:pt idx="31">
                  <c:v>Puerto Rico</c:v>
                </c:pt>
                <c:pt idx="32">
                  <c:v>Venezuela</c:v>
                </c:pt>
                <c:pt idx="33">
                  <c:v>Vietnam</c:v>
                </c:pt>
                <c:pt idx="34">
                  <c:v>Lithuania</c:v>
                </c:pt>
                <c:pt idx="35">
                  <c:v>Bangladesh</c:v>
                </c:pt>
                <c:pt idx="36">
                  <c:v>Italy</c:v>
                </c:pt>
                <c:pt idx="37">
                  <c:v>Latvia</c:v>
                </c:pt>
                <c:pt idx="38">
                  <c:v>Malaysia</c:v>
                </c:pt>
                <c:pt idx="39">
                  <c:v>Bahrain</c:v>
                </c:pt>
                <c:pt idx="40">
                  <c:v>Bhutan</c:v>
                </c:pt>
                <c:pt idx="41">
                  <c:v>Luxembourg</c:v>
                </c:pt>
                <c:pt idx="42">
                  <c:v>Tunisia</c:v>
                </c:pt>
                <c:pt idx="43">
                  <c:v>Moldova</c:v>
                </c:pt>
                <c:pt idx="44">
                  <c:v>Portugal</c:v>
                </c:pt>
                <c:pt idx="45">
                  <c:v>Tajikistan</c:v>
                </c:pt>
                <c:pt idx="46">
                  <c:v>Kyrgyzstan</c:v>
                </c:pt>
                <c:pt idx="47">
                  <c:v>Australia</c:v>
                </c:pt>
                <c:pt idx="48">
                  <c:v>Greece</c:v>
                </c:pt>
                <c:pt idx="49">
                  <c:v>Algeria</c:v>
                </c:pt>
                <c:pt idx="50">
                  <c:v>Mongolia</c:v>
                </c:pt>
                <c:pt idx="51">
                  <c:v>Bosnia and Herzegovina</c:v>
                </c:pt>
                <c:pt idx="52">
                  <c:v>Azerbaijan</c:v>
                </c:pt>
                <c:pt idx="53">
                  <c:v>Kazakhstan</c:v>
                </c:pt>
                <c:pt idx="54">
                  <c:v>Czechia</c:v>
                </c:pt>
                <c:pt idx="55">
                  <c:v>Russia</c:v>
                </c:pt>
                <c:pt idx="56">
                  <c:v>Palau</c:v>
                </c:pt>
                <c:pt idx="57">
                  <c:v>Morocco</c:v>
                </c:pt>
                <c:pt idx="58">
                  <c:v>American Samoa</c:v>
                </c:pt>
                <c:pt idx="59">
                  <c:v>Estonia</c:v>
                </c:pt>
                <c:pt idx="60">
                  <c:v>Sri Lanka</c:v>
                </c:pt>
                <c:pt idx="61">
                  <c:v>Myanmar</c:v>
                </c:pt>
                <c:pt idx="62">
                  <c:v>New Zealand</c:v>
                </c:pt>
                <c:pt idx="63">
                  <c:v>Kuwait</c:v>
                </c:pt>
                <c:pt idx="64">
                  <c:v>Belgium</c:v>
                </c:pt>
                <c:pt idx="65">
                  <c:v>France</c:v>
                </c:pt>
                <c:pt idx="66">
                  <c:v>Iceland</c:v>
                </c:pt>
                <c:pt idx="67">
                  <c:v>Samoa</c:v>
                </c:pt>
                <c:pt idx="68">
                  <c:v>Slovakia</c:v>
                </c:pt>
                <c:pt idx="69">
                  <c:v>Ukraine</c:v>
                </c:pt>
                <c:pt idx="70">
                  <c:v>Austria</c:v>
                </c:pt>
                <c:pt idx="71">
                  <c:v>Pakistan</c:v>
                </c:pt>
                <c:pt idx="72">
                  <c:v>San Marino</c:v>
                </c:pt>
                <c:pt idx="73">
                  <c:v>Sweden</c:v>
                </c:pt>
                <c:pt idx="74">
                  <c:v>Slovenia</c:v>
                </c:pt>
                <c:pt idx="75">
                  <c:v>Egypt</c:v>
                </c:pt>
                <c:pt idx="76">
                  <c:v>Cuba</c:v>
                </c:pt>
                <c:pt idx="77">
                  <c:v>Vanuatu</c:v>
                </c:pt>
                <c:pt idx="78">
                  <c:v>Switzerland</c:v>
                </c:pt>
                <c:pt idx="79">
                  <c:v>Serbia</c:v>
                </c:pt>
                <c:pt idx="80">
                  <c:v>India</c:v>
                </c:pt>
                <c:pt idx="81">
                  <c:v>Bulgaria</c:v>
                </c:pt>
                <c:pt idx="82">
                  <c:v>Malta</c:v>
                </c:pt>
                <c:pt idx="83">
                  <c:v>Cambodia</c:v>
                </c:pt>
                <c:pt idx="84">
                  <c:v>Armenia</c:v>
                </c:pt>
                <c:pt idx="85">
                  <c:v>Tuvalu</c:v>
                </c:pt>
                <c:pt idx="86">
                  <c:v>Ghana</c:v>
                </c:pt>
                <c:pt idx="87">
                  <c:v>Norway</c:v>
                </c:pt>
                <c:pt idx="88">
                  <c:v>North Macedonia</c:v>
                </c:pt>
                <c:pt idx="89">
                  <c:v>Timor-Leste</c:v>
                </c:pt>
                <c:pt idx="90">
                  <c:v>Finland</c:v>
                </c:pt>
                <c:pt idx="91">
                  <c:v>Gambia</c:v>
                </c:pt>
                <c:pt idx="92">
                  <c:v>Papua New Guinea</c:v>
                </c:pt>
                <c:pt idx="93">
                  <c:v>Micronesia</c:v>
                </c:pt>
                <c:pt idx="94">
                  <c:v>Monaco</c:v>
                </c:pt>
                <c:pt idx="95">
                  <c:v>Libya</c:v>
                </c:pt>
                <c:pt idx="96">
                  <c:v>Croatia</c:v>
                </c:pt>
                <c:pt idx="97">
                  <c:v>Equatorial Guinea</c:v>
                </c:pt>
                <c:pt idx="98">
                  <c:v>Grenada</c:v>
                </c:pt>
                <c:pt idx="99">
                  <c:v>Senegal</c:v>
                </c:pt>
                <c:pt idx="100">
                  <c:v>Iran</c:v>
                </c:pt>
                <c:pt idx="101">
                  <c:v>Marshall Islands</c:v>
                </c:pt>
                <c:pt idx="102">
                  <c:v>Tokelau</c:v>
                </c:pt>
                <c:pt idx="103">
                  <c:v>Guåhan</c:v>
                </c:pt>
                <c:pt idx="104">
                  <c:v>Yemen</c:v>
                </c:pt>
                <c:pt idx="105">
                  <c:v>Israel</c:v>
                </c:pt>
                <c:pt idx="106">
                  <c:v>Nauru</c:v>
                </c:pt>
                <c:pt idx="107">
                  <c:v>Angola</c:v>
                </c:pt>
                <c:pt idx="108">
                  <c:v>Niue</c:v>
                </c:pt>
                <c:pt idx="109">
                  <c:v>Turkmenistan</c:v>
                </c:pt>
                <c:pt idx="110">
                  <c:v>Burundi</c:v>
                </c:pt>
                <c:pt idx="111">
                  <c:v>Northern Mariana Islands</c:v>
                </c:pt>
                <c:pt idx="112">
                  <c:v>Saudi Arabia</c:v>
                </c:pt>
                <c:pt idx="113">
                  <c:v>Sierra Leone</c:v>
                </c:pt>
                <c:pt idx="114">
                  <c:v>Gabon</c:v>
                </c:pt>
                <c:pt idx="115">
                  <c:v>Madagascar</c:v>
                </c:pt>
                <c:pt idx="116">
                  <c:v>Solomon Islands</c:v>
                </c:pt>
                <c:pt idx="117">
                  <c:v>Democratic Republic of the Congo</c:v>
                </c:pt>
                <c:pt idx="118">
                  <c:v>Georgia</c:v>
                </c:pt>
                <c:pt idx="119">
                  <c:v>Laos</c:v>
                </c:pt>
                <c:pt idx="120">
                  <c:v>Bermuda</c:v>
                </c:pt>
                <c:pt idx="121">
                  <c:v>Malawi</c:v>
                </c:pt>
                <c:pt idx="122">
                  <c:v>Nepal</c:v>
                </c:pt>
                <c:pt idx="123">
                  <c:v>Zimbabwe</c:v>
                </c:pt>
                <c:pt idx="124">
                  <c:v>Congo</c:v>
                </c:pt>
                <c:pt idx="125">
                  <c:v>Rwanda</c:v>
                </c:pt>
                <c:pt idx="126">
                  <c:v>Jordan</c:v>
                </c:pt>
                <c:pt idx="127">
                  <c:v>Liberia</c:v>
                </c:pt>
                <c:pt idx="128">
                  <c:v>Cameroon</c:v>
                </c:pt>
                <c:pt idx="129">
                  <c:v>Montenegro</c:v>
                </c:pt>
                <c:pt idx="130">
                  <c:v>Mauritania</c:v>
                </c:pt>
                <c:pt idx="131">
                  <c:v>Canada</c:v>
                </c:pt>
                <c:pt idx="132">
                  <c:v>Peru</c:v>
                </c:pt>
                <c:pt idx="133">
                  <c:v>Chile</c:v>
                </c:pt>
                <c:pt idx="134">
                  <c:v>Kenya</c:v>
                </c:pt>
                <c:pt idx="135">
                  <c:v>Lebanon</c:v>
                </c:pt>
                <c:pt idx="136">
                  <c:v>Botswana</c:v>
                </c:pt>
                <c:pt idx="137">
                  <c:v>Albania</c:v>
                </c:pt>
                <c:pt idx="138">
                  <c:v>Tanzania</c:v>
                </c:pt>
                <c:pt idx="139">
                  <c:v>Sao Tome and Principe</c:v>
                </c:pt>
                <c:pt idx="140">
                  <c:v>Uganda</c:v>
                </c:pt>
                <c:pt idx="141">
                  <c:v>Ecuador</c:v>
                </c:pt>
                <c:pt idx="142">
                  <c:v>Sudan</c:v>
                </c:pt>
                <c:pt idx="143">
                  <c:v>Ethiopia</c:v>
                </c:pt>
                <c:pt idx="144">
                  <c:v>Thailand</c:v>
                </c:pt>
                <c:pt idx="145">
                  <c:v>Zambia</c:v>
                </c:pt>
                <c:pt idx="146">
                  <c:v>Türkiye</c:v>
                </c:pt>
                <c:pt idx="147">
                  <c:v>Comoros</c:v>
                </c:pt>
                <c:pt idx="148">
                  <c:v>Burkina Faso</c:v>
                </c:pt>
                <c:pt idx="149">
                  <c:v>Mozambique</c:v>
                </c:pt>
                <c:pt idx="150">
                  <c:v>Syria</c:v>
                </c:pt>
                <c:pt idx="151">
                  <c:v>Namibia</c:v>
                </c:pt>
                <c:pt idx="152">
                  <c:v>Benin</c:v>
                </c:pt>
                <c:pt idx="153">
                  <c:v>Djibouti</c:v>
                </c:pt>
                <c:pt idx="154">
                  <c:v>Togo</c:v>
                </c:pt>
                <c:pt idx="155">
                  <c:v>Bolivia</c:v>
                </c:pt>
                <c:pt idx="156">
                  <c:v>Philippines</c:v>
                </c:pt>
                <c:pt idx="157">
                  <c:v>Guinea</c:v>
                </c:pt>
                <c:pt idx="158">
                  <c:v>Niger</c:v>
                </c:pt>
                <c:pt idx="159">
                  <c:v>Nicaragua</c:v>
                </c:pt>
                <c:pt idx="160">
                  <c:v>Cote d'Ivoire</c:v>
                </c:pt>
                <c:pt idx="161">
                  <c:v>Nigeria</c:v>
                </c:pt>
                <c:pt idx="162">
                  <c:v>Central African Republic</c:v>
                </c:pt>
                <c:pt idx="163">
                  <c:v>Eswatini</c:v>
                </c:pt>
                <c:pt idx="164">
                  <c:v>Dominica</c:v>
                </c:pt>
                <c:pt idx="165">
                  <c:v>Afghanistan</c:v>
                </c:pt>
                <c:pt idx="166">
                  <c:v>South Africa</c:v>
                </c:pt>
                <c:pt idx="167">
                  <c:v>Mali</c:v>
                </c:pt>
                <c:pt idx="168">
                  <c:v>Barbados</c:v>
                </c:pt>
                <c:pt idx="169">
                  <c:v>Suriname</c:v>
                </c:pt>
                <c:pt idx="170">
                  <c:v>South Sudan</c:v>
                </c:pt>
                <c:pt idx="171">
                  <c:v>Eritrea</c:v>
                </c:pt>
                <c:pt idx="172">
                  <c:v>Antigua and Barbuda</c:v>
                </c:pt>
                <c:pt idx="173">
                  <c:v>Chad</c:v>
                </c:pt>
                <c:pt idx="174">
                  <c:v>Argentina</c:v>
                </c:pt>
                <c:pt idx="175">
                  <c:v>Guinea-Bissau</c:v>
                </c:pt>
                <c:pt idx="176">
                  <c:v>Costa Rica</c:v>
                </c:pt>
                <c:pt idx="177">
                  <c:v>Palestine</c:v>
                </c:pt>
                <c:pt idx="178">
                  <c:v>Somalia</c:v>
                </c:pt>
                <c:pt idx="179">
                  <c:v>Lesotho</c:v>
                </c:pt>
                <c:pt idx="180">
                  <c:v>Guyana</c:v>
                </c:pt>
                <c:pt idx="181">
                  <c:v>Saint Lucia</c:v>
                </c:pt>
                <c:pt idx="182">
                  <c:v>Cabo Verde</c:v>
                </c:pt>
                <c:pt idx="183">
                  <c:v>Iraq</c:v>
                </c:pt>
                <c:pt idx="184">
                  <c:v>Uruguay</c:v>
                </c:pt>
                <c:pt idx="185">
                  <c:v>Paraguay</c:v>
                </c:pt>
                <c:pt idx="186">
                  <c:v>Belize</c:v>
                </c:pt>
                <c:pt idx="187">
                  <c:v>U.S.</c:v>
                </c:pt>
                <c:pt idx="188">
                  <c:v>Panama</c:v>
                </c:pt>
                <c:pt idx="189">
                  <c:v>Saint Vincent and the Grenadines</c:v>
                </c:pt>
                <c:pt idx="190">
                  <c:v>Greenland</c:v>
                </c:pt>
                <c:pt idx="191">
                  <c:v>Dominican Republic</c:v>
                </c:pt>
                <c:pt idx="192">
                  <c:v>Jamaica</c:v>
                </c:pt>
                <c:pt idx="193">
                  <c:v>Bahamas</c:v>
                </c:pt>
                <c:pt idx="194">
                  <c:v>Saint Kitts and Nevis</c:v>
                </c:pt>
                <c:pt idx="195">
                  <c:v>Mexico</c:v>
                </c:pt>
                <c:pt idx="196">
                  <c:v>Trinidad and Tobago</c:v>
                </c:pt>
                <c:pt idx="197">
                  <c:v>Haiti</c:v>
                </c:pt>
                <c:pt idx="198">
                  <c:v>Honduras</c:v>
                </c:pt>
                <c:pt idx="199">
                  <c:v>Colombia</c:v>
                </c:pt>
                <c:pt idx="200">
                  <c:v>Guatemala</c:v>
                </c:pt>
                <c:pt idx="201">
                  <c:v>Brazil</c:v>
                </c:pt>
                <c:pt idx="202">
                  <c:v>U.S. Virgin Islands</c:v>
                </c:pt>
                <c:pt idx="203">
                  <c:v>El Salvador</c:v>
                </c:pt>
              </c:strCache>
            </c:strRef>
          </c:xVal>
          <c:yVal>
            <c:numRef>
              <c:f>Sheet1!$B$2:$B$205</c:f>
              <c:numCache>
                <c:formatCode>General</c:formatCode>
                <c:ptCount val="204"/>
                <c:pt idx="0">
                  <c:v>2.0893335160862511E-3</c:v>
                </c:pt>
                <c:pt idx="1">
                  <c:v>2.9167350781323714E-3</c:v>
                </c:pt>
                <c:pt idx="2">
                  <c:v>3.0003565529274699E-3</c:v>
                </c:pt>
                <c:pt idx="3">
                  <c:v>3.2666248029644793E-3</c:v>
                </c:pt>
                <c:pt idx="4">
                  <c:v>7.5672695400371033E-3</c:v>
                </c:pt>
                <c:pt idx="5">
                  <c:v>1.0411408677555174E-2</c:v>
                </c:pt>
                <c:pt idx="6">
                  <c:v>1.4326707760331457E-2</c:v>
                </c:pt>
                <c:pt idx="7">
                  <c:v>2.2008365701822154E-2</c:v>
                </c:pt>
                <c:pt idx="8">
                  <c:v>2.4626493336790463E-2</c:v>
                </c:pt>
                <c:pt idx="9">
                  <c:v>2.7396906209832983E-2</c:v>
                </c:pt>
                <c:pt idx="10">
                  <c:v>3.2209877524574618E-2</c:v>
                </c:pt>
                <c:pt idx="11">
                  <c:v>3.6067265695365183E-2</c:v>
                </c:pt>
                <c:pt idx="12">
                  <c:v>3.7264769565051231E-2</c:v>
                </c:pt>
                <c:pt idx="13">
                  <c:v>3.9503486513140694E-2</c:v>
                </c:pt>
                <c:pt idx="14">
                  <c:v>3.977474241597953E-2</c:v>
                </c:pt>
                <c:pt idx="15">
                  <c:v>4.2678615288024802E-2</c:v>
                </c:pt>
                <c:pt idx="16">
                  <c:v>5.1296025474410777E-2</c:v>
                </c:pt>
                <c:pt idx="17">
                  <c:v>5.2883661589651187E-2</c:v>
                </c:pt>
                <c:pt idx="18">
                  <c:v>5.4807329521986192E-2</c:v>
                </c:pt>
                <c:pt idx="19">
                  <c:v>5.5890911959162196E-2</c:v>
                </c:pt>
                <c:pt idx="20">
                  <c:v>5.9424195106781284E-2</c:v>
                </c:pt>
                <c:pt idx="21">
                  <c:v>6.001786818220757E-2</c:v>
                </c:pt>
                <c:pt idx="22">
                  <c:v>6.2851326723442638E-2</c:v>
                </c:pt>
                <c:pt idx="23">
                  <c:v>7.1131615921980862E-2</c:v>
                </c:pt>
                <c:pt idx="24">
                  <c:v>7.2923254090083919E-2</c:v>
                </c:pt>
                <c:pt idx="25">
                  <c:v>7.6737290902379934E-2</c:v>
                </c:pt>
                <c:pt idx="26">
                  <c:v>7.8010075711293883E-2</c:v>
                </c:pt>
                <c:pt idx="27">
                  <c:v>7.8827825669394544E-2</c:v>
                </c:pt>
                <c:pt idx="28">
                  <c:v>7.956884431795061E-2</c:v>
                </c:pt>
                <c:pt idx="29">
                  <c:v>8.2039501796778505E-2</c:v>
                </c:pt>
                <c:pt idx="30">
                  <c:v>8.318203578510236E-2</c:v>
                </c:pt>
                <c:pt idx="31">
                  <c:v>8.6542998740172045E-2</c:v>
                </c:pt>
                <c:pt idx="32">
                  <c:v>8.6542998740172045E-2</c:v>
                </c:pt>
                <c:pt idx="33">
                  <c:v>0.10211106998244843</c:v>
                </c:pt>
                <c:pt idx="34">
                  <c:v>0.10259819855579808</c:v>
                </c:pt>
                <c:pt idx="35">
                  <c:v>0.10714863474816823</c:v>
                </c:pt>
                <c:pt idx="36">
                  <c:v>0.11045731666982447</c:v>
                </c:pt>
                <c:pt idx="37">
                  <c:v>0.11265450658441531</c:v>
                </c:pt>
                <c:pt idx="38">
                  <c:v>0.11545462930948192</c:v>
                </c:pt>
                <c:pt idx="39">
                  <c:v>0.11596030785025484</c:v>
                </c:pt>
                <c:pt idx="40">
                  <c:v>0.1161036576332071</c:v>
                </c:pt>
                <c:pt idx="41">
                  <c:v>0.11702283545444407</c:v>
                </c:pt>
                <c:pt idx="42">
                  <c:v>0.12397482442224012</c:v>
                </c:pt>
                <c:pt idx="43">
                  <c:v>0.12814071290551995</c:v>
                </c:pt>
                <c:pt idx="44">
                  <c:v>0.13015307432047021</c:v>
                </c:pt>
                <c:pt idx="45">
                  <c:v>0.13044344129981456</c:v>
                </c:pt>
                <c:pt idx="46">
                  <c:v>0.13057676337144622</c:v>
                </c:pt>
                <c:pt idx="47">
                  <c:v>0.13187596887851069</c:v>
                </c:pt>
                <c:pt idx="48">
                  <c:v>0.13744105237396401</c:v>
                </c:pt>
                <c:pt idx="49">
                  <c:v>0.14373100543388465</c:v>
                </c:pt>
                <c:pt idx="50">
                  <c:v>0.1509885817208603</c:v>
                </c:pt>
                <c:pt idx="51">
                  <c:v>0.15183188571850026</c:v>
                </c:pt>
                <c:pt idx="52">
                  <c:v>0.1599994798821873</c:v>
                </c:pt>
                <c:pt idx="53">
                  <c:v>0.16600653290028952</c:v>
                </c:pt>
                <c:pt idx="54">
                  <c:v>0.16982157815603968</c:v>
                </c:pt>
                <c:pt idx="55">
                  <c:v>0.18081599524018432</c:v>
                </c:pt>
                <c:pt idx="56">
                  <c:v>0.18265334758789908</c:v>
                </c:pt>
                <c:pt idx="57">
                  <c:v>0.18719838583661175</c:v>
                </c:pt>
                <c:pt idx="58">
                  <c:v>0.18811077647359264</c:v>
                </c:pt>
                <c:pt idx="59">
                  <c:v>0.19196850376258276</c:v>
                </c:pt>
                <c:pt idx="60">
                  <c:v>0.19198041279022163</c:v>
                </c:pt>
                <c:pt idx="61">
                  <c:v>0.19306170391476821</c:v>
                </c:pt>
                <c:pt idx="62">
                  <c:v>0.19587274827196671</c:v>
                </c:pt>
                <c:pt idx="63">
                  <c:v>0.19616109037922411</c:v>
                </c:pt>
                <c:pt idx="64">
                  <c:v>0.19685139421004832</c:v>
                </c:pt>
                <c:pt idx="65">
                  <c:v>0.19777885738611956</c:v>
                </c:pt>
                <c:pt idx="66">
                  <c:v>0.20458610592683782</c:v>
                </c:pt>
                <c:pt idx="67">
                  <c:v>0.20463292877881478</c:v>
                </c:pt>
                <c:pt idx="68">
                  <c:v>0.20510739703671307</c:v>
                </c:pt>
                <c:pt idx="69">
                  <c:v>0.21277748241383657</c:v>
                </c:pt>
                <c:pt idx="70">
                  <c:v>0.21702125143508891</c:v>
                </c:pt>
                <c:pt idx="71">
                  <c:v>0.22701817885319048</c:v>
                </c:pt>
                <c:pt idx="72">
                  <c:v>0.22774192980484187</c:v>
                </c:pt>
                <c:pt idx="73">
                  <c:v>0.23104706055070684</c:v>
                </c:pt>
                <c:pt idx="74">
                  <c:v>0.23275273682161612</c:v>
                </c:pt>
                <c:pt idx="75">
                  <c:v>0.23453088362028626</c:v>
                </c:pt>
                <c:pt idx="76">
                  <c:v>0.242773063269415</c:v>
                </c:pt>
                <c:pt idx="77">
                  <c:v>0.25587414821998972</c:v>
                </c:pt>
                <c:pt idx="78">
                  <c:v>0.25615493092946612</c:v>
                </c:pt>
                <c:pt idx="79">
                  <c:v>0.25772702683547261</c:v>
                </c:pt>
                <c:pt idx="80">
                  <c:v>0.2757219230898591</c:v>
                </c:pt>
                <c:pt idx="81">
                  <c:v>0.27759477398859944</c:v>
                </c:pt>
                <c:pt idx="82">
                  <c:v>0.2795585893939293</c:v>
                </c:pt>
                <c:pt idx="83">
                  <c:v>0.2967262317762363</c:v>
                </c:pt>
                <c:pt idx="84">
                  <c:v>0.29678504071631251</c:v>
                </c:pt>
                <c:pt idx="85">
                  <c:v>0.30193698825420784</c:v>
                </c:pt>
                <c:pt idx="86">
                  <c:v>0.30324086602292905</c:v>
                </c:pt>
                <c:pt idx="87">
                  <c:v>0.30954268593480178</c:v>
                </c:pt>
                <c:pt idx="88">
                  <c:v>0.31337895366581459</c:v>
                </c:pt>
                <c:pt idx="89">
                  <c:v>0.3173933975397627</c:v>
                </c:pt>
                <c:pt idx="90">
                  <c:v>0.31756645097430786</c:v>
                </c:pt>
                <c:pt idx="91">
                  <c:v>0.32050013613205303</c:v>
                </c:pt>
                <c:pt idx="92">
                  <c:v>0.33606631990568042</c:v>
                </c:pt>
                <c:pt idx="93">
                  <c:v>0.33696386253548793</c:v>
                </c:pt>
                <c:pt idx="94">
                  <c:v>0.33786277677712667</c:v>
                </c:pt>
                <c:pt idx="95">
                  <c:v>0.34399042591037593</c:v>
                </c:pt>
                <c:pt idx="96">
                  <c:v>0.34803360670110989</c:v>
                </c:pt>
                <c:pt idx="97">
                  <c:v>0.35294228232027997</c:v>
                </c:pt>
                <c:pt idx="98">
                  <c:v>0.35866616354143249</c:v>
                </c:pt>
                <c:pt idx="99">
                  <c:v>0.36244696384434377</c:v>
                </c:pt>
                <c:pt idx="100">
                  <c:v>0.3625948999355178</c:v>
                </c:pt>
                <c:pt idx="101">
                  <c:v>0.36279533767995364</c:v>
                </c:pt>
                <c:pt idx="102">
                  <c:v>0.37107210100792404</c:v>
                </c:pt>
                <c:pt idx="103">
                  <c:v>0.39448267646260538</c:v>
                </c:pt>
                <c:pt idx="104">
                  <c:v>0.40559979393801615</c:v>
                </c:pt>
                <c:pt idx="105">
                  <c:v>0.41126248792928194</c:v>
                </c:pt>
                <c:pt idx="106">
                  <c:v>0.41511114285913991</c:v>
                </c:pt>
                <c:pt idx="107">
                  <c:v>0.41584864417835427</c:v>
                </c:pt>
                <c:pt idx="108">
                  <c:v>0.41588250726035231</c:v>
                </c:pt>
                <c:pt idx="109">
                  <c:v>0.42190453455111904</c:v>
                </c:pt>
                <c:pt idx="110">
                  <c:v>0.42825225417281493</c:v>
                </c:pt>
                <c:pt idx="111">
                  <c:v>0.43528341547194138</c:v>
                </c:pt>
                <c:pt idx="112">
                  <c:v>0.43855808588736755</c:v>
                </c:pt>
                <c:pt idx="113">
                  <c:v>0.43862032372674092</c:v>
                </c:pt>
                <c:pt idx="114">
                  <c:v>0.45515258409092785</c:v>
                </c:pt>
                <c:pt idx="115">
                  <c:v>0.46031361334003545</c:v>
                </c:pt>
                <c:pt idx="116">
                  <c:v>0.47944557219234496</c:v>
                </c:pt>
                <c:pt idx="117">
                  <c:v>0.48363490108030016</c:v>
                </c:pt>
                <c:pt idx="118">
                  <c:v>0.48803826197219408</c:v>
                </c:pt>
                <c:pt idx="119">
                  <c:v>0.50141124519460667</c:v>
                </c:pt>
                <c:pt idx="120">
                  <c:v>0.50900500181607344</c:v>
                </c:pt>
                <c:pt idx="121">
                  <c:v>0.51101763109266019</c:v>
                </c:pt>
                <c:pt idx="122">
                  <c:v>0.51887093795573314</c:v>
                </c:pt>
                <c:pt idx="123">
                  <c:v>0.54691074575321241</c:v>
                </c:pt>
                <c:pt idx="124">
                  <c:v>0.57592797372161852</c:v>
                </c:pt>
                <c:pt idx="125">
                  <c:v>0.57772406377595753</c:v>
                </c:pt>
                <c:pt idx="126">
                  <c:v>0.58220523214580533</c:v>
                </c:pt>
                <c:pt idx="127">
                  <c:v>0.6052642478811664</c:v>
                </c:pt>
                <c:pt idx="128">
                  <c:v>0.60816911286374697</c:v>
                </c:pt>
                <c:pt idx="129">
                  <c:v>0.63468140578099619</c:v>
                </c:pt>
                <c:pt idx="130">
                  <c:v>0.63933810054949081</c:v>
                </c:pt>
                <c:pt idx="131">
                  <c:v>0.65614949343513218</c:v>
                </c:pt>
                <c:pt idx="132">
                  <c:v>0.67547485771757487</c:v>
                </c:pt>
                <c:pt idx="133">
                  <c:v>0.70007232111807738</c:v>
                </c:pt>
                <c:pt idx="134">
                  <c:v>0.7007610961080486</c:v>
                </c:pt>
                <c:pt idx="135">
                  <c:v>0.70108239523614457</c:v>
                </c:pt>
                <c:pt idx="136">
                  <c:v>0.71987835408905054</c:v>
                </c:pt>
                <c:pt idx="137">
                  <c:v>0.72807433524768905</c:v>
                </c:pt>
                <c:pt idx="138">
                  <c:v>0.78755565029312513</c:v>
                </c:pt>
                <c:pt idx="139">
                  <c:v>0.79651160904454155</c:v>
                </c:pt>
                <c:pt idx="140">
                  <c:v>0.8449505778391595</c:v>
                </c:pt>
                <c:pt idx="141">
                  <c:v>0.85199648509462766</c:v>
                </c:pt>
                <c:pt idx="142">
                  <c:v>0.86322680530817497</c:v>
                </c:pt>
                <c:pt idx="143">
                  <c:v>0.89446216762192676</c:v>
                </c:pt>
                <c:pt idx="144">
                  <c:v>0.9498465880211876</c:v>
                </c:pt>
                <c:pt idx="145">
                  <c:v>0.98943893961784468</c:v>
                </c:pt>
                <c:pt idx="146">
                  <c:v>0.99953096911681072</c:v>
                </c:pt>
                <c:pt idx="147">
                  <c:v>1.0218820470098535</c:v>
                </c:pt>
                <c:pt idx="148">
                  <c:v>1.0450781577878145</c:v>
                </c:pt>
                <c:pt idx="149">
                  <c:v>1.058576031389455</c:v>
                </c:pt>
                <c:pt idx="150">
                  <c:v>1.0660331889924539</c:v>
                </c:pt>
                <c:pt idx="151">
                  <c:v>1.0884381294741141</c:v>
                </c:pt>
                <c:pt idx="152">
                  <c:v>1.1368588728065945</c:v>
                </c:pt>
                <c:pt idx="153">
                  <c:v>1.1429712026003236</c:v>
                </c:pt>
                <c:pt idx="154">
                  <c:v>1.1471876263616818</c:v>
                </c:pt>
                <c:pt idx="155">
                  <c:v>1.1735826917588092</c:v>
                </c:pt>
                <c:pt idx="156">
                  <c:v>1.1938931048579449</c:v>
                </c:pt>
                <c:pt idx="157">
                  <c:v>1.1979468552492234</c:v>
                </c:pt>
                <c:pt idx="158">
                  <c:v>1.2132398191398768</c:v>
                </c:pt>
                <c:pt idx="159">
                  <c:v>1.2210959430989778</c:v>
                </c:pt>
                <c:pt idx="160">
                  <c:v>1.2277205152101545</c:v>
                </c:pt>
                <c:pt idx="161">
                  <c:v>1.2655112276649141</c:v>
                </c:pt>
                <c:pt idx="162">
                  <c:v>1.2860477215788706</c:v>
                </c:pt>
                <c:pt idx="163">
                  <c:v>1.3766269548159595</c:v>
                </c:pt>
                <c:pt idx="164">
                  <c:v>1.4393984753939106</c:v>
                </c:pt>
                <c:pt idx="165">
                  <c:v>1.4781848385223917</c:v>
                </c:pt>
                <c:pt idx="166">
                  <c:v>1.5731869684139395</c:v>
                </c:pt>
                <c:pt idx="167">
                  <c:v>1.5820836431888348</c:v>
                </c:pt>
                <c:pt idx="168">
                  <c:v>1.6003175263112539</c:v>
                </c:pt>
                <c:pt idx="169">
                  <c:v>1.6707081709982696</c:v>
                </c:pt>
                <c:pt idx="170">
                  <c:v>1.6778037983268679</c:v>
                </c:pt>
                <c:pt idx="171">
                  <c:v>1.6826564693613442</c:v>
                </c:pt>
                <c:pt idx="172">
                  <c:v>1.7144290527244892</c:v>
                </c:pt>
                <c:pt idx="173">
                  <c:v>1.7937238555080357</c:v>
                </c:pt>
                <c:pt idx="174">
                  <c:v>1.8207685798430175</c:v>
                </c:pt>
                <c:pt idx="175">
                  <c:v>1.8365773449502782</c:v>
                </c:pt>
                <c:pt idx="176">
                  <c:v>1.9486928726826325</c:v>
                </c:pt>
                <c:pt idx="177">
                  <c:v>2.0182912789359824</c:v>
                </c:pt>
                <c:pt idx="178">
                  <c:v>2.2131054473943346</c:v>
                </c:pt>
                <c:pt idx="179">
                  <c:v>2.4077694192639236</c:v>
                </c:pt>
                <c:pt idx="180">
                  <c:v>2.4523316986379382</c:v>
                </c:pt>
                <c:pt idx="181">
                  <c:v>2.8451661717049022</c:v>
                </c:pt>
                <c:pt idx="182">
                  <c:v>3.0558266665499239</c:v>
                </c:pt>
                <c:pt idx="183">
                  <c:v>3.2844897518445375</c:v>
                </c:pt>
                <c:pt idx="184">
                  <c:v>3.319881859360835</c:v>
                </c:pt>
                <c:pt idx="185">
                  <c:v>3.3326321345541703</c:v>
                </c:pt>
                <c:pt idx="186">
                  <c:v>3.4910879603099119</c:v>
                </c:pt>
                <c:pt idx="187">
                  <c:v>3.6561256889365921</c:v>
                </c:pt>
                <c:pt idx="188">
                  <c:v>3.6594357318691171</c:v>
                </c:pt>
                <c:pt idx="189">
                  <c:v>3.8111942031567505</c:v>
                </c:pt>
                <c:pt idx="190">
                  <c:v>3.8286799209171005</c:v>
                </c:pt>
                <c:pt idx="191">
                  <c:v>3.9460760112070314</c:v>
                </c:pt>
                <c:pt idx="192">
                  <c:v>4.7709656949922925</c:v>
                </c:pt>
                <c:pt idx="193">
                  <c:v>4.9026600429015996</c:v>
                </c:pt>
                <c:pt idx="194">
                  <c:v>5.3267233046916749</c:v>
                </c:pt>
                <c:pt idx="195">
                  <c:v>5.3910984531230728</c:v>
                </c:pt>
                <c:pt idx="196">
                  <c:v>5.5803182467536008</c:v>
                </c:pt>
                <c:pt idx="197">
                  <c:v>5.9266913451910055</c:v>
                </c:pt>
                <c:pt idx="198">
                  <c:v>6.4385150916899025</c:v>
                </c:pt>
                <c:pt idx="199">
                  <c:v>6.8489182402044921</c:v>
                </c:pt>
                <c:pt idx="200">
                  <c:v>7.7536981341473057</c:v>
                </c:pt>
                <c:pt idx="201">
                  <c:v>9.0555620824592715</c:v>
                </c:pt>
                <c:pt idx="202">
                  <c:v>9.1851434056352961</c:v>
                </c:pt>
                <c:pt idx="203">
                  <c:v>14.334599653647594</c:v>
                </c:pt>
              </c:numCache>
            </c:numRef>
          </c:yVal>
          <c:smooth val="0"/>
          <c:extLst>
            <c:ext xmlns:c16="http://schemas.microsoft.com/office/drawing/2014/chart" uri="{C3380CC4-5D6E-409C-BE32-E72D297353CC}">
              <c16:uniqueId val="{00000000-484A-4FD1-BA6B-E1F6E1CA2356}"/>
            </c:ext>
          </c:extLst>
        </c:ser>
        <c:ser>
          <c:idx val="1"/>
          <c:order val="1"/>
          <c:tx>
            <c:strRef>
              <c:f>Sheet1!$C$1</c:f>
              <c:strCache>
                <c:ptCount val="1"/>
                <c:pt idx="0">
                  <c:v>90th Percentile</c:v>
                </c:pt>
              </c:strCache>
            </c:strRef>
          </c:tx>
          <c:spPr>
            <a:ln w="19050" cap="rnd">
              <a:solidFill>
                <a:schemeClr val="bg1">
                  <a:lumMod val="65000"/>
                  <a:alpha val="99000"/>
                </a:schemeClr>
              </a:solidFill>
              <a:prstDash val="sysDot"/>
              <a:round/>
            </a:ln>
            <a:effectLst/>
          </c:spPr>
          <c:marker>
            <c:symbol val="circle"/>
            <c:size val="5"/>
            <c:spPr>
              <a:noFill/>
              <a:ln w="9525">
                <a:noFill/>
              </a:ln>
              <a:effectLst/>
            </c:spPr>
          </c:marker>
          <c:xVal>
            <c:strRef>
              <c:f>Sheet1!$A$2:$A$205</c:f>
              <c:strCache>
                <c:ptCount val="204"/>
                <c:pt idx="0">
                  <c:v>Japan</c:v>
                </c:pt>
                <c:pt idx="1">
                  <c:v>Brunei</c:v>
                </c:pt>
                <c:pt idx="2">
                  <c:v>South Korea</c:v>
                </c:pt>
                <c:pt idx="3">
                  <c:v>Singapore</c:v>
                </c:pt>
                <c:pt idx="4">
                  <c:v>China</c:v>
                </c:pt>
                <c:pt idx="5">
                  <c:v>Seychelles</c:v>
                </c:pt>
                <c:pt idx="6">
                  <c:v>Oman</c:v>
                </c:pt>
                <c:pt idx="7">
                  <c:v>U.K.</c:v>
                </c:pt>
                <c:pt idx="8">
                  <c:v>Taiwan</c:v>
                </c:pt>
                <c:pt idx="9">
                  <c:v>Mauritius</c:v>
                </c:pt>
                <c:pt idx="10">
                  <c:v>Fiji</c:v>
                </c:pt>
                <c:pt idx="11">
                  <c:v>Maldives</c:v>
                </c:pt>
                <c:pt idx="12">
                  <c:v>Romania</c:v>
                </c:pt>
                <c:pt idx="13">
                  <c:v>Uzbekistan</c:v>
                </c:pt>
                <c:pt idx="14">
                  <c:v>United Arab Emirates</c:v>
                </c:pt>
                <c:pt idx="15">
                  <c:v>North Korea</c:v>
                </c:pt>
                <c:pt idx="16">
                  <c:v>Andorra</c:v>
                </c:pt>
                <c:pt idx="17">
                  <c:v>Poland</c:v>
                </c:pt>
                <c:pt idx="18">
                  <c:v>Cook Islands</c:v>
                </c:pt>
                <c:pt idx="19">
                  <c:v>Netherlands</c:v>
                </c:pt>
                <c:pt idx="20">
                  <c:v>Ireland</c:v>
                </c:pt>
                <c:pt idx="21">
                  <c:v>Indonesia</c:v>
                </c:pt>
                <c:pt idx="22">
                  <c:v>Belarus</c:v>
                </c:pt>
                <c:pt idx="23">
                  <c:v>Spain</c:v>
                </c:pt>
                <c:pt idx="24">
                  <c:v>Hungary</c:v>
                </c:pt>
                <c:pt idx="25">
                  <c:v>Germany</c:v>
                </c:pt>
                <c:pt idx="26">
                  <c:v>Kiribati</c:v>
                </c:pt>
                <c:pt idx="27">
                  <c:v>Qatar</c:v>
                </c:pt>
                <c:pt idx="28">
                  <c:v>Denmark</c:v>
                </c:pt>
                <c:pt idx="29">
                  <c:v>Tonga</c:v>
                </c:pt>
                <c:pt idx="30">
                  <c:v>Cyprus</c:v>
                </c:pt>
                <c:pt idx="31">
                  <c:v>Puerto Rico</c:v>
                </c:pt>
                <c:pt idx="32">
                  <c:v>Venezuela</c:v>
                </c:pt>
                <c:pt idx="33">
                  <c:v>Vietnam</c:v>
                </c:pt>
                <c:pt idx="34">
                  <c:v>Lithuania</c:v>
                </c:pt>
                <c:pt idx="35">
                  <c:v>Bangladesh</c:v>
                </c:pt>
                <c:pt idx="36">
                  <c:v>Italy</c:v>
                </c:pt>
                <c:pt idx="37">
                  <c:v>Latvia</c:v>
                </c:pt>
                <c:pt idx="38">
                  <c:v>Malaysia</c:v>
                </c:pt>
                <c:pt idx="39">
                  <c:v>Bahrain</c:v>
                </c:pt>
                <c:pt idx="40">
                  <c:v>Bhutan</c:v>
                </c:pt>
                <c:pt idx="41">
                  <c:v>Luxembourg</c:v>
                </c:pt>
                <c:pt idx="42">
                  <c:v>Tunisia</c:v>
                </c:pt>
                <c:pt idx="43">
                  <c:v>Moldova</c:v>
                </c:pt>
                <c:pt idx="44">
                  <c:v>Portugal</c:v>
                </c:pt>
                <c:pt idx="45">
                  <c:v>Tajikistan</c:v>
                </c:pt>
                <c:pt idx="46">
                  <c:v>Kyrgyzstan</c:v>
                </c:pt>
                <c:pt idx="47">
                  <c:v>Australia</c:v>
                </c:pt>
                <c:pt idx="48">
                  <c:v>Greece</c:v>
                </c:pt>
                <c:pt idx="49">
                  <c:v>Algeria</c:v>
                </c:pt>
                <c:pt idx="50">
                  <c:v>Mongolia</c:v>
                </c:pt>
                <c:pt idx="51">
                  <c:v>Bosnia and Herzegovina</c:v>
                </c:pt>
                <c:pt idx="52">
                  <c:v>Azerbaijan</c:v>
                </c:pt>
                <c:pt idx="53">
                  <c:v>Kazakhstan</c:v>
                </c:pt>
                <c:pt idx="54">
                  <c:v>Czechia</c:v>
                </c:pt>
                <c:pt idx="55">
                  <c:v>Russia</c:v>
                </c:pt>
                <c:pt idx="56">
                  <c:v>Palau</c:v>
                </c:pt>
                <c:pt idx="57">
                  <c:v>Morocco</c:v>
                </c:pt>
                <c:pt idx="58">
                  <c:v>American Samoa</c:v>
                </c:pt>
                <c:pt idx="59">
                  <c:v>Estonia</c:v>
                </c:pt>
                <c:pt idx="60">
                  <c:v>Sri Lanka</c:v>
                </c:pt>
                <c:pt idx="61">
                  <c:v>Myanmar</c:v>
                </c:pt>
                <c:pt idx="62">
                  <c:v>New Zealand</c:v>
                </c:pt>
                <c:pt idx="63">
                  <c:v>Kuwait</c:v>
                </c:pt>
                <c:pt idx="64">
                  <c:v>Belgium</c:v>
                </c:pt>
                <c:pt idx="65">
                  <c:v>France</c:v>
                </c:pt>
                <c:pt idx="66">
                  <c:v>Iceland</c:v>
                </c:pt>
                <c:pt idx="67">
                  <c:v>Samoa</c:v>
                </c:pt>
                <c:pt idx="68">
                  <c:v>Slovakia</c:v>
                </c:pt>
                <c:pt idx="69">
                  <c:v>Ukraine</c:v>
                </c:pt>
                <c:pt idx="70">
                  <c:v>Austria</c:v>
                </c:pt>
                <c:pt idx="71">
                  <c:v>Pakistan</c:v>
                </c:pt>
                <c:pt idx="72">
                  <c:v>San Marino</c:v>
                </c:pt>
                <c:pt idx="73">
                  <c:v>Sweden</c:v>
                </c:pt>
                <c:pt idx="74">
                  <c:v>Slovenia</c:v>
                </c:pt>
                <c:pt idx="75">
                  <c:v>Egypt</c:v>
                </c:pt>
                <c:pt idx="76">
                  <c:v>Cuba</c:v>
                </c:pt>
                <c:pt idx="77">
                  <c:v>Vanuatu</c:v>
                </c:pt>
                <c:pt idx="78">
                  <c:v>Switzerland</c:v>
                </c:pt>
                <c:pt idx="79">
                  <c:v>Serbia</c:v>
                </c:pt>
                <c:pt idx="80">
                  <c:v>India</c:v>
                </c:pt>
                <c:pt idx="81">
                  <c:v>Bulgaria</c:v>
                </c:pt>
                <c:pt idx="82">
                  <c:v>Malta</c:v>
                </c:pt>
                <c:pt idx="83">
                  <c:v>Cambodia</c:v>
                </c:pt>
                <c:pt idx="84">
                  <c:v>Armenia</c:v>
                </c:pt>
                <c:pt idx="85">
                  <c:v>Tuvalu</c:v>
                </c:pt>
                <c:pt idx="86">
                  <c:v>Ghana</c:v>
                </c:pt>
                <c:pt idx="87">
                  <c:v>Norway</c:v>
                </c:pt>
                <c:pt idx="88">
                  <c:v>North Macedonia</c:v>
                </c:pt>
                <c:pt idx="89">
                  <c:v>Timor-Leste</c:v>
                </c:pt>
                <c:pt idx="90">
                  <c:v>Finland</c:v>
                </c:pt>
                <c:pt idx="91">
                  <c:v>Gambia</c:v>
                </c:pt>
                <c:pt idx="92">
                  <c:v>Papua New Guinea</c:v>
                </c:pt>
                <c:pt idx="93">
                  <c:v>Micronesia</c:v>
                </c:pt>
                <c:pt idx="94">
                  <c:v>Monaco</c:v>
                </c:pt>
                <c:pt idx="95">
                  <c:v>Libya</c:v>
                </c:pt>
                <c:pt idx="96">
                  <c:v>Croatia</c:v>
                </c:pt>
                <c:pt idx="97">
                  <c:v>Equatorial Guinea</c:v>
                </c:pt>
                <c:pt idx="98">
                  <c:v>Grenada</c:v>
                </c:pt>
                <c:pt idx="99">
                  <c:v>Senegal</c:v>
                </c:pt>
                <c:pt idx="100">
                  <c:v>Iran</c:v>
                </c:pt>
                <c:pt idx="101">
                  <c:v>Marshall Islands</c:v>
                </c:pt>
                <c:pt idx="102">
                  <c:v>Tokelau</c:v>
                </c:pt>
                <c:pt idx="103">
                  <c:v>Guåhan</c:v>
                </c:pt>
                <c:pt idx="104">
                  <c:v>Yemen</c:v>
                </c:pt>
                <c:pt idx="105">
                  <c:v>Israel</c:v>
                </c:pt>
                <c:pt idx="106">
                  <c:v>Nauru</c:v>
                </c:pt>
                <c:pt idx="107">
                  <c:v>Angola</c:v>
                </c:pt>
                <c:pt idx="108">
                  <c:v>Niue</c:v>
                </c:pt>
                <c:pt idx="109">
                  <c:v>Turkmenistan</c:v>
                </c:pt>
                <c:pt idx="110">
                  <c:v>Burundi</c:v>
                </c:pt>
                <c:pt idx="111">
                  <c:v>Northern Mariana Islands</c:v>
                </c:pt>
                <c:pt idx="112">
                  <c:v>Saudi Arabia</c:v>
                </c:pt>
                <c:pt idx="113">
                  <c:v>Sierra Leone</c:v>
                </c:pt>
                <c:pt idx="114">
                  <c:v>Gabon</c:v>
                </c:pt>
                <c:pt idx="115">
                  <c:v>Madagascar</c:v>
                </c:pt>
                <c:pt idx="116">
                  <c:v>Solomon Islands</c:v>
                </c:pt>
                <c:pt idx="117">
                  <c:v>Democratic Republic of the Congo</c:v>
                </c:pt>
                <c:pt idx="118">
                  <c:v>Georgia</c:v>
                </c:pt>
                <c:pt idx="119">
                  <c:v>Laos</c:v>
                </c:pt>
                <c:pt idx="120">
                  <c:v>Bermuda</c:v>
                </c:pt>
                <c:pt idx="121">
                  <c:v>Malawi</c:v>
                </c:pt>
                <c:pt idx="122">
                  <c:v>Nepal</c:v>
                </c:pt>
                <c:pt idx="123">
                  <c:v>Zimbabwe</c:v>
                </c:pt>
                <c:pt idx="124">
                  <c:v>Congo</c:v>
                </c:pt>
                <c:pt idx="125">
                  <c:v>Rwanda</c:v>
                </c:pt>
                <c:pt idx="126">
                  <c:v>Jordan</c:v>
                </c:pt>
                <c:pt idx="127">
                  <c:v>Liberia</c:v>
                </c:pt>
                <c:pt idx="128">
                  <c:v>Cameroon</c:v>
                </c:pt>
                <c:pt idx="129">
                  <c:v>Montenegro</c:v>
                </c:pt>
                <c:pt idx="130">
                  <c:v>Mauritania</c:v>
                </c:pt>
                <c:pt idx="131">
                  <c:v>Canada</c:v>
                </c:pt>
                <c:pt idx="132">
                  <c:v>Peru</c:v>
                </c:pt>
                <c:pt idx="133">
                  <c:v>Chile</c:v>
                </c:pt>
                <c:pt idx="134">
                  <c:v>Kenya</c:v>
                </c:pt>
                <c:pt idx="135">
                  <c:v>Lebanon</c:v>
                </c:pt>
                <c:pt idx="136">
                  <c:v>Botswana</c:v>
                </c:pt>
                <c:pt idx="137">
                  <c:v>Albania</c:v>
                </c:pt>
                <c:pt idx="138">
                  <c:v>Tanzania</c:v>
                </c:pt>
                <c:pt idx="139">
                  <c:v>Sao Tome and Principe</c:v>
                </c:pt>
                <c:pt idx="140">
                  <c:v>Uganda</c:v>
                </c:pt>
                <c:pt idx="141">
                  <c:v>Ecuador</c:v>
                </c:pt>
                <c:pt idx="142">
                  <c:v>Sudan</c:v>
                </c:pt>
                <c:pt idx="143">
                  <c:v>Ethiopia</c:v>
                </c:pt>
                <c:pt idx="144">
                  <c:v>Thailand</c:v>
                </c:pt>
                <c:pt idx="145">
                  <c:v>Zambia</c:v>
                </c:pt>
                <c:pt idx="146">
                  <c:v>Türkiye</c:v>
                </c:pt>
                <c:pt idx="147">
                  <c:v>Comoros</c:v>
                </c:pt>
                <c:pt idx="148">
                  <c:v>Burkina Faso</c:v>
                </c:pt>
                <c:pt idx="149">
                  <c:v>Mozambique</c:v>
                </c:pt>
                <c:pt idx="150">
                  <c:v>Syria</c:v>
                </c:pt>
                <c:pt idx="151">
                  <c:v>Namibia</c:v>
                </c:pt>
                <c:pt idx="152">
                  <c:v>Benin</c:v>
                </c:pt>
                <c:pt idx="153">
                  <c:v>Djibouti</c:v>
                </c:pt>
                <c:pt idx="154">
                  <c:v>Togo</c:v>
                </c:pt>
                <c:pt idx="155">
                  <c:v>Bolivia</c:v>
                </c:pt>
                <c:pt idx="156">
                  <c:v>Philippines</c:v>
                </c:pt>
                <c:pt idx="157">
                  <c:v>Guinea</c:v>
                </c:pt>
                <c:pt idx="158">
                  <c:v>Niger</c:v>
                </c:pt>
                <c:pt idx="159">
                  <c:v>Nicaragua</c:v>
                </c:pt>
                <c:pt idx="160">
                  <c:v>Cote d'Ivoire</c:v>
                </c:pt>
                <c:pt idx="161">
                  <c:v>Nigeria</c:v>
                </c:pt>
                <c:pt idx="162">
                  <c:v>Central African Republic</c:v>
                </c:pt>
                <c:pt idx="163">
                  <c:v>Eswatini</c:v>
                </c:pt>
                <c:pt idx="164">
                  <c:v>Dominica</c:v>
                </c:pt>
                <c:pt idx="165">
                  <c:v>Afghanistan</c:v>
                </c:pt>
                <c:pt idx="166">
                  <c:v>South Africa</c:v>
                </c:pt>
                <c:pt idx="167">
                  <c:v>Mali</c:v>
                </c:pt>
                <c:pt idx="168">
                  <c:v>Barbados</c:v>
                </c:pt>
                <c:pt idx="169">
                  <c:v>Suriname</c:v>
                </c:pt>
                <c:pt idx="170">
                  <c:v>South Sudan</c:v>
                </c:pt>
                <c:pt idx="171">
                  <c:v>Eritrea</c:v>
                </c:pt>
                <c:pt idx="172">
                  <c:v>Antigua and Barbuda</c:v>
                </c:pt>
                <c:pt idx="173">
                  <c:v>Chad</c:v>
                </c:pt>
                <c:pt idx="174">
                  <c:v>Argentina</c:v>
                </c:pt>
                <c:pt idx="175">
                  <c:v>Guinea-Bissau</c:v>
                </c:pt>
                <c:pt idx="176">
                  <c:v>Costa Rica</c:v>
                </c:pt>
                <c:pt idx="177">
                  <c:v>Palestine</c:v>
                </c:pt>
                <c:pt idx="178">
                  <c:v>Somalia</c:v>
                </c:pt>
                <c:pt idx="179">
                  <c:v>Lesotho</c:v>
                </c:pt>
                <c:pt idx="180">
                  <c:v>Guyana</c:v>
                </c:pt>
                <c:pt idx="181">
                  <c:v>Saint Lucia</c:v>
                </c:pt>
                <c:pt idx="182">
                  <c:v>Cabo Verde</c:v>
                </c:pt>
                <c:pt idx="183">
                  <c:v>Iraq</c:v>
                </c:pt>
                <c:pt idx="184">
                  <c:v>Uruguay</c:v>
                </c:pt>
                <c:pt idx="185">
                  <c:v>Paraguay</c:v>
                </c:pt>
                <c:pt idx="186">
                  <c:v>Belize</c:v>
                </c:pt>
                <c:pt idx="187">
                  <c:v>U.S.</c:v>
                </c:pt>
                <c:pt idx="188">
                  <c:v>Panama</c:v>
                </c:pt>
                <c:pt idx="189">
                  <c:v>Saint Vincent and the Grenadines</c:v>
                </c:pt>
                <c:pt idx="190">
                  <c:v>Greenland</c:v>
                </c:pt>
                <c:pt idx="191">
                  <c:v>Dominican Republic</c:v>
                </c:pt>
                <c:pt idx="192">
                  <c:v>Jamaica</c:v>
                </c:pt>
                <c:pt idx="193">
                  <c:v>Bahamas</c:v>
                </c:pt>
                <c:pt idx="194">
                  <c:v>Saint Kitts and Nevis</c:v>
                </c:pt>
                <c:pt idx="195">
                  <c:v>Mexico</c:v>
                </c:pt>
                <c:pt idx="196">
                  <c:v>Trinidad and Tobago</c:v>
                </c:pt>
                <c:pt idx="197">
                  <c:v>Haiti</c:v>
                </c:pt>
                <c:pt idx="198">
                  <c:v>Honduras</c:v>
                </c:pt>
                <c:pt idx="199">
                  <c:v>Colombia</c:v>
                </c:pt>
                <c:pt idx="200">
                  <c:v>Guatemala</c:v>
                </c:pt>
                <c:pt idx="201">
                  <c:v>Brazil</c:v>
                </c:pt>
                <c:pt idx="202">
                  <c:v>U.S. Virgin Islands</c:v>
                </c:pt>
                <c:pt idx="203">
                  <c:v>El Salvador</c:v>
                </c:pt>
              </c:strCache>
            </c:strRef>
          </c:xVal>
          <c:yVal>
            <c:numRef>
              <c:f>Sheet1!$C$2:$C$205</c:f>
              <c:numCache>
                <c:formatCode>General</c:formatCode>
                <c:ptCount val="204"/>
                <c:pt idx="0">
                  <c:v>3.16</c:v>
                </c:pt>
                <c:pt idx="1">
                  <c:v>3.16</c:v>
                </c:pt>
                <c:pt idx="2">
                  <c:v>3.16</c:v>
                </c:pt>
                <c:pt idx="3">
                  <c:v>3.16</c:v>
                </c:pt>
                <c:pt idx="4">
                  <c:v>3.16</c:v>
                </c:pt>
                <c:pt idx="5">
                  <c:v>3.16</c:v>
                </c:pt>
                <c:pt idx="6">
                  <c:v>3.16</c:v>
                </c:pt>
                <c:pt idx="7">
                  <c:v>3.16</c:v>
                </c:pt>
                <c:pt idx="8">
                  <c:v>3.16</c:v>
                </c:pt>
                <c:pt idx="9">
                  <c:v>3.16</c:v>
                </c:pt>
                <c:pt idx="10">
                  <c:v>3.16</c:v>
                </c:pt>
                <c:pt idx="11">
                  <c:v>3.16</c:v>
                </c:pt>
                <c:pt idx="12">
                  <c:v>3.16</c:v>
                </c:pt>
                <c:pt idx="13">
                  <c:v>3.16</c:v>
                </c:pt>
                <c:pt idx="14">
                  <c:v>3.16</c:v>
                </c:pt>
                <c:pt idx="15">
                  <c:v>3.16</c:v>
                </c:pt>
                <c:pt idx="16">
                  <c:v>3.16</c:v>
                </c:pt>
                <c:pt idx="17">
                  <c:v>3.16</c:v>
                </c:pt>
                <c:pt idx="18">
                  <c:v>3.16</c:v>
                </c:pt>
                <c:pt idx="19">
                  <c:v>3.16</c:v>
                </c:pt>
                <c:pt idx="20">
                  <c:v>3.16</c:v>
                </c:pt>
                <c:pt idx="21">
                  <c:v>3.16</c:v>
                </c:pt>
                <c:pt idx="22">
                  <c:v>3.16</c:v>
                </c:pt>
                <c:pt idx="23">
                  <c:v>3.16</c:v>
                </c:pt>
                <c:pt idx="24">
                  <c:v>3.16</c:v>
                </c:pt>
                <c:pt idx="25">
                  <c:v>3.16</c:v>
                </c:pt>
                <c:pt idx="26">
                  <c:v>3.16</c:v>
                </c:pt>
                <c:pt idx="27">
                  <c:v>3.16</c:v>
                </c:pt>
                <c:pt idx="28">
                  <c:v>3.16</c:v>
                </c:pt>
                <c:pt idx="29">
                  <c:v>3.16</c:v>
                </c:pt>
                <c:pt idx="30">
                  <c:v>3.16</c:v>
                </c:pt>
                <c:pt idx="31">
                  <c:v>3.16</c:v>
                </c:pt>
                <c:pt idx="32">
                  <c:v>3.16</c:v>
                </c:pt>
                <c:pt idx="33">
                  <c:v>3.16</c:v>
                </c:pt>
                <c:pt idx="34">
                  <c:v>3.16</c:v>
                </c:pt>
                <c:pt idx="35">
                  <c:v>3.16</c:v>
                </c:pt>
                <c:pt idx="36">
                  <c:v>3.16</c:v>
                </c:pt>
                <c:pt idx="37">
                  <c:v>3.16</c:v>
                </c:pt>
                <c:pt idx="38">
                  <c:v>3.16</c:v>
                </c:pt>
                <c:pt idx="39">
                  <c:v>3.16</c:v>
                </c:pt>
                <c:pt idx="40">
                  <c:v>3.16</c:v>
                </c:pt>
                <c:pt idx="41">
                  <c:v>3.16</c:v>
                </c:pt>
                <c:pt idx="42">
                  <c:v>3.16</c:v>
                </c:pt>
                <c:pt idx="43">
                  <c:v>3.16</c:v>
                </c:pt>
                <c:pt idx="44">
                  <c:v>3.16</c:v>
                </c:pt>
                <c:pt idx="45">
                  <c:v>3.16</c:v>
                </c:pt>
                <c:pt idx="46">
                  <c:v>3.16</c:v>
                </c:pt>
                <c:pt idx="47">
                  <c:v>3.16</c:v>
                </c:pt>
                <c:pt idx="48">
                  <c:v>3.16</c:v>
                </c:pt>
                <c:pt idx="49">
                  <c:v>3.16</c:v>
                </c:pt>
                <c:pt idx="50">
                  <c:v>3.16</c:v>
                </c:pt>
                <c:pt idx="51">
                  <c:v>3.16</c:v>
                </c:pt>
                <c:pt idx="52">
                  <c:v>3.16</c:v>
                </c:pt>
                <c:pt idx="53">
                  <c:v>3.16</c:v>
                </c:pt>
                <c:pt idx="54">
                  <c:v>3.16</c:v>
                </c:pt>
                <c:pt idx="55">
                  <c:v>3.16</c:v>
                </c:pt>
                <c:pt idx="56">
                  <c:v>3.16</c:v>
                </c:pt>
                <c:pt idx="57">
                  <c:v>3.16</c:v>
                </c:pt>
                <c:pt idx="58">
                  <c:v>3.16</c:v>
                </c:pt>
                <c:pt idx="59">
                  <c:v>3.16</c:v>
                </c:pt>
                <c:pt idx="60">
                  <c:v>3.16</c:v>
                </c:pt>
                <c:pt idx="61">
                  <c:v>3.16</c:v>
                </c:pt>
                <c:pt idx="62">
                  <c:v>3.16</c:v>
                </c:pt>
                <c:pt idx="63">
                  <c:v>3.16</c:v>
                </c:pt>
                <c:pt idx="64">
                  <c:v>3.16</c:v>
                </c:pt>
                <c:pt idx="65">
                  <c:v>3.16</c:v>
                </c:pt>
                <c:pt idx="66">
                  <c:v>3.16</c:v>
                </c:pt>
                <c:pt idx="67">
                  <c:v>3.16</c:v>
                </c:pt>
                <c:pt idx="68">
                  <c:v>3.16</c:v>
                </c:pt>
                <c:pt idx="69">
                  <c:v>3.16</c:v>
                </c:pt>
                <c:pt idx="70">
                  <c:v>3.16</c:v>
                </c:pt>
                <c:pt idx="71">
                  <c:v>3.16</c:v>
                </c:pt>
                <c:pt idx="72">
                  <c:v>3.16</c:v>
                </c:pt>
                <c:pt idx="73">
                  <c:v>3.16</c:v>
                </c:pt>
                <c:pt idx="74">
                  <c:v>3.16</c:v>
                </c:pt>
                <c:pt idx="75">
                  <c:v>3.16</c:v>
                </c:pt>
                <c:pt idx="76">
                  <c:v>3.16</c:v>
                </c:pt>
                <c:pt idx="77">
                  <c:v>3.16</c:v>
                </c:pt>
                <c:pt idx="78">
                  <c:v>3.16</c:v>
                </c:pt>
                <c:pt idx="79">
                  <c:v>3.16</c:v>
                </c:pt>
                <c:pt idx="80">
                  <c:v>3.16</c:v>
                </c:pt>
                <c:pt idx="81">
                  <c:v>3.16</c:v>
                </c:pt>
                <c:pt idx="82">
                  <c:v>3.16</c:v>
                </c:pt>
                <c:pt idx="83">
                  <c:v>3.16</c:v>
                </c:pt>
                <c:pt idx="84">
                  <c:v>3.16</c:v>
                </c:pt>
                <c:pt idx="85">
                  <c:v>3.16</c:v>
                </c:pt>
                <c:pt idx="86">
                  <c:v>3.16</c:v>
                </c:pt>
                <c:pt idx="87">
                  <c:v>3.16</c:v>
                </c:pt>
                <c:pt idx="88">
                  <c:v>3.16</c:v>
                </c:pt>
                <c:pt idx="89">
                  <c:v>3.16</c:v>
                </c:pt>
                <c:pt idx="90">
                  <c:v>3.16</c:v>
                </c:pt>
                <c:pt idx="91">
                  <c:v>3.16</c:v>
                </c:pt>
                <c:pt idx="92">
                  <c:v>3.16</c:v>
                </c:pt>
                <c:pt idx="93">
                  <c:v>3.16</c:v>
                </c:pt>
                <c:pt idx="94">
                  <c:v>3.16</c:v>
                </c:pt>
                <c:pt idx="95">
                  <c:v>3.16</c:v>
                </c:pt>
                <c:pt idx="96">
                  <c:v>3.16</c:v>
                </c:pt>
                <c:pt idx="97">
                  <c:v>3.16</c:v>
                </c:pt>
                <c:pt idx="98">
                  <c:v>3.16</c:v>
                </c:pt>
                <c:pt idx="99">
                  <c:v>3.16</c:v>
                </c:pt>
                <c:pt idx="100">
                  <c:v>3.16</c:v>
                </c:pt>
                <c:pt idx="101">
                  <c:v>3.16</c:v>
                </c:pt>
                <c:pt idx="102">
                  <c:v>3.16</c:v>
                </c:pt>
                <c:pt idx="103">
                  <c:v>3.16</c:v>
                </c:pt>
                <c:pt idx="104">
                  <c:v>3.16</c:v>
                </c:pt>
                <c:pt idx="105">
                  <c:v>3.16</c:v>
                </c:pt>
                <c:pt idx="106">
                  <c:v>3.16</c:v>
                </c:pt>
                <c:pt idx="107">
                  <c:v>3.16</c:v>
                </c:pt>
                <c:pt idx="108">
                  <c:v>3.16</c:v>
                </c:pt>
                <c:pt idx="109">
                  <c:v>3.16</c:v>
                </c:pt>
                <c:pt idx="110">
                  <c:v>3.16</c:v>
                </c:pt>
                <c:pt idx="111">
                  <c:v>3.16</c:v>
                </c:pt>
                <c:pt idx="112">
                  <c:v>3.16</c:v>
                </c:pt>
                <c:pt idx="113">
                  <c:v>3.16</c:v>
                </c:pt>
                <c:pt idx="114">
                  <c:v>3.16</c:v>
                </c:pt>
                <c:pt idx="115">
                  <c:v>3.16</c:v>
                </c:pt>
                <c:pt idx="116">
                  <c:v>3.16</c:v>
                </c:pt>
                <c:pt idx="117">
                  <c:v>3.16</c:v>
                </c:pt>
                <c:pt idx="118">
                  <c:v>3.16</c:v>
                </c:pt>
                <c:pt idx="119">
                  <c:v>3.16</c:v>
                </c:pt>
                <c:pt idx="120">
                  <c:v>3.16</c:v>
                </c:pt>
                <c:pt idx="121">
                  <c:v>3.16</c:v>
                </c:pt>
                <c:pt idx="122">
                  <c:v>3.16</c:v>
                </c:pt>
                <c:pt idx="123">
                  <c:v>3.16</c:v>
                </c:pt>
                <c:pt idx="124">
                  <c:v>3.16</c:v>
                </c:pt>
                <c:pt idx="125">
                  <c:v>3.16</c:v>
                </c:pt>
                <c:pt idx="126">
                  <c:v>3.16</c:v>
                </c:pt>
                <c:pt idx="127">
                  <c:v>3.16</c:v>
                </c:pt>
                <c:pt idx="128">
                  <c:v>3.16</c:v>
                </c:pt>
                <c:pt idx="129">
                  <c:v>3.16</c:v>
                </c:pt>
                <c:pt idx="130">
                  <c:v>3.16</c:v>
                </c:pt>
                <c:pt idx="131">
                  <c:v>3.16</c:v>
                </c:pt>
                <c:pt idx="132">
                  <c:v>3.16</c:v>
                </c:pt>
                <c:pt idx="133">
                  <c:v>3.16</c:v>
                </c:pt>
                <c:pt idx="134">
                  <c:v>3.16</c:v>
                </c:pt>
                <c:pt idx="135">
                  <c:v>3.16</c:v>
                </c:pt>
                <c:pt idx="136">
                  <c:v>3.16</c:v>
                </c:pt>
                <c:pt idx="137">
                  <c:v>3.16</c:v>
                </c:pt>
                <c:pt idx="138">
                  <c:v>3.16</c:v>
                </c:pt>
                <c:pt idx="139">
                  <c:v>3.16</c:v>
                </c:pt>
                <c:pt idx="140">
                  <c:v>3.16</c:v>
                </c:pt>
                <c:pt idx="141">
                  <c:v>3.16</c:v>
                </c:pt>
                <c:pt idx="142">
                  <c:v>3.16</c:v>
                </c:pt>
                <c:pt idx="143">
                  <c:v>3.16</c:v>
                </c:pt>
                <c:pt idx="144">
                  <c:v>3.16</c:v>
                </c:pt>
                <c:pt idx="145">
                  <c:v>3.16</c:v>
                </c:pt>
                <c:pt idx="146">
                  <c:v>3.16</c:v>
                </c:pt>
                <c:pt idx="147">
                  <c:v>3.16</c:v>
                </c:pt>
                <c:pt idx="148">
                  <c:v>3.16</c:v>
                </c:pt>
                <c:pt idx="149">
                  <c:v>3.16</c:v>
                </c:pt>
                <c:pt idx="150">
                  <c:v>3.16</c:v>
                </c:pt>
                <c:pt idx="151">
                  <c:v>3.16</c:v>
                </c:pt>
                <c:pt idx="152">
                  <c:v>3.16</c:v>
                </c:pt>
                <c:pt idx="153">
                  <c:v>3.16</c:v>
                </c:pt>
                <c:pt idx="154">
                  <c:v>3.16</c:v>
                </c:pt>
                <c:pt idx="155">
                  <c:v>3.16</c:v>
                </c:pt>
                <c:pt idx="156">
                  <c:v>3.16</c:v>
                </c:pt>
                <c:pt idx="157">
                  <c:v>3.16</c:v>
                </c:pt>
                <c:pt idx="158">
                  <c:v>3.16</c:v>
                </c:pt>
                <c:pt idx="159">
                  <c:v>3.16</c:v>
                </c:pt>
                <c:pt idx="160">
                  <c:v>3.16</c:v>
                </c:pt>
                <c:pt idx="161">
                  <c:v>3.16</c:v>
                </c:pt>
                <c:pt idx="162">
                  <c:v>3.16</c:v>
                </c:pt>
                <c:pt idx="163">
                  <c:v>3.16</c:v>
                </c:pt>
                <c:pt idx="164">
                  <c:v>3.16</c:v>
                </c:pt>
                <c:pt idx="165">
                  <c:v>3.16</c:v>
                </c:pt>
                <c:pt idx="166">
                  <c:v>3.16</c:v>
                </c:pt>
                <c:pt idx="167">
                  <c:v>3.16</c:v>
                </c:pt>
                <c:pt idx="168">
                  <c:v>3.16</c:v>
                </c:pt>
                <c:pt idx="169">
                  <c:v>3.16</c:v>
                </c:pt>
                <c:pt idx="170">
                  <c:v>3.16</c:v>
                </c:pt>
                <c:pt idx="171">
                  <c:v>3.16</c:v>
                </c:pt>
                <c:pt idx="172">
                  <c:v>3.16</c:v>
                </c:pt>
                <c:pt idx="173">
                  <c:v>3.16</c:v>
                </c:pt>
                <c:pt idx="174">
                  <c:v>3.16</c:v>
                </c:pt>
                <c:pt idx="175">
                  <c:v>3.16</c:v>
                </c:pt>
                <c:pt idx="176">
                  <c:v>3.16</c:v>
                </c:pt>
                <c:pt idx="177">
                  <c:v>3.16</c:v>
                </c:pt>
                <c:pt idx="178">
                  <c:v>3.16</c:v>
                </c:pt>
                <c:pt idx="179">
                  <c:v>3.16</c:v>
                </c:pt>
                <c:pt idx="180">
                  <c:v>3.16</c:v>
                </c:pt>
                <c:pt idx="181">
                  <c:v>3.16</c:v>
                </c:pt>
                <c:pt idx="182">
                  <c:v>3.16</c:v>
                </c:pt>
                <c:pt idx="183">
                  <c:v>3.16</c:v>
                </c:pt>
                <c:pt idx="184">
                  <c:v>3.16</c:v>
                </c:pt>
                <c:pt idx="185">
                  <c:v>3.16</c:v>
                </c:pt>
                <c:pt idx="186">
                  <c:v>3.16</c:v>
                </c:pt>
                <c:pt idx="187">
                  <c:v>3.16</c:v>
                </c:pt>
                <c:pt idx="188">
                  <c:v>3.16</c:v>
                </c:pt>
                <c:pt idx="189">
                  <c:v>3.16</c:v>
                </c:pt>
                <c:pt idx="190">
                  <c:v>3.16</c:v>
                </c:pt>
                <c:pt idx="191">
                  <c:v>3.16</c:v>
                </c:pt>
                <c:pt idx="192">
                  <c:v>3.16</c:v>
                </c:pt>
                <c:pt idx="193">
                  <c:v>3.16</c:v>
                </c:pt>
                <c:pt idx="194">
                  <c:v>3.16</c:v>
                </c:pt>
                <c:pt idx="195">
                  <c:v>3.16</c:v>
                </c:pt>
                <c:pt idx="196">
                  <c:v>3.16</c:v>
                </c:pt>
                <c:pt idx="197">
                  <c:v>3.16</c:v>
                </c:pt>
                <c:pt idx="198">
                  <c:v>3.16</c:v>
                </c:pt>
                <c:pt idx="199">
                  <c:v>3.16</c:v>
                </c:pt>
                <c:pt idx="200">
                  <c:v>3.16</c:v>
                </c:pt>
                <c:pt idx="201">
                  <c:v>3.16</c:v>
                </c:pt>
                <c:pt idx="202">
                  <c:v>3.16</c:v>
                </c:pt>
                <c:pt idx="203">
                  <c:v>3.16</c:v>
                </c:pt>
              </c:numCache>
            </c:numRef>
          </c:yVal>
          <c:smooth val="0"/>
          <c:extLst>
            <c:ext xmlns:c16="http://schemas.microsoft.com/office/drawing/2014/chart" uri="{C3380CC4-5D6E-409C-BE32-E72D297353CC}">
              <c16:uniqueId val="{00000006-484A-4FD1-BA6B-E1F6E1CA2356}"/>
            </c:ext>
          </c:extLst>
        </c:ser>
        <c:dLbls>
          <c:showLegendKey val="0"/>
          <c:showVal val="0"/>
          <c:showCatName val="0"/>
          <c:showSerName val="0"/>
          <c:showPercent val="0"/>
          <c:showBubbleSize val="0"/>
        </c:dLbls>
        <c:axId val="959714399"/>
        <c:axId val="959716799"/>
      </c:scatterChart>
      <c:valAx>
        <c:axId val="959714399"/>
        <c:scaling>
          <c:orientation val="minMax"/>
          <c:max val="206"/>
          <c:min val="0"/>
        </c:scaling>
        <c:delete val="1"/>
        <c:axPos val="b"/>
        <c:numFmt formatCode="General" sourceLinked="1"/>
        <c:majorTickMark val="none"/>
        <c:minorTickMark val="none"/>
        <c:tickLblPos val="nextTo"/>
        <c:crossAx val="959716799"/>
        <c:crosses val="autoZero"/>
        <c:crossBetween val="midCat"/>
      </c:valAx>
      <c:valAx>
        <c:axId val="959716799"/>
        <c:scaling>
          <c:orientation val="minMax"/>
          <c:max val="15"/>
          <c:min val="0"/>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959714399"/>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9406353863016774E-2"/>
          <c:y val="3.8217626721434965E-2"/>
          <c:w val="0.95274589207150662"/>
          <c:h val="0.92356474655713006"/>
        </c:manualLayout>
      </c:layout>
      <c:scatterChart>
        <c:scatterStyle val="lineMarker"/>
        <c:varyColors val="0"/>
        <c:ser>
          <c:idx val="0"/>
          <c:order val="0"/>
          <c:tx>
            <c:strRef>
              <c:f>Sheet1!$B$1</c:f>
              <c:strCache>
                <c:ptCount val="1"/>
                <c:pt idx="0">
                  <c:v>Country</c:v>
                </c:pt>
              </c:strCache>
            </c:strRef>
          </c:tx>
          <c:spPr>
            <a:ln w="19050" cap="rnd">
              <a:noFill/>
              <a:round/>
            </a:ln>
            <a:effectLst/>
          </c:spPr>
          <c:marker>
            <c:symbol val="circle"/>
            <c:size val="5"/>
            <c:spPr>
              <a:solidFill>
                <a:srgbClr val="13283D"/>
              </a:solidFill>
              <a:ln w="9525">
                <a:noFill/>
              </a:ln>
              <a:effectLst/>
            </c:spPr>
          </c:marker>
          <c:dPt>
            <c:idx val="5"/>
            <c:marker>
              <c:symbol val="circle"/>
              <c:size val="5"/>
              <c:spPr>
                <a:solidFill>
                  <a:schemeClr val="accent2"/>
                </a:solidFill>
                <a:ln w="9525">
                  <a:solidFill>
                    <a:schemeClr val="accent2"/>
                  </a:solidFill>
                </a:ln>
                <a:effectLst/>
              </c:spPr>
            </c:marker>
            <c:bubble3D val="0"/>
            <c:spPr>
              <a:ln w="19050" cap="rnd">
                <a:noFill/>
                <a:round/>
              </a:ln>
              <a:effectLst/>
            </c:spPr>
            <c:extLst>
              <c:ext xmlns:c16="http://schemas.microsoft.com/office/drawing/2014/chart" uri="{C3380CC4-5D6E-409C-BE32-E72D297353CC}">
                <c16:uniqueId val="{00000001-B21C-DE48-BFDC-18F5C457DAD2}"/>
              </c:ext>
            </c:extLst>
          </c:dPt>
          <c:dLbls>
            <c:dLbl>
              <c:idx val="0"/>
              <c:tx>
                <c:rich>
                  <a:bodyPr/>
                  <a:lstStyle/>
                  <a:p>
                    <a:fld id="{125C550C-0B84-492C-8C92-1EF03BE8562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B21C-DE48-BFDC-18F5C457DAD2}"/>
                </c:ext>
              </c:extLst>
            </c:dLbl>
            <c:dLbl>
              <c:idx val="1"/>
              <c:tx>
                <c:rich>
                  <a:bodyPr/>
                  <a:lstStyle/>
                  <a:p>
                    <a:fld id="{A999A375-2FD6-47BF-96BF-72982BDEBDA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B21C-DE48-BFDC-18F5C457DAD2}"/>
                </c:ext>
              </c:extLst>
            </c:dLbl>
            <c:dLbl>
              <c:idx val="2"/>
              <c:tx>
                <c:rich>
                  <a:bodyPr/>
                  <a:lstStyle/>
                  <a:p>
                    <a:fld id="{0970300F-7F2A-4695-B212-241265C0327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B21C-DE48-BFDC-18F5C457DAD2}"/>
                </c:ext>
              </c:extLst>
            </c:dLbl>
            <c:dLbl>
              <c:idx val="3"/>
              <c:tx>
                <c:rich>
                  <a:bodyPr/>
                  <a:lstStyle/>
                  <a:p>
                    <a:fld id="{C8C23935-5FE9-43C3-AE54-04A43E44A16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B21C-DE48-BFDC-18F5C457DAD2}"/>
                </c:ext>
              </c:extLst>
            </c:dLbl>
            <c:dLbl>
              <c:idx val="4"/>
              <c:tx>
                <c:rich>
                  <a:bodyPr/>
                  <a:lstStyle/>
                  <a:p>
                    <a:fld id="{BB5FA25F-EE20-459C-88DA-06689EBA144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B21C-DE48-BFDC-18F5C457DAD2}"/>
                </c:ext>
              </c:extLst>
            </c:dLbl>
            <c:dLbl>
              <c:idx val="5"/>
              <c:tx>
                <c:rich>
                  <a:bodyPr rot="-5400000" spcFirstLastPara="1" vertOverflow="ellipsis" wrap="square" lIns="38100" tIns="19050" rIns="38100" bIns="19050" anchor="ctr" anchorCtr="1">
                    <a:spAutoFit/>
                  </a:bodyPr>
                  <a:lstStyle/>
                  <a:p>
                    <a:pPr>
                      <a:defRPr sz="800" b="1" i="0" u="none" strike="noStrike" kern="1200" baseline="0">
                        <a:solidFill>
                          <a:schemeClr val="accent2"/>
                        </a:solidFill>
                        <a:latin typeface="+mn-lt"/>
                        <a:ea typeface="+mn-ea"/>
                        <a:cs typeface="+mn-cs"/>
                      </a:defRPr>
                    </a:pPr>
                    <a:fld id="{D2B8A3E9-0993-49F4-ACAA-CC178574A707}" type="CELLRANGE">
                      <a:rPr lang="en-US"/>
                      <a:pPr>
                        <a:defRPr sz="800" b="1">
                          <a:solidFill>
                            <a:schemeClr val="accent2"/>
                          </a:solidFill>
                        </a:defRPr>
                      </a:pPr>
                      <a:t>[CELLRANGE]</a:t>
                    </a:fld>
                    <a:endParaRPr lang="en-US"/>
                  </a:p>
                </c:rich>
              </c:tx>
              <c:spPr>
                <a:noFill/>
                <a:ln>
                  <a:noFill/>
                </a:ln>
                <a:effectLst/>
              </c:spPr>
              <c:txPr>
                <a:bodyPr rot="-5400000" spcFirstLastPara="1" vertOverflow="ellipsis" wrap="square" lIns="38100" tIns="19050" rIns="38100" bIns="19050" anchor="ctr" anchorCtr="1">
                  <a:spAutoFit/>
                </a:bodyPr>
                <a:lstStyle/>
                <a:p>
                  <a:pPr>
                    <a:defRPr sz="800" b="1" i="0" u="none" strike="noStrike" kern="1200" baseline="0">
                      <a:solidFill>
                        <a:schemeClr val="accent2"/>
                      </a:solidFill>
                      <a:latin typeface="+mn-lt"/>
                      <a:ea typeface="+mn-ea"/>
                      <a:cs typeface="+mn-cs"/>
                    </a:defRPr>
                  </a:pPr>
                  <a:endParaRPr lang="en-US"/>
                </a:p>
              </c:txPr>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B21C-DE48-BFDC-18F5C457DAD2}"/>
                </c:ext>
              </c:extLst>
            </c:dLbl>
            <c:dLbl>
              <c:idx val="6"/>
              <c:tx>
                <c:rich>
                  <a:bodyPr/>
                  <a:lstStyle/>
                  <a:p>
                    <a:fld id="{E9E2A34E-1811-495F-9E9A-2221847538A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B21C-DE48-BFDC-18F5C457DAD2}"/>
                </c:ext>
              </c:extLst>
            </c:dLbl>
            <c:dLbl>
              <c:idx val="7"/>
              <c:tx>
                <c:rich>
                  <a:bodyPr/>
                  <a:lstStyle/>
                  <a:p>
                    <a:fld id="{7234CFC4-7F10-4AE3-8BD1-79C0BABE039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B21C-DE48-BFDC-18F5C457DAD2}"/>
                </c:ext>
              </c:extLst>
            </c:dLbl>
            <c:dLbl>
              <c:idx val="8"/>
              <c:tx>
                <c:rich>
                  <a:bodyPr/>
                  <a:lstStyle/>
                  <a:p>
                    <a:fld id="{D18CEED0-AA5E-4B09-9058-03C154BEB07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B21C-DE48-BFDC-18F5C457DAD2}"/>
                </c:ext>
              </c:extLst>
            </c:dLbl>
            <c:dLbl>
              <c:idx val="9"/>
              <c:tx>
                <c:rich>
                  <a:bodyPr/>
                  <a:lstStyle/>
                  <a:p>
                    <a:fld id="{B52CA1F1-F78A-482D-AF32-4CD294E03EA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B21C-DE48-BFDC-18F5C457DAD2}"/>
                </c:ext>
              </c:extLst>
            </c:dLbl>
            <c:dLbl>
              <c:idx val="10"/>
              <c:tx>
                <c:rich>
                  <a:bodyPr/>
                  <a:lstStyle/>
                  <a:p>
                    <a:fld id="{D590DAE1-51C4-4B58-82C2-BFD199299E6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B21C-DE48-BFDC-18F5C457DAD2}"/>
                </c:ext>
              </c:extLst>
            </c:dLbl>
            <c:dLbl>
              <c:idx val="11"/>
              <c:tx>
                <c:rich>
                  <a:bodyPr/>
                  <a:lstStyle/>
                  <a:p>
                    <a:fld id="{51064640-8BE4-497D-8B8A-A88DE1748D8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B21C-DE48-BFDC-18F5C457DAD2}"/>
                </c:ext>
              </c:extLst>
            </c:dLbl>
            <c:dLbl>
              <c:idx val="12"/>
              <c:tx>
                <c:rich>
                  <a:bodyPr/>
                  <a:lstStyle/>
                  <a:p>
                    <a:fld id="{66FCB04D-EE42-4C93-8864-2369E9EB9FE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B21C-DE48-BFDC-18F5C457DAD2}"/>
                </c:ext>
              </c:extLst>
            </c:dLbl>
            <c:dLbl>
              <c:idx val="13"/>
              <c:tx>
                <c:rich>
                  <a:bodyPr/>
                  <a:lstStyle/>
                  <a:p>
                    <a:fld id="{05A63B48-F596-4043-8543-0D9B04105A4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E-B21C-DE48-BFDC-18F5C457DAD2}"/>
                </c:ext>
              </c:extLst>
            </c:dLbl>
            <c:dLbl>
              <c:idx val="14"/>
              <c:tx>
                <c:rich>
                  <a:bodyPr/>
                  <a:lstStyle/>
                  <a:p>
                    <a:fld id="{D2FBB1C9-0158-4CB1-8D75-4A9E040987B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F-B21C-DE48-BFDC-18F5C457DAD2}"/>
                </c:ext>
              </c:extLst>
            </c:dLbl>
            <c:dLbl>
              <c:idx val="15"/>
              <c:tx>
                <c:rich>
                  <a:bodyPr/>
                  <a:lstStyle/>
                  <a:p>
                    <a:fld id="{F4DE5DDC-FE1C-4A74-A394-894D9A933E3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0-B21C-DE48-BFDC-18F5C457DAD2}"/>
                </c:ext>
              </c:extLst>
            </c:dLbl>
            <c:dLbl>
              <c:idx val="16"/>
              <c:tx>
                <c:rich>
                  <a:bodyPr/>
                  <a:lstStyle/>
                  <a:p>
                    <a:fld id="{9139FB98-99A6-418C-9F7D-2FE726EF3AE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1-B21C-DE48-BFDC-18F5C457DAD2}"/>
                </c:ext>
              </c:extLst>
            </c:dLbl>
            <c:dLbl>
              <c:idx val="17"/>
              <c:tx>
                <c:rich>
                  <a:bodyPr/>
                  <a:lstStyle/>
                  <a:p>
                    <a:fld id="{C0803C71-E740-4FA3-AED9-D1E1ADB24A5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2-B21C-DE48-BFDC-18F5C457DAD2}"/>
                </c:ext>
              </c:extLst>
            </c:dLbl>
            <c:dLbl>
              <c:idx val="18"/>
              <c:tx>
                <c:rich>
                  <a:bodyPr/>
                  <a:lstStyle/>
                  <a:p>
                    <a:fld id="{B1D85C83-2243-4141-A345-B417F20EA81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3-B21C-DE48-BFDC-18F5C457DAD2}"/>
                </c:ext>
              </c:extLst>
            </c:dLbl>
            <c:dLbl>
              <c:idx val="19"/>
              <c:tx>
                <c:rich>
                  <a:bodyPr/>
                  <a:lstStyle/>
                  <a:p>
                    <a:fld id="{BE033617-989C-4542-A365-17B0F9617B9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4-B21C-DE48-BFDC-18F5C457DAD2}"/>
                </c:ext>
              </c:extLst>
            </c:dLbl>
            <c:dLbl>
              <c:idx val="20"/>
              <c:tx>
                <c:rich>
                  <a:bodyPr/>
                  <a:lstStyle/>
                  <a:p>
                    <a:fld id="{5DF4D0ED-7A2F-4FAB-902B-45B4BEFF336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5-B21C-DE48-BFDC-18F5C457DAD2}"/>
                </c:ext>
              </c:extLst>
            </c:dLbl>
            <c:dLbl>
              <c:idx val="21"/>
              <c:tx>
                <c:rich>
                  <a:bodyPr/>
                  <a:lstStyle/>
                  <a:p>
                    <a:fld id="{74151AE0-3BA4-48CE-80AC-F13CCC6B48A4}"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6-B21C-DE48-BFDC-18F5C457DAD2}"/>
                </c:ext>
              </c:extLst>
            </c:dLbl>
            <c:spPr>
              <a:noFill/>
              <a:ln>
                <a:noFill/>
              </a:ln>
              <a:effectLst/>
            </c:spPr>
            <c:txPr>
              <a:bodyPr rot="-5400000" spcFirstLastPara="1" vertOverflow="ellipsis" wrap="square" lIns="38100" tIns="19050" rIns="38100" bIns="19050" anchor="ctr" anchorCtr="1">
                <a:spAutoFit/>
              </a:bodyPr>
              <a:lstStyle/>
              <a:p>
                <a:pPr>
                  <a:defRPr sz="800" b="0" i="0" u="none" strike="noStrike" kern="1200" baseline="0">
                    <a:solidFill>
                      <a:srgbClr val="13283D"/>
                    </a:solidFill>
                    <a:latin typeface="+mn-lt"/>
                    <a:ea typeface="+mn-ea"/>
                    <a:cs typeface="+mn-cs"/>
                  </a:defRPr>
                </a:pPr>
                <a:endParaRPr lang="en-US"/>
              </a:p>
            </c:txPr>
            <c:dLblPos val="t"/>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xVal>
            <c:numRef>
              <c:f>Sheet1!$A$2:$A$23</c:f>
              <c:numCache>
                <c:formatCode>General</c:formatCode>
                <c:ptCount val="22"/>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numCache>
            </c:numRef>
          </c:xVal>
          <c:yVal>
            <c:numRef>
              <c:f>Sheet1!$B$2:$B$23</c:f>
              <c:numCache>
                <c:formatCode>General</c:formatCode>
                <c:ptCount val="22"/>
                <c:pt idx="0">
                  <c:v>3.0558266665499239</c:v>
                </c:pt>
                <c:pt idx="1">
                  <c:v>3.2844897518445375</c:v>
                </c:pt>
                <c:pt idx="2">
                  <c:v>3.319881859360835</c:v>
                </c:pt>
                <c:pt idx="3">
                  <c:v>3.3326321345541703</c:v>
                </c:pt>
                <c:pt idx="4">
                  <c:v>3.4910879603099119</c:v>
                </c:pt>
                <c:pt idx="5">
                  <c:v>3.6561256889365921</c:v>
                </c:pt>
                <c:pt idx="6">
                  <c:v>3.6594357318691171</c:v>
                </c:pt>
                <c:pt idx="7">
                  <c:v>3.8111942031567505</c:v>
                </c:pt>
                <c:pt idx="8">
                  <c:v>3.8286799209171005</c:v>
                </c:pt>
                <c:pt idx="9">
                  <c:v>3.9460760112070314</c:v>
                </c:pt>
                <c:pt idx="10">
                  <c:v>4.7709656949922925</c:v>
                </c:pt>
                <c:pt idx="11">
                  <c:v>4.9026600429015996</c:v>
                </c:pt>
                <c:pt idx="12">
                  <c:v>5.3267233046916749</c:v>
                </c:pt>
                <c:pt idx="13">
                  <c:v>5.3910984531230728</c:v>
                </c:pt>
                <c:pt idx="14">
                  <c:v>5.5803182467536008</c:v>
                </c:pt>
                <c:pt idx="15">
                  <c:v>5.9266913451910055</c:v>
                </c:pt>
                <c:pt idx="16">
                  <c:v>6.4385150916899025</c:v>
                </c:pt>
                <c:pt idx="17">
                  <c:v>6.8489182402044921</c:v>
                </c:pt>
                <c:pt idx="18">
                  <c:v>7.7536981341473057</c:v>
                </c:pt>
                <c:pt idx="19">
                  <c:v>9.0555620824592715</c:v>
                </c:pt>
                <c:pt idx="20">
                  <c:v>9.1851434056352961</c:v>
                </c:pt>
                <c:pt idx="21">
                  <c:v>14.334599653647594</c:v>
                </c:pt>
              </c:numCache>
            </c:numRef>
          </c:yVal>
          <c:smooth val="0"/>
          <c:extLst>
            <c:ext xmlns:c15="http://schemas.microsoft.com/office/drawing/2012/chart" uri="{02D57815-91ED-43cb-92C2-25804820EDAC}">
              <c15:datalabelsRange>
                <c15:f>Sheet1!$C$2:$C$23</c15:f>
                <c15:dlblRangeCache>
                  <c:ptCount val="22"/>
                  <c:pt idx="0">
                    <c:v>Cabo Verde</c:v>
                  </c:pt>
                  <c:pt idx="1">
                    <c:v>Iraq</c:v>
                  </c:pt>
                  <c:pt idx="2">
                    <c:v>Uruguay</c:v>
                  </c:pt>
                  <c:pt idx="3">
                    <c:v>Paraguay</c:v>
                  </c:pt>
                  <c:pt idx="4">
                    <c:v>Belize</c:v>
                  </c:pt>
                  <c:pt idx="5">
                    <c:v>U.S.</c:v>
                  </c:pt>
                  <c:pt idx="6">
                    <c:v>Panama</c:v>
                  </c:pt>
                  <c:pt idx="7">
                    <c:v>Saint Vincent and the Grenadines</c:v>
                  </c:pt>
                  <c:pt idx="8">
                    <c:v>Greenland</c:v>
                  </c:pt>
                  <c:pt idx="9">
                    <c:v>Dominican Republic</c:v>
                  </c:pt>
                  <c:pt idx="10">
                    <c:v>Jamaica</c:v>
                  </c:pt>
                  <c:pt idx="11">
                    <c:v>Bahamas</c:v>
                  </c:pt>
                  <c:pt idx="12">
                    <c:v>Saint Kitts and Nevis</c:v>
                  </c:pt>
                  <c:pt idx="13">
                    <c:v>Mexico</c:v>
                  </c:pt>
                  <c:pt idx="14">
                    <c:v>Trinidad and Tobago</c:v>
                  </c:pt>
                  <c:pt idx="15">
                    <c:v>Haiti</c:v>
                  </c:pt>
                  <c:pt idx="16">
                    <c:v>Honduras</c:v>
                  </c:pt>
                  <c:pt idx="17">
                    <c:v>Colombia</c:v>
                  </c:pt>
                  <c:pt idx="18">
                    <c:v>Guatemala</c:v>
                  </c:pt>
                  <c:pt idx="19">
                    <c:v>Brazil</c:v>
                  </c:pt>
                  <c:pt idx="20">
                    <c:v>U.S. Virgin Islands</c:v>
                  </c:pt>
                  <c:pt idx="21">
                    <c:v>El Salvador</c:v>
                  </c:pt>
                </c15:dlblRangeCache>
              </c15:datalabelsRange>
            </c:ext>
            <c:ext xmlns:c16="http://schemas.microsoft.com/office/drawing/2014/chart" uri="{C3380CC4-5D6E-409C-BE32-E72D297353CC}">
              <c16:uniqueId val="{00000017-B21C-DE48-BFDC-18F5C457DAD2}"/>
            </c:ext>
          </c:extLst>
        </c:ser>
        <c:dLbls>
          <c:showLegendKey val="0"/>
          <c:showVal val="0"/>
          <c:showCatName val="0"/>
          <c:showSerName val="0"/>
          <c:showPercent val="0"/>
          <c:showBubbleSize val="0"/>
        </c:dLbls>
        <c:axId val="1678797727"/>
        <c:axId val="1678790239"/>
      </c:scatterChart>
      <c:valAx>
        <c:axId val="1678797727"/>
        <c:scaling>
          <c:orientation val="minMax"/>
          <c:max val="22"/>
          <c:min val="0"/>
        </c:scaling>
        <c:delete val="1"/>
        <c:axPos val="b"/>
        <c:numFmt formatCode="General" sourceLinked="1"/>
        <c:majorTickMark val="out"/>
        <c:minorTickMark val="none"/>
        <c:tickLblPos val="nextTo"/>
        <c:crossAx val="1678790239"/>
        <c:crosses val="autoZero"/>
        <c:crossBetween val="midCat"/>
      </c:valAx>
      <c:valAx>
        <c:axId val="1678790239"/>
        <c:scaling>
          <c:orientation val="minMax"/>
          <c:max val="15"/>
          <c:min val="0"/>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78797727"/>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9406353863016774E-2"/>
          <c:y val="2.1864396958556794E-2"/>
          <c:w val="0.96059364613698328"/>
          <c:h val="0.9562712060828864"/>
        </c:manualLayout>
      </c:layout>
      <c:scatterChart>
        <c:scatterStyle val="lineMarker"/>
        <c:varyColors val="0"/>
        <c:ser>
          <c:idx val="0"/>
          <c:order val="0"/>
          <c:tx>
            <c:strRef>
              <c:f>Sheet1!$B$1</c:f>
              <c:strCache>
                <c:ptCount val="1"/>
                <c:pt idx="0">
                  <c:v>Country</c:v>
                </c:pt>
              </c:strCache>
            </c:strRef>
          </c:tx>
          <c:spPr>
            <a:ln w="19050" cap="rnd">
              <a:noFill/>
              <a:round/>
            </a:ln>
            <a:effectLst/>
          </c:spPr>
          <c:marker>
            <c:symbol val="circle"/>
            <c:size val="5"/>
            <c:spPr>
              <a:solidFill>
                <a:schemeClr val="accent1"/>
              </a:solidFill>
              <a:ln w="9525">
                <a:noFill/>
              </a:ln>
              <a:effectLst/>
            </c:spPr>
          </c:marker>
          <c:dPt>
            <c:idx val="60"/>
            <c:marker>
              <c:symbol val="circle"/>
              <c:size val="5"/>
              <c:spPr>
                <a:solidFill>
                  <a:schemeClr val="accent2"/>
                </a:solidFill>
                <a:ln w="9525">
                  <a:noFill/>
                </a:ln>
                <a:effectLst/>
              </c:spPr>
            </c:marker>
            <c:bubble3D val="0"/>
            <c:spPr>
              <a:ln w="19050" cap="rnd">
                <a:noFill/>
                <a:round/>
              </a:ln>
              <a:effectLst/>
            </c:spPr>
            <c:extLst>
              <c:ext xmlns:c16="http://schemas.microsoft.com/office/drawing/2014/chart" uri="{C3380CC4-5D6E-409C-BE32-E72D297353CC}">
                <c16:uniqueId val="{00000001-6A53-404D-834B-D7DD8FEB3834}"/>
              </c:ext>
            </c:extLst>
          </c:dPt>
          <c:dLbls>
            <c:dLbl>
              <c:idx val="0"/>
              <c:tx>
                <c:rich>
                  <a:bodyPr/>
                  <a:lstStyle/>
                  <a:p>
                    <a:fld id="{85576D2F-F4BB-4A4E-AB8A-95483AAE9E4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6A53-404D-834B-D7DD8FEB3834}"/>
                </c:ext>
              </c:extLst>
            </c:dLbl>
            <c:dLbl>
              <c:idx val="1"/>
              <c:tx>
                <c:rich>
                  <a:bodyPr/>
                  <a:lstStyle/>
                  <a:p>
                    <a:fld id="{9D06ACE8-F5EE-4F81-ADC9-2760CB546EE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6A53-404D-834B-D7DD8FEB3834}"/>
                </c:ext>
              </c:extLst>
            </c:dLbl>
            <c:dLbl>
              <c:idx val="2"/>
              <c:tx>
                <c:rich>
                  <a:bodyPr/>
                  <a:lstStyle/>
                  <a:p>
                    <a:fld id="{1C63E190-2E6C-429C-AA6B-396F6AF64A8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6A53-404D-834B-D7DD8FEB3834}"/>
                </c:ext>
              </c:extLst>
            </c:dLbl>
            <c:dLbl>
              <c:idx val="3"/>
              <c:tx>
                <c:rich>
                  <a:bodyPr/>
                  <a:lstStyle/>
                  <a:p>
                    <a:fld id="{745C6E49-1856-46D8-BE78-17831915627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6A53-404D-834B-D7DD8FEB3834}"/>
                </c:ext>
              </c:extLst>
            </c:dLbl>
            <c:dLbl>
              <c:idx val="4"/>
              <c:tx>
                <c:rich>
                  <a:bodyPr/>
                  <a:lstStyle/>
                  <a:p>
                    <a:fld id="{F8BB1549-761F-46EA-B0DC-EBFCFF2F368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6A53-404D-834B-D7DD8FEB3834}"/>
                </c:ext>
              </c:extLst>
            </c:dLbl>
            <c:dLbl>
              <c:idx val="5"/>
              <c:tx>
                <c:rich>
                  <a:bodyPr/>
                  <a:lstStyle/>
                  <a:p>
                    <a:fld id="{2A3F1B64-943F-4769-A78A-BF0BCCE3F14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6A53-404D-834B-D7DD8FEB3834}"/>
                </c:ext>
              </c:extLst>
            </c:dLbl>
            <c:dLbl>
              <c:idx val="6"/>
              <c:tx>
                <c:rich>
                  <a:bodyPr rot="-5400000" spcFirstLastPara="1" vertOverflow="ellipsis" wrap="square" lIns="38100" tIns="19050" rIns="38100" bIns="19050" anchor="ctr" anchorCtr="1">
                    <a:spAutoFit/>
                  </a:bodyPr>
                  <a:lstStyle/>
                  <a:p>
                    <a:pPr>
                      <a:defRPr sz="700" b="1" i="0" u="none" strike="noStrike" kern="1200" baseline="0">
                        <a:solidFill>
                          <a:srgbClr val="13283D"/>
                        </a:solidFill>
                        <a:latin typeface="+mn-lt"/>
                        <a:ea typeface="+mn-ea"/>
                        <a:cs typeface="+mn-cs"/>
                      </a:defRPr>
                    </a:pPr>
                    <a:fld id="{82DD5272-33E1-8D4E-A87B-B311699C5964}" type="CELLRANGE">
                      <a:rPr lang="en-US" b="0"/>
                      <a:pPr>
                        <a:defRPr sz="700" b="1">
                          <a:solidFill>
                            <a:srgbClr val="13283D"/>
                          </a:solidFill>
                        </a:defRPr>
                      </a:pPr>
                      <a:t>[CELLRANGE]</a:t>
                    </a:fld>
                    <a:endParaRPr lang="en-US"/>
                  </a:p>
                </c:rich>
              </c:tx>
              <c:spPr>
                <a:noFill/>
                <a:ln>
                  <a:noFill/>
                </a:ln>
                <a:effectLst/>
              </c:spPr>
              <c:txPr>
                <a:bodyPr rot="-5400000" spcFirstLastPara="1" vertOverflow="ellipsis" wrap="square" lIns="38100" tIns="19050" rIns="38100" bIns="19050" anchor="ctr" anchorCtr="1">
                  <a:spAutoFit/>
                </a:bodyPr>
                <a:lstStyle/>
                <a:p>
                  <a:pPr>
                    <a:defRPr sz="700" b="1" i="0" u="none" strike="noStrike" kern="1200" baseline="0">
                      <a:solidFill>
                        <a:srgbClr val="13283D"/>
                      </a:solidFill>
                      <a:latin typeface="+mn-lt"/>
                      <a:ea typeface="+mn-ea"/>
                      <a:cs typeface="+mn-cs"/>
                    </a:defRPr>
                  </a:pPr>
                  <a:endParaRPr lang="en-US"/>
                </a:p>
              </c:txPr>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8-6A53-404D-834B-D7DD8FEB3834}"/>
                </c:ext>
              </c:extLst>
            </c:dLbl>
            <c:dLbl>
              <c:idx val="7"/>
              <c:tx>
                <c:rich>
                  <a:bodyPr/>
                  <a:lstStyle/>
                  <a:p>
                    <a:fld id="{87020303-A454-406D-8431-EF496C00662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6A53-404D-834B-D7DD8FEB3834}"/>
                </c:ext>
              </c:extLst>
            </c:dLbl>
            <c:dLbl>
              <c:idx val="8"/>
              <c:tx>
                <c:rich>
                  <a:bodyPr/>
                  <a:lstStyle/>
                  <a:p>
                    <a:fld id="{0E65BBD4-2A4D-48FB-8E47-D25FCB61AA8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6A53-404D-834B-D7DD8FEB3834}"/>
                </c:ext>
              </c:extLst>
            </c:dLbl>
            <c:dLbl>
              <c:idx val="9"/>
              <c:tx>
                <c:rich>
                  <a:bodyPr/>
                  <a:lstStyle/>
                  <a:p>
                    <a:fld id="{A66EC354-1968-4DC1-992D-5C8F70C08BE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6A53-404D-834B-D7DD8FEB3834}"/>
                </c:ext>
              </c:extLst>
            </c:dLbl>
            <c:dLbl>
              <c:idx val="10"/>
              <c:tx>
                <c:rich>
                  <a:bodyPr/>
                  <a:lstStyle/>
                  <a:p>
                    <a:fld id="{3E04ABB8-0F88-457D-BA8F-7356F50F4BD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6A53-404D-834B-D7DD8FEB3834}"/>
                </c:ext>
              </c:extLst>
            </c:dLbl>
            <c:dLbl>
              <c:idx val="11"/>
              <c:tx>
                <c:rich>
                  <a:bodyPr/>
                  <a:lstStyle/>
                  <a:p>
                    <a:fld id="{32112F9D-5870-4FF3-B128-4AA2412880C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6A53-404D-834B-D7DD8FEB3834}"/>
                </c:ext>
              </c:extLst>
            </c:dLbl>
            <c:dLbl>
              <c:idx val="12"/>
              <c:tx>
                <c:rich>
                  <a:bodyPr/>
                  <a:lstStyle/>
                  <a:p>
                    <a:fld id="{45DEAAE8-A054-4F2C-AF43-5B1A51D59C4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E-6A53-404D-834B-D7DD8FEB3834}"/>
                </c:ext>
              </c:extLst>
            </c:dLbl>
            <c:dLbl>
              <c:idx val="13"/>
              <c:tx>
                <c:rich>
                  <a:bodyPr/>
                  <a:lstStyle/>
                  <a:p>
                    <a:fld id="{20E40D92-1835-4ECB-B637-88F0E30AEED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F-6A53-404D-834B-D7DD8FEB3834}"/>
                </c:ext>
              </c:extLst>
            </c:dLbl>
            <c:dLbl>
              <c:idx val="14"/>
              <c:tx>
                <c:rich>
                  <a:bodyPr/>
                  <a:lstStyle/>
                  <a:p>
                    <a:fld id="{1D369C77-C517-4087-873A-DCC6A108441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0-6A53-404D-834B-D7DD8FEB3834}"/>
                </c:ext>
              </c:extLst>
            </c:dLbl>
            <c:dLbl>
              <c:idx val="15"/>
              <c:tx>
                <c:rich>
                  <a:bodyPr/>
                  <a:lstStyle/>
                  <a:p>
                    <a:fld id="{C36BF3B3-328F-4B43-B8A7-DFF5762F472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1-6A53-404D-834B-D7DD8FEB3834}"/>
                </c:ext>
              </c:extLst>
            </c:dLbl>
            <c:dLbl>
              <c:idx val="16"/>
              <c:tx>
                <c:rich>
                  <a:bodyPr/>
                  <a:lstStyle/>
                  <a:p>
                    <a:fld id="{8C52596E-E4E8-454B-AE1B-7AA20E90256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2-6A53-404D-834B-D7DD8FEB3834}"/>
                </c:ext>
              </c:extLst>
            </c:dLbl>
            <c:dLbl>
              <c:idx val="17"/>
              <c:tx>
                <c:rich>
                  <a:bodyPr/>
                  <a:lstStyle/>
                  <a:p>
                    <a:fld id="{97806E4A-2B9D-4536-B808-B40B7D0D13A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3-6A53-404D-834B-D7DD8FEB3834}"/>
                </c:ext>
              </c:extLst>
            </c:dLbl>
            <c:dLbl>
              <c:idx val="18"/>
              <c:tx>
                <c:rich>
                  <a:bodyPr/>
                  <a:lstStyle/>
                  <a:p>
                    <a:fld id="{1D3ACBF3-8B07-4F54-B0CF-CB6A47AC3DA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4-6A53-404D-834B-D7DD8FEB3834}"/>
                </c:ext>
              </c:extLst>
            </c:dLbl>
            <c:dLbl>
              <c:idx val="19"/>
              <c:tx>
                <c:rich>
                  <a:bodyPr/>
                  <a:lstStyle/>
                  <a:p>
                    <a:fld id="{AAFDBEC9-F5BB-46B9-98C7-C1BC2BA8DF5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5-6A53-404D-834B-D7DD8FEB3834}"/>
                </c:ext>
              </c:extLst>
            </c:dLbl>
            <c:dLbl>
              <c:idx val="20"/>
              <c:tx>
                <c:rich>
                  <a:bodyPr/>
                  <a:lstStyle/>
                  <a:p>
                    <a:fld id="{E7A97E85-5A4C-416A-A54D-F784924B04D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6-6A53-404D-834B-D7DD8FEB3834}"/>
                </c:ext>
              </c:extLst>
            </c:dLbl>
            <c:dLbl>
              <c:idx val="21"/>
              <c:tx>
                <c:rich>
                  <a:bodyPr/>
                  <a:lstStyle/>
                  <a:p>
                    <a:fld id="{D762DCFB-70A1-4EE7-B588-D1EFE8C5E0B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7-6A53-404D-834B-D7DD8FEB3834}"/>
                </c:ext>
              </c:extLst>
            </c:dLbl>
            <c:dLbl>
              <c:idx val="22"/>
              <c:tx>
                <c:rich>
                  <a:bodyPr/>
                  <a:lstStyle/>
                  <a:p>
                    <a:fld id="{C697BD3E-8216-4499-B59D-9723CB446F5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8-6A53-404D-834B-D7DD8FEB3834}"/>
                </c:ext>
              </c:extLst>
            </c:dLbl>
            <c:dLbl>
              <c:idx val="23"/>
              <c:tx>
                <c:rich>
                  <a:bodyPr/>
                  <a:lstStyle/>
                  <a:p>
                    <a:fld id="{E02D5A56-BC17-425A-A616-7BD29923DB8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9-6A53-404D-834B-D7DD8FEB3834}"/>
                </c:ext>
              </c:extLst>
            </c:dLbl>
            <c:dLbl>
              <c:idx val="24"/>
              <c:tx>
                <c:rich>
                  <a:bodyPr/>
                  <a:lstStyle/>
                  <a:p>
                    <a:fld id="{014F797E-0DCE-4AA2-AF3F-509B97A4693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A-6A53-404D-834B-D7DD8FEB3834}"/>
                </c:ext>
              </c:extLst>
            </c:dLbl>
            <c:dLbl>
              <c:idx val="25"/>
              <c:tx>
                <c:rich>
                  <a:bodyPr/>
                  <a:lstStyle/>
                  <a:p>
                    <a:fld id="{5081B378-ADE3-4D54-99E3-7AA17AEBED0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B-6A53-404D-834B-D7DD8FEB3834}"/>
                </c:ext>
              </c:extLst>
            </c:dLbl>
            <c:dLbl>
              <c:idx val="26"/>
              <c:tx>
                <c:rich>
                  <a:bodyPr/>
                  <a:lstStyle/>
                  <a:p>
                    <a:fld id="{34537F99-6037-4602-998A-99988C0842F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C-6A53-404D-834B-D7DD8FEB3834}"/>
                </c:ext>
              </c:extLst>
            </c:dLbl>
            <c:dLbl>
              <c:idx val="27"/>
              <c:tx>
                <c:rich>
                  <a:bodyPr/>
                  <a:lstStyle/>
                  <a:p>
                    <a:fld id="{97C7F8D3-F41E-4F7A-B177-7B4DEC23B9A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D-6A53-404D-834B-D7DD8FEB3834}"/>
                </c:ext>
              </c:extLst>
            </c:dLbl>
            <c:dLbl>
              <c:idx val="28"/>
              <c:tx>
                <c:rich>
                  <a:bodyPr/>
                  <a:lstStyle/>
                  <a:p>
                    <a:fld id="{D0CB8F42-C919-4974-BCB6-B5E243EC6AD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E-6A53-404D-834B-D7DD8FEB3834}"/>
                </c:ext>
              </c:extLst>
            </c:dLbl>
            <c:dLbl>
              <c:idx val="29"/>
              <c:tx>
                <c:rich>
                  <a:bodyPr/>
                  <a:lstStyle/>
                  <a:p>
                    <a:fld id="{41859818-E93F-435B-B8DE-F3F960D2806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F-6A53-404D-834B-D7DD8FEB3834}"/>
                </c:ext>
              </c:extLst>
            </c:dLbl>
            <c:dLbl>
              <c:idx val="30"/>
              <c:tx>
                <c:rich>
                  <a:bodyPr/>
                  <a:lstStyle/>
                  <a:p>
                    <a:fld id="{F29B9300-93BA-4358-BAB8-51A4C405B9B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0-6A53-404D-834B-D7DD8FEB3834}"/>
                </c:ext>
              </c:extLst>
            </c:dLbl>
            <c:dLbl>
              <c:idx val="31"/>
              <c:tx>
                <c:rich>
                  <a:bodyPr/>
                  <a:lstStyle/>
                  <a:p>
                    <a:fld id="{15C3DAA7-22F9-455F-A2FA-423FB5BB2E5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1-6A53-404D-834B-D7DD8FEB3834}"/>
                </c:ext>
              </c:extLst>
            </c:dLbl>
            <c:dLbl>
              <c:idx val="32"/>
              <c:tx>
                <c:rich>
                  <a:bodyPr/>
                  <a:lstStyle/>
                  <a:p>
                    <a:fld id="{B4BCC9AB-B168-4965-B4B5-CA1378122F1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2-6A53-404D-834B-D7DD8FEB3834}"/>
                </c:ext>
              </c:extLst>
            </c:dLbl>
            <c:dLbl>
              <c:idx val="33"/>
              <c:tx>
                <c:rich>
                  <a:bodyPr/>
                  <a:lstStyle/>
                  <a:p>
                    <a:fld id="{FA669058-5FA9-4830-A2A0-F537C170171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3-6A53-404D-834B-D7DD8FEB3834}"/>
                </c:ext>
              </c:extLst>
            </c:dLbl>
            <c:dLbl>
              <c:idx val="34"/>
              <c:tx>
                <c:rich>
                  <a:bodyPr/>
                  <a:lstStyle/>
                  <a:p>
                    <a:fld id="{59D681D0-8F25-453B-BDB5-F332A300919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4-6A53-404D-834B-D7DD8FEB3834}"/>
                </c:ext>
              </c:extLst>
            </c:dLbl>
            <c:dLbl>
              <c:idx val="35"/>
              <c:tx>
                <c:rich>
                  <a:bodyPr/>
                  <a:lstStyle/>
                  <a:p>
                    <a:fld id="{97563D96-982F-44D6-9BA3-2E1B1556D9B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5-6A53-404D-834B-D7DD8FEB3834}"/>
                </c:ext>
              </c:extLst>
            </c:dLbl>
            <c:dLbl>
              <c:idx val="36"/>
              <c:tx>
                <c:rich>
                  <a:bodyPr/>
                  <a:lstStyle/>
                  <a:p>
                    <a:fld id="{553EB66C-DA19-464B-9190-4233F7D53DC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6-6A53-404D-834B-D7DD8FEB3834}"/>
                </c:ext>
              </c:extLst>
            </c:dLbl>
            <c:dLbl>
              <c:idx val="37"/>
              <c:tx>
                <c:rich>
                  <a:bodyPr/>
                  <a:lstStyle/>
                  <a:p>
                    <a:fld id="{0A083407-196F-42E9-8220-070C9CD9693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7-6A53-404D-834B-D7DD8FEB3834}"/>
                </c:ext>
              </c:extLst>
            </c:dLbl>
            <c:dLbl>
              <c:idx val="38"/>
              <c:tx>
                <c:rich>
                  <a:bodyPr/>
                  <a:lstStyle/>
                  <a:p>
                    <a:fld id="{23EF8F47-DDFE-44D3-89F6-18626B905D2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8-6A53-404D-834B-D7DD8FEB3834}"/>
                </c:ext>
              </c:extLst>
            </c:dLbl>
            <c:dLbl>
              <c:idx val="39"/>
              <c:tx>
                <c:rich>
                  <a:bodyPr/>
                  <a:lstStyle/>
                  <a:p>
                    <a:fld id="{1F9AA8BF-BB78-4B26-8A2D-10C7893817A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9-6A53-404D-834B-D7DD8FEB3834}"/>
                </c:ext>
              </c:extLst>
            </c:dLbl>
            <c:dLbl>
              <c:idx val="40"/>
              <c:tx>
                <c:rich>
                  <a:bodyPr/>
                  <a:lstStyle/>
                  <a:p>
                    <a:fld id="{9605E82F-4922-4AD7-968C-5F18422FC2A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A-6A53-404D-834B-D7DD8FEB3834}"/>
                </c:ext>
              </c:extLst>
            </c:dLbl>
            <c:dLbl>
              <c:idx val="41"/>
              <c:tx>
                <c:rich>
                  <a:bodyPr/>
                  <a:lstStyle/>
                  <a:p>
                    <a:fld id="{7CA16F40-A996-4375-8501-D2D72664C37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B-6A53-404D-834B-D7DD8FEB3834}"/>
                </c:ext>
              </c:extLst>
            </c:dLbl>
            <c:dLbl>
              <c:idx val="42"/>
              <c:tx>
                <c:rich>
                  <a:bodyPr/>
                  <a:lstStyle/>
                  <a:p>
                    <a:fld id="{8F74B1B3-0284-434C-A1E4-5AD7608500C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C-6A53-404D-834B-D7DD8FEB3834}"/>
                </c:ext>
              </c:extLst>
            </c:dLbl>
            <c:dLbl>
              <c:idx val="43"/>
              <c:tx>
                <c:rich>
                  <a:bodyPr/>
                  <a:lstStyle/>
                  <a:p>
                    <a:fld id="{FF6424A0-F1F4-48F1-9D55-24A5628C112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D-6A53-404D-834B-D7DD8FEB3834}"/>
                </c:ext>
              </c:extLst>
            </c:dLbl>
            <c:dLbl>
              <c:idx val="44"/>
              <c:tx>
                <c:rich>
                  <a:bodyPr/>
                  <a:lstStyle/>
                  <a:p>
                    <a:fld id="{1EE39979-F8EE-448C-BAC9-5A91D55935B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E-6A53-404D-834B-D7DD8FEB3834}"/>
                </c:ext>
              </c:extLst>
            </c:dLbl>
            <c:dLbl>
              <c:idx val="45"/>
              <c:tx>
                <c:rich>
                  <a:bodyPr/>
                  <a:lstStyle/>
                  <a:p>
                    <a:fld id="{DB61C851-2F58-4B24-98DC-8AD897323CD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F-6A53-404D-834B-D7DD8FEB3834}"/>
                </c:ext>
              </c:extLst>
            </c:dLbl>
            <c:dLbl>
              <c:idx val="46"/>
              <c:tx>
                <c:rich>
                  <a:bodyPr/>
                  <a:lstStyle/>
                  <a:p>
                    <a:fld id="{E847C89A-B84E-4AC9-94CD-0C1078DE920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0-6A53-404D-834B-D7DD8FEB3834}"/>
                </c:ext>
              </c:extLst>
            </c:dLbl>
            <c:dLbl>
              <c:idx val="47"/>
              <c:tx>
                <c:rich>
                  <a:bodyPr/>
                  <a:lstStyle/>
                  <a:p>
                    <a:fld id="{C44D6711-AB7B-41B1-BC46-DEA46C51A4E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1-6A53-404D-834B-D7DD8FEB3834}"/>
                </c:ext>
              </c:extLst>
            </c:dLbl>
            <c:dLbl>
              <c:idx val="48"/>
              <c:tx>
                <c:rich>
                  <a:bodyPr/>
                  <a:lstStyle/>
                  <a:p>
                    <a:fld id="{2CC6B92F-F3A5-4B99-90E7-AD45947D267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2-6A53-404D-834B-D7DD8FEB3834}"/>
                </c:ext>
              </c:extLst>
            </c:dLbl>
            <c:dLbl>
              <c:idx val="49"/>
              <c:tx>
                <c:rich>
                  <a:bodyPr/>
                  <a:lstStyle/>
                  <a:p>
                    <a:fld id="{45E59D97-1FE4-4B77-B935-8271B808437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3-6A53-404D-834B-D7DD8FEB3834}"/>
                </c:ext>
              </c:extLst>
            </c:dLbl>
            <c:dLbl>
              <c:idx val="50"/>
              <c:tx>
                <c:rich>
                  <a:bodyPr/>
                  <a:lstStyle/>
                  <a:p>
                    <a:fld id="{D7FB3070-6E80-46BF-AB3E-283E7499AAE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4-6A53-404D-834B-D7DD8FEB3834}"/>
                </c:ext>
              </c:extLst>
            </c:dLbl>
            <c:dLbl>
              <c:idx val="51"/>
              <c:tx>
                <c:rich>
                  <a:bodyPr/>
                  <a:lstStyle/>
                  <a:p>
                    <a:fld id="{D418C2A7-CF0A-49D3-B67F-566199D5400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5-6A53-404D-834B-D7DD8FEB3834}"/>
                </c:ext>
              </c:extLst>
            </c:dLbl>
            <c:dLbl>
              <c:idx val="52"/>
              <c:tx>
                <c:rich>
                  <a:bodyPr/>
                  <a:lstStyle/>
                  <a:p>
                    <a:fld id="{0A194081-8F27-4E24-8B15-22373152A53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6-6A53-404D-834B-D7DD8FEB3834}"/>
                </c:ext>
              </c:extLst>
            </c:dLbl>
            <c:dLbl>
              <c:idx val="53"/>
              <c:tx>
                <c:rich>
                  <a:bodyPr/>
                  <a:lstStyle/>
                  <a:p>
                    <a:fld id="{1AC163DE-5E55-49AA-9E4B-FE40608F638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7-6A53-404D-834B-D7DD8FEB3834}"/>
                </c:ext>
              </c:extLst>
            </c:dLbl>
            <c:dLbl>
              <c:idx val="54"/>
              <c:tx>
                <c:rich>
                  <a:bodyPr/>
                  <a:lstStyle/>
                  <a:p>
                    <a:fld id="{5BE9AF37-9567-4616-BA9B-073925D8AC9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8-6A53-404D-834B-D7DD8FEB3834}"/>
                </c:ext>
              </c:extLst>
            </c:dLbl>
            <c:dLbl>
              <c:idx val="55"/>
              <c:tx>
                <c:rich>
                  <a:bodyPr/>
                  <a:lstStyle/>
                  <a:p>
                    <a:fld id="{418C81A1-D726-4856-9577-61AF0C610AA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9-6A53-404D-834B-D7DD8FEB3834}"/>
                </c:ext>
              </c:extLst>
            </c:dLbl>
            <c:dLbl>
              <c:idx val="56"/>
              <c:tx>
                <c:rich>
                  <a:bodyPr/>
                  <a:lstStyle/>
                  <a:p>
                    <a:fld id="{2EAA5E3C-0EAA-4EA7-9EF9-5FB674A66E1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A-6A53-404D-834B-D7DD8FEB3834}"/>
                </c:ext>
              </c:extLst>
            </c:dLbl>
            <c:dLbl>
              <c:idx val="57"/>
              <c:tx>
                <c:rich>
                  <a:bodyPr/>
                  <a:lstStyle/>
                  <a:p>
                    <a:fld id="{5B5F0C28-2997-48FA-B01D-B8A08470E52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B-6A53-404D-834B-D7DD8FEB3834}"/>
                </c:ext>
              </c:extLst>
            </c:dLbl>
            <c:dLbl>
              <c:idx val="58"/>
              <c:tx>
                <c:rich>
                  <a:bodyPr/>
                  <a:lstStyle/>
                  <a:p>
                    <a:fld id="{903B11DB-E5D5-414E-BC54-24E98D544CC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C-6A53-404D-834B-D7DD8FEB3834}"/>
                </c:ext>
              </c:extLst>
            </c:dLbl>
            <c:dLbl>
              <c:idx val="59"/>
              <c:tx>
                <c:rich>
                  <a:bodyPr/>
                  <a:lstStyle/>
                  <a:p>
                    <a:fld id="{36785A6E-4E94-43A1-A0E1-CE288C8793E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D-6A53-404D-834B-D7DD8FEB3834}"/>
                </c:ext>
              </c:extLst>
            </c:dLbl>
            <c:dLbl>
              <c:idx val="60"/>
              <c:tx>
                <c:rich>
                  <a:bodyPr rot="-5400000" spcFirstLastPara="1" vertOverflow="ellipsis" wrap="square" lIns="38100" tIns="19050" rIns="38100" bIns="19050" anchor="ctr" anchorCtr="1">
                    <a:spAutoFit/>
                  </a:bodyPr>
                  <a:lstStyle/>
                  <a:p>
                    <a:pPr>
                      <a:defRPr sz="700" b="1" i="0" u="none" strike="noStrike" kern="1200" baseline="0">
                        <a:solidFill>
                          <a:schemeClr val="accent2"/>
                        </a:solidFill>
                        <a:latin typeface="+mn-lt"/>
                        <a:ea typeface="+mn-ea"/>
                        <a:cs typeface="+mn-cs"/>
                      </a:defRPr>
                    </a:pPr>
                    <a:fld id="{97B8F7B7-2333-4A37-8195-7337C95F8A9B}" type="CELLRANGE">
                      <a:rPr lang="en-US"/>
                      <a:pPr>
                        <a:defRPr sz="700" b="1">
                          <a:solidFill>
                            <a:schemeClr val="accent2"/>
                          </a:solidFill>
                        </a:defRPr>
                      </a:pPr>
                      <a:t>[CELLRANGE]</a:t>
                    </a:fld>
                    <a:endParaRPr lang="en-US"/>
                  </a:p>
                </c:rich>
              </c:tx>
              <c:spPr>
                <a:noFill/>
                <a:ln>
                  <a:noFill/>
                </a:ln>
                <a:effectLst/>
              </c:spPr>
              <c:txPr>
                <a:bodyPr rot="-5400000" spcFirstLastPara="1" vertOverflow="ellipsis" wrap="square" lIns="38100" tIns="19050" rIns="38100" bIns="19050" anchor="ctr" anchorCtr="1">
                  <a:spAutoFit/>
                </a:bodyPr>
                <a:lstStyle/>
                <a:p>
                  <a:pPr>
                    <a:defRPr sz="700" b="1" i="0" u="none" strike="noStrike" kern="1200" baseline="0">
                      <a:solidFill>
                        <a:schemeClr val="accent2"/>
                      </a:solidFill>
                      <a:latin typeface="+mn-lt"/>
                      <a:ea typeface="+mn-ea"/>
                      <a:cs typeface="+mn-cs"/>
                    </a:defRPr>
                  </a:pPr>
                  <a:endParaRPr lang="en-US"/>
                </a:p>
              </c:txPr>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6A53-404D-834B-D7DD8FEB3834}"/>
                </c:ext>
              </c:extLst>
            </c:dLbl>
            <c:dLbl>
              <c:idx val="61"/>
              <c:tx>
                <c:rich>
                  <a:bodyPr/>
                  <a:lstStyle/>
                  <a:p>
                    <a:fld id="{E5ED9847-3269-434D-9154-BDAF933FFDC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E-6A53-404D-834B-D7DD8FEB3834}"/>
                </c:ext>
              </c:extLst>
            </c:dLbl>
            <c:dLbl>
              <c:idx val="62"/>
              <c:tx>
                <c:rich>
                  <a:bodyPr/>
                  <a:lstStyle/>
                  <a:p>
                    <a:fld id="{BBCE5A6C-6706-4343-8822-68D44B6C5D4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F-6A53-404D-834B-D7DD8FEB3834}"/>
                </c:ext>
              </c:extLst>
            </c:dLbl>
            <c:dLbl>
              <c:idx val="63"/>
              <c:tx>
                <c:rich>
                  <a:bodyPr/>
                  <a:lstStyle/>
                  <a:p>
                    <a:fld id="{50DD8F2C-C91D-4208-9390-8EE2B80F8F9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0-6A53-404D-834B-D7DD8FEB3834}"/>
                </c:ext>
              </c:extLst>
            </c:dLbl>
            <c:dLbl>
              <c:idx val="64"/>
              <c:tx>
                <c:rich>
                  <a:bodyPr/>
                  <a:lstStyle/>
                  <a:p>
                    <a:fld id="{D40F8DB0-D097-4BF6-B55E-60AB51A7058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1-6A53-404D-834B-D7DD8FEB3834}"/>
                </c:ext>
              </c:extLst>
            </c:dLbl>
            <c:dLbl>
              <c:idx val="65"/>
              <c:tx>
                <c:rich>
                  <a:bodyPr/>
                  <a:lstStyle/>
                  <a:p>
                    <a:fld id="{3E37AC20-48BC-48CA-A308-E37B43BE7EE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2-6A53-404D-834B-D7DD8FEB3834}"/>
                </c:ext>
              </c:extLst>
            </c:dLbl>
            <c:dLbl>
              <c:idx val="66"/>
              <c:tx>
                <c:rich>
                  <a:bodyPr/>
                  <a:lstStyle/>
                  <a:p>
                    <a:fld id="{262D7DF4-A4A4-4E90-A463-EF1E2B79693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3-6A53-404D-834B-D7DD8FEB3834}"/>
                </c:ext>
              </c:extLst>
            </c:dLbl>
            <c:spPr>
              <a:noFill/>
              <a:ln>
                <a:noFill/>
              </a:ln>
              <a:effectLst/>
            </c:spPr>
            <c:txPr>
              <a:bodyPr rot="-5400000" spcFirstLastPara="1" vertOverflow="ellipsis" wrap="square" lIns="38100" tIns="19050" rIns="38100" bIns="19050" anchor="ctr" anchorCtr="1">
                <a:spAutoFit/>
              </a:bodyPr>
              <a:lstStyle/>
              <a:p>
                <a:pPr>
                  <a:defRPr sz="700" b="0" i="0" u="none" strike="noStrike" kern="1200" baseline="0">
                    <a:solidFill>
                      <a:srgbClr val="13283D"/>
                    </a:solidFill>
                    <a:latin typeface="+mn-lt"/>
                    <a:ea typeface="+mn-ea"/>
                    <a:cs typeface="+mn-cs"/>
                  </a:defRPr>
                </a:pPr>
                <a:endParaRPr lang="en-US"/>
              </a:p>
            </c:txPr>
            <c:dLblPos val="t"/>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xVal>
            <c:numRef>
              <c:f>Sheet1!$A$2:$A$68</c:f>
              <c:numCache>
                <c:formatCode>General</c:formatCode>
                <c:ptCount val="67"/>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numCache>
            </c:numRef>
          </c:xVal>
          <c:yVal>
            <c:numRef>
              <c:f>Sheet1!$B$2:$B$68</c:f>
              <c:numCache>
                <c:formatCode>General</c:formatCode>
                <c:ptCount val="67"/>
                <c:pt idx="0">
                  <c:v>2.0893335160862511E-3</c:v>
                </c:pt>
                <c:pt idx="1">
                  <c:v>2.9167350781323714E-3</c:v>
                </c:pt>
                <c:pt idx="2">
                  <c:v>3.0003565529274699E-3</c:v>
                </c:pt>
                <c:pt idx="3">
                  <c:v>3.2666248029644793E-3</c:v>
                </c:pt>
                <c:pt idx="4">
                  <c:v>7.5672695400371033E-3</c:v>
                </c:pt>
                <c:pt idx="5">
                  <c:v>1.0411408677555174E-2</c:v>
                </c:pt>
                <c:pt idx="6">
                  <c:v>1.4326707760331457E-2</c:v>
                </c:pt>
                <c:pt idx="7">
                  <c:v>2.2008365701822154E-2</c:v>
                </c:pt>
                <c:pt idx="8">
                  <c:v>2.4626493336790463E-2</c:v>
                </c:pt>
                <c:pt idx="9">
                  <c:v>3.7264769565051231E-2</c:v>
                </c:pt>
                <c:pt idx="10">
                  <c:v>3.977474241597953E-2</c:v>
                </c:pt>
                <c:pt idx="11">
                  <c:v>5.2883661589651187E-2</c:v>
                </c:pt>
                <c:pt idx="12">
                  <c:v>5.5890911959162196E-2</c:v>
                </c:pt>
                <c:pt idx="13">
                  <c:v>5.9424195106781284E-2</c:v>
                </c:pt>
                <c:pt idx="14">
                  <c:v>7.1131615921980862E-2</c:v>
                </c:pt>
                <c:pt idx="15">
                  <c:v>7.2923254090083919E-2</c:v>
                </c:pt>
                <c:pt idx="16">
                  <c:v>7.6737290902379934E-2</c:v>
                </c:pt>
                <c:pt idx="17">
                  <c:v>7.8827825669394544E-2</c:v>
                </c:pt>
                <c:pt idx="18">
                  <c:v>7.956884431795061E-2</c:v>
                </c:pt>
                <c:pt idx="19">
                  <c:v>8.318203578510236E-2</c:v>
                </c:pt>
                <c:pt idx="20">
                  <c:v>8.6542998740172045E-2</c:v>
                </c:pt>
                <c:pt idx="21">
                  <c:v>0.10259819855579808</c:v>
                </c:pt>
                <c:pt idx="22">
                  <c:v>0.11045731666982447</c:v>
                </c:pt>
                <c:pt idx="23">
                  <c:v>0.11265450658441531</c:v>
                </c:pt>
                <c:pt idx="24">
                  <c:v>0.11596030785025484</c:v>
                </c:pt>
                <c:pt idx="25">
                  <c:v>0.11702283545444407</c:v>
                </c:pt>
                <c:pt idx="26">
                  <c:v>0.13015307432047021</c:v>
                </c:pt>
                <c:pt idx="27">
                  <c:v>0.13187596887851069</c:v>
                </c:pt>
                <c:pt idx="28">
                  <c:v>0.13744105237396401</c:v>
                </c:pt>
                <c:pt idx="29">
                  <c:v>0.16982157815603968</c:v>
                </c:pt>
                <c:pt idx="30">
                  <c:v>0.18811077647359264</c:v>
                </c:pt>
                <c:pt idx="31">
                  <c:v>0.19196850376258276</c:v>
                </c:pt>
                <c:pt idx="32">
                  <c:v>0.19587274827196671</c:v>
                </c:pt>
                <c:pt idx="33">
                  <c:v>0.19616109037922411</c:v>
                </c:pt>
                <c:pt idx="34">
                  <c:v>0.19685139421004832</c:v>
                </c:pt>
                <c:pt idx="35">
                  <c:v>0.19777885738611956</c:v>
                </c:pt>
                <c:pt idx="36">
                  <c:v>0.20458610592683782</c:v>
                </c:pt>
                <c:pt idx="37">
                  <c:v>0.20510739703671307</c:v>
                </c:pt>
                <c:pt idx="38">
                  <c:v>0.21702125143508891</c:v>
                </c:pt>
                <c:pt idx="39">
                  <c:v>0.22774192980484187</c:v>
                </c:pt>
                <c:pt idx="40">
                  <c:v>0.23104706055070684</c:v>
                </c:pt>
                <c:pt idx="41">
                  <c:v>0.23275273682161612</c:v>
                </c:pt>
                <c:pt idx="42">
                  <c:v>0.25615493092946612</c:v>
                </c:pt>
                <c:pt idx="43">
                  <c:v>0.2795585893939293</c:v>
                </c:pt>
                <c:pt idx="44">
                  <c:v>0.30954268593480178</c:v>
                </c:pt>
                <c:pt idx="45">
                  <c:v>0.31756645097430786</c:v>
                </c:pt>
                <c:pt idx="46">
                  <c:v>0.33786277677712667</c:v>
                </c:pt>
                <c:pt idx="47">
                  <c:v>0.34803360670110989</c:v>
                </c:pt>
                <c:pt idx="48">
                  <c:v>0.39448267646260538</c:v>
                </c:pt>
                <c:pt idx="49">
                  <c:v>0.41126248792928194</c:v>
                </c:pt>
                <c:pt idx="50">
                  <c:v>0.41511114285913991</c:v>
                </c:pt>
                <c:pt idx="51">
                  <c:v>0.43528341547194138</c:v>
                </c:pt>
                <c:pt idx="52">
                  <c:v>0.43855808588736755</c:v>
                </c:pt>
                <c:pt idx="53">
                  <c:v>0.50900500181607344</c:v>
                </c:pt>
                <c:pt idx="54">
                  <c:v>0.65614949343513218</c:v>
                </c:pt>
                <c:pt idx="55">
                  <c:v>0.70007232111807738</c:v>
                </c:pt>
                <c:pt idx="56">
                  <c:v>1.6003175263112539</c:v>
                </c:pt>
                <c:pt idx="57">
                  <c:v>1.7144290527244892</c:v>
                </c:pt>
                <c:pt idx="58">
                  <c:v>2.4523316986379382</c:v>
                </c:pt>
                <c:pt idx="59">
                  <c:v>3.319881859360835</c:v>
                </c:pt>
                <c:pt idx="60">
                  <c:v>3.6561256889365921</c:v>
                </c:pt>
                <c:pt idx="61">
                  <c:v>3.6594357318691171</c:v>
                </c:pt>
                <c:pt idx="62">
                  <c:v>3.8286799209171005</c:v>
                </c:pt>
                <c:pt idx="63">
                  <c:v>4.9026600429015996</c:v>
                </c:pt>
                <c:pt idx="64">
                  <c:v>5.3267233046916749</c:v>
                </c:pt>
                <c:pt idx="65">
                  <c:v>5.5803182467536008</c:v>
                </c:pt>
                <c:pt idx="66">
                  <c:v>9.1851434056352961</c:v>
                </c:pt>
              </c:numCache>
            </c:numRef>
          </c:yVal>
          <c:smooth val="0"/>
          <c:extLst>
            <c:ext xmlns:c15="http://schemas.microsoft.com/office/drawing/2012/chart" uri="{02D57815-91ED-43cb-92C2-25804820EDAC}">
              <c15:datalabelsRange>
                <c15:f>Sheet1!$C$2:$C$70</c15:f>
                <c15:dlblRangeCache>
                  <c:ptCount val="69"/>
                  <c:pt idx="0">
                    <c:v>Japan</c:v>
                  </c:pt>
                  <c:pt idx="1">
                    <c:v>Brunei</c:v>
                  </c:pt>
                  <c:pt idx="2">
                    <c:v>South Korea</c:v>
                  </c:pt>
                  <c:pt idx="3">
                    <c:v>Singapore</c:v>
                  </c:pt>
                  <c:pt idx="4">
                    <c:v>China</c:v>
                  </c:pt>
                  <c:pt idx="5">
                    <c:v>Seychelles</c:v>
                  </c:pt>
                  <c:pt idx="6">
                    <c:v>Oman</c:v>
                  </c:pt>
                  <c:pt idx="7">
                    <c:v>U.K.</c:v>
                  </c:pt>
                  <c:pt idx="8">
                    <c:v>Taiwan</c:v>
                  </c:pt>
                  <c:pt idx="9">
                    <c:v>Romania</c:v>
                  </c:pt>
                  <c:pt idx="10">
                    <c:v>United Arab Emirates</c:v>
                  </c:pt>
                  <c:pt idx="11">
                    <c:v>Poland</c:v>
                  </c:pt>
                  <c:pt idx="12">
                    <c:v>Netherlands</c:v>
                  </c:pt>
                  <c:pt idx="13">
                    <c:v>Ireland</c:v>
                  </c:pt>
                  <c:pt idx="14">
                    <c:v>Spain</c:v>
                  </c:pt>
                  <c:pt idx="15">
                    <c:v>Hungary</c:v>
                  </c:pt>
                  <c:pt idx="16">
                    <c:v>Germany</c:v>
                  </c:pt>
                  <c:pt idx="17">
                    <c:v>Qatar</c:v>
                  </c:pt>
                  <c:pt idx="18">
                    <c:v>Denmark</c:v>
                  </c:pt>
                  <c:pt idx="19">
                    <c:v>Cyprus</c:v>
                  </c:pt>
                  <c:pt idx="20">
                    <c:v>Puerto Rico</c:v>
                  </c:pt>
                  <c:pt idx="21">
                    <c:v>Lithuania</c:v>
                  </c:pt>
                  <c:pt idx="22">
                    <c:v>Italy</c:v>
                  </c:pt>
                  <c:pt idx="23">
                    <c:v>Latvia</c:v>
                  </c:pt>
                  <c:pt idx="24">
                    <c:v>Bahrain</c:v>
                  </c:pt>
                  <c:pt idx="25">
                    <c:v>Luxembourg</c:v>
                  </c:pt>
                  <c:pt idx="26">
                    <c:v>Portugal</c:v>
                  </c:pt>
                  <c:pt idx="27">
                    <c:v>Australia</c:v>
                  </c:pt>
                  <c:pt idx="28">
                    <c:v>Greece</c:v>
                  </c:pt>
                  <c:pt idx="29">
                    <c:v>Czechia</c:v>
                  </c:pt>
                  <c:pt idx="30">
                    <c:v>American Samoa</c:v>
                  </c:pt>
                  <c:pt idx="31">
                    <c:v>Estonia</c:v>
                  </c:pt>
                  <c:pt idx="32">
                    <c:v>New Zealand</c:v>
                  </c:pt>
                  <c:pt idx="33">
                    <c:v>Kuwait</c:v>
                  </c:pt>
                  <c:pt idx="34">
                    <c:v>Belgium</c:v>
                  </c:pt>
                  <c:pt idx="35">
                    <c:v>France</c:v>
                  </c:pt>
                  <c:pt idx="36">
                    <c:v>Iceland</c:v>
                  </c:pt>
                  <c:pt idx="37">
                    <c:v>Slovakia</c:v>
                  </c:pt>
                  <c:pt idx="38">
                    <c:v>Austria</c:v>
                  </c:pt>
                  <c:pt idx="39">
                    <c:v>San Marino</c:v>
                  </c:pt>
                  <c:pt idx="40">
                    <c:v>Sweden</c:v>
                  </c:pt>
                  <c:pt idx="41">
                    <c:v>Slovenia</c:v>
                  </c:pt>
                  <c:pt idx="42">
                    <c:v>Switzerland</c:v>
                  </c:pt>
                  <c:pt idx="43">
                    <c:v>Malta</c:v>
                  </c:pt>
                  <c:pt idx="44">
                    <c:v>Norway</c:v>
                  </c:pt>
                  <c:pt idx="45">
                    <c:v>Finland</c:v>
                  </c:pt>
                  <c:pt idx="46">
                    <c:v>Monaco</c:v>
                  </c:pt>
                  <c:pt idx="47">
                    <c:v>Croatia</c:v>
                  </c:pt>
                  <c:pt idx="48">
                    <c:v>Guåhan</c:v>
                  </c:pt>
                  <c:pt idx="49">
                    <c:v>Israel</c:v>
                  </c:pt>
                  <c:pt idx="50">
                    <c:v>Nauru</c:v>
                  </c:pt>
                  <c:pt idx="51">
                    <c:v>Northern Mariana Islands</c:v>
                  </c:pt>
                  <c:pt idx="52">
                    <c:v>Saudi Arabia</c:v>
                  </c:pt>
                  <c:pt idx="53">
                    <c:v>Bermuda</c:v>
                  </c:pt>
                  <c:pt idx="54">
                    <c:v>Canada</c:v>
                  </c:pt>
                  <c:pt idx="55">
                    <c:v>Chile</c:v>
                  </c:pt>
                  <c:pt idx="56">
                    <c:v>Barbados</c:v>
                  </c:pt>
                  <c:pt idx="57">
                    <c:v>Antigua and Barbuda</c:v>
                  </c:pt>
                  <c:pt idx="58">
                    <c:v>Guyana</c:v>
                  </c:pt>
                  <c:pt idx="59">
                    <c:v>Uruguay</c:v>
                  </c:pt>
                  <c:pt idx="60">
                    <c:v>U.S.</c:v>
                  </c:pt>
                  <c:pt idx="61">
                    <c:v>Panama</c:v>
                  </c:pt>
                  <c:pt idx="62">
                    <c:v>Greenland</c:v>
                  </c:pt>
                  <c:pt idx="63">
                    <c:v>Bahamas</c:v>
                  </c:pt>
                  <c:pt idx="64">
                    <c:v>Saint Kitts and Nevis</c:v>
                  </c:pt>
                  <c:pt idx="65">
                    <c:v>Trinidad and Tobago</c:v>
                  </c:pt>
                  <c:pt idx="66">
                    <c:v>U.S. Virgin Islands</c:v>
                  </c:pt>
                </c15:dlblRangeCache>
              </c15:datalabelsRange>
            </c:ext>
            <c:ext xmlns:c16="http://schemas.microsoft.com/office/drawing/2014/chart" uri="{C3380CC4-5D6E-409C-BE32-E72D297353CC}">
              <c16:uniqueId val="{00000044-6A53-404D-834B-D7DD8FEB3834}"/>
            </c:ext>
          </c:extLst>
        </c:ser>
        <c:dLbls>
          <c:showLegendKey val="0"/>
          <c:showVal val="0"/>
          <c:showCatName val="0"/>
          <c:showSerName val="0"/>
          <c:showPercent val="0"/>
          <c:showBubbleSize val="0"/>
        </c:dLbls>
        <c:axId val="1678797727"/>
        <c:axId val="1678790239"/>
      </c:scatterChart>
      <c:valAx>
        <c:axId val="1678797727"/>
        <c:scaling>
          <c:orientation val="minMax"/>
          <c:max val="68"/>
          <c:min val="0"/>
        </c:scaling>
        <c:delete val="1"/>
        <c:axPos val="b"/>
        <c:numFmt formatCode="General" sourceLinked="1"/>
        <c:majorTickMark val="out"/>
        <c:minorTickMark val="none"/>
        <c:tickLblPos val="nextTo"/>
        <c:crossAx val="1678790239"/>
        <c:crosses val="autoZero"/>
        <c:crossBetween val="midCat"/>
      </c:valAx>
      <c:valAx>
        <c:axId val="1678790239"/>
        <c:scaling>
          <c:orientation val="minMax"/>
          <c:max val="15"/>
          <c:min val="0"/>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78797727"/>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4115006302302653E-2"/>
          <c:y val="3.8217626721434965E-2"/>
          <c:w val="0.93548083312745856"/>
          <c:h val="0.92356474655713006"/>
        </c:manualLayout>
      </c:layout>
      <c:scatterChart>
        <c:scatterStyle val="lineMarker"/>
        <c:varyColors val="0"/>
        <c:ser>
          <c:idx val="0"/>
          <c:order val="0"/>
          <c:tx>
            <c:strRef>
              <c:f>Sheet1!$B$1</c:f>
              <c:strCache>
                <c:ptCount val="1"/>
                <c:pt idx="0">
                  <c:v>Firearm Mortality Rate</c:v>
                </c:pt>
              </c:strCache>
            </c:strRef>
          </c:tx>
          <c:spPr>
            <a:ln w="28575" cap="rnd">
              <a:noFill/>
              <a:round/>
            </a:ln>
            <a:effectLst/>
          </c:spPr>
          <c:marker>
            <c:symbol val="circle"/>
            <c:size val="5"/>
            <c:spPr>
              <a:solidFill>
                <a:schemeClr val="accent1"/>
              </a:solidFill>
              <a:ln w="9525">
                <a:solidFill>
                  <a:schemeClr val="accent1"/>
                </a:solidFill>
              </a:ln>
              <a:effectLst/>
            </c:spPr>
          </c:marker>
          <c:dPt>
            <c:idx val="196"/>
            <c:marker>
              <c:symbol val="circle"/>
              <c:size val="5"/>
              <c:spPr>
                <a:solidFill>
                  <a:schemeClr val="accent2"/>
                </a:solidFill>
                <a:ln w="9525">
                  <a:solidFill>
                    <a:schemeClr val="accent2"/>
                  </a:solidFill>
                </a:ln>
                <a:effectLst/>
              </c:spPr>
            </c:marker>
            <c:bubble3D val="0"/>
            <c:spPr>
              <a:ln w="28575" cap="rnd">
                <a:noFill/>
                <a:round/>
              </a:ln>
              <a:effectLst/>
            </c:spPr>
            <c:extLst>
              <c:ext xmlns:c16="http://schemas.microsoft.com/office/drawing/2014/chart" uri="{C3380CC4-5D6E-409C-BE32-E72D297353CC}">
                <c16:uniqueId val="{00000001-979B-4249-911A-7FFA400FFD9D}"/>
              </c:ext>
            </c:extLst>
          </c:dPt>
          <c:dLbls>
            <c:dLbl>
              <c:idx val="0"/>
              <c:layout>
                <c:manualLayout>
                  <c:x val="-4.5540578635299048E-2"/>
                  <c:y val="-5.2886345053147994E-2"/>
                </c:manualLayout>
              </c:layout>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79B-4249-911A-7FFA400FFD9D}"/>
                </c:ext>
              </c:extLst>
            </c:dLbl>
            <c:dLbl>
              <c:idx val="50"/>
              <c:layout>
                <c:manualLayout>
                  <c:x val="-4.2381826727275224E-2"/>
                  <c:y val="-5.6156991005723751E-2"/>
                </c:manualLayout>
              </c:layout>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79B-4249-911A-7FFA400FFD9D}"/>
                </c:ext>
              </c:extLst>
            </c:dLbl>
            <c:dLbl>
              <c:idx val="101"/>
              <c:layout>
                <c:manualLayout>
                  <c:x val="-3.6107392868579155E-2"/>
                  <c:y val="-5.7792313982011567E-2"/>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solidFill>
                      <a:latin typeface="+mn-lt"/>
                      <a:ea typeface="+mn-ea"/>
                      <a:cs typeface="+mn-cs"/>
                    </a:defRPr>
                  </a:pPr>
                  <a:endParaRPr lang="en-US"/>
                </a:p>
              </c:txPr>
              <c:dLblPos val="r"/>
              <c:showLegendKey val="0"/>
              <c:showVal val="0"/>
              <c:showCatName val="1"/>
              <c:showSerName val="0"/>
              <c:showPercent val="0"/>
              <c:showBubbleSize val="0"/>
              <c:extLst>
                <c:ext xmlns:c15="http://schemas.microsoft.com/office/drawing/2012/chart" uri="{CE6537A1-D6FC-4f65-9D91-7224C49458BB}">
                  <c15:layout>
                    <c:manualLayout>
                      <c:w val="5.4949973966466233E-2"/>
                      <c:h val="3.3818479149632055E-2"/>
                    </c:manualLayout>
                  </c15:layout>
                </c:ext>
                <c:ext xmlns:c16="http://schemas.microsoft.com/office/drawing/2014/chart" uri="{C3380CC4-5D6E-409C-BE32-E72D297353CC}">
                  <c16:uniqueId val="{00000004-979B-4249-911A-7FFA400FFD9D}"/>
                </c:ext>
              </c:extLst>
            </c:dLbl>
            <c:dLbl>
              <c:idx val="196"/>
              <c:layout>
                <c:manualLayout>
                  <c:x val="-5.5726963412287389E-2"/>
                  <c:y val="-1.3082583810302535E-2"/>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2"/>
                      </a:solidFill>
                      <a:latin typeface="+mn-lt"/>
                      <a:ea typeface="+mn-ea"/>
                      <a:cs typeface="+mn-cs"/>
                    </a:defRPr>
                  </a:pPr>
                  <a:endParaRPr lang="en-US"/>
                </a:p>
              </c:txPr>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79B-4249-911A-7FFA400FFD9D}"/>
                </c:ext>
              </c:extLst>
            </c:dLbl>
            <c:dLbl>
              <c:idx val="203"/>
              <c:dLblPos val="l"/>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79B-4249-911A-7FFA400FFD9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strRef>
              <c:f>Sheet1!$A$2:$A$205</c:f>
              <c:strCache>
                <c:ptCount val="204"/>
                <c:pt idx="0">
                  <c:v>Singapore</c:v>
                </c:pt>
                <c:pt idx="1">
                  <c:v>American Samoa</c:v>
                </c:pt>
                <c:pt idx="2">
                  <c:v>Oman</c:v>
                </c:pt>
                <c:pt idx="3">
                  <c:v>South Korea</c:v>
                </c:pt>
                <c:pt idx="4">
                  <c:v>China</c:v>
                </c:pt>
                <c:pt idx="5">
                  <c:v>Brunei</c:v>
                </c:pt>
                <c:pt idx="6">
                  <c:v>Taiwan</c:v>
                </c:pt>
                <c:pt idx="7">
                  <c:v>U.K.</c:v>
                </c:pt>
                <c:pt idx="8">
                  <c:v>Japan</c:v>
                </c:pt>
                <c:pt idx="9">
                  <c:v>Maldives</c:v>
                </c:pt>
                <c:pt idx="10">
                  <c:v>United Arab Emirates</c:v>
                </c:pt>
                <c:pt idx="11">
                  <c:v>Andorra</c:v>
                </c:pt>
                <c:pt idx="12">
                  <c:v>Uzbekistan</c:v>
                </c:pt>
                <c:pt idx="13">
                  <c:v>Bermuda</c:v>
                </c:pt>
                <c:pt idx="14">
                  <c:v>Cook Islands</c:v>
                </c:pt>
                <c:pt idx="15">
                  <c:v>Poland</c:v>
                </c:pt>
                <c:pt idx="16">
                  <c:v>Tajikistan</c:v>
                </c:pt>
                <c:pt idx="17">
                  <c:v>Romania</c:v>
                </c:pt>
                <c:pt idx="18">
                  <c:v>North Korea</c:v>
                </c:pt>
                <c:pt idx="19">
                  <c:v>Fiji</c:v>
                </c:pt>
                <c:pt idx="20">
                  <c:v>Malaysia</c:v>
                </c:pt>
                <c:pt idx="21">
                  <c:v>Bahrain</c:v>
                </c:pt>
                <c:pt idx="22">
                  <c:v>Tonga</c:v>
                </c:pt>
                <c:pt idx="23">
                  <c:v>Kiribati</c:v>
                </c:pt>
                <c:pt idx="24">
                  <c:v>Indonesia</c:v>
                </c:pt>
                <c:pt idx="25">
                  <c:v>Mauritius</c:v>
                </c:pt>
                <c:pt idx="26">
                  <c:v>Iceland</c:v>
                </c:pt>
                <c:pt idx="27">
                  <c:v>Kuwait</c:v>
                </c:pt>
                <c:pt idx="28">
                  <c:v>Ireland</c:v>
                </c:pt>
                <c:pt idx="29">
                  <c:v>Spain</c:v>
                </c:pt>
                <c:pt idx="30">
                  <c:v>Belarus</c:v>
                </c:pt>
                <c:pt idx="31">
                  <c:v>Hungary</c:v>
                </c:pt>
                <c:pt idx="32">
                  <c:v>Lithuania</c:v>
                </c:pt>
                <c:pt idx="33">
                  <c:v>Netherlands</c:v>
                </c:pt>
                <c:pt idx="34">
                  <c:v>Moldova</c:v>
                </c:pt>
                <c:pt idx="35">
                  <c:v>Tunisia</c:v>
                </c:pt>
                <c:pt idx="36">
                  <c:v>Qatar</c:v>
                </c:pt>
                <c:pt idx="37">
                  <c:v>Denmark</c:v>
                </c:pt>
                <c:pt idx="38">
                  <c:v>Estonia</c:v>
                </c:pt>
                <c:pt idx="39">
                  <c:v>Kyrgyzstan</c:v>
                </c:pt>
                <c:pt idx="40">
                  <c:v>Latvia</c:v>
                </c:pt>
                <c:pt idx="41">
                  <c:v>Kazakhstan</c:v>
                </c:pt>
                <c:pt idx="42">
                  <c:v>Australia</c:v>
                </c:pt>
                <c:pt idx="43">
                  <c:v>Sweden</c:v>
                </c:pt>
                <c:pt idx="44">
                  <c:v>Marshall Islands</c:v>
                </c:pt>
                <c:pt idx="45">
                  <c:v>Egypt</c:v>
                </c:pt>
                <c:pt idx="46">
                  <c:v>Azerbaijan</c:v>
                </c:pt>
                <c:pt idx="47">
                  <c:v>San Marino</c:v>
                </c:pt>
                <c:pt idx="48">
                  <c:v>Bhutan</c:v>
                </c:pt>
                <c:pt idx="49">
                  <c:v>Ukraine</c:v>
                </c:pt>
                <c:pt idx="50">
                  <c:v>Germany</c:v>
                </c:pt>
                <c:pt idx="51">
                  <c:v>Algeria</c:v>
                </c:pt>
                <c:pt idx="52">
                  <c:v>Russia</c:v>
                </c:pt>
                <c:pt idx="53">
                  <c:v>Mongolia</c:v>
                </c:pt>
                <c:pt idx="54">
                  <c:v>Slovenia</c:v>
                </c:pt>
                <c:pt idx="55">
                  <c:v>Bosnia and Herzegovina</c:v>
                </c:pt>
                <c:pt idx="56">
                  <c:v>Palau</c:v>
                </c:pt>
                <c:pt idx="57">
                  <c:v>Sri Lanka</c:v>
                </c:pt>
                <c:pt idx="58">
                  <c:v>Tokelau</c:v>
                </c:pt>
                <c:pt idx="59">
                  <c:v>Cyprus</c:v>
                </c:pt>
                <c:pt idx="60">
                  <c:v>Solomon Islands</c:v>
                </c:pt>
                <c:pt idx="61">
                  <c:v>Bangladesh</c:v>
                </c:pt>
                <c:pt idx="62">
                  <c:v>Norway</c:v>
                </c:pt>
                <c:pt idx="63">
                  <c:v>Pakistan</c:v>
                </c:pt>
                <c:pt idx="64">
                  <c:v>Samoa</c:v>
                </c:pt>
                <c:pt idx="65">
                  <c:v>Malta</c:v>
                </c:pt>
                <c:pt idx="66">
                  <c:v>Czechia</c:v>
                </c:pt>
                <c:pt idx="67">
                  <c:v>Myanmar</c:v>
                </c:pt>
                <c:pt idx="68">
                  <c:v>Luxembourg</c:v>
                </c:pt>
                <c:pt idx="69">
                  <c:v>Tuvalu</c:v>
                </c:pt>
                <c:pt idx="70">
                  <c:v>Morocco</c:v>
                </c:pt>
                <c:pt idx="71">
                  <c:v>Greece</c:v>
                </c:pt>
                <c:pt idx="72">
                  <c:v>Nauru</c:v>
                </c:pt>
                <c:pt idx="73">
                  <c:v>Italy</c:v>
                </c:pt>
                <c:pt idx="74">
                  <c:v>Micronesia</c:v>
                </c:pt>
                <c:pt idx="75">
                  <c:v>Slovakia</c:v>
                </c:pt>
                <c:pt idx="76">
                  <c:v>Niue</c:v>
                </c:pt>
                <c:pt idx="77">
                  <c:v>New Zealand</c:v>
                </c:pt>
                <c:pt idx="78">
                  <c:v>Nepal</c:v>
                </c:pt>
                <c:pt idx="79">
                  <c:v>Guåhan</c:v>
                </c:pt>
                <c:pt idx="80">
                  <c:v>Iran</c:v>
                </c:pt>
                <c:pt idx="81">
                  <c:v>Portugal</c:v>
                </c:pt>
                <c:pt idx="82">
                  <c:v>Armenia</c:v>
                </c:pt>
                <c:pt idx="83">
                  <c:v>Turkmenistan</c:v>
                </c:pt>
                <c:pt idx="84">
                  <c:v>Austria</c:v>
                </c:pt>
                <c:pt idx="85">
                  <c:v>Bulgaria</c:v>
                </c:pt>
                <c:pt idx="86">
                  <c:v>Uruguay</c:v>
                </c:pt>
                <c:pt idx="87">
                  <c:v>Finland</c:v>
                </c:pt>
                <c:pt idx="88">
                  <c:v>Northern Mariana Islands</c:v>
                </c:pt>
                <c:pt idx="89">
                  <c:v>France</c:v>
                </c:pt>
                <c:pt idx="90">
                  <c:v>Libya</c:v>
                </c:pt>
                <c:pt idx="91">
                  <c:v>Switzerland</c:v>
                </c:pt>
                <c:pt idx="92">
                  <c:v>Vietnam</c:v>
                </c:pt>
                <c:pt idx="93">
                  <c:v>India</c:v>
                </c:pt>
                <c:pt idx="94">
                  <c:v>Cambodia</c:v>
                </c:pt>
                <c:pt idx="95">
                  <c:v>Seychelles</c:v>
                </c:pt>
                <c:pt idx="96">
                  <c:v>Georgia</c:v>
                </c:pt>
                <c:pt idx="97">
                  <c:v>North Macedonia</c:v>
                </c:pt>
                <c:pt idx="98">
                  <c:v>Papua New Guinea</c:v>
                </c:pt>
                <c:pt idx="99">
                  <c:v>Belgium</c:v>
                </c:pt>
                <c:pt idx="100">
                  <c:v>Gambia</c:v>
                </c:pt>
                <c:pt idx="101">
                  <c:v>Croatia</c:v>
                </c:pt>
                <c:pt idx="102">
                  <c:v>Timor-Leste</c:v>
                </c:pt>
                <c:pt idx="103">
                  <c:v>Cuba</c:v>
                </c:pt>
                <c:pt idx="104">
                  <c:v>Canada</c:v>
                </c:pt>
                <c:pt idx="105">
                  <c:v>Israel</c:v>
                </c:pt>
                <c:pt idx="106">
                  <c:v>Chile</c:v>
                </c:pt>
                <c:pt idx="107">
                  <c:v>Jordan</c:v>
                </c:pt>
                <c:pt idx="108">
                  <c:v>Senegal</c:v>
                </c:pt>
                <c:pt idx="109">
                  <c:v>Sierra Leone</c:v>
                </c:pt>
                <c:pt idx="110">
                  <c:v>Cameroon</c:v>
                </c:pt>
                <c:pt idx="111">
                  <c:v>Zimbabwe</c:v>
                </c:pt>
                <c:pt idx="112">
                  <c:v>Peru</c:v>
                </c:pt>
                <c:pt idx="113">
                  <c:v>Serbia</c:v>
                </c:pt>
                <c:pt idx="114">
                  <c:v>Gabon</c:v>
                </c:pt>
                <c:pt idx="115">
                  <c:v>Sao Tome and Principe</c:v>
                </c:pt>
                <c:pt idx="116">
                  <c:v>Saudi Arabia</c:v>
                </c:pt>
                <c:pt idx="117">
                  <c:v>Equatorial Guinea</c:v>
                </c:pt>
                <c:pt idx="118">
                  <c:v>Sudan</c:v>
                </c:pt>
                <c:pt idx="119">
                  <c:v>Malawi</c:v>
                </c:pt>
                <c:pt idx="120">
                  <c:v>Angola</c:v>
                </c:pt>
                <c:pt idx="121">
                  <c:v>Lebanon</c:v>
                </c:pt>
                <c:pt idx="122">
                  <c:v>Liberia</c:v>
                </c:pt>
                <c:pt idx="123">
                  <c:v>Grenada</c:v>
                </c:pt>
                <c:pt idx="124">
                  <c:v>Ecuador</c:v>
                </c:pt>
                <c:pt idx="125">
                  <c:v>Mauritania</c:v>
                </c:pt>
                <c:pt idx="126">
                  <c:v>Thailand</c:v>
                </c:pt>
                <c:pt idx="127">
                  <c:v>Burundi</c:v>
                </c:pt>
                <c:pt idx="128">
                  <c:v>Zambia</c:v>
                </c:pt>
                <c:pt idx="129">
                  <c:v>Barbados</c:v>
                </c:pt>
                <c:pt idx="130">
                  <c:v>Dominica</c:v>
                </c:pt>
                <c:pt idx="131">
                  <c:v>Syria</c:v>
                </c:pt>
                <c:pt idx="132">
                  <c:v>Cote d'Ivoire</c:v>
                </c:pt>
                <c:pt idx="133">
                  <c:v>Laos</c:v>
                </c:pt>
                <c:pt idx="134">
                  <c:v>Ghana</c:v>
                </c:pt>
                <c:pt idx="135">
                  <c:v>Türkiye</c:v>
                </c:pt>
                <c:pt idx="136">
                  <c:v>Rwanda</c:v>
                </c:pt>
                <c:pt idx="137">
                  <c:v>Democratic Republic of the Congo</c:v>
                </c:pt>
                <c:pt idx="138">
                  <c:v>Saint Kitts and Nevis</c:v>
                </c:pt>
                <c:pt idx="139">
                  <c:v>Botswana</c:v>
                </c:pt>
                <c:pt idx="140">
                  <c:v>Cabo Verde</c:v>
                </c:pt>
                <c:pt idx="141">
                  <c:v>Congo</c:v>
                </c:pt>
                <c:pt idx="142">
                  <c:v>Nicaragua</c:v>
                </c:pt>
                <c:pt idx="143">
                  <c:v>Montenegro</c:v>
                </c:pt>
                <c:pt idx="144">
                  <c:v>Uganda</c:v>
                </c:pt>
                <c:pt idx="145">
                  <c:v>Afghanistan</c:v>
                </c:pt>
                <c:pt idx="146">
                  <c:v>Benin</c:v>
                </c:pt>
                <c:pt idx="147">
                  <c:v>Madagascar</c:v>
                </c:pt>
                <c:pt idx="148">
                  <c:v>Togo</c:v>
                </c:pt>
                <c:pt idx="149">
                  <c:v>Tanzania</c:v>
                </c:pt>
                <c:pt idx="150">
                  <c:v>Nigeria</c:v>
                </c:pt>
                <c:pt idx="151">
                  <c:v>Venezuela</c:v>
                </c:pt>
                <c:pt idx="152">
                  <c:v>Suriname</c:v>
                </c:pt>
                <c:pt idx="153">
                  <c:v>Bolivia</c:v>
                </c:pt>
                <c:pt idx="154">
                  <c:v>Guinea</c:v>
                </c:pt>
                <c:pt idx="155">
                  <c:v>Niger</c:v>
                </c:pt>
                <c:pt idx="156">
                  <c:v>Albania</c:v>
                </c:pt>
                <c:pt idx="157">
                  <c:v>Chad</c:v>
                </c:pt>
                <c:pt idx="158">
                  <c:v>Mozambique</c:v>
                </c:pt>
                <c:pt idx="159">
                  <c:v>Argentina</c:v>
                </c:pt>
                <c:pt idx="160">
                  <c:v>Namibia</c:v>
                </c:pt>
                <c:pt idx="161">
                  <c:v>Antigua and Barbuda</c:v>
                </c:pt>
                <c:pt idx="162">
                  <c:v>Central African Republic</c:v>
                </c:pt>
                <c:pt idx="163">
                  <c:v>Monaco</c:v>
                </c:pt>
                <c:pt idx="164">
                  <c:v>Djibouti</c:v>
                </c:pt>
                <c:pt idx="165">
                  <c:v>Mali</c:v>
                </c:pt>
                <c:pt idx="166">
                  <c:v>Yemen</c:v>
                </c:pt>
                <c:pt idx="167">
                  <c:v>Kenya</c:v>
                </c:pt>
                <c:pt idx="168">
                  <c:v>Philippines</c:v>
                </c:pt>
                <c:pt idx="169">
                  <c:v>Costa Rica</c:v>
                </c:pt>
                <c:pt idx="170">
                  <c:v>Burkina Faso</c:v>
                </c:pt>
                <c:pt idx="171">
                  <c:v>Palestine</c:v>
                </c:pt>
                <c:pt idx="172">
                  <c:v>Guinea-Bissau</c:v>
                </c:pt>
                <c:pt idx="173">
                  <c:v>Eswatini</c:v>
                </c:pt>
                <c:pt idx="174">
                  <c:v>Saint Lucia</c:v>
                </c:pt>
                <c:pt idx="175">
                  <c:v>Ethiopia</c:v>
                </c:pt>
                <c:pt idx="176">
                  <c:v>Panama</c:v>
                </c:pt>
                <c:pt idx="177">
                  <c:v>South Africa</c:v>
                </c:pt>
                <c:pt idx="178">
                  <c:v>Guyana</c:v>
                </c:pt>
                <c:pt idx="179">
                  <c:v>Comoros</c:v>
                </c:pt>
                <c:pt idx="180">
                  <c:v>Paraguay</c:v>
                </c:pt>
                <c:pt idx="181">
                  <c:v>Saint Vincent and the Grenadines</c:v>
                </c:pt>
                <c:pt idx="182">
                  <c:v>Puerto Rico</c:v>
                </c:pt>
                <c:pt idx="183">
                  <c:v>U.S. Virgin Islands</c:v>
                </c:pt>
                <c:pt idx="184">
                  <c:v>South Sudan</c:v>
                </c:pt>
                <c:pt idx="185">
                  <c:v>Eritrea</c:v>
                </c:pt>
                <c:pt idx="186">
                  <c:v>Dominican Republic</c:v>
                </c:pt>
                <c:pt idx="187">
                  <c:v>Belize</c:v>
                </c:pt>
                <c:pt idx="188">
                  <c:v>Brazil</c:v>
                </c:pt>
                <c:pt idx="189">
                  <c:v>Lesotho</c:v>
                </c:pt>
                <c:pt idx="190">
                  <c:v>Trinidad and Tobago</c:v>
                </c:pt>
                <c:pt idx="191">
                  <c:v>Bahamas</c:v>
                </c:pt>
                <c:pt idx="192">
                  <c:v>Iraq</c:v>
                </c:pt>
                <c:pt idx="193">
                  <c:v>Somalia</c:v>
                </c:pt>
                <c:pt idx="194">
                  <c:v>Colombia</c:v>
                </c:pt>
                <c:pt idx="195">
                  <c:v>Haiti</c:v>
                </c:pt>
                <c:pt idx="196">
                  <c:v>U.S.</c:v>
                </c:pt>
                <c:pt idx="197">
                  <c:v>Greenland</c:v>
                </c:pt>
                <c:pt idx="198">
                  <c:v>Mexico</c:v>
                </c:pt>
                <c:pt idx="199">
                  <c:v>Vanuatu</c:v>
                </c:pt>
                <c:pt idx="200">
                  <c:v>Guatemala</c:v>
                </c:pt>
                <c:pt idx="201">
                  <c:v>Jamaica</c:v>
                </c:pt>
                <c:pt idx="202">
                  <c:v>El Salvador</c:v>
                </c:pt>
                <c:pt idx="203">
                  <c:v>Honduras</c:v>
                </c:pt>
              </c:strCache>
            </c:strRef>
          </c:xVal>
          <c:yVal>
            <c:numRef>
              <c:f>Sheet1!$B$2:$B$205</c:f>
              <c:numCache>
                <c:formatCode>General</c:formatCode>
                <c:ptCount val="204"/>
                <c:pt idx="0">
                  <c:v>4.0351079999999999E-3</c:v>
                </c:pt>
                <c:pt idx="1">
                  <c:v>4.2996670000000001E-3</c:v>
                </c:pt>
                <c:pt idx="2">
                  <c:v>5.544836E-3</c:v>
                </c:pt>
                <c:pt idx="3">
                  <c:v>6.354419E-3</c:v>
                </c:pt>
                <c:pt idx="4">
                  <c:v>7.3377190000000004E-3</c:v>
                </c:pt>
                <c:pt idx="5">
                  <c:v>9.8158169999999993E-3</c:v>
                </c:pt>
                <c:pt idx="6">
                  <c:v>1.0670907E-2</c:v>
                </c:pt>
                <c:pt idx="7">
                  <c:v>1.2381092E-2</c:v>
                </c:pt>
                <c:pt idx="8">
                  <c:v>1.2710605999999999E-2</c:v>
                </c:pt>
                <c:pt idx="9">
                  <c:v>1.9124842E-2</c:v>
                </c:pt>
                <c:pt idx="10">
                  <c:v>1.9205549999999998E-2</c:v>
                </c:pt>
                <c:pt idx="11">
                  <c:v>2.0008781E-2</c:v>
                </c:pt>
                <c:pt idx="12">
                  <c:v>2.8103580999999999E-2</c:v>
                </c:pt>
                <c:pt idx="13">
                  <c:v>2.9122757999999999E-2</c:v>
                </c:pt>
                <c:pt idx="14">
                  <c:v>3.2655245999999999E-2</c:v>
                </c:pt>
                <c:pt idx="15">
                  <c:v>3.6633002999999997E-2</c:v>
                </c:pt>
                <c:pt idx="16">
                  <c:v>3.7813426999999997E-2</c:v>
                </c:pt>
                <c:pt idx="17">
                  <c:v>3.8654246000000003E-2</c:v>
                </c:pt>
                <c:pt idx="18">
                  <c:v>3.8751754999999999E-2</c:v>
                </c:pt>
                <c:pt idx="19">
                  <c:v>4.1995411000000003E-2</c:v>
                </c:pt>
                <c:pt idx="20">
                  <c:v>4.2744821000000002E-2</c:v>
                </c:pt>
                <c:pt idx="21">
                  <c:v>4.4161776E-2</c:v>
                </c:pt>
                <c:pt idx="22">
                  <c:v>4.5738329000000001E-2</c:v>
                </c:pt>
                <c:pt idx="23">
                  <c:v>4.6139444000000002E-2</c:v>
                </c:pt>
                <c:pt idx="24">
                  <c:v>4.7276882999999999E-2</c:v>
                </c:pt>
                <c:pt idx="25">
                  <c:v>4.7595147999999997E-2</c:v>
                </c:pt>
                <c:pt idx="26">
                  <c:v>4.7788337E-2</c:v>
                </c:pt>
                <c:pt idx="27">
                  <c:v>4.7963977999999997E-2</c:v>
                </c:pt>
                <c:pt idx="28">
                  <c:v>5.5566312999999999E-2</c:v>
                </c:pt>
                <c:pt idx="29">
                  <c:v>6.0641793999999999E-2</c:v>
                </c:pt>
                <c:pt idx="30">
                  <c:v>6.6059678999999996E-2</c:v>
                </c:pt>
                <c:pt idx="31">
                  <c:v>7.0029880000000003E-2</c:v>
                </c:pt>
                <c:pt idx="32">
                  <c:v>7.2683432000000006E-2</c:v>
                </c:pt>
                <c:pt idx="33">
                  <c:v>7.4497345000000006E-2</c:v>
                </c:pt>
                <c:pt idx="34">
                  <c:v>7.8668805999999994E-2</c:v>
                </c:pt>
                <c:pt idx="35">
                  <c:v>8.5977074000000001E-2</c:v>
                </c:pt>
                <c:pt idx="36">
                  <c:v>8.9777081999999994E-2</c:v>
                </c:pt>
                <c:pt idx="37">
                  <c:v>9.2772317000000007E-2</c:v>
                </c:pt>
                <c:pt idx="38">
                  <c:v>9.7744690999999995E-2</c:v>
                </c:pt>
                <c:pt idx="39">
                  <c:v>0.102302135</c:v>
                </c:pt>
                <c:pt idx="40">
                  <c:v>0.103182287</c:v>
                </c:pt>
                <c:pt idx="41">
                  <c:v>0.103627765</c:v>
                </c:pt>
                <c:pt idx="42">
                  <c:v>0.104617766</c:v>
                </c:pt>
                <c:pt idx="43">
                  <c:v>0.107994149</c:v>
                </c:pt>
                <c:pt idx="44">
                  <c:v>0.108928386</c:v>
                </c:pt>
                <c:pt idx="45">
                  <c:v>0.10957027499999999</c:v>
                </c:pt>
                <c:pt idx="46">
                  <c:v>0.11404012400000001</c:v>
                </c:pt>
                <c:pt idx="47">
                  <c:v>0.114352987</c:v>
                </c:pt>
                <c:pt idx="48">
                  <c:v>0.11805120700000001</c:v>
                </c:pt>
                <c:pt idx="49">
                  <c:v>0.119108108</c:v>
                </c:pt>
                <c:pt idx="50">
                  <c:v>0.119600207</c:v>
                </c:pt>
                <c:pt idx="51">
                  <c:v>0.119954135</c:v>
                </c:pt>
                <c:pt idx="52">
                  <c:v>0.127735609</c:v>
                </c:pt>
                <c:pt idx="53">
                  <c:v>0.135531123</c:v>
                </c:pt>
                <c:pt idx="54">
                  <c:v>0.13740407499999999</c:v>
                </c:pt>
                <c:pt idx="55">
                  <c:v>0.142534087</c:v>
                </c:pt>
                <c:pt idx="56">
                  <c:v>0.14464455400000001</c:v>
                </c:pt>
                <c:pt idx="57">
                  <c:v>0.14466826099999999</c:v>
                </c:pt>
                <c:pt idx="58">
                  <c:v>0.14892692499999999</c:v>
                </c:pt>
                <c:pt idx="59">
                  <c:v>0.149086361</c:v>
                </c:pt>
                <c:pt idx="60">
                  <c:v>0.15006941300000001</c:v>
                </c:pt>
                <c:pt idx="61">
                  <c:v>0.150752842</c:v>
                </c:pt>
                <c:pt idx="62">
                  <c:v>0.15176493099999999</c:v>
                </c:pt>
                <c:pt idx="63">
                  <c:v>0.15267151100000001</c:v>
                </c:pt>
                <c:pt idx="64">
                  <c:v>0.155326836</c:v>
                </c:pt>
                <c:pt idx="65">
                  <c:v>0.16005865899999999</c:v>
                </c:pt>
                <c:pt idx="66">
                  <c:v>0.16062285900000001</c:v>
                </c:pt>
                <c:pt idx="67">
                  <c:v>0.161254114</c:v>
                </c:pt>
                <c:pt idx="68">
                  <c:v>0.16753111600000001</c:v>
                </c:pt>
                <c:pt idx="69">
                  <c:v>0.17604720500000001</c:v>
                </c:pt>
                <c:pt idx="70">
                  <c:v>0.179014753</c:v>
                </c:pt>
                <c:pt idx="71">
                  <c:v>0.179057729</c:v>
                </c:pt>
                <c:pt idx="72">
                  <c:v>0.18374128100000001</c:v>
                </c:pt>
                <c:pt idx="73">
                  <c:v>0.190355998</c:v>
                </c:pt>
                <c:pt idx="74">
                  <c:v>0.192775001</c:v>
                </c:pt>
                <c:pt idx="75">
                  <c:v>0.19402640700000001</c:v>
                </c:pt>
                <c:pt idx="76">
                  <c:v>0.19769747100000001</c:v>
                </c:pt>
                <c:pt idx="77">
                  <c:v>0.21173040200000001</c:v>
                </c:pt>
                <c:pt idx="78">
                  <c:v>0.217818281</c:v>
                </c:pt>
                <c:pt idx="79">
                  <c:v>0.21920848100000001</c:v>
                </c:pt>
                <c:pt idx="80">
                  <c:v>0.221391267</c:v>
                </c:pt>
                <c:pt idx="81">
                  <c:v>0.224289778</c:v>
                </c:pt>
                <c:pt idx="82">
                  <c:v>0.24092291299999999</c:v>
                </c:pt>
                <c:pt idx="83">
                  <c:v>0.244208078</c:v>
                </c:pt>
                <c:pt idx="84">
                  <c:v>0.245735861</c:v>
                </c:pt>
                <c:pt idx="85">
                  <c:v>0.26872465800000001</c:v>
                </c:pt>
                <c:pt idx="86">
                  <c:v>0.27336054399999998</c:v>
                </c:pt>
                <c:pt idx="87">
                  <c:v>0.285834066</c:v>
                </c:pt>
                <c:pt idx="88">
                  <c:v>0.29154427300000002</c:v>
                </c:pt>
                <c:pt idx="89">
                  <c:v>0.293095736</c:v>
                </c:pt>
                <c:pt idx="90">
                  <c:v>0.29491414199999999</c:v>
                </c:pt>
                <c:pt idx="91">
                  <c:v>0.30046567200000002</c:v>
                </c:pt>
                <c:pt idx="92">
                  <c:v>0.30351573799999998</c:v>
                </c:pt>
                <c:pt idx="93">
                  <c:v>0.31298956700000002</c:v>
                </c:pt>
                <c:pt idx="94">
                  <c:v>0.31871599499999997</c:v>
                </c:pt>
                <c:pt idx="95">
                  <c:v>0.32577296700000002</c:v>
                </c:pt>
                <c:pt idx="96">
                  <c:v>0.32652985299999998</c:v>
                </c:pt>
                <c:pt idx="97">
                  <c:v>0.32691900000000002</c:v>
                </c:pt>
                <c:pt idx="98">
                  <c:v>0.33088872000000003</c:v>
                </c:pt>
                <c:pt idx="99">
                  <c:v>0.33435307800000003</c:v>
                </c:pt>
                <c:pt idx="100">
                  <c:v>0.34243098399999999</c:v>
                </c:pt>
                <c:pt idx="101">
                  <c:v>0.39072426100000002</c:v>
                </c:pt>
                <c:pt idx="102">
                  <c:v>0.39081238000000001</c:v>
                </c:pt>
                <c:pt idx="103">
                  <c:v>0.40503913200000002</c:v>
                </c:pt>
                <c:pt idx="104">
                  <c:v>0.40603260000000002</c:v>
                </c:pt>
                <c:pt idx="105">
                  <c:v>0.41828952400000002</c:v>
                </c:pt>
                <c:pt idx="106">
                  <c:v>0.41953387800000003</c:v>
                </c:pt>
                <c:pt idx="107">
                  <c:v>0.41998918800000001</c:v>
                </c:pt>
                <c:pt idx="108">
                  <c:v>0.428143212</c:v>
                </c:pt>
                <c:pt idx="109">
                  <c:v>0.46362472300000002</c:v>
                </c:pt>
                <c:pt idx="110">
                  <c:v>0.46561197100000001</c:v>
                </c:pt>
                <c:pt idx="111">
                  <c:v>0.49495605399999998</c:v>
                </c:pt>
                <c:pt idx="112">
                  <c:v>0.50825372700000004</c:v>
                </c:pt>
                <c:pt idx="113">
                  <c:v>0.52102272400000005</c:v>
                </c:pt>
                <c:pt idx="114">
                  <c:v>0.52379969000000004</c:v>
                </c:pt>
                <c:pt idx="115">
                  <c:v>0.52668217699999997</c:v>
                </c:pt>
                <c:pt idx="116">
                  <c:v>0.53404427300000001</c:v>
                </c:pt>
                <c:pt idx="117">
                  <c:v>0.55062650800000001</c:v>
                </c:pt>
                <c:pt idx="118">
                  <c:v>0.56387573499999999</c:v>
                </c:pt>
                <c:pt idx="119">
                  <c:v>0.57356112599999998</c:v>
                </c:pt>
                <c:pt idx="120">
                  <c:v>0.58494291600000003</c:v>
                </c:pt>
                <c:pt idx="121">
                  <c:v>0.59955701100000003</c:v>
                </c:pt>
                <c:pt idx="122">
                  <c:v>0.60811250100000003</c:v>
                </c:pt>
                <c:pt idx="123">
                  <c:v>0.61109837</c:v>
                </c:pt>
                <c:pt idx="124">
                  <c:v>0.62564075900000005</c:v>
                </c:pt>
                <c:pt idx="125">
                  <c:v>0.63474063000000003</c:v>
                </c:pt>
                <c:pt idx="126">
                  <c:v>0.63932050799999995</c:v>
                </c:pt>
                <c:pt idx="127">
                  <c:v>0.65020858199999998</c:v>
                </c:pt>
                <c:pt idx="128">
                  <c:v>0.657628922</c:v>
                </c:pt>
                <c:pt idx="129">
                  <c:v>0.68967397200000002</c:v>
                </c:pt>
                <c:pt idx="130">
                  <c:v>0.69141033600000001</c:v>
                </c:pt>
                <c:pt idx="131">
                  <c:v>0.692182242</c:v>
                </c:pt>
                <c:pt idx="132">
                  <c:v>0.69416400499999997</c:v>
                </c:pt>
                <c:pt idx="133">
                  <c:v>0.69999227500000005</c:v>
                </c:pt>
                <c:pt idx="134">
                  <c:v>0.72393928299999999</c:v>
                </c:pt>
                <c:pt idx="135">
                  <c:v>0.76575231499999996</c:v>
                </c:pt>
                <c:pt idx="136">
                  <c:v>0.78762808699999998</c:v>
                </c:pt>
                <c:pt idx="137">
                  <c:v>0.80705715099999997</c:v>
                </c:pt>
                <c:pt idx="138">
                  <c:v>0.82102154400000005</c:v>
                </c:pt>
                <c:pt idx="139">
                  <c:v>0.82516924400000002</c:v>
                </c:pt>
                <c:pt idx="140">
                  <c:v>0.82896254800000002</c:v>
                </c:pt>
                <c:pt idx="141">
                  <c:v>0.82915555799999996</c:v>
                </c:pt>
                <c:pt idx="142">
                  <c:v>0.83287828399999997</c:v>
                </c:pt>
                <c:pt idx="143">
                  <c:v>0.837360149</c:v>
                </c:pt>
                <c:pt idx="144">
                  <c:v>0.84312891400000001</c:v>
                </c:pt>
                <c:pt idx="145">
                  <c:v>0.85018029900000003</c:v>
                </c:pt>
                <c:pt idx="146">
                  <c:v>0.85617442700000002</c:v>
                </c:pt>
                <c:pt idx="147">
                  <c:v>0.87615390999999998</c:v>
                </c:pt>
                <c:pt idx="148">
                  <c:v>0.89641098699999999</c:v>
                </c:pt>
                <c:pt idx="149">
                  <c:v>0.91318084499999996</c:v>
                </c:pt>
                <c:pt idx="150">
                  <c:v>0.91632699500000003</c:v>
                </c:pt>
                <c:pt idx="151">
                  <c:v>0.94957912700000002</c:v>
                </c:pt>
                <c:pt idx="152">
                  <c:v>0.99041000400000001</c:v>
                </c:pt>
                <c:pt idx="153">
                  <c:v>0.99318226600000004</c:v>
                </c:pt>
                <c:pt idx="154">
                  <c:v>1.0296532869999999</c:v>
                </c:pt>
                <c:pt idx="155">
                  <c:v>1.054768191</c:v>
                </c:pt>
                <c:pt idx="156">
                  <c:v>1.0740291209999999</c:v>
                </c:pt>
                <c:pt idx="157">
                  <c:v>1.1731226729999999</c:v>
                </c:pt>
                <c:pt idx="158">
                  <c:v>1.20090264</c:v>
                </c:pt>
                <c:pt idx="159">
                  <c:v>1.2133688039999999</c:v>
                </c:pt>
                <c:pt idx="160">
                  <c:v>1.251205473</c:v>
                </c:pt>
                <c:pt idx="161">
                  <c:v>1.337907671</c:v>
                </c:pt>
                <c:pt idx="162">
                  <c:v>1.359128879</c:v>
                </c:pt>
                <c:pt idx="163">
                  <c:v>1.360493918</c:v>
                </c:pt>
                <c:pt idx="164">
                  <c:v>1.3734437479999999</c:v>
                </c:pt>
                <c:pt idx="165">
                  <c:v>1.3894933899999999</c:v>
                </c:pt>
                <c:pt idx="166">
                  <c:v>1.3996272510000001</c:v>
                </c:pt>
                <c:pt idx="167">
                  <c:v>1.4013953690000001</c:v>
                </c:pt>
                <c:pt idx="168">
                  <c:v>1.438642014</c:v>
                </c:pt>
                <c:pt idx="169">
                  <c:v>1.4398250859999999</c:v>
                </c:pt>
                <c:pt idx="170">
                  <c:v>1.5409358520000001</c:v>
                </c:pt>
                <c:pt idx="171">
                  <c:v>1.5560940619999999</c:v>
                </c:pt>
                <c:pt idx="172">
                  <c:v>1.560090457</c:v>
                </c:pt>
                <c:pt idx="173">
                  <c:v>1.5774881670000001</c:v>
                </c:pt>
                <c:pt idx="174">
                  <c:v>1.59449928</c:v>
                </c:pt>
                <c:pt idx="175">
                  <c:v>1.6493461739999999</c:v>
                </c:pt>
                <c:pt idx="176">
                  <c:v>1.6921144770000001</c:v>
                </c:pt>
                <c:pt idx="177">
                  <c:v>1.77971616</c:v>
                </c:pt>
                <c:pt idx="178">
                  <c:v>1.8897577409999999</c:v>
                </c:pt>
                <c:pt idx="179">
                  <c:v>1.9059627130000001</c:v>
                </c:pt>
                <c:pt idx="180">
                  <c:v>1.9633310150000001</c:v>
                </c:pt>
                <c:pt idx="181">
                  <c:v>2.0964385270000001</c:v>
                </c:pt>
                <c:pt idx="182">
                  <c:v>2.1009828019999999</c:v>
                </c:pt>
                <c:pt idx="183">
                  <c:v>2.1842317370000002</c:v>
                </c:pt>
                <c:pt idx="184">
                  <c:v>2.2487857180000002</c:v>
                </c:pt>
                <c:pt idx="185">
                  <c:v>2.3193187819999999</c:v>
                </c:pt>
                <c:pt idx="186">
                  <c:v>2.352511593</c:v>
                </c:pt>
                <c:pt idx="187">
                  <c:v>2.369349218</c:v>
                </c:pt>
                <c:pt idx="188">
                  <c:v>2.451799657</c:v>
                </c:pt>
                <c:pt idx="189">
                  <c:v>2.6119694849999999</c:v>
                </c:pt>
                <c:pt idx="190">
                  <c:v>2.6434376820000001</c:v>
                </c:pt>
                <c:pt idx="191">
                  <c:v>2.684388502</c:v>
                </c:pt>
                <c:pt idx="192">
                  <c:v>2.9634533159999998</c:v>
                </c:pt>
                <c:pt idx="193">
                  <c:v>3.125145447</c:v>
                </c:pt>
                <c:pt idx="194">
                  <c:v>3.2781690719999999</c:v>
                </c:pt>
                <c:pt idx="195">
                  <c:v>3.799597313</c:v>
                </c:pt>
                <c:pt idx="196">
                  <c:v>4</c:v>
                </c:pt>
                <c:pt idx="197">
                  <c:v>4.3575681560000001</c:v>
                </c:pt>
                <c:pt idx="198">
                  <c:v>4.3804749210000002</c:v>
                </c:pt>
                <c:pt idx="199">
                  <c:v>4.8457093059999998</c:v>
                </c:pt>
                <c:pt idx="200">
                  <c:v>6.2412410119999997</c:v>
                </c:pt>
                <c:pt idx="201">
                  <c:v>8.4794230430000006</c:v>
                </c:pt>
                <c:pt idx="202">
                  <c:v>8.5006598039999997</c:v>
                </c:pt>
                <c:pt idx="203">
                  <c:v>11.03394668</c:v>
                </c:pt>
              </c:numCache>
            </c:numRef>
          </c:yVal>
          <c:smooth val="0"/>
          <c:extLst>
            <c:ext xmlns:c16="http://schemas.microsoft.com/office/drawing/2014/chart" uri="{C3380CC4-5D6E-409C-BE32-E72D297353CC}">
              <c16:uniqueId val="{00000006-979B-4249-911A-7FFA400FFD9D}"/>
            </c:ext>
          </c:extLst>
        </c:ser>
        <c:ser>
          <c:idx val="1"/>
          <c:order val="1"/>
          <c:tx>
            <c:strRef>
              <c:f>Sheet1!$C$1</c:f>
              <c:strCache>
                <c:ptCount val="1"/>
                <c:pt idx="0">
                  <c:v>90th Percentile</c:v>
                </c:pt>
              </c:strCache>
            </c:strRef>
          </c:tx>
          <c:spPr>
            <a:ln w="19050" cap="rnd">
              <a:solidFill>
                <a:schemeClr val="bg1">
                  <a:lumMod val="65000"/>
                </a:schemeClr>
              </a:solidFill>
              <a:prstDash val="sysDot"/>
              <a:round/>
            </a:ln>
            <a:effectLst/>
          </c:spPr>
          <c:marker>
            <c:symbol val="circle"/>
            <c:size val="5"/>
            <c:spPr>
              <a:noFill/>
              <a:ln w="9525">
                <a:noFill/>
              </a:ln>
              <a:effectLst/>
            </c:spPr>
          </c:marker>
          <c:xVal>
            <c:strRef>
              <c:f>Sheet1!$A$2:$A$205</c:f>
              <c:strCache>
                <c:ptCount val="204"/>
                <c:pt idx="0">
                  <c:v>Singapore</c:v>
                </c:pt>
                <c:pt idx="1">
                  <c:v>American Samoa</c:v>
                </c:pt>
                <c:pt idx="2">
                  <c:v>Oman</c:v>
                </c:pt>
                <c:pt idx="3">
                  <c:v>South Korea</c:v>
                </c:pt>
                <c:pt idx="4">
                  <c:v>China</c:v>
                </c:pt>
                <c:pt idx="5">
                  <c:v>Brunei</c:v>
                </c:pt>
                <c:pt idx="6">
                  <c:v>Taiwan</c:v>
                </c:pt>
                <c:pt idx="7">
                  <c:v>U.K.</c:v>
                </c:pt>
                <c:pt idx="8">
                  <c:v>Japan</c:v>
                </c:pt>
                <c:pt idx="9">
                  <c:v>Maldives</c:v>
                </c:pt>
                <c:pt idx="10">
                  <c:v>United Arab Emirates</c:v>
                </c:pt>
                <c:pt idx="11">
                  <c:v>Andorra</c:v>
                </c:pt>
                <c:pt idx="12">
                  <c:v>Uzbekistan</c:v>
                </c:pt>
                <c:pt idx="13">
                  <c:v>Bermuda</c:v>
                </c:pt>
                <c:pt idx="14">
                  <c:v>Cook Islands</c:v>
                </c:pt>
                <c:pt idx="15">
                  <c:v>Poland</c:v>
                </c:pt>
                <c:pt idx="16">
                  <c:v>Tajikistan</c:v>
                </c:pt>
                <c:pt idx="17">
                  <c:v>Romania</c:v>
                </c:pt>
                <c:pt idx="18">
                  <c:v>North Korea</c:v>
                </c:pt>
                <c:pt idx="19">
                  <c:v>Fiji</c:v>
                </c:pt>
                <c:pt idx="20">
                  <c:v>Malaysia</c:v>
                </c:pt>
                <c:pt idx="21">
                  <c:v>Bahrain</c:v>
                </c:pt>
                <c:pt idx="22">
                  <c:v>Tonga</c:v>
                </c:pt>
                <c:pt idx="23">
                  <c:v>Kiribati</c:v>
                </c:pt>
                <c:pt idx="24">
                  <c:v>Indonesia</c:v>
                </c:pt>
                <c:pt idx="25">
                  <c:v>Mauritius</c:v>
                </c:pt>
                <c:pt idx="26">
                  <c:v>Iceland</c:v>
                </c:pt>
                <c:pt idx="27">
                  <c:v>Kuwait</c:v>
                </c:pt>
                <c:pt idx="28">
                  <c:v>Ireland</c:v>
                </c:pt>
                <c:pt idx="29">
                  <c:v>Spain</c:v>
                </c:pt>
                <c:pt idx="30">
                  <c:v>Belarus</c:v>
                </c:pt>
                <c:pt idx="31">
                  <c:v>Hungary</c:v>
                </c:pt>
                <c:pt idx="32">
                  <c:v>Lithuania</c:v>
                </c:pt>
                <c:pt idx="33">
                  <c:v>Netherlands</c:v>
                </c:pt>
                <c:pt idx="34">
                  <c:v>Moldova</c:v>
                </c:pt>
                <c:pt idx="35">
                  <c:v>Tunisia</c:v>
                </c:pt>
                <c:pt idx="36">
                  <c:v>Qatar</c:v>
                </c:pt>
                <c:pt idx="37">
                  <c:v>Denmark</c:v>
                </c:pt>
                <c:pt idx="38">
                  <c:v>Estonia</c:v>
                </c:pt>
                <c:pt idx="39">
                  <c:v>Kyrgyzstan</c:v>
                </c:pt>
                <c:pt idx="40">
                  <c:v>Latvia</c:v>
                </c:pt>
                <c:pt idx="41">
                  <c:v>Kazakhstan</c:v>
                </c:pt>
                <c:pt idx="42">
                  <c:v>Australia</c:v>
                </c:pt>
                <c:pt idx="43">
                  <c:v>Sweden</c:v>
                </c:pt>
                <c:pt idx="44">
                  <c:v>Marshall Islands</c:v>
                </c:pt>
                <c:pt idx="45">
                  <c:v>Egypt</c:v>
                </c:pt>
                <c:pt idx="46">
                  <c:v>Azerbaijan</c:v>
                </c:pt>
                <c:pt idx="47">
                  <c:v>San Marino</c:v>
                </c:pt>
                <c:pt idx="48">
                  <c:v>Bhutan</c:v>
                </c:pt>
                <c:pt idx="49">
                  <c:v>Ukraine</c:v>
                </c:pt>
                <c:pt idx="50">
                  <c:v>Germany</c:v>
                </c:pt>
                <c:pt idx="51">
                  <c:v>Algeria</c:v>
                </c:pt>
                <c:pt idx="52">
                  <c:v>Russia</c:v>
                </c:pt>
                <c:pt idx="53">
                  <c:v>Mongolia</c:v>
                </c:pt>
                <c:pt idx="54">
                  <c:v>Slovenia</c:v>
                </c:pt>
                <c:pt idx="55">
                  <c:v>Bosnia and Herzegovina</c:v>
                </c:pt>
                <c:pt idx="56">
                  <c:v>Palau</c:v>
                </c:pt>
                <c:pt idx="57">
                  <c:v>Sri Lanka</c:v>
                </c:pt>
                <c:pt idx="58">
                  <c:v>Tokelau</c:v>
                </c:pt>
                <c:pt idx="59">
                  <c:v>Cyprus</c:v>
                </c:pt>
                <c:pt idx="60">
                  <c:v>Solomon Islands</c:v>
                </c:pt>
                <c:pt idx="61">
                  <c:v>Bangladesh</c:v>
                </c:pt>
                <c:pt idx="62">
                  <c:v>Norway</c:v>
                </c:pt>
                <c:pt idx="63">
                  <c:v>Pakistan</c:v>
                </c:pt>
                <c:pt idx="64">
                  <c:v>Samoa</c:v>
                </c:pt>
                <c:pt idx="65">
                  <c:v>Malta</c:v>
                </c:pt>
                <c:pt idx="66">
                  <c:v>Czechia</c:v>
                </c:pt>
                <c:pt idx="67">
                  <c:v>Myanmar</c:v>
                </c:pt>
                <c:pt idx="68">
                  <c:v>Luxembourg</c:v>
                </c:pt>
                <c:pt idx="69">
                  <c:v>Tuvalu</c:v>
                </c:pt>
                <c:pt idx="70">
                  <c:v>Morocco</c:v>
                </c:pt>
                <c:pt idx="71">
                  <c:v>Greece</c:v>
                </c:pt>
                <c:pt idx="72">
                  <c:v>Nauru</c:v>
                </c:pt>
                <c:pt idx="73">
                  <c:v>Italy</c:v>
                </c:pt>
                <c:pt idx="74">
                  <c:v>Micronesia</c:v>
                </c:pt>
                <c:pt idx="75">
                  <c:v>Slovakia</c:v>
                </c:pt>
                <c:pt idx="76">
                  <c:v>Niue</c:v>
                </c:pt>
                <c:pt idx="77">
                  <c:v>New Zealand</c:v>
                </c:pt>
                <c:pt idx="78">
                  <c:v>Nepal</c:v>
                </c:pt>
                <c:pt idx="79">
                  <c:v>Guåhan</c:v>
                </c:pt>
                <c:pt idx="80">
                  <c:v>Iran</c:v>
                </c:pt>
                <c:pt idx="81">
                  <c:v>Portugal</c:v>
                </c:pt>
                <c:pt idx="82">
                  <c:v>Armenia</c:v>
                </c:pt>
                <c:pt idx="83">
                  <c:v>Turkmenistan</c:v>
                </c:pt>
                <c:pt idx="84">
                  <c:v>Austria</c:v>
                </c:pt>
                <c:pt idx="85">
                  <c:v>Bulgaria</c:v>
                </c:pt>
                <c:pt idx="86">
                  <c:v>Uruguay</c:v>
                </c:pt>
                <c:pt idx="87">
                  <c:v>Finland</c:v>
                </c:pt>
                <c:pt idx="88">
                  <c:v>Northern Mariana Islands</c:v>
                </c:pt>
                <c:pt idx="89">
                  <c:v>France</c:v>
                </c:pt>
                <c:pt idx="90">
                  <c:v>Libya</c:v>
                </c:pt>
                <c:pt idx="91">
                  <c:v>Switzerland</c:v>
                </c:pt>
                <c:pt idx="92">
                  <c:v>Vietnam</c:v>
                </c:pt>
                <c:pt idx="93">
                  <c:v>India</c:v>
                </c:pt>
                <c:pt idx="94">
                  <c:v>Cambodia</c:v>
                </c:pt>
                <c:pt idx="95">
                  <c:v>Seychelles</c:v>
                </c:pt>
                <c:pt idx="96">
                  <c:v>Georgia</c:v>
                </c:pt>
                <c:pt idx="97">
                  <c:v>North Macedonia</c:v>
                </c:pt>
                <c:pt idx="98">
                  <c:v>Papua New Guinea</c:v>
                </c:pt>
                <c:pt idx="99">
                  <c:v>Belgium</c:v>
                </c:pt>
                <c:pt idx="100">
                  <c:v>Gambia</c:v>
                </c:pt>
                <c:pt idx="101">
                  <c:v>Croatia</c:v>
                </c:pt>
                <c:pt idx="102">
                  <c:v>Timor-Leste</c:v>
                </c:pt>
                <c:pt idx="103">
                  <c:v>Cuba</c:v>
                </c:pt>
                <c:pt idx="104">
                  <c:v>Canada</c:v>
                </c:pt>
                <c:pt idx="105">
                  <c:v>Israel</c:v>
                </c:pt>
                <c:pt idx="106">
                  <c:v>Chile</c:v>
                </c:pt>
                <c:pt idx="107">
                  <c:v>Jordan</c:v>
                </c:pt>
                <c:pt idx="108">
                  <c:v>Senegal</c:v>
                </c:pt>
                <c:pt idx="109">
                  <c:v>Sierra Leone</c:v>
                </c:pt>
                <c:pt idx="110">
                  <c:v>Cameroon</c:v>
                </c:pt>
                <c:pt idx="111">
                  <c:v>Zimbabwe</c:v>
                </c:pt>
                <c:pt idx="112">
                  <c:v>Peru</c:v>
                </c:pt>
                <c:pt idx="113">
                  <c:v>Serbia</c:v>
                </c:pt>
                <c:pt idx="114">
                  <c:v>Gabon</c:v>
                </c:pt>
                <c:pt idx="115">
                  <c:v>Sao Tome and Principe</c:v>
                </c:pt>
                <c:pt idx="116">
                  <c:v>Saudi Arabia</c:v>
                </c:pt>
                <c:pt idx="117">
                  <c:v>Equatorial Guinea</c:v>
                </c:pt>
                <c:pt idx="118">
                  <c:v>Sudan</c:v>
                </c:pt>
                <c:pt idx="119">
                  <c:v>Malawi</c:v>
                </c:pt>
                <c:pt idx="120">
                  <c:v>Angola</c:v>
                </c:pt>
                <c:pt idx="121">
                  <c:v>Lebanon</c:v>
                </c:pt>
                <c:pt idx="122">
                  <c:v>Liberia</c:v>
                </c:pt>
                <c:pt idx="123">
                  <c:v>Grenada</c:v>
                </c:pt>
                <c:pt idx="124">
                  <c:v>Ecuador</c:v>
                </c:pt>
                <c:pt idx="125">
                  <c:v>Mauritania</c:v>
                </c:pt>
                <c:pt idx="126">
                  <c:v>Thailand</c:v>
                </c:pt>
                <c:pt idx="127">
                  <c:v>Burundi</c:v>
                </c:pt>
                <c:pt idx="128">
                  <c:v>Zambia</c:v>
                </c:pt>
                <c:pt idx="129">
                  <c:v>Barbados</c:v>
                </c:pt>
                <c:pt idx="130">
                  <c:v>Dominica</c:v>
                </c:pt>
                <c:pt idx="131">
                  <c:v>Syria</c:v>
                </c:pt>
                <c:pt idx="132">
                  <c:v>Cote d'Ivoire</c:v>
                </c:pt>
                <c:pt idx="133">
                  <c:v>Laos</c:v>
                </c:pt>
                <c:pt idx="134">
                  <c:v>Ghana</c:v>
                </c:pt>
                <c:pt idx="135">
                  <c:v>Türkiye</c:v>
                </c:pt>
                <c:pt idx="136">
                  <c:v>Rwanda</c:v>
                </c:pt>
                <c:pt idx="137">
                  <c:v>Democratic Republic of the Congo</c:v>
                </c:pt>
                <c:pt idx="138">
                  <c:v>Saint Kitts and Nevis</c:v>
                </c:pt>
                <c:pt idx="139">
                  <c:v>Botswana</c:v>
                </c:pt>
                <c:pt idx="140">
                  <c:v>Cabo Verde</c:v>
                </c:pt>
                <c:pt idx="141">
                  <c:v>Congo</c:v>
                </c:pt>
                <c:pt idx="142">
                  <c:v>Nicaragua</c:v>
                </c:pt>
                <c:pt idx="143">
                  <c:v>Montenegro</c:v>
                </c:pt>
                <c:pt idx="144">
                  <c:v>Uganda</c:v>
                </c:pt>
                <c:pt idx="145">
                  <c:v>Afghanistan</c:v>
                </c:pt>
                <c:pt idx="146">
                  <c:v>Benin</c:v>
                </c:pt>
                <c:pt idx="147">
                  <c:v>Madagascar</c:v>
                </c:pt>
                <c:pt idx="148">
                  <c:v>Togo</c:v>
                </c:pt>
                <c:pt idx="149">
                  <c:v>Tanzania</c:v>
                </c:pt>
                <c:pt idx="150">
                  <c:v>Nigeria</c:v>
                </c:pt>
                <c:pt idx="151">
                  <c:v>Venezuela</c:v>
                </c:pt>
                <c:pt idx="152">
                  <c:v>Suriname</c:v>
                </c:pt>
                <c:pt idx="153">
                  <c:v>Bolivia</c:v>
                </c:pt>
                <c:pt idx="154">
                  <c:v>Guinea</c:v>
                </c:pt>
                <c:pt idx="155">
                  <c:v>Niger</c:v>
                </c:pt>
                <c:pt idx="156">
                  <c:v>Albania</c:v>
                </c:pt>
                <c:pt idx="157">
                  <c:v>Chad</c:v>
                </c:pt>
                <c:pt idx="158">
                  <c:v>Mozambique</c:v>
                </c:pt>
                <c:pt idx="159">
                  <c:v>Argentina</c:v>
                </c:pt>
                <c:pt idx="160">
                  <c:v>Namibia</c:v>
                </c:pt>
                <c:pt idx="161">
                  <c:v>Antigua and Barbuda</c:v>
                </c:pt>
                <c:pt idx="162">
                  <c:v>Central African Republic</c:v>
                </c:pt>
                <c:pt idx="163">
                  <c:v>Monaco</c:v>
                </c:pt>
                <c:pt idx="164">
                  <c:v>Djibouti</c:v>
                </c:pt>
                <c:pt idx="165">
                  <c:v>Mali</c:v>
                </c:pt>
                <c:pt idx="166">
                  <c:v>Yemen</c:v>
                </c:pt>
                <c:pt idx="167">
                  <c:v>Kenya</c:v>
                </c:pt>
                <c:pt idx="168">
                  <c:v>Philippines</c:v>
                </c:pt>
                <c:pt idx="169">
                  <c:v>Costa Rica</c:v>
                </c:pt>
                <c:pt idx="170">
                  <c:v>Burkina Faso</c:v>
                </c:pt>
                <c:pt idx="171">
                  <c:v>Palestine</c:v>
                </c:pt>
                <c:pt idx="172">
                  <c:v>Guinea-Bissau</c:v>
                </c:pt>
                <c:pt idx="173">
                  <c:v>Eswatini</c:v>
                </c:pt>
                <c:pt idx="174">
                  <c:v>Saint Lucia</c:v>
                </c:pt>
                <c:pt idx="175">
                  <c:v>Ethiopia</c:v>
                </c:pt>
                <c:pt idx="176">
                  <c:v>Panama</c:v>
                </c:pt>
                <c:pt idx="177">
                  <c:v>South Africa</c:v>
                </c:pt>
                <c:pt idx="178">
                  <c:v>Guyana</c:v>
                </c:pt>
                <c:pt idx="179">
                  <c:v>Comoros</c:v>
                </c:pt>
                <c:pt idx="180">
                  <c:v>Paraguay</c:v>
                </c:pt>
                <c:pt idx="181">
                  <c:v>Saint Vincent and the Grenadines</c:v>
                </c:pt>
                <c:pt idx="182">
                  <c:v>Puerto Rico</c:v>
                </c:pt>
                <c:pt idx="183">
                  <c:v>U.S. Virgin Islands</c:v>
                </c:pt>
                <c:pt idx="184">
                  <c:v>South Sudan</c:v>
                </c:pt>
                <c:pt idx="185">
                  <c:v>Eritrea</c:v>
                </c:pt>
                <c:pt idx="186">
                  <c:v>Dominican Republic</c:v>
                </c:pt>
                <c:pt idx="187">
                  <c:v>Belize</c:v>
                </c:pt>
                <c:pt idx="188">
                  <c:v>Brazil</c:v>
                </c:pt>
                <c:pt idx="189">
                  <c:v>Lesotho</c:v>
                </c:pt>
                <c:pt idx="190">
                  <c:v>Trinidad and Tobago</c:v>
                </c:pt>
                <c:pt idx="191">
                  <c:v>Bahamas</c:v>
                </c:pt>
                <c:pt idx="192">
                  <c:v>Iraq</c:v>
                </c:pt>
                <c:pt idx="193">
                  <c:v>Somalia</c:v>
                </c:pt>
                <c:pt idx="194">
                  <c:v>Colombia</c:v>
                </c:pt>
                <c:pt idx="195">
                  <c:v>Haiti</c:v>
                </c:pt>
                <c:pt idx="196">
                  <c:v>U.S.</c:v>
                </c:pt>
                <c:pt idx="197">
                  <c:v>Greenland</c:v>
                </c:pt>
                <c:pt idx="198">
                  <c:v>Mexico</c:v>
                </c:pt>
                <c:pt idx="199">
                  <c:v>Vanuatu</c:v>
                </c:pt>
                <c:pt idx="200">
                  <c:v>Guatemala</c:v>
                </c:pt>
                <c:pt idx="201">
                  <c:v>Jamaica</c:v>
                </c:pt>
                <c:pt idx="202">
                  <c:v>El Salvador</c:v>
                </c:pt>
                <c:pt idx="203">
                  <c:v>Honduras</c:v>
                </c:pt>
              </c:strCache>
            </c:strRef>
          </c:xVal>
          <c:yVal>
            <c:numRef>
              <c:f>Sheet1!$C$2:$C$205</c:f>
              <c:numCache>
                <c:formatCode>General</c:formatCode>
                <c:ptCount val="204"/>
                <c:pt idx="0">
                  <c:v>2.14</c:v>
                </c:pt>
                <c:pt idx="1">
                  <c:v>2.14</c:v>
                </c:pt>
                <c:pt idx="2">
                  <c:v>2.14</c:v>
                </c:pt>
                <c:pt idx="3">
                  <c:v>2.14</c:v>
                </c:pt>
                <c:pt idx="4">
                  <c:v>2.14</c:v>
                </c:pt>
                <c:pt idx="5">
                  <c:v>2.14</c:v>
                </c:pt>
                <c:pt idx="6">
                  <c:v>2.14</c:v>
                </c:pt>
                <c:pt idx="7">
                  <c:v>2.14</c:v>
                </c:pt>
                <c:pt idx="8">
                  <c:v>2.14</c:v>
                </c:pt>
                <c:pt idx="9">
                  <c:v>2.14</c:v>
                </c:pt>
                <c:pt idx="10">
                  <c:v>2.14</c:v>
                </c:pt>
                <c:pt idx="11">
                  <c:v>2.14</c:v>
                </c:pt>
                <c:pt idx="12">
                  <c:v>2.14</c:v>
                </c:pt>
                <c:pt idx="13">
                  <c:v>2.14</c:v>
                </c:pt>
                <c:pt idx="14">
                  <c:v>2.14</c:v>
                </c:pt>
                <c:pt idx="15">
                  <c:v>2.14</c:v>
                </c:pt>
                <c:pt idx="16">
                  <c:v>2.14</c:v>
                </c:pt>
                <c:pt idx="17">
                  <c:v>2.14</c:v>
                </c:pt>
                <c:pt idx="18">
                  <c:v>2.14</c:v>
                </c:pt>
                <c:pt idx="19">
                  <c:v>2.14</c:v>
                </c:pt>
                <c:pt idx="20">
                  <c:v>2.14</c:v>
                </c:pt>
                <c:pt idx="21">
                  <c:v>2.14</c:v>
                </c:pt>
                <c:pt idx="22">
                  <c:v>2.14</c:v>
                </c:pt>
                <c:pt idx="23">
                  <c:v>2.14</c:v>
                </c:pt>
                <c:pt idx="24">
                  <c:v>2.14</c:v>
                </c:pt>
                <c:pt idx="25">
                  <c:v>2.14</c:v>
                </c:pt>
                <c:pt idx="26">
                  <c:v>2.14</c:v>
                </c:pt>
                <c:pt idx="27">
                  <c:v>2.14</c:v>
                </c:pt>
                <c:pt idx="28">
                  <c:v>2.14</c:v>
                </c:pt>
                <c:pt idx="29">
                  <c:v>2.14</c:v>
                </c:pt>
                <c:pt idx="30">
                  <c:v>2.14</c:v>
                </c:pt>
                <c:pt idx="31">
                  <c:v>2.14</c:v>
                </c:pt>
                <c:pt idx="32">
                  <c:v>2.14</c:v>
                </c:pt>
                <c:pt idx="33">
                  <c:v>2.14</c:v>
                </c:pt>
                <c:pt idx="34">
                  <c:v>2.14</c:v>
                </c:pt>
                <c:pt idx="35">
                  <c:v>2.14</c:v>
                </c:pt>
                <c:pt idx="36">
                  <c:v>2.14</c:v>
                </c:pt>
                <c:pt idx="37">
                  <c:v>2.14</c:v>
                </c:pt>
                <c:pt idx="38">
                  <c:v>2.14</c:v>
                </c:pt>
                <c:pt idx="39">
                  <c:v>2.14</c:v>
                </c:pt>
                <c:pt idx="40">
                  <c:v>2.14</c:v>
                </c:pt>
                <c:pt idx="41">
                  <c:v>2.14</c:v>
                </c:pt>
                <c:pt idx="42">
                  <c:v>2.14</c:v>
                </c:pt>
                <c:pt idx="43">
                  <c:v>2.14</c:v>
                </c:pt>
                <c:pt idx="44">
                  <c:v>2.14</c:v>
                </c:pt>
                <c:pt idx="45">
                  <c:v>2.14</c:v>
                </c:pt>
                <c:pt idx="46">
                  <c:v>2.14</c:v>
                </c:pt>
                <c:pt idx="47">
                  <c:v>2.14</c:v>
                </c:pt>
                <c:pt idx="48">
                  <c:v>2.14</c:v>
                </c:pt>
                <c:pt idx="49">
                  <c:v>2.14</c:v>
                </c:pt>
                <c:pt idx="50">
                  <c:v>2.14</c:v>
                </c:pt>
                <c:pt idx="51">
                  <c:v>2.14</c:v>
                </c:pt>
                <c:pt idx="52">
                  <c:v>2.14</c:v>
                </c:pt>
                <c:pt idx="53">
                  <c:v>2.14</c:v>
                </c:pt>
                <c:pt idx="54">
                  <c:v>2.14</c:v>
                </c:pt>
                <c:pt idx="55">
                  <c:v>2.14</c:v>
                </c:pt>
                <c:pt idx="56">
                  <c:v>2.14</c:v>
                </c:pt>
                <c:pt idx="57">
                  <c:v>2.14</c:v>
                </c:pt>
                <c:pt idx="58">
                  <c:v>2.14</c:v>
                </c:pt>
                <c:pt idx="59">
                  <c:v>2.14</c:v>
                </c:pt>
                <c:pt idx="60">
                  <c:v>2.14</c:v>
                </c:pt>
                <c:pt idx="61">
                  <c:v>2.14</c:v>
                </c:pt>
                <c:pt idx="62">
                  <c:v>2.14</c:v>
                </c:pt>
                <c:pt idx="63">
                  <c:v>2.14</c:v>
                </c:pt>
                <c:pt idx="64">
                  <c:v>2.14</c:v>
                </c:pt>
                <c:pt idx="65">
                  <c:v>2.14</c:v>
                </c:pt>
                <c:pt idx="66">
                  <c:v>2.14</c:v>
                </c:pt>
                <c:pt idx="67">
                  <c:v>2.14</c:v>
                </c:pt>
                <c:pt idx="68">
                  <c:v>2.14</c:v>
                </c:pt>
                <c:pt idx="69">
                  <c:v>2.14</c:v>
                </c:pt>
                <c:pt idx="70">
                  <c:v>2.14</c:v>
                </c:pt>
                <c:pt idx="71">
                  <c:v>2.14</c:v>
                </c:pt>
                <c:pt idx="72">
                  <c:v>2.14</c:v>
                </c:pt>
                <c:pt idx="73">
                  <c:v>2.14</c:v>
                </c:pt>
                <c:pt idx="74">
                  <c:v>2.14</c:v>
                </c:pt>
                <c:pt idx="75">
                  <c:v>2.14</c:v>
                </c:pt>
                <c:pt idx="76">
                  <c:v>2.14</c:v>
                </c:pt>
                <c:pt idx="77">
                  <c:v>2.14</c:v>
                </c:pt>
                <c:pt idx="78">
                  <c:v>2.14</c:v>
                </c:pt>
                <c:pt idx="79">
                  <c:v>2.14</c:v>
                </c:pt>
                <c:pt idx="80">
                  <c:v>2.14</c:v>
                </c:pt>
                <c:pt idx="81">
                  <c:v>2.14</c:v>
                </c:pt>
                <c:pt idx="82">
                  <c:v>2.14</c:v>
                </c:pt>
                <c:pt idx="83">
                  <c:v>2.14</c:v>
                </c:pt>
                <c:pt idx="84">
                  <c:v>2.14</c:v>
                </c:pt>
                <c:pt idx="85">
                  <c:v>2.14</c:v>
                </c:pt>
                <c:pt idx="86">
                  <c:v>2.14</c:v>
                </c:pt>
                <c:pt idx="87">
                  <c:v>2.14</c:v>
                </c:pt>
                <c:pt idx="88">
                  <c:v>2.14</c:v>
                </c:pt>
                <c:pt idx="89">
                  <c:v>2.14</c:v>
                </c:pt>
                <c:pt idx="90">
                  <c:v>2.14</c:v>
                </c:pt>
                <c:pt idx="91">
                  <c:v>2.14</c:v>
                </c:pt>
                <c:pt idx="92">
                  <c:v>2.14</c:v>
                </c:pt>
                <c:pt idx="93">
                  <c:v>2.14</c:v>
                </c:pt>
                <c:pt idx="94">
                  <c:v>2.14</c:v>
                </c:pt>
                <c:pt idx="95">
                  <c:v>2.14</c:v>
                </c:pt>
                <c:pt idx="96">
                  <c:v>2.14</c:v>
                </c:pt>
                <c:pt idx="97">
                  <c:v>2.14</c:v>
                </c:pt>
                <c:pt idx="98">
                  <c:v>2.14</c:v>
                </c:pt>
                <c:pt idx="99">
                  <c:v>2.14</c:v>
                </c:pt>
                <c:pt idx="100">
                  <c:v>2.14</c:v>
                </c:pt>
                <c:pt idx="101">
                  <c:v>2.14</c:v>
                </c:pt>
                <c:pt idx="102">
                  <c:v>2.14</c:v>
                </c:pt>
                <c:pt idx="103">
                  <c:v>2.14</c:v>
                </c:pt>
                <c:pt idx="104">
                  <c:v>2.14</c:v>
                </c:pt>
                <c:pt idx="105">
                  <c:v>2.14</c:v>
                </c:pt>
                <c:pt idx="106">
                  <c:v>2.14</c:v>
                </c:pt>
                <c:pt idx="107">
                  <c:v>2.14</c:v>
                </c:pt>
                <c:pt idx="108">
                  <c:v>2.14</c:v>
                </c:pt>
                <c:pt idx="109">
                  <c:v>2.14</c:v>
                </c:pt>
                <c:pt idx="110">
                  <c:v>2.14</c:v>
                </c:pt>
                <c:pt idx="111">
                  <c:v>2.14</c:v>
                </c:pt>
                <c:pt idx="112">
                  <c:v>2.14</c:v>
                </c:pt>
                <c:pt idx="113">
                  <c:v>2.14</c:v>
                </c:pt>
                <c:pt idx="114">
                  <c:v>2.14</c:v>
                </c:pt>
                <c:pt idx="115">
                  <c:v>2.14</c:v>
                </c:pt>
                <c:pt idx="116">
                  <c:v>2.14</c:v>
                </c:pt>
                <c:pt idx="117">
                  <c:v>2.14</c:v>
                </c:pt>
                <c:pt idx="118">
                  <c:v>2.14</c:v>
                </c:pt>
                <c:pt idx="119">
                  <c:v>2.14</c:v>
                </c:pt>
                <c:pt idx="120">
                  <c:v>2.14</c:v>
                </c:pt>
                <c:pt idx="121">
                  <c:v>2.14</c:v>
                </c:pt>
                <c:pt idx="122">
                  <c:v>2.14</c:v>
                </c:pt>
                <c:pt idx="123">
                  <c:v>2.14</c:v>
                </c:pt>
                <c:pt idx="124">
                  <c:v>2.14</c:v>
                </c:pt>
                <c:pt idx="125">
                  <c:v>2.14</c:v>
                </c:pt>
                <c:pt idx="126">
                  <c:v>2.14</c:v>
                </c:pt>
                <c:pt idx="127">
                  <c:v>2.14</c:v>
                </c:pt>
                <c:pt idx="128">
                  <c:v>2.14</c:v>
                </c:pt>
                <c:pt idx="129">
                  <c:v>2.14</c:v>
                </c:pt>
                <c:pt idx="130">
                  <c:v>2.14</c:v>
                </c:pt>
                <c:pt idx="131">
                  <c:v>2.14</c:v>
                </c:pt>
                <c:pt idx="132">
                  <c:v>2.14</c:v>
                </c:pt>
                <c:pt idx="133">
                  <c:v>2.14</c:v>
                </c:pt>
                <c:pt idx="134">
                  <c:v>2.14</c:v>
                </c:pt>
                <c:pt idx="135">
                  <c:v>2.14</c:v>
                </c:pt>
                <c:pt idx="136">
                  <c:v>2.14</c:v>
                </c:pt>
                <c:pt idx="137">
                  <c:v>2.14</c:v>
                </c:pt>
                <c:pt idx="138">
                  <c:v>2.14</c:v>
                </c:pt>
                <c:pt idx="139">
                  <c:v>2.14</c:v>
                </c:pt>
                <c:pt idx="140">
                  <c:v>2.14</c:v>
                </c:pt>
                <c:pt idx="141">
                  <c:v>2.14</c:v>
                </c:pt>
                <c:pt idx="142">
                  <c:v>2.14</c:v>
                </c:pt>
                <c:pt idx="143">
                  <c:v>2.14</c:v>
                </c:pt>
                <c:pt idx="144">
                  <c:v>2.14</c:v>
                </c:pt>
                <c:pt idx="145">
                  <c:v>2.14</c:v>
                </c:pt>
                <c:pt idx="146">
                  <c:v>2.14</c:v>
                </c:pt>
                <c:pt idx="147">
                  <c:v>2.14</c:v>
                </c:pt>
                <c:pt idx="148">
                  <c:v>2.14</c:v>
                </c:pt>
                <c:pt idx="149">
                  <c:v>2.14</c:v>
                </c:pt>
                <c:pt idx="150">
                  <c:v>2.14</c:v>
                </c:pt>
                <c:pt idx="151">
                  <c:v>2.14</c:v>
                </c:pt>
                <c:pt idx="152">
                  <c:v>2.14</c:v>
                </c:pt>
                <c:pt idx="153">
                  <c:v>2.14</c:v>
                </c:pt>
                <c:pt idx="154">
                  <c:v>2.14</c:v>
                </c:pt>
                <c:pt idx="155">
                  <c:v>2.14</c:v>
                </c:pt>
                <c:pt idx="156">
                  <c:v>2.14</c:v>
                </c:pt>
                <c:pt idx="157">
                  <c:v>2.14</c:v>
                </c:pt>
                <c:pt idx="158">
                  <c:v>2.14</c:v>
                </c:pt>
                <c:pt idx="159">
                  <c:v>2.14</c:v>
                </c:pt>
                <c:pt idx="160">
                  <c:v>2.14</c:v>
                </c:pt>
                <c:pt idx="161">
                  <c:v>2.14</c:v>
                </c:pt>
                <c:pt idx="162">
                  <c:v>2.14</c:v>
                </c:pt>
                <c:pt idx="163">
                  <c:v>2.14</c:v>
                </c:pt>
                <c:pt idx="164">
                  <c:v>2.14</c:v>
                </c:pt>
                <c:pt idx="165">
                  <c:v>2.14</c:v>
                </c:pt>
                <c:pt idx="166">
                  <c:v>2.14</c:v>
                </c:pt>
                <c:pt idx="167">
                  <c:v>2.14</c:v>
                </c:pt>
                <c:pt idx="168">
                  <c:v>2.14</c:v>
                </c:pt>
                <c:pt idx="169">
                  <c:v>2.14</c:v>
                </c:pt>
                <c:pt idx="170">
                  <c:v>2.14</c:v>
                </c:pt>
                <c:pt idx="171">
                  <c:v>2.14</c:v>
                </c:pt>
                <c:pt idx="172">
                  <c:v>2.14</c:v>
                </c:pt>
                <c:pt idx="173">
                  <c:v>2.14</c:v>
                </c:pt>
                <c:pt idx="174">
                  <c:v>2.14</c:v>
                </c:pt>
                <c:pt idx="175">
                  <c:v>2.14</c:v>
                </c:pt>
                <c:pt idx="176">
                  <c:v>2.14</c:v>
                </c:pt>
                <c:pt idx="177">
                  <c:v>2.14</c:v>
                </c:pt>
                <c:pt idx="178">
                  <c:v>2.14</c:v>
                </c:pt>
                <c:pt idx="179">
                  <c:v>2.14</c:v>
                </c:pt>
                <c:pt idx="180">
                  <c:v>2.14</c:v>
                </c:pt>
                <c:pt idx="181">
                  <c:v>2.14</c:v>
                </c:pt>
                <c:pt idx="182">
                  <c:v>2.14</c:v>
                </c:pt>
                <c:pt idx="183">
                  <c:v>2.14</c:v>
                </c:pt>
                <c:pt idx="184">
                  <c:v>2.14</c:v>
                </c:pt>
                <c:pt idx="185">
                  <c:v>2.14</c:v>
                </c:pt>
                <c:pt idx="186">
                  <c:v>2.14</c:v>
                </c:pt>
                <c:pt idx="187">
                  <c:v>2.14</c:v>
                </c:pt>
                <c:pt idx="188">
                  <c:v>2.14</c:v>
                </c:pt>
                <c:pt idx="189">
                  <c:v>2.14</c:v>
                </c:pt>
                <c:pt idx="190">
                  <c:v>2.14</c:v>
                </c:pt>
                <c:pt idx="191">
                  <c:v>2.14</c:v>
                </c:pt>
                <c:pt idx="192">
                  <c:v>2.14</c:v>
                </c:pt>
                <c:pt idx="193">
                  <c:v>2.14</c:v>
                </c:pt>
                <c:pt idx="194">
                  <c:v>2.14</c:v>
                </c:pt>
                <c:pt idx="195">
                  <c:v>2.14</c:v>
                </c:pt>
                <c:pt idx="196">
                  <c:v>2.14</c:v>
                </c:pt>
                <c:pt idx="197">
                  <c:v>2.14</c:v>
                </c:pt>
                <c:pt idx="198">
                  <c:v>2.14</c:v>
                </c:pt>
                <c:pt idx="199">
                  <c:v>2.14</c:v>
                </c:pt>
                <c:pt idx="200">
                  <c:v>2.14</c:v>
                </c:pt>
                <c:pt idx="201">
                  <c:v>2.14</c:v>
                </c:pt>
                <c:pt idx="202">
                  <c:v>2.14</c:v>
                </c:pt>
                <c:pt idx="203">
                  <c:v>2.14</c:v>
                </c:pt>
              </c:numCache>
            </c:numRef>
          </c:yVal>
          <c:smooth val="0"/>
          <c:extLst>
            <c:ext xmlns:c16="http://schemas.microsoft.com/office/drawing/2014/chart" uri="{C3380CC4-5D6E-409C-BE32-E72D297353CC}">
              <c16:uniqueId val="{00000007-979B-4249-911A-7FFA400FFD9D}"/>
            </c:ext>
          </c:extLst>
        </c:ser>
        <c:dLbls>
          <c:showLegendKey val="0"/>
          <c:showVal val="0"/>
          <c:showCatName val="0"/>
          <c:showSerName val="0"/>
          <c:showPercent val="0"/>
          <c:showBubbleSize val="0"/>
        </c:dLbls>
        <c:axId val="959714399"/>
        <c:axId val="959716799"/>
      </c:scatterChart>
      <c:valAx>
        <c:axId val="959714399"/>
        <c:scaling>
          <c:orientation val="minMax"/>
          <c:max val="206"/>
          <c:min val="0"/>
        </c:scaling>
        <c:delete val="1"/>
        <c:axPos val="b"/>
        <c:numFmt formatCode="General" sourceLinked="1"/>
        <c:majorTickMark val="none"/>
        <c:minorTickMark val="none"/>
        <c:tickLblPos val="nextTo"/>
        <c:crossAx val="959716799"/>
        <c:crosses val="autoZero"/>
        <c:crossBetween val="midCat"/>
      </c:valAx>
      <c:valAx>
        <c:axId val="959716799"/>
        <c:scaling>
          <c:orientation val="minMax"/>
          <c:max val="12"/>
          <c:min val="0"/>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959714399"/>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070594564386004E-2"/>
          <c:y val="2.1864396958556794E-2"/>
          <c:w val="0.92295569405227995"/>
          <c:h val="0.9562712060828864"/>
        </c:manualLayout>
      </c:layout>
      <c:scatterChart>
        <c:scatterStyle val="lineMarker"/>
        <c:varyColors val="0"/>
        <c:ser>
          <c:idx val="0"/>
          <c:order val="0"/>
          <c:tx>
            <c:strRef>
              <c:f>Sheet1!$B$1</c:f>
              <c:strCache>
                <c:ptCount val="1"/>
                <c:pt idx="0">
                  <c:v>Country</c:v>
                </c:pt>
              </c:strCache>
            </c:strRef>
          </c:tx>
          <c:spPr>
            <a:ln w="19050" cap="rnd">
              <a:noFill/>
              <a:round/>
            </a:ln>
            <a:effectLst/>
          </c:spPr>
          <c:marker>
            <c:symbol val="circle"/>
            <c:size val="7"/>
            <c:spPr>
              <a:solidFill>
                <a:schemeClr val="accent1"/>
              </a:solidFill>
              <a:ln w="9525">
                <a:noFill/>
              </a:ln>
              <a:effectLst/>
            </c:spPr>
          </c:marker>
          <c:dPt>
            <c:idx val="3"/>
            <c:marker>
              <c:symbol val="circle"/>
              <c:size val="7"/>
              <c:spPr>
                <a:solidFill>
                  <a:schemeClr val="accent2"/>
                </a:solidFill>
                <a:ln w="9525">
                  <a:solidFill>
                    <a:schemeClr val="accent2"/>
                  </a:solidFill>
                </a:ln>
                <a:effectLst/>
              </c:spPr>
            </c:marker>
            <c:bubble3D val="0"/>
            <c:spPr>
              <a:ln w="19050" cap="rnd">
                <a:noFill/>
                <a:round/>
              </a:ln>
              <a:effectLst/>
            </c:spPr>
            <c:extLst>
              <c:ext xmlns:c16="http://schemas.microsoft.com/office/drawing/2014/chart" uri="{C3380CC4-5D6E-409C-BE32-E72D297353CC}">
                <c16:uniqueId val="{00000001-E793-034B-ADA2-3637B87F9420}"/>
              </c:ext>
            </c:extLst>
          </c:dPt>
          <c:dLbls>
            <c:dLbl>
              <c:idx val="0"/>
              <c:tx>
                <c:rich>
                  <a:bodyPr/>
                  <a:lstStyle/>
                  <a:p>
                    <a:fld id="{C9089024-4161-4ACC-B166-149F353031E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E793-034B-ADA2-3637B87F9420}"/>
                </c:ext>
              </c:extLst>
            </c:dLbl>
            <c:dLbl>
              <c:idx val="1"/>
              <c:tx>
                <c:rich>
                  <a:bodyPr/>
                  <a:lstStyle/>
                  <a:p>
                    <a:fld id="{12EA9009-DAA7-4CB4-847C-287AB6EFD15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E793-034B-ADA2-3637B87F9420}"/>
                </c:ext>
              </c:extLst>
            </c:dLbl>
            <c:dLbl>
              <c:idx val="2"/>
              <c:tx>
                <c:rich>
                  <a:bodyPr/>
                  <a:lstStyle/>
                  <a:p>
                    <a:fld id="{1B7BEC29-FD09-46D6-AD9B-CB76D244747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E793-034B-ADA2-3637B87F9420}"/>
                </c:ext>
              </c:extLst>
            </c:dLbl>
            <c:dLbl>
              <c:idx val="3"/>
              <c:tx>
                <c:rich>
                  <a:bodyPr rot="-5400000" spcFirstLastPara="1" vertOverflow="ellipsis" wrap="square" lIns="38100" tIns="19050" rIns="38100" bIns="19050" anchor="ctr" anchorCtr="1">
                    <a:spAutoFit/>
                  </a:bodyPr>
                  <a:lstStyle/>
                  <a:p>
                    <a:pPr>
                      <a:defRPr sz="900" b="1" i="0" u="none" strike="noStrike" kern="1200" baseline="0">
                        <a:solidFill>
                          <a:schemeClr val="accent2"/>
                        </a:solidFill>
                        <a:latin typeface="+mn-lt"/>
                        <a:ea typeface="+mn-ea"/>
                        <a:cs typeface="+mn-cs"/>
                      </a:defRPr>
                    </a:pPr>
                    <a:fld id="{6E3A2C0A-8688-45CC-85D6-644ACBE728AF}" type="CELLRANGE">
                      <a:rPr lang="en-US"/>
                      <a:pPr>
                        <a:defRPr sz="900" b="1">
                          <a:solidFill>
                            <a:schemeClr val="accent2"/>
                          </a:solidFill>
                        </a:defRPr>
                      </a:pPr>
                      <a:t>[CELLRANGE]</a:t>
                    </a:fld>
                    <a:endParaRPr lang="en-US"/>
                  </a:p>
                </c:rich>
              </c:tx>
              <c:spPr>
                <a:noFill/>
                <a:ln>
                  <a:noFill/>
                </a:ln>
                <a:effectLst/>
              </c:spPr>
              <c:txPr>
                <a:bodyPr rot="-5400000" spcFirstLastPara="1" vertOverflow="ellipsis" wrap="square" lIns="38100" tIns="19050" rIns="38100" bIns="19050" anchor="ctr" anchorCtr="1">
                  <a:spAutoFit/>
                </a:bodyPr>
                <a:lstStyle/>
                <a:p>
                  <a:pPr>
                    <a:defRPr sz="900" b="1" i="0" u="none" strike="noStrike" kern="1200" baseline="0">
                      <a:solidFill>
                        <a:schemeClr val="accent2"/>
                      </a:solidFill>
                      <a:latin typeface="+mn-lt"/>
                      <a:ea typeface="+mn-ea"/>
                      <a:cs typeface="+mn-cs"/>
                    </a:defRPr>
                  </a:pPr>
                  <a:endParaRPr lang="en-US"/>
                </a:p>
              </c:txPr>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E793-034B-ADA2-3637B87F9420}"/>
                </c:ext>
              </c:extLst>
            </c:dLbl>
            <c:dLbl>
              <c:idx val="4"/>
              <c:tx>
                <c:rich>
                  <a:bodyPr/>
                  <a:lstStyle/>
                  <a:p>
                    <a:fld id="{8D30A724-871B-4594-A401-D7A2396E9E4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E793-034B-ADA2-3637B87F9420}"/>
                </c:ext>
              </c:extLst>
            </c:dLbl>
            <c:dLbl>
              <c:idx val="5"/>
              <c:tx>
                <c:rich>
                  <a:bodyPr/>
                  <a:lstStyle/>
                  <a:p>
                    <a:fld id="{554254F7-7B0A-464F-8287-380EF885B5B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E793-034B-ADA2-3637B87F9420}"/>
                </c:ext>
              </c:extLst>
            </c:dLbl>
            <c:dLbl>
              <c:idx val="6"/>
              <c:tx>
                <c:rich>
                  <a:bodyPr/>
                  <a:lstStyle/>
                  <a:p>
                    <a:fld id="{3871C68F-0793-49E8-9805-4CEBD350DFA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E793-034B-ADA2-3637B87F9420}"/>
                </c:ext>
              </c:extLst>
            </c:dLbl>
            <c:dLbl>
              <c:idx val="7"/>
              <c:tx>
                <c:rich>
                  <a:bodyPr/>
                  <a:lstStyle/>
                  <a:p>
                    <a:fld id="{558AEDA1-31FE-4AA7-9355-0AA7DE69EBB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E793-034B-ADA2-3637B87F9420}"/>
                </c:ext>
              </c:extLst>
            </c:dLbl>
            <c:dLbl>
              <c:idx val="8"/>
              <c:tx>
                <c:rich>
                  <a:bodyPr/>
                  <a:lstStyle/>
                  <a:p>
                    <a:fld id="{01F69301-9255-41AD-AE0E-814ED101487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E793-034B-ADA2-3637B87F9420}"/>
                </c:ext>
              </c:extLst>
            </c:dLbl>
            <c:dLbl>
              <c:idx val="9"/>
              <c:tx>
                <c:rich>
                  <a:bodyPr/>
                  <a:lstStyle/>
                  <a:p>
                    <a:fld id="{0BAF71E5-98C2-40A4-A89C-79CE58515AF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E793-034B-ADA2-3637B87F9420}"/>
                </c:ext>
              </c:extLst>
            </c:dLbl>
            <c:dLbl>
              <c:idx val="10"/>
              <c:tx>
                <c:rich>
                  <a:bodyPr/>
                  <a:lstStyle/>
                  <a:p>
                    <a:fld id="{FEB299BB-E8CB-4C42-A85C-CF1F3A1BD2E6}" type="CELLRANGE">
                      <a:rPr lang="en-US"/>
                      <a:pPr/>
                      <a:t>[CELLRANGE]</a:t>
                    </a:fld>
                    <a:endParaRPr lang="en-US"/>
                  </a:p>
                </c:rich>
              </c:tx>
              <c:dLblPos val="b"/>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B-E793-034B-ADA2-3637B87F9420}"/>
                </c:ext>
              </c:extLst>
            </c:dLbl>
            <c:spPr>
              <a:noFill/>
              <a:ln>
                <a:noFill/>
              </a:ln>
              <a:effectLst/>
            </c:spPr>
            <c:txPr>
              <a:bodyPr rot="-5400000" spcFirstLastPara="1" vertOverflow="ellipsis" wrap="square" lIns="38100" tIns="19050" rIns="38100" bIns="19050" anchor="ctr" anchorCtr="1">
                <a:spAutoFit/>
              </a:bodyPr>
              <a:lstStyle/>
              <a:p>
                <a:pPr>
                  <a:defRPr sz="900" b="0" i="0" u="none" strike="noStrike" kern="1200" baseline="0">
                    <a:solidFill>
                      <a:srgbClr val="13283D"/>
                    </a:solidFill>
                    <a:latin typeface="+mn-lt"/>
                    <a:ea typeface="+mn-ea"/>
                    <a:cs typeface="+mn-cs"/>
                  </a:defRPr>
                </a:pPr>
                <a:endParaRPr lang="en-US"/>
              </a:p>
            </c:txPr>
            <c:dLblPos val="t"/>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xVal>
            <c:numRef>
              <c:f>Sheet1!$A$2:$A$12</c:f>
              <c:numCache>
                <c:formatCode>General</c:formatCode>
                <c:ptCount val="11"/>
                <c:pt idx="0">
                  <c:v>1</c:v>
                </c:pt>
                <c:pt idx="1">
                  <c:v>2</c:v>
                </c:pt>
                <c:pt idx="2">
                  <c:v>3</c:v>
                </c:pt>
                <c:pt idx="3">
                  <c:v>4</c:v>
                </c:pt>
                <c:pt idx="4">
                  <c:v>5</c:v>
                </c:pt>
                <c:pt idx="5">
                  <c:v>6</c:v>
                </c:pt>
                <c:pt idx="6">
                  <c:v>7</c:v>
                </c:pt>
                <c:pt idx="7">
                  <c:v>8</c:v>
                </c:pt>
                <c:pt idx="8">
                  <c:v>9</c:v>
                </c:pt>
                <c:pt idx="9">
                  <c:v>10</c:v>
                </c:pt>
                <c:pt idx="10">
                  <c:v>11</c:v>
                </c:pt>
              </c:numCache>
            </c:numRef>
          </c:xVal>
          <c:yVal>
            <c:numRef>
              <c:f>Sheet1!$B$2:$B$12</c:f>
              <c:numCache>
                <c:formatCode>General</c:formatCode>
                <c:ptCount val="11"/>
                <c:pt idx="0">
                  <c:v>3.125145447</c:v>
                </c:pt>
                <c:pt idx="1">
                  <c:v>3.2781690719999999</c:v>
                </c:pt>
                <c:pt idx="2">
                  <c:v>3.799597313</c:v>
                </c:pt>
                <c:pt idx="3">
                  <c:v>4</c:v>
                </c:pt>
                <c:pt idx="4">
                  <c:v>4.3575681560000001</c:v>
                </c:pt>
                <c:pt idx="5">
                  <c:v>4.3804749210000002</c:v>
                </c:pt>
                <c:pt idx="6">
                  <c:v>4.8457093059999998</c:v>
                </c:pt>
                <c:pt idx="7">
                  <c:v>6.2412410119999997</c:v>
                </c:pt>
                <c:pt idx="8">
                  <c:v>8.4794230430000006</c:v>
                </c:pt>
                <c:pt idx="9">
                  <c:v>8.5006598039999997</c:v>
                </c:pt>
                <c:pt idx="10">
                  <c:v>11.03394668</c:v>
                </c:pt>
              </c:numCache>
            </c:numRef>
          </c:yVal>
          <c:smooth val="0"/>
          <c:extLst>
            <c:ext xmlns:c15="http://schemas.microsoft.com/office/drawing/2012/chart" uri="{02D57815-91ED-43cb-92C2-25804820EDAC}">
              <c15:datalabelsRange>
                <c15:f>Sheet1!$C$2:$C$12</c15:f>
                <c15:dlblRangeCache>
                  <c:ptCount val="11"/>
                  <c:pt idx="0">
                    <c:v>Somalia</c:v>
                  </c:pt>
                  <c:pt idx="1">
                    <c:v>Colombia</c:v>
                  </c:pt>
                  <c:pt idx="2">
                    <c:v>Haiti</c:v>
                  </c:pt>
                  <c:pt idx="3">
                    <c:v>U.S.</c:v>
                  </c:pt>
                  <c:pt idx="4">
                    <c:v>Greenland</c:v>
                  </c:pt>
                  <c:pt idx="5">
                    <c:v>Mexico</c:v>
                  </c:pt>
                  <c:pt idx="6">
                    <c:v>Vanuatu</c:v>
                  </c:pt>
                  <c:pt idx="7">
                    <c:v>Guatemala</c:v>
                  </c:pt>
                  <c:pt idx="8">
                    <c:v>Jamaica</c:v>
                  </c:pt>
                  <c:pt idx="9">
                    <c:v>El Salvador</c:v>
                  </c:pt>
                  <c:pt idx="10">
                    <c:v>Honduras</c:v>
                  </c:pt>
                </c15:dlblRangeCache>
              </c15:datalabelsRange>
            </c:ext>
            <c:ext xmlns:c16="http://schemas.microsoft.com/office/drawing/2014/chart" uri="{C3380CC4-5D6E-409C-BE32-E72D297353CC}">
              <c16:uniqueId val="{0000000C-E793-034B-ADA2-3637B87F9420}"/>
            </c:ext>
          </c:extLst>
        </c:ser>
        <c:dLbls>
          <c:showLegendKey val="0"/>
          <c:showVal val="0"/>
          <c:showCatName val="0"/>
          <c:showSerName val="0"/>
          <c:showPercent val="0"/>
          <c:showBubbleSize val="0"/>
        </c:dLbls>
        <c:axId val="1678797727"/>
        <c:axId val="1678790239"/>
      </c:scatterChart>
      <c:valAx>
        <c:axId val="1678797727"/>
        <c:scaling>
          <c:orientation val="minMax"/>
          <c:max val="11"/>
          <c:min val="0"/>
        </c:scaling>
        <c:delete val="1"/>
        <c:axPos val="b"/>
        <c:numFmt formatCode="General" sourceLinked="1"/>
        <c:majorTickMark val="out"/>
        <c:minorTickMark val="none"/>
        <c:tickLblPos val="nextTo"/>
        <c:crossAx val="1678790239"/>
        <c:crosses val="autoZero"/>
        <c:crossBetween val="midCat"/>
      </c:valAx>
      <c:valAx>
        <c:axId val="1678790239"/>
        <c:scaling>
          <c:orientation val="minMax"/>
          <c:max val="12"/>
          <c:min val="0"/>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78797727"/>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Sheet1!$B$1</c:f>
              <c:strCache>
                <c:ptCount val="1"/>
                <c:pt idx="0">
                  <c:v>Country</c:v>
                </c:pt>
              </c:strCache>
            </c:strRef>
          </c:tx>
          <c:spPr>
            <a:ln w="19050" cap="rnd">
              <a:noFill/>
              <a:round/>
            </a:ln>
            <a:effectLst/>
          </c:spPr>
          <c:marker>
            <c:symbol val="circle"/>
            <c:size val="6"/>
            <c:spPr>
              <a:solidFill>
                <a:schemeClr val="accent1"/>
              </a:solidFill>
              <a:ln w="9525">
                <a:noFill/>
              </a:ln>
              <a:effectLst/>
            </c:spPr>
          </c:marker>
          <c:dPt>
            <c:idx val="65"/>
            <c:marker>
              <c:symbol val="circle"/>
              <c:size val="6"/>
              <c:spPr>
                <a:solidFill>
                  <a:schemeClr val="accent2"/>
                </a:solidFill>
                <a:ln w="9525">
                  <a:solidFill>
                    <a:schemeClr val="accent2"/>
                  </a:solidFill>
                </a:ln>
                <a:effectLst/>
              </c:spPr>
            </c:marker>
            <c:bubble3D val="0"/>
            <c:spPr>
              <a:ln w="19050" cap="rnd">
                <a:noFill/>
                <a:round/>
              </a:ln>
              <a:effectLst/>
            </c:spPr>
            <c:extLst>
              <c:ext xmlns:c16="http://schemas.microsoft.com/office/drawing/2014/chart" uri="{C3380CC4-5D6E-409C-BE32-E72D297353CC}">
                <c16:uniqueId val="{00000001-E3E2-374B-9EC2-4ED5071E78C9}"/>
              </c:ext>
            </c:extLst>
          </c:dPt>
          <c:dLbls>
            <c:dLbl>
              <c:idx val="0"/>
              <c:tx>
                <c:rich>
                  <a:bodyPr/>
                  <a:lstStyle/>
                  <a:p>
                    <a:fld id="{E188542B-F14B-433D-92CE-73D18F9ED21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E3E2-374B-9EC2-4ED5071E78C9}"/>
                </c:ext>
              </c:extLst>
            </c:dLbl>
            <c:dLbl>
              <c:idx val="1"/>
              <c:tx>
                <c:rich>
                  <a:bodyPr/>
                  <a:lstStyle/>
                  <a:p>
                    <a:fld id="{29694587-2353-433B-AD26-7B63B58FA5A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E3E2-374B-9EC2-4ED5071E78C9}"/>
                </c:ext>
              </c:extLst>
            </c:dLbl>
            <c:dLbl>
              <c:idx val="2"/>
              <c:tx>
                <c:rich>
                  <a:bodyPr/>
                  <a:lstStyle/>
                  <a:p>
                    <a:fld id="{60C63F01-9618-4A19-B354-D44F9FDA194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E3E2-374B-9EC2-4ED5071E78C9}"/>
                </c:ext>
              </c:extLst>
            </c:dLbl>
            <c:dLbl>
              <c:idx val="3"/>
              <c:tx>
                <c:rich>
                  <a:bodyPr/>
                  <a:lstStyle/>
                  <a:p>
                    <a:fld id="{8F6851AB-F711-4058-9BC6-44B720AA1D8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E3E2-374B-9EC2-4ED5071E78C9}"/>
                </c:ext>
              </c:extLst>
            </c:dLbl>
            <c:dLbl>
              <c:idx val="4"/>
              <c:tx>
                <c:rich>
                  <a:bodyPr/>
                  <a:lstStyle/>
                  <a:p>
                    <a:fld id="{871858D2-354A-4D7E-AB76-AFF0A6EAD22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E3E2-374B-9EC2-4ED5071E78C9}"/>
                </c:ext>
              </c:extLst>
            </c:dLbl>
            <c:dLbl>
              <c:idx val="5"/>
              <c:tx>
                <c:rich>
                  <a:bodyPr/>
                  <a:lstStyle/>
                  <a:p>
                    <a:fld id="{2FADA801-F1FE-433E-8D3A-B3C5F6E89BE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E3E2-374B-9EC2-4ED5071E78C9}"/>
                </c:ext>
              </c:extLst>
            </c:dLbl>
            <c:dLbl>
              <c:idx val="6"/>
              <c:tx>
                <c:rich>
                  <a:bodyPr/>
                  <a:lstStyle/>
                  <a:p>
                    <a:fld id="{B3D6D444-286A-49BA-B213-5A58CA32005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E3E2-374B-9EC2-4ED5071E78C9}"/>
                </c:ext>
              </c:extLst>
            </c:dLbl>
            <c:dLbl>
              <c:idx val="7"/>
              <c:tx>
                <c:rich>
                  <a:bodyPr/>
                  <a:lstStyle/>
                  <a:p>
                    <a:fld id="{B19F673B-45FC-4CF7-9698-343EE05A0FF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E3E2-374B-9EC2-4ED5071E78C9}"/>
                </c:ext>
              </c:extLst>
            </c:dLbl>
            <c:dLbl>
              <c:idx val="8"/>
              <c:tx>
                <c:rich>
                  <a:bodyPr/>
                  <a:lstStyle/>
                  <a:p>
                    <a:fld id="{53936054-CCEA-4438-8342-1D045B513A8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E3E2-374B-9EC2-4ED5071E78C9}"/>
                </c:ext>
              </c:extLst>
            </c:dLbl>
            <c:dLbl>
              <c:idx val="9"/>
              <c:tx>
                <c:rich>
                  <a:bodyPr/>
                  <a:lstStyle/>
                  <a:p>
                    <a:fld id="{3DDFF239-5FF4-409A-A5F0-22AA374ABBB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E3E2-374B-9EC2-4ED5071E78C9}"/>
                </c:ext>
              </c:extLst>
            </c:dLbl>
            <c:dLbl>
              <c:idx val="10"/>
              <c:tx>
                <c:rich>
                  <a:bodyPr/>
                  <a:lstStyle/>
                  <a:p>
                    <a:fld id="{65C02FF9-8576-40E3-B08D-B80D748E20C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E3E2-374B-9EC2-4ED5071E78C9}"/>
                </c:ext>
              </c:extLst>
            </c:dLbl>
            <c:dLbl>
              <c:idx val="11"/>
              <c:tx>
                <c:rich>
                  <a:bodyPr/>
                  <a:lstStyle/>
                  <a:p>
                    <a:fld id="{609B2D87-9784-4846-AB30-7309716C73A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E3E2-374B-9EC2-4ED5071E78C9}"/>
                </c:ext>
              </c:extLst>
            </c:dLbl>
            <c:dLbl>
              <c:idx val="12"/>
              <c:tx>
                <c:rich>
                  <a:bodyPr/>
                  <a:lstStyle/>
                  <a:p>
                    <a:fld id="{FE737005-BFB3-42A0-A7E1-6FB3961AC8D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E-E3E2-374B-9EC2-4ED5071E78C9}"/>
                </c:ext>
              </c:extLst>
            </c:dLbl>
            <c:dLbl>
              <c:idx val="13"/>
              <c:tx>
                <c:rich>
                  <a:bodyPr/>
                  <a:lstStyle/>
                  <a:p>
                    <a:fld id="{54234B70-9EE0-4397-B20E-42F305FE7CC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F-E3E2-374B-9EC2-4ED5071E78C9}"/>
                </c:ext>
              </c:extLst>
            </c:dLbl>
            <c:dLbl>
              <c:idx val="14"/>
              <c:tx>
                <c:rich>
                  <a:bodyPr/>
                  <a:lstStyle/>
                  <a:p>
                    <a:fld id="{361C07C1-CC2A-4BFF-B882-C0E46DE48D9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0-E3E2-374B-9EC2-4ED5071E78C9}"/>
                </c:ext>
              </c:extLst>
            </c:dLbl>
            <c:dLbl>
              <c:idx val="15"/>
              <c:tx>
                <c:rich>
                  <a:bodyPr/>
                  <a:lstStyle/>
                  <a:p>
                    <a:fld id="{60B859DF-EBCD-4159-A563-BF9FB9BD989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1-E3E2-374B-9EC2-4ED5071E78C9}"/>
                </c:ext>
              </c:extLst>
            </c:dLbl>
            <c:dLbl>
              <c:idx val="16"/>
              <c:tx>
                <c:rich>
                  <a:bodyPr/>
                  <a:lstStyle/>
                  <a:p>
                    <a:fld id="{EE24F5CD-C4FA-4DC1-9DA6-2F0FBDB8464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2-E3E2-374B-9EC2-4ED5071E78C9}"/>
                </c:ext>
              </c:extLst>
            </c:dLbl>
            <c:dLbl>
              <c:idx val="17"/>
              <c:tx>
                <c:rich>
                  <a:bodyPr/>
                  <a:lstStyle/>
                  <a:p>
                    <a:fld id="{9A7617C2-F658-41C1-9CB0-46300F4645D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3-E3E2-374B-9EC2-4ED5071E78C9}"/>
                </c:ext>
              </c:extLst>
            </c:dLbl>
            <c:dLbl>
              <c:idx val="18"/>
              <c:tx>
                <c:rich>
                  <a:bodyPr/>
                  <a:lstStyle/>
                  <a:p>
                    <a:fld id="{5487139C-472F-441E-B7CF-D0FDD3F825B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4-E3E2-374B-9EC2-4ED5071E78C9}"/>
                </c:ext>
              </c:extLst>
            </c:dLbl>
            <c:dLbl>
              <c:idx val="19"/>
              <c:tx>
                <c:rich>
                  <a:bodyPr/>
                  <a:lstStyle/>
                  <a:p>
                    <a:fld id="{2D037977-A353-4190-9513-8F8570F5E5F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5-E3E2-374B-9EC2-4ED5071E78C9}"/>
                </c:ext>
              </c:extLst>
            </c:dLbl>
            <c:dLbl>
              <c:idx val="20"/>
              <c:tx>
                <c:rich>
                  <a:bodyPr/>
                  <a:lstStyle/>
                  <a:p>
                    <a:fld id="{CFC30D3B-C81C-43E6-A6EB-E09D0AE0191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6-E3E2-374B-9EC2-4ED5071E78C9}"/>
                </c:ext>
              </c:extLst>
            </c:dLbl>
            <c:dLbl>
              <c:idx val="21"/>
              <c:tx>
                <c:rich>
                  <a:bodyPr/>
                  <a:lstStyle/>
                  <a:p>
                    <a:fld id="{853EA29F-EB17-4623-99B4-33D95158D05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7-E3E2-374B-9EC2-4ED5071E78C9}"/>
                </c:ext>
              </c:extLst>
            </c:dLbl>
            <c:dLbl>
              <c:idx val="22"/>
              <c:tx>
                <c:rich>
                  <a:bodyPr/>
                  <a:lstStyle/>
                  <a:p>
                    <a:fld id="{6EB17E61-DD5E-42B9-909B-54F6C69924D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8-E3E2-374B-9EC2-4ED5071E78C9}"/>
                </c:ext>
              </c:extLst>
            </c:dLbl>
            <c:dLbl>
              <c:idx val="23"/>
              <c:tx>
                <c:rich>
                  <a:bodyPr/>
                  <a:lstStyle/>
                  <a:p>
                    <a:fld id="{F76B4AD8-1C24-4262-908E-482C317F23A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9-E3E2-374B-9EC2-4ED5071E78C9}"/>
                </c:ext>
              </c:extLst>
            </c:dLbl>
            <c:dLbl>
              <c:idx val="24"/>
              <c:tx>
                <c:rich>
                  <a:bodyPr/>
                  <a:lstStyle/>
                  <a:p>
                    <a:fld id="{DB912C60-A159-4312-B380-F782A02A3E2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A-E3E2-374B-9EC2-4ED5071E78C9}"/>
                </c:ext>
              </c:extLst>
            </c:dLbl>
            <c:dLbl>
              <c:idx val="25"/>
              <c:tx>
                <c:rich>
                  <a:bodyPr/>
                  <a:lstStyle/>
                  <a:p>
                    <a:fld id="{339EFFED-4B38-4D18-9651-A78F255C7A0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B-E3E2-374B-9EC2-4ED5071E78C9}"/>
                </c:ext>
              </c:extLst>
            </c:dLbl>
            <c:dLbl>
              <c:idx val="26"/>
              <c:tx>
                <c:rich>
                  <a:bodyPr/>
                  <a:lstStyle/>
                  <a:p>
                    <a:fld id="{56278496-73DF-400B-9877-22AC89F49B3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C-E3E2-374B-9EC2-4ED5071E78C9}"/>
                </c:ext>
              </c:extLst>
            </c:dLbl>
            <c:dLbl>
              <c:idx val="27"/>
              <c:tx>
                <c:rich>
                  <a:bodyPr/>
                  <a:lstStyle/>
                  <a:p>
                    <a:fld id="{5B435E55-9DFD-4B74-81EA-2CF1DE9F50F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D-E3E2-374B-9EC2-4ED5071E78C9}"/>
                </c:ext>
              </c:extLst>
            </c:dLbl>
            <c:dLbl>
              <c:idx val="28"/>
              <c:tx>
                <c:rich>
                  <a:bodyPr/>
                  <a:lstStyle/>
                  <a:p>
                    <a:fld id="{4619D48C-98C0-4DAB-BD97-9597805F908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E-E3E2-374B-9EC2-4ED5071E78C9}"/>
                </c:ext>
              </c:extLst>
            </c:dLbl>
            <c:dLbl>
              <c:idx val="29"/>
              <c:tx>
                <c:rich>
                  <a:bodyPr/>
                  <a:lstStyle/>
                  <a:p>
                    <a:fld id="{CAC41E5C-6909-4931-93D9-CE875A0DFFA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F-E3E2-374B-9EC2-4ED5071E78C9}"/>
                </c:ext>
              </c:extLst>
            </c:dLbl>
            <c:dLbl>
              <c:idx val="30"/>
              <c:tx>
                <c:rich>
                  <a:bodyPr/>
                  <a:lstStyle/>
                  <a:p>
                    <a:fld id="{34FAA228-D88C-47FA-B95B-C4CBC4F3DB6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0-E3E2-374B-9EC2-4ED5071E78C9}"/>
                </c:ext>
              </c:extLst>
            </c:dLbl>
            <c:dLbl>
              <c:idx val="31"/>
              <c:tx>
                <c:rich>
                  <a:bodyPr/>
                  <a:lstStyle/>
                  <a:p>
                    <a:fld id="{D303CAD9-ED9C-416C-B313-527CCEF40C0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1-E3E2-374B-9EC2-4ED5071E78C9}"/>
                </c:ext>
              </c:extLst>
            </c:dLbl>
            <c:dLbl>
              <c:idx val="32"/>
              <c:tx>
                <c:rich>
                  <a:bodyPr/>
                  <a:lstStyle/>
                  <a:p>
                    <a:fld id="{10E76429-F68A-4EE9-8AE7-02A7FF507DE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2-E3E2-374B-9EC2-4ED5071E78C9}"/>
                </c:ext>
              </c:extLst>
            </c:dLbl>
            <c:dLbl>
              <c:idx val="33"/>
              <c:tx>
                <c:rich>
                  <a:bodyPr/>
                  <a:lstStyle/>
                  <a:p>
                    <a:fld id="{61F5B06A-575B-40D7-B46D-6A2B70CD040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3-E3E2-374B-9EC2-4ED5071E78C9}"/>
                </c:ext>
              </c:extLst>
            </c:dLbl>
            <c:dLbl>
              <c:idx val="34"/>
              <c:tx>
                <c:rich>
                  <a:bodyPr/>
                  <a:lstStyle/>
                  <a:p>
                    <a:fld id="{699C11D0-2686-4E34-8E8A-A2892ED8F02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4-E3E2-374B-9EC2-4ED5071E78C9}"/>
                </c:ext>
              </c:extLst>
            </c:dLbl>
            <c:dLbl>
              <c:idx val="35"/>
              <c:tx>
                <c:rich>
                  <a:bodyPr/>
                  <a:lstStyle/>
                  <a:p>
                    <a:fld id="{4025DB7F-E8A5-4DA8-9C38-544A83A96F1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5-E3E2-374B-9EC2-4ED5071E78C9}"/>
                </c:ext>
              </c:extLst>
            </c:dLbl>
            <c:dLbl>
              <c:idx val="36"/>
              <c:tx>
                <c:rich>
                  <a:bodyPr/>
                  <a:lstStyle/>
                  <a:p>
                    <a:fld id="{FDE9F02A-23C6-4721-BB02-D4ADCF25A29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6-E3E2-374B-9EC2-4ED5071E78C9}"/>
                </c:ext>
              </c:extLst>
            </c:dLbl>
            <c:dLbl>
              <c:idx val="37"/>
              <c:tx>
                <c:rich>
                  <a:bodyPr/>
                  <a:lstStyle/>
                  <a:p>
                    <a:fld id="{2950A7DA-C100-4AF9-B512-467F2E7FB1C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7-E3E2-374B-9EC2-4ED5071E78C9}"/>
                </c:ext>
              </c:extLst>
            </c:dLbl>
            <c:dLbl>
              <c:idx val="38"/>
              <c:tx>
                <c:rich>
                  <a:bodyPr/>
                  <a:lstStyle/>
                  <a:p>
                    <a:fld id="{3F999CE8-41C0-47EC-806E-22525E08EE3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8-E3E2-374B-9EC2-4ED5071E78C9}"/>
                </c:ext>
              </c:extLst>
            </c:dLbl>
            <c:dLbl>
              <c:idx val="39"/>
              <c:tx>
                <c:rich>
                  <a:bodyPr/>
                  <a:lstStyle/>
                  <a:p>
                    <a:fld id="{118E46A5-73E0-4E32-9BEF-18A8E7D0867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9-E3E2-374B-9EC2-4ED5071E78C9}"/>
                </c:ext>
              </c:extLst>
            </c:dLbl>
            <c:dLbl>
              <c:idx val="40"/>
              <c:tx>
                <c:rich>
                  <a:bodyPr/>
                  <a:lstStyle/>
                  <a:p>
                    <a:fld id="{5155ECB1-3666-4544-996D-0AD66A1A262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A-E3E2-374B-9EC2-4ED5071E78C9}"/>
                </c:ext>
              </c:extLst>
            </c:dLbl>
            <c:dLbl>
              <c:idx val="41"/>
              <c:tx>
                <c:rich>
                  <a:bodyPr/>
                  <a:lstStyle/>
                  <a:p>
                    <a:fld id="{BB89401F-F12C-4C40-A51E-97DB560001F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B-E3E2-374B-9EC2-4ED5071E78C9}"/>
                </c:ext>
              </c:extLst>
            </c:dLbl>
            <c:dLbl>
              <c:idx val="42"/>
              <c:tx>
                <c:rich>
                  <a:bodyPr/>
                  <a:lstStyle/>
                  <a:p>
                    <a:fld id="{3A1188DA-F189-45B8-8098-5DC91237A6F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C-E3E2-374B-9EC2-4ED5071E78C9}"/>
                </c:ext>
              </c:extLst>
            </c:dLbl>
            <c:dLbl>
              <c:idx val="43"/>
              <c:tx>
                <c:rich>
                  <a:bodyPr/>
                  <a:lstStyle/>
                  <a:p>
                    <a:fld id="{524D4EC3-55C2-4970-BE13-02763D93CDF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D-E3E2-374B-9EC2-4ED5071E78C9}"/>
                </c:ext>
              </c:extLst>
            </c:dLbl>
            <c:dLbl>
              <c:idx val="44"/>
              <c:tx>
                <c:rich>
                  <a:bodyPr/>
                  <a:lstStyle/>
                  <a:p>
                    <a:fld id="{8EC0A621-1C8E-4F7F-9FE9-7C2EEF0DA23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E-E3E2-374B-9EC2-4ED5071E78C9}"/>
                </c:ext>
              </c:extLst>
            </c:dLbl>
            <c:dLbl>
              <c:idx val="45"/>
              <c:tx>
                <c:rich>
                  <a:bodyPr/>
                  <a:lstStyle/>
                  <a:p>
                    <a:fld id="{561F0CFC-85D9-4CB3-B667-851D518808C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F-E3E2-374B-9EC2-4ED5071E78C9}"/>
                </c:ext>
              </c:extLst>
            </c:dLbl>
            <c:dLbl>
              <c:idx val="46"/>
              <c:tx>
                <c:rich>
                  <a:bodyPr/>
                  <a:lstStyle/>
                  <a:p>
                    <a:fld id="{E65CCF88-AEB2-4E8D-A749-55CCBB9AFB7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0-E3E2-374B-9EC2-4ED5071E78C9}"/>
                </c:ext>
              </c:extLst>
            </c:dLbl>
            <c:dLbl>
              <c:idx val="47"/>
              <c:tx>
                <c:rich>
                  <a:bodyPr/>
                  <a:lstStyle/>
                  <a:p>
                    <a:fld id="{FFC633F7-73F0-46E1-9516-7B8C5ACEA04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1-E3E2-374B-9EC2-4ED5071E78C9}"/>
                </c:ext>
              </c:extLst>
            </c:dLbl>
            <c:dLbl>
              <c:idx val="48"/>
              <c:tx>
                <c:rich>
                  <a:bodyPr/>
                  <a:lstStyle/>
                  <a:p>
                    <a:fld id="{F7EEF337-F85E-4135-9C8D-3684ED89F8F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2-E3E2-374B-9EC2-4ED5071E78C9}"/>
                </c:ext>
              </c:extLst>
            </c:dLbl>
            <c:dLbl>
              <c:idx val="49"/>
              <c:tx>
                <c:rich>
                  <a:bodyPr/>
                  <a:lstStyle/>
                  <a:p>
                    <a:fld id="{4F49DC95-A655-40E5-9B41-1B2CBA487D7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3-E3E2-374B-9EC2-4ED5071E78C9}"/>
                </c:ext>
              </c:extLst>
            </c:dLbl>
            <c:dLbl>
              <c:idx val="50"/>
              <c:tx>
                <c:rich>
                  <a:bodyPr/>
                  <a:lstStyle/>
                  <a:p>
                    <a:fld id="{5B75E711-1F20-4EA4-9C76-E64D3DB4D51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4-E3E2-374B-9EC2-4ED5071E78C9}"/>
                </c:ext>
              </c:extLst>
            </c:dLbl>
            <c:dLbl>
              <c:idx val="51"/>
              <c:tx>
                <c:rich>
                  <a:bodyPr/>
                  <a:lstStyle/>
                  <a:p>
                    <a:fld id="{B108BADD-3DF3-423E-91A4-33E223A070E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5-E3E2-374B-9EC2-4ED5071E78C9}"/>
                </c:ext>
              </c:extLst>
            </c:dLbl>
            <c:dLbl>
              <c:idx val="52"/>
              <c:tx>
                <c:rich>
                  <a:bodyPr/>
                  <a:lstStyle/>
                  <a:p>
                    <a:fld id="{EF04C720-E7AA-4AFD-AF5F-65F7ECD3E9A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6-E3E2-374B-9EC2-4ED5071E78C9}"/>
                </c:ext>
              </c:extLst>
            </c:dLbl>
            <c:dLbl>
              <c:idx val="53"/>
              <c:tx>
                <c:rich>
                  <a:bodyPr/>
                  <a:lstStyle/>
                  <a:p>
                    <a:fld id="{5CE1C684-AECD-4E9C-9772-397C8F8F9B3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7-E3E2-374B-9EC2-4ED5071E78C9}"/>
                </c:ext>
              </c:extLst>
            </c:dLbl>
            <c:dLbl>
              <c:idx val="54"/>
              <c:tx>
                <c:rich>
                  <a:bodyPr/>
                  <a:lstStyle/>
                  <a:p>
                    <a:fld id="{3DF40C49-795D-4AAC-820A-E3911088619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8-E3E2-374B-9EC2-4ED5071E78C9}"/>
                </c:ext>
              </c:extLst>
            </c:dLbl>
            <c:dLbl>
              <c:idx val="55"/>
              <c:tx>
                <c:rich>
                  <a:bodyPr/>
                  <a:lstStyle/>
                  <a:p>
                    <a:fld id="{38C8B9B5-1574-4384-B988-43001141F82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9-E3E2-374B-9EC2-4ED5071E78C9}"/>
                </c:ext>
              </c:extLst>
            </c:dLbl>
            <c:dLbl>
              <c:idx val="56"/>
              <c:tx>
                <c:rich>
                  <a:bodyPr/>
                  <a:lstStyle/>
                  <a:p>
                    <a:fld id="{D6C4F651-7285-4122-BDC4-50BCFD31188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A-E3E2-374B-9EC2-4ED5071E78C9}"/>
                </c:ext>
              </c:extLst>
            </c:dLbl>
            <c:dLbl>
              <c:idx val="57"/>
              <c:tx>
                <c:rich>
                  <a:bodyPr/>
                  <a:lstStyle/>
                  <a:p>
                    <a:fld id="{1CEA3EED-58B1-4383-A140-38AEB9C1A66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B-E3E2-374B-9EC2-4ED5071E78C9}"/>
                </c:ext>
              </c:extLst>
            </c:dLbl>
            <c:dLbl>
              <c:idx val="58"/>
              <c:tx>
                <c:rich>
                  <a:bodyPr/>
                  <a:lstStyle/>
                  <a:p>
                    <a:fld id="{B4DFDF01-A6E0-457D-9232-BF6740B4EEB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C-E3E2-374B-9EC2-4ED5071E78C9}"/>
                </c:ext>
              </c:extLst>
            </c:dLbl>
            <c:dLbl>
              <c:idx val="59"/>
              <c:tx>
                <c:rich>
                  <a:bodyPr/>
                  <a:lstStyle/>
                  <a:p>
                    <a:fld id="{5EF86F93-7069-4E93-A606-0E8AA0C02FA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D-E3E2-374B-9EC2-4ED5071E78C9}"/>
                </c:ext>
              </c:extLst>
            </c:dLbl>
            <c:dLbl>
              <c:idx val="60"/>
              <c:tx>
                <c:rich>
                  <a:bodyPr/>
                  <a:lstStyle/>
                  <a:p>
                    <a:fld id="{4BEA2DB4-7FD8-43FE-AD72-876AB204DBD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E-E3E2-374B-9EC2-4ED5071E78C9}"/>
                </c:ext>
              </c:extLst>
            </c:dLbl>
            <c:dLbl>
              <c:idx val="61"/>
              <c:tx>
                <c:rich>
                  <a:bodyPr/>
                  <a:lstStyle/>
                  <a:p>
                    <a:fld id="{73B4A76E-BD57-46DA-B1F0-D01BF2D2C32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F-E3E2-374B-9EC2-4ED5071E78C9}"/>
                </c:ext>
              </c:extLst>
            </c:dLbl>
            <c:dLbl>
              <c:idx val="62"/>
              <c:tx>
                <c:rich>
                  <a:bodyPr/>
                  <a:lstStyle/>
                  <a:p>
                    <a:fld id="{54CC132E-349A-4FB9-9AFB-A6413D2564A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0-E3E2-374B-9EC2-4ED5071E78C9}"/>
                </c:ext>
              </c:extLst>
            </c:dLbl>
            <c:dLbl>
              <c:idx val="63"/>
              <c:tx>
                <c:rich>
                  <a:bodyPr/>
                  <a:lstStyle/>
                  <a:p>
                    <a:fld id="{D00E7938-C08D-40C8-A16A-A90F7FC5852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1-E3E2-374B-9EC2-4ED5071E78C9}"/>
                </c:ext>
              </c:extLst>
            </c:dLbl>
            <c:dLbl>
              <c:idx val="64"/>
              <c:tx>
                <c:rich>
                  <a:bodyPr/>
                  <a:lstStyle/>
                  <a:p>
                    <a:fld id="{85F6E572-FDFD-43BC-93D9-0C6C054FF01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2-E3E2-374B-9EC2-4ED5071E78C9}"/>
                </c:ext>
              </c:extLst>
            </c:dLbl>
            <c:dLbl>
              <c:idx val="65"/>
              <c:layout>
                <c:manualLayout>
                  <c:x val="-2.3029265201810249E-2"/>
                  <c:y val="-6.1083946976065985E-2"/>
                </c:manualLayout>
              </c:layout>
              <c:tx>
                <c:rich>
                  <a:bodyPr rot="-5400000" spcFirstLastPara="1" vertOverflow="ellipsis" wrap="square" lIns="38100" tIns="19050" rIns="38100" bIns="19050" anchor="ctr" anchorCtr="1">
                    <a:spAutoFit/>
                  </a:bodyPr>
                  <a:lstStyle/>
                  <a:p>
                    <a:pPr>
                      <a:defRPr sz="700" b="1" i="0" u="none" strike="noStrike" kern="1200" baseline="0">
                        <a:solidFill>
                          <a:schemeClr val="accent2"/>
                        </a:solidFill>
                        <a:latin typeface="+mn-lt"/>
                        <a:ea typeface="+mn-ea"/>
                        <a:cs typeface="+mn-cs"/>
                      </a:defRPr>
                    </a:pPr>
                    <a:fld id="{86246333-0F9A-45CA-8B2C-3369B886CE9D}" type="CELLRANGE">
                      <a:rPr lang="en-US"/>
                      <a:pPr>
                        <a:defRPr sz="700" b="1">
                          <a:solidFill>
                            <a:schemeClr val="accent2"/>
                          </a:solidFill>
                        </a:defRPr>
                      </a:pPr>
                      <a:t>[CELLRANGE]</a:t>
                    </a:fld>
                    <a:endParaRPr lang="en-US"/>
                  </a:p>
                </c:rich>
              </c:tx>
              <c:spPr>
                <a:noFill/>
                <a:ln>
                  <a:noFill/>
                </a:ln>
                <a:effectLst/>
              </c:spPr>
              <c:txPr>
                <a:bodyPr rot="-5400000" spcFirstLastPara="1" vertOverflow="ellipsis" wrap="square" lIns="38100" tIns="19050" rIns="38100" bIns="19050" anchor="ctr" anchorCtr="1">
                  <a:spAutoFit/>
                </a:bodyPr>
                <a:lstStyle/>
                <a:p>
                  <a:pPr>
                    <a:defRPr sz="700" b="1" i="0" u="none" strike="noStrike" kern="1200" baseline="0">
                      <a:solidFill>
                        <a:schemeClr val="accent2"/>
                      </a:solidFill>
                      <a:latin typeface="+mn-lt"/>
                      <a:ea typeface="+mn-ea"/>
                      <a:cs typeface="+mn-cs"/>
                    </a:defRPr>
                  </a:pPr>
                  <a:endParaRPr lang="en-US"/>
                </a:p>
              </c:txPr>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1-E3E2-374B-9EC2-4ED5071E78C9}"/>
                </c:ext>
              </c:extLst>
            </c:dLbl>
            <c:dLbl>
              <c:idx val="66"/>
              <c:tx>
                <c:rich>
                  <a:bodyPr/>
                  <a:lstStyle/>
                  <a:p>
                    <a:fld id="{E73A34CD-6FA7-45B1-9000-ECBCB842F12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3-E3E2-374B-9EC2-4ED5071E78C9}"/>
                </c:ext>
              </c:extLst>
            </c:dLbl>
            <c:spPr>
              <a:noFill/>
              <a:ln>
                <a:noFill/>
              </a:ln>
              <a:effectLst/>
            </c:spPr>
            <c:txPr>
              <a:bodyPr rot="-5400000" spcFirstLastPara="1" vertOverflow="ellipsis" wrap="square" lIns="38100" tIns="19050" rIns="38100" bIns="19050" anchor="ctr" anchorCtr="1">
                <a:spAutoFit/>
              </a:bodyPr>
              <a:lstStyle/>
              <a:p>
                <a:pPr>
                  <a:defRPr sz="700" b="0" i="0" u="none" strike="noStrike" kern="1200" baseline="0">
                    <a:solidFill>
                      <a:srgbClr val="13283D"/>
                    </a:solidFill>
                    <a:latin typeface="+mn-lt"/>
                    <a:ea typeface="+mn-ea"/>
                    <a:cs typeface="+mn-cs"/>
                  </a:defRPr>
                </a:pPr>
                <a:endParaRPr lang="en-US"/>
              </a:p>
            </c:txPr>
            <c:dLblPos val="t"/>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xVal>
            <c:numRef>
              <c:f>Sheet1!$A$2:$A$68</c:f>
              <c:numCache>
                <c:formatCode>General</c:formatCode>
                <c:ptCount val="67"/>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numCache>
            </c:numRef>
          </c:xVal>
          <c:yVal>
            <c:numRef>
              <c:f>Sheet1!$B$2:$B$68</c:f>
              <c:numCache>
                <c:formatCode>General</c:formatCode>
                <c:ptCount val="67"/>
                <c:pt idx="0">
                  <c:v>4.0351079999999999E-3</c:v>
                </c:pt>
                <c:pt idx="1">
                  <c:v>4.2996670000000001E-3</c:v>
                </c:pt>
                <c:pt idx="2">
                  <c:v>5.544836E-3</c:v>
                </c:pt>
                <c:pt idx="3">
                  <c:v>6.354419E-3</c:v>
                </c:pt>
                <c:pt idx="4">
                  <c:v>7.3377190000000004E-3</c:v>
                </c:pt>
                <c:pt idx="5">
                  <c:v>9.8158169999999993E-3</c:v>
                </c:pt>
                <c:pt idx="6">
                  <c:v>1.0670907E-2</c:v>
                </c:pt>
                <c:pt idx="7">
                  <c:v>1.2381092E-2</c:v>
                </c:pt>
                <c:pt idx="8">
                  <c:v>1.2710605999999999E-2</c:v>
                </c:pt>
                <c:pt idx="9">
                  <c:v>1.9205549999999998E-2</c:v>
                </c:pt>
                <c:pt idx="10">
                  <c:v>2.9122757999999999E-2</c:v>
                </c:pt>
                <c:pt idx="11">
                  <c:v>3.6633002999999997E-2</c:v>
                </c:pt>
                <c:pt idx="12">
                  <c:v>3.8654246000000003E-2</c:v>
                </c:pt>
                <c:pt idx="13">
                  <c:v>4.4161776E-2</c:v>
                </c:pt>
                <c:pt idx="14">
                  <c:v>4.7788337E-2</c:v>
                </c:pt>
                <c:pt idx="15">
                  <c:v>4.7963977999999997E-2</c:v>
                </c:pt>
                <c:pt idx="16">
                  <c:v>5.5566312999999999E-2</c:v>
                </c:pt>
                <c:pt idx="17">
                  <c:v>6.0641793999999999E-2</c:v>
                </c:pt>
                <c:pt idx="18">
                  <c:v>7.0029880000000003E-2</c:v>
                </c:pt>
                <c:pt idx="19">
                  <c:v>7.2683432000000006E-2</c:v>
                </c:pt>
                <c:pt idx="20">
                  <c:v>7.4497345000000006E-2</c:v>
                </c:pt>
                <c:pt idx="21">
                  <c:v>8.9777081999999994E-2</c:v>
                </c:pt>
                <c:pt idx="22">
                  <c:v>9.2772317000000007E-2</c:v>
                </c:pt>
                <c:pt idx="23">
                  <c:v>9.7744690999999995E-2</c:v>
                </c:pt>
                <c:pt idx="24">
                  <c:v>0.103182287</c:v>
                </c:pt>
                <c:pt idx="25">
                  <c:v>0.104617766</c:v>
                </c:pt>
                <c:pt idx="26">
                  <c:v>0.107994149</c:v>
                </c:pt>
                <c:pt idx="27">
                  <c:v>0.114352987</c:v>
                </c:pt>
                <c:pt idx="28">
                  <c:v>0.119600207</c:v>
                </c:pt>
                <c:pt idx="29">
                  <c:v>0.13740407499999999</c:v>
                </c:pt>
                <c:pt idx="30">
                  <c:v>0.149086361</c:v>
                </c:pt>
                <c:pt idx="31">
                  <c:v>0.15176493099999999</c:v>
                </c:pt>
                <c:pt idx="32">
                  <c:v>0.16005865899999999</c:v>
                </c:pt>
                <c:pt idx="33">
                  <c:v>0.16062285900000001</c:v>
                </c:pt>
                <c:pt idx="34">
                  <c:v>0.16753111600000001</c:v>
                </c:pt>
                <c:pt idx="35">
                  <c:v>0.179057729</c:v>
                </c:pt>
                <c:pt idx="36">
                  <c:v>0.18374128100000001</c:v>
                </c:pt>
                <c:pt idx="37">
                  <c:v>0.190355998</c:v>
                </c:pt>
                <c:pt idx="38">
                  <c:v>0.19402640700000001</c:v>
                </c:pt>
                <c:pt idx="39">
                  <c:v>0.21173040200000001</c:v>
                </c:pt>
                <c:pt idx="40">
                  <c:v>0.21920848100000001</c:v>
                </c:pt>
                <c:pt idx="41">
                  <c:v>0.224289778</c:v>
                </c:pt>
                <c:pt idx="42">
                  <c:v>0.245735861</c:v>
                </c:pt>
                <c:pt idx="43">
                  <c:v>0.27336054399999998</c:v>
                </c:pt>
                <c:pt idx="44">
                  <c:v>0.285834066</c:v>
                </c:pt>
                <c:pt idx="45">
                  <c:v>0.29154427300000002</c:v>
                </c:pt>
                <c:pt idx="46">
                  <c:v>0.293095736</c:v>
                </c:pt>
                <c:pt idx="47">
                  <c:v>0.30046567200000002</c:v>
                </c:pt>
                <c:pt idx="48">
                  <c:v>0.32577296700000002</c:v>
                </c:pt>
                <c:pt idx="49">
                  <c:v>0.33435307800000003</c:v>
                </c:pt>
                <c:pt idx="50">
                  <c:v>0.39072426100000002</c:v>
                </c:pt>
                <c:pt idx="51">
                  <c:v>0.40603260000000002</c:v>
                </c:pt>
                <c:pt idx="52">
                  <c:v>0.41828952400000002</c:v>
                </c:pt>
                <c:pt idx="53">
                  <c:v>0.41953387800000003</c:v>
                </c:pt>
                <c:pt idx="54">
                  <c:v>0.53404427300000001</c:v>
                </c:pt>
                <c:pt idx="55">
                  <c:v>0.68967397200000002</c:v>
                </c:pt>
                <c:pt idx="56">
                  <c:v>0.82102154400000005</c:v>
                </c:pt>
                <c:pt idx="57">
                  <c:v>1.337907671</c:v>
                </c:pt>
                <c:pt idx="58">
                  <c:v>1.360493918</c:v>
                </c:pt>
                <c:pt idx="59">
                  <c:v>1.6921144770000001</c:v>
                </c:pt>
                <c:pt idx="60">
                  <c:v>1.8897577409999999</c:v>
                </c:pt>
                <c:pt idx="61">
                  <c:v>2.1009828019999999</c:v>
                </c:pt>
                <c:pt idx="62">
                  <c:v>2.1842317370000002</c:v>
                </c:pt>
                <c:pt idx="63">
                  <c:v>2.6434376820000001</c:v>
                </c:pt>
                <c:pt idx="64">
                  <c:v>2.684388502</c:v>
                </c:pt>
                <c:pt idx="65">
                  <c:v>4</c:v>
                </c:pt>
                <c:pt idx="66">
                  <c:v>4.3575681560000001</c:v>
                </c:pt>
              </c:numCache>
            </c:numRef>
          </c:yVal>
          <c:smooth val="0"/>
          <c:extLst>
            <c:ext xmlns:c15="http://schemas.microsoft.com/office/drawing/2012/chart" uri="{02D57815-91ED-43cb-92C2-25804820EDAC}">
              <c15:datalabelsRange>
                <c15:f>Sheet1!$C$2:$C$70</c15:f>
                <c15:dlblRangeCache>
                  <c:ptCount val="69"/>
                  <c:pt idx="0">
                    <c:v>Singapore</c:v>
                  </c:pt>
                  <c:pt idx="1">
                    <c:v>American Samoa</c:v>
                  </c:pt>
                  <c:pt idx="2">
                    <c:v>Oman</c:v>
                  </c:pt>
                  <c:pt idx="3">
                    <c:v>South Korea</c:v>
                  </c:pt>
                  <c:pt idx="4">
                    <c:v>China</c:v>
                  </c:pt>
                  <c:pt idx="5">
                    <c:v>Brunei</c:v>
                  </c:pt>
                  <c:pt idx="6">
                    <c:v>Taiwan</c:v>
                  </c:pt>
                  <c:pt idx="7">
                    <c:v>U.K.</c:v>
                  </c:pt>
                  <c:pt idx="8">
                    <c:v>Japan</c:v>
                  </c:pt>
                  <c:pt idx="9">
                    <c:v>United Arab Emirates</c:v>
                  </c:pt>
                  <c:pt idx="10">
                    <c:v>Bermuda</c:v>
                  </c:pt>
                  <c:pt idx="11">
                    <c:v>Poland</c:v>
                  </c:pt>
                  <c:pt idx="12">
                    <c:v>Romania</c:v>
                  </c:pt>
                  <c:pt idx="13">
                    <c:v>Bahrain</c:v>
                  </c:pt>
                  <c:pt idx="14">
                    <c:v>Iceland</c:v>
                  </c:pt>
                  <c:pt idx="15">
                    <c:v>Kuwait</c:v>
                  </c:pt>
                  <c:pt idx="16">
                    <c:v>Ireland</c:v>
                  </c:pt>
                  <c:pt idx="17">
                    <c:v>Spain</c:v>
                  </c:pt>
                  <c:pt idx="18">
                    <c:v>Hungary</c:v>
                  </c:pt>
                  <c:pt idx="19">
                    <c:v>Lithuania</c:v>
                  </c:pt>
                  <c:pt idx="20">
                    <c:v>Netherlands</c:v>
                  </c:pt>
                  <c:pt idx="21">
                    <c:v>Qatar</c:v>
                  </c:pt>
                  <c:pt idx="22">
                    <c:v>Denmark</c:v>
                  </c:pt>
                  <c:pt idx="23">
                    <c:v>Estonia</c:v>
                  </c:pt>
                  <c:pt idx="24">
                    <c:v>Latvia</c:v>
                  </c:pt>
                  <c:pt idx="25">
                    <c:v>Australia</c:v>
                  </c:pt>
                  <c:pt idx="26">
                    <c:v>Sweden</c:v>
                  </c:pt>
                  <c:pt idx="27">
                    <c:v>San Marino</c:v>
                  </c:pt>
                  <c:pt idx="28">
                    <c:v>Germany</c:v>
                  </c:pt>
                  <c:pt idx="29">
                    <c:v>Slovenia</c:v>
                  </c:pt>
                  <c:pt idx="30">
                    <c:v>Cyprus</c:v>
                  </c:pt>
                  <c:pt idx="31">
                    <c:v>Norway</c:v>
                  </c:pt>
                  <c:pt idx="32">
                    <c:v>Malta</c:v>
                  </c:pt>
                  <c:pt idx="33">
                    <c:v>Czechia</c:v>
                  </c:pt>
                  <c:pt idx="34">
                    <c:v>Luxembourg</c:v>
                  </c:pt>
                  <c:pt idx="35">
                    <c:v>Greece</c:v>
                  </c:pt>
                  <c:pt idx="36">
                    <c:v>Nauru</c:v>
                  </c:pt>
                  <c:pt idx="37">
                    <c:v>Italy</c:v>
                  </c:pt>
                  <c:pt idx="38">
                    <c:v>Slovakia</c:v>
                  </c:pt>
                  <c:pt idx="39">
                    <c:v>New Zealand</c:v>
                  </c:pt>
                  <c:pt idx="40">
                    <c:v>Guåhan</c:v>
                  </c:pt>
                  <c:pt idx="41">
                    <c:v>Portugal</c:v>
                  </c:pt>
                  <c:pt idx="42">
                    <c:v>Austria</c:v>
                  </c:pt>
                  <c:pt idx="43">
                    <c:v>Uruguay</c:v>
                  </c:pt>
                  <c:pt idx="44">
                    <c:v>Finland</c:v>
                  </c:pt>
                  <c:pt idx="45">
                    <c:v>Northern Mariana Islands</c:v>
                  </c:pt>
                  <c:pt idx="46">
                    <c:v>France</c:v>
                  </c:pt>
                  <c:pt idx="47">
                    <c:v>Switzerland</c:v>
                  </c:pt>
                  <c:pt idx="48">
                    <c:v>Seychelles</c:v>
                  </c:pt>
                  <c:pt idx="49">
                    <c:v>Belgium</c:v>
                  </c:pt>
                  <c:pt idx="50">
                    <c:v>Croatia</c:v>
                  </c:pt>
                  <c:pt idx="51">
                    <c:v>Canada</c:v>
                  </c:pt>
                  <c:pt idx="52">
                    <c:v>Israel</c:v>
                  </c:pt>
                  <c:pt idx="53">
                    <c:v>Chile</c:v>
                  </c:pt>
                  <c:pt idx="54">
                    <c:v>Saudi Arabia</c:v>
                  </c:pt>
                  <c:pt idx="55">
                    <c:v>Barbados</c:v>
                  </c:pt>
                  <c:pt idx="56">
                    <c:v>Saint Kitts and Nevis</c:v>
                  </c:pt>
                  <c:pt idx="57">
                    <c:v>Antigua and Barbuda</c:v>
                  </c:pt>
                  <c:pt idx="58">
                    <c:v>Monaco</c:v>
                  </c:pt>
                  <c:pt idx="59">
                    <c:v>Panama</c:v>
                  </c:pt>
                  <c:pt idx="60">
                    <c:v>Guyana</c:v>
                  </c:pt>
                  <c:pt idx="61">
                    <c:v>Puerto Rico</c:v>
                  </c:pt>
                  <c:pt idx="62">
                    <c:v>U.S. Virgin Islands</c:v>
                  </c:pt>
                  <c:pt idx="63">
                    <c:v>Trinidad and Tobago</c:v>
                  </c:pt>
                  <c:pt idx="64">
                    <c:v>Bahamas</c:v>
                  </c:pt>
                  <c:pt idx="65">
                    <c:v>U.S.</c:v>
                  </c:pt>
                  <c:pt idx="66">
                    <c:v>Greenland</c:v>
                  </c:pt>
                </c15:dlblRangeCache>
              </c15:datalabelsRange>
            </c:ext>
            <c:ext xmlns:c16="http://schemas.microsoft.com/office/drawing/2014/chart" uri="{C3380CC4-5D6E-409C-BE32-E72D297353CC}">
              <c16:uniqueId val="{00000044-E3E2-374B-9EC2-4ED5071E78C9}"/>
            </c:ext>
          </c:extLst>
        </c:ser>
        <c:dLbls>
          <c:showLegendKey val="0"/>
          <c:showVal val="0"/>
          <c:showCatName val="0"/>
          <c:showSerName val="0"/>
          <c:showPercent val="0"/>
          <c:showBubbleSize val="0"/>
        </c:dLbls>
        <c:axId val="1678797727"/>
        <c:axId val="1678790239"/>
      </c:scatterChart>
      <c:valAx>
        <c:axId val="1678797727"/>
        <c:scaling>
          <c:orientation val="minMax"/>
          <c:max val="68"/>
          <c:min val="0"/>
        </c:scaling>
        <c:delete val="1"/>
        <c:axPos val="b"/>
        <c:numFmt formatCode="General" sourceLinked="1"/>
        <c:majorTickMark val="out"/>
        <c:minorTickMark val="none"/>
        <c:tickLblPos val="nextTo"/>
        <c:crossAx val="1678790239"/>
        <c:crosses val="autoZero"/>
        <c:crossBetween val="midCat"/>
      </c:valAx>
      <c:valAx>
        <c:axId val="1678790239"/>
        <c:scaling>
          <c:orientation val="minMax"/>
          <c:max val="5"/>
          <c:min val="0"/>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78797727"/>
        <c:crosses val="autoZero"/>
        <c:crossBetween val="midCat"/>
        <c:majorUnit val="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0.0327</cdr:x>
      <cdr:y>0.71978</cdr:y>
    </cdr:from>
    <cdr:to>
      <cdr:x>0.33705</cdr:x>
      <cdr:y>0.77635</cdr:y>
    </cdr:to>
    <cdr:sp macro="" textlink="">
      <cdr:nvSpPr>
        <cdr:cNvPr id="2" name="TextBox 1">
          <a:extLst xmlns:a="http://schemas.openxmlformats.org/drawingml/2006/main">
            <a:ext uri="{FF2B5EF4-FFF2-40B4-BE49-F238E27FC236}">
              <a16:creationId xmlns:a16="http://schemas.microsoft.com/office/drawing/2014/main" id="{C6E117B7-29F8-362E-F9E4-01CF83ED4498}"/>
            </a:ext>
          </a:extLst>
        </cdr:cNvPr>
        <cdr:cNvSpPr txBox="1"/>
      </cdr:nvSpPr>
      <cdr:spPr>
        <a:xfrm xmlns:a="http://schemas.openxmlformats.org/drawingml/2006/main">
          <a:off x="264554" y="2794939"/>
          <a:ext cx="2462646" cy="21965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l"/>
          <a:r>
            <a:rPr lang="en-US" sz="900" b="1" dirty="0">
              <a:solidFill>
                <a:schemeClr val="bg1">
                  <a:lumMod val="75000"/>
                </a:schemeClr>
              </a:solidFill>
            </a:rPr>
            <a:t>90</a:t>
          </a:r>
          <a:r>
            <a:rPr lang="en-US" sz="900" b="1" baseline="30000" dirty="0">
              <a:solidFill>
                <a:schemeClr val="bg1">
                  <a:lumMod val="75000"/>
                </a:schemeClr>
              </a:solidFill>
            </a:rPr>
            <a:t>TH</a:t>
          </a:r>
          <a:r>
            <a:rPr lang="en-US" sz="900" b="1" dirty="0">
              <a:solidFill>
                <a:schemeClr val="bg1">
                  <a:lumMod val="75000"/>
                </a:schemeClr>
              </a:solidFill>
            </a:rPr>
            <a:t> PERCENTILE</a:t>
          </a:r>
        </a:p>
      </cdr:txBody>
    </cdr:sp>
  </cdr:relSizeAnchor>
</c:userShapes>
</file>

<file path=ppt/drawings/drawing2.xml><?xml version="1.0" encoding="utf-8"?>
<c:userShapes xmlns:c="http://schemas.openxmlformats.org/drawingml/2006/chart">
  <cdr:relSizeAnchor xmlns:cdr="http://schemas.openxmlformats.org/drawingml/2006/chartDrawing">
    <cdr:from>
      <cdr:x>0.03033</cdr:x>
      <cdr:y>0.7109</cdr:y>
    </cdr:from>
    <cdr:to>
      <cdr:x>0.1982</cdr:x>
      <cdr:y>0.78709</cdr:y>
    </cdr:to>
    <cdr:sp macro="" textlink="">
      <cdr:nvSpPr>
        <cdr:cNvPr id="2" name="TextBox 1">
          <a:extLst xmlns:a="http://schemas.openxmlformats.org/drawingml/2006/main">
            <a:ext uri="{FF2B5EF4-FFF2-40B4-BE49-F238E27FC236}">
              <a16:creationId xmlns:a16="http://schemas.microsoft.com/office/drawing/2014/main" id="{C6E117B7-29F8-362E-F9E4-01CF83ED4498}"/>
            </a:ext>
          </a:extLst>
        </cdr:cNvPr>
        <cdr:cNvSpPr txBox="1"/>
      </cdr:nvSpPr>
      <cdr:spPr>
        <a:xfrm xmlns:a="http://schemas.openxmlformats.org/drawingml/2006/main">
          <a:off x="245391" y="2760444"/>
          <a:ext cx="1358339" cy="29585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900" b="1" dirty="0">
              <a:solidFill>
                <a:schemeClr val="bg1">
                  <a:lumMod val="75000"/>
                </a:schemeClr>
              </a:solidFill>
            </a:rPr>
            <a:t>90</a:t>
          </a:r>
          <a:r>
            <a:rPr lang="en-US" sz="900" b="1" baseline="30000" dirty="0">
              <a:solidFill>
                <a:schemeClr val="bg1">
                  <a:lumMod val="75000"/>
                </a:schemeClr>
              </a:solidFill>
            </a:rPr>
            <a:t>TH</a:t>
          </a:r>
          <a:r>
            <a:rPr lang="en-US" sz="900" b="1" dirty="0">
              <a:solidFill>
                <a:schemeClr val="bg1">
                  <a:lumMod val="75000"/>
                </a:schemeClr>
              </a:solidFill>
            </a:rPr>
            <a:t> PERCENTILE</a:t>
          </a:r>
        </a:p>
      </cdr:txBody>
    </cdr:sp>
  </cdr:relSizeAnchor>
</c:userShapes>
</file>

<file path=ppt/drawings/drawing3.xml><?xml version="1.0" encoding="utf-8"?>
<c:userShapes xmlns:c="http://schemas.openxmlformats.org/drawingml/2006/chart">
  <cdr:relSizeAnchor xmlns:cdr="http://schemas.openxmlformats.org/drawingml/2006/chartDrawing">
    <cdr:from>
      <cdr:x>0.03551</cdr:x>
      <cdr:y>0.73943</cdr:y>
    </cdr:from>
    <cdr:to>
      <cdr:x>0.31039</cdr:x>
      <cdr:y>0.8396</cdr:y>
    </cdr:to>
    <cdr:sp macro="" textlink="">
      <cdr:nvSpPr>
        <cdr:cNvPr id="2" name="TextBox 1">
          <a:extLst xmlns:a="http://schemas.openxmlformats.org/drawingml/2006/main">
            <a:ext uri="{FF2B5EF4-FFF2-40B4-BE49-F238E27FC236}">
              <a16:creationId xmlns:a16="http://schemas.microsoft.com/office/drawing/2014/main" id="{C6E117B7-29F8-362E-F9E4-01CF83ED4498}"/>
            </a:ext>
          </a:extLst>
        </cdr:cNvPr>
        <cdr:cNvSpPr txBox="1"/>
      </cdr:nvSpPr>
      <cdr:spPr>
        <a:xfrm xmlns:a="http://schemas.openxmlformats.org/drawingml/2006/main">
          <a:off x="287338" y="2871239"/>
          <a:ext cx="2224183" cy="38893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900" b="1" dirty="0">
              <a:solidFill>
                <a:schemeClr val="bg1">
                  <a:lumMod val="75000"/>
                </a:schemeClr>
              </a:solidFill>
            </a:rPr>
            <a:t>90</a:t>
          </a:r>
          <a:r>
            <a:rPr lang="en-US" sz="900" b="1" baseline="30000" dirty="0">
              <a:solidFill>
                <a:schemeClr val="bg1">
                  <a:lumMod val="75000"/>
                </a:schemeClr>
              </a:solidFill>
            </a:rPr>
            <a:t>TH</a:t>
          </a:r>
          <a:r>
            <a:rPr lang="en-US" sz="900" b="1" dirty="0">
              <a:solidFill>
                <a:schemeClr val="bg1">
                  <a:lumMod val="75000"/>
                </a:schemeClr>
              </a:solidFill>
            </a:rPr>
            <a:t> PERCENTILE</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772671"/>
            <a:ext cx="3037840" cy="46340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71"/>
            <a:ext cx="3037840" cy="463407"/>
          </a:xfrm>
          <a:prstGeom prst="rect">
            <a:avLst/>
          </a:prstGeom>
        </p:spPr>
        <p:txBody>
          <a:bodyPr vert="horz" lIns="91440" tIns="45720" rIns="91440" bIns="45720" rtlCol="0" anchor="b"/>
          <a:lstStyle>
            <a:lvl1pPr algn="r">
              <a:defRPr sz="1200"/>
            </a:lvl1pPr>
          </a:lstStyle>
          <a:p>
            <a:fld id="{092E6626-612B-455B-9FD1-DD7A1306BEA5}" type="slidenum">
              <a:rPr lang="en-US" smtClean="0"/>
              <a:t>‹#›</a:t>
            </a:fld>
            <a:endParaRPr lang="en-US"/>
          </a:p>
        </p:txBody>
      </p:sp>
      <p:sp>
        <p:nvSpPr>
          <p:cNvPr id="6" name="Date Placeholder 5"/>
          <p:cNvSpPr>
            <a:spLocks noGrp="1"/>
          </p:cNvSpPr>
          <p:nvPr>
            <p:ph type="dt" sz="quarter" idx="1"/>
          </p:nvPr>
        </p:nvSpPr>
        <p:spPr>
          <a:xfrm>
            <a:off x="3970938" y="0"/>
            <a:ext cx="3037840" cy="463408"/>
          </a:xfrm>
          <a:prstGeom prst="rect">
            <a:avLst/>
          </a:prstGeom>
        </p:spPr>
        <p:txBody>
          <a:bodyPr vert="horz" lIns="91440" tIns="45720" rIns="91440" bIns="45720" rtlCol="0"/>
          <a:lstStyle>
            <a:lvl1pPr algn="r">
              <a:defRPr sz="1200"/>
            </a:lvl1pPr>
          </a:lstStyle>
          <a:p>
            <a:fld id="{236AF209-B9D8-5A44-A745-F19C0FB259FD}" type="datetimeFigureOut">
              <a:rPr lang="en-US" smtClean="0"/>
              <a:t>10/29/2024</a:t>
            </a:fld>
            <a:endParaRPr lang="en-US"/>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1440" tIns="45720" rIns="91440" bIns="45720" rtlCol="0"/>
          <a:lstStyle>
            <a:lvl1pPr algn="r">
              <a:defRPr sz="1200"/>
            </a:lvl1pPr>
          </a:lstStyle>
          <a:p>
            <a:fld id="{03A1D146-B4E0-1741-B9EE-9789392EFCC4}" type="datetimeFigureOut">
              <a:rPr lang="en-US" smtClean="0"/>
              <a:t>10/29/2024</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387138"/>
            <a:ext cx="5608320" cy="415623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37840" cy="46180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1440" tIns="45720" rIns="91440" bIns="45720"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97863621-2E60-B848-8968-B0341E26A31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21917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04630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6584943-539C-406D-8015-68C0A9F7CA30}" type="slidenum">
              <a:rPr lang="en-US" smtClean="0"/>
              <a:t>4</a:t>
            </a:fld>
            <a:endParaRPr lang="en-US"/>
          </a:p>
        </p:txBody>
      </p:sp>
    </p:spTree>
    <p:extLst>
      <p:ext uri="{BB962C8B-B14F-4D97-AF65-F5344CB8AC3E}">
        <p14:creationId xmlns:p14="http://schemas.microsoft.com/office/powerpoint/2010/main" val="24562702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6584943-539C-406D-8015-68C0A9F7CA30}" type="slidenum">
              <a:rPr lang="en-US" smtClean="0"/>
              <a:t>7</a:t>
            </a:fld>
            <a:endParaRPr lang="en-US"/>
          </a:p>
        </p:txBody>
      </p:sp>
    </p:spTree>
    <p:extLst>
      <p:ext uri="{BB962C8B-B14F-4D97-AF65-F5344CB8AC3E}">
        <p14:creationId xmlns:p14="http://schemas.microsoft.com/office/powerpoint/2010/main" val="29390080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6584943-539C-406D-8015-68C0A9F7CA30}" type="slidenum">
              <a:rPr lang="en-US" smtClean="0"/>
              <a:t>9</a:t>
            </a:fld>
            <a:endParaRPr lang="en-US"/>
          </a:p>
        </p:txBody>
      </p:sp>
    </p:spTree>
    <p:extLst>
      <p:ext uri="{BB962C8B-B14F-4D97-AF65-F5344CB8AC3E}">
        <p14:creationId xmlns:p14="http://schemas.microsoft.com/office/powerpoint/2010/main" val="31453588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6584943-539C-406D-8015-68C0A9F7CA30}" type="slidenum">
              <a:rPr lang="en-US" smtClean="0"/>
              <a:t>10</a:t>
            </a:fld>
            <a:endParaRPr lang="en-US"/>
          </a:p>
        </p:txBody>
      </p:sp>
    </p:spTree>
    <p:extLst>
      <p:ext uri="{BB962C8B-B14F-4D97-AF65-F5344CB8AC3E}">
        <p14:creationId xmlns:p14="http://schemas.microsoft.com/office/powerpoint/2010/main" val="24618697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863621-2E60-B848-8968-B0341E26A312}" type="slidenum">
              <a:rPr lang="en-US" smtClean="0"/>
              <a:t>13</a:t>
            </a:fld>
            <a:endParaRPr lang="en-US"/>
          </a:p>
        </p:txBody>
      </p:sp>
    </p:spTree>
    <p:extLst>
      <p:ext uri="{BB962C8B-B14F-4D97-AF65-F5344CB8AC3E}">
        <p14:creationId xmlns:p14="http://schemas.microsoft.com/office/powerpoint/2010/main" val="35789186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6584943-539C-406D-8015-68C0A9F7CA30}" type="slidenum">
              <a:rPr lang="en-US" smtClean="0"/>
              <a:t>15</a:t>
            </a:fld>
            <a:endParaRPr lang="en-US"/>
          </a:p>
        </p:txBody>
      </p:sp>
    </p:spTree>
    <p:extLst>
      <p:ext uri="{BB962C8B-B14F-4D97-AF65-F5344CB8AC3E}">
        <p14:creationId xmlns:p14="http://schemas.microsoft.com/office/powerpoint/2010/main" val="10913168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a:p>
        </p:txBody>
      </p:sp>
      <p:sp>
        <p:nvSpPr>
          <p:cNvPr id="4" name="Slide Number Placeholder 3"/>
          <p:cNvSpPr>
            <a:spLocks noGrp="1"/>
          </p:cNvSpPr>
          <p:nvPr>
            <p:ph type="sldNum" sz="quarter" idx="5"/>
          </p:nvPr>
        </p:nvSpPr>
        <p:spPr/>
        <p:txBody>
          <a:bodyPr/>
          <a:lstStyle/>
          <a:p>
            <a:fld id="{36584943-539C-406D-8015-68C0A9F7CA30}" type="slidenum">
              <a:rPr lang="en-US" smtClean="0"/>
              <a:t>16</a:t>
            </a:fld>
            <a:endParaRPr lang="en-US"/>
          </a:p>
        </p:txBody>
      </p:sp>
    </p:spTree>
    <p:extLst>
      <p:ext uri="{BB962C8B-B14F-4D97-AF65-F5344CB8AC3E}">
        <p14:creationId xmlns:p14="http://schemas.microsoft.com/office/powerpoint/2010/main" val="7629053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doi.org/10.26099/a2at-gy62"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doi.org/10.26099/1t4e-7h62"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hyperlink" Target="https://doi.org/10.26099/1t4e-7h62"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MWF Title Slide">
    <p:bg>
      <p:bgPr>
        <a:solidFill>
          <a:schemeClr val="tx2"/>
        </a:solidFill>
        <a:effectLst/>
      </p:bgPr>
    </p:bg>
    <p:spTree>
      <p:nvGrpSpPr>
        <p:cNvPr id="1" name=""/>
        <p:cNvGrpSpPr/>
        <p:nvPr/>
      </p:nvGrpSpPr>
      <p:grpSpPr>
        <a:xfrm>
          <a:off x="0" y="0"/>
          <a:ext cx="0" cy="0"/>
          <a:chOff x="0" y="0"/>
          <a:chExt cx="0" cy="0"/>
        </a:xfrm>
      </p:grpSpPr>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b="0" i="0" spc="0">
                <a:solidFill>
                  <a:schemeClr val="bg1"/>
                </a:solidFill>
                <a:latin typeface="Arial" panose="020B0604020202020204" pitchFamily="34" charset="0"/>
                <a:cs typeface="Arial" panose="020B0604020202020204" pitchFamily="34" charset="0"/>
              </a:defRPr>
            </a:lvl1pPr>
          </a:lstStyle>
          <a:p>
            <a:pPr lvl="0"/>
            <a:r>
              <a:rPr lang="en-US"/>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400" b="0" spc="0" baseline="0">
                <a:solidFill>
                  <a:schemeClr val="bg1"/>
                </a:solidFill>
                <a:effectLst/>
              </a:defRPr>
            </a:lvl1pPr>
          </a:lstStyle>
          <a:p>
            <a:r>
              <a:rPr lang="en-US"/>
              <a:t>Click to edit Master title style</a:t>
            </a:r>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b="0" i="0" spc="0" baseline="0">
                <a:solidFill>
                  <a:schemeClr val="bg1"/>
                </a:solidFill>
                <a:latin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sub text</a:t>
            </a:r>
          </a:p>
        </p:txBody>
      </p:sp>
      <p:sp>
        <p:nvSpPr>
          <p:cNvPr id="4" name="Rectangle 3"/>
          <p:cNvSpPr/>
          <p:nvPr/>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05C8B3B-4DD9-5741-BCAB-12583ECB5FE5}"/>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596900" y="5657292"/>
            <a:ext cx="2617952" cy="784686"/>
          </a:xfrm>
          <a:prstGeom prst="rect">
            <a:avLst/>
          </a:prstGeom>
        </p:spPr>
      </p:pic>
      <p:sp>
        <p:nvSpPr>
          <p:cNvPr id="8" name="Rectangle 7">
            <a:extLst>
              <a:ext uri="{FF2B5EF4-FFF2-40B4-BE49-F238E27FC236}">
                <a16:creationId xmlns:a16="http://schemas.microsoft.com/office/drawing/2014/main" id="{322C6715-3A51-8B4C-BF93-026253DFCA1F}"/>
              </a:ext>
            </a:extLst>
          </p:cNvPr>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15795473-ECE3-F244-A000-5CC381D2427B}"/>
              </a:ext>
            </a:extLst>
          </p:cNvPr>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C117B9DF-ED8F-374F-B2FF-8285FC40AB17}"/>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596900" y="5657292"/>
            <a:ext cx="2617952" cy="784686"/>
          </a:xfrm>
          <a:prstGeom prst="rect">
            <a:avLst/>
          </a:prstGeom>
        </p:spPr>
      </p:pic>
    </p:spTree>
    <p:extLst>
      <p:ext uri="{BB962C8B-B14F-4D97-AF65-F5344CB8AC3E}">
        <p14:creationId xmlns:p14="http://schemas.microsoft.com/office/powerpoint/2010/main" val="1471523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5_CMWF Graph - Orange">
    <p:bg>
      <p:bgPr>
        <a:solidFill>
          <a:schemeClr val="bg1"/>
        </a:solidFill>
        <a:effectLst/>
      </p:bgPr>
    </p:bg>
    <p:spTree>
      <p:nvGrpSpPr>
        <p:cNvPr id="1" name=""/>
        <p:cNvGrpSpPr/>
        <p:nvPr/>
      </p:nvGrpSpPr>
      <p:grpSpPr>
        <a:xfrm>
          <a:off x="0" y="0"/>
          <a:ext cx="0" cy="0"/>
          <a:chOff x="0" y="0"/>
          <a:chExt cx="0" cy="0"/>
        </a:xfrm>
      </p:grpSpPr>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000" b="0" spc="0" baseline="0">
                <a:solidFill>
                  <a:schemeClr val="tx1"/>
                </a:solidFill>
                <a:effectLst/>
              </a:defRPr>
            </a:lvl1pPr>
          </a:lstStyle>
          <a:p>
            <a:r>
              <a:rPr lang="en-US"/>
              <a:t>Click to edit Master title style</a:t>
            </a:r>
          </a:p>
        </p:txBody>
      </p:sp>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E766F770-AA11-EE42-826D-70B5AD2C240D}"/>
              </a:ext>
            </a:extLst>
          </p:cNvPr>
          <p:cNvSpPr>
            <a:spLocks noGrp="1"/>
          </p:cNvSpPr>
          <p:nvPr>
            <p:ph type="chart" sz="quarter" idx="19"/>
          </p:nvPr>
        </p:nvSpPr>
        <p:spPr>
          <a:xfrm>
            <a:off x="627433" y="1834899"/>
            <a:ext cx="3843899" cy="2969857"/>
          </a:xfrm>
        </p:spPr>
        <p:txBody>
          <a:bodyPr>
            <a:normAutofit/>
          </a:bodyPr>
          <a:lstStyle>
            <a:lvl1pPr marL="0" indent="0">
              <a:buNone/>
              <a:defRPr sz="1600">
                <a:solidFill>
                  <a:srgbClr val="4C515A"/>
                </a:solidFill>
              </a:defRPr>
            </a:lvl1pPr>
          </a:lstStyle>
          <a:p>
            <a:r>
              <a:rPr lang="en-US"/>
              <a:t>Click icon to add chart</a:t>
            </a:r>
          </a:p>
        </p:txBody>
      </p:sp>
      <p:sp>
        <p:nvSpPr>
          <p:cNvPr id="2" name="Text Placeholder 11">
            <a:extLst>
              <a:ext uri="{FF2B5EF4-FFF2-40B4-BE49-F238E27FC236}">
                <a16:creationId xmlns:a16="http://schemas.microsoft.com/office/drawing/2014/main" id="{77CAAD0B-A67F-FA99-6BB6-4B79E954122C}"/>
              </a:ext>
            </a:extLst>
          </p:cNvPr>
          <p:cNvSpPr>
            <a:spLocks noGrp="1"/>
          </p:cNvSpPr>
          <p:nvPr>
            <p:ph type="body" sz="quarter" idx="23" hasCustomPrompt="1"/>
          </p:nvPr>
        </p:nvSpPr>
        <p:spPr>
          <a:xfrm>
            <a:off x="627433" y="1388273"/>
            <a:ext cx="3843900" cy="389728"/>
          </a:xfrm>
        </p:spPr>
        <p:txBody>
          <a:bodyPr>
            <a:noAutofit/>
          </a:bodyPr>
          <a:lstStyle>
            <a:lvl1pPr marL="0" indent="0">
              <a:buNone/>
              <a:defRPr sz="1100" i="1">
                <a:solidFill>
                  <a:schemeClr val="tx1"/>
                </a:solidFill>
              </a:defRPr>
            </a:lvl1pPr>
            <a:lvl2pPr marL="171446" indent="0">
              <a:buNone/>
              <a:defRPr sz="1100" i="1"/>
            </a:lvl2pPr>
            <a:lvl3pPr marL="344479" indent="0">
              <a:buNone/>
              <a:defRPr sz="1100" i="1"/>
            </a:lvl3pPr>
            <a:lvl4pPr marL="515925" indent="0">
              <a:buNone/>
              <a:defRPr sz="1100" i="1"/>
            </a:lvl4pPr>
            <a:lvl5pPr marL="687371" indent="0">
              <a:buNone/>
              <a:defRPr sz="1100" i="1"/>
            </a:lvl5pPr>
          </a:lstStyle>
          <a:p>
            <a:pPr lvl="0"/>
            <a:r>
              <a:rPr lang="en-US"/>
              <a:t>Axis title</a:t>
            </a:r>
          </a:p>
        </p:txBody>
      </p:sp>
      <p:sp>
        <p:nvSpPr>
          <p:cNvPr id="4" name="Chart Placeholder 5">
            <a:extLst>
              <a:ext uri="{FF2B5EF4-FFF2-40B4-BE49-F238E27FC236}">
                <a16:creationId xmlns:a16="http://schemas.microsoft.com/office/drawing/2014/main" id="{EA9EB4C3-05B0-A68F-8420-D99D31CBC745}"/>
              </a:ext>
            </a:extLst>
          </p:cNvPr>
          <p:cNvSpPr>
            <a:spLocks noGrp="1"/>
          </p:cNvSpPr>
          <p:nvPr>
            <p:ph type="chart" sz="quarter" idx="24"/>
          </p:nvPr>
        </p:nvSpPr>
        <p:spPr>
          <a:xfrm>
            <a:off x="4889040" y="1834899"/>
            <a:ext cx="3843899" cy="2969857"/>
          </a:xfrm>
        </p:spPr>
        <p:txBody>
          <a:bodyPr>
            <a:normAutofit/>
          </a:bodyPr>
          <a:lstStyle>
            <a:lvl1pPr marL="0" indent="0">
              <a:buNone/>
              <a:defRPr sz="1600">
                <a:solidFill>
                  <a:srgbClr val="4C515A"/>
                </a:solidFill>
              </a:defRPr>
            </a:lvl1pPr>
          </a:lstStyle>
          <a:p>
            <a:r>
              <a:rPr lang="en-US"/>
              <a:t>Click icon to add chart</a:t>
            </a:r>
          </a:p>
        </p:txBody>
      </p:sp>
      <p:sp>
        <p:nvSpPr>
          <p:cNvPr id="5" name="Text Placeholder 11">
            <a:extLst>
              <a:ext uri="{FF2B5EF4-FFF2-40B4-BE49-F238E27FC236}">
                <a16:creationId xmlns:a16="http://schemas.microsoft.com/office/drawing/2014/main" id="{A8880F82-D709-9208-D259-D108E1E5400B}"/>
              </a:ext>
            </a:extLst>
          </p:cNvPr>
          <p:cNvSpPr>
            <a:spLocks noGrp="1"/>
          </p:cNvSpPr>
          <p:nvPr>
            <p:ph type="body" sz="quarter" idx="25" hasCustomPrompt="1"/>
          </p:nvPr>
        </p:nvSpPr>
        <p:spPr>
          <a:xfrm>
            <a:off x="4889039" y="1388273"/>
            <a:ext cx="3843900" cy="389728"/>
          </a:xfrm>
        </p:spPr>
        <p:txBody>
          <a:bodyPr>
            <a:noAutofit/>
          </a:bodyPr>
          <a:lstStyle>
            <a:lvl1pPr marL="0" indent="0">
              <a:buNone/>
              <a:defRPr sz="1100" i="1">
                <a:solidFill>
                  <a:schemeClr val="tx1"/>
                </a:solidFill>
              </a:defRPr>
            </a:lvl1pPr>
            <a:lvl2pPr marL="171446" indent="0">
              <a:buNone/>
              <a:defRPr sz="1100" i="1"/>
            </a:lvl2pPr>
            <a:lvl3pPr marL="344479" indent="0">
              <a:buNone/>
              <a:defRPr sz="1100" i="1"/>
            </a:lvl3pPr>
            <a:lvl4pPr marL="515925" indent="0">
              <a:buNone/>
              <a:defRPr sz="1100" i="1"/>
            </a:lvl4pPr>
            <a:lvl5pPr marL="687371" indent="0">
              <a:buNone/>
              <a:defRPr sz="1100" i="1"/>
            </a:lvl5pPr>
          </a:lstStyle>
          <a:p>
            <a:pPr lvl="0"/>
            <a:r>
              <a:rPr lang="en-US"/>
              <a:t>Axis title</a:t>
            </a:r>
          </a:p>
        </p:txBody>
      </p:sp>
      <p:sp>
        <p:nvSpPr>
          <p:cNvPr id="14" name="Text Placeholder 9">
            <a:extLst>
              <a:ext uri="{FF2B5EF4-FFF2-40B4-BE49-F238E27FC236}">
                <a16:creationId xmlns:a16="http://schemas.microsoft.com/office/drawing/2014/main" id="{322E5F5D-308A-BF91-F8BE-E511AA23AF55}"/>
              </a:ext>
            </a:extLst>
          </p:cNvPr>
          <p:cNvSpPr>
            <a:spLocks noGrp="1"/>
          </p:cNvSpPr>
          <p:nvPr>
            <p:ph type="body" sz="quarter" idx="22"/>
          </p:nvPr>
        </p:nvSpPr>
        <p:spPr>
          <a:xfrm>
            <a:off x="627434" y="5697252"/>
            <a:ext cx="8105506" cy="495834"/>
          </a:xfrm>
        </p:spPr>
        <p:txBody>
          <a:bodyPr anchor="b" anchorCtr="0">
            <a:noAutofit/>
          </a:bodyPr>
          <a:lstStyle>
            <a:lvl1pPr marL="0" indent="0">
              <a:lnSpc>
                <a:spcPct val="90000"/>
              </a:lnSpc>
              <a:spcBef>
                <a:spcPts val="0"/>
              </a:spcBef>
              <a:spcAft>
                <a:spcPts val="600"/>
              </a:spcAft>
              <a:buNone/>
              <a:defRPr lang="en-US" sz="900" b="0" i="0" spc="0" smtClean="0">
                <a:solidFill>
                  <a:schemeClr val="tx1"/>
                </a:solidFill>
                <a:effectLst/>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cxnSp>
        <p:nvCxnSpPr>
          <p:cNvPr id="16" name="Straight Connector 15">
            <a:extLst>
              <a:ext uri="{FF2B5EF4-FFF2-40B4-BE49-F238E27FC236}">
                <a16:creationId xmlns:a16="http://schemas.microsoft.com/office/drawing/2014/main" id="{6DFF27DE-EDD0-66C4-8DDB-02A83536F5E9}"/>
              </a:ext>
            </a:extLst>
          </p:cNvPr>
          <p:cNvCxnSpPr>
            <a:cxnSpLocks/>
          </p:cNvCxnSpPr>
          <p:nvPr userDrawn="1"/>
        </p:nvCxnSpPr>
        <p:spPr>
          <a:xfrm flipH="1">
            <a:off x="627433" y="6309320"/>
            <a:ext cx="8105506"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17" name="Picture 16">
            <a:extLst>
              <a:ext uri="{FF2B5EF4-FFF2-40B4-BE49-F238E27FC236}">
                <a16:creationId xmlns:a16="http://schemas.microsoft.com/office/drawing/2014/main" id="{48F1F649-C83B-E963-53BC-F896810AF02E}"/>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591429" y="6345324"/>
            <a:ext cx="1476164" cy="468052"/>
          </a:xfrm>
          <a:prstGeom prst="rect">
            <a:avLst/>
          </a:prstGeom>
        </p:spPr>
      </p:pic>
      <p:sp>
        <p:nvSpPr>
          <p:cNvPr id="18" name="TextBox 17">
            <a:extLst>
              <a:ext uri="{FF2B5EF4-FFF2-40B4-BE49-F238E27FC236}">
                <a16:creationId xmlns:a16="http://schemas.microsoft.com/office/drawing/2014/main" id="{B9E487F9-CEA8-C86E-FA17-6542C38690B9}"/>
              </a:ext>
            </a:extLst>
          </p:cNvPr>
          <p:cNvSpPr txBox="1"/>
          <p:nvPr userDrawn="1"/>
        </p:nvSpPr>
        <p:spPr>
          <a:xfrm>
            <a:off x="2615468" y="6446520"/>
            <a:ext cx="6117471" cy="276999"/>
          </a:xfrm>
          <a:prstGeom prst="rect">
            <a:avLst/>
          </a:prstGeom>
          <a:noFill/>
        </p:spPr>
        <p:txBody>
          <a:bodyPr wrap="square" lIns="0" tIns="0" rIns="0" bIns="0" rtlCol="0" anchor="ctr" anchorCtr="0">
            <a:spAutoFit/>
          </a:bodyPr>
          <a:lstStyle/>
          <a:p>
            <a:r>
              <a:rPr lang="en-US" sz="900" b="0" i="0" spc="0">
                <a:solidFill>
                  <a:schemeClr val="tx1"/>
                </a:solidFill>
                <a:latin typeface="+mn-lt"/>
              </a:rPr>
              <a:t>Source: Evan D. Gumas, Munira Z. Gunja, and Reginald D. Williams II, “The Health Costs of Gun Violence: How the U.S. Compares to Other Countries,” </a:t>
            </a:r>
            <a:r>
              <a:rPr lang="en-US" sz="900" b="0" i="0" spc="0" err="1">
                <a:solidFill>
                  <a:schemeClr val="tx1"/>
                </a:solidFill>
                <a:latin typeface="+mn-lt"/>
              </a:rPr>
              <a:t>chartpack</a:t>
            </a:r>
            <a:r>
              <a:rPr lang="en-US" sz="900" b="0" i="0" spc="0">
                <a:solidFill>
                  <a:schemeClr val="tx1"/>
                </a:solidFill>
                <a:latin typeface="+mn-lt"/>
              </a:rPr>
              <a:t>, Commonwealth Fund, Apr. 2023. </a:t>
            </a:r>
            <a:r>
              <a:rPr lang="en-US" sz="900" b="0" i="0" spc="0">
                <a:solidFill>
                  <a:schemeClr val="tx1"/>
                </a:solidFill>
                <a:latin typeface="+mn-lt"/>
                <a:hlinkClick r:id="rId3"/>
              </a:rPr>
              <a:t>https://doi.org/10.26099/a2at-gy62</a:t>
            </a:r>
            <a:endParaRPr lang="en-US" sz="900" b="0" i="0" spc="0">
              <a:solidFill>
                <a:schemeClr val="tx1"/>
              </a:solidFill>
              <a:latin typeface="+mn-lt"/>
            </a:endParaRPr>
          </a:p>
        </p:txBody>
      </p:sp>
      <p:sp>
        <p:nvSpPr>
          <p:cNvPr id="22" name="Rectangle 21">
            <a:extLst>
              <a:ext uri="{FF2B5EF4-FFF2-40B4-BE49-F238E27FC236}">
                <a16:creationId xmlns:a16="http://schemas.microsoft.com/office/drawing/2014/main" id="{2064AA99-77F7-A079-4D6D-65070799BB8C}"/>
              </a:ext>
            </a:extLst>
          </p:cNvPr>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Tree>
    <p:extLst>
      <p:ext uri="{BB962C8B-B14F-4D97-AF65-F5344CB8AC3E}">
        <p14:creationId xmlns:p14="http://schemas.microsoft.com/office/powerpoint/2010/main" val="2972742745"/>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000" b="0" spc="0" baseline="0">
                <a:solidFill>
                  <a:schemeClr val="tx1"/>
                </a:solidFill>
                <a:effectLst/>
              </a:defRPr>
            </a:lvl1pPr>
          </a:lstStyle>
          <a:p>
            <a:r>
              <a:rPr lang="en-US"/>
              <a:t>Click to edit Master title style</a:t>
            </a:r>
          </a:p>
        </p:txBody>
      </p:sp>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E766F770-AA11-EE42-826D-70B5AD2C240D}"/>
              </a:ext>
            </a:extLst>
          </p:cNvPr>
          <p:cNvSpPr>
            <a:spLocks noGrp="1"/>
          </p:cNvSpPr>
          <p:nvPr>
            <p:ph type="chart" sz="quarter" idx="19"/>
          </p:nvPr>
        </p:nvSpPr>
        <p:spPr>
          <a:xfrm>
            <a:off x="627433" y="1778000"/>
            <a:ext cx="8091115" cy="3883247"/>
          </a:xfrm>
        </p:spPr>
        <p:txBody>
          <a:bodyPr>
            <a:normAutofit/>
          </a:bodyPr>
          <a:lstStyle>
            <a:lvl1pPr marL="0" indent="0">
              <a:buNone/>
              <a:defRPr sz="1600">
                <a:solidFill>
                  <a:srgbClr val="4C515A"/>
                </a:solidFill>
              </a:defRPr>
            </a:lvl1pPr>
          </a:lstStyle>
          <a:p>
            <a:r>
              <a:rPr lang="en-US"/>
              <a:t>Click icon to add chart</a:t>
            </a:r>
          </a:p>
        </p:txBody>
      </p:sp>
      <p:sp>
        <p:nvSpPr>
          <p:cNvPr id="2" name="Text Placeholder 11">
            <a:extLst>
              <a:ext uri="{FF2B5EF4-FFF2-40B4-BE49-F238E27FC236}">
                <a16:creationId xmlns:a16="http://schemas.microsoft.com/office/drawing/2014/main" id="{77CAAD0B-A67F-FA99-6BB6-4B79E954122C}"/>
              </a:ext>
            </a:extLst>
          </p:cNvPr>
          <p:cNvSpPr>
            <a:spLocks noGrp="1"/>
          </p:cNvSpPr>
          <p:nvPr>
            <p:ph type="body" sz="quarter" idx="23" hasCustomPrompt="1"/>
          </p:nvPr>
        </p:nvSpPr>
        <p:spPr>
          <a:xfrm>
            <a:off x="627432" y="1388273"/>
            <a:ext cx="8091115" cy="389728"/>
          </a:xfrm>
        </p:spPr>
        <p:txBody>
          <a:bodyPr>
            <a:noAutofit/>
          </a:bodyPr>
          <a:lstStyle>
            <a:lvl1pPr marL="0" indent="0">
              <a:buNone/>
              <a:defRPr sz="1100" i="1">
                <a:solidFill>
                  <a:schemeClr val="tx1"/>
                </a:solidFill>
              </a:defRPr>
            </a:lvl1pPr>
            <a:lvl2pPr marL="171446" indent="0">
              <a:buNone/>
              <a:defRPr sz="1100" i="1"/>
            </a:lvl2pPr>
            <a:lvl3pPr marL="344479" indent="0">
              <a:buNone/>
              <a:defRPr sz="1100" i="1"/>
            </a:lvl3pPr>
            <a:lvl4pPr marL="515925" indent="0">
              <a:buNone/>
              <a:defRPr sz="1100" i="1"/>
            </a:lvl4pPr>
            <a:lvl5pPr marL="687371" indent="0">
              <a:buNone/>
              <a:defRPr sz="1100" i="1"/>
            </a:lvl5pPr>
          </a:lstStyle>
          <a:p>
            <a:pPr lvl="0"/>
            <a:r>
              <a:rPr lang="en-US"/>
              <a:t>Axis title</a:t>
            </a:r>
          </a:p>
        </p:txBody>
      </p:sp>
      <p:sp>
        <p:nvSpPr>
          <p:cNvPr id="4" name="Text Placeholder 9">
            <a:extLst>
              <a:ext uri="{FF2B5EF4-FFF2-40B4-BE49-F238E27FC236}">
                <a16:creationId xmlns:a16="http://schemas.microsoft.com/office/drawing/2014/main" id="{D9B8BEA5-43E7-B5BC-6E1F-18D2566A8CCE}"/>
              </a:ext>
            </a:extLst>
          </p:cNvPr>
          <p:cNvSpPr>
            <a:spLocks noGrp="1"/>
          </p:cNvSpPr>
          <p:nvPr>
            <p:ph type="body" sz="quarter" idx="22"/>
          </p:nvPr>
        </p:nvSpPr>
        <p:spPr>
          <a:xfrm>
            <a:off x="627434" y="5697252"/>
            <a:ext cx="8105506" cy="495834"/>
          </a:xfrm>
        </p:spPr>
        <p:txBody>
          <a:bodyPr anchor="b" anchorCtr="0">
            <a:noAutofit/>
          </a:bodyPr>
          <a:lstStyle>
            <a:lvl1pPr marL="0" indent="0">
              <a:lnSpc>
                <a:spcPct val="90000"/>
              </a:lnSpc>
              <a:spcBef>
                <a:spcPts val="0"/>
              </a:spcBef>
              <a:spcAft>
                <a:spcPts val="600"/>
              </a:spcAft>
              <a:buNone/>
              <a:defRPr lang="en-US" sz="900" b="0" i="0" spc="0" smtClean="0">
                <a:solidFill>
                  <a:schemeClr val="tx1"/>
                </a:solidFill>
                <a:effectLst/>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cxnSp>
        <p:nvCxnSpPr>
          <p:cNvPr id="5" name="Straight Connector 4">
            <a:extLst>
              <a:ext uri="{FF2B5EF4-FFF2-40B4-BE49-F238E27FC236}">
                <a16:creationId xmlns:a16="http://schemas.microsoft.com/office/drawing/2014/main" id="{70F59636-3461-EDCB-72E0-894D6A59C856}"/>
              </a:ext>
            </a:extLst>
          </p:cNvPr>
          <p:cNvCxnSpPr>
            <a:cxnSpLocks/>
          </p:cNvCxnSpPr>
          <p:nvPr userDrawn="1"/>
        </p:nvCxnSpPr>
        <p:spPr>
          <a:xfrm flipH="1">
            <a:off x="627433" y="6309320"/>
            <a:ext cx="8105506"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A24813FF-D9D4-D2A3-6E16-849B2AD99FE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591429" y="6345324"/>
            <a:ext cx="1476164" cy="468052"/>
          </a:xfrm>
          <a:prstGeom prst="rect">
            <a:avLst/>
          </a:prstGeom>
        </p:spPr>
      </p:pic>
      <p:sp>
        <p:nvSpPr>
          <p:cNvPr id="7" name="TextBox 6">
            <a:extLst>
              <a:ext uri="{FF2B5EF4-FFF2-40B4-BE49-F238E27FC236}">
                <a16:creationId xmlns:a16="http://schemas.microsoft.com/office/drawing/2014/main" id="{89471F64-C2A3-2384-6B0A-8251AD8656C0}"/>
              </a:ext>
            </a:extLst>
          </p:cNvPr>
          <p:cNvSpPr txBox="1"/>
          <p:nvPr userDrawn="1"/>
        </p:nvSpPr>
        <p:spPr>
          <a:xfrm>
            <a:off x="2615468" y="6446519"/>
            <a:ext cx="6117471" cy="276999"/>
          </a:xfrm>
          <a:prstGeom prst="rect">
            <a:avLst/>
          </a:prstGeom>
          <a:noFill/>
        </p:spPr>
        <p:txBody>
          <a:bodyPr wrap="square" lIns="0" tIns="0" rIns="0" bIns="0" rtlCol="0" anchor="ctr" anchorCtr="0">
            <a:spAutoFit/>
          </a:bodyPr>
          <a:lstStyle/>
          <a:p>
            <a:r>
              <a:rPr lang="en-US" sz="900" b="0" i="0" spc="0" dirty="0">
                <a:solidFill>
                  <a:schemeClr val="tx1"/>
                </a:solidFill>
                <a:latin typeface="+mn-lt"/>
              </a:rPr>
              <a:t>Source: Evan D. </a:t>
            </a:r>
            <a:r>
              <a:rPr lang="en-US" sz="900" b="0" i="0" spc="0" dirty="0" err="1">
                <a:solidFill>
                  <a:schemeClr val="tx1"/>
                </a:solidFill>
                <a:latin typeface="+mn-lt"/>
              </a:rPr>
              <a:t>Gumas</a:t>
            </a:r>
            <a:r>
              <a:rPr lang="en-US" sz="900" b="0" i="0" spc="0" dirty="0">
                <a:solidFill>
                  <a:schemeClr val="tx1"/>
                </a:solidFill>
                <a:latin typeface="+mn-lt"/>
              </a:rPr>
              <a:t>, </a:t>
            </a:r>
            <a:r>
              <a:rPr lang="en-US" sz="900" b="0" i="0" spc="0" dirty="0" err="1">
                <a:solidFill>
                  <a:schemeClr val="tx1"/>
                </a:solidFill>
                <a:latin typeface="+mn-lt"/>
              </a:rPr>
              <a:t>Munira</a:t>
            </a:r>
            <a:r>
              <a:rPr lang="en-US" sz="900" b="0" i="0" spc="0" dirty="0">
                <a:solidFill>
                  <a:schemeClr val="tx1"/>
                </a:solidFill>
                <a:latin typeface="+mn-lt"/>
              </a:rPr>
              <a:t> Z. Gunja, and Reginald D. Williams II, “Comparing Deaths from Gun Violence in the U.S. with Other Countries,” </a:t>
            </a:r>
            <a:r>
              <a:rPr lang="en-US" sz="900" b="0" i="0" spc="0" dirty="0" err="1">
                <a:solidFill>
                  <a:schemeClr val="tx1"/>
                </a:solidFill>
                <a:latin typeface="+mn-lt"/>
              </a:rPr>
              <a:t>chartpack</a:t>
            </a:r>
            <a:r>
              <a:rPr lang="en-US" sz="900" b="0" i="0" spc="0" dirty="0">
                <a:solidFill>
                  <a:schemeClr val="tx1"/>
                </a:solidFill>
                <a:latin typeface="+mn-lt"/>
              </a:rPr>
              <a:t>, Commonwealth Fund, Oct. 2024. </a:t>
            </a:r>
            <a:r>
              <a:rPr lang="en-US" sz="900" b="0" i="0" spc="0" dirty="0">
                <a:solidFill>
                  <a:schemeClr val="tx1"/>
                </a:solidFill>
                <a:latin typeface="+mn-lt"/>
                <a:hlinkClick r:id="rId3"/>
              </a:rPr>
              <a:t>https://doi.org/10.26099/1t4e-7h62</a:t>
            </a:r>
            <a:endParaRPr lang="en-US" sz="900" b="0" i="0" spc="0" dirty="0">
              <a:solidFill>
                <a:schemeClr val="tx1"/>
              </a:solidFill>
              <a:latin typeface="+mn-lt"/>
            </a:endParaRPr>
          </a:p>
        </p:txBody>
      </p:sp>
    </p:spTree>
    <p:extLst>
      <p:ext uri="{BB962C8B-B14F-4D97-AF65-F5344CB8AC3E}">
        <p14:creationId xmlns:p14="http://schemas.microsoft.com/office/powerpoint/2010/main" val="211387009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_CMWF Graph - Orange">
    <p:bg>
      <p:bgPr>
        <a:solidFill>
          <a:schemeClr val="bg1"/>
        </a:solidFill>
        <a:effectLst/>
      </p:bgPr>
    </p:bg>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F800946C-13DB-4300-C720-BAF4C37E0F1F}"/>
              </a:ext>
            </a:extLst>
          </p:cNvPr>
          <p:cNvSpPr>
            <a:spLocks noGrp="1"/>
          </p:cNvSpPr>
          <p:nvPr>
            <p:ph type="body" sz="quarter" idx="24"/>
          </p:nvPr>
        </p:nvSpPr>
        <p:spPr>
          <a:xfrm>
            <a:off x="627063" y="1383272"/>
            <a:ext cx="8105775" cy="431426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2"/>
          <p:cNvSpPr/>
          <p:nvPr/>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000" b="0" spc="0" baseline="0">
                <a:solidFill>
                  <a:schemeClr val="tx1"/>
                </a:solidFill>
                <a:effectLst/>
              </a:defRPr>
            </a:lvl1pPr>
          </a:lstStyle>
          <a:p>
            <a:r>
              <a:rPr lang="en-US"/>
              <a:t>Click to edit Master title style</a:t>
            </a:r>
          </a:p>
        </p:txBody>
      </p:sp>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4" name="Text Placeholder 9">
            <a:extLst>
              <a:ext uri="{FF2B5EF4-FFF2-40B4-BE49-F238E27FC236}">
                <a16:creationId xmlns:a16="http://schemas.microsoft.com/office/drawing/2014/main" id="{D9B8BEA5-43E7-B5BC-6E1F-18D2566A8CCE}"/>
              </a:ext>
            </a:extLst>
          </p:cNvPr>
          <p:cNvSpPr>
            <a:spLocks noGrp="1"/>
          </p:cNvSpPr>
          <p:nvPr>
            <p:ph type="body" sz="quarter" idx="22"/>
          </p:nvPr>
        </p:nvSpPr>
        <p:spPr>
          <a:xfrm>
            <a:off x="627434" y="5697252"/>
            <a:ext cx="8105506" cy="495834"/>
          </a:xfrm>
        </p:spPr>
        <p:txBody>
          <a:bodyPr anchor="b" anchorCtr="0">
            <a:noAutofit/>
          </a:bodyPr>
          <a:lstStyle>
            <a:lvl1pPr marL="0" indent="0">
              <a:lnSpc>
                <a:spcPct val="90000"/>
              </a:lnSpc>
              <a:spcBef>
                <a:spcPts val="0"/>
              </a:spcBef>
              <a:spcAft>
                <a:spcPts val="600"/>
              </a:spcAft>
              <a:buNone/>
              <a:defRPr lang="en-US" sz="900" b="0" i="0" spc="0" smtClean="0">
                <a:solidFill>
                  <a:schemeClr val="tx1"/>
                </a:solidFill>
                <a:effectLst/>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cxnSp>
        <p:nvCxnSpPr>
          <p:cNvPr id="5" name="Straight Connector 4">
            <a:extLst>
              <a:ext uri="{FF2B5EF4-FFF2-40B4-BE49-F238E27FC236}">
                <a16:creationId xmlns:a16="http://schemas.microsoft.com/office/drawing/2014/main" id="{70F59636-3461-EDCB-72E0-894D6A59C856}"/>
              </a:ext>
            </a:extLst>
          </p:cNvPr>
          <p:cNvCxnSpPr>
            <a:cxnSpLocks/>
          </p:cNvCxnSpPr>
          <p:nvPr userDrawn="1"/>
        </p:nvCxnSpPr>
        <p:spPr>
          <a:xfrm flipH="1">
            <a:off x="627433" y="6309320"/>
            <a:ext cx="8105506"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A24813FF-D9D4-D2A3-6E16-849B2AD99FE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591429" y="6345324"/>
            <a:ext cx="1476164" cy="468052"/>
          </a:xfrm>
          <a:prstGeom prst="rect">
            <a:avLst/>
          </a:prstGeom>
        </p:spPr>
      </p:pic>
      <p:sp>
        <p:nvSpPr>
          <p:cNvPr id="7" name="TextBox 6">
            <a:extLst>
              <a:ext uri="{FF2B5EF4-FFF2-40B4-BE49-F238E27FC236}">
                <a16:creationId xmlns:a16="http://schemas.microsoft.com/office/drawing/2014/main" id="{89471F64-C2A3-2384-6B0A-8251AD8656C0}"/>
              </a:ext>
            </a:extLst>
          </p:cNvPr>
          <p:cNvSpPr txBox="1"/>
          <p:nvPr userDrawn="1"/>
        </p:nvSpPr>
        <p:spPr>
          <a:xfrm>
            <a:off x="2615468" y="6446519"/>
            <a:ext cx="6117471" cy="276999"/>
          </a:xfrm>
          <a:prstGeom prst="rect">
            <a:avLst/>
          </a:prstGeom>
          <a:noFill/>
        </p:spPr>
        <p:txBody>
          <a:bodyPr wrap="square" lIns="0" tIns="0" rIns="0" bIns="0" rtlCol="0" anchor="ctr" anchorCtr="0">
            <a:spAutoFit/>
          </a:bodyPr>
          <a:lstStyle/>
          <a:p>
            <a:r>
              <a:rPr lang="en-US" sz="900" b="0" i="0" spc="0" dirty="0">
                <a:solidFill>
                  <a:schemeClr val="tx1"/>
                </a:solidFill>
                <a:latin typeface="+mn-lt"/>
              </a:rPr>
              <a:t>Source: Evan D. Gumas, Munira Z. Gunja, and Reginald D. Williams II, “Comparing Deaths from Gun Violence in the U.S. with Other Countries,” </a:t>
            </a:r>
            <a:r>
              <a:rPr lang="en-US" sz="900" b="0" i="0" spc="0" dirty="0" err="1">
                <a:solidFill>
                  <a:schemeClr val="tx1"/>
                </a:solidFill>
                <a:latin typeface="+mn-lt"/>
              </a:rPr>
              <a:t>chartpack</a:t>
            </a:r>
            <a:r>
              <a:rPr lang="en-US" sz="900" b="0" i="0" spc="0" dirty="0">
                <a:solidFill>
                  <a:schemeClr val="tx1"/>
                </a:solidFill>
                <a:latin typeface="+mn-lt"/>
              </a:rPr>
              <a:t>, Commonwealth Fund, Oct. 2024. </a:t>
            </a:r>
            <a:r>
              <a:rPr lang="en-US" sz="900" b="0" i="0" spc="0" dirty="0">
                <a:solidFill>
                  <a:schemeClr val="tx1"/>
                </a:solidFill>
                <a:latin typeface="+mn-lt"/>
                <a:hlinkClick r:id="rId3"/>
              </a:rPr>
              <a:t>https://doi.org/10.26099/1t4e-7h62</a:t>
            </a:r>
            <a:endParaRPr lang="en-US" sz="900" b="0" i="0" spc="0" dirty="0">
              <a:solidFill>
                <a:schemeClr val="tx1"/>
              </a:solidFill>
              <a:latin typeface="+mn-lt"/>
            </a:endParaRPr>
          </a:p>
        </p:txBody>
      </p:sp>
    </p:spTree>
    <p:extLst>
      <p:ext uri="{BB962C8B-B14F-4D97-AF65-F5344CB8AC3E}">
        <p14:creationId xmlns:p14="http://schemas.microsoft.com/office/powerpoint/2010/main" val="471696532"/>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Graph Layout: 01">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71501" y="1052736"/>
            <a:ext cx="9000999" cy="4596104"/>
          </a:xfrm>
        </p:spPr>
        <p:txBody>
          <a:bodyPr>
            <a:normAutofit/>
          </a:bodyPr>
          <a:lstStyle>
            <a:lvl1pPr>
              <a:defRPr sz="975">
                <a:solidFill>
                  <a:srgbClr val="4C515A"/>
                </a:solidFill>
              </a:defRPr>
            </a:lvl1pPr>
          </a:lstStyle>
          <a:p>
            <a:endParaRPr lang="en-US"/>
          </a:p>
        </p:txBody>
      </p:sp>
      <p:cxnSp>
        <p:nvCxnSpPr>
          <p:cNvPr id="61" name="Straight Connector 60"/>
          <p:cNvCxnSpPr>
            <a:cxnSpLocks/>
          </p:cNvCxnSpPr>
          <p:nvPr userDrawn="1"/>
        </p:nvCxnSpPr>
        <p:spPr>
          <a:xfrm flipH="1">
            <a:off x="54863" y="6345936"/>
            <a:ext cx="9015984"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22"/>
          </p:nvPr>
        </p:nvSpPr>
        <p:spPr>
          <a:xfrm>
            <a:off x="71501" y="5697252"/>
            <a:ext cx="9001063" cy="495834"/>
          </a:xfrm>
        </p:spPr>
        <p:txBody>
          <a:bodyPr anchor="b" anchorCtr="0">
            <a:noAutofit/>
          </a:bodyPr>
          <a:lstStyle>
            <a:lvl1pPr marL="0" indent="0">
              <a:lnSpc>
                <a:spcPct val="90000"/>
              </a:lnSpc>
              <a:spcBef>
                <a:spcPts val="0"/>
              </a:spcBef>
              <a:spcAft>
                <a:spcPts val="450"/>
              </a:spcAft>
              <a:buNone/>
              <a:defRPr lang="en-US" sz="675" b="0" i="0" smtClean="0">
                <a:solidFill>
                  <a:schemeClr val="tx1"/>
                </a:solidFill>
                <a:effectLst/>
              </a:defRPr>
            </a:lvl1pPr>
            <a:lvl2pPr marL="128585" indent="0">
              <a:buNone/>
              <a:defRPr sz="675">
                <a:solidFill>
                  <a:schemeClr val="tx1"/>
                </a:solidFill>
              </a:defRPr>
            </a:lvl2pPr>
            <a:lvl3pPr marL="258359" indent="0">
              <a:buNone/>
              <a:defRPr sz="675">
                <a:solidFill>
                  <a:schemeClr val="tx1"/>
                </a:solidFill>
              </a:defRPr>
            </a:lvl3pPr>
            <a:lvl4pPr marL="386944" indent="0">
              <a:buNone/>
              <a:defRPr sz="675">
                <a:solidFill>
                  <a:schemeClr val="tx1"/>
                </a:solidFill>
              </a:defRPr>
            </a:lvl4pPr>
            <a:lvl5pPr marL="515528" indent="0">
              <a:buNone/>
              <a:defRPr sz="675">
                <a:solidFill>
                  <a:schemeClr val="tx1"/>
                </a:solidFill>
              </a:defRPr>
            </a:lvl5pPr>
          </a:lstStyle>
          <a:p>
            <a:pPr lvl="0"/>
            <a:endParaRPr lang="en-US"/>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4113" y="6391656"/>
            <a:ext cx="1326583" cy="420624"/>
          </a:xfrm>
          <a:prstGeom prst="rect">
            <a:avLst/>
          </a:prstGeom>
        </p:spPr>
      </p:pic>
      <p:sp>
        <p:nvSpPr>
          <p:cNvPr id="2" name="Rectangle 1">
            <a:extLst>
              <a:ext uri="{FF2B5EF4-FFF2-40B4-BE49-F238E27FC236}">
                <a16:creationId xmlns:a16="http://schemas.microsoft.com/office/drawing/2014/main" id="{834EE6E0-537A-47BD-8A0D-8F0DB504F337}"/>
              </a:ext>
            </a:extLst>
          </p:cNvPr>
          <p:cNvSpPr/>
          <p:nvPr userDrawn="1"/>
        </p:nvSpPr>
        <p:spPr>
          <a:xfrm>
            <a:off x="71501" y="6391658"/>
            <a:ext cx="7459831" cy="42062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600">
              <a:solidFill>
                <a:srgbClr val="000000"/>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712F47A8-FE25-4417-A6A0-AC050644F90C}"/>
              </a:ext>
            </a:extLst>
          </p:cNvPr>
          <p:cNvSpPr txBox="1"/>
          <p:nvPr userDrawn="1"/>
        </p:nvSpPr>
        <p:spPr>
          <a:xfrm>
            <a:off x="71500" y="6394515"/>
            <a:ext cx="7128793" cy="418861"/>
          </a:xfrm>
          <a:prstGeom prst="rect">
            <a:avLst/>
          </a:prstGeom>
          <a:noFill/>
        </p:spPr>
        <p:txBody>
          <a:bodyPr wrap="square" lIns="0" tIns="0" rIns="0" bIns="0" rtlCol="0" anchor="ctr" anchorCtr="0">
            <a:noAutofit/>
          </a:bodyPr>
          <a:lstStyle/>
          <a:p>
            <a:pPr marL="0" marR="0" indent="0" algn="l" defTabSz="914378" rtl="0" eaLnBrk="1" fontAlgn="auto" latinLnBrk="0" hangingPunct="1">
              <a:lnSpc>
                <a:spcPct val="100000"/>
              </a:lnSpc>
              <a:spcBef>
                <a:spcPts val="0"/>
              </a:spcBef>
              <a:spcAft>
                <a:spcPts val="0"/>
              </a:spcAft>
              <a:buClrTx/>
              <a:buSzTx/>
              <a:buFontTx/>
              <a:buNone/>
              <a:tabLst/>
              <a:defRPr/>
            </a:pPr>
            <a:r>
              <a:rPr lang="en-US" sz="600" b="0" i="0">
                <a:solidFill>
                  <a:srgbClr val="000000"/>
                </a:solidFill>
                <a:latin typeface="Arial" panose="020B0604020202020204" pitchFamily="34" charset="0"/>
                <a:cs typeface="Arial" panose="020B0604020202020204" pitchFamily="34" charset="0"/>
              </a:rPr>
              <a:t>Source:</a:t>
            </a:r>
            <a:endParaRPr lang="en-US" sz="600" b="0" i="0" u="none">
              <a:solidFill>
                <a:srgbClr val="65A59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4781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7" y="6394516"/>
            <a:ext cx="1321024" cy="418861"/>
          </a:xfrm>
          <a:prstGeom prst="rect">
            <a:avLst/>
          </a:prstGeom>
        </p:spPr>
      </p:pic>
      <p:sp>
        <p:nvSpPr>
          <p:cNvPr id="2" name="TextBox 1"/>
          <p:cNvSpPr txBox="1"/>
          <p:nvPr userDrawn="1"/>
        </p:nvSpPr>
        <p:spPr>
          <a:xfrm>
            <a:off x="71500" y="6394515"/>
            <a:ext cx="7128793" cy="418861"/>
          </a:xfrm>
          <a:prstGeom prst="rect">
            <a:avLst/>
          </a:prstGeom>
          <a:noFill/>
        </p:spPr>
        <p:txBody>
          <a:bodyPr wrap="square" lIns="0" tIns="0" rIns="0" bIns="0" rtlCol="0" anchor="ctr" anchorCtr="0">
            <a:noAutofit/>
          </a:bodyPr>
          <a:lstStyle/>
          <a:p>
            <a:pPr marL="0" marR="0" indent="0" algn="l" defTabSz="914378" rtl="0" eaLnBrk="1" fontAlgn="auto" latinLnBrk="0" hangingPunct="1">
              <a:lnSpc>
                <a:spcPct val="100000"/>
              </a:lnSpc>
              <a:spcBef>
                <a:spcPts val="0"/>
              </a:spcBef>
              <a:spcAft>
                <a:spcPts val="0"/>
              </a:spcAft>
              <a:buClrTx/>
              <a:buSzTx/>
              <a:buFontTx/>
              <a:buNone/>
              <a:tabLst/>
              <a:defRPr/>
            </a:pPr>
            <a:r>
              <a:rPr lang="en-US" sz="600" b="0" i="0">
                <a:latin typeface="Suisse Int'l" panose="020B0804000000000000" pitchFamily="34" charset="77"/>
              </a:rPr>
              <a:t>Source:</a:t>
            </a:r>
          </a:p>
        </p:txBody>
      </p:sp>
      <p:sp>
        <p:nvSpPr>
          <p:cNvPr id="53" name="Title 1"/>
          <p:cNvSpPr>
            <a:spLocks noGrp="1"/>
          </p:cNvSpPr>
          <p:nvPr>
            <p:ph type="ctrTitle" hasCustomPrompt="1"/>
          </p:nvPr>
        </p:nvSpPr>
        <p:spPr>
          <a:xfrm>
            <a:off x="71499" y="260648"/>
            <a:ext cx="8961120" cy="453602"/>
          </a:xfrm>
          <a:effectLst/>
        </p:spPr>
        <p:txBody>
          <a:bodyPr anchor="t">
            <a:normAutofit/>
          </a:bodyPr>
          <a:lstStyle>
            <a:lvl1pPr algn="l">
              <a:lnSpc>
                <a:spcPct val="110000"/>
              </a:lnSpc>
              <a:defRPr sz="1800" b="0" i="0" spc="-38" baseline="0">
                <a:solidFill>
                  <a:schemeClr val="tx1"/>
                </a:solidFill>
                <a:effectLst/>
                <a:latin typeface="Berlingske Serif Text Light" panose="02000403060000020004" pitchFamily="2" charset="0"/>
              </a:defRPr>
            </a:lvl1pPr>
          </a:lstStyle>
          <a:p>
            <a:r>
              <a:rPr lang="en-US"/>
              <a:t>Click to edit master title style</a:t>
            </a:r>
          </a:p>
        </p:txBody>
      </p:sp>
      <p:sp>
        <p:nvSpPr>
          <p:cNvPr id="57" name="Chart Placeholder 5"/>
          <p:cNvSpPr>
            <a:spLocks noGrp="1"/>
          </p:cNvSpPr>
          <p:nvPr>
            <p:ph type="chart" sz="quarter" idx="19"/>
          </p:nvPr>
        </p:nvSpPr>
        <p:spPr>
          <a:xfrm>
            <a:off x="71438" y="1028754"/>
            <a:ext cx="8961120" cy="4569779"/>
          </a:xfrm>
        </p:spPr>
        <p:txBody>
          <a:bodyPr>
            <a:normAutofit/>
          </a:bodyPr>
          <a:lstStyle>
            <a:lvl1pPr marL="0" indent="0">
              <a:buNone/>
              <a:defRPr sz="975" b="0" i="0">
                <a:solidFill>
                  <a:schemeClr val="tx1"/>
                </a:solidFill>
                <a:latin typeface="Suisse Int'l" panose="020B0804000000000000" pitchFamily="34" charset="77"/>
              </a:defRPr>
            </a:lvl1pPr>
          </a:lstStyle>
          <a:p>
            <a:endParaRPr lang="en-US"/>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499" y="44626"/>
            <a:ext cx="8961120" cy="188341"/>
          </a:xfrm>
        </p:spPr>
        <p:txBody>
          <a:bodyPr anchor="b" anchorCtr="0">
            <a:noAutofit/>
          </a:bodyPr>
          <a:lstStyle>
            <a:lvl1pPr marL="0" indent="0">
              <a:buNone/>
              <a:defRPr sz="750" b="0" i="0">
                <a:latin typeface="Suisse Int'l Bold" panose="020B0804000000000000" pitchFamily="34" charset="77"/>
              </a:defRPr>
            </a:lvl1pPr>
            <a:lvl2pPr marL="128585" indent="0">
              <a:buNone/>
              <a:defRPr sz="900"/>
            </a:lvl2pPr>
            <a:lvl3pPr marL="258359" indent="0">
              <a:buNone/>
              <a:defRPr sz="900"/>
            </a:lvl3pPr>
            <a:lvl4pPr marL="386944" indent="0">
              <a:buNone/>
              <a:defRPr sz="900"/>
            </a:lvl4pPr>
            <a:lvl5pPr marL="515528" indent="0">
              <a:buNone/>
              <a:defRPr sz="900"/>
            </a:lvl5pPr>
          </a:lstStyle>
          <a:p>
            <a:pPr lvl="0"/>
            <a:r>
              <a:rPr lang="en-US"/>
              <a:t>EXHIBIT #</a:t>
            </a:r>
          </a:p>
        </p:txBody>
      </p: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600" b="0" i="0">
                <a:solidFill>
                  <a:schemeClr val="tx1"/>
                </a:solidFill>
                <a:latin typeface="Suisse Int'l" panose="020B0804000000000000" pitchFamily="34" charset="77"/>
              </a:defRPr>
            </a:lvl1pPr>
            <a:lvl2pPr marL="128585" indent="0">
              <a:buNone/>
              <a:defRPr sz="675">
                <a:solidFill>
                  <a:schemeClr val="tx1"/>
                </a:solidFill>
              </a:defRPr>
            </a:lvl2pPr>
            <a:lvl3pPr marL="258359" indent="0">
              <a:buNone/>
              <a:defRPr sz="675">
                <a:solidFill>
                  <a:schemeClr val="tx1"/>
                </a:solidFill>
              </a:defRPr>
            </a:lvl3pPr>
            <a:lvl4pPr marL="386944" indent="0">
              <a:buNone/>
              <a:defRPr sz="675">
                <a:solidFill>
                  <a:schemeClr val="tx1"/>
                </a:solidFill>
              </a:defRPr>
            </a:lvl4pPr>
            <a:lvl5pPr marL="515528" indent="0">
              <a:buNone/>
              <a:defRPr sz="675">
                <a:solidFill>
                  <a:schemeClr val="tx1"/>
                </a:solidFill>
              </a:defRPr>
            </a:lvl5pPr>
          </a:lstStyle>
          <a:p>
            <a:pPr lvl="0"/>
            <a:r>
              <a:rPr lang="en-US"/>
              <a:t>Notes &amp; Data</a:t>
            </a:r>
          </a:p>
        </p:txBody>
      </p:sp>
      <p:sp>
        <p:nvSpPr>
          <p:cNvPr id="15" name="Text Placeholder 6">
            <a:extLst>
              <a:ext uri="{FF2B5EF4-FFF2-40B4-BE49-F238E27FC236}">
                <a16:creationId xmlns:a16="http://schemas.microsoft.com/office/drawing/2014/main" id="{216BF663-DC62-694A-B4C3-0C73B7269744}"/>
              </a:ext>
            </a:extLst>
          </p:cNvPr>
          <p:cNvSpPr>
            <a:spLocks noGrp="1"/>
          </p:cNvSpPr>
          <p:nvPr>
            <p:ph type="body" sz="quarter" idx="25" hasCustomPrompt="1"/>
          </p:nvPr>
        </p:nvSpPr>
        <p:spPr>
          <a:xfrm>
            <a:off x="71438" y="766149"/>
            <a:ext cx="8961120" cy="251315"/>
          </a:xfrm>
        </p:spPr>
        <p:txBody>
          <a:bodyPr anchor="ctr" anchorCtr="0">
            <a:normAutofit/>
          </a:bodyPr>
          <a:lstStyle>
            <a:lvl1pPr marL="0" indent="0">
              <a:buNone/>
              <a:defRPr sz="825" b="0" i="0">
                <a:solidFill>
                  <a:schemeClr val="tx1"/>
                </a:solidFill>
                <a:latin typeface="Suisse Int'l Italic" panose="020B0804000000000000" pitchFamily="34" charset="77"/>
              </a:defRPr>
            </a:lvl1pPr>
            <a:lvl2pPr marL="96438" indent="0">
              <a:buNone/>
              <a:defRPr/>
            </a:lvl2pPr>
            <a:lvl3pPr marL="193769" indent="0">
              <a:buNone/>
              <a:defRPr/>
            </a:lvl3pPr>
            <a:lvl4pPr marL="290207" indent="0">
              <a:buNone/>
              <a:defRPr/>
            </a:lvl4pPr>
            <a:lvl5pPr marL="386646" indent="0">
              <a:buNone/>
              <a:defRPr/>
            </a:lvl5pPr>
          </a:lstStyle>
          <a:p>
            <a:pPr lvl="0"/>
            <a:r>
              <a:rPr lang="en-US"/>
              <a:t>Axis Title</a:t>
            </a:r>
          </a:p>
        </p:txBody>
      </p:sp>
    </p:spTree>
    <p:extLst>
      <p:ext uri="{BB962C8B-B14F-4D97-AF65-F5344CB8AC3E}">
        <p14:creationId xmlns:p14="http://schemas.microsoft.com/office/powerpoint/2010/main" val="559793463"/>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7" y="6394516"/>
            <a:ext cx="1321024" cy="418861"/>
          </a:xfrm>
          <a:prstGeom prst="rect">
            <a:avLst/>
          </a:prstGeom>
        </p:spPr>
      </p:pic>
      <p:sp>
        <p:nvSpPr>
          <p:cNvPr id="2" name="TextBox 1"/>
          <p:cNvSpPr txBox="1"/>
          <p:nvPr userDrawn="1"/>
        </p:nvSpPr>
        <p:spPr>
          <a:xfrm>
            <a:off x="71500" y="6394515"/>
            <a:ext cx="7128793" cy="418861"/>
          </a:xfrm>
          <a:prstGeom prst="rect">
            <a:avLst/>
          </a:prstGeom>
          <a:noFill/>
        </p:spPr>
        <p:txBody>
          <a:bodyPr wrap="square" lIns="0" tIns="0" rIns="0" bIns="0" rtlCol="0" anchor="ctr" anchorCtr="0">
            <a:noAutofit/>
          </a:bodyPr>
          <a:lstStyle/>
          <a:p>
            <a:pPr marL="0" marR="0" indent="0" algn="l" defTabSz="914378" rtl="0" eaLnBrk="1" fontAlgn="auto" latinLnBrk="0" hangingPunct="1">
              <a:lnSpc>
                <a:spcPct val="100000"/>
              </a:lnSpc>
              <a:spcBef>
                <a:spcPts val="0"/>
              </a:spcBef>
              <a:spcAft>
                <a:spcPts val="0"/>
              </a:spcAft>
              <a:buClrTx/>
              <a:buSzTx/>
              <a:buFontTx/>
              <a:buNone/>
              <a:tabLst/>
              <a:defRPr/>
            </a:pPr>
            <a:r>
              <a:rPr lang="en-US" sz="600" b="0" i="0">
                <a:latin typeface="Arial" panose="020B0604020202020204" pitchFamily="34" charset="0"/>
                <a:cs typeface="Arial" panose="020B0604020202020204" pitchFamily="34" charset="0"/>
              </a:rPr>
              <a:t>Source: Author et al., </a:t>
            </a:r>
            <a:r>
              <a:rPr lang="en-US" sz="600" b="0" i="1">
                <a:latin typeface="Arial" panose="020B0604020202020204" pitchFamily="34" charset="0"/>
                <a:cs typeface="Arial" panose="020B0604020202020204" pitchFamily="34" charset="0"/>
              </a:rPr>
              <a:t>Brief Title</a:t>
            </a:r>
            <a:r>
              <a:rPr lang="en-US" sz="600" b="0" i="0">
                <a:latin typeface="Arial" panose="020B0604020202020204" pitchFamily="34" charset="0"/>
                <a:cs typeface="Arial" panose="020B0604020202020204" pitchFamily="34" charset="0"/>
              </a:rPr>
              <a:t> (Commonwealth Fund, Month YEAR).</a:t>
            </a:r>
          </a:p>
        </p:txBody>
      </p:sp>
      <p:sp>
        <p:nvSpPr>
          <p:cNvPr id="53" name="Title 1"/>
          <p:cNvSpPr>
            <a:spLocks noGrp="1"/>
          </p:cNvSpPr>
          <p:nvPr>
            <p:ph type="ctrTitle" hasCustomPrompt="1"/>
          </p:nvPr>
        </p:nvSpPr>
        <p:spPr>
          <a:xfrm>
            <a:off x="71499" y="260648"/>
            <a:ext cx="8961120" cy="756084"/>
          </a:xfrm>
          <a:effectLst/>
        </p:spPr>
        <p:txBody>
          <a:bodyPr anchor="t">
            <a:normAutofit/>
          </a:bodyPr>
          <a:lstStyle>
            <a:lvl1pPr algn="l">
              <a:lnSpc>
                <a:spcPct val="110000"/>
              </a:lnSpc>
              <a:defRPr sz="1500" b="0" i="0" spc="-38" baseline="0">
                <a:solidFill>
                  <a:schemeClr val="tx1"/>
                </a:solidFill>
                <a:effectLst/>
                <a:latin typeface="Georgia" panose="02040502050405020303" pitchFamily="18" charset="0"/>
              </a:defRPr>
            </a:lvl1pPr>
          </a:lstStyle>
          <a:p>
            <a:r>
              <a:rPr lang="en-US"/>
              <a:t>Click to edit master title style</a:t>
            </a:r>
          </a:p>
        </p:txBody>
      </p:sp>
      <p:sp>
        <p:nvSpPr>
          <p:cNvPr id="57" name="Chart Placeholder 5"/>
          <p:cNvSpPr>
            <a:spLocks noGrp="1"/>
          </p:cNvSpPr>
          <p:nvPr>
            <p:ph type="chart" sz="quarter" idx="19"/>
          </p:nvPr>
        </p:nvSpPr>
        <p:spPr>
          <a:xfrm>
            <a:off x="71438" y="1344918"/>
            <a:ext cx="8961120" cy="4265828"/>
          </a:xfrm>
        </p:spPr>
        <p:txBody>
          <a:bodyPr>
            <a:normAutofit/>
          </a:bodyPr>
          <a:lstStyle>
            <a:lvl1pPr marL="0" indent="0">
              <a:buNone/>
              <a:defRPr sz="975" b="0" i="0">
                <a:solidFill>
                  <a:schemeClr val="tx1"/>
                </a:solidFill>
                <a:latin typeface="+mn-lt"/>
              </a:defRPr>
            </a:lvl1pPr>
          </a:lstStyle>
          <a:p>
            <a:endParaRPr lang="en-US"/>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499" y="44626"/>
            <a:ext cx="8961120" cy="188341"/>
          </a:xfrm>
        </p:spPr>
        <p:txBody>
          <a:bodyPr anchor="b" anchorCtr="0">
            <a:noAutofit/>
          </a:bodyPr>
          <a:lstStyle>
            <a:lvl1pPr marL="0" indent="0">
              <a:buNone/>
              <a:defRPr sz="750" b="1" i="0">
                <a:latin typeface="+mj-lt"/>
              </a:defRPr>
            </a:lvl1pPr>
            <a:lvl2pPr marL="128585" indent="0">
              <a:buNone/>
              <a:defRPr sz="900"/>
            </a:lvl2pPr>
            <a:lvl3pPr marL="258359" indent="0">
              <a:buNone/>
              <a:defRPr sz="900"/>
            </a:lvl3pPr>
            <a:lvl4pPr marL="386944" indent="0">
              <a:buNone/>
              <a:defRPr sz="900"/>
            </a:lvl4pPr>
            <a:lvl5pPr marL="515528" indent="0">
              <a:buNone/>
              <a:defRPr sz="900"/>
            </a:lvl5pPr>
          </a:lstStyle>
          <a:p>
            <a:pPr lvl="0"/>
            <a:r>
              <a:rPr lang="en-US"/>
              <a:t>EXHIBIT #</a:t>
            </a:r>
          </a:p>
        </p:txBody>
      </p: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600" b="0" i="0">
                <a:solidFill>
                  <a:schemeClr val="tx1"/>
                </a:solidFill>
                <a:latin typeface="+mn-lt"/>
              </a:defRPr>
            </a:lvl1pPr>
            <a:lvl2pPr marL="128585" indent="0">
              <a:buNone/>
              <a:defRPr sz="675">
                <a:solidFill>
                  <a:schemeClr val="tx1"/>
                </a:solidFill>
              </a:defRPr>
            </a:lvl2pPr>
            <a:lvl3pPr marL="258359" indent="0">
              <a:buNone/>
              <a:defRPr sz="675">
                <a:solidFill>
                  <a:schemeClr val="tx1"/>
                </a:solidFill>
              </a:defRPr>
            </a:lvl3pPr>
            <a:lvl4pPr marL="386944" indent="0">
              <a:buNone/>
              <a:defRPr sz="675">
                <a:solidFill>
                  <a:schemeClr val="tx1"/>
                </a:solidFill>
              </a:defRPr>
            </a:lvl4pPr>
            <a:lvl5pPr marL="515528" indent="0">
              <a:buNone/>
              <a:defRPr sz="675">
                <a:solidFill>
                  <a:schemeClr val="tx1"/>
                </a:solidFill>
              </a:defRPr>
            </a:lvl5pPr>
          </a:lstStyle>
          <a:p>
            <a:pPr lvl="0"/>
            <a:r>
              <a:rPr lang="en-US"/>
              <a:t>Notes &amp; Data</a:t>
            </a:r>
          </a:p>
        </p:txBody>
      </p:sp>
      <p:sp>
        <p:nvSpPr>
          <p:cNvPr id="9" name="Text Placeholder 6">
            <a:extLst>
              <a:ext uri="{FF2B5EF4-FFF2-40B4-BE49-F238E27FC236}">
                <a16:creationId xmlns:a16="http://schemas.microsoft.com/office/drawing/2014/main" id="{8DCAC2DF-428F-0247-A8CB-28A251E9B336}"/>
              </a:ext>
            </a:extLst>
          </p:cNvPr>
          <p:cNvSpPr>
            <a:spLocks noGrp="1"/>
          </p:cNvSpPr>
          <p:nvPr>
            <p:ph type="body" sz="quarter" idx="25" hasCustomPrompt="1"/>
          </p:nvPr>
        </p:nvSpPr>
        <p:spPr>
          <a:xfrm>
            <a:off x="71438" y="1044417"/>
            <a:ext cx="8961120" cy="251315"/>
          </a:xfrm>
        </p:spPr>
        <p:txBody>
          <a:bodyPr anchor="ctr" anchorCtr="0">
            <a:normAutofit/>
          </a:bodyPr>
          <a:lstStyle>
            <a:lvl1pPr marL="0" indent="0">
              <a:buNone/>
              <a:defRPr sz="825" b="0" i="0">
                <a:solidFill>
                  <a:schemeClr val="tx1"/>
                </a:solidFill>
                <a:latin typeface="Suisse Int'l Italic" panose="020B0804000000000000" pitchFamily="34" charset="77"/>
              </a:defRPr>
            </a:lvl1pPr>
            <a:lvl2pPr marL="96438" indent="0">
              <a:buNone/>
              <a:defRPr/>
            </a:lvl2pPr>
            <a:lvl3pPr marL="193769" indent="0">
              <a:buNone/>
              <a:defRPr/>
            </a:lvl3pPr>
            <a:lvl4pPr marL="290207" indent="0">
              <a:buNone/>
              <a:defRPr/>
            </a:lvl4pPr>
            <a:lvl5pPr marL="386646" indent="0">
              <a:buNone/>
              <a:defRPr/>
            </a:lvl5pPr>
          </a:lstStyle>
          <a:p>
            <a:pPr lvl="0"/>
            <a:r>
              <a:rPr lang="en-US"/>
              <a:t>Axis Title</a:t>
            </a:r>
          </a:p>
        </p:txBody>
      </p:sp>
    </p:spTree>
    <p:extLst>
      <p:ext uri="{BB962C8B-B14F-4D97-AF65-F5344CB8AC3E}">
        <p14:creationId xmlns:p14="http://schemas.microsoft.com/office/powerpoint/2010/main" val="1653151393"/>
      </p:ext>
    </p:extLst>
  </p:cSld>
  <p:clrMapOvr>
    <a:masterClrMapping/>
  </p:clrMapOvr>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61202117"/>
      </p:ext>
    </p:extLst>
  </p:cSld>
  <p:clrMap bg1="lt1" tx1="dk1" bg2="lt2" tx2="dk2" accent1="accent1" accent2="accent2" accent3="accent3" accent4="accent4" accent5="accent5" accent6="accent6" hlink="hlink" folHlink="folHlink"/>
  <p:sldLayoutIdLst>
    <p:sldLayoutId id="2147483873" r:id="rId1"/>
    <p:sldLayoutId id="2147483907" r:id="rId2"/>
    <p:sldLayoutId id="2147483882" r:id="rId3"/>
    <p:sldLayoutId id="2147483913" r:id="rId4"/>
    <p:sldLayoutId id="2147483908" r:id="rId5"/>
    <p:sldLayoutId id="2147483911" r:id="rId6"/>
    <p:sldLayoutId id="2147483912" r:id="rId7"/>
  </p:sldLayoutIdLst>
  <p:txStyles>
    <p:titleStyle>
      <a:lvl1pPr algn="ctr" defTabSz="914378" rtl="0" eaLnBrk="1" latinLnBrk="0" hangingPunct="1">
        <a:lnSpc>
          <a:spcPct val="86000"/>
        </a:lnSpc>
        <a:spcBef>
          <a:spcPct val="0"/>
        </a:spcBef>
        <a:buNone/>
        <a:defRPr sz="2100" kern="800" spc="-40">
          <a:solidFill>
            <a:schemeClr val="tx1"/>
          </a:solidFill>
          <a:latin typeface="Georgia" panose="02040502050405020303" pitchFamily="18" charset="0"/>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datahelpdesk.worldbank.org/knowledgebase/articles/906519-world-bank-country-and-lending-groups" TargetMode="External"/><Relationship Id="rId2" Type="http://schemas.openxmlformats.org/officeDocument/2006/relationships/chart" Target="../charts/chart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hyperlink" Target="https://www.healthdata.org/research-analysis/gbd"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hyperlink" Target="https://ebm.bmj.com/content/24/2/55" TargetMode="External"/><Relationship Id="rId13" Type="http://schemas.openxmlformats.org/officeDocument/2006/relationships/hyperlink" Target="https://vizhub.healthdata.org/gbd-results/" TargetMode="External"/><Relationship Id="rId3" Type="http://schemas.openxmlformats.org/officeDocument/2006/relationships/hyperlink" Target="https://www.kff.org/global-health-policy/issue-brief/child-and-teen-firearm-mortality-in-the-u-s-and-peer-countries/" TargetMode="External"/><Relationship Id="rId7" Type="http://schemas.openxmlformats.org/officeDocument/2006/relationships/hyperlink" Target="https://health.ucdavis.edu/health-magazine/issues/fall2022/features/firearm-violence-is-preventable-not-inevitable.html" TargetMode="External"/><Relationship Id="rId12" Type="http://schemas.openxmlformats.org/officeDocument/2006/relationships/hyperlink" Target="https://www.linkedin.com/pulse/us-midst-public-health-crisis-gun-violence-the-commonwealth-fund-ydc5c/?trackingId=8XRrLGIYSE6JYg7RXAON9Q%3D%3D" TargetMode="External"/><Relationship Id="rId2" Type="http://schemas.openxmlformats.org/officeDocument/2006/relationships/hyperlink" Target="https://www.hhs.gov/surgeongeneral/priorities/firearm-violence/index.html" TargetMode="External"/><Relationship Id="rId1" Type="http://schemas.openxmlformats.org/officeDocument/2006/relationships/slideLayout" Target="../slideLayouts/slideLayout4.xml"/><Relationship Id="rId6" Type="http://schemas.openxmlformats.org/officeDocument/2006/relationships/hyperlink" Target="https://www.gunviolencearchive.org/past-tolls" TargetMode="External"/><Relationship Id="rId11" Type="http://schemas.openxmlformats.org/officeDocument/2006/relationships/hyperlink" Target="https://www.commonwealthfund.org/publications/2023/apr/health-costs-gun-violence-how-us-compares-other-countries" TargetMode="External"/><Relationship Id="rId5" Type="http://schemas.openxmlformats.org/officeDocument/2006/relationships/hyperlink" Target="https://www.gunviolencearchive.org/reports/mass-shooting" TargetMode="External"/><Relationship Id="rId10" Type="http://schemas.openxmlformats.org/officeDocument/2006/relationships/hyperlink" Target="https://nihcm.org/publications/gun-violence-the-impact-on-society" TargetMode="External"/><Relationship Id="rId4" Type="http://schemas.openxmlformats.org/officeDocument/2006/relationships/hyperlink" Target="https://www.americanprogress.org/article/guns-and-violence-against-women/" TargetMode="External"/><Relationship Id="rId9" Type="http://schemas.openxmlformats.org/officeDocument/2006/relationships/hyperlink" Target="https://pubmed.ncbi.nlm.nih.gov/33284327/"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cfr.org/global-conflict-tracker"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datahelpdesk.worldbank.org/knowledgebase/articles/906519-world-bank-country-and-lending-groups" TargetMode="External"/><Relationship Id="rId2" Type="http://schemas.openxmlformats.org/officeDocument/2006/relationships/chart" Target="../charts/chart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hyperlink" Target="https://datahelpdesk.worldbank.org/knowledgebase/articles/906519-world-bank-country-and-lending-group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55B2B93D-77D1-0E4A-8596-DA5AEF090D6D}"/>
              </a:ext>
            </a:extLst>
          </p:cNvPr>
          <p:cNvSpPr>
            <a:spLocks noGrp="1"/>
          </p:cNvSpPr>
          <p:nvPr>
            <p:ph type="body" sz="quarter" idx="11"/>
          </p:nvPr>
        </p:nvSpPr>
        <p:spPr>
          <a:xfrm>
            <a:off x="652028" y="3747673"/>
            <a:ext cx="7729972" cy="1846303"/>
          </a:xfrm>
        </p:spPr>
        <p:txBody>
          <a:bodyPr>
            <a:normAutofit/>
          </a:bodyPr>
          <a:lstStyle/>
          <a:p>
            <a:r>
              <a:rPr lang="en-US" sz="1400" dirty="0"/>
              <a:t>Evan D. Gumas</a:t>
            </a:r>
          </a:p>
          <a:p>
            <a:r>
              <a:rPr lang="en-US" sz="1400" dirty="0"/>
              <a:t>Munira Z. Gunja</a:t>
            </a:r>
          </a:p>
          <a:p>
            <a:r>
              <a:rPr lang="en-US" sz="1400" dirty="0"/>
              <a:t>Reginald D. Williams II</a:t>
            </a:r>
          </a:p>
          <a:p>
            <a:endParaRPr lang="en-US" sz="1400" dirty="0"/>
          </a:p>
          <a:p>
            <a:endParaRPr lang="en-US" sz="1400" dirty="0"/>
          </a:p>
          <a:p>
            <a:r>
              <a:rPr lang="en-US" sz="1400" dirty="0"/>
              <a:t>October 2024</a:t>
            </a:r>
          </a:p>
        </p:txBody>
      </p:sp>
      <p:sp>
        <p:nvSpPr>
          <p:cNvPr id="5" name="Title 4"/>
          <p:cNvSpPr>
            <a:spLocks noGrp="1"/>
          </p:cNvSpPr>
          <p:nvPr>
            <p:ph type="ctrTitle"/>
          </p:nvPr>
        </p:nvSpPr>
        <p:spPr>
          <a:xfrm>
            <a:off x="652028" y="1344095"/>
            <a:ext cx="7927196" cy="1766231"/>
          </a:xfrm>
        </p:spPr>
        <p:txBody>
          <a:bodyPr>
            <a:noAutofit/>
          </a:bodyPr>
          <a:lstStyle/>
          <a:p>
            <a:r>
              <a:rPr lang="en-US" sz="3600" dirty="0"/>
              <a:t>Comparing Deaths from Gun Violence in the U.S. with Other Countries</a:t>
            </a:r>
          </a:p>
        </p:txBody>
      </p:sp>
    </p:spTree>
    <p:extLst>
      <p:ext uri="{BB962C8B-B14F-4D97-AF65-F5344CB8AC3E}">
        <p14:creationId xmlns:p14="http://schemas.microsoft.com/office/powerpoint/2010/main" val="23724684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DC523FC-A798-4051-ACCD-3205E99B55D8}"/>
              </a:ext>
            </a:extLst>
          </p:cNvPr>
          <p:cNvSpPr>
            <a:spLocks noGrp="1"/>
          </p:cNvSpPr>
          <p:nvPr>
            <p:ph type="ctrTitle"/>
          </p:nvPr>
        </p:nvSpPr>
        <p:spPr>
          <a:xfrm>
            <a:off x="627434" y="514555"/>
            <a:ext cx="8091114" cy="731520"/>
          </a:xfrm>
        </p:spPr>
        <p:txBody>
          <a:bodyPr/>
          <a:lstStyle/>
          <a:p>
            <a:r>
              <a:rPr lang="en-US" dirty="0"/>
              <a:t>The U.S. ranks at the 96th percentile of all countries and territories for women’s firearm mortality.</a:t>
            </a:r>
          </a:p>
        </p:txBody>
      </p:sp>
      <p:sp>
        <p:nvSpPr>
          <p:cNvPr id="15" name="Subtitle 14">
            <a:extLst>
              <a:ext uri="{FF2B5EF4-FFF2-40B4-BE49-F238E27FC236}">
                <a16:creationId xmlns:a16="http://schemas.microsoft.com/office/drawing/2014/main" id="{E93044F5-26D4-DDD9-1C1C-561202A1F76D}"/>
              </a:ext>
            </a:extLst>
          </p:cNvPr>
          <p:cNvSpPr>
            <a:spLocks noGrp="1"/>
          </p:cNvSpPr>
          <p:nvPr>
            <p:ph type="subTitle" idx="1"/>
          </p:nvPr>
        </p:nvSpPr>
        <p:spPr>
          <a:xfrm>
            <a:off x="627434" y="177796"/>
            <a:ext cx="7919047" cy="246930"/>
          </a:xfrm>
        </p:spPr>
        <p:txBody>
          <a:bodyPr/>
          <a:lstStyle/>
          <a:p>
            <a:r>
              <a:rPr lang="en-US"/>
              <a:t>EXHIBIT 3 – All countries and territories</a:t>
            </a:r>
          </a:p>
        </p:txBody>
      </p:sp>
      <p:graphicFrame>
        <p:nvGraphicFramePr>
          <p:cNvPr id="9" name="Chart Placeholder 6">
            <a:extLst>
              <a:ext uri="{FF2B5EF4-FFF2-40B4-BE49-F238E27FC236}">
                <a16:creationId xmlns:a16="http://schemas.microsoft.com/office/drawing/2014/main" id="{3EF75F3C-88DC-B8C0-5899-41F087AAA72A}"/>
              </a:ext>
            </a:extLst>
          </p:cNvPr>
          <p:cNvGraphicFramePr>
            <a:graphicFrameLocks noGrp="1"/>
          </p:cNvGraphicFramePr>
          <p:nvPr>
            <p:ph type="chart" sz="quarter" idx="19"/>
            <p:extLst>
              <p:ext uri="{D42A27DB-BD31-4B8C-83A1-F6EECF244321}">
                <p14:modId xmlns:p14="http://schemas.microsoft.com/office/powerpoint/2010/main" val="2722285756"/>
              </p:ext>
            </p:extLst>
          </p:nvPr>
        </p:nvGraphicFramePr>
        <p:xfrm>
          <a:off x="627063" y="1778000"/>
          <a:ext cx="8091487" cy="3883025"/>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99609B1D-8F13-633B-A946-17BE3D007498}"/>
              </a:ext>
            </a:extLst>
          </p:cNvPr>
          <p:cNvSpPr>
            <a:spLocks noGrp="1"/>
          </p:cNvSpPr>
          <p:nvPr>
            <p:ph type="body" sz="quarter" idx="23"/>
          </p:nvPr>
        </p:nvSpPr>
        <p:spPr>
          <a:xfrm>
            <a:off x="627432" y="1388273"/>
            <a:ext cx="8091115" cy="389728"/>
          </a:xfrm>
        </p:spPr>
        <p:txBody>
          <a:bodyPr/>
          <a:lstStyle/>
          <a:p>
            <a:r>
              <a:rPr lang="en-US"/>
              <a:t>Age-standardized rate of death due to firearms among women per 100,000 people</a:t>
            </a:r>
          </a:p>
          <a:p>
            <a:endParaRPr lang="en-US"/>
          </a:p>
        </p:txBody>
      </p:sp>
      <p:sp>
        <p:nvSpPr>
          <p:cNvPr id="12" name="Text Placeholder 5">
            <a:extLst>
              <a:ext uri="{FF2B5EF4-FFF2-40B4-BE49-F238E27FC236}">
                <a16:creationId xmlns:a16="http://schemas.microsoft.com/office/drawing/2014/main" id="{3231958E-B762-A246-F989-0B965DCD7A9A}"/>
              </a:ext>
            </a:extLst>
          </p:cNvPr>
          <p:cNvSpPr>
            <a:spLocks noGrp="1"/>
          </p:cNvSpPr>
          <p:nvPr>
            <p:ph type="body" sz="quarter" idx="22"/>
          </p:nvPr>
        </p:nvSpPr>
        <p:spPr>
          <a:xfrm>
            <a:off x="627434" y="5697252"/>
            <a:ext cx="8105506" cy="495834"/>
          </a:xfrm>
        </p:spPr>
        <p:txBody>
          <a:bodyPr/>
          <a:lstStyle/>
          <a:p>
            <a:r>
              <a:rPr lang="en-US" dirty="0"/>
              <a:t>Note: Firearm mortality is an aggregate of physical violence by firearm, self-harm by firearm, and unintentional firearm injuries. </a:t>
            </a:r>
            <a:endParaRPr lang="en-US" dirty="0">
              <a:solidFill>
                <a:schemeClr val="accent4"/>
              </a:solidFill>
              <a:highlight>
                <a:srgbClr val="FFFF00"/>
              </a:highlight>
            </a:endParaRPr>
          </a:p>
          <a:p>
            <a:r>
              <a:rPr lang="en-US" dirty="0"/>
              <a:t>Data: US – CDC Wonder, 2022. Global Burden of Disease 2021.</a:t>
            </a:r>
          </a:p>
        </p:txBody>
      </p:sp>
    </p:spTree>
    <p:extLst>
      <p:ext uri="{BB962C8B-B14F-4D97-AF65-F5344CB8AC3E}">
        <p14:creationId xmlns:p14="http://schemas.microsoft.com/office/powerpoint/2010/main" val="3535377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502425-944D-4AD5-BFC5-B616ED9D42E8}"/>
              </a:ext>
            </a:extLst>
          </p:cNvPr>
          <p:cNvSpPr>
            <a:spLocks noGrp="1"/>
          </p:cNvSpPr>
          <p:nvPr>
            <p:ph type="ctrTitle"/>
          </p:nvPr>
        </p:nvSpPr>
        <p:spPr>
          <a:xfrm>
            <a:off x="627434" y="514555"/>
            <a:ext cx="8091114" cy="731520"/>
          </a:xfrm>
        </p:spPr>
        <p:txBody>
          <a:bodyPr>
            <a:normAutofit/>
          </a:bodyPr>
          <a:lstStyle/>
          <a:p>
            <a:r>
              <a:rPr lang="en-US" dirty="0"/>
              <a:t>The U.S. has the eighth-highest firearm mortality rate in the world for women.</a:t>
            </a:r>
          </a:p>
        </p:txBody>
      </p:sp>
      <p:sp>
        <p:nvSpPr>
          <p:cNvPr id="7" name="Text Placeholder 6">
            <a:extLst>
              <a:ext uri="{FF2B5EF4-FFF2-40B4-BE49-F238E27FC236}">
                <a16:creationId xmlns:a16="http://schemas.microsoft.com/office/drawing/2014/main" id="{59EB7582-7308-4986-B4F9-254AE2518875}"/>
              </a:ext>
            </a:extLst>
          </p:cNvPr>
          <p:cNvSpPr>
            <a:spLocks noGrp="1"/>
          </p:cNvSpPr>
          <p:nvPr>
            <p:ph type="subTitle" idx="1"/>
          </p:nvPr>
        </p:nvSpPr>
        <p:spPr>
          <a:xfrm>
            <a:off x="627434" y="177796"/>
            <a:ext cx="7919047" cy="246930"/>
          </a:xfrm>
        </p:spPr>
        <p:txBody>
          <a:bodyPr>
            <a:normAutofit/>
          </a:bodyPr>
          <a:lstStyle/>
          <a:p>
            <a:r>
              <a:rPr lang="en-US" dirty="0"/>
              <a:t>EXHIBIT 3 – Countries and territories with firearm mortality rates closest to the U.S.</a:t>
            </a:r>
          </a:p>
        </p:txBody>
      </p:sp>
      <p:graphicFrame>
        <p:nvGraphicFramePr>
          <p:cNvPr id="9" name="Chart Placeholder 8">
            <a:extLst>
              <a:ext uri="{FF2B5EF4-FFF2-40B4-BE49-F238E27FC236}">
                <a16:creationId xmlns:a16="http://schemas.microsoft.com/office/drawing/2014/main" id="{DD8EACEC-71CD-64B1-C732-73F73602919A}"/>
              </a:ext>
            </a:extLst>
          </p:cNvPr>
          <p:cNvGraphicFramePr>
            <a:graphicFrameLocks noGrp="1"/>
          </p:cNvGraphicFramePr>
          <p:nvPr>
            <p:ph type="chart" sz="quarter" idx="19"/>
            <p:extLst>
              <p:ext uri="{D42A27DB-BD31-4B8C-83A1-F6EECF244321}">
                <p14:modId xmlns:p14="http://schemas.microsoft.com/office/powerpoint/2010/main" val="3523045492"/>
              </p:ext>
            </p:extLst>
          </p:nvPr>
        </p:nvGraphicFramePr>
        <p:xfrm>
          <a:off x="541337" y="1778000"/>
          <a:ext cx="8091487" cy="3808984"/>
        </p:xfrm>
        <a:graphic>
          <a:graphicData uri="http://schemas.openxmlformats.org/drawingml/2006/chart">
            <c:chart xmlns:c="http://schemas.openxmlformats.org/drawingml/2006/chart" xmlns:r="http://schemas.openxmlformats.org/officeDocument/2006/relationships" r:id="rId2"/>
          </a:graphicData>
        </a:graphic>
      </p:graphicFrame>
      <p:sp>
        <p:nvSpPr>
          <p:cNvPr id="14" name="Text Placeholder 13">
            <a:extLst>
              <a:ext uri="{FF2B5EF4-FFF2-40B4-BE49-F238E27FC236}">
                <a16:creationId xmlns:a16="http://schemas.microsoft.com/office/drawing/2014/main" id="{5DEB667A-E900-F23F-8A61-52160FDAE234}"/>
              </a:ext>
            </a:extLst>
          </p:cNvPr>
          <p:cNvSpPr>
            <a:spLocks noGrp="1"/>
          </p:cNvSpPr>
          <p:nvPr>
            <p:ph type="body" sz="quarter" idx="23"/>
          </p:nvPr>
        </p:nvSpPr>
        <p:spPr>
          <a:xfrm>
            <a:off x="627432" y="1388273"/>
            <a:ext cx="8091115" cy="389728"/>
          </a:xfrm>
        </p:spPr>
        <p:txBody>
          <a:bodyPr/>
          <a:lstStyle/>
          <a:p>
            <a:r>
              <a:rPr lang="en-US"/>
              <a:t>Age-standardized rate of death due to firearms among women per 100,000 people</a:t>
            </a:r>
          </a:p>
        </p:txBody>
      </p:sp>
      <p:sp>
        <p:nvSpPr>
          <p:cNvPr id="6" name="Text Placeholder 5">
            <a:extLst>
              <a:ext uri="{FF2B5EF4-FFF2-40B4-BE49-F238E27FC236}">
                <a16:creationId xmlns:a16="http://schemas.microsoft.com/office/drawing/2014/main" id="{1CF90097-9BED-09C2-DE87-9226F5C6239F}"/>
              </a:ext>
            </a:extLst>
          </p:cNvPr>
          <p:cNvSpPr>
            <a:spLocks noGrp="1"/>
          </p:cNvSpPr>
          <p:nvPr>
            <p:ph type="body" sz="quarter" idx="22"/>
          </p:nvPr>
        </p:nvSpPr>
        <p:spPr>
          <a:xfrm>
            <a:off x="627434" y="5697252"/>
            <a:ext cx="8105506" cy="495834"/>
          </a:xfrm>
        </p:spPr>
        <p:txBody>
          <a:bodyPr/>
          <a:lstStyle/>
          <a:p>
            <a:r>
              <a:rPr lang="en-US"/>
              <a:t>Note: Firearm mortality is an aggregate of physical violence by firearm, self-harm by firearm, and unintentional firearm injuries. Only countries with firearm mortality rates of over 3.0 per 100,000 were included in this exhibit.</a:t>
            </a:r>
          </a:p>
          <a:p>
            <a:r>
              <a:rPr lang="en-US"/>
              <a:t>Data: US – CDC Wonder, 2022. Global Burden of Disease 2021.</a:t>
            </a:r>
          </a:p>
        </p:txBody>
      </p:sp>
    </p:spTree>
    <p:extLst>
      <p:ext uri="{BB962C8B-B14F-4D97-AF65-F5344CB8AC3E}">
        <p14:creationId xmlns:p14="http://schemas.microsoft.com/office/powerpoint/2010/main" val="3104711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502425-944D-4AD5-BFC5-B616ED9D42E8}"/>
              </a:ext>
            </a:extLst>
          </p:cNvPr>
          <p:cNvSpPr>
            <a:spLocks noGrp="1"/>
          </p:cNvSpPr>
          <p:nvPr>
            <p:ph type="ctrTitle"/>
          </p:nvPr>
        </p:nvSpPr>
        <p:spPr>
          <a:xfrm>
            <a:off x="627434" y="514555"/>
            <a:ext cx="8091114" cy="731520"/>
          </a:xfrm>
        </p:spPr>
        <p:txBody>
          <a:bodyPr>
            <a:normAutofit/>
          </a:bodyPr>
          <a:lstStyle/>
          <a:p>
            <a:r>
              <a:rPr lang="en-US" dirty="0"/>
              <a:t>Among high-income countries, the U.S. has the second-highest firearm mortality rate for women.</a:t>
            </a:r>
          </a:p>
        </p:txBody>
      </p:sp>
      <p:sp>
        <p:nvSpPr>
          <p:cNvPr id="7" name="Text Placeholder 6">
            <a:extLst>
              <a:ext uri="{FF2B5EF4-FFF2-40B4-BE49-F238E27FC236}">
                <a16:creationId xmlns:a16="http://schemas.microsoft.com/office/drawing/2014/main" id="{59EB7582-7308-4986-B4F9-254AE2518875}"/>
              </a:ext>
            </a:extLst>
          </p:cNvPr>
          <p:cNvSpPr>
            <a:spLocks noGrp="1"/>
          </p:cNvSpPr>
          <p:nvPr>
            <p:ph type="subTitle" idx="1"/>
          </p:nvPr>
        </p:nvSpPr>
        <p:spPr>
          <a:xfrm>
            <a:off x="627434" y="177796"/>
            <a:ext cx="7919047" cy="246930"/>
          </a:xfrm>
        </p:spPr>
        <p:txBody>
          <a:bodyPr>
            <a:normAutofit/>
          </a:bodyPr>
          <a:lstStyle/>
          <a:p>
            <a:r>
              <a:rPr lang="en-US"/>
              <a:t>EXHIBIT 3 – High-income countries</a:t>
            </a:r>
          </a:p>
        </p:txBody>
      </p:sp>
      <p:graphicFrame>
        <p:nvGraphicFramePr>
          <p:cNvPr id="8" name="Chart Placeholder 7">
            <a:extLst>
              <a:ext uri="{FF2B5EF4-FFF2-40B4-BE49-F238E27FC236}">
                <a16:creationId xmlns:a16="http://schemas.microsoft.com/office/drawing/2014/main" id="{8082820E-79B4-C3FD-167B-8426EA04CC63}"/>
              </a:ext>
            </a:extLst>
          </p:cNvPr>
          <p:cNvGraphicFramePr>
            <a:graphicFrameLocks noGrp="1"/>
          </p:cNvGraphicFramePr>
          <p:nvPr>
            <p:ph type="chart" sz="quarter" idx="19"/>
            <p:extLst>
              <p:ext uri="{D42A27DB-BD31-4B8C-83A1-F6EECF244321}">
                <p14:modId xmlns:p14="http://schemas.microsoft.com/office/powerpoint/2010/main" val="1863018449"/>
              </p:ext>
            </p:extLst>
          </p:nvPr>
        </p:nvGraphicFramePr>
        <p:xfrm>
          <a:off x="627063" y="1778000"/>
          <a:ext cx="8091487" cy="3690937"/>
        </p:xfrm>
        <a:graphic>
          <a:graphicData uri="http://schemas.openxmlformats.org/drawingml/2006/chart">
            <c:chart xmlns:c="http://schemas.openxmlformats.org/drawingml/2006/chart" xmlns:r="http://schemas.openxmlformats.org/officeDocument/2006/relationships" r:id="rId2"/>
          </a:graphicData>
        </a:graphic>
      </p:graphicFrame>
      <p:sp>
        <p:nvSpPr>
          <p:cNvPr id="15" name="Text Placeholder 5">
            <a:extLst>
              <a:ext uri="{FF2B5EF4-FFF2-40B4-BE49-F238E27FC236}">
                <a16:creationId xmlns:a16="http://schemas.microsoft.com/office/drawing/2014/main" id="{D1974343-262F-8BC7-9C3D-B34647A80403}"/>
              </a:ext>
            </a:extLst>
          </p:cNvPr>
          <p:cNvSpPr>
            <a:spLocks noGrp="1"/>
          </p:cNvSpPr>
          <p:nvPr>
            <p:ph type="body" sz="quarter" idx="23"/>
          </p:nvPr>
        </p:nvSpPr>
        <p:spPr>
          <a:xfrm>
            <a:off x="627432" y="1388273"/>
            <a:ext cx="8091115" cy="389728"/>
          </a:xfrm>
        </p:spPr>
        <p:txBody>
          <a:bodyPr/>
          <a:lstStyle/>
          <a:p>
            <a:r>
              <a:rPr lang="en-US"/>
              <a:t>Age-standardized rate of death due to firearms per 100,000 women</a:t>
            </a:r>
          </a:p>
        </p:txBody>
      </p:sp>
      <p:sp>
        <p:nvSpPr>
          <p:cNvPr id="6" name="Text Placeholder 5">
            <a:extLst>
              <a:ext uri="{FF2B5EF4-FFF2-40B4-BE49-F238E27FC236}">
                <a16:creationId xmlns:a16="http://schemas.microsoft.com/office/drawing/2014/main" id="{0E365D44-7359-0C78-BF17-D23334F97B94}"/>
              </a:ext>
            </a:extLst>
          </p:cNvPr>
          <p:cNvSpPr>
            <a:spLocks noGrp="1"/>
          </p:cNvSpPr>
          <p:nvPr>
            <p:ph type="body" sz="quarter" idx="22"/>
          </p:nvPr>
        </p:nvSpPr>
        <p:spPr>
          <a:xfrm>
            <a:off x="627434" y="5697252"/>
            <a:ext cx="8183880" cy="495834"/>
          </a:xfrm>
        </p:spPr>
        <p:txBody>
          <a:bodyPr/>
          <a:lstStyle/>
          <a:p>
            <a:r>
              <a:rPr lang="en-US" dirty="0"/>
              <a:t>Note: Firearm mortality is an aggregate of physical violence by firearm, self-harm by firearm, and unintentional firearm injuries. High-income countries are defined based on the </a:t>
            </a:r>
            <a:r>
              <a:rPr lang="en-US" dirty="0">
                <a:hlinkClick r:id="rId3"/>
              </a:rPr>
              <a:t>World Bank’s definition </a:t>
            </a:r>
            <a:r>
              <a:rPr lang="en-US" dirty="0"/>
              <a:t>of high-income economies which are defined as those with a gross national income per capita of USD $13,846 or more.</a:t>
            </a:r>
          </a:p>
          <a:p>
            <a:r>
              <a:rPr lang="en-US" dirty="0"/>
              <a:t>Data: US – CDC Wonder, 2022. Global Burden of Disease 2021.</a:t>
            </a:r>
          </a:p>
        </p:txBody>
      </p:sp>
    </p:spTree>
    <p:extLst>
      <p:ext uri="{BB962C8B-B14F-4D97-AF65-F5344CB8AC3E}">
        <p14:creationId xmlns:p14="http://schemas.microsoft.com/office/powerpoint/2010/main" val="28361468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502425-944D-4AD5-BFC5-B616ED9D42E8}"/>
              </a:ext>
            </a:extLst>
          </p:cNvPr>
          <p:cNvSpPr>
            <a:spLocks noGrp="1"/>
          </p:cNvSpPr>
          <p:nvPr>
            <p:ph type="ctrTitle"/>
          </p:nvPr>
        </p:nvSpPr>
        <p:spPr>
          <a:xfrm>
            <a:off x="627434" y="514555"/>
            <a:ext cx="8091114" cy="731520"/>
          </a:xfrm>
        </p:spPr>
        <p:txBody>
          <a:bodyPr>
            <a:normAutofit/>
          </a:bodyPr>
          <a:lstStyle/>
          <a:p>
            <a:r>
              <a:rPr lang="en-US"/>
              <a:t>U.S. states have higher firearm mortality rates than most other countries in the world.</a:t>
            </a:r>
          </a:p>
        </p:txBody>
      </p:sp>
      <p:sp>
        <p:nvSpPr>
          <p:cNvPr id="16" name="Subtitle 15">
            <a:extLst>
              <a:ext uri="{FF2B5EF4-FFF2-40B4-BE49-F238E27FC236}">
                <a16:creationId xmlns:a16="http://schemas.microsoft.com/office/drawing/2014/main" id="{8D27F2BB-5496-FBD5-B0D3-7935655A3C55}"/>
              </a:ext>
            </a:extLst>
          </p:cNvPr>
          <p:cNvSpPr>
            <a:spLocks noGrp="1"/>
          </p:cNvSpPr>
          <p:nvPr>
            <p:ph type="subTitle" idx="1"/>
          </p:nvPr>
        </p:nvSpPr>
        <p:spPr>
          <a:xfrm>
            <a:off x="627434" y="177796"/>
            <a:ext cx="7919047" cy="246930"/>
          </a:xfrm>
        </p:spPr>
        <p:txBody>
          <a:bodyPr/>
          <a:lstStyle/>
          <a:p>
            <a:r>
              <a:rPr lang="en-US"/>
              <a:t>EXHIBIT 4</a:t>
            </a:r>
          </a:p>
        </p:txBody>
      </p:sp>
      <p:graphicFrame>
        <p:nvGraphicFramePr>
          <p:cNvPr id="8" name="Chart Placeholder 7">
            <a:extLst>
              <a:ext uri="{FF2B5EF4-FFF2-40B4-BE49-F238E27FC236}">
                <a16:creationId xmlns:a16="http://schemas.microsoft.com/office/drawing/2014/main" id="{8EA97BDD-93EB-6D0E-9652-8C131D970512}"/>
              </a:ext>
            </a:extLst>
          </p:cNvPr>
          <p:cNvGraphicFramePr>
            <a:graphicFrameLocks noGrp="1"/>
          </p:cNvGraphicFramePr>
          <p:nvPr>
            <p:ph type="chart" sz="quarter" idx="19"/>
            <p:extLst>
              <p:ext uri="{D42A27DB-BD31-4B8C-83A1-F6EECF244321}">
                <p14:modId xmlns:p14="http://schemas.microsoft.com/office/powerpoint/2010/main" val="3888574539"/>
              </p:ext>
            </p:extLst>
          </p:nvPr>
        </p:nvGraphicFramePr>
        <p:xfrm>
          <a:off x="627063" y="1778000"/>
          <a:ext cx="8091487" cy="3840205"/>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 Placeholder 5">
            <a:extLst>
              <a:ext uri="{FF2B5EF4-FFF2-40B4-BE49-F238E27FC236}">
                <a16:creationId xmlns:a16="http://schemas.microsoft.com/office/drawing/2014/main" id="{D1974343-262F-8BC7-9C3D-B34647A80403}"/>
              </a:ext>
            </a:extLst>
          </p:cNvPr>
          <p:cNvSpPr>
            <a:spLocks noGrp="1"/>
          </p:cNvSpPr>
          <p:nvPr>
            <p:ph type="body" sz="quarter" idx="23"/>
          </p:nvPr>
        </p:nvSpPr>
        <p:spPr>
          <a:xfrm>
            <a:off x="627432" y="1388273"/>
            <a:ext cx="8091115" cy="389728"/>
          </a:xfrm>
        </p:spPr>
        <p:txBody>
          <a:bodyPr/>
          <a:lstStyle/>
          <a:p>
            <a:r>
              <a:rPr lang="en-US"/>
              <a:t>Age-standardized rate of death due to firearms per 100,000 people</a:t>
            </a:r>
          </a:p>
          <a:p>
            <a:endParaRPr lang="en-US"/>
          </a:p>
        </p:txBody>
      </p:sp>
      <p:sp>
        <p:nvSpPr>
          <p:cNvPr id="6" name="Text Placeholder 5">
            <a:extLst>
              <a:ext uri="{FF2B5EF4-FFF2-40B4-BE49-F238E27FC236}">
                <a16:creationId xmlns:a16="http://schemas.microsoft.com/office/drawing/2014/main" id="{3A8AF341-F27E-C88B-DF10-0A5D2497A3FD}"/>
              </a:ext>
            </a:extLst>
          </p:cNvPr>
          <p:cNvSpPr>
            <a:spLocks noGrp="1"/>
          </p:cNvSpPr>
          <p:nvPr>
            <p:ph type="body" sz="quarter" idx="22"/>
          </p:nvPr>
        </p:nvSpPr>
        <p:spPr>
          <a:xfrm>
            <a:off x="627434" y="5697252"/>
            <a:ext cx="8105506" cy="495834"/>
          </a:xfrm>
        </p:spPr>
        <p:txBody>
          <a:bodyPr/>
          <a:lstStyle/>
          <a:p>
            <a:r>
              <a:rPr lang="en-US" dirty="0"/>
              <a:t>Notes: Firearm mortality is an aggregate of physical violence by firearm, self-harm by firearm, and unintentional firearm injuries. U.S. and state data 2022, international data 2021. Only countries with mortality rates over 3.00 per 100,000 were included in this exhibit.</a:t>
            </a:r>
          </a:p>
          <a:p>
            <a:r>
              <a:rPr lang="en-US" dirty="0"/>
              <a:t>Data: US States – CDC Wonder, 2022; International – Global Burden of Disease 2021.</a:t>
            </a:r>
          </a:p>
        </p:txBody>
      </p:sp>
      <p:sp>
        <p:nvSpPr>
          <p:cNvPr id="12" name="Rectangle: Rounded Corners 11">
            <a:extLst>
              <a:ext uri="{FF2B5EF4-FFF2-40B4-BE49-F238E27FC236}">
                <a16:creationId xmlns:a16="http://schemas.microsoft.com/office/drawing/2014/main" id="{43FDD4F9-2CA3-4D50-A1D1-ED053660C92D}"/>
              </a:ext>
            </a:extLst>
          </p:cNvPr>
          <p:cNvSpPr/>
          <p:nvPr/>
        </p:nvSpPr>
        <p:spPr>
          <a:xfrm>
            <a:off x="7867111" y="1778000"/>
            <a:ext cx="865727" cy="205740"/>
          </a:xfrm>
          <a:prstGeom prst="roundRect">
            <a:avLst>
              <a:gd name="adj" fmla="val 26941"/>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25"/>
              <a:t>Countries</a:t>
            </a:r>
          </a:p>
        </p:txBody>
      </p:sp>
      <p:sp>
        <p:nvSpPr>
          <p:cNvPr id="13" name="Rectangle: Rounded Corners 12">
            <a:extLst>
              <a:ext uri="{FF2B5EF4-FFF2-40B4-BE49-F238E27FC236}">
                <a16:creationId xmlns:a16="http://schemas.microsoft.com/office/drawing/2014/main" id="{CCD564EF-4E21-444C-895E-1E8DA9887C10}"/>
              </a:ext>
            </a:extLst>
          </p:cNvPr>
          <p:cNvSpPr/>
          <p:nvPr/>
        </p:nvSpPr>
        <p:spPr>
          <a:xfrm>
            <a:off x="7867111" y="2004502"/>
            <a:ext cx="865727" cy="205740"/>
          </a:xfrm>
          <a:prstGeom prst="roundRect">
            <a:avLst>
              <a:gd name="adj" fmla="val 26941"/>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25"/>
              <a:t>U.S. states</a:t>
            </a:r>
          </a:p>
        </p:txBody>
      </p:sp>
    </p:spTree>
    <p:extLst>
      <p:ext uri="{BB962C8B-B14F-4D97-AF65-F5344CB8AC3E}">
        <p14:creationId xmlns:p14="http://schemas.microsoft.com/office/powerpoint/2010/main" val="32754442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502425-944D-4AD5-BFC5-B616ED9D42E8}"/>
              </a:ext>
            </a:extLst>
          </p:cNvPr>
          <p:cNvSpPr>
            <a:spLocks noGrp="1"/>
          </p:cNvSpPr>
          <p:nvPr>
            <p:ph type="ctrTitle"/>
          </p:nvPr>
        </p:nvSpPr>
        <p:spPr>
          <a:xfrm>
            <a:off x="627063" y="514350"/>
            <a:ext cx="8240100" cy="731838"/>
          </a:xfrm>
        </p:spPr>
        <p:txBody>
          <a:bodyPr>
            <a:noAutofit/>
          </a:bodyPr>
          <a:lstStyle/>
          <a:p>
            <a:r>
              <a:rPr lang="en-US" dirty="0"/>
              <a:t>Death rates from physical violence related to firearm in U.S. states are closer to rates seen in countries with the highest mortality rates in the world and experiencing active conflict.</a:t>
            </a:r>
          </a:p>
        </p:txBody>
      </p:sp>
      <p:sp>
        <p:nvSpPr>
          <p:cNvPr id="18" name="Subtitle 17">
            <a:extLst>
              <a:ext uri="{FF2B5EF4-FFF2-40B4-BE49-F238E27FC236}">
                <a16:creationId xmlns:a16="http://schemas.microsoft.com/office/drawing/2014/main" id="{4CE27822-D3B8-72D1-7F5D-B84883939C99}"/>
              </a:ext>
            </a:extLst>
          </p:cNvPr>
          <p:cNvSpPr>
            <a:spLocks noGrp="1"/>
          </p:cNvSpPr>
          <p:nvPr>
            <p:ph type="subTitle" idx="1"/>
          </p:nvPr>
        </p:nvSpPr>
        <p:spPr/>
        <p:txBody>
          <a:bodyPr/>
          <a:lstStyle/>
          <a:p>
            <a:r>
              <a:rPr lang="en-US"/>
              <a:t>EXHIBIT 5</a:t>
            </a:r>
          </a:p>
        </p:txBody>
      </p:sp>
      <p:sp>
        <p:nvSpPr>
          <p:cNvPr id="15" name="Text Placeholder 5">
            <a:extLst>
              <a:ext uri="{FF2B5EF4-FFF2-40B4-BE49-F238E27FC236}">
                <a16:creationId xmlns:a16="http://schemas.microsoft.com/office/drawing/2014/main" id="{D1974343-262F-8BC7-9C3D-B34647A80403}"/>
              </a:ext>
            </a:extLst>
          </p:cNvPr>
          <p:cNvSpPr>
            <a:spLocks noGrp="1"/>
          </p:cNvSpPr>
          <p:nvPr>
            <p:ph type="body" sz="quarter" idx="23"/>
          </p:nvPr>
        </p:nvSpPr>
        <p:spPr>
          <a:xfrm>
            <a:off x="627432" y="1388273"/>
            <a:ext cx="8091115" cy="389728"/>
          </a:xfrm>
        </p:spPr>
        <p:txBody>
          <a:bodyPr/>
          <a:lstStyle/>
          <a:p>
            <a:r>
              <a:rPr lang="en-US"/>
              <a:t>Age-standardized rate of death due to physical violence by firearm per 100,000 people</a:t>
            </a:r>
          </a:p>
        </p:txBody>
      </p:sp>
      <p:sp>
        <p:nvSpPr>
          <p:cNvPr id="9" name="Text Placeholder 8">
            <a:extLst>
              <a:ext uri="{FF2B5EF4-FFF2-40B4-BE49-F238E27FC236}">
                <a16:creationId xmlns:a16="http://schemas.microsoft.com/office/drawing/2014/main" id="{7BB5E7A3-C903-7446-B963-769EC1B0DE2A}"/>
              </a:ext>
            </a:extLst>
          </p:cNvPr>
          <p:cNvSpPr>
            <a:spLocks noGrp="1"/>
          </p:cNvSpPr>
          <p:nvPr>
            <p:ph type="body" sz="quarter" idx="22"/>
          </p:nvPr>
        </p:nvSpPr>
        <p:spPr>
          <a:xfrm>
            <a:off x="627434" y="5697252"/>
            <a:ext cx="8105506" cy="495834"/>
          </a:xfrm>
        </p:spPr>
        <p:txBody>
          <a:bodyPr/>
          <a:lstStyle/>
          <a:p>
            <a:r>
              <a:rPr lang="en-US" dirty="0"/>
              <a:t>Notes: Only countries with mortality rates over 1.00 per 100,000 were included in this exhibit. Note that the Republic of Korea does not report physical violence by firearm.</a:t>
            </a:r>
          </a:p>
          <a:p>
            <a:r>
              <a:rPr lang="en-US" dirty="0"/>
              <a:t>Data: Global Burden of Disease 2021.</a:t>
            </a:r>
          </a:p>
        </p:txBody>
      </p:sp>
      <p:graphicFrame>
        <p:nvGraphicFramePr>
          <p:cNvPr id="21" name="Chart Placeholder 20">
            <a:extLst>
              <a:ext uri="{FF2B5EF4-FFF2-40B4-BE49-F238E27FC236}">
                <a16:creationId xmlns:a16="http://schemas.microsoft.com/office/drawing/2014/main" id="{B24F50B1-0662-31E6-8427-C62156AEF283}"/>
              </a:ext>
            </a:extLst>
          </p:cNvPr>
          <p:cNvGraphicFramePr>
            <a:graphicFrameLocks noGrp="1"/>
          </p:cNvGraphicFramePr>
          <p:nvPr>
            <p:ph type="chart" sz="quarter" idx="19"/>
            <p:extLst>
              <p:ext uri="{D42A27DB-BD31-4B8C-83A1-F6EECF244321}">
                <p14:modId xmlns:p14="http://schemas.microsoft.com/office/powerpoint/2010/main" val="2976301791"/>
              </p:ext>
            </p:extLst>
          </p:nvPr>
        </p:nvGraphicFramePr>
        <p:xfrm>
          <a:off x="627063" y="1778000"/>
          <a:ext cx="8091487" cy="3883025"/>
        </p:xfrm>
        <a:graphic>
          <a:graphicData uri="http://schemas.openxmlformats.org/drawingml/2006/chart">
            <c:chart xmlns:c="http://schemas.openxmlformats.org/drawingml/2006/chart" xmlns:r="http://schemas.openxmlformats.org/officeDocument/2006/relationships" r:id="rId2"/>
          </a:graphicData>
        </a:graphic>
      </p:graphicFrame>
      <p:sp>
        <p:nvSpPr>
          <p:cNvPr id="24" name="Rectangle: Rounded Corners 11">
            <a:extLst>
              <a:ext uri="{FF2B5EF4-FFF2-40B4-BE49-F238E27FC236}">
                <a16:creationId xmlns:a16="http://schemas.microsoft.com/office/drawing/2014/main" id="{47DA0311-E989-9928-2E77-E8FA0722F380}"/>
              </a:ext>
            </a:extLst>
          </p:cNvPr>
          <p:cNvSpPr/>
          <p:nvPr/>
        </p:nvSpPr>
        <p:spPr>
          <a:xfrm>
            <a:off x="7867111" y="1778000"/>
            <a:ext cx="865727" cy="205740"/>
          </a:xfrm>
          <a:prstGeom prst="roundRect">
            <a:avLst>
              <a:gd name="adj" fmla="val 26941"/>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25"/>
              <a:t>Countries</a:t>
            </a:r>
          </a:p>
        </p:txBody>
      </p:sp>
      <p:sp>
        <p:nvSpPr>
          <p:cNvPr id="25" name="Rectangle: Rounded Corners 12">
            <a:extLst>
              <a:ext uri="{FF2B5EF4-FFF2-40B4-BE49-F238E27FC236}">
                <a16:creationId xmlns:a16="http://schemas.microsoft.com/office/drawing/2014/main" id="{63F77718-ABF7-71BC-21AF-C8CD6FBF03E3}"/>
              </a:ext>
            </a:extLst>
          </p:cNvPr>
          <p:cNvSpPr/>
          <p:nvPr/>
        </p:nvSpPr>
        <p:spPr>
          <a:xfrm>
            <a:off x="7867111" y="2004502"/>
            <a:ext cx="865727" cy="205740"/>
          </a:xfrm>
          <a:prstGeom prst="roundRect">
            <a:avLst>
              <a:gd name="adj" fmla="val 26941"/>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25"/>
              <a:t>U.S. states</a:t>
            </a:r>
          </a:p>
        </p:txBody>
      </p:sp>
    </p:spTree>
    <p:extLst>
      <p:ext uri="{BB962C8B-B14F-4D97-AF65-F5344CB8AC3E}">
        <p14:creationId xmlns:p14="http://schemas.microsoft.com/office/powerpoint/2010/main" val="1792851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502425-944D-4AD5-BFC5-B616ED9D42E8}"/>
              </a:ext>
            </a:extLst>
          </p:cNvPr>
          <p:cNvSpPr>
            <a:spLocks noGrp="1"/>
          </p:cNvSpPr>
          <p:nvPr>
            <p:ph type="ctrTitle"/>
          </p:nvPr>
        </p:nvSpPr>
        <p:spPr>
          <a:xfrm>
            <a:off x="627063" y="514350"/>
            <a:ext cx="8091487" cy="731838"/>
          </a:xfrm>
        </p:spPr>
        <p:txBody>
          <a:bodyPr>
            <a:normAutofit/>
          </a:bodyPr>
          <a:lstStyle/>
          <a:p>
            <a:r>
              <a:rPr lang="en-US" dirty="0"/>
              <a:t>Only 12 countries have a rate of self-harm by firearm as high as that of the U.S. </a:t>
            </a:r>
          </a:p>
        </p:txBody>
      </p:sp>
      <p:sp>
        <p:nvSpPr>
          <p:cNvPr id="7" name="Text Placeholder 6">
            <a:extLst>
              <a:ext uri="{FF2B5EF4-FFF2-40B4-BE49-F238E27FC236}">
                <a16:creationId xmlns:a16="http://schemas.microsoft.com/office/drawing/2014/main" id="{59EB7582-7308-4986-B4F9-254AE2518875}"/>
              </a:ext>
            </a:extLst>
          </p:cNvPr>
          <p:cNvSpPr>
            <a:spLocks noGrp="1"/>
          </p:cNvSpPr>
          <p:nvPr>
            <p:ph type="subTitle" idx="1"/>
          </p:nvPr>
        </p:nvSpPr>
        <p:spPr>
          <a:xfrm>
            <a:off x="627434" y="177796"/>
            <a:ext cx="7919047" cy="246930"/>
          </a:xfrm>
        </p:spPr>
        <p:txBody>
          <a:bodyPr>
            <a:normAutofit/>
          </a:bodyPr>
          <a:lstStyle/>
          <a:p>
            <a:r>
              <a:rPr lang="en-US"/>
              <a:t>EXHIBIT 6</a:t>
            </a:r>
          </a:p>
        </p:txBody>
      </p:sp>
      <p:sp>
        <p:nvSpPr>
          <p:cNvPr id="15" name="Text Placeholder 5">
            <a:extLst>
              <a:ext uri="{FF2B5EF4-FFF2-40B4-BE49-F238E27FC236}">
                <a16:creationId xmlns:a16="http://schemas.microsoft.com/office/drawing/2014/main" id="{D1974343-262F-8BC7-9C3D-B34647A80403}"/>
              </a:ext>
            </a:extLst>
          </p:cNvPr>
          <p:cNvSpPr>
            <a:spLocks noGrp="1"/>
          </p:cNvSpPr>
          <p:nvPr>
            <p:ph type="body" sz="quarter" idx="23"/>
          </p:nvPr>
        </p:nvSpPr>
        <p:spPr>
          <a:xfrm>
            <a:off x="627432" y="1388273"/>
            <a:ext cx="8091115" cy="389728"/>
          </a:xfrm>
        </p:spPr>
        <p:txBody>
          <a:bodyPr/>
          <a:lstStyle/>
          <a:p>
            <a:r>
              <a:rPr lang="en-US"/>
              <a:t>Age-standardized rate of death due to self-harm by firearm per 100,000 people</a:t>
            </a:r>
          </a:p>
        </p:txBody>
      </p:sp>
      <p:sp>
        <p:nvSpPr>
          <p:cNvPr id="6" name="Text Placeholder 5">
            <a:extLst>
              <a:ext uri="{FF2B5EF4-FFF2-40B4-BE49-F238E27FC236}">
                <a16:creationId xmlns:a16="http://schemas.microsoft.com/office/drawing/2014/main" id="{C46800DE-FD5E-40C8-F141-95992962C708}"/>
              </a:ext>
            </a:extLst>
          </p:cNvPr>
          <p:cNvSpPr>
            <a:spLocks noGrp="1"/>
          </p:cNvSpPr>
          <p:nvPr>
            <p:ph type="body" sz="quarter" idx="22"/>
          </p:nvPr>
        </p:nvSpPr>
        <p:spPr>
          <a:xfrm>
            <a:off x="627434" y="5697252"/>
            <a:ext cx="8105506" cy="495834"/>
          </a:xfrm>
        </p:spPr>
        <p:txBody>
          <a:bodyPr/>
          <a:lstStyle/>
          <a:p>
            <a:r>
              <a:rPr lang="en-US" dirty="0"/>
              <a:t>Notes: Only countries with mortality rates over 1.45 per 100,000 were included in this exhibit.</a:t>
            </a:r>
          </a:p>
          <a:p>
            <a:r>
              <a:rPr lang="en-US" dirty="0"/>
              <a:t>Data: Global Burden of Disease 2021.</a:t>
            </a:r>
          </a:p>
        </p:txBody>
      </p:sp>
      <p:sp>
        <p:nvSpPr>
          <p:cNvPr id="17" name="Rectangle: Rounded Corners 11">
            <a:extLst>
              <a:ext uri="{FF2B5EF4-FFF2-40B4-BE49-F238E27FC236}">
                <a16:creationId xmlns:a16="http://schemas.microsoft.com/office/drawing/2014/main" id="{5DC68B3E-F158-83F2-6656-27C5B6104F82}"/>
              </a:ext>
            </a:extLst>
          </p:cNvPr>
          <p:cNvSpPr/>
          <p:nvPr/>
        </p:nvSpPr>
        <p:spPr>
          <a:xfrm>
            <a:off x="7867111" y="1778000"/>
            <a:ext cx="865727" cy="205740"/>
          </a:xfrm>
          <a:prstGeom prst="roundRect">
            <a:avLst>
              <a:gd name="adj" fmla="val 26941"/>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25"/>
              <a:t>Countries</a:t>
            </a:r>
          </a:p>
        </p:txBody>
      </p:sp>
      <p:sp>
        <p:nvSpPr>
          <p:cNvPr id="18" name="Rectangle: Rounded Corners 12">
            <a:extLst>
              <a:ext uri="{FF2B5EF4-FFF2-40B4-BE49-F238E27FC236}">
                <a16:creationId xmlns:a16="http://schemas.microsoft.com/office/drawing/2014/main" id="{FDBF4A8C-A467-8B8E-EF22-A1F4C68CFFC6}"/>
              </a:ext>
            </a:extLst>
          </p:cNvPr>
          <p:cNvSpPr/>
          <p:nvPr/>
        </p:nvSpPr>
        <p:spPr>
          <a:xfrm>
            <a:off x="7867111" y="2004502"/>
            <a:ext cx="865727" cy="205740"/>
          </a:xfrm>
          <a:prstGeom prst="roundRect">
            <a:avLst>
              <a:gd name="adj" fmla="val 26941"/>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25"/>
              <a:t>U.S. states</a:t>
            </a:r>
          </a:p>
        </p:txBody>
      </p:sp>
      <p:graphicFrame>
        <p:nvGraphicFramePr>
          <p:cNvPr id="21" name="Chart Placeholder 20">
            <a:extLst>
              <a:ext uri="{FF2B5EF4-FFF2-40B4-BE49-F238E27FC236}">
                <a16:creationId xmlns:a16="http://schemas.microsoft.com/office/drawing/2014/main" id="{0F34A6C2-F25F-035A-48A2-042D8809E66C}"/>
              </a:ext>
            </a:extLst>
          </p:cNvPr>
          <p:cNvGraphicFramePr>
            <a:graphicFrameLocks noGrp="1"/>
          </p:cNvGraphicFramePr>
          <p:nvPr>
            <p:ph type="chart" sz="quarter" idx="19"/>
            <p:extLst>
              <p:ext uri="{D42A27DB-BD31-4B8C-83A1-F6EECF244321}">
                <p14:modId xmlns:p14="http://schemas.microsoft.com/office/powerpoint/2010/main" val="2823730826"/>
              </p:ext>
            </p:extLst>
          </p:nvPr>
        </p:nvGraphicFramePr>
        <p:xfrm>
          <a:off x="627063" y="1778000"/>
          <a:ext cx="8091487" cy="38830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89139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a:xfrm>
            <a:off x="627433" y="514555"/>
            <a:ext cx="8177519" cy="731520"/>
          </a:xfrm>
        </p:spPr>
        <p:txBody>
          <a:bodyPr>
            <a:noAutofit/>
          </a:bodyPr>
          <a:lstStyle/>
          <a:p>
            <a:r>
              <a:rPr lang="en-US" dirty="0"/>
              <a:t>American Indian and Alaska Natives and Black Americans have the highest mortality due to firearms of any racial or ethnic group in the U.S.</a:t>
            </a:r>
          </a:p>
        </p:txBody>
      </p:sp>
      <p:graphicFrame>
        <p:nvGraphicFramePr>
          <p:cNvPr id="6" name="Chart Placeholder 5">
            <a:extLst>
              <a:ext uri="{FF2B5EF4-FFF2-40B4-BE49-F238E27FC236}">
                <a16:creationId xmlns:a16="http://schemas.microsoft.com/office/drawing/2014/main" id="{1726EC23-438F-9A96-892F-F66EDE739E35}"/>
              </a:ext>
            </a:extLst>
          </p:cNvPr>
          <p:cNvGraphicFramePr>
            <a:graphicFrameLocks noGrp="1"/>
          </p:cNvGraphicFramePr>
          <p:nvPr>
            <p:ph type="chart" sz="quarter" idx="19"/>
            <p:extLst>
              <p:ext uri="{D42A27DB-BD31-4B8C-83A1-F6EECF244321}">
                <p14:modId xmlns:p14="http://schemas.microsoft.com/office/powerpoint/2010/main" val="1015381694"/>
              </p:ext>
            </p:extLst>
          </p:nvPr>
        </p:nvGraphicFramePr>
        <p:xfrm>
          <a:off x="627063" y="1778000"/>
          <a:ext cx="8091487" cy="3221839"/>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3"/>
          </p:nvPr>
        </p:nvSpPr>
        <p:spPr>
          <a:xfrm>
            <a:off x="627432" y="1388273"/>
            <a:ext cx="8091115" cy="389728"/>
          </a:xfrm>
        </p:spPr>
        <p:txBody>
          <a:bodyPr/>
          <a:lstStyle/>
          <a:p>
            <a:r>
              <a:rPr lang="en-US"/>
              <a:t>Age-standardized rate of death due to firearms, 2022</a:t>
            </a:r>
          </a:p>
        </p:txBody>
      </p:sp>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2"/>
          </p:nvPr>
        </p:nvSpPr>
        <p:spPr>
          <a:xfrm>
            <a:off x="627434" y="5697252"/>
            <a:ext cx="8105506" cy="495834"/>
          </a:xfrm>
        </p:spPr>
        <p:txBody>
          <a:bodyPr/>
          <a:lstStyle/>
          <a:p>
            <a:endParaRPr lang="en-US" dirty="0"/>
          </a:p>
          <a:p>
            <a:r>
              <a:rPr lang="en-US" dirty="0"/>
              <a:t>* The “Asian” racial category includes Asian Indian, Chinese, Filipino, Japanese, Korean, Vietnamese, and Other Asian. The breakdown of Asian American and Native Hawaiian Pacific Islander deaths is as follows: 17% Asian Indian, 15% Chinese, 14% Filipino, 4% Japanese, 10% Korean, 11% Vietnamese, 20% Other Asian, 4% Samoan, and 3% Other Pacific Islander.</a:t>
            </a:r>
          </a:p>
          <a:p>
            <a:r>
              <a:rPr lang="en-US" dirty="0"/>
              <a:t>Note: Firearm mortality is an aggregate of physical violence by firearm, self-harm by firearm, and unintentional firearm injuries. </a:t>
            </a:r>
          </a:p>
          <a:p>
            <a:r>
              <a:rPr lang="en-US" dirty="0"/>
              <a:t>Data: CDC Wonder 2022.</a:t>
            </a:r>
          </a:p>
        </p:txBody>
      </p:sp>
      <p:sp>
        <p:nvSpPr>
          <p:cNvPr id="14" name="Subtitle 13">
            <a:extLst>
              <a:ext uri="{FF2B5EF4-FFF2-40B4-BE49-F238E27FC236}">
                <a16:creationId xmlns:a16="http://schemas.microsoft.com/office/drawing/2014/main" id="{D4E13DD0-A7B3-8FFD-83E4-644C8664ED85}"/>
              </a:ext>
            </a:extLst>
          </p:cNvPr>
          <p:cNvSpPr>
            <a:spLocks noGrp="1"/>
          </p:cNvSpPr>
          <p:nvPr>
            <p:ph type="subTitle" idx="1"/>
          </p:nvPr>
        </p:nvSpPr>
        <p:spPr/>
        <p:txBody>
          <a:bodyPr/>
          <a:lstStyle/>
          <a:p>
            <a:r>
              <a:rPr lang="en-US"/>
              <a:t>EXHIBIT 7</a:t>
            </a:r>
          </a:p>
        </p:txBody>
      </p:sp>
    </p:spTree>
    <p:extLst>
      <p:ext uri="{BB962C8B-B14F-4D97-AF65-F5344CB8AC3E}">
        <p14:creationId xmlns:p14="http://schemas.microsoft.com/office/powerpoint/2010/main" val="8177422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48E35A51-1741-5C8F-C436-80069A64485E}"/>
              </a:ext>
            </a:extLst>
          </p:cNvPr>
          <p:cNvSpPr>
            <a:spLocks noGrp="1"/>
          </p:cNvSpPr>
          <p:nvPr>
            <p:ph type="body" sz="quarter" idx="24"/>
          </p:nvPr>
        </p:nvSpPr>
        <p:spPr>
          <a:xfrm>
            <a:off x="627063" y="889687"/>
            <a:ext cx="8105775" cy="4807852"/>
          </a:xfrm>
        </p:spPr>
        <p:txBody>
          <a:bodyPr/>
          <a:lstStyle/>
          <a:p>
            <a:pPr marL="0" indent="0">
              <a:spcAft>
                <a:spcPts val="1200"/>
              </a:spcAft>
              <a:buNone/>
            </a:pPr>
            <a:r>
              <a:rPr lang="en-US" dirty="0"/>
              <a:t>This analysis largely relies on data from the Global Burden of Disease study from the Institute for Health Metrics and Evaluation, or IHME. The 2021 Global Burden of Disease study provides a comprehensive picture of mortality and disability across countries, time, age, and sex. It quantifies health loss from hundreds of diseases, injuries, and risk factors. The study calculated firearm mortality from physical violence by firearm, self-harm by firearm, and unintentional firearm injuries across many locations, including in the 204 countries, territories, and U.S. states included in this analysis. The raw numbers of deaths for all three were combined to create an overall firearm mortality number, which was then analyzed and age-standardized to the World Standard Population</a:t>
            </a:r>
            <a:r>
              <a:rPr lang="en-US" spc="-20" dirty="0"/>
              <a:t> (WHO 2000–2025). </a:t>
            </a:r>
            <a:r>
              <a:rPr lang="en-US" spc="-20" dirty="0">
                <a:hlinkClick r:id="rId2"/>
              </a:rPr>
              <a:t>Details on their methods are available here</a:t>
            </a:r>
            <a:r>
              <a:rPr lang="en-US" spc="-20" dirty="0"/>
              <a:t>.</a:t>
            </a:r>
            <a:r>
              <a:rPr lang="en-US" dirty="0"/>
              <a:t> </a:t>
            </a:r>
          </a:p>
          <a:p>
            <a:pPr marL="0" indent="0">
              <a:spcAft>
                <a:spcPts val="1200"/>
              </a:spcAft>
              <a:buNone/>
            </a:pPr>
            <a:r>
              <a:rPr lang="en-US" dirty="0"/>
              <a:t>Where possible, we used the latest 2022 mortality data from the U.S. Centers for Disease Control and Prevention (CDC) for the United States (</a:t>
            </a:r>
            <a:r>
              <a:rPr lang="en-US"/>
              <a:t>Exhibits 1–5, 7) </a:t>
            </a:r>
            <a:r>
              <a:rPr lang="en-US" dirty="0"/>
              <a:t>and age-standardized to the World Standard Population (WHO 2000–2025).</a:t>
            </a:r>
          </a:p>
        </p:txBody>
      </p:sp>
      <p:sp>
        <p:nvSpPr>
          <p:cNvPr id="2" name="Title 1">
            <a:extLst>
              <a:ext uri="{FF2B5EF4-FFF2-40B4-BE49-F238E27FC236}">
                <a16:creationId xmlns:a16="http://schemas.microsoft.com/office/drawing/2014/main" id="{CBE1149B-BC25-FB15-49BF-DD7226085FED}"/>
              </a:ext>
            </a:extLst>
          </p:cNvPr>
          <p:cNvSpPr>
            <a:spLocks noGrp="1"/>
          </p:cNvSpPr>
          <p:nvPr>
            <p:ph type="ctrTitle"/>
          </p:nvPr>
        </p:nvSpPr>
        <p:spPr>
          <a:xfrm>
            <a:off x="627434" y="514555"/>
            <a:ext cx="8091114" cy="731520"/>
          </a:xfrm>
        </p:spPr>
        <p:txBody>
          <a:bodyPr>
            <a:normAutofit/>
          </a:bodyPr>
          <a:lstStyle/>
          <a:p>
            <a:r>
              <a:rPr lang="en-US" sz="1400" b="1">
                <a:latin typeface="+mn-lt"/>
              </a:rPr>
              <a:t>HOW WE CONDUCTED THIS STUDY</a:t>
            </a:r>
            <a:endParaRPr lang="en-US" sz="1400"/>
          </a:p>
        </p:txBody>
      </p:sp>
    </p:spTree>
    <p:extLst>
      <p:ext uri="{BB962C8B-B14F-4D97-AF65-F5344CB8AC3E}">
        <p14:creationId xmlns:p14="http://schemas.microsoft.com/office/powerpoint/2010/main" val="4125073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ext Placeholder 34">
            <a:extLst>
              <a:ext uri="{FF2B5EF4-FFF2-40B4-BE49-F238E27FC236}">
                <a16:creationId xmlns:a16="http://schemas.microsoft.com/office/drawing/2014/main" id="{FA3B84F7-F9E3-BF6B-157D-824777FDE1B2}"/>
              </a:ext>
            </a:extLst>
          </p:cNvPr>
          <p:cNvSpPr>
            <a:spLocks noGrp="1"/>
          </p:cNvSpPr>
          <p:nvPr>
            <p:ph type="body" sz="quarter" idx="24"/>
          </p:nvPr>
        </p:nvSpPr>
        <p:spPr>
          <a:xfrm>
            <a:off x="627063" y="384465"/>
            <a:ext cx="8105775" cy="5952725"/>
          </a:xfrm>
        </p:spPr>
        <p:txBody>
          <a:bodyPr>
            <a:noAutofit/>
          </a:bodyPr>
          <a:lstStyle/>
          <a:p>
            <a:pPr marL="0" indent="0" fontAlgn="base">
              <a:spcBef>
                <a:spcPts val="0"/>
              </a:spcBef>
              <a:spcAft>
                <a:spcPts val="900"/>
              </a:spcAft>
              <a:buNone/>
            </a:pPr>
            <a:r>
              <a:rPr lang="en-US" sz="1400" b="1" dirty="0">
                <a:solidFill>
                  <a:srgbClr val="000000"/>
                </a:solidFill>
                <a:latin typeface="+mn-lt"/>
                <a:cs typeface="Calibri" panose="020F0502020204030204" pitchFamily="34" charset="0"/>
              </a:rPr>
              <a:t>OVERVIEW</a:t>
            </a:r>
          </a:p>
          <a:p>
            <a:pPr marL="0" indent="0">
              <a:spcBef>
                <a:spcPts val="0"/>
              </a:spcBef>
              <a:spcAft>
                <a:spcPts val="1200"/>
              </a:spcAft>
              <a:buNone/>
              <a:tabLst>
                <a:tab pos="2455863" algn="l"/>
              </a:tabLst>
            </a:pPr>
            <a:r>
              <a:rPr lang="en-US" sz="1200" dirty="0"/>
              <a:t>With far more people dying of gun-related causes annually in the United States than in other high-income countries, U.S. Surgeon General Vivek Murthy, M.D., officially declared firearm violence a </a:t>
            </a:r>
            <a:r>
              <a:rPr lang="en-US" sz="1200" dirty="0">
                <a:hlinkClick r:id="rId2"/>
              </a:rPr>
              <a:t>public health crisis</a:t>
            </a:r>
            <a:r>
              <a:rPr lang="en-US" sz="1200" dirty="0"/>
              <a:t> on June 25, 2024. In his advisory, Murthy noted that over half of U.S. adults have either experienced gun-related violence themselves or have a family member who has. Firearms are the </a:t>
            </a:r>
            <a:r>
              <a:rPr lang="en-US" sz="1200" dirty="0">
                <a:hlinkClick r:id="rId3"/>
              </a:rPr>
              <a:t>leading cause of death for children</a:t>
            </a:r>
            <a:r>
              <a:rPr lang="en-US" sz="1200" dirty="0"/>
              <a:t> in the U.S. and are the weapons used most often in</a:t>
            </a:r>
            <a:r>
              <a:rPr lang="en-US" sz="1200" dirty="0">
                <a:hlinkClick r:id="rId4"/>
              </a:rPr>
              <a:t> domestic violence against women</a:t>
            </a:r>
            <a:r>
              <a:rPr lang="en-US" sz="1200" dirty="0"/>
              <a:t>. </a:t>
            </a:r>
          </a:p>
          <a:p>
            <a:pPr marL="0" indent="0">
              <a:spcBef>
                <a:spcPts val="0"/>
              </a:spcBef>
              <a:spcAft>
                <a:spcPts val="1200"/>
              </a:spcAft>
              <a:buNone/>
              <a:tabLst>
                <a:tab pos="2455863" algn="l"/>
              </a:tabLst>
            </a:pPr>
            <a:r>
              <a:rPr lang="en-US" sz="1200" dirty="0"/>
              <a:t>Leading up to the surgeon general’s 2024 declaration, there had already been </a:t>
            </a:r>
            <a:r>
              <a:rPr lang="en-US" sz="1200" dirty="0">
                <a:hlinkClick r:id="rId5"/>
              </a:rPr>
              <a:t>248 U.S. mass shootings</a:t>
            </a:r>
            <a:r>
              <a:rPr lang="en-US" sz="1200" dirty="0"/>
              <a:t> — incidents where four or more people were shot or killed, excluding the shooter – in just a six-month period. In the preceding year, there were more than 650 mass shootings and more than</a:t>
            </a:r>
            <a:r>
              <a:rPr lang="en-US" sz="1200" dirty="0">
                <a:hlinkClick r:id="rId6"/>
              </a:rPr>
              <a:t> 43,000 deaths</a:t>
            </a:r>
            <a:r>
              <a:rPr lang="en-US" sz="1200" dirty="0"/>
              <a:t> linked to firearms. Mass shootings, despite the publicity they receive, account for fewer than 2 percent of all gun deaths in the U.S.</a:t>
            </a:r>
          </a:p>
          <a:p>
            <a:pPr marL="0" indent="0">
              <a:spcBef>
                <a:spcPts val="0"/>
              </a:spcBef>
              <a:spcAft>
                <a:spcPts val="1200"/>
              </a:spcAft>
              <a:buNone/>
              <a:tabLst>
                <a:tab pos="2455863" algn="l"/>
              </a:tabLst>
            </a:pPr>
            <a:r>
              <a:rPr lang="en-US" sz="1200" dirty="0"/>
              <a:t>Gun deaths, which are </a:t>
            </a:r>
            <a:r>
              <a:rPr lang="en-US" sz="1200" dirty="0">
                <a:hlinkClick r:id="rId7"/>
              </a:rPr>
              <a:t>largely preventable</a:t>
            </a:r>
            <a:r>
              <a:rPr lang="en-US" sz="1200" dirty="0"/>
              <a:t>, contribute significantly to rising rates of preventable mortality and continue to </a:t>
            </a:r>
            <a:r>
              <a:rPr lang="en-US" sz="1200" dirty="0">
                <a:hlinkClick r:id="rId8"/>
              </a:rPr>
              <a:t>drive down U.S. life expectancy</a:t>
            </a:r>
            <a:r>
              <a:rPr lang="en-US" sz="1200" dirty="0"/>
              <a:t>. While data limitations make it difficult to calculate accurate numbers of firearm-related injuries, studies suggest the number of firearm-related injuries is </a:t>
            </a:r>
            <a:r>
              <a:rPr lang="en-US" sz="1200" dirty="0">
                <a:hlinkClick r:id="rId9"/>
              </a:rPr>
              <a:t>roughly double the number of reported deaths</a:t>
            </a:r>
            <a:r>
              <a:rPr lang="en-US" sz="1200" dirty="0"/>
              <a:t> each year.</a:t>
            </a:r>
          </a:p>
          <a:p>
            <a:pPr marL="0" indent="0">
              <a:spcBef>
                <a:spcPts val="0"/>
              </a:spcBef>
              <a:spcAft>
                <a:spcPts val="1200"/>
              </a:spcAft>
              <a:buNone/>
              <a:tabLst>
                <a:tab pos="2455863" algn="l"/>
              </a:tabLst>
            </a:pPr>
            <a:r>
              <a:rPr lang="en-US" sz="1200" dirty="0"/>
              <a:t>By some estimates, </a:t>
            </a:r>
            <a:r>
              <a:rPr lang="en-US" sz="1200" dirty="0">
                <a:hlinkClick r:id="rId10"/>
              </a:rPr>
              <a:t>firearm violence</a:t>
            </a:r>
            <a:r>
              <a:rPr lang="en-US" sz="1200" dirty="0"/>
              <a:t> cost the U.S. around $557 billion in 2022, with $2.8 billion spent on health care costs, mental health services, and emergency services. The largest proportion of this total was made up of costs related to quality-of-life, pain and well-being lost by those injured or killed, and costs to families. Combined with billions in other losses, firearm deaths cost roughly $274,000 per victim and each injury costs over $25,000 per patient, equaling an average cost of $1,700 per taxpayer annually.</a:t>
            </a:r>
          </a:p>
          <a:p>
            <a:pPr marL="0" indent="0">
              <a:spcAft>
                <a:spcPts val="1200"/>
              </a:spcAft>
              <a:buNone/>
              <a:tabLst>
                <a:tab pos="2455863" algn="l"/>
              </a:tabLst>
            </a:pPr>
            <a:r>
              <a:rPr lang="en-US" sz="1200" dirty="0"/>
              <a:t>Previously the Commonwealth Fund compared firearm mortality in the U.S. with </a:t>
            </a:r>
            <a:r>
              <a:rPr lang="en-US" sz="1200" dirty="0">
                <a:hlinkClick r:id="rId11"/>
              </a:rPr>
              <a:t>other high-income countries</a:t>
            </a:r>
            <a:r>
              <a:rPr lang="en-US" sz="1200" dirty="0"/>
              <a:t>, showing </a:t>
            </a:r>
            <a:r>
              <a:rPr lang="en-US" sz="1200" dirty="0">
                <a:hlinkClick r:id="rId12"/>
              </a:rPr>
              <a:t>consistently higher U.S. rates</a:t>
            </a:r>
            <a:r>
              <a:rPr lang="en-US" sz="1200" dirty="0"/>
              <a:t>. In the following charts, we also look at countries whose firearm mortality rates are more comparable to the U.S. The first three exhibits show how the U.S. compares: 1) across all countries and territories around the world; 2) across a subset of countries with a similar firearm mortality rate; and 3) across high-income countries only. We also show how firearm deaths in U.S. states compare to other countries. Data come from the Institute for Health Metrics and Evaluation’s </a:t>
            </a:r>
            <a:r>
              <a:rPr lang="en-US" sz="1200" dirty="0">
                <a:hlinkClick r:id="rId13"/>
              </a:rPr>
              <a:t>Global Burden of Disease</a:t>
            </a:r>
            <a:r>
              <a:rPr lang="en-US" sz="1200" dirty="0"/>
              <a:t> study, and the Centers for Disease Control and Prevention’s WONDER database (see “How We Conducted This Study” for details).</a:t>
            </a:r>
          </a:p>
        </p:txBody>
      </p:sp>
    </p:spTree>
    <p:extLst>
      <p:ext uri="{BB962C8B-B14F-4D97-AF65-F5344CB8AC3E}">
        <p14:creationId xmlns:p14="http://schemas.microsoft.com/office/powerpoint/2010/main" val="3382755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ext Placeholder 34">
            <a:extLst>
              <a:ext uri="{FF2B5EF4-FFF2-40B4-BE49-F238E27FC236}">
                <a16:creationId xmlns:a16="http://schemas.microsoft.com/office/drawing/2014/main" id="{FA3B84F7-F9E3-BF6B-157D-824777FDE1B2}"/>
              </a:ext>
            </a:extLst>
          </p:cNvPr>
          <p:cNvSpPr>
            <a:spLocks noGrp="1"/>
          </p:cNvSpPr>
          <p:nvPr>
            <p:ph type="body" sz="quarter" idx="24"/>
          </p:nvPr>
        </p:nvSpPr>
        <p:spPr>
          <a:xfrm>
            <a:off x="627063" y="384465"/>
            <a:ext cx="8105775" cy="5313074"/>
          </a:xfrm>
        </p:spPr>
        <p:txBody>
          <a:bodyPr>
            <a:noAutofit/>
          </a:bodyPr>
          <a:lstStyle/>
          <a:p>
            <a:pPr marL="0" indent="0">
              <a:spcAft>
                <a:spcPts val="900"/>
              </a:spcAft>
              <a:buNone/>
            </a:pPr>
            <a:r>
              <a:rPr lang="en-US" sz="1400" b="1" dirty="0"/>
              <a:t>HIGHLIGHTS</a:t>
            </a:r>
          </a:p>
          <a:p>
            <a:pPr>
              <a:spcAft>
                <a:spcPts val="1200"/>
              </a:spcAft>
            </a:pPr>
            <a:r>
              <a:rPr lang="en-US" sz="1400" dirty="0"/>
              <a:t>Globally, the U.S. ranks at the 93rd percentile for overall firearm mortality, 92nd percentile for children and teens, and 96th percentile for women.</a:t>
            </a:r>
          </a:p>
          <a:p>
            <a:pPr>
              <a:spcAft>
                <a:spcPts val="1200"/>
              </a:spcAft>
            </a:pPr>
            <a:r>
              <a:rPr lang="en-US" sz="1400" dirty="0"/>
              <a:t>The U.S. has among the highest overall firearm mortality rates, as well as among the highest firearm mortality rates for children, adolescents, and women, both globally and among high-income countries.</a:t>
            </a:r>
          </a:p>
          <a:p>
            <a:pPr>
              <a:spcAft>
                <a:spcPts val="1200"/>
              </a:spcAft>
            </a:pPr>
            <a:r>
              <a:rPr lang="en-US" sz="1400" dirty="0"/>
              <a:t>Nearly all U.S. states have higher firearm mortality rate than most other countries. The rate of deaths due to physical violence by firearm in U.S. states are closer to rates seen in countries</a:t>
            </a:r>
            <a:r>
              <a:rPr lang="en-US" sz="1400" dirty="0">
                <a:hlinkClick r:id="rId2"/>
              </a:rPr>
              <a:t> experiencing active conflict</a:t>
            </a:r>
            <a:r>
              <a:rPr lang="en-US" sz="1400" dirty="0"/>
              <a:t>.</a:t>
            </a:r>
          </a:p>
          <a:p>
            <a:pPr>
              <a:spcAft>
                <a:spcPts val="1200"/>
              </a:spcAft>
            </a:pPr>
            <a:r>
              <a:rPr lang="en-US" sz="1400" dirty="0"/>
              <a:t>Black and American Indian and Alaska Native (AIAN) people have the highest firearm mortality rates by race or ethnicity. </a:t>
            </a:r>
          </a:p>
        </p:txBody>
      </p:sp>
    </p:spTree>
    <p:extLst>
      <p:ext uri="{BB962C8B-B14F-4D97-AF65-F5344CB8AC3E}">
        <p14:creationId xmlns:p14="http://schemas.microsoft.com/office/powerpoint/2010/main" val="1290158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DC523FC-A798-4051-ACCD-3205E99B55D8}"/>
              </a:ext>
            </a:extLst>
          </p:cNvPr>
          <p:cNvSpPr>
            <a:spLocks noGrp="1"/>
          </p:cNvSpPr>
          <p:nvPr>
            <p:ph type="ctrTitle"/>
          </p:nvPr>
        </p:nvSpPr>
        <p:spPr>
          <a:xfrm>
            <a:off x="627434" y="514555"/>
            <a:ext cx="8091114" cy="731520"/>
          </a:xfrm>
        </p:spPr>
        <p:txBody>
          <a:bodyPr/>
          <a:lstStyle/>
          <a:p>
            <a:r>
              <a:rPr lang="en-US" dirty="0"/>
              <a:t>The U.S. ranks at the 93rd percentile of all countries and territories for overall firearm mortality.</a:t>
            </a:r>
          </a:p>
        </p:txBody>
      </p:sp>
      <p:sp>
        <p:nvSpPr>
          <p:cNvPr id="16" name="Subtitle 15">
            <a:extLst>
              <a:ext uri="{FF2B5EF4-FFF2-40B4-BE49-F238E27FC236}">
                <a16:creationId xmlns:a16="http://schemas.microsoft.com/office/drawing/2014/main" id="{027FECC2-A82C-0A01-2093-07E1C095B8D3}"/>
              </a:ext>
            </a:extLst>
          </p:cNvPr>
          <p:cNvSpPr>
            <a:spLocks noGrp="1"/>
          </p:cNvSpPr>
          <p:nvPr>
            <p:ph type="subTitle" idx="1"/>
          </p:nvPr>
        </p:nvSpPr>
        <p:spPr>
          <a:xfrm>
            <a:off x="627434" y="177796"/>
            <a:ext cx="7919047" cy="246930"/>
          </a:xfrm>
        </p:spPr>
        <p:txBody>
          <a:bodyPr/>
          <a:lstStyle/>
          <a:p>
            <a:r>
              <a:rPr lang="en-US"/>
              <a:t>EXHIBIT 1 – All countries and territories</a:t>
            </a:r>
          </a:p>
        </p:txBody>
      </p:sp>
      <p:graphicFrame>
        <p:nvGraphicFramePr>
          <p:cNvPr id="7" name="Chart Placeholder 6">
            <a:extLst>
              <a:ext uri="{FF2B5EF4-FFF2-40B4-BE49-F238E27FC236}">
                <a16:creationId xmlns:a16="http://schemas.microsoft.com/office/drawing/2014/main" id="{63834EE0-7FF9-CF7E-BF60-DB4322168247}"/>
              </a:ext>
            </a:extLst>
          </p:cNvPr>
          <p:cNvGraphicFramePr>
            <a:graphicFrameLocks noGrp="1"/>
          </p:cNvGraphicFramePr>
          <p:nvPr>
            <p:ph type="chart" sz="quarter" idx="19"/>
            <p:extLst>
              <p:ext uri="{D42A27DB-BD31-4B8C-83A1-F6EECF244321}">
                <p14:modId xmlns:p14="http://schemas.microsoft.com/office/powerpoint/2010/main" val="642814735"/>
              </p:ext>
            </p:extLst>
          </p:nvPr>
        </p:nvGraphicFramePr>
        <p:xfrm>
          <a:off x="627063" y="1778000"/>
          <a:ext cx="8091487" cy="3883025"/>
        </p:xfrm>
        <a:graphic>
          <a:graphicData uri="http://schemas.openxmlformats.org/drawingml/2006/chart">
            <c:chart xmlns:c="http://schemas.openxmlformats.org/drawingml/2006/chart" xmlns:r="http://schemas.openxmlformats.org/officeDocument/2006/relationships" r:id="rId3"/>
          </a:graphicData>
        </a:graphic>
      </p:graphicFrame>
      <p:sp>
        <p:nvSpPr>
          <p:cNvPr id="17" name="Text Placeholder 16">
            <a:extLst>
              <a:ext uri="{FF2B5EF4-FFF2-40B4-BE49-F238E27FC236}">
                <a16:creationId xmlns:a16="http://schemas.microsoft.com/office/drawing/2014/main" id="{5575BC79-6881-33EC-DB30-F8F968E22C6D}"/>
              </a:ext>
            </a:extLst>
          </p:cNvPr>
          <p:cNvSpPr>
            <a:spLocks noGrp="1"/>
          </p:cNvSpPr>
          <p:nvPr>
            <p:ph type="body" sz="quarter" idx="23"/>
          </p:nvPr>
        </p:nvSpPr>
        <p:spPr>
          <a:xfrm>
            <a:off x="627063" y="1389063"/>
            <a:ext cx="8091487" cy="388937"/>
          </a:xfrm>
        </p:spPr>
        <p:txBody>
          <a:bodyPr/>
          <a:lstStyle/>
          <a:p>
            <a:r>
              <a:rPr lang="en-US"/>
              <a:t>Age-standardized rate of death due to firearms per 100,000 people</a:t>
            </a:r>
          </a:p>
          <a:p>
            <a:endParaRPr lang="en-US"/>
          </a:p>
        </p:txBody>
      </p:sp>
      <p:sp>
        <p:nvSpPr>
          <p:cNvPr id="12" name="Text Placeholder 5">
            <a:extLst>
              <a:ext uri="{FF2B5EF4-FFF2-40B4-BE49-F238E27FC236}">
                <a16:creationId xmlns:a16="http://schemas.microsoft.com/office/drawing/2014/main" id="{3231958E-B762-A246-F989-0B965DCD7A9A}"/>
              </a:ext>
            </a:extLst>
          </p:cNvPr>
          <p:cNvSpPr>
            <a:spLocks noGrp="1"/>
          </p:cNvSpPr>
          <p:nvPr>
            <p:ph type="body" sz="quarter" idx="22"/>
          </p:nvPr>
        </p:nvSpPr>
        <p:spPr>
          <a:xfrm>
            <a:off x="627063" y="5697538"/>
            <a:ext cx="8105775" cy="495300"/>
          </a:xfrm>
        </p:spPr>
        <p:txBody>
          <a:bodyPr/>
          <a:lstStyle/>
          <a:p>
            <a:r>
              <a:rPr lang="en-US" dirty="0"/>
              <a:t>Note: Firearm mortality is an aggregate of physical violence by firearm, self-harm by firearm, and unintentional firearm injuries. </a:t>
            </a:r>
          </a:p>
          <a:p>
            <a:r>
              <a:rPr lang="en-US" dirty="0"/>
              <a:t>Data: US – CDC Wonder, 2022. Global Burden of Disease 2021.</a:t>
            </a:r>
          </a:p>
        </p:txBody>
      </p:sp>
    </p:spTree>
    <p:extLst>
      <p:ext uri="{BB962C8B-B14F-4D97-AF65-F5344CB8AC3E}">
        <p14:creationId xmlns:p14="http://schemas.microsoft.com/office/powerpoint/2010/main" val="2405822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502425-944D-4AD5-BFC5-B616ED9D42E8}"/>
              </a:ext>
            </a:extLst>
          </p:cNvPr>
          <p:cNvSpPr>
            <a:spLocks noGrp="1"/>
          </p:cNvSpPr>
          <p:nvPr>
            <p:ph type="ctrTitle"/>
          </p:nvPr>
        </p:nvSpPr>
        <p:spPr>
          <a:xfrm>
            <a:off x="627063" y="514350"/>
            <a:ext cx="8091487" cy="731838"/>
          </a:xfrm>
        </p:spPr>
        <p:txBody>
          <a:bodyPr>
            <a:normAutofit/>
          </a:bodyPr>
          <a:lstStyle/>
          <a:p>
            <a:r>
              <a:rPr lang="en-US" dirty="0"/>
              <a:t>The U.S. ranks 16th out of 204 countries and territories for firearm mortality in the world.</a:t>
            </a:r>
          </a:p>
        </p:txBody>
      </p:sp>
      <p:sp>
        <p:nvSpPr>
          <p:cNvPr id="7" name="Text Placeholder 6">
            <a:extLst>
              <a:ext uri="{FF2B5EF4-FFF2-40B4-BE49-F238E27FC236}">
                <a16:creationId xmlns:a16="http://schemas.microsoft.com/office/drawing/2014/main" id="{59EB7582-7308-4986-B4F9-254AE2518875}"/>
              </a:ext>
            </a:extLst>
          </p:cNvPr>
          <p:cNvSpPr>
            <a:spLocks noGrp="1"/>
          </p:cNvSpPr>
          <p:nvPr>
            <p:ph type="subTitle" idx="1"/>
          </p:nvPr>
        </p:nvSpPr>
        <p:spPr>
          <a:xfrm>
            <a:off x="627434" y="177796"/>
            <a:ext cx="7919047" cy="246930"/>
          </a:xfrm>
        </p:spPr>
        <p:txBody>
          <a:bodyPr>
            <a:normAutofit/>
          </a:bodyPr>
          <a:lstStyle/>
          <a:p>
            <a:r>
              <a:rPr lang="en-US" dirty="0"/>
              <a:t>EXHIBIT 1 – Countries and territories with firearm mortality rates closest to the U.S.</a:t>
            </a:r>
          </a:p>
        </p:txBody>
      </p:sp>
      <p:sp>
        <p:nvSpPr>
          <p:cNvPr id="15" name="Text Placeholder 5">
            <a:extLst>
              <a:ext uri="{FF2B5EF4-FFF2-40B4-BE49-F238E27FC236}">
                <a16:creationId xmlns:a16="http://schemas.microsoft.com/office/drawing/2014/main" id="{D1974343-262F-8BC7-9C3D-B34647A80403}"/>
              </a:ext>
            </a:extLst>
          </p:cNvPr>
          <p:cNvSpPr>
            <a:spLocks noGrp="1"/>
          </p:cNvSpPr>
          <p:nvPr>
            <p:ph type="body" sz="quarter" idx="23"/>
          </p:nvPr>
        </p:nvSpPr>
        <p:spPr>
          <a:xfrm>
            <a:off x="627432" y="1388273"/>
            <a:ext cx="8091115" cy="389728"/>
          </a:xfrm>
        </p:spPr>
        <p:txBody>
          <a:bodyPr/>
          <a:lstStyle/>
          <a:p>
            <a:r>
              <a:rPr lang="en-US"/>
              <a:t>Age-standardized rate of death due to firearms per 100,000 people</a:t>
            </a:r>
          </a:p>
          <a:p>
            <a:endParaRPr lang="en-US"/>
          </a:p>
          <a:p>
            <a:endParaRPr lang="en-US"/>
          </a:p>
        </p:txBody>
      </p:sp>
      <p:sp>
        <p:nvSpPr>
          <p:cNvPr id="12" name="Text Placeholder 11">
            <a:extLst>
              <a:ext uri="{FF2B5EF4-FFF2-40B4-BE49-F238E27FC236}">
                <a16:creationId xmlns:a16="http://schemas.microsoft.com/office/drawing/2014/main" id="{6D694214-7930-5D64-D4F4-4DC01DFD6AFC}"/>
              </a:ext>
            </a:extLst>
          </p:cNvPr>
          <p:cNvSpPr>
            <a:spLocks noGrp="1"/>
          </p:cNvSpPr>
          <p:nvPr>
            <p:ph type="body" sz="quarter" idx="22"/>
          </p:nvPr>
        </p:nvSpPr>
        <p:spPr/>
        <p:txBody>
          <a:bodyPr/>
          <a:lstStyle/>
          <a:p>
            <a:r>
              <a:rPr lang="en-US" dirty="0"/>
              <a:t>Note: Firearm mortality is an aggregate of physical violence by firearm, self-harm by firearm, and unintentional firearm injuries. Only countries with firearm mortality rates of over 10.0 per 100,000 were included in this exhibit.</a:t>
            </a:r>
          </a:p>
          <a:p>
            <a:r>
              <a:rPr lang="en-US" dirty="0"/>
              <a:t>Data: US – CDC Wonder, 2022. Global Burden of Disease 2021.</a:t>
            </a:r>
          </a:p>
        </p:txBody>
      </p:sp>
      <p:graphicFrame>
        <p:nvGraphicFramePr>
          <p:cNvPr id="14" name="Chart Placeholder 13">
            <a:extLst>
              <a:ext uri="{FF2B5EF4-FFF2-40B4-BE49-F238E27FC236}">
                <a16:creationId xmlns:a16="http://schemas.microsoft.com/office/drawing/2014/main" id="{B0F9AA1E-89A6-6BD2-F15F-80F6230C9518}"/>
              </a:ext>
            </a:extLst>
          </p:cNvPr>
          <p:cNvGraphicFramePr>
            <a:graphicFrameLocks noGrp="1"/>
          </p:cNvGraphicFramePr>
          <p:nvPr>
            <p:ph type="chart" sz="quarter" idx="19"/>
            <p:extLst>
              <p:ext uri="{D42A27DB-BD31-4B8C-83A1-F6EECF244321}">
                <p14:modId xmlns:p14="http://schemas.microsoft.com/office/powerpoint/2010/main" val="3551807003"/>
              </p:ext>
            </p:extLst>
          </p:nvPr>
        </p:nvGraphicFramePr>
        <p:xfrm>
          <a:off x="627063" y="1389064"/>
          <a:ext cx="8091487" cy="42719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58909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502425-944D-4AD5-BFC5-B616ED9D42E8}"/>
              </a:ext>
            </a:extLst>
          </p:cNvPr>
          <p:cNvSpPr>
            <a:spLocks noGrp="1"/>
          </p:cNvSpPr>
          <p:nvPr>
            <p:ph type="ctrTitle"/>
          </p:nvPr>
        </p:nvSpPr>
        <p:spPr>
          <a:xfrm>
            <a:off x="627434" y="514555"/>
            <a:ext cx="8091114" cy="731520"/>
          </a:xfrm>
        </p:spPr>
        <p:txBody>
          <a:bodyPr>
            <a:normAutofit/>
          </a:bodyPr>
          <a:lstStyle/>
          <a:p>
            <a:r>
              <a:rPr lang="en-US" dirty="0"/>
              <a:t>The U.S. has one of the highest rates of firearm deaths of any high-income country.</a:t>
            </a:r>
          </a:p>
        </p:txBody>
      </p:sp>
      <p:sp>
        <p:nvSpPr>
          <p:cNvPr id="13" name="Subtitle 12">
            <a:extLst>
              <a:ext uri="{FF2B5EF4-FFF2-40B4-BE49-F238E27FC236}">
                <a16:creationId xmlns:a16="http://schemas.microsoft.com/office/drawing/2014/main" id="{F6F10113-9BA1-C27F-D3AE-3B92AF0F7355}"/>
              </a:ext>
            </a:extLst>
          </p:cNvPr>
          <p:cNvSpPr>
            <a:spLocks noGrp="1"/>
          </p:cNvSpPr>
          <p:nvPr>
            <p:ph type="subTitle" idx="1"/>
          </p:nvPr>
        </p:nvSpPr>
        <p:spPr/>
        <p:txBody>
          <a:bodyPr/>
          <a:lstStyle/>
          <a:p>
            <a:r>
              <a:rPr lang="en-US" dirty="0"/>
              <a:t>EXHIBIT 1 – High-income countries</a:t>
            </a:r>
          </a:p>
        </p:txBody>
      </p:sp>
      <p:graphicFrame>
        <p:nvGraphicFramePr>
          <p:cNvPr id="8" name="Chart Placeholder 7">
            <a:extLst>
              <a:ext uri="{FF2B5EF4-FFF2-40B4-BE49-F238E27FC236}">
                <a16:creationId xmlns:a16="http://schemas.microsoft.com/office/drawing/2014/main" id="{0FC60EB1-33C1-4E0D-6CF7-EC5942B32075}"/>
              </a:ext>
            </a:extLst>
          </p:cNvPr>
          <p:cNvGraphicFramePr>
            <a:graphicFrameLocks noGrp="1"/>
          </p:cNvGraphicFramePr>
          <p:nvPr>
            <p:ph type="chart" sz="quarter" idx="19"/>
            <p:extLst>
              <p:ext uri="{D42A27DB-BD31-4B8C-83A1-F6EECF244321}">
                <p14:modId xmlns:p14="http://schemas.microsoft.com/office/powerpoint/2010/main" val="3393308662"/>
              </p:ext>
            </p:extLst>
          </p:nvPr>
        </p:nvGraphicFramePr>
        <p:xfrm>
          <a:off x="627063" y="1389064"/>
          <a:ext cx="8091487" cy="4079873"/>
        </p:xfrm>
        <a:graphic>
          <a:graphicData uri="http://schemas.openxmlformats.org/drawingml/2006/chart">
            <c:chart xmlns:c="http://schemas.openxmlformats.org/drawingml/2006/chart" xmlns:r="http://schemas.openxmlformats.org/officeDocument/2006/relationships" r:id="rId2"/>
          </a:graphicData>
        </a:graphic>
      </p:graphicFrame>
      <p:sp>
        <p:nvSpPr>
          <p:cNvPr id="15" name="Text Placeholder 5">
            <a:extLst>
              <a:ext uri="{FF2B5EF4-FFF2-40B4-BE49-F238E27FC236}">
                <a16:creationId xmlns:a16="http://schemas.microsoft.com/office/drawing/2014/main" id="{D1974343-262F-8BC7-9C3D-B34647A80403}"/>
              </a:ext>
            </a:extLst>
          </p:cNvPr>
          <p:cNvSpPr>
            <a:spLocks noGrp="1"/>
          </p:cNvSpPr>
          <p:nvPr>
            <p:ph type="body" sz="quarter" idx="23"/>
          </p:nvPr>
        </p:nvSpPr>
        <p:spPr>
          <a:xfrm>
            <a:off x="627432" y="1388273"/>
            <a:ext cx="8091115" cy="389728"/>
          </a:xfrm>
        </p:spPr>
        <p:txBody>
          <a:bodyPr/>
          <a:lstStyle/>
          <a:p>
            <a:r>
              <a:rPr lang="en-US"/>
              <a:t>Age-standardized rate of death due to firearms per 100,000 people</a:t>
            </a:r>
          </a:p>
        </p:txBody>
      </p:sp>
      <p:sp>
        <p:nvSpPr>
          <p:cNvPr id="6" name="Text Placeholder 5">
            <a:extLst>
              <a:ext uri="{FF2B5EF4-FFF2-40B4-BE49-F238E27FC236}">
                <a16:creationId xmlns:a16="http://schemas.microsoft.com/office/drawing/2014/main" id="{D541944C-8B56-E080-7F25-5D0478193943}"/>
              </a:ext>
            </a:extLst>
          </p:cNvPr>
          <p:cNvSpPr>
            <a:spLocks noGrp="1"/>
          </p:cNvSpPr>
          <p:nvPr>
            <p:ph type="body" sz="quarter" idx="22"/>
          </p:nvPr>
        </p:nvSpPr>
        <p:spPr>
          <a:xfrm>
            <a:off x="627063" y="5697538"/>
            <a:ext cx="8172988" cy="495300"/>
          </a:xfrm>
        </p:spPr>
        <p:txBody>
          <a:bodyPr/>
          <a:lstStyle/>
          <a:p>
            <a:r>
              <a:rPr lang="en-US" dirty="0"/>
              <a:t>Note: Firearm mortality is an aggregate of physical violence by firearm, self-harm by firearm, and unintentional firearm injuries. High-income countries are defined based on the </a:t>
            </a:r>
            <a:r>
              <a:rPr lang="en-US" dirty="0">
                <a:hlinkClick r:id="rId3"/>
              </a:rPr>
              <a:t>World Bank’s definition </a:t>
            </a:r>
            <a:r>
              <a:rPr lang="en-US" dirty="0"/>
              <a:t>of high-income economies which are defined as those with a gross national income per capita of USD $13,846 or more.</a:t>
            </a:r>
          </a:p>
          <a:p>
            <a:r>
              <a:rPr lang="en-US" dirty="0"/>
              <a:t>Data: US – CDC Wonder, 2022. Global Burden of Disease 2021.</a:t>
            </a:r>
          </a:p>
        </p:txBody>
      </p:sp>
    </p:spTree>
    <p:extLst>
      <p:ext uri="{BB962C8B-B14F-4D97-AF65-F5344CB8AC3E}">
        <p14:creationId xmlns:p14="http://schemas.microsoft.com/office/powerpoint/2010/main" val="742368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DC523FC-A798-4051-ACCD-3205E99B55D8}"/>
              </a:ext>
            </a:extLst>
          </p:cNvPr>
          <p:cNvSpPr>
            <a:spLocks noGrp="1"/>
          </p:cNvSpPr>
          <p:nvPr>
            <p:ph type="ctrTitle"/>
          </p:nvPr>
        </p:nvSpPr>
        <p:spPr>
          <a:xfrm>
            <a:off x="627434" y="514555"/>
            <a:ext cx="8091114" cy="731520"/>
          </a:xfrm>
        </p:spPr>
        <p:txBody>
          <a:bodyPr/>
          <a:lstStyle/>
          <a:p>
            <a:r>
              <a:rPr lang="en-US" dirty="0"/>
              <a:t>The U.S. ranks at the 92nd percentile of all countries and territories for child and teen firearm mortality.</a:t>
            </a:r>
          </a:p>
        </p:txBody>
      </p:sp>
      <p:sp>
        <p:nvSpPr>
          <p:cNvPr id="3" name="Subtitle 2">
            <a:extLst>
              <a:ext uri="{FF2B5EF4-FFF2-40B4-BE49-F238E27FC236}">
                <a16:creationId xmlns:a16="http://schemas.microsoft.com/office/drawing/2014/main" id="{CAC8262A-9DEF-B16E-CB58-10024FA6157E}"/>
              </a:ext>
            </a:extLst>
          </p:cNvPr>
          <p:cNvSpPr>
            <a:spLocks noGrp="1"/>
          </p:cNvSpPr>
          <p:nvPr>
            <p:ph type="subTitle" idx="1"/>
          </p:nvPr>
        </p:nvSpPr>
        <p:spPr>
          <a:xfrm>
            <a:off x="627434" y="177796"/>
            <a:ext cx="7919047" cy="246930"/>
          </a:xfrm>
        </p:spPr>
        <p:txBody>
          <a:bodyPr/>
          <a:lstStyle/>
          <a:p>
            <a:r>
              <a:rPr lang="en-US"/>
              <a:t>EXHIBIT 2 – All countries and territories</a:t>
            </a:r>
          </a:p>
        </p:txBody>
      </p:sp>
      <p:graphicFrame>
        <p:nvGraphicFramePr>
          <p:cNvPr id="7" name="Chart Placeholder 6">
            <a:extLst>
              <a:ext uri="{FF2B5EF4-FFF2-40B4-BE49-F238E27FC236}">
                <a16:creationId xmlns:a16="http://schemas.microsoft.com/office/drawing/2014/main" id="{63834EE0-7FF9-CF7E-BF60-DB4322168247}"/>
              </a:ext>
            </a:extLst>
          </p:cNvPr>
          <p:cNvGraphicFramePr>
            <a:graphicFrameLocks noGrp="1"/>
          </p:cNvGraphicFramePr>
          <p:nvPr>
            <p:ph type="chart" sz="quarter" idx="19"/>
            <p:extLst>
              <p:ext uri="{D42A27DB-BD31-4B8C-83A1-F6EECF244321}">
                <p14:modId xmlns:p14="http://schemas.microsoft.com/office/powerpoint/2010/main" val="1928004473"/>
              </p:ext>
            </p:extLst>
          </p:nvPr>
        </p:nvGraphicFramePr>
        <p:xfrm>
          <a:off x="627063" y="1778000"/>
          <a:ext cx="8091487" cy="3883025"/>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01AD14B8-5F33-C445-E015-60DC978655DE}"/>
              </a:ext>
            </a:extLst>
          </p:cNvPr>
          <p:cNvSpPr>
            <a:spLocks noGrp="1"/>
          </p:cNvSpPr>
          <p:nvPr>
            <p:ph type="body" sz="quarter" idx="23"/>
          </p:nvPr>
        </p:nvSpPr>
        <p:spPr>
          <a:xfrm>
            <a:off x="627432" y="1388273"/>
            <a:ext cx="8091115" cy="389728"/>
          </a:xfrm>
        </p:spPr>
        <p:txBody>
          <a:bodyPr/>
          <a:lstStyle/>
          <a:p>
            <a:r>
              <a:rPr lang="en-US" dirty="0"/>
              <a:t>Age-standardized rate of death due to firearms among children and teens ages 0–19 per 100,000 people</a:t>
            </a:r>
          </a:p>
          <a:p>
            <a:endParaRPr lang="en-US" dirty="0"/>
          </a:p>
        </p:txBody>
      </p:sp>
      <p:sp>
        <p:nvSpPr>
          <p:cNvPr id="12" name="Text Placeholder 5">
            <a:extLst>
              <a:ext uri="{FF2B5EF4-FFF2-40B4-BE49-F238E27FC236}">
                <a16:creationId xmlns:a16="http://schemas.microsoft.com/office/drawing/2014/main" id="{3231958E-B762-A246-F989-0B965DCD7A9A}"/>
              </a:ext>
            </a:extLst>
          </p:cNvPr>
          <p:cNvSpPr>
            <a:spLocks noGrp="1"/>
          </p:cNvSpPr>
          <p:nvPr>
            <p:ph type="body" sz="quarter" idx="22"/>
          </p:nvPr>
        </p:nvSpPr>
        <p:spPr>
          <a:xfrm>
            <a:off x="627434" y="5697252"/>
            <a:ext cx="8105506" cy="495834"/>
          </a:xfrm>
        </p:spPr>
        <p:txBody>
          <a:bodyPr/>
          <a:lstStyle/>
          <a:p>
            <a:r>
              <a:rPr lang="en-US" dirty="0"/>
              <a:t>Note: Firearm mortality is an aggregate of physical violence by firearm, self-harm by firearm, and unintentional firearm injuries. </a:t>
            </a:r>
            <a:endParaRPr lang="en-US" dirty="0">
              <a:solidFill>
                <a:schemeClr val="accent4"/>
              </a:solidFill>
              <a:highlight>
                <a:srgbClr val="FFFF00"/>
              </a:highlight>
            </a:endParaRPr>
          </a:p>
          <a:p>
            <a:r>
              <a:rPr lang="en-US" dirty="0"/>
              <a:t>Data: US – CDC Wonder, 2022. Global Burden of Disease 2021.</a:t>
            </a:r>
          </a:p>
        </p:txBody>
      </p:sp>
    </p:spTree>
    <p:extLst>
      <p:ext uri="{BB962C8B-B14F-4D97-AF65-F5344CB8AC3E}">
        <p14:creationId xmlns:p14="http://schemas.microsoft.com/office/powerpoint/2010/main" val="1888080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502425-944D-4AD5-BFC5-B616ED9D42E8}"/>
              </a:ext>
            </a:extLst>
          </p:cNvPr>
          <p:cNvSpPr>
            <a:spLocks noGrp="1"/>
          </p:cNvSpPr>
          <p:nvPr>
            <p:ph type="ctrTitle"/>
          </p:nvPr>
        </p:nvSpPr>
        <p:spPr>
          <a:xfrm>
            <a:off x="627434" y="514555"/>
            <a:ext cx="8091114" cy="731520"/>
          </a:xfrm>
        </p:spPr>
        <p:txBody>
          <a:bodyPr>
            <a:normAutofit/>
          </a:bodyPr>
          <a:lstStyle/>
          <a:p>
            <a:r>
              <a:rPr lang="en-US" dirty="0"/>
              <a:t>The U.S. has among the highest child and teen firearm mortality rates in the world.</a:t>
            </a:r>
          </a:p>
        </p:txBody>
      </p:sp>
      <p:sp>
        <p:nvSpPr>
          <p:cNvPr id="7" name="Text Placeholder 6">
            <a:extLst>
              <a:ext uri="{FF2B5EF4-FFF2-40B4-BE49-F238E27FC236}">
                <a16:creationId xmlns:a16="http://schemas.microsoft.com/office/drawing/2014/main" id="{59EB7582-7308-4986-B4F9-254AE2518875}"/>
              </a:ext>
            </a:extLst>
          </p:cNvPr>
          <p:cNvSpPr>
            <a:spLocks noGrp="1"/>
          </p:cNvSpPr>
          <p:nvPr>
            <p:ph type="subTitle" idx="1"/>
          </p:nvPr>
        </p:nvSpPr>
        <p:spPr>
          <a:xfrm>
            <a:off x="627434" y="177796"/>
            <a:ext cx="7919047" cy="246930"/>
          </a:xfrm>
        </p:spPr>
        <p:txBody>
          <a:bodyPr>
            <a:normAutofit/>
          </a:bodyPr>
          <a:lstStyle/>
          <a:p>
            <a:r>
              <a:rPr lang="en-US" dirty="0"/>
              <a:t>EXHIBIT 2 – Countries and territories with firearm mortality rates closest to the U.S.</a:t>
            </a:r>
          </a:p>
        </p:txBody>
      </p:sp>
      <p:graphicFrame>
        <p:nvGraphicFramePr>
          <p:cNvPr id="13" name="Chart Placeholder 12">
            <a:extLst>
              <a:ext uri="{FF2B5EF4-FFF2-40B4-BE49-F238E27FC236}">
                <a16:creationId xmlns:a16="http://schemas.microsoft.com/office/drawing/2014/main" id="{543F9059-3E1B-63DD-58BE-7722FBFBBBF1}"/>
              </a:ext>
            </a:extLst>
          </p:cNvPr>
          <p:cNvGraphicFramePr>
            <a:graphicFrameLocks noGrp="1"/>
          </p:cNvGraphicFramePr>
          <p:nvPr>
            <p:ph type="chart" sz="quarter" idx="19"/>
            <p:extLst>
              <p:ext uri="{D42A27DB-BD31-4B8C-83A1-F6EECF244321}">
                <p14:modId xmlns:p14="http://schemas.microsoft.com/office/powerpoint/2010/main" val="3673383358"/>
              </p:ext>
            </p:extLst>
          </p:nvPr>
        </p:nvGraphicFramePr>
        <p:xfrm>
          <a:off x="627063" y="1778000"/>
          <a:ext cx="8091487" cy="3883025"/>
        </p:xfrm>
        <a:graphic>
          <a:graphicData uri="http://schemas.openxmlformats.org/drawingml/2006/chart">
            <c:chart xmlns:c="http://schemas.openxmlformats.org/drawingml/2006/chart" xmlns:r="http://schemas.openxmlformats.org/officeDocument/2006/relationships" r:id="rId2"/>
          </a:graphicData>
        </a:graphic>
      </p:graphicFrame>
      <p:sp>
        <p:nvSpPr>
          <p:cNvPr id="15" name="Text Placeholder 5">
            <a:extLst>
              <a:ext uri="{FF2B5EF4-FFF2-40B4-BE49-F238E27FC236}">
                <a16:creationId xmlns:a16="http://schemas.microsoft.com/office/drawing/2014/main" id="{D1974343-262F-8BC7-9C3D-B34647A80403}"/>
              </a:ext>
            </a:extLst>
          </p:cNvPr>
          <p:cNvSpPr>
            <a:spLocks noGrp="1"/>
          </p:cNvSpPr>
          <p:nvPr>
            <p:ph type="body" sz="quarter" idx="23"/>
          </p:nvPr>
        </p:nvSpPr>
        <p:spPr>
          <a:xfrm>
            <a:off x="627432" y="1388273"/>
            <a:ext cx="8091115" cy="389728"/>
          </a:xfrm>
        </p:spPr>
        <p:txBody>
          <a:bodyPr/>
          <a:lstStyle/>
          <a:p>
            <a:r>
              <a:rPr lang="en-US" dirty="0"/>
              <a:t>Age-standardized rate of death due to firearms among children and teens ages 0–19 per 100,000 people</a:t>
            </a:r>
          </a:p>
          <a:p>
            <a:endParaRPr lang="en-US" dirty="0"/>
          </a:p>
        </p:txBody>
      </p:sp>
      <p:sp>
        <p:nvSpPr>
          <p:cNvPr id="6" name="Text Placeholder 5">
            <a:extLst>
              <a:ext uri="{FF2B5EF4-FFF2-40B4-BE49-F238E27FC236}">
                <a16:creationId xmlns:a16="http://schemas.microsoft.com/office/drawing/2014/main" id="{6963AE0A-DE6F-ADD8-BE35-736612DD3CDD}"/>
              </a:ext>
            </a:extLst>
          </p:cNvPr>
          <p:cNvSpPr>
            <a:spLocks noGrp="1"/>
          </p:cNvSpPr>
          <p:nvPr>
            <p:ph type="body" sz="quarter" idx="22"/>
          </p:nvPr>
        </p:nvSpPr>
        <p:spPr>
          <a:xfrm>
            <a:off x="627434" y="5697252"/>
            <a:ext cx="8105506" cy="495834"/>
          </a:xfrm>
        </p:spPr>
        <p:txBody>
          <a:bodyPr/>
          <a:lstStyle/>
          <a:p>
            <a:r>
              <a:rPr lang="en-US" dirty="0"/>
              <a:t>Note: Firearm mortality is an aggregate of physical violence by firearm, self-harm by firearm, and unintentional firearm injuries. Only countries with firearm mortality rates of over 3.0 per 100,000 were included in this exhibit.</a:t>
            </a:r>
          </a:p>
          <a:p>
            <a:r>
              <a:rPr lang="en-US" dirty="0"/>
              <a:t>Data: US – CDC Wonder, 2022. Global Burden of Disease 2021.</a:t>
            </a:r>
          </a:p>
        </p:txBody>
      </p:sp>
    </p:spTree>
    <p:extLst>
      <p:ext uri="{BB962C8B-B14F-4D97-AF65-F5344CB8AC3E}">
        <p14:creationId xmlns:p14="http://schemas.microsoft.com/office/powerpoint/2010/main" val="2486370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502425-944D-4AD5-BFC5-B616ED9D42E8}"/>
              </a:ext>
            </a:extLst>
          </p:cNvPr>
          <p:cNvSpPr>
            <a:spLocks noGrp="1"/>
          </p:cNvSpPr>
          <p:nvPr>
            <p:ph type="ctrTitle"/>
          </p:nvPr>
        </p:nvSpPr>
        <p:spPr>
          <a:xfrm>
            <a:off x="627434" y="514555"/>
            <a:ext cx="8091114" cy="731520"/>
          </a:xfrm>
        </p:spPr>
        <p:txBody>
          <a:bodyPr>
            <a:normAutofit/>
          </a:bodyPr>
          <a:lstStyle/>
          <a:p>
            <a:r>
              <a:rPr lang="en-US" dirty="0"/>
              <a:t>The U.S. has among the highest rates of child and teen firearm deaths of any high-income country.</a:t>
            </a:r>
          </a:p>
        </p:txBody>
      </p:sp>
      <p:sp>
        <p:nvSpPr>
          <p:cNvPr id="13" name="Subtitle 12">
            <a:extLst>
              <a:ext uri="{FF2B5EF4-FFF2-40B4-BE49-F238E27FC236}">
                <a16:creationId xmlns:a16="http://schemas.microsoft.com/office/drawing/2014/main" id="{065EBAD6-E948-85E3-CA67-315C2346AA8E}"/>
              </a:ext>
            </a:extLst>
          </p:cNvPr>
          <p:cNvSpPr>
            <a:spLocks noGrp="1"/>
          </p:cNvSpPr>
          <p:nvPr>
            <p:ph type="subTitle" idx="1"/>
          </p:nvPr>
        </p:nvSpPr>
        <p:spPr>
          <a:xfrm>
            <a:off x="627434" y="177796"/>
            <a:ext cx="7919047" cy="246930"/>
          </a:xfrm>
        </p:spPr>
        <p:txBody>
          <a:bodyPr/>
          <a:lstStyle/>
          <a:p>
            <a:r>
              <a:rPr lang="en-US"/>
              <a:t>EXHIBIT 2 – High-income countries</a:t>
            </a:r>
          </a:p>
        </p:txBody>
      </p:sp>
      <p:graphicFrame>
        <p:nvGraphicFramePr>
          <p:cNvPr id="8" name="Chart Placeholder 7">
            <a:extLst>
              <a:ext uri="{FF2B5EF4-FFF2-40B4-BE49-F238E27FC236}">
                <a16:creationId xmlns:a16="http://schemas.microsoft.com/office/drawing/2014/main" id="{20DEF70B-18E5-A676-AB2A-5C3C9E03E116}"/>
              </a:ext>
            </a:extLst>
          </p:cNvPr>
          <p:cNvGraphicFramePr>
            <a:graphicFrameLocks noGrp="1"/>
          </p:cNvGraphicFramePr>
          <p:nvPr>
            <p:ph type="chart" sz="quarter" idx="19"/>
            <p:extLst>
              <p:ext uri="{D42A27DB-BD31-4B8C-83A1-F6EECF244321}">
                <p14:modId xmlns:p14="http://schemas.microsoft.com/office/powerpoint/2010/main" val="2696985604"/>
              </p:ext>
            </p:extLst>
          </p:nvPr>
        </p:nvGraphicFramePr>
        <p:xfrm>
          <a:off x="627063" y="1778000"/>
          <a:ext cx="8091487" cy="3834235"/>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 Placeholder 5">
            <a:extLst>
              <a:ext uri="{FF2B5EF4-FFF2-40B4-BE49-F238E27FC236}">
                <a16:creationId xmlns:a16="http://schemas.microsoft.com/office/drawing/2014/main" id="{D1974343-262F-8BC7-9C3D-B34647A80403}"/>
              </a:ext>
            </a:extLst>
          </p:cNvPr>
          <p:cNvSpPr>
            <a:spLocks noGrp="1"/>
          </p:cNvSpPr>
          <p:nvPr>
            <p:ph type="body" sz="quarter" idx="23"/>
          </p:nvPr>
        </p:nvSpPr>
        <p:spPr>
          <a:xfrm>
            <a:off x="627432" y="1388273"/>
            <a:ext cx="8091115" cy="389728"/>
          </a:xfrm>
        </p:spPr>
        <p:txBody>
          <a:bodyPr/>
          <a:lstStyle/>
          <a:p>
            <a:r>
              <a:rPr lang="en-US" dirty="0"/>
              <a:t>Age-standardized rate of death due to firearms among children and teens ages 0–19 per 100,000 people</a:t>
            </a:r>
          </a:p>
        </p:txBody>
      </p:sp>
      <p:sp>
        <p:nvSpPr>
          <p:cNvPr id="6" name="Text Placeholder 5">
            <a:extLst>
              <a:ext uri="{FF2B5EF4-FFF2-40B4-BE49-F238E27FC236}">
                <a16:creationId xmlns:a16="http://schemas.microsoft.com/office/drawing/2014/main" id="{EB931587-5D6D-6760-950B-136811A43CFE}"/>
              </a:ext>
            </a:extLst>
          </p:cNvPr>
          <p:cNvSpPr>
            <a:spLocks noGrp="1"/>
          </p:cNvSpPr>
          <p:nvPr>
            <p:ph type="body" sz="quarter" idx="22"/>
          </p:nvPr>
        </p:nvSpPr>
        <p:spPr>
          <a:xfrm>
            <a:off x="627063" y="5697538"/>
            <a:ext cx="8181377" cy="495300"/>
          </a:xfrm>
        </p:spPr>
        <p:txBody>
          <a:bodyPr/>
          <a:lstStyle/>
          <a:p>
            <a:r>
              <a:rPr lang="en-US" dirty="0"/>
              <a:t>Note: Firearm mortality is an aggregate of physical violence by firearm, self-harm by firearm, and unintentional firearm injuries. High-income countries are defined based on the </a:t>
            </a:r>
            <a:r>
              <a:rPr lang="en-US" dirty="0">
                <a:hlinkClick r:id="rId4"/>
              </a:rPr>
              <a:t>World Bank’s definition </a:t>
            </a:r>
            <a:r>
              <a:rPr lang="en-US" dirty="0"/>
              <a:t>of high-income economies which are defined as those with a gross national income per capita of USD $13,846 or more. </a:t>
            </a:r>
          </a:p>
          <a:p>
            <a:r>
              <a:rPr lang="en-US" dirty="0"/>
              <a:t>Data: Global Burden of Disease 2021.</a:t>
            </a:r>
          </a:p>
        </p:txBody>
      </p:sp>
    </p:spTree>
    <p:extLst>
      <p:ext uri="{BB962C8B-B14F-4D97-AF65-F5344CB8AC3E}">
        <p14:creationId xmlns:p14="http://schemas.microsoft.com/office/powerpoint/2010/main" val="2210388265"/>
      </p:ext>
    </p:extLst>
  </p:cSld>
  <p:clrMapOvr>
    <a:masterClrMapping/>
  </p:clrMapOvr>
</p:sld>
</file>

<file path=ppt/theme/theme1.xml><?xml version="1.0" encoding="utf-8"?>
<a:theme xmlns:a="http://schemas.openxmlformats.org/drawingml/2006/main" name="CMWF_2021_2">
  <a:themeElements>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_2" id="{800AAE49-329C-E84E-B936-2294B9358CF7}" vid="{A456C7B7-A0F8-8543-95D7-1F749004794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8" ma:contentTypeDescription="Create a new document." ma:contentTypeScope="" ma:versionID="8067ce02bfb4442d5d73ad518aebf38c">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db66d3965185a16ef559b800314e966c"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0705cf-2316-48c0-96f8-e5d689de0d99" xsi:nil="true"/>
    <lcf76f155ced4ddcb4097134ff3c332f xmlns="29e91428-62e1-404e-8dba-d479e0ef01b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77BF347-F586-4BAF-A827-E6331E296252}">
  <ds:schemaRefs>
    <ds:schemaRef ds:uri="29e91428-62e1-404e-8dba-d479e0ef01ba"/>
    <ds:schemaRef ds:uri="fd0705cf-2316-48c0-96f8-e5d689de0d9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42938EF-51BD-4AC1-96A4-8B2A1939C195}">
  <ds:schemaRefs>
    <ds:schemaRef ds:uri="http://schemas.microsoft.com/sharepoint/v3/contenttype/forms"/>
  </ds:schemaRefs>
</ds:datastoreItem>
</file>

<file path=customXml/itemProps3.xml><?xml version="1.0" encoding="utf-8"?>
<ds:datastoreItem xmlns:ds="http://schemas.openxmlformats.org/officeDocument/2006/customXml" ds:itemID="{C92B60CF-40F9-4360-8516-8A258CFA1767}">
  <ds:schemaRefs>
    <ds:schemaRef ds:uri="http://purl.org/dc/elements/1.1/"/>
    <ds:schemaRef ds:uri="http://www.w3.org/XML/1998/namespace"/>
    <ds:schemaRef ds:uri="http://schemas.microsoft.com/office/2006/documentManagement/types"/>
    <ds:schemaRef ds:uri="29e91428-62e1-404e-8dba-d479e0ef01ba"/>
    <ds:schemaRef ds:uri="http://schemas.microsoft.com/office/2006/metadata/properties"/>
    <ds:schemaRef ds:uri="http://schemas.microsoft.com/office/infopath/2007/PartnerControls"/>
    <ds:schemaRef ds:uri="fd0705cf-2316-48c0-96f8-e5d689de0d99"/>
    <ds:schemaRef ds:uri="http://purl.org/dc/terms/"/>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CMWF_Template_Apr2017</Template>
  <TotalTime>1404</TotalTime>
  <Words>2190</Words>
  <Application>Microsoft Office PowerPoint</Application>
  <PresentationFormat>On-screen Show (4:3)</PresentationFormat>
  <Paragraphs>154</Paragraphs>
  <Slides>17</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Berlingske Serif Text Light</vt:lpstr>
      <vt:lpstr>Calibri</vt:lpstr>
      <vt:lpstr>Georgia</vt:lpstr>
      <vt:lpstr>Suisse Int'l</vt:lpstr>
      <vt:lpstr>Suisse Int'l Bold</vt:lpstr>
      <vt:lpstr>Suisse Int'l Italic</vt:lpstr>
      <vt:lpstr>CMWF_2021_2</vt:lpstr>
      <vt:lpstr>Comparing Deaths from Gun Violence in the U.S. with Other Countries</vt:lpstr>
      <vt:lpstr>PowerPoint Presentation</vt:lpstr>
      <vt:lpstr>PowerPoint Presentation</vt:lpstr>
      <vt:lpstr>The U.S. ranks at the 93rd percentile of all countries and territories for overall firearm mortality.</vt:lpstr>
      <vt:lpstr>The U.S. ranks 16th out of 204 countries and territories for firearm mortality in the world.</vt:lpstr>
      <vt:lpstr>The U.S. has one of the highest rates of firearm deaths of any high-income country.</vt:lpstr>
      <vt:lpstr>The U.S. ranks at the 92nd percentile of all countries and territories for child and teen firearm mortality.</vt:lpstr>
      <vt:lpstr>The U.S. has among the highest child and teen firearm mortality rates in the world.</vt:lpstr>
      <vt:lpstr>The U.S. has among the highest rates of child and teen firearm deaths of any high-income country.</vt:lpstr>
      <vt:lpstr>The U.S. ranks at the 96th percentile of all countries and territories for women’s firearm mortality.</vt:lpstr>
      <vt:lpstr>The U.S. has the eighth-highest firearm mortality rate in the world for women.</vt:lpstr>
      <vt:lpstr>Among high-income countries, the U.S. has the second-highest firearm mortality rate for women.</vt:lpstr>
      <vt:lpstr>U.S. states have higher firearm mortality rates than most other countries in the world.</vt:lpstr>
      <vt:lpstr>Death rates from physical violence related to firearm in U.S. states are closer to rates seen in countries with the highest mortality rates in the world and experiencing active conflict.</vt:lpstr>
      <vt:lpstr>Only 12 countries have a rate of self-harm by firearm as high as that of the U.S. </vt:lpstr>
      <vt:lpstr>American Indian and Alaska Natives and Black Americans have the highest mortality due to firearms of any racial or ethnic group in the U.S.</vt:lpstr>
      <vt:lpstr>HOW WE CONDUCTED THIS STUDY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Comparing Deaths from Gun Violence in the U.S. with Other Countries</dc:title>
  <dc:creator>eg@cmwf.org;mg@cmwf.org;rw@cmwf.org</dc:creator>
  <cp:lastModifiedBy>Paul Frame</cp:lastModifiedBy>
  <cp:revision>2</cp:revision>
  <cp:lastPrinted>2019-10-21T14:35:30Z</cp:lastPrinted>
  <dcterms:created xsi:type="dcterms:W3CDTF">2017-08-16T13:54:52Z</dcterms:created>
  <dcterms:modified xsi:type="dcterms:W3CDTF">2024-10-29T20:10:56Z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MediaServiceImageTags">
    <vt:lpwstr/>
  </property>
</Properties>
</file>