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372" r:id="rId5"/>
    <p:sldId id="371" r:id="rId6"/>
    <p:sldId id="393" r:id="rId7"/>
    <p:sldId id="392" r:id="rId8"/>
    <p:sldId id="394" r:id="rId9"/>
    <p:sldId id="380" r:id="rId10"/>
    <p:sldId id="386" r:id="rId11"/>
    <p:sldId id="362" r:id="rId12"/>
    <p:sldId id="381" r:id="rId13"/>
    <p:sldId id="357" r:id="rId14"/>
    <p:sldId id="363" r:id="rId15"/>
    <p:sldId id="383" r:id="rId16"/>
    <p:sldId id="385" r:id="rId17"/>
    <p:sldId id="38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D91B12-F434-011F-F48F-C585143283AE}" name="Arnav Shah" initials="AS" userId="S::as@cmwf.org::5ebc33c2-31f8-4d34-9c84-ecd25ff70f5f" providerId="AD"/>
  <p188:author id="{BCEF232D-A6DF-A245-F613-C0680BF9C2CF}" name="Chris Hollander" initials="CH" userId="S::CAH@CMWF.org::45bf6f1b-2827-4b00-a19f-e2c1d925869e" providerId="AD"/>
  <p188:author id="{678AFF58-1777-8015-BC64-7E6AE8EBEBD3}" name="Michelle M. Doty" initials="MD" userId="S::mmd@cmwf.org::52ae03e3-3a92-4d81-b138-f181708e7369" providerId="AD"/>
  <p188:author id="{2DC5BBB8-6578-D625-90C2-68F527D0407D}" name="Evan Gumas" initials="EG" userId="S::eg@cmwf.org::aa7bac90-f7d1-4bdc-8de9-01febc2567e5" providerId="AD"/>
  <p188:author id="{06C108F7-4DF7-F55F-8CD5-E5D0A40B1AC1}" name="Munira Gunja" initials="MG" userId="S::mg@cmwf.org::74f460f7-66e3-40e9-8405-3d43e8edf2b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299C21-F4E5-4CB0-BC26-7F5A12E1E021}" v="7" dt="2024-08-12T15:05:56.5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94"/>
    <p:restoredTop sz="96005" autoAdjust="0"/>
  </p:normalViewPr>
  <p:slideViewPr>
    <p:cSldViewPr snapToGrid="0">
      <p:cViewPr varScale="1">
        <p:scale>
          <a:sx n="114" d="100"/>
          <a:sy n="114" d="100"/>
        </p:scale>
        <p:origin x="178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1DD7B2CC-893A-164A-B445-E7353C9AAB98}"/>
    <pc:docChg chg="undo redo custSel addSld delSld modSld modMainMaster">
      <pc:chgData name="Jen Wilson" userId="000f367a-3246-491c-88b4-803a33f58a8b" providerId="ADAL" clId="{1DD7B2CC-893A-164A-B445-E7353C9AAB98}" dt="2024-07-26T16:17:33.637" v="683" actId="14100"/>
      <pc:docMkLst>
        <pc:docMk/>
      </pc:docMkLst>
      <pc:sldChg chg="addSp delSp modSp mod modClrScheme chgLayout">
        <pc:chgData name="Jen Wilson" userId="000f367a-3246-491c-88b4-803a33f58a8b" providerId="ADAL" clId="{1DD7B2CC-893A-164A-B445-E7353C9AAB98}" dt="2024-07-17T21:25:59.587" v="145" actId="478"/>
        <pc:sldMkLst>
          <pc:docMk/>
          <pc:sldMk cId="4189751290" sldId="357"/>
        </pc:sldMkLst>
        <pc:spChg chg="mod ord">
          <ac:chgData name="Jen Wilson" userId="000f367a-3246-491c-88b4-803a33f58a8b" providerId="ADAL" clId="{1DD7B2CC-893A-164A-B445-E7353C9AAB98}" dt="2024-07-17T21:25:50.201" v="139" actId="6264"/>
          <ac:spMkLst>
            <pc:docMk/>
            <pc:sldMk cId="4189751290" sldId="357"/>
            <ac:spMk id="2" creationId="{4F865F3D-ABB0-9F45-98FD-D3809E5842F9}"/>
          </ac:spMkLst>
        </pc:spChg>
        <pc:spChg chg="add del mod ord">
          <ac:chgData name="Jen Wilson" userId="000f367a-3246-491c-88b4-803a33f58a8b" providerId="ADAL" clId="{1DD7B2CC-893A-164A-B445-E7353C9AAB98}" dt="2024-07-17T21:25:50.201" v="139" actId="6264"/>
          <ac:spMkLst>
            <pc:docMk/>
            <pc:sldMk cId="4189751290" sldId="357"/>
            <ac:spMk id="4" creationId="{B04FEBDF-964A-0678-FC25-D56A26F2FE8E}"/>
          </ac:spMkLst>
        </pc:spChg>
        <pc:spChg chg="del mod">
          <ac:chgData name="Jen Wilson" userId="000f367a-3246-491c-88b4-803a33f58a8b" providerId="ADAL" clId="{1DD7B2CC-893A-164A-B445-E7353C9AAB98}" dt="2024-07-17T21:25:59.587" v="145" actId="478"/>
          <ac:spMkLst>
            <pc:docMk/>
            <pc:sldMk cId="4189751290" sldId="357"/>
            <ac:spMk id="5" creationId="{67F2B509-33A8-24DA-0384-66928A785B1B}"/>
          </ac:spMkLst>
        </pc:spChg>
        <pc:spChg chg="mod ord">
          <ac:chgData name="Jen Wilson" userId="000f367a-3246-491c-88b4-803a33f58a8b" providerId="ADAL" clId="{1DD7B2CC-893A-164A-B445-E7353C9AAB98}" dt="2024-07-17T21:25:50.201" v="139" actId="6264"/>
          <ac:spMkLst>
            <pc:docMk/>
            <pc:sldMk cId="4189751290" sldId="357"/>
            <ac:spMk id="6" creationId="{E8836ECB-0976-22A8-EAA3-D59D0F1E18B2}"/>
          </ac:spMkLst>
        </pc:spChg>
        <pc:spChg chg="add del mod ord">
          <ac:chgData name="Jen Wilson" userId="000f367a-3246-491c-88b4-803a33f58a8b" providerId="ADAL" clId="{1DD7B2CC-893A-164A-B445-E7353C9AAB98}" dt="2024-07-17T21:25:50.201" v="139" actId="6264"/>
          <ac:spMkLst>
            <pc:docMk/>
            <pc:sldMk cId="4189751290" sldId="357"/>
            <ac:spMk id="7" creationId="{AD8E97A8-3025-F44C-8343-7B3782316DB6}"/>
          </ac:spMkLst>
        </pc:spChg>
        <pc:spChg chg="add del mod">
          <ac:chgData name="Jen Wilson" userId="000f367a-3246-491c-88b4-803a33f58a8b" providerId="ADAL" clId="{1DD7B2CC-893A-164A-B445-E7353C9AAB98}" dt="2024-07-17T21:25:50.201" v="139" actId="6264"/>
          <ac:spMkLst>
            <pc:docMk/>
            <pc:sldMk cId="4189751290" sldId="357"/>
            <ac:spMk id="8" creationId="{BCFF9238-016D-0779-5712-EBA145E08ADF}"/>
          </ac:spMkLst>
        </pc:spChg>
        <pc:spChg chg="add del mod">
          <ac:chgData name="Jen Wilson" userId="000f367a-3246-491c-88b4-803a33f58a8b" providerId="ADAL" clId="{1DD7B2CC-893A-164A-B445-E7353C9AAB98}" dt="2024-07-17T21:25:50.201" v="139" actId="6264"/>
          <ac:spMkLst>
            <pc:docMk/>
            <pc:sldMk cId="4189751290" sldId="357"/>
            <ac:spMk id="9" creationId="{DE753193-3806-0153-1CB1-0B267DEE0575}"/>
          </ac:spMkLst>
        </pc:spChg>
        <pc:spChg chg="add del mod ord">
          <ac:chgData name="Jen Wilson" userId="000f367a-3246-491c-88b4-803a33f58a8b" providerId="ADAL" clId="{1DD7B2CC-893A-164A-B445-E7353C9AAB98}" dt="2024-07-17T21:25:56.732" v="144"/>
          <ac:spMkLst>
            <pc:docMk/>
            <pc:sldMk cId="4189751290" sldId="357"/>
            <ac:spMk id="10" creationId="{5506E229-190C-02FA-6029-A8AE4B67CC3C}"/>
          </ac:spMkLst>
        </pc:spChg>
        <pc:spChg chg="add mod ord">
          <ac:chgData name="Jen Wilson" userId="000f367a-3246-491c-88b4-803a33f58a8b" providerId="ADAL" clId="{1DD7B2CC-893A-164A-B445-E7353C9AAB98}" dt="2024-07-17T21:25:54.106" v="142" actId="20577"/>
          <ac:spMkLst>
            <pc:docMk/>
            <pc:sldMk cId="4189751290" sldId="357"/>
            <ac:spMk id="11" creationId="{E1F1AB9B-ACC8-3119-C697-A3C8DC569494}"/>
          </ac:spMkLst>
        </pc:spChg>
        <pc:graphicFrameChg chg="del">
          <ac:chgData name="Jen Wilson" userId="000f367a-3246-491c-88b4-803a33f58a8b" providerId="ADAL" clId="{1DD7B2CC-893A-164A-B445-E7353C9AAB98}" dt="2024-07-17T21:25:55.616" v="143" actId="21"/>
          <ac:graphicFrameMkLst>
            <pc:docMk/>
            <pc:sldMk cId="4189751290" sldId="357"/>
            <ac:graphicFrameMk id="3" creationId="{7F414CDF-14D2-EDDE-A697-BC616F704007}"/>
          </ac:graphicFrameMkLst>
        </pc:graphicFrameChg>
        <pc:graphicFrameChg chg="add mod">
          <ac:chgData name="Jen Wilson" userId="000f367a-3246-491c-88b4-803a33f58a8b" providerId="ADAL" clId="{1DD7B2CC-893A-164A-B445-E7353C9AAB98}" dt="2024-07-17T21:25:56.732" v="144"/>
          <ac:graphicFrameMkLst>
            <pc:docMk/>
            <pc:sldMk cId="4189751290" sldId="357"/>
            <ac:graphicFrameMk id="12" creationId="{22D1D294-9BD7-441B-881A-3C4262B03C63}"/>
          </ac:graphicFrameMkLst>
        </pc:graphicFrameChg>
      </pc:sldChg>
      <pc:sldChg chg="addSp delSp modSp mod modClrScheme chgLayout">
        <pc:chgData name="Jen Wilson" userId="000f367a-3246-491c-88b4-803a33f58a8b" providerId="ADAL" clId="{1DD7B2CC-893A-164A-B445-E7353C9AAB98}" dt="2024-07-26T16:16:19.834" v="682" actId="20577"/>
        <pc:sldMkLst>
          <pc:docMk/>
          <pc:sldMk cId="2769107064" sldId="362"/>
        </pc:sldMkLst>
        <pc:spChg chg="mod ord">
          <ac:chgData name="Jen Wilson" userId="000f367a-3246-491c-88b4-803a33f58a8b" providerId="ADAL" clId="{1DD7B2CC-893A-164A-B445-E7353C9AAB98}" dt="2024-07-26T16:15:57.723" v="676" actId="20577"/>
          <ac:spMkLst>
            <pc:docMk/>
            <pc:sldMk cId="2769107064" sldId="362"/>
            <ac:spMk id="2" creationId="{A9FD6EBA-AC32-913D-18AB-9150989DC5E2}"/>
          </ac:spMkLst>
        </pc:spChg>
        <pc:spChg chg="add del mod ord">
          <ac:chgData name="Jen Wilson" userId="000f367a-3246-491c-88b4-803a33f58a8b" providerId="ADAL" clId="{1DD7B2CC-893A-164A-B445-E7353C9AAB98}" dt="2024-07-17T16:19:55.112" v="68" actId="700"/>
          <ac:spMkLst>
            <pc:docMk/>
            <pc:sldMk cId="2769107064" sldId="362"/>
            <ac:spMk id="4" creationId="{73535873-4E6B-8844-6035-4D200F5CB151}"/>
          </ac:spMkLst>
        </pc:spChg>
        <pc:spChg chg="del mod">
          <ac:chgData name="Jen Wilson" userId="000f367a-3246-491c-88b4-803a33f58a8b" providerId="ADAL" clId="{1DD7B2CC-893A-164A-B445-E7353C9AAB98}" dt="2024-07-17T21:25:37.426" v="134" actId="478"/>
          <ac:spMkLst>
            <pc:docMk/>
            <pc:sldMk cId="2769107064" sldId="362"/>
            <ac:spMk id="5" creationId="{ACB807D3-5229-E3B9-35CC-07CE8116D333}"/>
          </ac:spMkLst>
        </pc:spChg>
        <pc:spChg chg="mod ord">
          <ac:chgData name="Jen Wilson" userId="000f367a-3246-491c-88b4-803a33f58a8b" providerId="ADAL" clId="{1DD7B2CC-893A-164A-B445-E7353C9AAB98}" dt="2024-07-26T16:16:19.834" v="682" actId="20577"/>
          <ac:spMkLst>
            <pc:docMk/>
            <pc:sldMk cId="2769107064" sldId="362"/>
            <ac:spMk id="6" creationId="{9344B3A4-EC7D-9F0A-D606-A168BEDA3CE7}"/>
          </ac:spMkLst>
        </pc:spChg>
        <pc:spChg chg="add del mod ord">
          <ac:chgData name="Jen Wilson" userId="000f367a-3246-491c-88b4-803a33f58a8b" providerId="ADAL" clId="{1DD7B2CC-893A-164A-B445-E7353C9AAB98}" dt="2024-07-17T16:19:55.112" v="68" actId="700"/>
          <ac:spMkLst>
            <pc:docMk/>
            <pc:sldMk cId="2769107064" sldId="362"/>
            <ac:spMk id="7" creationId="{104A85FE-A6F1-C3E2-4C53-F1C83A62F814}"/>
          </ac:spMkLst>
        </pc:spChg>
        <pc:spChg chg="add del mod ord">
          <ac:chgData name="Jen Wilson" userId="000f367a-3246-491c-88b4-803a33f58a8b" providerId="ADAL" clId="{1DD7B2CC-893A-164A-B445-E7353C9AAB98}" dt="2024-07-17T21:25:34.675" v="133"/>
          <ac:spMkLst>
            <pc:docMk/>
            <pc:sldMk cId="2769107064" sldId="362"/>
            <ac:spMk id="8" creationId="{1E666771-5D26-4742-CC58-BD15EDB70FF0}"/>
          </ac:spMkLst>
        </pc:spChg>
        <pc:spChg chg="add mod ord">
          <ac:chgData name="Jen Wilson" userId="000f367a-3246-491c-88b4-803a33f58a8b" providerId="ADAL" clId="{1DD7B2CC-893A-164A-B445-E7353C9AAB98}" dt="2024-07-17T21:25:41.896" v="137" actId="6264"/>
          <ac:spMkLst>
            <pc:docMk/>
            <pc:sldMk cId="2769107064" sldId="362"/>
            <ac:spMk id="9" creationId="{C6F0D180-7657-A4C0-C963-321FC98404B9}"/>
          </ac:spMkLst>
        </pc:spChg>
        <pc:spChg chg="add del mod">
          <ac:chgData name="Jen Wilson" userId="000f367a-3246-491c-88b4-803a33f58a8b" providerId="ADAL" clId="{1DD7B2CC-893A-164A-B445-E7353C9AAB98}" dt="2024-07-17T21:25:40.469" v="136" actId="6264"/>
          <ac:spMkLst>
            <pc:docMk/>
            <pc:sldMk cId="2769107064" sldId="362"/>
            <ac:spMk id="11" creationId="{A1ABFEFA-E8D3-30D8-EE6A-2A3CF78F99C7}"/>
          </ac:spMkLst>
        </pc:spChg>
        <pc:spChg chg="add del mod">
          <ac:chgData name="Jen Wilson" userId="000f367a-3246-491c-88b4-803a33f58a8b" providerId="ADAL" clId="{1DD7B2CC-893A-164A-B445-E7353C9AAB98}" dt="2024-07-17T21:25:40.469" v="136" actId="6264"/>
          <ac:spMkLst>
            <pc:docMk/>
            <pc:sldMk cId="2769107064" sldId="362"/>
            <ac:spMk id="12" creationId="{2DF963AD-75FF-1299-3F5F-00426EECA40E}"/>
          </ac:spMkLst>
        </pc:spChg>
        <pc:spChg chg="add del mod">
          <ac:chgData name="Jen Wilson" userId="000f367a-3246-491c-88b4-803a33f58a8b" providerId="ADAL" clId="{1DD7B2CC-893A-164A-B445-E7353C9AAB98}" dt="2024-07-17T21:25:40.469" v="136" actId="6264"/>
          <ac:spMkLst>
            <pc:docMk/>
            <pc:sldMk cId="2769107064" sldId="362"/>
            <ac:spMk id="13" creationId="{14317C69-217A-1988-D04A-309DF31F5E85}"/>
          </ac:spMkLst>
        </pc:spChg>
        <pc:spChg chg="add del mod">
          <ac:chgData name="Jen Wilson" userId="000f367a-3246-491c-88b4-803a33f58a8b" providerId="ADAL" clId="{1DD7B2CC-893A-164A-B445-E7353C9AAB98}" dt="2024-07-17T21:25:40.469" v="136" actId="6264"/>
          <ac:spMkLst>
            <pc:docMk/>
            <pc:sldMk cId="2769107064" sldId="362"/>
            <ac:spMk id="14" creationId="{A427DFDB-5F7A-2355-2403-8E970B4A98BA}"/>
          </ac:spMkLst>
        </pc:spChg>
        <pc:spChg chg="add del mod">
          <ac:chgData name="Jen Wilson" userId="000f367a-3246-491c-88b4-803a33f58a8b" providerId="ADAL" clId="{1DD7B2CC-893A-164A-B445-E7353C9AAB98}" dt="2024-07-17T21:25:41.896" v="137" actId="6264"/>
          <ac:spMkLst>
            <pc:docMk/>
            <pc:sldMk cId="2769107064" sldId="362"/>
            <ac:spMk id="15" creationId="{4DE3A532-44B9-1FD1-663E-CDBFEAE3B0B8}"/>
          </ac:spMkLst>
        </pc:spChg>
        <pc:spChg chg="add del mod">
          <ac:chgData name="Jen Wilson" userId="000f367a-3246-491c-88b4-803a33f58a8b" providerId="ADAL" clId="{1DD7B2CC-893A-164A-B445-E7353C9AAB98}" dt="2024-07-17T21:25:41.896" v="137" actId="6264"/>
          <ac:spMkLst>
            <pc:docMk/>
            <pc:sldMk cId="2769107064" sldId="362"/>
            <ac:spMk id="16" creationId="{553469FB-5965-B42B-1B5C-8C15703F1D24}"/>
          </ac:spMkLst>
        </pc:spChg>
        <pc:spChg chg="add del mod">
          <ac:chgData name="Jen Wilson" userId="000f367a-3246-491c-88b4-803a33f58a8b" providerId="ADAL" clId="{1DD7B2CC-893A-164A-B445-E7353C9AAB98}" dt="2024-07-17T21:25:41.896" v="137" actId="6264"/>
          <ac:spMkLst>
            <pc:docMk/>
            <pc:sldMk cId="2769107064" sldId="362"/>
            <ac:spMk id="17" creationId="{90A5E1C9-B93B-C7DD-525A-5CBF467CE7AE}"/>
          </ac:spMkLst>
        </pc:spChg>
        <pc:spChg chg="add del mod">
          <ac:chgData name="Jen Wilson" userId="000f367a-3246-491c-88b4-803a33f58a8b" providerId="ADAL" clId="{1DD7B2CC-893A-164A-B445-E7353C9AAB98}" dt="2024-07-17T21:25:41.896" v="137" actId="6264"/>
          <ac:spMkLst>
            <pc:docMk/>
            <pc:sldMk cId="2769107064" sldId="362"/>
            <ac:spMk id="18" creationId="{4A37D444-11CF-EC7A-ED35-463494F65F4E}"/>
          </ac:spMkLst>
        </pc:spChg>
        <pc:graphicFrameChg chg="del">
          <ac:chgData name="Jen Wilson" userId="000f367a-3246-491c-88b4-803a33f58a8b" providerId="ADAL" clId="{1DD7B2CC-893A-164A-B445-E7353C9AAB98}" dt="2024-07-17T21:25:34.081" v="132" actId="21"/>
          <ac:graphicFrameMkLst>
            <pc:docMk/>
            <pc:sldMk cId="2769107064" sldId="362"/>
            <ac:graphicFrameMk id="3" creationId="{F5238669-3459-66CA-2FC9-A38DD84479CA}"/>
          </ac:graphicFrameMkLst>
        </pc:graphicFrameChg>
        <pc:graphicFrameChg chg="add mod ord">
          <ac:chgData name="Jen Wilson" userId="000f367a-3246-491c-88b4-803a33f58a8b" providerId="ADAL" clId="{1DD7B2CC-893A-164A-B445-E7353C9AAB98}" dt="2024-07-17T21:25:41.896" v="137" actId="6264"/>
          <ac:graphicFrameMkLst>
            <pc:docMk/>
            <pc:sldMk cId="2769107064" sldId="362"/>
            <ac:graphicFrameMk id="10" creationId="{AA702D6A-3914-2374-B7CB-8B2214025A0C}"/>
          </ac:graphicFrameMkLst>
        </pc:graphicFrameChg>
      </pc:sldChg>
      <pc:sldChg chg="addSp delSp modSp mod modClrScheme chgLayout">
        <pc:chgData name="Jen Wilson" userId="000f367a-3246-491c-88b4-803a33f58a8b" providerId="ADAL" clId="{1DD7B2CC-893A-164A-B445-E7353C9AAB98}" dt="2024-07-26T16:17:33.637" v="683" actId="14100"/>
        <pc:sldMkLst>
          <pc:docMk/>
          <pc:sldMk cId="937131481" sldId="363"/>
        </pc:sldMkLst>
        <pc:spChg chg="mod ord">
          <ac:chgData name="Jen Wilson" userId="000f367a-3246-491c-88b4-803a33f58a8b" providerId="ADAL" clId="{1DD7B2CC-893A-164A-B445-E7353C9AAB98}" dt="2024-07-17T21:27:03.910" v="168" actId="6264"/>
          <ac:spMkLst>
            <pc:docMk/>
            <pc:sldMk cId="937131481" sldId="363"/>
            <ac:spMk id="2" creationId="{4E42955F-0133-029E-CDA0-A8CD5F06E0BF}"/>
          </ac:spMkLst>
        </pc:spChg>
        <pc:spChg chg="add del mod ord">
          <ac:chgData name="Jen Wilson" userId="000f367a-3246-491c-88b4-803a33f58a8b" providerId="ADAL" clId="{1DD7B2CC-893A-164A-B445-E7353C9AAB98}" dt="2024-07-17T21:26:28.895" v="147" actId="6264"/>
          <ac:spMkLst>
            <pc:docMk/>
            <pc:sldMk cId="937131481" sldId="363"/>
            <ac:spMk id="4" creationId="{CD7F8CCF-886F-41D0-B05B-535E49F52F5C}"/>
          </ac:spMkLst>
        </pc:spChg>
        <pc:spChg chg="del">
          <ac:chgData name="Jen Wilson" userId="000f367a-3246-491c-88b4-803a33f58a8b" providerId="ADAL" clId="{1DD7B2CC-893A-164A-B445-E7353C9AAB98}" dt="2024-07-17T21:26:38.312" v="158" actId="478"/>
          <ac:spMkLst>
            <pc:docMk/>
            <pc:sldMk cId="937131481" sldId="363"/>
            <ac:spMk id="5" creationId="{C5158C0F-E98D-3E16-DADE-4472759577C5}"/>
          </ac:spMkLst>
        </pc:spChg>
        <pc:spChg chg="mod ord">
          <ac:chgData name="Jen Wilson" userId="000f367a-3246-491c-88b4-803a33f58a8b" providerId="ADAL" clId="{1DD7B2CC-893A-164A-B445-E7353C9AAB98}" dt="2024-07-17T21:27:03.910" v="168" actId="6264"/>
          <ac:spMkLst>
            <pc:docMk/>
            <pc:sldMk cId="937131481" sldId="363"/>
            <ac:spMk id="6" creationId="{168BB98A-FA14-4289-9CB2-C1B5F9ADF7BF}"/>
          </ac:spMkLst>
        </pc:spChg>
        <pc:spChg chg="add del mod ord">
          <ac:chgData name="Jen Wilson" userId="000f367a-3246-491c-88b4-803a33f58a8b" providerId="ADAL" clId="{1DD7B2CC-893A-164A-B445-E7353C9AAB98}" dt="2024-07-17T21:26:28.895" v="147" actId="6264"/>
          <ac:spMkLst>
            <pc:docMk/>
            <pc:sldMk cId="937131481" sldId="363"/>
            <ac:spMk id="7" creationId="{677E12C3-E0CA-C3FD-41FF-B13DAA577A42}"/>
          </ac:spMkLst>
        </pc:spChg>
        <pc:spChg chg="add del mod">
          <ac:chgData name="Jen Wilson" userId="000f367a-3246-491c-88b4-803a33f58a8b" providerId="ADAL" clId="{1DD7B2CC-893A-164A-B445-E7353C9AAB98}" dt="2024-07-17T21:26:28.895" v="147" actId="6264"/>
          <ac:spMkLst>
            <pc:docMk/>
            <pc:sldMk cId="937131481" sldId="363"/>
            <ac:spMk id="8" creationId="{692D1B18-8053-DE24-E0C8-B721F1A354D4}"/>
          </ac:spMkLst>
        </pc:spChg>
        <pc:spChg chg="add del mod">
          <ac:chgData name="Jen Wilson" userId="000f367a-3246-491c-88b4-803a33f58a8b" providerId="ADAL" clId="{1DD7B2CC-893A-164A-B445-E7353C9AAB98}" dt="2024-07-17T21:26:28.895" v="147" actId="6264"/>
          <ac:spMkLst>
            <pc:docMk/>
            <pc:sldMk cId="937131481" sldId="363"/>
            <ac:spMk id="9" creationId="{243177C4-6852-D26B-BED8-4D0EA0B739CE}"/>
          </ac:spMkLst>
        </pc:spChg>
        <pc:spChg chg="add del mod ord">
          <ac:chgData name="Jen Wilson" userId="000f367a-3246-491c-88b4-803a33f58a8b" providerId="ADAL" clId="{1DD7B2CC-893A-164A-B445-E7353C9AAB98}" dt="2024-07-17T21:26:41.732" v="161"/>
          <ac:spMkLst>
            <pc:docMk/>
            <pc:sldMk cId="937131481" sldId="363"/>
            <ac:spMk id="10" creationId="{4D85F236-F6E3-1A51-F765-0ECF3CC4FE13}"/>
          </ac:spMkLst>
        </pc:spChg>
        <pc:spChg chg="add mod ord">
          <ac:chgData name="Jen Wilson" userId="000f367a-3246-491c-88b4-803a33f58a8b" providerId="ADAL" clId="{1DD7B2CC-893A-164A-B445-E7353C9AAB98}" dt="2024-07-26T16:17:33.637" v="683" actId="14100"/>
          <ac:spMkLst>
            <pc:docMk/>
            <pc:sldMk cId="937131481" sldId="363"/>
            <ac:spMk id="11" creationId="{E7A80E32-B62F-8EFA-F18B-797FE6485D62}"/>
          </ac:spMkLst>
        </pc:spChg>
        <pc:spChg chg="add del mod">
          <ac:chgData name="Jen Wilson" userId="000f367a-3246-491c-88b4-803a33f58a8b" providerId="ADAL" clId="{1DD7B2CC-893A-164A-B445-E7353C9AAB98}" dt="2024-07-17T21:26:43.883" v="162" actId="6264"/>
          <ac:spMkLst>
            <pc:docMk/>
            <pc:sldMk cId="937131481" sldId="363"/>
            <ac:spMk id="13" creationId="{FD2914DA-14AE-1931-F005-9A7393412456}"/>
          </ac:spMkLst>
        </pc:spChg>
        <pc:spChg chg="add del mod">
          <ac:chgData name="Jen Wilson" userId="000f367a-3246-491c-88b4-803a33f58a8b" providerId="ADAL" clId="{1DD7B2CC-893A-164A-B445-E7353C9AAB98}" dt="2024-07-17T21:26:43.883" v="162" actId="6264"/>
          <ac:spMkLst>
            <pc:docMk/>
            <pc:sldMk cId="937131481" sldId="363"/>
            <ac:spMk id="14" creationId="{6EB7E68F-67AA-848E-F9A4-070BE284A478}"/>
          </ac:spMkLst>
        </pc:spChg>
        <pc:spChg chg="add del mod">
          <ac:chgData name="Jen Wilson" userId="000f367a-3246-491c-88b4-803a33f58a8b" providerId="ADAL" clId="{1DD7B2CC-893A-164A-B445-E7353C9AAB98}" dt="2024-07-17T21:26:43.883" v="162" actId="6264"/>
          <ac:spMkLst>
            <pc:docMk/>
            <pc:sldMk cId="937131481" sldId="363"/>
            <ac:spMk id="15" creationId="{EA0A81E6-FD24-E01E-D71A-6D2506B9CCEF}"/>
          </ac:spMkLst>
        </pc:spChg>
        <pc:spChg chg="add del mod">
          <ac:chgData name="Jen Wilson" userId="000f367a-3246-491c-88b4-803a33f58a8b" providerId="ADAL" clId="{1DD7B2CC-893A-164A-B445-E7353C9AAB98}" dt="2024-07-17T21:26:43.883" v="162" actId="6264"/>
          <ac:spMkLst>
            <pc:docMk/>
            <pc:sldMk cId="937131481" sldId="363"/>
            <ac:spMk id="16" creationId="{97C256F4-136D-CB4F-04EF-F7860033763F}"/>
          </ac:spMkLst>
        </pc:spChg>
        <pc:spChg chg="add del mod">
          <ac:chgData name="Jen Wilson" userId="000f367a-3246-491c-88b4-803a33f58a8b" providerId="ADAL" clId="{1DD7B2CC-893A-164A-B445-E7353C9AAB98}" dt="2024-07-17T21:27:03.910" v="168" actId="6264"/>
          <ac:spMkLst>
            <pc:docMk/>
            <pc:sldMk cId="937131481" sldId="363"/>
            <ac:spMk id="17" creationId="{237E521E-297D-255E-274C-61D03D6BE98E}"/>
          </ac:spMkLst>
        </pc:spChg>
        <pc:spChg chg="add del mod">
          <ac:chgData name="Jen Wilson" userId="000f367a-3246-491c-88b4-803a33f58a8b" providerId="ADAL" clId="{1DD7B2CC-893A-164A-B445-E7353C9AAB98}" dt="2024-07-17T21:27:03.910" v="168" actId="6264"/>
          <ac:spMkLst>
            <pc:docMk/>
            <pc:sldMk cId="937131481" sldId="363"/>
            <ac:spMk id="18" creationId="{282B431D-2115-D236-318E-96A7F18CCDB6}"/>
          </ac:spMkLst>
        </pc:spChg>
        <pc:spChg chg="add del mod">
          <ac:chgData name="Jen Wilson" userId="000f367a-3246-491c-88b4-803a33f58a8b" providerId="ADAL" clId="{1DD7B2CC-893A-164A-B445-E7353C9AAB98}" dt="2024-07-17T21:27:03.910" v="168" actId="6264"/>
          <ac:spMkLst>
            <pc:docMk/>
            <pc:sldMk cId="937131481" sldId="363"/>
            <ac:spMk id="19" creationId="{730B405A-C075-3123-E2CB-B733D7AB9D9B}"/>
          </ac:spMkLst>
        </pc:spChg>
        <pc:spChg chg="add del mod">
          <ac:chgData name="Jen Wilson" userId="000f367a-3246-491c-88b4-803a33f58a8b" providerId="ADAL" clId="{1DD7B2CC-893A-164A-B445-E7353C9AAB98}" dt="2024-07-17T21:27:03.910" v="168" actId="6264"/>
          <ac:spMkLst>
            <pc:docMk/>
            <pc:sldMk cId="937131481" sldId="363"/>
            <ac:spMk id="20" creationId="{977A9CD8-7E01-3865-6CE8-AC85FB03C95C}"/>
          </ac:spMkLst>
        </pc:spChg>
        <pc:graphicFrameChg chg="del mod">
          <ac:chgData name="Jen Wilson" userId="000f367a-3246-491c-88b4-803a33f58a8b" providerId="ADAL" clId="{1DD7B2CC-893A-164A-B445-E7353C9AAB98}" dt="2024-07-17T21:26:41.097" v="160" actId="21"/>
          <ac:graphicFrameMkLst>
            <pc:docMk/>
            <pc:sldMk cId="937131481" sldId="363"/>
            <ac:graphicFrameMk id="3" creationId="{FE534C86-D4DF-A930-0A25-388E9279011D}"/>
          </ac:graphicFrameMkLst>
        </pc:graphicFrameChg>
        <pc:graphicFrameChg chg="add mod ord">
          <ac:chgData name="Jen Wilson" userId="000f367a-3246-491c-88b4-803a33f58a8b" providerId="ADAL" clId="{1DD7B2CC-893A-164A-B445-E7353C9AAB98}" dt="2024-07-17T21:27:03.910" v="168" actId="6264"/>
          <ac:graphicFrameMkLst>
            <pc:docMk/>
            <pc:sldMk cId="937131481" sldId="363"/>
            <ac:graphicFrameMk id="12" creationId="{0762CC25-12A4-D455-FBB1-D713B3376C1B}"/>
          </ac:graphicFrameMkLst>
        </pc:graphicFrameChg>
      </pc:sldChg>
      <pc:sldChg chg="addSp delSp modSp mod modClrScheme chgLayout">
        <pc:chgData name="Jen Wilson" userId="000f367a-3246-491c-88b4-803a33f58a8b" providerId="ADAL" clId="{1DD7B2CC-893A-164A-B445-E7353C9AAB98}" dt="2024-07-17T19:53:28.658" v="99" actId="27918"/>
        <pc:sldMkLst>
          <pc:docMk/>
          <pc:sldMk cId="3461187152" sldId="371"/>
        </pc:sldMkLst>
        <pc:spChg chg="mod ord">
          <ac:chgData name="Jen Wilson" userId="000f367a-3246-491c-88b4-803a33f58a8b" providerId="ADAL" clId="{1DD7B2CC-893A-164A-B445-E7353C9AAB98}" dt="2024-07-17T18:24:14.647" v="71" actId="6264"/>
          <ac:spMkLst>
            <pc:docMk/>
            <pc:sldMk cId="3461187152" sldId="371"/>
            <ac:spMk id="2" creationId="{7A531DD1-80D8-3381-6538-B84465706FF0}"/>
          </ac:spMkLst>
        </pc:spChg>
        <pc:spChg chg="add del mod ord">
          <ac:chgData name="Jen Wilson" userId="000f367a-3246-491c-88b4-803a33f58a8b" providerId="ADAL" clId="{1DD7B2CC-893A-164A-B445-E7353C9AAB98}" dt="2024-07-17T16:18:54.878" v="57"/>
          <ac:spMkLst>
            <pc:docMk/>
            <pc:sldMk cId="3461187152" sldId="371"/>
            <ac:spMk id="4" creationId="{0C90CB0C-F4DE-5ACF-6D7E-2FCD2C4A241B}"/>
          </ac:spMkLst>
        </pc:spChg>
        <pc:spChg chg="mod">
          <ac:chgData name="Jen Wilson" userId="000f367a-3246-491c-88b4-803a33f58a8b" providerId="ADAL" clId="{1DD7B2CC-893A-164A-B445-E7353C9AAB98}" dt="2024-07-17T16:18:59.140" v="58" actId="21"/>
          <ac:spMkLst>
            <pc:docMk/>
            <pc:sldMk cId="3461187152" sldId="371"/>
            <ac:spMk id="5" creationId="{9B82D7A7-013E-2818-F17E-939F95EF3646}"/>
          </ac:spMkLst>
        </pc:spChg>
        <pc:spChg chg="mod ord">
          <ac:chgData name="Jen Wilson" userId="000f367a-3246-491c-88b4-803a33f58a8b" providerId="ADAL" clId="{1DD7B2CC-893A-164A-B445-E7353C9AAB98}" dt="2024-07-17T18:24:14.647" v="71" actId="6264"/>
          <ac:spMkLst>
            <pc:docMk/>
            <pc:sldMk cId="3461187152" sldId="371"/>
            <ac:spMk id="6" creationId="{4F9D8C05-7680-3ADC-14A8-78D7DE13BD58}"/>
          </ac:spMkLst>
        </pc:spChg>
        <pc:spChg chg="add mod ord">
          <ac:chgData name="Jen Wilson" userId="000f367a-3246-491c-88b4-803a33f58a8b" providerId="ADAL" clId="{1DD7B2CC-893A-164A-B445-E7353C9AAB98}" dt="2024-07-17T18:24:14.647" v="71" actId="6264"/>
          <ac:spMkLst>
            <pc:docMk/>
            <pc:sldMk cId="3461187152" sldId="371"/>
            <ac:spMk id="7" creationId="{CB536BA6-E685-E2FA-5BFC-2F6CBE4BC048}"/>
          </ac:spMkLst>
        </pc:spChg>
        <pc:spChg chg="add del mod">
          <ac:chgData name="Jen Wilson" userId="000f367a-3246-491c-88b4-803a33f58a8b" providerId="ADAL" clId="{1DD7B2CC-893A-164A-B445-E7353C9AAB98}" dt="2024-07-17T16:19:36.172" v="66" actId="6264"/>
          <ac:spMkLst>
            <pc:docMk/>
            <pc:sldMk cId="3461187152" sldId="371"/>
            <ac:spMk id="9" creationId="{063F7887-76FB-199B-D5B0-631F09FED125}"/>
          </ac:spMkLst>
        </pc:spChg>
        <pc:spChg chg="add del mod">
          <ac:chgData name="Jen Wilson" userId="000f367a-3246-491c-88b4-803a33f58a8b" providerId="ADAL" clId="{1DD7B2CC-893A-164A-B445-E7353C9AAB98}" dt="2024-07-17T16:19:36.172" v="66" actId="6264"/>
          <ac:spMkLst>
            <pc:docMk/>
            <pc:sldMk cId="3461187152" sldId="371"/>
            <ac:spMk id="10" creationId="{181FF03F-18AC-3D96-51E0-FE0842A5682E}"/>
          </ac:spMkLst>
        </pc:spChg>
        <pc:spChg chg="add del mod">
          <ac:chgData name="Jen Wilson" userId="000f367a-3246-491c-88b4-803a33f58a8b" providerId="ADAL" clId="{1DD7B2CC-893A-164A-B445-E7353C9AAB98}" dt="2024-07-17T16:19:36.172" v="66" actId="6264"/>
          <ac:spMkLst>
            <pc:docMk/>
            <pc:sldMk cId="3461187152" sldId="371"/>
            <ac:spMk id="11" creationId="{4D8C7B22-0481-82FE-CF48-90076443EF86}"/>
          </ac:spMkLst>
        </pc:spChg>
        <pc:spChg chg="add del mod">
          <ac:chgData name="Jen Wilson" userId="000f367a-3246-491c-88b4-803a33f58a8b" providerId="ADAL" clId="{1DD7B2CC-893A-164A-B445-E7353C9AAB98}" dt="2024-07-17T16:19:36.172" v="66" actId="6264"/>
          <ac:spMkLst>
            <pc:docMk/>
            <pc:sldMk cId="3461187152" sldId="371"/>
            <ac:spMk id="12" creationId="{AB52B58C-D52C-3084-30AC-28CEED11C751}"/>
          </ac:spMkLst>
        </pc:spChg>
        <pc:spChg chg="add del mod">
          <ac:chgData name="Jen Wilson" userId="000f367a-3246-491c-88b4-803a33f58a8b" providerId="ADAL" clId="{1DD7B2CC-893A-164A-B445-E7353C9AAB98}" dt="2024-07-17T18:24:13.994" v="70" actId="6264"/>
          <ac:spMkLst>
            <pc:docMk/>
            <pc:sldMk cId="3461187152" sldId="371"/>
            <ac:spMk id="13" creationId="{EDF189A8-A4F7-A1D2-B916-D97C5A3BE3CA}"/>
          </ac:spMkLst>
        </pc:spChg>
        <pc:spChg chg="add del mod">
          <ac:chgData name="Jen Wilson" userId="000f367a-3246-491c-88b4-803a33f58a8b" providerId="ADAL" clId="{1DD7B2CC-893A-164A-B445-E7353C9AAB98}" dt="2024-07-17T18:24:13.994" v="70" actId="6264"/>
          <ac:spMkLst>
            <pc:docMk/>
            <pc:sldMk cId="3461187152" sldId="371"/>
            <ac:spMk id="14" creationId="{A8B9D75F-F0C6-4DC0-C2F0-D846B7381F65}"/>
          </ac:spMkLst>
        </pc:spChg>
        <pc:spChg chg="add del mod">
          <ac:chgData name="Jen Wilson" userId="000f367a-3246-491c-88b4-803a33f58a8b" providerId="ADAL" clId="{1DD7B2CC-893A-164A-B445-E7353C9AAB98}" dt="2024-07-17T18:24:13.994" v="70" actId="6264"/>
          <ac:spMkLst>
            <pc:docMk/>
            <pc:sldMk cId="3461187152" sldId="371"/>
            <ac:spMk id="15" creationId="{E4F32C9D-6778-5001-B366-0FC0A6C2890D}"/>
          </ac:spMkLst>
        </pc:spChg>
        <pc:spChg chg="add del mod">
          <ac:chgData name="Jen Wilson" userId="000f367a-3246-491c-88b4-803a33f58a8b" providerId="ADAL" clId="{1DD7B2CC-893A-164A-B445-E7353C9AAB98}" dt="2024-07-17T18:24:13.994" v="70" actId="6264"/>
          <ac:spMkLst>
            <pc:docMk/>
            <pc:sldMk cId="3461187152" sldId="371"/>
            <ac:spMk id="16" creationId="{23292986-FF96-BFBF-24FE-A2BD9B63FED4}"/>
          </ac:spMkLst>
        </pc:spChg>
        <pc:spChg chg="add del mod">
          <ac:chgData name="Jen Wilson" userId="000f367a-3246-491c-88b4-803a33f58a8b" providerId="ADAL" clId="{1DD7B2CC-893A-164A-B445-E7353C9AAB98}" dt="2024-07-17T18:24:14.647" v="71" actId="6264"/>
          <ac:spMkLst>
            <pc:docMk/>
            <pc:sldMk cId="3461187152" sldId="371"/>
            <ac:spMk id="17" creationId="{6A52E335-4EFE-E1FE-4286-E8278BB950A4}"/>
          </ac:spMkLst>
        </pc:spChg>
        <pc:spChg chg="add del mod">
          <ac:chgData name="Jen Wilson" userId="000f367a-3246-491c-88b4-803a33f58a8b" providerId="ADAL" clId="{1DD7B2CC-893A-164A-B445-E7353C9AAB98}" dt="2024-07-17T18:24:14.647" v="71" actId="6264"/>
          <ac:spMkLst>
            <pc:docMk/>
            <pc:sldMk cId="3461187152" sldId="371"/>
            <ac:spMk id="18" creationId="{1CA0C404-0AAC-CCEF-98BB-9707339D52C2}"/>
          </ac:spMkLst>
        </pc:spChg>
        <pc:spChg chg="add del mod">
          <ac:chgData name="Jen Wilson" userId="000f367a-3246-491c-88b4-803a33f58a8b" providerId="ADAL" clId="{1DD7B2CC-893A-164A-B445-E7353C9AAB98}" dt="2024-07-17T18:24:14.647" v="71" actId="6264"/>
          <ac:spMkLst>
            <pc:docMk/>
            <pc:sldMk cId="3461187152" sldId="371"/>
            <ac:spMk id="19" creationId="{FDA9F4A4-6359-C339-F4AF-40AA9F129323}"/>
          </ac:spMkLst>
        </pc:spChg>
        <pc:spChg chg="add del mod">
          <ac:chgData name="Jen Wilson" userId="000f367a-3246-491c-88b4-803a33f58a8b" providerId="ADAL" clId="{1DD7B2CC-893A-164A-B445-E7353C9AAB98}" dt="2024-07-17T18:24:14.647" v="71" actId="6264"/>
          <ac:spMkLst>
            <pc:docMk/>
            <pc:sldMk cId="3461187152" sldId="371"/>
            <ac:spMk id="20" creationId="{12124ACC-010D-72E3-4E15-C7F08C583F20}"/>
          </ac:spMkLst>
        </pc:spChg>
        <pc:graphicFrameChg chg="del">
          <ac:chgData name="Jen Wilson" userId="000f367a-3246-491c-88b4-803a33f58a8b" providerId="ADAL" clId="{1DD7B2CC-893A-164A-B445-E7353C9AAB98}" dt="2024-07-17T16:18:54.335" v="56" actId="21"/>
          <ac:graphicFrameMkLst>
            <pc:docMk/>
            <pc:sldMk cId="3461187152" sldId="371"/>
            <ac:graphicFrameMk id="3" creationId="{505A81E7-BB41-EE49-2B1D-614FC4551B94}"/>
          </ac:graphicFrameMkLst>
        </pc:graphicFrameChg>
        <pc:graphicFrameChg chg="add mod ord">
          <ac:chgData name="Jen Wilson" userId="000f367a-3246-491c-88b4-803a33f58a8b" providerId="ADAL" clId="{1DD7B2CC-893A-164A-B445-E7353C9AAB98}" dt="2024-07-17T18:24:14.647" v="71" actId="6264"/>
          <ac:graphicFrameMkLst>
            <pc:docMk/>
            <pc:sldMk cId="3461187152" sldId="371"/>
            <ac:graphicFrameMk id="8" creationId="{56139E58-9B1E-1787-EA93-7D602B28C293}"/>
          </ac:graphicFrameMkLst>
        </pc:graphicFrameChg>
      </pc:sldChg>
      <pc:sldChg chg="addSp delSp modSp mod modClrScheme chgLayout">
        <pc:chgData name="Jen Wilson" userId="000f367a-3246-491c-88b4-803a33f58a8b" providerId="ADAL" clId="{1DD7B2CC-893A-164A-B445-E7353C9AAB98}" dt="2024-07-17T19:49:41.098" v="97" actId="27918"/>
        <pc:sldMkLst>
          <pc:docMk/>
          <pc:sldMk cId="2153242478" sldId="372"/>
        </pc:sldMkLst>
        <pc:spChg chg="mod ord">
          <ac:chgData name="Jen Wilson" userId="000f367a-3246-491c-88b4-803a33f58a8b" providerId="ADAL" clId="{1DD7B2CC-893A-164A-B445-E7353C9AAB98}" dt="2024-07-17T18:24:16.156" v="72" actId="6264"/>
          <ac:spMkLst>
            <pc:docMk/>
            <pc:sldMk cId="2153242478" sldId="372"/>
            <ac:spMk id="2" creationId="{353C0D43-9126-0D9D-9E94-E8C11FFD755D}"/>
          </ac:spMkLst>
        </pc:spChg>
        <pc:spChg chg="add del mod">
          <ac:chgData name="Jen Wilson" userId="000f367a-3246-491c-88b4-803a33f58a8b" providerId="ADAL" clId="{1DD7B2CC-893A-164A-B445-E7353C9AAB98}" dt="2024-07-17T16:14:53.057" v="1" actId="6264"/>
          <ac:spMkLst>
            <pc:docMk/>
            <pc:sldMk cId="2153242478" sldId="372"/>
            <ac:spMk id="4" creationId="{3B726785-1D74-20F1-7E95-124BC71FA680}"/>
          </ac:spMkLst>
        </pc:spChg>
        <pc:spChg chg="del">
          <ac:chgData name="Jen Wilson" userId="000f367a-3246-491c-88b4-803a33f58a8b" providerId="ADAL" clId="{1DD7B2CC-893A-164A-B445-E7353C9AAB98}" dt="2024-07-17T16:18:16.060" v="50" actId="478"/>
          <ac:spMkLst>
            <pc:docMk/>
            <pc:sldMk cId="2153242478" sldId="372"/>
            <ac:spMk id="5" creationId="{A49C88F2-1196-96AA-F6D3-E1CA80CFA3D5}"/>
          </ac:spMkLst>
        </pc:spChg>
        <pc:spChg chg="mod ord">
          <ac:chgData name="Jen Wilson" userId="000f367a-3246-491c-88b4-803a33f58a8b" providerId="ADAL" clId="{1DD7B2CC-893A-164A-B445-E7353C9AAB98}" dt="2024-07-17T18:24:16.156" v="72" actId="6264"/>
          <ac:spMkLst>
            <pc:docMk/>
            <pc:sldMk cId="2153242478" sldId="372"/>
            <ac:spMk id="6" creationId="{A36F8426-526C-248B-DB97-B40572195FE4}"/>
          </ac:spMkLst>
        </pc:spChg>
        <pc:spChg chg="add del mod">
          <ac:chgData name="Jen Wilson" userId="000f367a-3246-491c-88b4-803a33f58a8b" providerId="ADAL" clId="{1DD7B2CC-893A-164A-B445-E7353C9AAB98}" dt="2024-07-17T16:14:53.057" v="1" actId="6264"/>
          <ac:spMkLst>
            <pc:docMk/>
            <pc:sldMk cId="2153242478" sldId="372"/>
            <ac:spMk id="7" creationId="{38EBC8B6-5254-0EBB-7FAE-14F932318749}"/>
          </ac:spMkLst>
        </pc:spChg>
        <pc:spChg chg="add del mod ord">
          <ac:chgData name="Jen Wilson" userId="000f367a-3246-491c-88b4-803a33f58a8b" providerId="ADAL" clId="{1DD7B2CC-893A-164A-B445-E7353C9AAB98}" dt="2024-07-17T16:14:53.057" v="1" actId="6264"/>
          <ac:spMkLst>
            <pc:docMk/>
            <pc:sldMk cId="2153242478" sldId="372"/>
            <ac:spMk id="8" creationId="{6523374F-F25D-EA45-1A37-497A75A56A18}"/>
          </ac:spMkLst>
        </pc:spChg>
        <pc:spChg chg="add del mod ord">
          <ac:chgData name="Jen Wilson" userId="000f367a-3246-491c-88b4-803a33f58a8b" providerId="ADAL" clId="{1DD7B2CC-893A-164A-B445-E7353C9AAB98}" dt="2024-07-17T16:18:05.517" v="45" actId="6264"/>
          <ac:spMkLst>
            <pc:docMk/>
            <pc:sldMk cId="2153242478" sldId="372"/>
            <ac:spMk id="9" creationId="{747AD709-6A1A-BF4A-4262-EB8EF43192CC}"/>
          </ac:spMkLst>
        </pc:spChg>
        <pc:spChg chg="add del mod ord">
          <ac:chgData name="Jen Wilson" userId="000f367a-3246-491c-88b4-803a33f58a8b" providerId="ADAL" clId="{1DD7B2CC-893A-164A-B445-E7353C9AAB98}" dt="2024-07-17T16:18:05.517" v="45" actId="6264"/>
          <ac:spMkLst>
            <pc:docMk/>
            <pc:sldMk cId="2153242478" sldId="372"/>
            <ac:spMk id="10" creationId="{936DAC26-3DB4-DDEB-AE03-AD54E928E51C}"/>
          </ac:spMkLst>
        </pc:spChg>
        <pc:spChg chg="add del mod">
          <ac:chgData name="Jen Wilson" userId="000f367a-3246-491c-88b4-803a33f58a8b" providerId="ADAL" clId="{1DD7B2CC-893A-164A-B445-E7353C9AAB98}" dt="2024-07-17T16:18:05.517" v="45" actId="6264"/>
          <ac:spMkLst>
            <pc:docMk/>
            <pc:sldMk cId="2153242478" sldId="372"/>
            <ac:spMk id="11" creationId="{E8A72C90-22A5-562D-30E4-1CD72D16422C}"/>
          </ac:spMkLst>
        </pc:spChg>
        <pc:spChg chg="add del mod">
          <ac:chgData name="Jen Wilson" userId="000f367a-3246-491c-88b4-803a33f58a8b" providerId="ADAL" clId="{1DD7B2CC-893A-164A-B445-E7353C9AAB98}" dt="2024-07-17T16:18:05.517" v="45" actId="6264"/>
          <ac:spMkLst>
            <pc:docMk/>
            <pc:sldMk cId="2153242478" sldId="372"/>
            <ac:spMk id="12" creationId="{0C0DF500-AEE4-405A-4DC7-840CEE668E89}"/>
          </ac:spMkLst>
        </pc:spChg>
        <pc:spChg chg="add del mod ord">
          <ac:chgData name="Jen Wilson" userId="000f367a-3246-491c-88b4-803a33f58a8b" providerId="ADAL" clId="{1DD7B2CC-893A-164A-B445-E7353C9AAB98}" dt="2024-07-17T16:18:12.356" v="49"/>
          <ac:spMkLst>
            <pc:docMk/>
            <pc:sldMk cId="2153242478" sldId="372"/>
            <ac:spMk id="13" creationId="{41770939-C32E-B2C4-7B24-6411B8481D7F}"/>
          </ac:spMkLst>
        </pc:spChg>
        <pc:spChg chg="add mod ord">
          <ac:chgData name="Jen Wilson" userId="000f367a-3246-491c-88b4-803a33f58a8b" providerId="ADAL" clId="{1DD7B2CC-893A-164A-B445-E7353C9AAB98}" dt="2024-07-17T18:24:16.156" v="72" actId="6264"/>
          <ac:spMkLst>
            <pc:docMk/>
            <pc:sldMk cId="2153242478" sldId="372"/>
            <ac:spMk id="14" creationId="{6C3A575C-BCFF-A01E-203A-809638565E91}"/>
          </ac:spMkLst>
        </pc:spChg>
        <pc:spChg chg="add del mod">
          <ac:chgData name="Jen Wilson" userId="000f367a-3246-491c-88b4-803a33f58a8b" providerId="ADAL" clId="{1DD7B2CC-893A-164A-B445-E7353C9AAB98}" dt="2024-07-17T16:18:17.653" v="51" actId="6264"/>
          <ac:spMkLst>
            <pc:docMk/>
            <pc:sldMk cId="2153242478" sldId="372"/>
            <ac:spMk id="16" creationId="{A83A503B-218B-F317-AAA0-4908F5F2B947}"/>
          </ac:spMkLst>
        </pc:spChg>
        <pc:spChg chg="add del mod">
          <ac:chgData name="Jen Wilson" userId="000f367a-3246-491c-88b4-803a33f58a8b" providerId="ADAL" clId="{1DD7B2CC-893A-164A-B445-E7353C9AAB98}" dt="2024-07-17T16:18:17.653" v="51" actId="6264"/>
          <ac:spMkLst>
            <pc:docMk/>
            <pc:sldMk cId="2153242478" sldId="372"/>
            <ac:spMk id="17" creationId="{02947AA8-B297-23B8-FEA9-F84C76FC122F}"/>
          </ac:spMkLst>
        </pc:spChg>
        <pc:spChg chg="add del mod">
          <ac:chgData name="Jen Wilson" userId="000f367a-3246-491c-88b4-803a33f58a8b" providerId="ADAL" clId="{1DD7B2CC-893A-164A-B445-E7353C9AAB98}" dt="2024-07-17T16:18:17.653" v="51" actId="6264"/>
          <ac:spMkLst>
            <pc:docMk/>
            <pc:sldMk cId="2153242478" sldId="372"/>
            <ac:spMk id="18" creationId="{3D1A1F6F-A5B6-3800-FA8B-66215C3A9B73}"/>
          </ac:spMkLst>
        </pc:spChg>
        <pc:spChg chg="add del mod">
          <ac:chgData name="Jen Wilson" userId="000f367a-3246-491c-88b4-803a33f58a8b" providerId="ADAL" clId="{1DD7B2CC-893A-164A-B445-E7353C9AAB98}" dt="2024-07-17T16:18:17.653" v="51" actId="6264"/>
          <ac:spMkLst>
            <pc:docMk/>
            <pc:sldMk cId="2153242478" sldId="372"/>
            <ac:spMk id="19" creationId="{D6DB9E76-5E88-7CDA-964D-62649A663BE4}"/>
          </ac:spMkLst>
        </pc:spChg>
        <pc:spChg chg="add del mod">
          <ac:chgData name="Jen Wilson" userId="000f367a-3246-491c-88b4-803a33f58a8b" providerId="ADAL" clId="{1DD7B2CC-893A-164A-B445-E7353C9AAB98}" dt="2024-07-17T16:18:18.443" v="52" actId="6264"/>
          <ac:spMkLst>
            <pc:docMk/>
            <pc:sldMk cId="2153242478" sldId="372"/>
            <ac:spMk id="20" creationId="{465E2BC7-6F38-0F4B-122E-D17DEC7962C4}"/>
          </ac:spMkLst>
        </pc:spChg>
        <pc:spChg chg="add del mod">
          <ac:chgData name="Jen Wilson" userId="000f367a-3246-491c-88b4-803a33f58a8b" providerId="ADAL" clId="{1DD7B2CC-893A-164A-B445-E7353C9AAB98}" dt="2024-07-17T16:18:18.443" v="52" actId="6264"/>
          <ac:spMkLst>
            <pc:docMk/>
            <pc:sldMk cId="2153242478" sldId="372"/>
            <ac:spMk id="21" creationId="{CA9D1E57-3D97-8DA2-2503-64C86F24B7FE}"/>
          </ac:spMkLst>
        </pc:spChg>
        <pc:spChg chg="add del mod">
          <ac:chgData name="Jen Wilson" userId="000f367a-3246-491c-88b4-803a33f58a8b" providerId="ADAL" clId="{1DD7B2CC-893A-164A-B445-E7353C9AAB98}" dt="2024-07-17T16:18:18.443" v="52" actId="6264"/>
          <ac:spMkLst>
            <pc:docMk/>
            <pc:sldMk cId="2153242478" sldId="372"/>
            <ac:spMk id="22" creationId="{5EA1AB12-673A-3FEB-0CA5-7F706B59DFAB}"/>
          </ac:spMkLst>
        </pc:spChg>
        <pc:spChg chg="add del mod">
          <ac:chgData name="Jen Wilson" userId="000f367a-3246-491c-88b4-803a33f58a8b" providerId="ADAL" clId="{1DD7B2CC-893A-164A-B445-E7353C9AAB98}" dt="2024-07-17T16:18:18.443" v="52" actId="6264"/>
          <ac:spMkLst>
            <pc:docMk/>
            <pc:sldMk cId="2153242478" sldId="372"/>
            <ac:spMk id="23" creationId="{A53624F7-3DB3-E9EC-F40C-4ADF6032E34B}"/>
          </ac:spMkLst>
        </pc:spChg>
        <pc:spChg chg="add del mod">
          <ac:chgData name="Jen Wilson" userId="000f367a-3246-491c-88b4-803a33f58a8b" providerId="ADAL" clId="{1DD7B2CC-893A-164A-B445-E7353C9AAB98}" dt="2024-07-17T18:24:16.156" v="72" actId="6264"/>
          <ac:spMkLst>
            <pc:docMk/>
            <pc:sldMk cId="2153242478" sldId="372"/>
            <ac:spMk id="24" creationId="{71436A73-40CA-09D0-553D-DE087264C948}"/>
          </ac:spMkLst>
        </pc:spChg>
        <pc:spChg chg="add del mod">
          <ac:chgData name="Jen Wilson" userId="000f367a-3246-491c-88b4-803a33f58a8b" providerId="ADAL" clId="{1DD7B2CC-893A-164A-B445-E7353C9AAB98}" dt="2024-07-17T18:24:16.156" v="72" actId="6264"/>
          <ac:spMkLst>
            <pc:docMk/>
            <pc:sldMk cId="2153242478" sldId="372"/>
            <ac:spMk id="25" creationId="{C3C75109-FA4B-13E6-6998-D18556B6479C}"/>
          </ac:spMkLst>
        </pc:spChg>
        <pc:spChg chg="add del mod">
          <ac:chgData name="Jen Wilson" userId="000f367a-3246-491c-88b4-803a33f58a8b" providerId="ADAL" clId="{1DD7B2CC-893A-164A-B445-E7353C9AAB98}" dt="2024-07-17T18:24:16.156" v="72" actId="6264"/>
          <ac:spMkLst>
            <pc:docMk/>
            <pc:sldMk cId="2153242478" sldId="372"/>
            <ac:spMk id="26" creationId="{A58B38FF-5BAA-ABBA-2E6A-01149F4BFB0A}"/>
          </ac:spMkLst>
        </pc:spChg>
        <pc:spChg chg="add del mod">
          <ac:chgData name="Jen Wilson" userId="000f367a-3246-491c-88b4-803a33f58a8b" providerId="ADAL" clId="{1DD7B2CC-893A-164A-B445-E7353C9AAB98}" dt="2024-07-17T18:24:16.156" v="72" actId="6264"/>
          <ac:spMkLst>
            <pc:docMk/>
            <pc:sldMk cId="2153242478" sldId="372"/>
            <ac:spMk id="27" creationId="{09722CB1-1BE9-89A9-D74A-9DCA69086D4D}"/>
          </ac:spMkLst>
        </pc:spChg>
        <pc:graphicFrameChg chg="del">
          <ac:chgData name="Jen Wilson" userId="000f367a-3246-491c-88b4-803a33f58a8b" providerId="ADAL" clId="{1DD7B2CC-893A-164A-B445-E7353C9AAB98}" dt="2024-07-17T16:18:11.754" v="48" actId="21"/>
          <ac:graphicFrameMkLst>
            <pc:docMk/>
            <pc:sldMk cId="2153242478" sldId="372"/>
            <ac:graphicFrameMk id="3" creationId="{4437D04A-4CDE-FD78-D602-933275F5158F}"/>
          </ac:graphicFrameMkLst>
        </pc:graphicFrameChg>
        <pc:graphicFrameChg chg="add mod ord">
          <ac:chgData name="Jen Wilson" userId="000f367a-3246-491c-88b4-803a33f58a8b" providerId="ADAL" clId="{1DD7B2CC-893A-164A-B445-E7353C9AAB98}" dt="2024-07-17T18:24:16.156" v="72" actId="6264"/>
          <ac:graphicFrameMkLst>
            <pc:docMk/>
            <pc:sldMk cId="2153242478" sldId="372"/>
            <ac:graphicFrameMk id="15" creationId="{37B40ECC-C7B3-3609-A0B1-53D654654969}"/>
          </ac:graphicFrameMkLst>
        </pc:graphicFrameChg>
      </pc:sldChg>
      <pc:sldChg chg="addSp delSp modSp mod modClrScheme chgLayout">
        <pc:chgData name="Jen Wilson" userId="000f367a-3246-491c-88b4-803a33f58a8b" providerId="ADAL" clId="{1DD7B2CC-893A-164A-B445-E7353C9AAB98}" dt="2024-07-17T21:25:07.092" v="118" actId="6264"/>
        <pc:sldMkLst>
          <pc:docMk/>
          <pc:sldMk cId="1902563105" sldId="380"/>
        </pc:sldMkLst>
        <pc:spChg chg="mod ord">
          <ac:chgData name="Jen Wilson" userId="000f367a-3246-491c-88b4-803a33f58a8b" providerId="ADAL" clId="{1DD7B2CC-893A-164A-B445-E7353C9AAB98}" dt="2024-07-17T21:25:07.092" v="118" actId="6264"/>
          <ac:spMkLst>
            <pc:docMk/>
            <pc:sldMk cId="1902563105" sldId="380"/>
            <ac:spMk id="2" creationId="{786DBC18-D589-996F-790F-D3F0CFA0B5BA}"/>
          </ac:spMkLst>
        </pc:spChg>
        <pc:spChg chg="add del mod ord">
          <ac:chgData name="Jen Wilson" userId="000f367a-3246-491c-88b4-803a33f58a8b" providerId="ADAL" clId="{1DD7B2CC-893A-164A-B445-E7353C9AAB98}" dt="2024-07-17T16:19:55.112" v="68" actId="700"/>
          <ac:spMkLst>
            <pc:docMk/>
            <pc:sldMk cId="1902563105" sldId="380"/>
            <ac:spMk id="4" creationId="{254B38D8-2CB2-66E9-9B1D-2E4590E3CF02}"/>
          </ac:spMkLst>
        </pc:spChg>
        <pc:spChg chg="del mod">
          <ac:chgData name="Jen Wilson" userId="000f367a-3246-491c-88b4-803a33f58a8b" providerId="ADAL" clId="{1DD7B2CC-893A-164A-B445-E7353C9AAB98}" dt="2024-07-17T21:24:41.886" v="113" actId="478"/>
          <ac:spMkLst>
            <pc:docMk/>
            <pc:sldMk cId="1902563105" sldId="380"/>
            <ac:spMk id="5" creationId="{25C1A245-276B-1FE1-4E96-D7648E3F5724}"/>
          </ac:spMkLst>
        </pc:spChg>
        <pc:spChg chg="mod ord">
          <ac:chgData name="Jen Wilson" userId="000f367a-3246-491c-88b4-803a33f58a8b" providerId="ADAL" clId="{1DD7B2CC-893A-164A-B445-E7353C9AAB98}" dt="2024-07-17T21:25:07.092" v="118" actId="6264"/>
          <ac:spMkLst>
            <pc:docMk/>
            <pc:sldMk cId="1902563105" sldId="380"/>
            <ac:spMk id="6" creationId="{015A973D-B143-3270-A789-A79A4910BCA9}"/>
          </ac:spMkLst>
        </pc:spChg>
        <pc:spChg chg="add del mod ord">
          <ac:chgData name="Jen Wilson" userId="000f367a-3246-491c-88b4-803a33f58a8b" providerId="ADAL" clId="{1DD7B2CC-893A-164A-B445-E7353C9AAB98}" dt="2024-07-17T16:19:55.112" v="68" actId="700"/>
          <ac:spMkLst>
            <pc:docMk/>
            <pc:sldMk cId="1902563105" sldId="380"/>
            <ac:spMk id="7" creationId="{953CC53D-A6C8-52F4-8532-1D16CCE9C1A1}"/>
          </ac:spMkLst>
        </pc:spChg>
        <pc:spChg chg="add del mod ord">
          <ac:chgData name="Jen Wilson" userId="000f367a-3246-491c-88b4-803a33f58a8b" providerId="ADAL" clId="{1DD7B2CC-893A-164A-B445-E7353C9AAB98}" dt="2024-07-17T21:24:35.687" v="109" actId="6264"/>
          <ac:spMkLst>
            <pc:docMk/>
            <pc:sldMk cId="1902563105" sldId="380"/>
            <ac:spMk id="8" creationId="{4D18D3E0-D343-419D-AC33-0302B5822329}"/>
          </ac:spMkLst>
        </pc:spChg>
        <pc:spChg chg="add del mod ord">
          <ac:chgData name="Jen Wilson" userId="000f367a-3246-491c-88b4-803a33f58a8b" providerId="ADAL" clId="{1DD7B2CC-893A-164A-B445-E7353C9AAB98}" dt="2024-07-17T21:24:35.687" v="109" actId="6264"/>
          <ac:spMkLst>
            <pc:docMk/>
            <pc:sldMk cId="1902563105" sldId="380"/>
            <ac:spMk id="9" creationId="{40867E82-9141-1B41-FA17-25E2321A6C67}"/>
          </ac:spMkLst>
        </pc:spChg>
        <pc:spChg chg="add del mod">
          <ac:chgData name="Jen Wilson" userId="000f367a-3246-491c-88b4-803a33f58a8b" providerId="ADAL" clId="{1DD7B2CC-893A-164A-B445-E7353C9AAB98}" dt="2024-07-17T21:24:35.687" v="109" actId="6264"/>
          <ac:spMkLst>
            <pc:docMk/>
            <pc:sldMk cId="1902563105" sldId="380"/>
            <ac:spMk id="10" creationId="{7ABEA3BD-E1E6-BDD4-81E1-3012B456C043}"/>
          </ac:spMkLst>
        </pc:spChg>
        <pc:spChg chg="add del mod">
          <ac:chgData name="Jen Wilson" userId="000f367a-3246-491c-88b4-803a33f58a8b" providerId="ADAL" clId="{1DD7B2CC-893A-164A-B445-E7353C9AAB98}" dt="2024-07-17T21:24:35.687" v="109" actId="6264"/>
          <ac:spMkLst>
            <pc:docMk/>
            <pc:sldMk cId="1902563105" sldId="380"/>
            <ac:spMk id="11" creationId="{B169B666-D23B-E00E-28D9-ED9C58EE1FB2}"/>
          </ac:spMkLst>
        </pc:spChg>
        <pc:spChg chg="add del mod ord">
          <ac:chgData name="Jen Wilson" userId="000f367a-3246-491c-88b4-803a33f58a8b" providerId="ADAL" clId="{1DD7B2CC-893A-164A-B445-E7353C9AAB98}" dt="2024-07-17T21:24:44.983" v="115"/>
          <ac:spMkLst>
            <pc:docMk/>
            <pc:sldMk cId="1902563105" sldId="380"/>
            <ac:spMk id="12" creationId="{5D30ADE6-30A3-0C77-7D2B-8FAD15270B0E}"/>
          </ac:spMkLst>
        </pc:spChg>
        <pc:spChg chg="add mod ord">
          <ac:chgData name="Jen Wilson" userId="000f367a-3246-491c-88b4-803a33f58a8b" providerId="ADAL" clId="{1DD7B2CC-893A-164A-B445-E7353C9AAB98}" dt="2024-07-17T21:25:07.092" v="118" actId="6264"/>
          <ac:spMkLst>
            <pc:docMk/>
            <pc:sldMk cId="1902563105" sldId="380"/>
            <ac:spMk id="13" creationId="{86D638C8-57D8-B996-74D9-5B4AC801AB54}"/>
          </ac:spMkLst>
        </pc:spChg>
        <pc:spChg chg="add del mod">
          <ac:chgData name="Jen Wilson" userId="000f367a-3246-491c-88b4-803a33f58a8b" providerId="ADAL" clId="{1DD7B2CC-893A-164A-B445-E7353C9AAB98}" dt="2024-07-17T21:25:07.092" v="118" actId="6264"/>
          <ac:spMkLst>
            <pc:docMk/>
            <pc:sldMk cId="1902563105" sldId="380"/>
            <ac:spMk id="15" creationId="{EED8CD58-7B53-E69A-2A50-CA9776F853BA}"/>
          </ac:spMkLst>
        </pc:spChg>
        <pc:spChg chg="add del mod">
          <ac:chgData name="Jen Wilson" userId="000f367a-3246-491c-88b4-803a33f58a8b" providerId="ADAL" clId="{1DD7B2CC-893A-164A-B445-E7353C9AAB98}" dt="2024-07-17T21:25:07.092" v="118" actId="6264"/>
          <ac:spMkLst>
            <pc:docMk/>
            <pc:sldMk cId="1902563105" sldId="380"/>
            <ac:spMk id="16" creationId="{2C910F16-23EE-F969-A18F-3EA5541C071A}"/>
          </ac:spMkLst>
        </pc:spChg>
        <pc:spChg chg="add del mod">
          <ac:chgData name="Jen Wilson" userId="000f367a-3246-491c-88b4-803a33f58a8b" providerId="ADAL" clId="{1DD7B2CC-893A-164A-B445-E7353C9AAB98}" dt="2024-07-17T21:25:07.092" v="118" actId="6264"/>
          <ac:spMkLst>
            <pc:docMk/>
            <pc:sldMk cId="1902563105" sldId="380"/>
            <ac:spMk id="17" creationId="{EC820995-FE6F-89D2-74C1-A8A0774B07A7}"/>
          </ac:spMkLst>
        </pc:spChg>
        <pc:spChg chg="add del mod">
          <ac:chgData name="Jen Wilson" userId="000f367a-3246-491c-88b4-803a33f58a8b" providerId="ADAL" clId="{1DD7B2CC-893A-164A-B445-E7353C9AAB98}" dt="2024-07-17T21:25:07.092" v="118" actId="6264"/>
          <ac:spMkLst>
            <pc:docMk/>
            <pc:sldMk cId="1902563105" sldId="380"/>
            <ac:spMk id="18" creationId="{A10B60A7-8F32-4030-7ABC-5018238F1C29}"/>
          </ac:spMkLst>
        </pc:spChg>
        <pc:graphicFrameChg chg="del">
          <ac:chgData name="Jen Wilson" userId="000f367a-3246-491c-88b4-803a33f58a8b" providerId="ADAL" clId="{1DD7B2CC-893A-164A-B445-E7353C9AAB98}" dt="2024-07-17T21:24:44.493" v="114" actId="21"/>
          <ac:graphicFrameMkLst>
            <pc:docMk/>
            <pc:sldMk cId="1902563105" sldId="380"/>
            <ac:graphicFrameMk id="3" creationId="{5DC4599E-CAD4-5EA6-516C-08A8158BD2DB}"/>
          </ac:graphicFrameMkLst>
        </pc:graphicFrameChg>
        <pc:graphicFrameChg chg="add mod ord">
          <ac:chgData name="Jen Wilson" userId="000f367a-3246-491c-88b4-803a33f58a8b" providerId="ADAL" clId="{1DD7B2CC-893A-164A-B445-E7353C9AAB98}" dt="2024-07-17T21:25:07.092" v="118" actId="6264"/>
          <ac:graphicFrameMkLst>
            <pc:docMk/>
            <pc:sldMk cId="1902563105" sldId="380"/>
            <ac:graphicFrameMk id="14" creationId="{036DD2A7-C330-49D1-0F7C-CC8304063D29}"/>
          </ac:graphicFrameMkLst>
        </pc:graphicFrameChg>
      </pc:sldChg>
      <pc:sldChg chg="addSp delSp modSp mod modClrScheme chgLayout">
        <pc:chgData name="Jen Wilson" userId="000f367a-3246-491c-88b4-803a33f58a8b" providerId="ADAL" clId="{1DD7B2CC-893A-164A-B445-E7353C9AAB98}" dt="2024-07-18T02:49:55.832" v="675"/>
        <pc:sldMkLst>
          <pc:docMk/>
          <pc:sldMk cId="3356653897" sldId="381"/>
        </pc:sldMkLst>
        <pc:spChg chg="mod ord">
          <ac:chgData name="Jen Wilson" userId="000f367a-3246-491c-88b4-803a33f58a8b" providerId="ADAL" clId="{1DD7B2CC-893A-164A-B445-E7353C9AAB98}" dt="2024-07-17T21:29:13.967" v="213" actId="6264"/>
          <ac:spMkLst>
            <pc:docMk/>
            <pc:sldMk cId="3356653897" sldId="381"/>
            <ac:spMk id="2" creationId="{E19CE9DA-6B03-3484-3A6D-165E5639D03E}"/>
          </ac:spMkLst>
        </pc:spChg>
        <pc:spChg chg="add del mod">
          <ac:chgData name="Jen Wilson" userId="000f367a-3246-491c-88b4-803a33f58a8b" providerId="ADAL" clId="{1DD7B2CC-893A-164A-B445-E7353C9AAB98}" dt="2024-07-18T02:49:45.909" v="674" actId="207"/>
          <ac:spMkLst>
            <pc:docMk/>
            <pc:sldMk cId="3356653897" sldId="381"/>
            <ac:spMk id="4" creationId="{AE6DB64C-CD4E-E68B-DE88-C9FE7E9B7AD2}"/>
          </ac:spMkLst>
        </pc:spChg>
        <pc:spChg chg="del mod">
          <ac:chgData name="Jen Wilson" userId="000f367a-3246-491c-88b4-803a33f58a8b" providerId="ADAL" clId="{1DD7B2CC-893A-164A-B445-E7353C9AAB98}" dt="2024-07-17T21:28:44.086" v="208" actId="478"/>
          <ac:spMkLst>
            <pc:docMk/>
            <pc:sldMk cId="3356653897" sldId="381"/>
            <ac:spMk id="5" creationId="{8FE6C8D0-057D-F54D-B0F8-F7FC9E8FB895}"/>
          </ac:spMkLst>
        </pc:spChg>
        <pc:spChg chg="mod ord">
          <ac:chgData name="Jen Wilson" userId="000f367a-3246-491c-88b4-803a33f58a8b" providerId="ADAL" clId="{1DD7B2CC-893A-164A-B445-E7353C9AAB98}" dt="2024-07-17T21:29:13.967" v="213" actId="6264"/>
          <ac:spMkLst>
            <pc:docMk/>
            <pc:sldMk cId="3356653897" sldId="381"/>
            <ac:spMk id="6" creationId="{C88B7690-CE0A-F1A1-070C-CD6D1DB681AF}"/>
          </ac:spMkLst>
        </pc:spChg>
        <pc:spChg chg="add del mod ord">
          <ac:chgData name="Jen Wilson" userId="000f367a-3246-491c-88b4-803a33f58a8b" providerId="ADAL" clId="{1DD7B2CC-893A-164A-B445-E7353C9AAB98}" dt="2024-07-17T21:28:33.954" v="202" actId="6264"/>
          <ac:spMkLst>
            <pc:docMk/>
            <pc:sldMk cId="3356653897" sldId="381"/>
            <ac:spMk id="7" creationId="{70CC4D74-3C93-3F40-A6F8-EF559FC3F2C8}"/>
          </ac:spMkLst>
        </pc:spChg>
        <pc:spChg chg="add del mod ord">
          <ac:chgData name="Jen Wilson" userId="000f367a-3246-491c-88b4-803a33f58a8b" providerId="ADAL" clId="{1DD7B2CC-893A-164A-B445-E7353C9AAB98}" dt="2024-07-17T21:28:33.954" v="202" actId="6264"/>
          <ac:spMkLst>
            <pc:docMk/>
            <pc:sldMk cId="3356653897" sldId="381"/>
            <ac:spMk id="8" creationId="{87A675C6-7889-4484-571C-8100160A5F24}"/>
          </ac:spMkLst>
        </pc:spChg>
        <pc:spChg chg="add del mod">
          <ac:chgData name="Jen Wilson" userId="000f367a-3246-491c-88b4-803a33f58a8b" providerId="ADAL" clId="{1DD7B2CC-893A-164A-B445-E7353C9AAB98}" dt="2024-07-17T21:28:33.954" v="202" actId="6264"/>
          <ac:spMkLst>
            <pc:docMk/>
            <pc:sldMk cId="3356653897" sldId="381"/>
            <ac:spMk id="9" creationId="{00AB7059-AC23-F6B5-CB93-660B5FC73A75}"/>
          </ac:spMkLst>
        </pc:spChg>
        <pc:spChg chg="add del mod">
          <ac:chgData name="Jen Wilson" userId="000f367a-3246-491c-88b4-803a33f58a8b" providerId="ADAL" clId="{1DD7B2CC-893A-164A-B445-E7353C9AAB98}" dt="2024-07-17T21:28:33.954" v="202" actId="6264"/>
          <ac:spMkLst>
            <pc:docMk/>
            <pc:sldMk cId="3356653897" sldId="381"/>
            <ac:spMk id="10" creationId="{D965EF50-1982-7B23-EA9B-F2439D9BBB3F}"/>
          </ac:spMkLst>
        </pc:spChg>
        <pc:spChg chg="add del mod ord">
          <ac:chgData name="Jen Wilson" userId="000f367a-3246-491c-88b4-803a33f58a8b" providerId="ADAL" clId="{1DD7B2CC-893A-164A-B445-E7353C9AAB98}" dt="2024-07-17T21:28:42.342" v="207"/>
          <ac:spMkLst>
            <pc:docMk/>
            <pc:sldMk cId="3356653897" sldId="381"/>
            <ac:spMk id="11" creationId="{C8DA7066-90BE-BEDB-8F55-509E8B74B52B}"/>
          </ac:spMkLst>
        </pc:spChg>
        <pc:spChg chg="add mod ord">
          <ac:chgData name="Jen Wilson" userId="000f367a-3246-491c-88b4-803a33f58a8b" providerId="ADAL" clId="{1DD7B2CC-893A-164A-B445-E7353C9AAB98}" dt="2024-07-17T21:29:13.967" v="213" actId="6264"/>
          <ac:spMkLst>
            <pc:docMk/>
            <pc:sldMk cId="3356653897" sldId="381"/>
            <ac:spMk id="12" creationId="{3D825EDB-CFDC-C264-A161-4A610C9B8546}"/>
          </ac:spMkLst>
        </pc:spChg>
        <pc:spChg chg="add del mod">
          <ac:chgData name="Jen Wilson" userId="000f367a-3246-491c-88b4-803a33f58a8b" providerId="ADAL" clId="{1DD7B2CC-893A-164A-B445-E7353C9AAB98}" dt="2024-07-17T21:29:13.967" v="213" actId="6264"/>
          <ac:spMkLst>
            <pc:docMk/>
            <pc:sldMk cId="3356653897" sldId="381"/>
            <ac:spMk id="14" creationId="{908C4167-2E0D-088E-9265-6054C7FA2723}"/>
          </ac:spMkLst>
        </pc:spChg>
        <pc:spChg chg="add del mod">
          <ac:chgData name="Jen Wilson" userId="000f367a-3246-491c-88b4-803a33f58a8b" providerId="ADAL" clId="{1DD7B2CC-893A-164A-B445-E7353C9AAB98}" dt="2024-07-17T21:29:13.967" v="213" actId="6264"/>
          <ac:spMkLst>
            <pc:docMk/>
            <pc:sldMk cId="3356653897" sldId="381"/>
            <ac:spMk id="15" creationId="{264BB74D-D371-869B-6BE5-8DCE0FF43855}"/>
          </ac:spMkLst>
        </pc:spChg>
        <pc:spChg chg="add del mod">
          <ac:chgData name="Jen Wilson" userId="000f367a-3246-491c-88b4-803a33f58a8b" providerId="ADAL" clId="{1DD7B2CC-893A-164A-B445-E7353C9AAB98}" dt="2024-07-17T21:29:13.967" v="213" actId="6264"/>
          <ac:spMkLst>
            <pc:docMk/>
            <pc:sldMk cId="3356653897" sldId="381"/>
            <ac:spMk id="16" creationId="{D5314C7D-A5FF-CC04-33C8-AE0A597D979C}"/>
          </ac:spMkLst>
        </pc:spChg>
        <pc:spChg chg="add del mod">
          <ac:chgData name="Jen Wilson" userId="000f367a-3246-491c-88b4-803a33f58a8b" providerId="ADAL" clId="{1DD7B2CC-893A-164A-B445-E7353C9AAB98}" dt="2024-07-17T21:29:13.967" v="213" actId="6264"/>
          <ac:spMkLst>
            <pc:docMk/>
            <pc:sldMk cId="3356653897" sldId="381"/>
            <ac:spMk id="17" creationId="{AEACE2D8-2408-3451-8354-40D4E6994647}"/>
          </ac:spMkLst>
        </pc:spChg>
        <pc:graphicFrameChg chg="del">
          <ac:chgData name="Jen Wilson" userId="000f367a-3246-491c-88b4-803a33f58a8b" providerId="ADAL" clId="{1DD7B2CC-893A-164A-B445-E7353C9AAB98}" dt="2024-07-17T21:28:41.668" v="206" actId="21"/>
          <ac:graphicFrameMkLst>
            <pc:docMk/>
            <pc:sldMk cId="3356653897" sldId="381"/>
            <ac:graphicFrameMk id="3" creationId="{AA19B432-932D-E01D-DF99-8446C7A7C343}"/>
          </ac:graphicFrameMkLst>
        </pc:graphicFrameChg>
        <pc:graphicFrameChg chg="add mod ord">
          <ac:chgData name="Jen Wilson" userId="000f367a-3246-491c-88b4-803a33f58a8b" providerId="ADAL" clId="{1DD7B2CC-893A-164A-B445-E7353C9AAB98}" dt="2024-07-18T02:49:55.832" v="675"/>
          <ac:graphicFrameMkLst>
            <pc:docMk/>
            <pc:sldMk cId="3356653897" sldId="381"/>
            <ac:graphicFrameMk id="13" creationId="{03138996-5FDB-67D8-E5DF-B73754427356}"/>
          </ac:graphicFrameMkLst>
        </pc:graphicFrameChg>
      </pc:sldChg>
      <pc:sldChg chg="addSp delSp modSp mod modClrScheme chgLayout">
        <pc:chgData name="Jen Wilson" userId="000f367a-3246-491c-88b4-803a33f58a8b" providerId="ADAL" clId="{1DD7B2CC-893A-164A-B445-E7353C9AAB98}" dt="2024-07-17T21:27:44.801" v="177" actId="6264"/>
        <pc:sldMkLst>
          <pc:docMk/>
          <pc:sldMk cId="368234586" sldId="383"/>
        </pc:sldMkLst>
        <pc:spChg chg="mod ord">
          <ac:chgData name="Jen Wilson" userId="000f367a-3246-491c-88b4-803a33f58a8b" providerId="ADAL" clId="{1DD7B2CC-893A-164A-B445-E7353C9AAB98}" dt="2024-07-17T21:27:44.801" v="177" actId="6264"/>
          <ac:spMkLst>
            <pc:docMk/>
            <pc:sldMk cId="368234586" sldId="383"/>
            <ac:spMk id="2" creationId="{26AE6697-E9B8-A206-F7A1-641D5FBE78EC}"/>
          </ac:spMkLst>
        </pc:spChg>
        <pc:spChg chg="add del mod ord">
          <ac:chgData name="Jen Wilson" userId="000f367a-3246-491c-88b4-803a33f58a8b" providerId="ADAL" clId="{1DD7B2CC-893A-164A-B445-E7353C9AAB98}" dt="2024-07-17T21:27:14.803" v="175"/>
          <ac:spMkLst>
            <pc:docMk/>
            <pc:sldMk cId="368234586" sldId="383"/>
            <ac:spMk id="4" creationId="{32454658-C6A5-4161-5B63-2D52CFB3781C}"/>
          </ac:spMkLst>
        </pc:spChg>
        <pc:spChg chg="mod">
          <ac:chgData name="Jen Wilson" userId="000f367a-3246-491c-88b4-803a33f58a8b" providerId="ADAL" clId="{1DD7B2CC-893A-164A-B445-E7353C9AAB98}" dt="2024-07-17T21:27:10.318" v="170" actId="21"/>
          <ac:spMkLst>
            <pc:docMk/>
            <pc:sldMk cId="368234586" sldId="383"/>
            <ac:spMk id="5" creationId="{D8E48F00-B4A1-76D2-D340-3AD13CBD72E5}"/>
          </ac:spMkLst>
        </pc:spChg>
        <pc:spChg chg="mod ord">
          <ac:chgData name="Jen Wilson" userId="000f367a-3246-491c-88b4-803a33f58a8b" providerId="ADAL" clId="{1DD7B2CC-893A-164A-B445-E7353C9AAB98}" dt="2024-07-17T21:27:44.801" v="177" actId="6264"/>
          <ac:spMkLst>
            <pc:docMk/>
            <pc:sldMk cId="368234586" sldId="383"/>
            <ac:spMk id="6" creationId="{F8F7007E-8DF5-5DE3-7B77-0E323E01C8D0}"/>
          </ac:spMkLst>
        </pc:spChg>
        <pc:spChg chg="add mod ord">
          <ac:chgData name="Jen Wilson" userId="000f367a-3246-491c-88b4-803a33f58a8b" providerId="ADAL" clId="{1DD7B2CC-893A-164A-B445-E7353C9AAB98}" dt="2024-07-17T21:27:44.801" v="177" actId="6264"/>
          <ac:spMkLst>
            <pc:docMk/>
            <pc:sldMk cId="368234586" sldId="383"/>
            <ac:spMk id="7" creationId="{8298710A-D0FD-6273-E1EE-1475F25A91B8}"/>
          </ac:spMkLst>
        </pc:spChg>
        <pc:spChg chg="add del mod">
          <ac:chgData name="Jen Wilson" userId="000f367a-3246-491c-88b4-803a33f58a8b" providerId="ADAL" clId="{1DD7B2CC-893A-164A-B445-E7353C9AAB98}" dt="2024-07-17T21:27:17.111" v="176" actId="6264"/>
          <ac:spMkLst>
            <pc:docMk/>
            <pc:sldMk cId="368234586" sldId="383"/>
            <ac:spMk id="9" creationId="{6B0BD091-B4B8-7C43-E690-0C3FE8C80969}"/>
          </ac:spMkLst>
        </pc:spChg>
        <pc:spChg chg="add del mod">
          <ac:chgData name="Jen Wilson" userId="000f367a-3246-491c-88b4-803a33f58a8b" providerId="ADAL" clId="{1DD7B2CC-893A-164A-B445-E7353C9AAB98}" dt="2024-07-17T21:27:17.111" v="176" actId="6264"/>
          <ac:spMkLst>
            <pc:docMk/>
            <pc:sldMk cId="368234586" sldId="383"/>
            <ac:spMk id="10" creationId="{DA2DBCB8-4D3D-3694-129C-D539672450CF}"/>
          </ac:spMkLst>
        </pc:spChg>
        <pc:spChg chg="add del mod">
          <ac:chgData name="Jen Wilson" userId="000f367a-3246-491c-88b4-803a33f58a8b" providerId="ADAL" clId="{1DD7B2CC-893A-164A-B445-E7353C9AAB98}" dt="2024-07-17T21:27:17.111" v="176" actId="6264"/>
          <ac:spMkLst>
            <pc:docMk/>
            <pc:sldMk cId="368234586" sldId="383"/>
            <ac:spMk id="11" creationId="{02D6050F-FC08-660C-737A-088D5D629BD9}"/>
          </ac:spMkLst>
        </pc:spChg>
        <pc:spChg chg="add del mod">
          <ac:chgData name="Jen Wilson" userId="000f367a-3246-491c-88b4-803a33f58a8b" providerId="ADAL" clId="{1DD7B2CC-893A-164A-B445-E7353C9AAB98}" dt="2024-07-17T21:27:17.111" v="176" actId="6264"/>
          <ac:spMkLst>
            <pc:docMk/>
            <pc:sldMk cId="368234586" sldId="383"/>
            <ac:spMk id="12" creationId="{7890B093-D9E1-C956-5926-2AA04D479934}"/>
          </ac:spMkLst>
        </pc:spChg>
        <pc:spChg chg="add del mod">
          <ac:chgData name="Jen Wilson" userId="000f367a-3246-491c-88b4-803a33f58a8b" providerId="ADAL" clId="{1DD7B2CC-893A-164A-B445-E7353C9AAB98}" dt="2024-07-17T21:27:44.801" v="177" actId="6264"/>
          <ac:spMkLst>
            <pc:docMk/>
            <pc:sldMk cId="368234586" sldId="383"/>
            <ac:spMk id="13" creationId="{387D8500-5D34-E851-7B18-BBBD5FD95E3A}"/>
          </ac:spMkLst>
        </pc:spChg>
        <pc:spChg chg="add del mod">
          <ac:chgData name="Jen Wilson" userId="000f367a-3246-491c-88b4-803a33f58a8b" providerId="ADAL" clId="{1DD7B2CC-893A-164A-B445-E7353C9AAB98}" dt="2024-07-17T21:27:44.801" v="177" actId="6264"/>
          <ac:spMkLst>
            <pc:docMk/>
            <pc:sldMk cId="368234586" sldId="383"/>
            <ac:spMk id="14" creationId="{7B3AF327-4B56-C474-4497-BED0F6B5B816}"/>
          </ac:spMkLst>
        </pc:spChg>
        <pc:spChg chg="add del mod">
          <ac:chgData name="Jen Wilson" userId="000f367a-3246-491c-88b4-803a33f58a8b" providerId="ADAL" clId="{1DD7B2CC-893A-164A-B445-E7353C9AAB98}" dt="2024-07-17T21:27:44.801" v="177" actId="6264"/>
          <ac:spMkLst>
            <pc:docMk/>
            <pc:sldMk cId="368234586" sldId="383"/>
            <ac:spMk id="15" creationId="{BC9A8349-255B-2FD5-C8A1-A289CA894962}"/>
          </ac:spMkLst>
        </pc:spChg>
        <pc:spChg chg="add del mod">
          <ac:chgData name="Jen Wilson" userId="000f367a-3246-491c-88b4-803a33f58a8b" providerId="ADAL" clId="{1DD7B2CC-893A-164A-B445-E7353C9AAB98}" dt="2024-07-17T21:27:44.801" v="177" actId="6264"/>
          <ac:spMkLst>
            <pc:docMk/>
            <pc:sldMk cId="368234586" sldId="383"/>
            <ac:spMk id="16" creationId="{5F62826D-1889-D651-AC3B-7F8393D18387}"/>
          </ac:spMkLst>
        </pc:spChg>
        <pc:graphicFrameChg chg="del">
          <ac:chgData name="Jen Wilson" userId="000f367a-3246-491c-88b4-803a33f58a8b" providerId="ADAL" clId="{1DD7B2CC-893A-164A-B445-E7353C9AAB98}" dt="2024-07-17T21:27:14.200" v="174" actId="21"/>
          <ac:graphicFrameMkLst>
            <pc:docMk/>
            <pc:sldMk cId="368234586" sldId="383"/>
            <ac:graphicFrameMk id="3" creationId="{25D53A91-731E-2180-17B6-96F986C6DE7C}"/>
          </ac:graphicFrameMkLst>
        </pc:graphicFrameChg>
        <pc:graphicFrameChg chg="add mod ord">
          <ac:chgData name="Jen Wilson" userId="000f367a-3246-491c-88b4-803a33f58a8b" providerId="ADAL" clId="{1DD7B2CC-893A-164A-B445-E7353C9AAB98}" dt="2024-07-17T21:27:44.801" v="177" actId="6264"/>
          <ac:graphicFrameMkLst>
            <pc:docMk/>
            <pc:sldMk cId="368234586" sldId="383"/>
            <ac:graphicFrameMk id="8" creationId="{C8EA4C31-8DB4-3362-E4B8-A7BF5A1D9D69}"/>
          </ac:graphicFrameMkLst>
        </pc:graphicFrameChg>
      </pc:sldChg>
      <pc:sldChg chg="addSp delSp modSp mod modClrScheme chgLayout">
        <pc:chgData name="Jen Wilson" userId="000f367a-3246-491c-88b4-803a33f58a8b" providerId="ADAL" clId="{1DD7B2CC-893A-164A-B445-E7353C9AAB98}" dt="2024-07-17T21:28:09.648" v="196" actId="6264"/>
        <pc:sldMkLst>
          <pc:docMk/>
          <pc:sldMk cId="77244897" sldId="384"/>
        </pc:sldMkLst>
        <pc:spChg chg="mod ord">
          <ac:chgData name="Jen Wilson" userId="000f367a-3246-491c-88b4-803a33f58a8b" providerId="ADAL" clId="{1DD7B2CC-893A-164A-B445-E7353C9AAB98}" dt="2024-07-17T21:28:09.648" v="196" actId="6264"/>
          <ac:spMkLst>
            <pc:docMk/>
            <pc:sldMk cId="77244897" sldId="384"/>
            <ac:spMk id="2" creationId="{7449624F-BDD1-82C5-D14F-8D764A2CDA12}"/>
          </ac:spMkLst>
        </pc:spChg>
        <pc:spChg chg="add del mod ord">
          <ac:chgData name="Jen Wilson" userId="000f367a-3246-491c-88b4-803a33f58a8b" providerId="ADAL" clId="{1DD7B2CC-893A-164A-B445-E7353C9AAB98}" dt="2024-07-17T21:28:03.417" v="189" actId="6264"/>
          <ac:spMkLst>
            <pc:docMk/>
            <pc:sldMk cId="77244897" sldId="384"/>
            <ac:spMk id="4" creationId="{F428B321-120C-A0FB-1177-1A427E1E35EC}"/>
          </ac:spMkLst>
        </pc:spChg>
        <pc:spChg chg="mod">
          <ac:chgData name="Jen Wilson" userId="000f367a-3246-491c-88b4-803a33f58a8b" providerId="ADAL" clId="{1DD7B2CC-893A-164A-B445-E7353C9AAB98}" dt="2024-07-17T21:28:04.894" v="190" actId="21"/>
          <ac:spMkLst>
            <pc:docMk/>
            <pc:sldMk cId="77244897" sldId="384"/>
            <ac:spMk id="5" creationId="{FD4051FA-A77A-D032-B65E-E6D36A1A2070}"/>
          </ac:spMkLst>
        </pc:spChg>
        <pc:spChg chg="mod ord">
          <ac:chgData name="Jen Wilson" userId="000f367a-3246-491c-88b4-803a33f58a8b" providerId="ADAL" clId="{1DD7B2CC-893A-164A-B445-E7353C9AAB98}" dt="2024-07-17T21:28:09.648" v="196" actId="6264"/>
          <ac:spMkLst>
            <pc:docMk/>
            <pc:sldMk cId="77244897" sldId="384"/>
            <ac:spMk id="6" creationId="{4B5D8095-69A8-94B8-35D2-E8897308C11F}"/>
          </ac:spMkLst>
        </pc:spChg>
        <pc:spChg chg="add del mod ord">
          <ac:chgData name="Jen Wilson" userId="000f367a-3246-491c-88b4-803a33f58a8b" providerId="ADAL" clId="{1DD7B2CC-893A-164A-B445-E7353C9AAB98}" dt="2024-07-17T21:28:03.417" v="189" actId="6264"/>
          <ac:spMkLst>
            <pc:docMk/>
            <pc:sldMk cId="77244897" sldId="384"/>
            <ac:spMk id="7" creationId="{B7D9FE2E-9096-D361-BEE3-2E64ACD928FA}"/>
          </ac:spMkLst>
        </pc:spChg>
        <pc:spChg chg="add del mod">
          <ac:chgData name="Jen Wilson" userId="000f367a-3246-491c-88b4-803a33f58a8b" providerId="ADAL" clId="{1DD7B2CC-893A-164A-B445-E7353C9AAB98}" dt="2024-07-17T21:28:03.417" v="189" actId="6264"/>
          <ac:spMkLst>
            <pc:docMk/>
            <pc:sldMk cId="77244897" sldId="384"/>
            <ac:spMk id="8" creationId="{4CE5C52B-91CF-728F-0844-A36E1031C3AB}"/>
          </ac:spMkLst>
        </pc:spChg>
        <pc:spChg chg="add del mod">
          <ac:chgData name="Jen Wilson" userId="000f367a-3246-491c-88b4-803a33f58a8b" providerId="ADAL" clId="{1DD7B2CC-893A-164A-B445-E7353C9AAB98}" dt="2024-07-17T21:28:03.417" v="189" actId="6264"/>
          <ac:spMkLst>
            <pc:docMk/>
            <pc:sldMk cId="77244897" sldId="384"/>
            <ac:spMk id="9" creationId="{53319930-D5C1-7CBF-3AAC-0996CCBAA964}"/>
          </ac:spMkLst>
        </pc:spChg>
        <pc:spChg chg="add del mod ord">
          <ac:chgData name="Jen Wilson" userId="000f367a-3246-491c-88b4-803a33f58a8b" providerId="ADAL" clId="{1DD7B2CC-893A-164A-B445-E7353C9AAB98}" dt="2024-07-17T21:28:08.122" v="195"/>
          <ac:spMkLst>
            <pc:docMk/>
            <pc:sldMk cId="77244897" sldId="384"/>
            <ac:spMk id="10" creationId="{C6725B8A-E2FE-DBCE-9CC3-E8DC3F7D3BAC}"/>
          </ac:spMkLst>
        </pc:spChg>
        <pc:spChg chg="add mod ord">
          <ac:chgData name="Jen Wilson" userId="000f367a-3246-491c-88b4-803a33f58a8b" providerId="ADAL" clId="{1DD7B2CC-893A-164A-B445-E7353C9AAB98}" dt="2024-07-17T21:28:09.648" v="196" actId="6264"/>
          <ac:spMkLst>
            <pc:docMk/>
            <pc:sldMk cId="77244897" sldId="384"/>
            <ac:spMk id="11" creationId="{2ABB414E-7F12-6F70-3A0E-8157C56E79B5}"/>
          </ac:spMkLst>
        </pc:spChg>
        <pc:spChg chg="add del mod">
          <ac:chgData name="Jen Wilson" userId="000f367a-3246-491c-88b4-803a33f58a8b" providerId="ADAL" clId="{1DD7B2CC-893A-164A-B445-E7353C9AAB98}" dt="2024-07-17T21:28:09.648" v="196" actId="6264"/>
          <ac:spMkLst>
            <pc:docMk/>
            <pc:sldMk cId="77244897" sldId="384"/>
            <ac:spMk id="13" creationId="{3E5E374F-13D5-920F-ED6C-EC336538A133}"/>
          </ac:spMkLst>
        </pc:spChg>
        <pc:spChg chg="add del mod">
          <ac:chgData name="Jen Wilson" userId="000f367a-3246-491c-88b4-803a33f58a8b" providerId="ADAL" clId="{1DD7B2CC-893A-164A-B445-E7353C9AAB98}" dt="2024-07-17T21:28:09.648" v="196" actId="6264"/>
          <ac:spMkLst>
            <pc:docMk/>
            <pc:sldMk cId="77244897" sldId="384"/>
            <ac:spMk id="14" creationId="{C9109ADE-B4D6-7277-C360-F0CA7FB1C7CF}"/>
          </ac:spMkLst>
        </pc:spChg>
        <pc:spChg chg="add del mod">
          <ac:chgData name="Jen Wilson" userId="000f367a-3246-491c-88b4-803a33f58a8b" providerId="ADAL" clId="{1DD7B2CC-893A-164A-B445-E7353C9AAB98}" dt="2024-07-17T21:28:09.648" v="196" actId="6264"/>
          <ac:spMkLst>
            <pc:docMk/>
            <pc:sldMk cId="77244897" sldId="384"/>
            <ac:spMk id="15" creationId="{AB7F1853-6E3A-5A7B-356C-4F1A3F79B5E6}"/>
          </ac:spMkLst>
        </pc:spChg>
        <pc:spChg chg="add del mod">
          <ac:chgData name="Jen Wilson" userId="000f367a-3246-491c-88b4-803a33f58a8b" providerId="ADAL" clId="{1DD7B2CC-893A-164A-B445-E7353C9AAB98}" dt="2024-07-17T21:28:09.648" v="196" actId="6264"/>
          <ac:spMkLst>
            <pc:docMk/>
            <pc:sldMk cId="77244897" sldId="384"/>
            <ac:spMk id="16" creationId="{50236DAA-FA20-5DD1-8813-0CA84B77B96F}"/>
          </ac:spMkLst>
        </pc:spChg>
        <pc:graphicFrameChg chg="del">
          <ac:chgData name="Jen Wilson" userId="000f367a-3246-491c-88b4-803a33f58a8b" providerId="ADAL" clId="{1DD7B2CC-893A-164A-B445-E7353C9AAB98}" dt="2024-07-17T21:28:07.702" v="194" actId="21"/>
          <ac:graphicFrameMkLst>
            <pc:docMk/>
            <pc:sldMk cId="77244897" sldId="384"/>
            <ac:graphicFrameMk id="3" creationId="{FE6442C3-79F2-312D-9590-CDE777C45EB7}"/>
          </ac:graphicFrameMkLst>
        </pc:graphicFrameChg>
        <pc:graphicFrameChg chg="add mod ord">
          <ac:chgData name="Jen Wilson" userId="000f367a-3246-491c-88b4-803a33f58a8b" providerId="ADAL" clId="{1DD7B2CC-893A-164A-B445-E7353C9AAB98}" dt="2024-07-17T21:28:09.648" v="196" actId="6264"/>
          <ac:graphicFrameMkLst>
            <pc:docMk/>
            <pc:sldMk cId="77244897" sldId="384"/>
            <ac:graphicFrameMk id="12" creationId="{6840B8E2-06E0-104E-3A27-ADE55B4307D2}"/>
          </ac:graphicFrameMkLst>
        </pc:graphicFrameChg>
      </pc:sldChg>
      <pc:sldChg chg="addSp delSp modSp mod modClrScheme chgLayout">
        <pc:chgData name="Jen Wilson" userId="000f367a-3246-491c-88b4-803a33f58a8b" providerId="ADAL" clId="{1DD7B2CC-893A-164A-B445-E7353C9AAB98}" dt="2024-07-17T21:27:58.194" v="187" actId="6264"/>
        <pc:sldMkLst>
          <pc:docMk/>
          <pc:sldMk cId="4127459455" sldId="385"/>
        </pc:sldMkLst>
        <pc:spChg chg="mod ord">
          <ac:chgData name="Jen Wilson" userId="000f367a-3246-491c-88b4-803a33f58a8b" providerId="ADAL" clId="{1DD7B2CC-893A-164A-B445-E7353C9AAB98}" dt="2024-07-17T21:27:58.194" v="187" actId="6264"/>
          <ac:spMkLst>
            <pc:docMk/>
            <pc:sldMk cId="4127459455" sldId="385"/>
            <ac:spMk id="2" creationId="{390701A6-7A12-EC30-099F-8549614AEEF7}"/>
          </ac:spMkLst>
        </pc:spChg>
        <pc:spChg chg="add del mod ord">
          <ac:chgData name="Jen Wilson" userId="000f367a-3246-491c-88b4-803a33f58a8b" providerId="ADAL" clId="{1DD7B2CC-893A-164A-B445-E7353C9AAB98}" dt="2024-07-17T21:27:49.172" v="179" actId="6264"/>
          <ac:spMkLst>
            <pc:docMk/>
            <pc:sldMk cId="4127459455" sldId="385"/>
            <ac:spMk id="4" creationId="{E86441E0-5115-2629-3C15-8D85E2EAACC6}"/>
          </ac:spMkLst>
        </pc:spChg>
        <pc:spChg chg="mod">
          <ac:chgData name="Jen Wilson" userId="000f367a-3246-491c-88b4-803a33f58a8b" providerId="ADAL" clId="{1DD7B2CC-893A-164A-B445-E7353C9AAB98}" dt="2024-07-17T21:27:50.790" v="180" actId="21"/>
          <ac:spMkLst>
            <pc:docMk/>
            <pc:sldMk cId="4127459455" sldId="385"/>
            <ac:spMk id="5" creationId="{18293695-3DCD-6A94-6EB3-38C0918AE67D}"/>
          </ac:spMkLst>
        </pc:spChg>
        <pc:spChg chg="mod ord">
          <ac:chgData name="Jen Wilson" userId="000f367a-3246-491c-88b4-803a33f58a8b" providerId="ADAL" clId="{1DD7B2CC-893A-164A-B445-E7353C9AAB98}" dt="2024-07-17T21:27:58.194" v="187" actId="6264"/>
          <ac:spMkLst>
            <pc:docMk/>
            <pc:sldMk cId="4127459455" sldId="385"/>
            <ac:spMk id="6" creationId="{3EF0C868-1DA0-A247-02D1-29FF5C63A3BC}"/>
          </ac:spMkLst>
        </pc:spChg>
        <pc:spChg chg="add del mod ord">
          <ac:chgData name="Jen Wilson" userId="000f367a-3246-491c-88b4-803a33f58a8b" providerId="ADAL" clId="{1DD7B2CC-893A-164A-B445-E7353C9AAB98}" dt="2024-07-17T21:27:49.172" v="179" actId="6264"/>
          <ac:spMkLst>
            <pc:docMk/>
            <pc:sldMk cId="4127459455" sldId="385"/>
            <ac:spMk id="7" creationId="{ED6A2E8C-ED36-058D-4D4E-99DC668C8140}"/>
          </ac:spMkLst>
        </pc:spChg>
        <pc:spChg chg="add del mod">
          <ac:chgData name="Jen Wilson" userId="000f367a-3246-491c-88b4-803a33f58a8b" providerId="ADAL" clId="{1DD7B2CC-893A-164A-B445-E7353C9AAB98}" dt="2024-07-17T21:27:49.172" v="179" actId="6264"/>
          <ac:spMkLst>
            <pc:docMk/>
            <pc:sldMk cId="4127459455" sldId="385"/>
            <ac:spMk id="8" creationId="{A21F0B4B-5124-6336-CA95-5F7B2F1D41C3}"/>
          </ac:spMkLst>
        </pc:spChg>
        <pc:spChg chg="add del mod">
          <ac:chgData name="Jen Wilson" userId="000f367a-3246-491c-88b4-803a33f58a8b" providerId="ADAL" clId="{1DD7B2CC-893A-164A-B445-E7353C9AAB98}" dt="2024-07-17T21:27:49.172" v="179" actId="6264"/>
          <ac:spMkLst>
            <pc:docMk/>
            <pc:sldMk cId="4127459455" sldId="385"/>
            <ac:spMk id="9" creationId="{004A53A2-3C76-C46C-4246-D082D4BE1D66}"/>
          </ac:spMkLst>
        </pc:spChg>
        <pc:spChg chg="add del mod ord">
          <ac:chgData name="Jen Wilson" userId="000f367a-3246-491c-88b4-803a33f58a8b" providerId="ADAL" clId="{1DD7B2CC-893A-164A-B445-E7353C9AAB98}" dt="2024-07-17T21:27:55.486" v="185"/>
          <ac:spMkLst>
            <pc:docMk/>
            <pc:sldMk cId="4127459455" sldId="385"/>
            <ac:spMk id="10" creationId="{3706866B-32DF-F651-36F6-EBCA5B2B5161}"/>
          </ac:spMkLst>
        </pc:spChg>
        <pc:spChg chg="add mod ord">
          <ac:chgData name="Jen Wilson" userId="000f367a-3246-491c-88b4-803a33f58a8b" providerId="ADAL" clId="{1DD7B2CC-893A-164A-B445-E7353C9AAB98}" dt="2024-07-17T21:27:58.194" v="187" actId="6264"/>
          <ac:spMkLst>
            <pc:docMk/>
            <pc:sldMk cId="4127459455" sldId="385"/>
            <ac:spMk id="11" creationId="{CBC3B056-92FE-240B-2F15-4EEA7B0C76B1}"/>
          </ac:spMkLst>
        </pc:spChg>
        <pc:spChg chg="add del mod">
          <ac:chgData name="Jen Wilson" userId="000f367a-3246-491c-88b4-803a33f58a8b" providerId="ADAL" clId="{1DD7B2CC-893A-164A-B445-E7353C9AAB98}" dt="2024-07-17T21:27:57.405" v="186" actId="6264"/>
          <ac:spMkLst>
            <pc:docMk/>
            <pc:sldMk cId="4127459455" sldId="385"/>
            <ac:spMk id="13" creationId="{F31BBEE9-CE18-E82F-A664-18A3A7813DD2}"/>
          </ac:spMkLst>
        </pc:spChg>
        <pc:spChg chg="add del mod">
          <ac:chgData name="Jen Wilson" userId="000f367a-3246-491c-88b4-803a33f58a8b" providerId="ADAL" clId="{1DD7B2CC-893A-164A-B445-E7353C9AAB98}" dt="2024-07-17T21:27:57.405" v="186" actId="6264"/>
          <ac:spMkLst>
            <pc:docMk/>
            <pc:sldMk cId="4127459455" sldId="385"/>
            <ac:spMk id="14" creationId="{AE25B95D-DD02-C327-DB13-04AAF6445E0D}"/>
          </ac:spMkLst>
        </pc:spChg>
        <pc:spChg chg="add del mod">
          <ac:chgData name="Jen Wilson" userId="000f367a-3246-491c-88b4-803a33f58a8b" providerId="ADAL" clId="{1DD7B2CC-893A-164A-B445-E7353C9AAB98}" dt="2024-07-17T21:27:57.405" v="186" actId="6264"/>
          <ac:spMkLst>
            <pc:docMk/>
            <pc:sldMk cId="4127459455" sldId="385"/>
            <ac:spMk id="15" creationId="{C52D8881-0CF3-E95C-20A2-BCE7B6B1D5C5}"/>
          </ac:spMkLst>
        </pc:spChg>
        <pc:spChg chg="add del mod">
          <ac:chgData name="Jen Wilson" userId="000f367a-3246-491c-88b4-803a33f58a8b" providerId="ADAL" clId="{1DD7B2CC-893A-164A-B445-E7353C9AAB98}" dt="2024-07-17T21:27:57.405" v="186" actId="6264"/>
          <ac:spMkLst>
            <pc:docMk/>
            <pc:sldMk cId="4127459455" sldId="385"/>
            <ac:spMk id="16" creationId="{FFC7562A-F71F-6DBD-7B50-1426C02E6889}"/>
          </ac:spMkLst>
        </pc:spChg>
        <pc:spChg chg="add del mod">
          <ac:chgData name="Jen Wilson" userId="000f367a-3246-491c-88b4-803a33f58a8b" providerId="ADAL" clId="{1DD7B2CC-893A-164A-B445-E7353C9AAB98}" dt="2024-07-17T21:27:58.194" v="187" actId="6264"/>
          <ac:spMkLst>
            <pc:docMk/>
            <pc:sldMk cId="4127459455" sldId="385"/>
            <ac:spMk id="17" creationId="{4FB9FE42-088D-1214-EC57-44EB9AC98F9C}"/>
          </ac:spMkLst>
        </pc:spChg>
        <pc:spChg chg="add del mod">
          <ac:chgData name="Jen Wilson" userId="000f367a-3246-491c-88b4-803a33f58a8b" providerId="ADAL" clId="{1DD7B2CC-893A-164A-B445-E7353C9AAB98}" dt="2024-07-17T21:27:58.194" v="187" actId="6264"/>
          <ac:spMkLst>
            <pc:docMk/>
            <pc:sldMk cId="4127459455" sldId="385"/>
            <ac:spMk id="18" creationId="{E6A874BB-B778-A182-CA4B-974768E9FB6B}"/>
          </ac:spMkLst>
        </pc:spChg>
        <pc:spChg chg="add del mod">
          <ac:chgData name="Jen Wilson" userId="000f367a-3246-491c-88b4-803a33f58a8b" providerId="ADAL" clId="{1DD7B2CC-893A-164A-B445-E7353C9AAB98}" dt="2024-07-17T21:27:58.194" v="187" actId="6264"/>
          <ac:spMkLst>
            <pc:docMk/>
            <pc:sldMk cId="4127459455" sldId="385"/>
            <ac:spMk id="19" creationId="{2B917D42-61C5-E06A-D97C-EFAF3DB227FA}"/>
          </ac:spMkLst>
        </pc:spChg>
        <pc:spChg chg="add del mod">
          <ac:chgData name="Jen Wilson" userId="000f367a-3246-491c-88b4-803a33f58a8b" providerId="ADAL" clId="{1DD7B2CC-893A-164A-B445-E7353C9AAB98}" dt="2024-07-17T21:27:58.194" v="187" actId="6264"/>
          <ac:spMkLst>
            <pc:docMk/>
            <pc:sldMk cId="4127459455" sldId="385"/>
            <ac:spMk id="20" creationId="{C9D9C013-CA9A-6B91-868D-BEA55C96C6E2}"/>
          </ac:spMkLst>
        </pc:spChg>
        <pc:graphicFrameChg chg="del">
          <ac:chgData name="Jen Wilson" userId="000f367a-3246-491c-88b4-803a33f58a8b" providerId="ADAL" clId="{1DD7B2CC-893A-164A-B445-E7353C9AAB98}" dt="2024-07-17T21:27:54.901" v="184" actId="21"/>
          <ac:graphicFrameMkLst>
            <pc:docMk/>
            <pc:sldMk cId="4127459455" sldId="385"/>
            <ac:graphicFrameMk id="3" creationId="{37C378D7-A4C7-7E08-74C4-4FE17805EE14}"/>
          </ac:graphicFrameMkLst>
        </pc:graphicFrameChg>
        <pc:graphicFrameChg chg="add mod ord">
          <ac:chgData name="Jen Wilson" userId="000f367a-3246-491c-88b4-803a33f58a8b" providerId="ADAL" clId="{1DD7B2CC-893A-164A-B445-E7353C9AAB98}" dt="2024-07-17T21:27:58.194" v="187" actId="6264"/>
          <ac:graphicFrameMkLst>
            <pc:docMk/>
            <pc:sldMk cId="4127459455" sldId="385"/>
            <ac:graphicFrameMk id="12" creationId="{493FD073-69F6-D921-4CC9-9774C36DC9FC}"/>
          </ac:graphicFrameMkLst>
        </pc:graphicFrameChg>
      </pc:sldChg>
      <pc:sldChg chg="addSp delSp modSp mod modClrScheme chgLayout">
        <pc:chgData name="Jen Wilson" userId="000f367a-3246-491c-88b4-803a33f58a8b" providerId="ADAL" clId="{1DD7B2CC-893A-164A-B445-E7353C9AAB98}" dt="2024-07-17T21:25:23.532" v="127" actId="6264"/>
        <pc:sldMkLst>
          <pc:docMk/>
          <pc:sldMk cId="2929793781" sldId="386"/>
        </pc:sldMkLst>
        <pc:spChg chg="mod ord">
          <ac:chgData name="Jen Wilson" userId="000f367a-3246-491c-88b4-803a33f58a8b" providerId="ADAL" clId="{1DD7B2CC-893A-164A-B445-E7353C9AAB98}" dt="2024-07-17T21:25:23.532" v="127" actId="6264"/>
          <ac:spMkLst>
            <pc:docMk/>
            <pc:sldMk cId="2929793781" sldId="386"/>
            <ac:spMk id="2" creationId="{967F1681-9E92-E6CD-4C70-7B6DD2CF66E7}"/>
          </ac:spMkLst>
        </pc:spChg>
        <pc:spChg chg="add del mod ord">
          <ac:chgData name="Jen Wilson" userId="000f367a-3246-491c-88b4-803a33f58a8b" providerId="ADAL" clId="{1DD7B2CC-893A-164A-B445-E7353C9AAB98}" dt="2024-07-17T16:19:55.112" v="68" actId="700"/>
          <ac:spMkLst>
            <pc:docMk/>
            <pc:sldMk cId="2929793781" sldId="386"/>
            <ac:spMk id="4" creationId="{9FAF4B65-EC33-B34A-1633-8D6AF35FA63C}"/>
          </ac:spMkLst>
        </pc:spChg>
        <pc:spChg chg="del mod">
          <ac:chgData name="Jen Wilson" userId="000f367a-3246-491c-88b4-803a33f58a8b" providerId="ADAL" clId="{1DD7B2CC-893A-164A-B445-E7353C9AAB98}" dt="2024-07-17T21:25:21.976" v="126" actId="478"/>
          <ac:spMkLst>
            <pc:docMk/>
            <pc:sldMk cId="2929793781" sldId="386"/>
            <ac:spMk id="5" creationId="{AE1DB059-BB21-DDB2-83DD-C11806E0F910}"/>
          </ac:spMkLst>
        </pc:spChg>
        <pc:spChg chg="mod ord">
          <ac:chgData name="Jen Wilson" userId="000f367a-3246-491c-88b4-803a33f58a8b" providerId="ADAL" clId="{1DD7B2CC-893A-164A-B445-E7353C9AAB98}" dt="2024-07-17T21:25:23.532" v="127" actId="6264"/>
          <ac:spMkLst>
            <pc:docMk/>
            <pc:sldMk cId="2929793781" sldId="386"/>
            <ac:spMk id="6" creationId="{23279F13-5A67-1CEA-8A0F-B45F711E765B}"/>
          </ac:spMkLst>
        </pc:spChg>
        <pc:spChg chg="add del mod ord">
          <ac:chgData name="Jen Wilson" userId="000f367a-3246-491c-88b4-803a33f58a8b" providerId="ADAL" clId="{1DD7B2CC-893A-164A-B445-E7353C9AAB98}" dt="2024-07-17T16:19:55.112" v="68" actId="700"/>
          <ac:spMkLst>
            <pc:docMk/>
            <pc:sldMk cId="2929793781" sldId="386"/>
            <ac:spMk id="7" creationId="{C50B3BD4-0A2B-1D77-DADD-4BF9CFBD9F28}"/>
          </ac:spMkLst>
        </pc:spChg>
        <pc:spChg chg="add del mod ord">
          <ac:chgData name="Jen Wilson" userId="000f367a-3246-491c-88b4-803a33f58a8b" providerId="ADAL" clId="{1DD7B2CC-893A-164A-B445-E7353C9AAB98}" dt="2024-07-17T21:25:12.218" v="120" actId="6264"/>
          <ac:spMkLst>
            <pc:docMk/>
            <pc:sldMk cId="2929793781" sldId="386"/>
            <ac:spMk id="8" creationId="{67B520CC-C8D2-0CFE-3FD4-01D4CF788CF8}"/>
          </ac:spMkLst>
        </pc:spChg>
        <pc:spChg chg="add del mod ord">
          <ac:chgData name="Jen Wilson" userId="000f367a-3246-491c-88b4-803a33f58a8b" providerId="ADAL" clId="{1DD7B2CC-893A-164A-B445-E7353C9AAB98}" dt="2024-07-17T21:25:12.218" v="120" actId="6264"/>
          <ac:spMkLst>
            <pc:docMk/>
            <pc:sldMk cId="2929793781" sldId="386"/>
            <ac:spMk id="9" creationId="{12295634-E5F0-80E6-E92D-DA1C781B9008}"/>
          </ac:spMkLst>
        </pc:spChg>
        <pc:spChg chg="add del mod">
          <ac:chgData name="Jen Wilson" userId="000f367a-3246-491c-88b4-803a33f58a8b" providerId="ADAL" clId="{1DD7B2CC-893A-164A-B445-E7353C9AAB98}" dt="2024-07-17T21:25:12.218" v="120" actId="6264"/>
          <ac:spMkLst>
            <pc:docMk/>
            <pc:sldMk cId="2929793781" sldId="386"/>
            <ac:spMk id="10" creationId="{C2C56E12-1311-6680-80AC-C06B797373ED}"/>
          </ac:spMkLst>
        </pc:spChg>
        <pc:spChg chg="add del mod">
          <ac:chgData name="Jen Wilson" userId="000f367a-3246-491c-88b4-803a33f58a8b" providerId="ADAL" clId="{1DD7B2CC-893A-164A-B445-E7353C9AAB98}" dt="2024-07-17T21:25:12.218" v="120" actId="6264"/>
          <ac:spMkLst>
            <pc:docMk/>
            <pc:sldMk cId="2929793781" sldId="386"/>
            <ac:spMk id="11" creationId="{D2D08EA5-65D7-1A14-9FDA-C02EE5767D59}"/>
          </ac:spMkLst>
        </pc:spChg>
        <pc:spChg chg="add del mod ord">
          <ac:chgData name="Jen Wilson" userId="000f367a-3246-491c-88b4-803a33f58a8b" providerId="ADAL" clId="{1DD7B2CC-893A-164A-B445-E7353C9AAB98}" dt="2024-07-17T21:25:19.769" v="125"/>
          <ac:spMkLst>
            <pc:docMk/>
            <pc:sldMk cId="2929793781" sldId="386"/>
            <ac:spMk id="12" creationId="{D71359D6-7753-7FB0-590D-6664C0F8E0A3}"/>
          </ac:spMkLst>
        </pc:spChg>
        <pc:spChg chg="add mod ord">
          <ac:chgData name="Jen Wilson" userId="000f367a-3246-491c-88b4-803a33f58a8b" providerId="ADAL" clId="{1DD7B2CC-893A-164A-B445-E7353C9AAB98}" dt="2024-07-17T21:25:23.532" v="127" actId="6264"/>
          <ac:spMkLst>
            <pc:docMk/>
            <pc:sldMk cId="2929793781" sldId="386"/>
            <ac:spMk id="13" creationId="{E146A732-5BCA-A788-3489-342D15D38002}"/>
          </ac:spMkLst>
        </pc:spChg>
        <pc:spChg chg="add del mod">
          <ac:chgData name="Jen Wilson" userId="000f367a-3246-491c-88b4-803a33f58a8b" providerId="ADAL" clId="{1DD7B2CC-893A-164A-B445-E7353C9AAB98}" dt="2024-07-17T21:25:23.532" v="127" actId="6264"/>
          <ac:spMkLst>
            <pc:docMk/>
            <pc:sldMk cId="2929793781" sldId="386"/>
            <ac:spMk id="15" creationId="{572FC8C2-1F5C-ECCC-2F25-2CA72012A3D8}"/>
          </ac:spMkLst>
        </pc:spChg>
        <pc:spChg chg="add del mod">
          <ac:chgData name="Jen Wilson" userId="000f367a-3246-491c-88b4-803a33f58a8b" providerId="ADAL" clId="{1DD7B2CC-893A-164A-B445-E7353C9AAB98}" dt="2024-07-17T21:25:23.532" v="127" actId="6264"/>
          <ac:spMkLst>
            <pc:docMk/>
            <pc:sldMk cId="2929793781" sldId="386"/>
            <ac:spMk id="16" creationId="{D35E9DA0-912F-6F51-CFD2-A1588298872C}"/>
          </ac:spMkLst>
        </pc:spChg>
        <pc:spChg chg="add del mod">
          <ac:chgData name="Jen Wilson" userId="000f367a-3246-491c-88b4-803a33f58a8b" providerId="ADAL" clId="{1DD7B2CC-893A-164A-B445-E7353C9AAB98}" dt="2024-07-17T21:25:23.532" v="127" actId="6264"/>
          <ac:spMkLst>
            <pc:docMk/>
            <pc:sldMk cId="2929793781" sldId="386"/>
            <ac:spMk id="17" creationId="{38B5B531-AB98-D333-72A9-CA529C02A163}"/>
          </ac:spMkLst>
        </pc:spChg>
        <pc:spChg chg="add del mod">
          <ac:chgData name="Jen Wilson" userId="000f367a-3246-491c-88b4-803a33f58a8b" providerId="ADAL" clId="{1DD7B2CC-893A-164A-B445-E7353C9AAB98}" dt="2024-07-17T21:25:23.532" v="127" actId="6264"/>
          <ac:spMkLst>
            <pc:docMk/>
            <pc:sldMk cId="2929793781" sldId="386"/>
            <ac:spMk id="18" creationId="{BAC42B82-3EB6-9F79-A687-A4F05337469A}"/>
          </ac:spMkLst>
        </pc:spChg>
        <pc:graphicFrameChg chg="del">
          <ac:chgData name="Jen Wilson" userId="000f367a-3246-491c-88b4-803a33f58a8b" providerId="ADAL" clId="{1DD7B2CC-893A-164A-B445-E7353C9AAB98}" dt="2024-07-17T21:25:19.381" v="124" actId="21"/>
          <ac:graphicFrameMkLst>
            <pc:docMk/>
            <pc:sldMk cId="2929793781" sldId="386"/>
            <ac:graphicFrameMk id="3" creationId="{3A257C24-FF83-6736-A903-D7D945DB7D2D}"/>
          </ac:graphicFrameMkLst>
        </pc:graphicFrameChg>
        <pc:graphicFrameChg chg="add mod ord">
          <ac:chgData name="Jen Wilson" userId="000f367a-3246-491c-88b4-803a33f58a8b" providerId="ADAL" clId="{1DD7B2CC-893A-164A-B445-E7353C9AAB98}" dt="2024-07-17T21:25:23.532" v="127" actId="6264"/>
          <ac:graphicFrameMkLst>
            <pc:docMk/>
            <pc:sldMk cId="2929793781" sldId="386"/>
            <ac:graphicFrameMk id="14" creationId="{E4ACC2F8-FA2C-37D6-87C4-2AD894B2A40A}"/>
          </ac:graphicFrameMkLst>
        </pc:graphicFrameChg>
      </pc:sldChg>
      <pc:sldChg chg="del">
        <pc:chgData name="Jen Wilson" userId="000f367a-3246-491c-88b4-803a33f58a8b" providerId="ADAL" clId="{1DD7B2CC-893A-164A-B445-E7353C9AAB98}" dt="2024-07-17T21:28:28.484" v="199" actId="2696"/>
        <pc:sldMkLst>
          <pc:docMk/>
          <pc:sldMk cId="1350302850" sldId="387"/>
        </pc:sldMkLst>
      </pc:sldChg>
      <pc:sldChg chg="del">
        <pc:chgData name="Jen Wilson" userId="000f367a-3246-491c-88b4-803a33f58a8b" providerId="ADAL" clId="{1DD7B2CC-893A-164A-B445-E7353C9AAB98}" dt="2024-07-17T21:28:29.588" v="200" actId="2696"/>
        <pc:sldMkLst>
          <pc:docMk/>
          <pc:sldMk cId="2844555138" sldId="388"/>
        </pc:sldMkLst>
      </pc:sldChg>
      <pc:sldChg chg="modSp del mod chgLayout">
        <pc:chgData name="Jen Wilson" userId="000f367a-3246-491c-88b4-803a33f58a8b" providerId="ADAL" clId="{1DD7B2CC-893A-164A-B445-E7353C9AAB98}" dt="2024-07-17T21:28:27.412" v="198" actId="2696"/>
        <pc:sldMkLst>
          <pc:docMk/>
          <pc:sldMk cId="3696609551" sldId="390"/>
        </pc:sldMkLst>
        <pc:spChg chg="mod ord">
          <ac:chgData name="Jen Wilson" userId="000f367a-3246-491c-88b4-803a33f58a8b" providerId="ADAL" clId="{1DD7B2CC-893A-164A-B445-E7353C9AAB98}" dt="2024-07-17T21:28:23.178" v="197" actId="700"/>
          <ac:spMkLst>
            <pc:docMk/>
            <pc:sldMk cId="3696609551" sldId="390"/>
            <ac:spMk id="5" creationId="{4463DB8B-DD76-0D96-A3B8-2373F17A8DCC}"/>
          </ac:spMkLst>
        </pc:spChg>
      </pc:sldChg>
      <pc:sldChg chg="addSp delSp modSp mod modClrScheme chgLayout">
        <pc:chgData name="Jen Wilson" userId="000f367a-3246-491c-88b4-803a33f58a8b" providerId="ADAL" clId="{1DD7B2CC-893A-164A-B445-E7353C9AAB98}" dt="2024-07-17T21:24:26.868" v="107" actId="6264"/>
        <pc:sldMkLst>
          <pc:docMk/>
          <pc:sldMk cId="549052491" sldId="392"/>
        </pc:sldMkLst>
        <pc:spChg chg="mod ord">
          <ac:chgData name="Jen Wilson" userId="000f367a-3246-491c-88b4-803a33f58a8b" providerId="ADAL" clId="{1DD7B2CC-893A-164A-B445-E7353C9AAB98}" dt="2024-07-17T21:24:26.868" v="107" actId="6264"/>
          <ac:spMkLst>
            <pc:docMk/>
            <pc:sldMk cId="549052491" sldId="392"/>
            <ac:spMk id="2" creationId="{353C0D43-9126-0D9D-9E94-E8C11FFD755D}"/>
          </ac:spMkLst>
        </pc:spChg>
        <pc:spChg chg="add del mod ord">
          <ac:chgData name="Jen Wilson" userId="000f367a-3246-491c-88b4-803a33f58a8b" providerId="ADAL" clId="{1DD7B2CC-893A-164A-B445-E7353C9AAB98}" dt="2024-07-17T16:19:55.112" v="68" actId="700"/>
          <ac:spMkLst>
            <pc:docMk/>
            <pc:sldMk cId="549052491" sldId="392"/>
            <ac:spMk id="4" creationId="{10D45F81-E495-5A61-32D5-5D0CAA6F1AA1}"/>
          </ac:spMkLst>
        </pc:spChg>
        <pc:spChg chg="del">
          <ac:chgData name="Jen Wilson" userId="000f367a-3246-491c-88b4-803a33f58a8b" providerId="ADAL" clId="{1DD7B2CC-893A-164A-B445-E7353C9AAB98}" dt="2024-07-17T19:15:40.969" v="95" actId="478"/>
          <ac:spMkLst>
            <pc:docMk/>
            <pc:sldMk cId="549052491" sldId="392"/>
            <ac:spMk id="5" creationId="{A49C88F2-1196-96AA-F6D3-E1CA80CFA3D5}"/>
          </ac:spMkLst>
        </pc:spChg>
        <pc:spChg chg="mod ord">
          <ac:chgData name="Jen Wilson" userId="000f367a-3246-491c-88b4-803a33f58a8b" providerId="ADAL" clId="{1DD7B2CC-893A-164A-B445-E7353C9AAB98}" dt="2024-07-17T21:24:26.868" v="107" actId="6264"/>
          <ac:spMkLst>
            <pc:docMk/>
            <pc:sldMk cId="549052491" sldId="392"/>
            <ac:spMk id="6" creationId="{A36F8426-526C-248B-DB97-B40572195FE4}"/>
          </ac:spMkLst>
        </pc:spChg>
        <pc:spChg chg="add del mod ord">
          <ac:chgData name="Jen Wilson" userId="000f367a-3246-491c-88b4-803a33f58a8b" providerId="ADAL" clId="{1DD7B2CC-893A-164A-B445-E7353C9AAB98}" dt="2024-07-17T16:19:55.112" v="68" actId="700"/>
          <ac:spMkLst>
            <pc:docMk/>
            <pc:sldMk cId="549052491" sldId="392"/>
            <ac:spMk id="7" creationId="{364F3713-9C3C-BF54-6969-0EE838215CF3}"/>
          </ac:spMkLst>
        </pc:spChg>
        <pc:spChg chg="add del mod ord">
          <ac:chgData name="Jen Wilson" userId="000f367a-3246-491c-88b4-803a33f58a8b" providerId="ADAL" clId="{1DD7B2CC-893A-164A-B445-E7353C9AAB98}" dt="2024-07-17T19:15:38.317" v="94"/>
          <ac:spMkLst>
            <pc:docMk/>
            <pc:sldMk cId="549052491" sldId="392"/>
            <ac:spMk id="8" creationId="{0378DEF3-70DC-2B0C-4414-BB83C456BD16}"/>
          </ac:spMkLst>
        </pc:spChg>
        <pc:spChg chg="add mod ord">
          <ac:chgData name="Jen Wilson" userId="000f367a-3246-491c-88b4-803a33f58a8b" providerId="ADAL" clId="{1DD7B2CC-893A-164A-B445-E7353C9AAB98}" dt="2024-07-17T21:24:26.868" v="107" actId="6264"/>
          <ac:spMkLst>
            <pc:docMk/>
            <pc:sldMk cId="549052491" sldId="392"/>
            <ac:spMk id="9" creationId="{4596CE79-E261-A553-76DA-6BD61EC2419A}"/>
          </ac:spMkLst>
        </pc:spChg>
        <pc:spChg chg="add del mod">
          <ac:chgData name="Jen Wilson" userId="000f367a-3246-491c-88b4-803a33f58a8b" providerId="ADAL" clId="{1DD7B2CC-893A-164A-B445-E7353C9AAB98}" dt="2024-07-17T21:24:26.868" v="107" actId="6264"/>
          <ac:spMkLst>
            <pc:docMk/>
            <pc:sldMk cId="549052491" sldId="392"/>
            <ac:spMk id="11" creationId="{63432112-4D2E-BC88-A500-81B0DB8D0688}"/>
          </ac:spMkLst>
        </pc:spChg>
        <pc:spChg chg="add del mod">
          <ac:chgData name="Jen Wilson" userId="000f367a-3246-491c-88b4-803a33f58a8b" providerId="ADAL" clId="{1DD7B2CC-893A-164A-B445-E7353C9AAB98}" dt="2024-07-17T21:24:26.868" v="107" actId="6264"/>
          <ac:spMkLst>
            <pc:docMk/>
            <pc:sldMk cId="549052491" sldId="392"/>
            <ac:spMk id="12" creationId="{D78E7D64-BC01-46AF-B008-8B0FB1D33C25}"/>
          </ac:spMkLst>
        </pc:spChg>
        <pc:spChg chg="add del mod">
          <ac:chgData name="Jen Wilson" userId="000f367a-3246-491c-88b4-803a33f58a8b" providerId="ADAL" clId="{1DD7B2CC-893A-164A-B445-E7353C9AAB98}" dt="2024-07-17T21:24:26.868" v="107" actId="6264"/>
          <ac:spMkLst>
            <pc:docMk/>
            <pc:sldMk cId="549052491" sldId="392"/>
            <ac:spMk id="13" creationId="{6EE9A05F-5457-A5B7-3F5D-3F372ED1A0AA}"/>
          </ac:spMkLst>
        </pc:spChg>
        <pc:spChg chg="add del mod">
          <ac:chgData name="Jen Wilson" userId="000f367a-3246-491c-88b4-803a33f58a8b" providerId="ADAL" clId="{1DD7B2CC-893A-164A-B445-E7353C9AAB98}" dt="2024-07-17T21:24:26.868" v="107" actId="6264"/>
          <ac:spMkLst>
            <pc:docMk/>
            <pc:sldMk cId="549052491" sldId="392"/>
            <ac:spMk id="14" creationId="{361C20FC-80E4-327B-A7EA-D8D71D50317C}"/>
          </ac:spMkLst>
        </pc:spChg>
        <pc:graphicFrameChg chg="del">
          <ac:chgData name="Jen Wilson" userId="000f367a-3246-491c-88b4-803a33f58a8b" providerId="ADAL" clId="{1DD7B2CC-893A-164A-B445-E7353C9AAB98}" dt="2024-07-17T19:15:37.709" v="93" actId="21"/>
          <ac:graphicFrameMkLst>
            <pc:docMk/>
            <pc:sldMk cId="549052491" sldId="392"/>
            <ac:graphicFrameMk id="3" creationId="{4437D04A-4CDE-FD78-D602-933275F5158F}"/>
          </ac:graphicFrameMkLst>
        </pc:graphicFrameChg>
        <pc:graphicFrameChg chg="add mod ord">
          <ac:chgData name="Jen Wilson" userId="000f367a-3246-491c-88b4-803a33f58a8b" providerId="ADAL" clId="{1DD7B2CC-893A-164A-B445-E7353C9AAB98}" dt="2024-07-17T21:24:26.868" v="107" actId="6264"/>
          <ac:graphicFrameMkLst>
            <pc:docMk/>
            <pc:sldMk cId="549052491" sldId="392"/>
            <ac:graphicFrameMk id="10" creationId="{D5AB9579-C03F-EF5D-FE02-7D7CDD4AC8C4}"/>
          </ac:graphicFrameMkLst>
        </pc:graphicFrameChg>
      </pc:sldChg>
      <pc:sldChg chg="addSp delSp modSp mod modClrScheme chgLayout">
        <pc:chgData name="Jen Wilson" userId="000f367a-3246-491c-88b4-803a33f58a8b" providerId="ADAL" clId="{1DD7B2CC-893A-164A-B445-E7353C9AAB98}" dt="2024-07-17T19:14:45.446" v="86" actId="27918"/>
        <pc:sldMkLst>
          <pc:docMk/>
          <pc:sldMk cId="1520846679" sldId="393"/>
        </pc:sldMkLst>
        <pc:spChg chg="mod ord">
          <ac:chgData name="Jen Wilson" userId="000f367a-3246-491c-88b4-803a33f58a8b" providerId="ADAL" clId="{1DD7B2CC-893A-164A-B445-E7353C9AAB98}" dt="2024-07-17T18:24:24.378" v="76" actId="6264"/>
          <ac:spMkLst>
            <pc:docMk/>
            <pc:sldMk cId="1520846679" sldId="393"/>
            <ac:spMk id="2" creationId="{353C0D43-9126-0D9D-9E94-E8C11FFD755D}"/>
          </ac:spMkLst>
        </pc:spChg>
        <pc:spChg chg="add del mod ord">
          <ac:chgData name="Jen Wilson" userId="000f367a-3246-491c-88b4-803a33f58a8b" providerId="ADAL" clId="{1DD7B2CC-893A-164A-B445-E7353C9AAB98}" dt="2024-07-17T16:19:55.112" v="68" actId="700"/>
          <ac:spMkLst>
            <pc:docMk/>
            <pc:sldMk cId="1520846679" sldId="393"/>
            <ac:spMk id="4" creationId="{451ED2E7-BB59-2340-7C86-3BECBF63B88C}"/>
          </ac:spMkLst>
        </pc:spChg>
        <pc:spChg chg="mod">
          <ac:chgData name="Jen Wilson" userId="000f367a-3246-491c-88b4-803a33f58a8b" providerId="ADAL" clId="{1DD7B2CC-893A-164A-B445-E7353C9AAB98}" dt="2024-07-17T18:24:27.396" v="77" actId="21"/>
          <ac:spMkLst>
            <pc:docMk/>
            <pc:sldMk cId="1520846679" sldId="393"/>
            <ac:spMk id="5" creationId="{A49C88F2-1196-96AA-F6D3-E1CA80CFA3D5}"/>
          </ac:spMkLst>
        </pc:spChg>
        <pc:spChg chg="mod ord">
          <ac:chgData name="Jen Wilson" userId="000f367a-3246-491c-88b4-803a33f58a8b" providerId="ADAL" clId="{1DD7B2CC-893A-164A-B445-E7353C9AAB98}" dt="2024-07-17T18:24:24.378" v="76" actId="6264"/>
          <ac:spMkLst>
            <pc:docMk/>
            <pc:sldMk cId="1520846679" sldId="393"/>
            <ac:spMk id="6" creationId="{A36F8426-526C-248B-DB97-B40572195FE4}"/>
          </ac:spMkLst>
        </pc:spChg>
        <pc:spChg chg="add del mod ord">
          <ac:chgData name="Jen Wilson" userId="000f367a-3246-491c-88b4-803a33f58a8b" providerId="ADAL" clId="{1DD7B2CC-893A-164A-B445-E7353C9AAB98}" dt="2024-07-17T16:19:55.112" v="68" actId="700"/>
          <ac:spMkLst>
            <pc:docMk/>
            <pc:sldMk cId="1520846679" sldId="393"/>
            <ac:spMk id="7" creationId="{D73D2A2F-6C55-BC24-FCDD-E10EA24FE8E8}"/>
          </ac:spMkLst>
        </pc:spChg>
        <pc:spChg chg="add del mod">
          <ac:chgData name="Jen Wilson" userId="000f367a-3246-491c-88b4-803a33f58a8b" providerId="ADAL" clId="{1DD7B2CC-893A-164A-B445-E7353C9AAB98}" dt="2024-07-17T18:24:17.945" v="73" actId="6264"/>
          <ac:spMkLst>
            <pc:docMk/>
            <pc:sldMk cId="1520846679" sldId="393"/>
            <ac:spMk id="8" creationId="{B49CFA38-46B3-CC73-2626-A9470895F38F}"/>
          </ac:spMkLst>
        </pc:spChg>
        <pc:spChg chg="add del mod">
          <ac:chgData name="Jen Wilson" userId="000f367a-3246-491c-88b4-803a33f58a8b" providerId="ADAL" clId="{1DD7B2CC-893A-164A-B445-E7353C9AAB98}" dt="2024-07-17T18:24:17.945" v="73" actId="6264"/>
          <ac:spMkLst>
            <pc:docMk/>
            <pc:sldMk cId="1520846679" sldId="393"/>
            <ac:spMk id="9" creationId="{DE8E1885-8210-023D-6B3C-2008B6DB0CC9}"/>
          </ac:spMkLst>
        </pc:spChg>
        <pc:spChg chg="add del mod ord">
          <ac:chgData name="Jen Wilson" userId="000f367a-3246-491c-88b4-803a33f58a8b" providerId="ADAL" clId="{1DD7B2CC-893A-164A-B445-E7353C9AAB98}" dt="2024-07-17T18:24:22.496" v="74" actId="700"/>
          <ac:spMkLst>
            <pc:docMk/>
            <pc:sldMk cId="1520846679" sldId="393"/>
            <ac:spMk id="10" creationId="{F07D647B-3CDD-4C47-97FB-7315A1292DF5}"/>
          </ac:spMkLst>
        </pc:spChg>
        <pc:spChg chg="add del mod ord">
          <ac:chgData name="Jen Wilson" userId="000f367a-3246-491c-88b4-803a33f58a8b" providerId="ADAL" clId="{1DD7B2CC-893A-164A-B445-E7353C9AAB98}" dt="2024-07-17T18:24:23.746" v="75" actId="6264"/>
          <ac:spMkLst>
            <pc:docMk/>
            <pc:sldMk cId="1520846679" sldId="393"/>
            <ac:spMk id="11" creationId="{7F9E35FC-3978-7B15-DCD9-39817B29BCD0}"/>
          </ac:spMkLst>
        </pc:spChg>
        <pc:spChg chg="add del mod ord">
          <ac:chgData name="Jen Wilson" userId="000f367a-3246-491c-88b4-803a33f58a8b" providerId="ADAL" clId="{1DD7B2CC-893A-164A-B445-E7353C9AAB98}" dt="2024-07-17T18:24:23.746" v="75" actId="6264"/>
          <ac:spMkLst>
            <pc:docMk/>
            <pc:sldMk cId="1520846679" sldId="393"/>
            <ac:spMk id="12" creationId="{2F774A52-7E29-4711-DB5E-2678A48D4BC8}"/>
          </ac:spMkLst>
        </pc:spChg>
        <pc:spChg chg="add del mod">
          <ac:chgData name="Jen Wilson" userId="000f367a-3246-491c-88b4-803a33f58a8b" providerId="ADAL" clId="{1DD7B2CC-893A-164A-B445-E7353C9AAB98}" dt="2024-07-17T18:24:23.746" v="75" actId="6264"/>
          <ac:spMkLst>
            <pc:docMk/>
            <pc:sldMk cId="1520846679" sldId="393"/>
            <ac:spMk id="13" creationId="{CF391462-CD7C-C9D7-FAC8-9132C8FE9C57}"/>
          </ac:spMkLst>
        </pc:spChg>
        <pc:spChg chg="add del mod">
          <ac:chgData name="Jen Wilson" userId="000f367a-3246-491c-88b4-803a33f58a8b" providerId="ADAL" clId="{1DD7B2CC-893A-164A-B445-E7353C9AAB98}" dt="2024-07-17T18:24:23.746" v="75" actId="6264"/>
          <ac:spMkLst>
            <pc:docMk/>
            <pc:sldMk cId="1520846679" sldId="393"/>
            <ac:spMk id="14" creationId="{E65A2C25-02F8-C264-20BA-35D6AED003B7}"/>
          </ac:spMkLst>
        </pc:spChg>
        <pc:spChg chg="add del mod ord">
          <ac:chgData name="Jen Wilson" userId="000f367a-3246-491c-88b4-803a33f58a8b" providerId="ADAL" clId="{1DD7B2CC-893A-164A-B445-E7353C9AAB98}" dt="2024-07-17T18:24:24.378" v="76" actId="6264"/>
          <ac:spMkLst>
            <pc:docMk/>
            <pc:sldMk cId="1520846679" sldId="393"/>
            <ac:spMk id="15" creationId="{889EB6A8-160A-DFEA-C51B-A6330F6B4B8C}"/>
          </ac:spMkLst>
        </pc:spChg>
        <pc:spChg chg="add del mod ord">
          <ac:chgData name="Jen Wilson" userId="000f367a-3246-491c-88b4-803a33f58a8b" providerId="ADAL" clId="{1DD7B2CC-893A-164A-B445-E7353C9AAB98}" dt="2024-07-17T18:24:24.378" v="76" actId="6264"/>
          <ac:spMkLst>
            <pc:docMk/>
            <pc:sldMk cId="1520846679" sldId="393"/>
            <ac:spMk id="16" creationId="{40DCDBFF-E884-F68D-1767-75F23A7F5400}"/>
          </ac:spMkLst>
        </pc:spChg>
        <pc:spChg chg="add del mod">
          <ac:chgData name="Jen Wilson" userId="000f367a-3246-491c-88b4-803a33f58a8b" providerId="ADAL" clId="{1DD7B2CC-893A-164A-B445-E7353C9AAB98}" dt="2024-07-17T18:24:24.378" v="76" actId="6264"/>
          <ac:spMkLst>
            <pc:docMk/>
            <pc:sldMk cId="1520846679" sldId="393"/>
            <ac:spMk id="17" creationId="{E8F8AC7B-53F0-CA48-A8BD-614BD3933713}"/>
          </ac:spMkLst>
        </pc:spChg>
        <pc:spChg chg="add del mod">
          <ac:chgData name="Jen Wilson" userId="000f367a-3246-491c-88b4-803a33f58a8b" providerId="ADAL" clId="{1DD7B2CC-893A-164A-B445-E7353C9AAB98}" dt="2024-07-17T18:24:24.378" v="76" actId="6264"/>
          <ac:spMkLst>
            <pc:docMk/>
            <pc:sldMk cId="1520846679" sldId="393"/>
            <ac:spMk id="18" creationId="{D7B30FFE-5979-8D00-0E7E-84B4D07D3DCB}"/>
          </ac:spMkLst>
        </pc:spChg>
        <pc:spChg chg="add del mod ord">
          <ac:chgData name="Jen Wilson" userId="000f367a-3246-491c-88b4-803a33f58a8b" providerId="ADAL" clId="{1DD7B2CC-893A-164A-B445-E7353C9AAB98}" dt="2024-07-17T18:24:33.004" v="81"/>
          <ac:spMkLst>
            <pc:docMk/>
            <pc:sldMk cId="1520846679" sldId="393"/>
            <ac:spMk id="19" creationId="{C49CE665-795C-339E-94E0-64D03B5D1466}"/>
          </ac:spMkLst>
        </pc:spChg>
        <pc:spChg chg="add mod ord">
          <ac:chgData name="Jen Wilson" userId="000f367a-3246-491c-88b4-803a33f58a8b" providerId="ADAL" clId="{1DD7B2CC-893A-164A-B445-E7353C9AAB98}" dt="2024-07-17T18:24:29.309" v="79" actId="20577"/>
          <ac:spMkLst>
            <pc:docMk/>
            <pc:sldMk cId="1520846679" sldId="393"/>
            <ac:spMk id="20" creationId="{7EB455DA-8B79-F604-3EB6-3C2FC35E0935}"/>
          </ac:spMkLst>
        </pc:spChg>
        <pc:graphicFrameChg chg="del">
          <ac:chgData name="Jen Wilson" userId="000f367a-3246-491c-88b4-803a33f58a8b" providerId="ADAL" clId="{1DD7B2CC-893A-164A-B445-E7353C9AAB98}" dt="2024-07-17T18:24:31.730" v="80" actId="21"/>
          <ac:graphicFrameMkLst>
            <pc:docMk/>
            <pc:sldMk cId="1520846679" sldId="393"/>
            <ac:graphicFrameMk id="3" creationId="{4437D04A-4CDE-FD78-D602-933275F5158F}"/>
          </ac:graphicFrameMkLst>
        </pc:graphicFrameChg>
        <pc:graphicFrameChg chg="add mod">
          <ac:chgData name="Jen Wilson" userId="000f367a-3246-491c-88b4-803a33f58a8b" providerId="ADAL" clId="{1DD7B2CC-893A-164A-B445-E7353C9AAB98}" dt="2024-07-17T18:24:33.004" v="81"/>
          <ac:graphicFrameMkLst>
            <pc:docMk/>
            <pc:sldMk cId="1520846679" sldId="393"/>
            <ac:graphicFrameMk id="21" creationId="{12CF9E2A-AB34-5C44-F377-2952C751D3BD}"/>
          </ac:graphicFrameMkLst>
        </pc:graphicFrameChg>
      </pc:sldChg>
      <pc:sldChg chg="addSp delSp modSp mod modClrScheme chgLayout">
        <pc:chgData name="Jen Wilson" userId="000f367a-3246-491c-88b4-803a33f58a8b" providerId="ADAL" clId="{1DD7B2CC-893A-164A-B445-E7353C9AAB98}" dt="2024-07-17T21:24:22.504" v="106" actId="6264"/>
        <pc:sldMkLst>
          <pc:docMk/>
          <pc:sldMk cId="1069749147" sldId="394"/>
        </pc:sldMkLst>
        <pc:spChg chg="mod ord">
          <ac:chgData name="Jen Wilson" userId="000f367a-3246-491c-88b4-803a33f58a8b" providerId="ADAL" clId="{1DD7B2CC-893A-164A-B445-E7353C9AAB98}" dt="2024-07-17T21:24:22.504" v="106" actId="6264"/>
          <ac:spMkLst>
            <pc:docMk/>
            <pc:sldMk cId="1069749147" sldId="394"/>
            <ac:spMk id="2" creationId="{353C0D43-9126-0D9D-9E94-E8C11FFD755D}"/>
          </ac:spMkLst>
        </pc:spChg>
        <pc:spChg chg="add del mod ord">
          <ac:chgData name="Jen Wilson" userId="000f367a-3246-491c-88b4-803a33f58a8b" providerId="ADAL" clId="{1DD7B2CC-893A-164A-B445-E7353C9AAB98}" dt="2024-07-17T16:19:55.112" v="68" actId="700"/>
          <ac:spMkLst>
            <pc:docMk/>
            <pc:sldMk cId="1069749147" sldId="394"/>
            <ac:spMk id="4" creationId="{B6E36383-F0A1-86FC-8238-D15AF54071EC}"/>
          </ac:spMkLst>
        </pc:spChg>
        <pc:spChg chg="del">
          <ac:chgData name="Jen Wilson" userId="000f367a-3246-491c-88b4-803a33f58a8b" providerId="ADAL" clId="{1DD7B2CC-893A-164A-B445-E7353C9AAB98}" dt="2024-07-17T21:24:20.470" v="105" actId="478"/>
          <ac:spMkLst>
            <pc:docMk/>
            <pc:sldMk cId="1069749147" sldId="394"/>
            <ac:spMk id="5" creationId="{A49C88F2-1196-96AA-F6D3-E1CA80CFA3D5}"/>
          </ac:spMkLst>
        </pc:spChg>
        <pc:spChg chg="mod ord">
          <ac:chgData name="Jen Wilson" userId="000f367a-3246-491c-88b4-803a33f58a8b" providerId="ADAL" clId="{1DD7B2CC-893A-164A-B445-E7353C9AAB98}" dt="2024-07-17T21:24:22.504" v="106" actId="6264"/>
          <ac:spMkLst>
            <pc:docMk/>
            <pc:sldMk cId="1069749147" sldId="394"/>
            <ac:spMk id="6" creationId="{A36F8426-526C-248B-DB97-B40572195FE4}"/>
          </ac:spMkLst>
        </pc:spChg>
        <pc:spChg chg="add del mod ord">
          <ac:chgData name="Jen Wilson" userId="000f367a-3246-491c-88b4-803a33f58a8b" providerId="ADAL" clId="{1DD7B2CC-893A-164A-B445-E7353C9AAB98}" dt="2024-07-17T16:19:55.112" v="68" actId="700"/>
          <ac:spMkLst>
            <pc:docMk/>
            <pc:sldMk cId="1069749147" sldId="394"/>
            <ac:spMk id="7" creationId="{1D1EDF8D-704A-CF49-1DAB-76C1D9F45997}"/>
          </ac:spMkLst>
        </pc:spChg>
        <pc:spChg chg="add del mod ord">
          <ac:chgData name="Jen Wilson" userId="000f367a-3246-491c-88b4-803a33f58a8b" providerId="ADAL" clId="{1DD7B2CC-893A-164A-B445-E7353C9AAB98}" dt="2024-07-17T21:24:17.622" v="104"/>
          <ac:spMkLst>
            <pc:docMk/>
            <pc:sldMk cId="1069749147" sldId="394"/>
            <ac:spMk id="8" creationId="{FA81D8C2-7599-C15D-531C-A4CCD57D278E}"/>
          </ac:spMkLst>
        </pc:spChg>
        <pc:spChg chg="add mod ord">
          <ac:chgData name="Jen Wilson" userId="000f367a-3246-491c-88b4-803a33f58a8b" providerId="ADAL" clId="{1DD7B2CC-893A-164A-B445-E7353C9AAB98}" dt="2024-07-17T21:24:22.504" v="106" actId="6264"/>
          <ac:spMkLst>
            <pc:docMk/>
            <pc:sldMk cId="1069749147" sldId="394"/>
            <ac:spMk id="9" creationId="{B447C1D6-BE96-DCCB-95CA-76E8ECCD1BBC}"/>
          </ac:spMkLst>
        </pc:spChg>
        <pc:spChg chg="add del mod">
          <ac:chgData name="Jen Wilson" userId="000f367a-3246-491c-88b4-803a33f58a8b" providerId="ADAL" clId="{1DD7B2CC-893A-164A-B445-E7353C9AAB98}" dt="2024-07-17T21:24:22.504" v="106" actId="6264"/>
          <ac:spMkLst>
            <pc:docMk/>
            <pc:sldMk cId="1069749147" sldId="394"/>
            <ac:spMk id="11" creationId="{ACC1A58E-E95D-CEF5-66A4-327F98CB13C5}"/>
          </ac:spMkLst>
        </pc:spChg>
        <pc:spChg chg="add del mod">
          <ac:chgData name="Jen Wilson" userId="000f367a-3246-491c-88b4-803a33f58a8b" providerId="ADAL" clId="{1DD7B2CC-893A-164A-B445-E7353C9AAB98}" dt="2024-07-17T21:24:22.504" v="106" actId="6264"/>
          <ac:spMkLst>
            <pc:docMk/>
            <pc:sldMk cId="1069749147" sldId="394"/>
            <ac:spMk id="12" creationId="{277CE099-5A4D-5987-18A6-B99DA1189E3D}"/>
          </ac:spMkLst>
        </pc:spChg>
        <pc:spChg chg="add del mod">
          <ac:chgData name="Jen Wilson" userId="000f367a-3246-491c-88b4-803a33f58a8b" providerId="ADAL" clId="{1DD7B2CC-893A-164A-B445-E7353C9AAB98}" dt="2024-07-17T21:24:22.504" v="106" actId="6264"/>
          <ac:spMkLst>
            <pc:docMk/>
            <pc:sldMk cId="1069749147" sldId="394"/>
            <ac:spMk id="13" creationId="{A73B9A3F-D0AA-7E74-51D5-7506591D5616}"/>
          </ac:spMkLst>
        </pc:spChg>
        <pc:spChg chg="add del mod">
          <ac:chgData name="Jen Wilson" userId="000f367a-3246-491c-88b4-803a33f58a8b" providerId="ADAL" clId="{1DD7B2CC-893A-164A-B445-E7353C9AAB98}" dt="2024-07-17T21:24:22.504" v="106" actId="6264"/>
          <ac:spMkLst>
            <pc:docMk/>
            <pc:sldMk cId="1069749147" sldId="394"/>
            <ac:spMk id="14" creationId="{754FE304-4618-8121-0541-1706E3E634EA}"/>
          </ac:spMkLst>
        </pc:spChg>
        <pc:graphicFrameChg chg="del">
          <ac:chgData name="Jen Wilson" userId="000f367a-3246-491c-88b4-803a33f58a8b" providerId="ADAL" clId="{1DD7B2CC-893A-164A-B445-E7353C9AAB98}" dt="2024-07-17T21:24:17.166" v="103" actId="21"/>
          <ac:graphicFrameMkLst>
            <pc:docMk/>
            <pc:sldMk cId="1069749147" sldId="394"/>
            <ac:graphicFrameMk id="3" creationId="{4437D04A-4CDE-FD78-D602-933275F5158F}"/>
          </ac:graphicFrameMkLst>
        </pc:graphicFrameChg>
        <pc:graphicFrameChg chg="add mod ord">
          <ac:chgData name="Jen Wilson" userId="000f367a-3246-491c-88b4-803a33f58a8b" providerId="ADAL" clId="{1DD7B2CC-893A-164A-B445-E7353C9AAB98}" dt="2024-07-17T21:24:22.504" v="106" actId="6264"/>
          <ac:graphicFrameMkLst>
            <pc:docMk/>
            <pc:sldMk cId="1069749147" sldId="394"/>
            <ac:graphicFrameMk id="10" creationId="{57E0FB1E-5B23-95C4-FC1C-E042CEFB3F15}"/>
          </ac:graphicFrameMkLst>
        </pc:graphicFrameChg>
      </pc:sldChg>
      <pc:sldChg chg="addSp delSp modSp add del mod">
        <pc:chgData name="Jen Wilson" userId="000f367a-3246-491c-88b4-803a33f58a8b" providerId="ADAL" clId="{1DD7B2CC-893A-164A-B445-E7353C9AAB98}" dt="2024-07-18T02:49:23.294" v="670" actId="2696"/>
        <pc:sldMkLst>
          <pc:docMk/>
          <pc:sldMk cId="235928636" sldId="395"/>
        </pc:sldMkLst>
        <pc:spChg chg="add del mod">
          <ac:chgData name="Jen Wilson" userId="000f367a-3246-491c-88b4-803a33f58a8b" providerId="ADAL" clId="{1DD7B2CC-893A-164A-B445-E7353C9AAB98}" dt="2024-07-17T21:39:38.741" v="644" actId="207"/>
          <ac:spMkLst>
            <pc:docMk/>
            <pc:sldMk cId="235928636" sldId="395"/>
            <ac:spMk id="4" creationId="{AE6DB64C-CD4E-E68B-DE88-C9FE7E9B7AD2}"/>
          </ac:spMkLst>
        </pc:spChg>
        <pc:spChg chg="add del mod">
          <ac:chgData name="Jen Wilson" userId="000f367a-3246-491c-88b4-803a33f58a8b" providerId="ADAL" clId="{1DD7B2CC-893A-164A-B445-E7353C9AAB98}" dt="2024-07-17T21:33:32.780" v="268"/>
          <ac:spMkLst>
            <pc:docMk/>
            <pc:sldMk cId="235928636" sldId="395"/>
            <ac:spMk id="5" creationId="{2F0A2BB6-130D-E364-D519-62223EA3A83E}"/>
          </ac:spMkLst>
        </pc:spChg>
        <pc:graphicFrameChg chg="add mod">
          <ac:chgData name="Jen Wilson" userId="000f367a-3246-491c-88b4-803a33f58a8b" providerId="ADAL" clId="{1DD7B2CC-893A-164A-B445-E7353C9AAB98}" dt="2024-07-17T21:39:49.852" v="645"/>
          <ac:graphicFrameMkLst>
            <pc:docMk/>
            <pc:sldMk cId="235928636" sldId="395"/>
            <ac:graphicFrameMk id="7" creationId="{74F6F4C4-2590-A91D-F491-A3809D1E6F29}"/>
          </ac:graphicFrameMkLst>
        </pc:graphicFrameChg>
        <pc:graphicFrameChg chg="del">
          <ac:chgData name="Jen Wilson" userId="000f367a-3246-491c-88b4-803a33f58a8b" providerId="ADAL" clId="{1DD7B2CC-893A-164A-B445-E7353C9AAB98}" dt="2024-07-17T21:33:31.153" v="267" actId="478"/>
          <ac:graphicFrameMkLst>
            <pc:docMk/>
            <pc:sldMk cId="235928636" sldId="395"/>
            <ac:graphicFrameMk id="13" creationId="{03138996-5FDB-67D8-E5DF-B73754427356}"/>
          </ac:graphicFrameMkLst>
        </pc:graphicFrameChg>
      </pc:sldChg>
      <pc:sldMasterChg chg="addSldLayout delSldLayout modSldLayout">
        <pc:chgData name="Jen Wilson" userId="000f367a-3246-491c-88b4-803a33f58a8b" providerId="ADAL" clId="{1DD7B2CC-893A-164A-B445-E7353C9AAB98}" dt="2024-07-17T16:18:32.868" v="54" actId="20577"/>
        <pc:sldMasterMkLst>
          <pc:docMk/>
          <pc:sldMasterMk cId="4088447944" sldId="2147483672"/>
        </pc:sldMasterMkLst>
        <pc:sldLayoutChg chg="addSp delSp modSp add del mod">
          <pc:chgData name="Jen Wilson" userId="000f367a-3246-491c-88b4-803a33f58a8b" providerId="ADAL" clId="{1DD7B2CC-893A-164A-B445-E7353C9AAB98}" dt="2024-07-17T16:16:24.907" v="13" actId="2696"/>
          <pc:sldLayoutMkLst>
            <pc:docMk/>
            <pc:sldMasterMk cId="4088447944" sldId="2147483672"/>
            <pc:sldLayoutMk cId="2000394133" sldId="2147483675"/>
          </pc:sldLayoutMkLst>
          <pc:spChg chg="mod">
            <ac:chgData name="Jen Wilson" userId="000f367a-3246-491c-88b4-803a33f58a8b" providerId="ADAL" clId="{1DD7B2CC-893A-164A-B445-E7353C9AAB98}" dt="2024-07-17T16:15:09.894" v="2" actId="167"/>
            <ac:spMkLst>
              <pc:docMk/>
              <pc:sldMasterMk cId="4088447944" sldId="2147483672"/>
              <pc:sldLayoutMk cId="2000394133" sldId="2147483675"/>
              <ac:spMk id="3" creationId="{9771A878-802D-4008-0F8E-4CA85C5C5490}"/>
            </ac:spMkLst>
          </pc:spChg>
          <pc:spChg chg="del">
            <ac:chgData name="Jen Wilson" userId="000f367a-3246-491c-88b4-803a33f58a8b" providerId="ADAL" clId="{1DD7B2CC-893A-164A-B445-E7353C9AAB98}" dt="2024-07-17T16:15:11.511" v="3" actId="478"/>
            <ac:spMkLst>
              <pc:docMk/>
              <pc:sldMasterMk cId="4088447944" sldId="2147483672"/>
              <pc:sldLayoutMk cId="2000394133" sldId="2147483675"/>
              <ac:spMk id="4" creationId="{7C1E22EA-C31C-4A13-0707-B9910BBB0C6A}"/>
            </ac:spMkLst>
          </pc:spChg>
          <pc:spChg chg="add del">
            <ac:chgData name="Jen Wilson" userId="000f367a-3246-491c-88b4-803a33f58a8b" providerId="ADAL" clId="{1DD7B2CC-893A-164A-B445-E7353C9AAB98}" dt="2024-07-17T16:15:19.805" v="6" actId="22"/>
            <ac:spMkLst>
              <pc:docMk/>
              <pc:sldMasterMk cId="4088447944" sldId="2147483672"/>
              <pc:sldLayoutMk cId="2000394133" sldId="2147483675"/>
              <ac:spMk id="6" creationId="{AC559718-8B54-1717-612E-75A471D2801E}"/>
            </ac:spMkLst>
          </pc:spChg>
          <pc:spChg chg="add mod">
            <ac:chgData name="Jen Wilson" userId="000f367a-3246-491c-88b4-803a33f58a8b" providerId="ADAL" clId="{1DD7B2CC-893A-164A-B445-E7353C9AAB98}" dt="2024-07-17T16:15:24.485" v="7"/>
            <ac:spMkLst>
              <pc:docMk/>
              <pc:sldMasterMk cId="4088447944" sldId="2147483672"/>
              <pc:sldLayoutMk cId="2000394133" sldId="2147483675"/>
              <ac:spMk id="7" creationId="{919F950F-C127-D677-9619-47AAE3BE35F0}"/>
            </ac:spMkLst>
          </pc:spChg>
          <pc:spChg chg="mod">
            <ac:chgData name="Jen Wilson" userId="000f367a-3246-491c-88b4-803a33f58a8b" providerId="ADAL" clId="{1DD7B2CC-893A-164A-B445-E7353C9AAB98}" dt="2024-07-17T16:15:30.507" v="9" actId="403"/>
            <ac:spMkLst>
              <pc:docMk/>
              <pc:sldMasterMk cId="4088447944" sldId="2147483672"/>
              <pc:sldLayoutMk cId="2000394133" sldId="2147483675"/>
              <ac:spMk id="9" creationId="{8DCAC2DF-428F-0247-A8CB-28A251E9B336}"/>
            </ac:spMkLst>
          </pc:spChg>
          <pc:spChg chg="del">
            <ac:chgData name="Jen Wilson" userId="000f367a-3246-491c-88b4-803a33f58a8b" providerId="ADAL" clId="{1DD7B2CC-893A-164A-B445-E7353C9AAB98}" dt="2024-07-17T16:15:13.396" v="4" actId="478"/>
            <ac:spMkLst>
              <pc:docMk/>
              <pc:sldMasterMk cId="4088447944" sldId="2147483672"/>
              <pc:sldLayoutMk cId="2000394133" sldId="2147483675"/>
              <ac:spMk id="53" creationId="{00000000-0000-0000-0000-000000000000}"/>
            </ac:spMkLst>
          </pc:spChg>
        </pc:sldLayoutChg>
        <pc:sldLayoutChg chg="modSp mod">
          <pc:chgData name="Jen Wilson" userId="000f367a-3246-491c-88b4-803a33f58a8b" providerId="ADAL" clId="{1DD7B2CC-893A-164A-B445-E7353C9AAB98}" dt="2024-07-17T16:18:32.868" v="54" actId="20577"/>
          <pc:sldLayoutMkLst>
            <pc:docMk/>
            <pc:sldMasterMk cId="4088447944" sldId="2147483672"/>
            <pc:sldLayoutMk cId="2153210616" sldId="2147483676"/>
          </pc:sldLayoutMkLst>
          <pc:spChg chg="mod">
            <ac:chgData name="Jen Wilson" userId="000f367a-3246-491c-88b4-803a33f58a8b" providerId="ADAL" clId="{1DD7B2CC-893A-164A-B445-E7353C9AAB98}" dt="2024-07-17T16:17:11.379" v="25" actId="207"/>
            <ac:spMkLst>
              <pc:docMk/>
              <pc:sldMasterMk cId="4088447944" sldId="2147483672"/>
              <pc:sldLayoutMk cId="2153210616" sldId="2147483676"/>
              <ac:spMk id="2" creationId="{F512A7DB-00AA-4B45-A271-52E23B3215EA}"/>
            </ac:spMkLst>
          </pc:spChg>
          <pc:spChg chg="mod">
            <ac:chgData name="Jen Wilson" userId="000f367a-3246-491c-88b4-803a33f58a8b" providerId="ADAL" clId="{1DD7B2CC-893A-164A-B445-E7353C9AAB98}" dt="2024-07-17T16:18:32.868" v="54" actId="20577"/>
            <ac:spMkLst>
              <pc:docMk/>
              <pc:sldMasterMk cId="4088447944" sldId="2147483672"/>
              <pc:sldLayoutMk cId="2153210616" sldId="2147483676"/>
              <ac:spMk id="9" creationId="{5124FA92-CBAB-EAD0-4152-9DB1DD76FC78}"/>
            </ac:spMkLst>
          </pc:spChg>
        </pc:sldLayoutChg>
      </pc:sldMasterChg>
    </pc:docChg>
  </pc:docChgLst>
  <pc:docChgLst>
    <pc:chgData name="Paul Frame" userId="ded3f5c5-00e7-408d-9358-fc292cfa5078" providerId="ADAL" clId="{80299C21-F4E5-4CB0-BC26-7F5A12E1E021}"/>
    <pc:docChg chg="undo custSel modSld modMainMaster">
      <pc:chgData name="Paul Frame" userId="ded3f5c5-00e7-408d-9358-fc292cfa5078" providerId="ADAL" clId="{80299C21-F4E5-4CB0-BC26-7F5A12E1E021}" dt="2024-08-12T14:19:21.816" v="1032" actId="27918"/>
      <pc:docMkLst>
        <pc:docMk/>
      </pc:docMkLst>
      <pc:sldChg chg="modSp mod">
        <pc:chgData name="Paul Frame" userId="ded3f5c5-00e7-408d-9358-fc292cfa5078" providerId="ADAL" clId="{80299C21-F4E5-4CB0-BC26-7F5A12E1E021}" dt="2024-08-01T23:27:08.894" v="563" actId="6549"/>
        <pc:sldMkLst>
          <pc:docMk/>
          <pc:sldMk cId="4189751290" sldId="357"/>
        </pc:sldMkLst>
        <pc:spChg chg="mod">
          <ac:chgData name="Paul Frame" userId="ded3f5c5-00e7-408d-9358-fc292cfa5078" providerId="ADAL" clId="{80299C21-F4E5-4CB0-BC26-7F5A12E1E021}" dt="2024-08-01T23:27:08.894" v="563" actId="6549"/>
          <ac:spMkLst>
            <pc:docMk/>
            <pc:sldMk cId="4189751290" sldId="357"/>
            <ac:spMk id="6" creationId="{E8836ECB-0976-22A8-EAA3-D59D0F1E18B2}"/>
          </ac:spMkLst>
        </pc:spChg>
        <pc:spChg chg="mod">
          <ac:chgData name="Paul Frame" userId="ded3f5c5-00e7-408d-9358-fc292cfa5078" providerId="ADAL" clId="{80299C21-F4E5-4CB0-BC26-7F5A12E1E021}" dt="2024-08-01T20:41:01.304" v="324" actId="20577"/>
          <ac:spMkLst>
            <pc:docMk/>
            <pc:sldMk cId="4189751290" sldId="357"/>
            <ac:spMk id="11" creationId="{E1F1AB9B-ACC8-3119-C697-A3C8DC569494}"/>
          </ac:spMkLst>
        </pc:spChg>
      </pc:sldChg>
      <pc:sldChg chg="modSp mod">
        <pc:chgData name="Paul Frame" userId="ded3f5c5-00e7-408d-9358-fc292cfa5078" providerId="ADAL" clId="{80299C21-F4E5-4CB0-BC26-7F5A12E1E021}" dt="2024-08-01T20:33:06.388" v="263" actId="20577"/>
        <pc:sldMkLst>
          <pc:docMk/>
          <pc:sldMk cId="2769107064" sldId="362"/>
        </pc:sldMkLst>
        <pc:spChg chg="mod">
          <ac:chgData name="Paul Frame" userId="ded3f5c5-00e7-408d-9358-fc292cfa5078" providerId="ADAL" clId="{80299C21-F4E5-4CB0-BC26-7F5A12E1E021}" dt="2024-08-01T20:33:06.388" v="263" actId="20577"/>
          <ac:spMkLst>
            <pc:docMk/>
            <pc:sldMk cId="2769107064" sldId="362"/>
            <ac:spMk id="6" creationId="{9344B3A4-EC7D-9F0A-D606-A168BEDA3CE7}"/>
          </ac:spMkLst>
        </pc:spChg>
        <pc:spChg chg="mod">
          <ac:chgData name="Paul Frame" userId="ded3f5c5-00e7-408d-9358-fc292cfa5078" providerId="ADAL" clId="{80299C21-F4E5-4CB0-BC26-7F5A12E1E021}" dt="2024-08-01T20:25:11.113" v="245" actId="20577"/>
          <ac:spMkLst>
            <pc:docMk/>
            <pc:sldMk cId="2769107064" sldId="362"/>
            <ac:spMk id="9" creationId="{C6F0D180-7657-A4C0-C963-321FC98404B9}"/>
          </ac:spMkLst>
        </pc:spChg>
      </pc:sldChg>
      <pc:sldChg chg="modSp mod">
        <pc:chgData name="Paul Frame" userId="ded3f5c5-00e7-408d-9358-fc292cfa5078" providerId="ADAL" clId="{80299C21-F4E5-4CB0-BC26-7F5A12E1E021}" dt="2024-08-09T12:33:53.818" v="982" actId="6549"/>
        <pc:sldMkLst>
          <pc:docMk/>
          <pc:sldMk cId="937131481" sldId="363"/>
        </pc:sldMkLst>
        <pc:spChg chg="mod">
          <ac:chgData name="Paul Frame" userId="ded3f5c5-00e7-408d-9358-fc292cfa5078" providerId="ADAL" clId="{80299C21-F4E5-4CB0-BC26-7F5A12E1E021}" dt="2024-08-09T12:33:53.818" v="982" actId="6549"/>
          <ac:spMkLst>
            <pc:docMk/>
            <pc:sldMk cId="937131481" sldId="363"/>
            <ac:spMk id="6" creationId="{168BB98A-FA14-4289-9CB2-C1B5F9ADF7BF}"/>
          </ac:spMkLst>
        </pc:spChg>
        <pc:spChg chg="mod">
          <ac:chgData name="Paul Frame" userId="ded3f5c5-00e7-408d-9358-fc292cfa5078" providerId="ADAL" clId="{80299C21-F4E5-4CB0-BC26-7F5A12E1E021}" dt="2024-08-01T20:50:53.044" v="325" actId="20577"/>
          <ac:spMkLst>
            <pc:docMk/>
            <pc:sldMk cId="937131481" sldId="363"/>
            <ac:spMk id="11" creationId="{E7A80E32-B62F-8EFA-F18B-797FE6485D62}"/>
          </ac:spMkLst>
        </pc:spChg>
      </pc:sldChg>
      <pc:sldChg chg="modSp mod">
        <pc:chgData name="Paul Frame" userId="ded3f5c5-00e7-408d-9358-fc292cfa5078" providerId="ADAL" clId="{80299C21-F4E5-4CB0-BC26-7F5A12E1E021}" dt="2024-08-08T23:11:49.281" v="786" actId="27918"/>
        <pc:sldMkLst>
          <pc:docMk/>
          <pc:sldMk cId="3461187152" sldId="371"/>
        </pc:sldMkLst>
        <pc:spChg chg="mod">
          <ac:chgData name="Paul Frame" userId="ded3f5c5-00e7-408d-9358-fc292cfa5078" providerId="ADAL" clId="{80299C21-F4E5-4CB0-BC26-7F5A12E1E021}" dt="2024-08-08T22:56:49.014" v="751" actId="20577"/>
          <ac:spMkLst>
            <pc:docMk/>
            <pc:sldMk cId="3461187152" sldId="371"/>
            <ac:spMk id="6" creationId="{4F9D8C05-7680-3ADC-14A8-78D7DE13BD58}"/>
          </ac:spMkLst>
        </pc:spChg>
      </pc:sldChg>
      <pc:sldChg chg="modSp mod">
        <pc:chgData name="Paul Frame" userId="ded3f5c5-00e7-408d-9358-fc292cfa5078" providerId="ADAL" clId="{80299C21-F4E5-4CB0-BC26-7F5A12E1E021}" dt="2024-08-12T14:15:25.566" v="1026" actId="20577"/>
        <pc:sldMkLst>
          <pc:docMk/>
          <pc:sldMk cId="2153242478" sldId="372"/>
        </pc:sldMkLst>
        <pc:spChg chg="mod">
          <ac:chgData name="Paul Frame" userId="ded3f5c5-00e7-408d-9358-fc292cfa5078" providerId="ADAL" clId="{80299C21-F4E5-4CB0-BC26-7F5A12E1E021}" dt="2024-08-09T13:22:13.664" v="993" actId="20577"/>
          <ac:spMkLst>
            <pc:docMk/>
            <pc:sldMk cId="2153242478" sldId="372"/>
            <ac:spMk id="6" creationId="{A36F8426-526C-248B-DB97-B40572195FE4}"/>
          </ac:spMkLst>
        </pc:spChg>
        <pc:spChg chg="mod">
          <ac:chgData name="Paul Frame" userId="ded3f5c5-00e7-408d-9358-fc292cfa5078" providerId="ADAL" clId="{80299C21-F4E5-4CB0-BC26-7F5A12E1E021}" dt="2024-08-12T14:15:25.566" v="1026" actId="20577"/>
          <ac:spMkLst>
            <pc:docMk/>
            <pc:sldMk cId="2153242478" sldId="372"/>
            <ac:spMk id="14" creationId="{6C3A575C-BCFF-A01E-203A-809638565E91}"/>
          </ac:spMkLst>
        </pc:spChg>
      </pc:sldChg>
      <pc:sldChg chg="modSp mod">
        <pc:chgData name="Paul Frame" userId="ded3f5c5-00e7-408d-9358-fc292cfa5078" providerId="ADAL" clId="{80299C21-F4E5-4CB0-BC26-7F5A12E1E021}" dt="2024-08-12T14:17:40.715" v="1029" actId="27918"/>
        <pc:sldMkLst>
          <pc:docMk/>
          <pc:sldMk cId="1902563105" sldId="380"/>
        </pc:sldMkLst>
        <pc:spChg chg="mod">
          <ac:chgData name="Paul Frame" userId="ded3f5c5-00e7-408d-9358-fc292cfa5078" providerId="ADAL" clId="{80299C21-F4E5-4CB0-BC26-7F5A12E1E021}" dt="2024-08-09T11:17:29.337" v="787" actId="6549"/>
          <ac:spMkLst>
            <pc:docMk/>
            <pc:sldMk cId="1902563105" sldId="380"/>
            <ac:spMk id="6" creationId="{015A973D-B143-3270-A789-A79A4910BCA9}"/>
          </ac:spMkLst>
        </pc:spChg>
        <pc:spChg chg="mod">
          <ac:chgData name="Paul Frame" userId="ded3f5c5-00e7-408d-9358-fc292cfa5078" providerId="ADAL" clId="{80299C21-F4E5-4CB0-BC26-7F5A12E1E021}" dt="2024-08-01T20:02:36.698" v="192" actId="20577"/>
          <ac:spMkLst>
            <pc:docMk/>
            <pc:sldMk cId="1902563105" sldId="380"/>
            <ac:spMk id="13" creationId="{86D638C8-57D8-B996-74D9-5B4AC801AB54}"/>
          </ac:spMkLst>
        </pc:spChg>
      </pc:sldChg>
      <pc:sldChg chg="modSp mod">
        <pc:chgData name="Paul Frame" userId="ded3f5c5-00e7-408d-9358-fc292cfa5078" providerId="ADAL" clId="{80299C21-F4E5-4CB0-BC26-7F5A12E1E021}" dt="2024-08-09T14:00:55.341" v="1016" actId="207"/>
        <pc:sldMkLst>
          <pc:docMk/>
          <pc:sldMk cId="3356653897" sldId="381"/>
        </pc:sldMkLst>
        <pc:spChg chg="mod">
          <ac:chgData name="Paul Frame" userId="ded3f5c5-00e7-408d-9358-fc292cfa5078" providerId="ADAL" clId="{80299C21-F4E5-4CB0-BC26-7F5A12E1E021}" dt="2024-08-09T14:00:55.341" v="1016" actId="207"/>
          <ac:spMkLst>
            <pc:docMk/>
            <pc:sldMk cId="3356653897" sldId="381"/>
            <ac:spMk id="6" creationId="{C88B7690-CE0A-F1A1-070C-CD6D1DB681AF}"/>
          </ac:spMkLst>
        </pc:spChg>
        <pc:spChg chg="mod">
          <ac:chgData name="Paul Frame" userId="ded3f5c5-00e7-408d-9358-fc292cfa5078" providerId="ADAL" clId="{80299C21-F4E5-4CB0-BC26-7F5A12E1E021}" dt="2024-08-01T20:36:37.733" v="264" actId="20577"/>
          <ac:spMkLst>
            <pc:docMk/>
            <pc:sldMk cId="3356653897" sldId="381"/>
            <ac:spMk id="12" creationId="{3D825EDB-CFDC-C264-A161-4A610C9B8546}"/>
          </ac:spMkLst>
        </pc:spChg>
      </pc:sldChg>
      <pc:sldChg chg="modSp mod">
        <pc:chgData name="Paul Frame" userId="ded3f5c5-00e7-408d-9358-fc292cfa5078" providerId="ADAL" clId="{80299C21-F4E5-4CB0-BC26-7F5A12E1E021}" dt="2024-08-12T14:19:21.816" v="1032" actId="27918"/>
        <pc:sldMkLst>
          <pc:docMk/>
          <pc:sldMk cId="368234586" sldId="383"/>
        </pc:sldMkLst>
        <pc:spChg chg="mod">
          <ac:chgData name="Paul Frame" userId="ded3f5c5-00e7-408d-9358-fc292cfa5078" providerId="ADAL" clId="{80299C21-F4E5-4CB0-BC26-7F5A12E1E021}" dt="2024-08-09T12:35:44.897" v="983" actId="6549"/>
          <ac:spMkLst>
            <pc:docMk/>
            <pc:sldMk cId="368234586" sldId="383"/>
            <ac:spMk id="2" creationId="{26AE6697-E9B8-A206-F7A1-641D5FBE78EC}"/>
          </ac:spMkLst>
        </pc:spChg>
        <pc:spChg chg="mod">
          <ac:chgData name="Paul Frame" userId="ded3f5c5-00e7-408d-9358-fc292cfa5078" providerId="ADAL" clId="{80299C21-F4E5-4CB0-BC26-7F5A12E1E021}" dt="2024-08-01T23:30:31.986" v="565" actId="6549"/>
          <ac:spMkLst>
            <pc:docMk/>
            <pc:sldMk cId="368234586" sldId="383"/>
            <ac:spMk id="6" creationId="{F8F7007E-8DF5-5DE3-7B77-0E323E01C8D0}"/>
          </ac:spMkLst>
        </pc:spChg>
      </pc:sldChg>
      <pc:sldChg chg="modSp mod">
        <pc:chgData name="Paul Frame" userId="ded3f5c5-00e7-408d-9358-fc292cfa5078" providerId="ADAL" clId="{80299C21-F4E5-4CB0-BC26-7F5A12E1E021}" dt="2024-08-01T23:34:21.184" v="567" actId="6549"/>
        <pc:sldMkLst>
          <pc:docMk/>
          <pc:sldMk cId="77244897" sldId="384"/>
        </pc:sldMkLst>
        <pc:spChg chg="mod">
          <ac:chgData name="Paul Frame" userId="ded3f5c5-00e7-408d-9358-fc292cfa5078" providerId="ADAL" clId="{80299C21-F4E5-4CB0-BC26-7F5A12E1E021}" dt="2024-08-01T23:34:21.184" v="567" actId="6549"/>
          <ac:spMkLst>
            <pc:docMk/>
            <pc:sldMk cId="77244897" sldId="384"/>
            <ac:spMk id="6" creationId="{4B5D8095-69A8-94B8-35D2-E8897308C11F}"/>
          </ac:spMkLst>
        </pc:spChg>
        <pc:spChg chg="mod">
          <ac:chgData name="Paul Frame" userId="ded3f5c5-00e7-408d-9358-fc292cfa5078" providerId="ADAL" clId="{80299C21-F4E5-4CB0-BC26-7F5A12E1E021}" dt="2024-08-01T21:11:48.332" v="497" actId="20577"/>
          <ac:spMkLst>
            <pc:docMk/>
            <pc:sldMk cId="77244897" sldId="384"/>
            <ac:spMk id="11" creationId="{2ABB414E-7F12-6F70-3A0E-8157C56E79B5}"/>
          </ac:spMkLst>
        </pc:spChg>
      </pc:sldChg>
      <pc:sldChg chg="modSp mod">
        <pc:chgData name="Paul Frame" userId="ded3f5c5-00e7-408d-9358-fc292cfa5078" providerId="ADAL" clId="{80299C21-F4E5-4CB0-BC26-7F5A12E1E021}" dt="2024-08-01T23:33:07.759" v="566" actId="6549"/>
        <pc:sldMkLst>
          <pc:docMk/>
          <pc:sldMk cId="4127459455" sldId="385"/>
        </pc:sldMkLst>
        <pc:spChg chg="mod">
          <ac:chgData name="Paul Frame" userId="ded3f5c5-00e7-408d-9358-fc292cfa5078" providerId="ADAL" clId="{80299C21-F4E5-4CB0-BC26-7F5A12E1E021}" dt="2024-08-01T23:33:07.759" v="566" actId="6549"/>
          <ac:spMkLst>
            <pc:docMk/>
            <pc:sldMk cId="4127459455" sldId="385"/>
            <ac:spMk id="6" creationId="{3EF0C868-1DA0-A247-02D1-29FF5C63A3BC}"/>
          </ac:spMkLst>
        </pc:spChg>
        <pc:spChg chg="mod">
          <ac:chgData name="Paul Frame" userId="ded3f5c5-00e7-408d-9358-fc292cfa5078" providerId="ADAL" clId="{80299C21-F4E5-4CB0-BC26-7F5A12E1E021}" dt="2024-08-01T21:05:18.538" v="443" actId="20577"/>
          <ac:spMkLst>
            <pc:docMk/>
            <pc:sldMk cId="4127459455" sldId="385"/>
            <ac:spMk id="11" creationId="{CBC3B056-92FE-240B-2F15-4EEA7B0C76B1}"/>
          </ac:spMkLst>
        </pc:spChg>
      </pc:sldChg>
      <pc:sldChg chg="modSp mod">
        <pc:chgData name="Paul Frame" userId="ded3f5c5-00e7-408d-9358-fc292cfa5078" providerId="ADAL" clId="{80299C21-F4E5-4CB0-BC26-7F5A12E1E021}" dt="2024-08-09T11:19:52.190" v="788" actId="6549"/>
        <pc:sldMkLst>
          <pc:docMk/>
          <pc:sldMk cId="2929793781" sldId="386"/>
        </pc:sldMkLst>
        <pc:spChg chg="mod">
          <ac:chgData name="Paul Frame" userId="ded3f5c5-00e7-408d-9358-fc292cfa5078" providerId="ADAL" clId="{80299C21-F4E5-4CB0-BC26-7F5A12E1E021}" dt="2024-08-09T11:19:52.190" v="788" actId="6549"/>
          <ac:spMkLst>
            <pc:docMk/>
            <pc:sldMk cId="2929793781" sldId="386"/>
            <ac:spMk id="6" creationId="{23279F13-5A67-1CEA-8A0F-B45F711E765B}"/>
          </ac:spMkLst>
        </pc:spChg>
        <pc:spChg chg="mod">
          <ac:chgData name="Paul Frame" userId="ded3f5c5-00e7-408d-9358-fc292cfa5078" providerId="ADAL" clId="{80299C21-F4E5-4CB0-BC26-7F5A12E1E021}" dt="2024-08-01T20:10:59.451" v="204" actId="20577"/>
          <ac:spMkLst>
            <pc:docMk/>
            <pc:sldMk cId="2929793781" sldId="386"/>
            <ac:spMk id="13" creationId="{E146A732-5BCA-A788-3489-342D15D38002}"/>
          </ac:spMkLst>
        </pc:spChg>
      </pc:sldChg>
      <pc:sldChg chg="modSp mod">
        <pc:chgData name="Paul Frame" userId="ded3f5c5-00e7-408d-9358-fc292cfa5078" providerId="ADAL" clId="{80299C21-F4E5-4CB0-BC26-7F5A12E1E021}" dt="2024-08-01T19:34:57.201" v="177" actId="20577"/>
        <pc:sldMkLst>
          <pc:docMk/>
          <pc:sldMk cId="549052491" sldId="392"/>
        </pc:sldMkLst>
        <pc:spChg chg="mod">
          <ac:chgData name="Paul Frame" userId="ded3f5c5-00e7-408d-9358-fc292cfa5078" providerId="ADAL" clId="{80299C21-F4E5-4CB0-BC26-7F5A12E1E021}" dt="2024-08-01T19:34:57.201" v="177" actId="20577"/>
          <ac:spMkLst>
            <pc:docMk/>
            <pc:sldMk cId="549052491" sldId="392"/>
            <ac:spMk id="2" creationId="{353C0D43-9126-0D9D-9E94-E8C11FFD755D}"/>
          </ac:spMkLst>
        </pc:spChg>
        <pc:spChg chg="mod">
          <ac:chgData name="Paul Frame" userId="ded3f5c5-00e7-408d-9358-fc292cfa5078" providerId="ADAL" clId="{80299C21-F4E5-4CB0-BC26-7F5A12E1E021}" dt="2024-08-01T19:31:52.752" v="162"/>
          <ac:spMkLst>
            <pc:docMk/>
            <pc:sldMk cId="549052491" sldId="392"/>
            <ac:spMk id="6" creationId="{A36F8426-526C-248B-DB97-B40572195FE4}"/>
          </ac:spMkLst>
        </pc:spChg>
      </pc:sldChg>
      <pc:sldChg chg="modSp mod">
        <pc:chgData name="Paul Frame" userId="ded3f5c5-00e7-408d-9358-fc292cfa5078" providerId="ADAL" clId="{80299C21-F4E5-4CB0-BC26-7F5A12E1E021}" dt="2024-08-01T19:31:34.744" v="161" actId="6549"/>
        <pc:sldMkLst>
          <pc:docMk/>
          <pc:sldMk cId="1520846679" sldId="393"/>
        </pc:sldMkLst>
        <pc:spChg chg="mod">
          <ac:chgData name="Paul Frame" userId="ded3f5c5-00e7-408d-9358-fc292cfa5078" providerId="ADAL" clId="{80299C21-F4E5-4CB0-BC26-7F5A12E1E021}" dt="2024-08-01T19:31:34.744" v="161" actId="6549"/>
          <ac:spMkLst>
            <pc:docMk/>
            <pc:sldMk cId="1520846679" sldId="393"/>
            <ac:spMk id="6" creationId="{A36F8426-526C-248B-DB97-B40572195FE4}"/>
          </ac:spMkLst>
        </pc:spChg>
      </pc:sldChg>
      <pc:sldChg chg="modSp mod">
        <pc:chgData name="Paul Frame" userId="ded3f5c5-00e7-408d-9358-fc292cfa5078" providerId="ADAL" clId="{80299C21-F4E5-4CB0-BC26-7F5A12E1E021}" dt="2024-08-01T19:41:16.582" v="178"/>
        <pc:sldMkLst>
          <pc:docMk/>
          <pc:sldMk cId="1069749147" sldId="394"/>
        </pc:sldMkLst>
        <pc:spChg chg="mod">
          <ac:chgData name="Paul Frame" userId="ded3f5c5-00e7-408d-9358-fc292cfa5078" providerId="ADAL" clId="{80299C21-F4E5-4CB0-BC26-7F5A12E1E021}" dt="2024-08-01T19:41:16.582" v="178"/>
          <ac:spMkLst>
            <pc:docMk/>
            <pc:sldMk cId="1069749147" sldId="394"/>
            <ac:spMk id="6" creationId="{A36F8426-526C-248B-DB97-B40572195FE4}"/>
          </ac:spMkLst>
        </pc:spChg>
      </pc:sldChg>
      <pc:sldMasterChg chg="modSldLayout">
        <pc:chgData name="Paul Frame" userId="ded3f5c5-00e7-408d-9358-fc292cfa5078" providerId="ADAL" clId="{80299C21-F4E5-4CB0-BC26-7F5A12E1E021}" dt="2024-07-18T00:18:33.978" v="1"/>
        <pc:sldMasterMkLst>
          <pc:docMk/>
          <pc:sldMasterMk cId="4088447944" sldId="2147483672"/>
        </pc:sldMasterMkLst>
        <pc:sldLayoutChg chg="modSp mod">
          <pc:chgData name="Paul Frame" userId="ded3f5c5-00e7-408d-9358-fc292cfa5078" providerId="ADAL" clId="{80299C21-F4E5-4CB0-BC26-7F5A12E1E021}" dt="2024-07-18T00:18:33.978" v="1"/>
          <pc:sldLayoutMkLst>
            <pc:docMk/>
            <pc:sldMasterMk cId="4088447944" sldId="2147483672"/>
            <pc:sldLayoutMk cId="2153210616" sldId="2147483676"/>
          </pc:sldLayoutMkLst>
          <pc:spChg chg="mod">
            <ac:chgData name="Paul Frame" userId="ded3f5c5-00e7-408d-9358-fc292cfa5078" providerId="ADAL" clId="{80299C21-F4E5-4CB0-BC26-7F5A12E1E021}" dt="2024-07-18T00:18:33.978" v="1"/>
            <ac:spMkLst>
              <pc:docMk/>
              <pc:sldMasterMk cId="4088447944" sldId="2147483672"/>
              <pc:sldLayoutMk cId="2153210616" sldId="2147483676"/>
              <ac:spMk id="9" creationId="{5124FA92-CBAB-EAD0-4152-9DB1DD76FC78}"/>
            </ac:spMkLst>
          </pc:spChg>
        </pc:sldLayoutChg>
      </pc:sldMasterChg>
    </pc:docChg>
  </pc:docChgLst>
  <pc:docChgLst>
    <pc:chgData name="Chris Hollander" userId="45bf6f1b-2827-4b00-a19f-e2c1d925869e" providerId="ADAL" clId="{D0FBC871-932D-48BD-A00D-EEF81BD33E4F}"/>
    <pc:docChg chg="addSld delSld modSld sldOrd">
      <pc:chgData name="Chris Hollander" userId="45bf6f1b-2827-4b00-a19f-e2c1d925869e" providerId="ADAL" clId="{D0FBC871-932D-48BD-A00D-EEF81BD33E4F}" dt="2024-06-27T18:46:10.919" v="89" actId="20577"/>
      <pc:docMkLst>
        <pc:docMk/>
      </pc:docMkLst>
      <pc:sldChg chg="modSp add del mod ord">
        <pc:chgData name="Chris Hollander" userId="45bf6f1b-2827-4b00-a19f-e2c1d925869e" providerId="ADAL" clId="{D0FBC871-932D-48BD-A00D-EEF81BD33E4F}" dt="2024-06-27T18:46:10.919" v="89" actId="20577"/>
        <pc:sldMkLst>
          <pc:docMk/>
          <pc:sldMk cId="2153242478" sldId="372"/>
        </pc:sldMkLst>
        <pc:spChg chg="mod">
          <ac:chgData name="Chris Hollander" userId="45bf6f1b-2827-4b00-a19f-e2c1d925869e" providerId="ADAL" clId="{D0FBC871-932D-48BD-A00D-EEF81BD33E4F}" dt="2024-06-27T18:46:10.919" v="89" actId="20577"/>
          <ac:spMkLst>
            <pc:docMk/>
            <pc:sldMk cId="2153242478" sldId="372"/>
            <ac:spMk id="2" creationId="{353C0D43-9126-0D9D-9E94-E8C11FFD755D}"/>
          </ac:spMkLst>
        </pc:spChg>
      </pc:sldChg>
      <pc:sldChg chg="modSp mod">
        <pc:chgData name="Chris Hollander" userId="45bf6f1b-2827-4b00-a19f-e2c1d925869e" providerId="ADAL" clId="{D0FBC871-932D-48BD-A00D-EEF81BD33E4F}" dt="2024-06-18T14:52:37.545" v="28" actId="20577"/>
        <pc:sldMkLst>
          <pc:docMk/>
          <pc:sldMk cId="549052491" sldId="392"/>
        </pc:sldMkLst>
        <pc:spChg chg="mod">
          <ac:chgData name="Chris Hollander" userId="45bf6f1b-2827-4b00-a19f-e2c1d925869e" providerId="ADAL" clId="{D0FBC871-932D-48BD-A00D-EEF81BD33E4F}" dt="2024-06-18T14:52:37.545" v="28" actId="20577"/>
          <ac:spMkLst>
            <pc:docMk/>
            <pc:sldMk cId="549052491" sldId="392"/>
            <ac:spMk id="2" creationId="{353C0D43-9126-0D9D-9E94-E8C11FFD755D}"/>
          </ac:spMkLst>
        </pc:spChg>
      </pc:sldChg>
      <pc:sldChg chg="modSp mod">
        <pc:chgData name="Chris Hollander" userId="45bf6f1b-2827-4b00-a19f-e2c1d925869e" providerId="ADAL" clId="{D0FBC871-932D-48BD-A00D-EEF81BD33E4F}" dt="2024-06-18T14:52:05.346" v="24" actId="6549"/>
        <pc:sldMkLst>
          <pc:docMk/>
          <pc:sldMk cId="1520846679" sldId="393"/>
        </pc:sldMkLst>
        <pc:spChg chg="mod">
          <ac:chgData name="Chris Hollander" userId="45bf6f1b-2827-4b00-a19f-e2c1d925869e" providerId="ADAL" clId="{D0FBC871-932D-48BD-A00D-EEF81BD33E4F}" dt="2024-06-18T14:52:05.346" v="24" actId="6549"/>
          <ac:spMkLst>
            <pc:docMk/>
            <pc:sldMk cId="1520846679" sldId="393"/>
            <ac:spMk id="2" creationId="{353C0D43-9126-0D9D-9E94-E8C11FFD755D}"/>
          </ac:spMkLst>
        </pc:spChg>
      </pc:sldChg>
      <pc:sldChg chg="modSp mod">
        <pc:chgData name="Chris Hollander" userId="45bf6f1b-2827-4b00-a19f-e2c1d925869e" providerId="ADAL" clId="{D0FBC871-932D-48BD-A00D-EEF81BD33E4F}" dt="2024-06-18T14:52:59.793" v="29" actId="20577"/>
        <pc:sldMkLst>
          <pc:docMk/>
          <pc:sldMk cId="1069749147" sldId="394"/>
        </pc:sldMkLst>
        <pc:spChg chg="mod">
          <ac:chgData name="Chris Hollander" userId="45bf6f1b-2827-4b00-a19f-e2c1d925869e" providerId="ADAL" clId="{D0FBC871-932D-48BD-A00D-EEF81BD33E4F}" dt="2024-06-18T14:52:59.793" v="29" actId="20577"/>
          <ac:spMkLst>
            <pc:docMk/>
            <pc:sldMk cId="1069749147" sldId="394"/>
            <ac:spMk id="2" creationId="{353C0D43-9126-0D9D-9E94-E8C11FFD755D}"/>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female life expectancy</c:v>
                </c:pt>
              </c:strCache>
            </c:strRef>
          </c:tx>
          <c:spPr>
            <a:solidFill>
              <a:schemeClr val="tx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7A8D-2644-92D6-0E81D1F979D2}"/>
              </c:ext>
            </c:extLst>
          </c:dPt>
          <c:dPt>
            <c:idx val="1"/>
            <c:invertIfNegative val="0"/>
            <c:bubble3D val="0"/>
            <c:spPr>
              <a:solidFill>
                <a:schemeClr val="tx2"/>
              </a:solidFill>
              <a:ln>
                <a:noFill/>
              </a:ln>
              <a:effectLst/>
            </c:spPr>
            <c:extLst>
              <c:ext xmlns:c16="http://schemas.microsoft.com/office/drawing/2014/chart" uri="{C3380CC4-5D6E-409C-BE32-E72D297353CC}">
                <c16:uniqueId val="{00000003-7A8D-2644-92D6-0E81D1F979D2}"/>
              </c:ext>
            </c:extLst>
          </c:dPt>
          <c:dPt>
            <c:idx val="2"/>
            <c:invertIfNegative val="0"/>
            <c:bubble3D val="0"/>
            <c:spPr>
              <a:solidFill>
                <a:schemeClr val="tx2"/>
              </a:solidFill>
              <a:ln>
                <a:noFill/>
              </a:ln>
              <a:effectLst/>
            </c:spPr>
            <c:extLst>
              <c:ext xmlns:c16="http://schemas.microsoft.com/office/drawing/2014/chart" uri="{C3380CC4-5D6E-409C-BE32-E72D297353CC}">
                <c16:uniqueId val="{00000005-7A8D-2644-92D6-0E81D1F979D2}"/>
              </c:ext>
            </c:extLst>
          </c:dPt>
          <c:dPt>
            <c:idx val="3"/>
            <c:invertIfNegative val="0"/>
            <c:bubble3D val="0"/>
            <c:spPr>
              <a:solidFill>
                <a:schemeClr val="tx2"/>
              </a:solidFill>
              <a:ln>
                <a:noFill/>
              </a:ln>
              <a:effectLst/>
            </c:spPr>
            <c:extLst>
              <c:ext xmlns:c16="http://schemas.microsoft.com/office/drawing/2014/chart" uri="{C3380CC4-5D6E-409C-BE32-E72D297353CC}">
                <c16:uniqueId val="{00000007-7A8D-2644-92D6-0E81D1F979D2}"/>
              </c:ext>
            </c:extLst>
          </c:dPt>
          <c:dPt>
            <c:idx val="4"/>
            <c:invertIfNegative val="0"/>
            <c:bubble3D val="0"/>
            <c:spPr>
              <a:solidFill>
                <a:schemeClr val="tx2"/>
              </a:solidFill>
              <a:ln>
                <a:noFill/>
              </a:ln>
              <a:effectLst/>
            </c:spPr>
            <c:extLst>
              <c:ext xmlns:c16="http://schemas.microsoft.com/office/drawing/2014/chart" uri="{C3380CC4-5D6E-409C-BE32-E72D297353CC}">
                <c16:uniqueId val="{00000009-7A8D-2644-92D6-0E81D1F979D2}"/>
              </c:ext>
            </c:extLst>
          </c:dPt>
          <c:dPt>
            <c:idx val="5"/>
            <c:invertIfNegative val="0"/>
            <c:bubble3D val="0"/>
            <c:spPr>
              <a:solidFill>
                <a:schemeClr val="tx2"/>
              </a:solidFill>
              <a:ln>
                <a:noFill/>
              </a:ln>
              <a:effectLst/>
            </c:spPr>
            <c:extLst>
              <c:ext xmlns:c16="http://schemas.microsoft.com/office/drawing/2014/chart" uri="{C3380CC4-5D6E-409C-BE32-E72D297353CC}">
                <c16:uniqueId val="{0000000B-7A8D-2644-92D6-0E81D1F979D2}"/>
              </c:ext>
            </c:extLst>
          </c:dPt>
          <c:dPt>
            <c:idx val="6"/>
            <c:invertIfNegative val="0"/>
            <c:bubble3D val="0"/>
            <c:spPr>
              <a:solidFill>
                <a:schemeClr val="tx2"/>
              </a:solidFill>
              <a:ln>
                <a:noFill/>
              </a:ln>
              <a:effectLst/>
            </c:spPr>
            <c:extLst>
              <c:ext xmlns:c16="http://schemas.microsoft.com/office/drawing/2014/chart" uri="{C3380CC4-5D6E-409C-BE32-E72D297353CC}">
                <c16:uniqueId val="{0000000D-7A8D-2644-92D6-0E81D1F979D2}"/>
              </c:ext>
            </c:extLst>
          </c:dPt>
          <c:dPt>
            <c:idx val="7"/>
            <c:invertIfNegative val="0"/>
            <c:bubble3D val="0"/>
            <c:spPr>
              <a:solidFill>
                <a:schemeClr val="tx2"/>
              </a:solidFill>
              <a:ln>
                <a:noFill/>
              </a:ln>
              <a:effectLst/>
            </c:spPr>
            <c:extLst>
              <c:ext xmlns:c16="http://schemas.microsoft.com/office/drawing/2014/chart" uri="{C3380CC4-5D6E-409C-BE32-E72D297353CC}">
                <c16:uniqueId val="{0000000F-7A8D-2644-92D6-0E81D1F979D2}"/>
              </c:ext>
            </c:extLst>
          </c:dPt>
          <c:dPt>
            <c:idx val="8"/>
            <c:invertIfNegative val="0"/>
            <c:bubble3D val="0"/>
            <c:spPr>
              <a:solidFill>
                <a:schemeClr val="tx2"/>
              </a:solidFill>
              <a:ln>
                <a:noFill/>
              </a:ln>
              <a:effectLst/>
            </c:spPr>
            <c:extLst>
              <c:ext xmlns:c16="http://schemas.microsoft.com/office/drawing/2014/chart" uri="{C3380CC4-5D6E-409C-BE32-E72D297353CC}">
                <c16:uniqueId val="{00000011-7A8D-2644-92D6-0E81D1F979D2}"/>
              </c:ext>
            </c:extLst>
          </c:dPt>
          <c:dPt>
            <c:idx val="10"/>
            <c:invertIfNegative val="0"/>
            <c:bubble3D val="0"/>
            <c:spPr>
              <a:solidFill>
                <a:schemeClr val="tx2"/>
              </a:solidFill>
              <a:ln>
                <a:noFill/>
              </a:ln>
              <a:effectLst/>
            </c:spPr>
            <c:extLst>
              <c:ext xmlns:c16="http://schemas.microsoft.com/office/drawing/2014/chart" uri="{C3380CC4-5D6E-409C-BE32-E72D297353CC}">
                <c16:uniqueId val="{00000013-7A8D-2644-92D6-0E81D1F979D2}"/>
              </c:ext>
            </c:extLst>
          </c:dPt>
          <c:dPt>
            <c:idx val="11"/>
            <c:invertIfNegative val="0"/>
            <c:bubble3D val="0"/>
            <c:spPr>
              <a:solidFill>
                <a:schemeClr val="tx2"/>
              </a:solidFill>
              <a:ln>
                <a:noFill/>
              </a:ln>
              <a:effectLst/>
            </c:spPr>
            <c:extLst>
              <c:ext xmlns:c16="http://schemas.microsoft.com/office/drawing/2014/chart" uri="{C3380CC4-5D6E-409C-BE32-E72D297353CC}">
                <c16:uniqueId val="{00000015-7A8D-2644-92D6-0E81D1F979D2}"/>
              </c:ext>
            </c:extLst>
          </c:dPt>
          <c:dPt>
            <c:idx val="12"/>
            <c:invertIfNegative val="0"/>
            <c:bubble3D val="0"/>
            <c:spPr>
              <a:solidFill>
                <a:schemeClr val="tx2"/>
              </a:solidFill>
              <a:ln>
                <a:noFill/>
              </a:ln>
              <a:effectLst/>
            </c:spPr>
            <c:extLst>
              <c:ext xmlns:c16="http://schemas.microsoft.com/office/drawing/2014/chart" uri="{C3380CC4-5D6E-409C-BE32-E72D297353CC}">
                <c16:uniqueId val="{00000017-7A8D-2644-92D6-0E81D1F979D2}"/>
              </c:ext>
            </c:extLst>
          </c:dPt>
          <c:dPt>
            <c:idx val="13"/>
            <c:invertIfNegative val="0"/>
            <c:bubble3D val="0"/>
            <c:spPr>
              <a:solidFill>
                <a:schemeClr val="tx2"/>
              </a:solidFill>
              <a:ln>
                <a:noFill/>
              </a:ln>
              <a:effectLst/>
            </c:spPr>
            <c:extLst>
              <c:ext xmlns:c16="http://schemas.microsoft.com/office/drawing/2014/chart" uri="{C3380CC4-5D6E-409C-BE32-E72D297353CC}">
                <c16:uniqueId val="{00000019-7A8D-2644-92D6-0E81D1F979D2}"/>
              </c:ext>
            </c:extLst>
          </c:dPt>
          <c:dPt>
            <c:idx val="14"/>
            <c:invertIfNegative val="0"/>
            <c:bubble3D val="0"/>
            <c:spPr>
              <a:solidFill>
                <a:schemeClr val="tx2"/>
              </a:solidFill>
              <a:ln>
                <a:noFill/>
              </a:ln>
              <a:effectLst/>
            </c:spPr>
            <c:extLst>
              <c:ext xmlns:c16="http://schemas.microsoft.com/office/drawing/2014/chart" uri="{C3380CC4-5D6E-409C-BE32-E72D297353CC}">
                <c16:uniqueId val="{0000001B-7A8D-2644-92D6-0E81D1F979D2}"/>
              </c:ext>
            </c:extLst>
          </c:dPt>
          <c:dPt>
            <c:idx val="15"/>
            <c:invertIfNegative val="0"/>
            <c:bubble3D val="0"/>
            <c:spPr>
              <a:solidFill>
                <a:schemeClr val="tx2"/>
              </a:solidFill>
              <a:ln>
                <a:noFill/>
              </a:ln>
              <a:effectLst/>
            </c:spPr>
            <c:extLst>
              <c:ext xmlns:c16="http://schemas.microsoft.com/office/drawing/2014/chart" uri="{C3380CC4-5D6E-409C-BE32-E72D297353CC}">
                <c16:uniqueId val="{0000001D-7A8D-2644-92D6-0E81D1F979D2}"/>
              </c:ext>
            </c:extLst>
          </c:dPt>
          <c:dPt>
            <c:idx val="16"/>
            <c:invertIfNegative val="0"/>
            <c:bubble3D val="0"/>
            <c:spPr>
              <a:solidFill>
                <a:schemeClr val="tx2"/>
              </a:solidFill>
              <a:ln>
                <a:noFill/>
              </a:ln>
              <a:effectLst/>
            </c:spPr>
            <c:extLst>
              <c:ext xmlns:c16="http://schemas.microsoft.com/office/drawing/2014/chart" uri="{C3380CC4-5D6E-409C-BE32-E72D297353CC}">
                <c16:uniqueId val="{0000001F-7A8D-2644-92D6-0E81D1F979D2}"/>
              </c:ext>
            </c:extLst>
          </c:dPt>
          <c:dLbls>
            <c:dLbl>
              <c:idx val="1"/>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A8D-2644-92D6-0E81D1F979D2}"/>
                </c:ext>
              </c:extLst>
            </c:dLbl>
            <c:dLbl>
              <c:idx val="2"/>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A8D-2644-92D6-0E81D1F979D2}"/>
                </c:ext>
              </c:extLst>
            </c:dLbl>
            <c:dLbl>
              <c:idx val="3"/>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7A8D-2644-92D6-0E81D1F979D2}"/>
                </c:ext>
              </c:extLst>
            </c:dLbl>
            <c:dLbl>
              <c:idx val="10"/>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7A8D-2644-92D6-0E81D1F979D2}"/>
                </c:ext>
              </c:extLst>
            </c:dLbl>
            <c:dLbl>
              <c:idx val="12"/>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7A8D-2644-92D6-0E81D1F979D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US</c:v>
                </c:pt>
                <c:pt idx="1">
                  <c:v>UK</c:v>
                </c:pt>
                <c:pt idx="2">
                  <c:v>GER</c:v>
                </c:pt>
                <c:pt idx="3">
                  <c:v>NETH</c:v>
                </c:pt>
                <c:pt idx="4">
                  <c:v>CAN</c:v>
                </c:pt>
                <c:pt idx="5">
                  <c:v>CHL</c:v>
                </c:pt>
                <c:pt idx="6">
                  <c:v>NZ</c:v>
                </c:pt>
                <c:pt idx="7">
                  <c:v>NOR</c:v>
                </c:pt>
                <c:pt idx="8">
                  <c:v>SWE</c:v>
                </c:pt>
                <c:pt idx="9">
                  <c:v>AUS</c:v>
                </c:pt>
                <c:pt idx="10">
                  <c:v>SWIZ</c:v>
                </c:pt>
                <c:pt idx="11">
                  <c:v>FRA</c:v>
                </c:pt>
                <c:pt idx="12">
                  <c:v>KOR</c:v>
                </c:pt>
                <c:pt idx="13">
                  <c:v>JPN</c:v>
                </c:pt>
              </c:strCache>
            </c:strRef>
          </c:cat>
          <c:val>
            <c:numRef>
              <c:f>Sheet1!$B$2:$B$15</c:f>
              <c:numCache>
                <c:formatCode>0.0</c:formatCode>
                <c:ptCount val="14"/>
                <c:pt idx="0">
                  <c:v>80.2</c:v>
                </c:pt>
                <c:pt idx="1">
                  <c:v>82.4</c:v>
                </c:pt>
                <c:pt idx="2">
                  <c:v>83.3</c:v>
                </c:pt>
                <c:pt idx="3">
                  <c:v>83.4</c:v>
                </c:pt>
                <c:pt idx="4">
                  <c:v>84</c:v>
                </c:pt>
                <c:pt idx="5">
                  <c:v>84</c:v>
                </c:pt>
                <c:pt idx="6">
                  <c:v>84</c:v>
                </c:pt>
                <c:pt idx="7">
                  <c:v>84.2</c:v>
                </c:pt>
                <c:pt idx="8">
                  <c:v>85</c:v>
                </c:pt>
                <c:pt idx="9">
                  <c:v>85.4</c:v>
                </c:pt>
                <c:pt idx="10">
                  <c:v>85.9</c:v>
                </c:pt>
                <c:pt idx="11">
                  <c:v>86</c:v>
                </c:pt>
                <c:pt idx="12">
                  <c:v>86.6</c:v>
                </c:pt>
                <c:pt idx="13">
                  <c:v>87.1</c:v>
                </c:pt>
              </c:numCache>
            </c:numRef>
          </c:val>
          <c:extLst>
            <c:ext xmlns:c16="http://schemas.microsoft.com/office/drawing/2014/chart" uri="{C3380CC4-5D6E-409C-BE32-E72D297353CC}">
              <c16:uniqueId val="{00000020-7A8D-2644-92D6-0E81D1F979D2}"/>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has a regular doctor</c:v>
                </c:pt>
              </c:strCache>
            </c:strRef>
          </c:tx>
          <c:spPr>
            <a:solidFill>
              <a:srgbClr val="142B41"/>
            </a:solidFill>
            <a:ln>
              <a:noFill/>
            </a:ln>
            <a:effectLst/>
          </c:spPr>
          <c:invertIfNegative val="0"/>
          <c:dPt>
            <c:idx val="0"/>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1-1A86-E047-8873-97A3AE9AE36B}"/>
              </c:ext>
            </c:extLst>
          </c:dPt>
          <c:dPt>
            <c:idx val="1"/>
            <c:invertIfNegative val="0"/>
            <c:bubble3D val="0"/>
            <c:spPr>
              <a:solidFill>
                <a:schemeClr val="bg2"/>
              </a:solidFill>
              <a:ln>
                <a:noFill/>
              </a:ln>
              <a:effectLst/>
            </c:spPr>
            <c:extLst>
              <c:ext xmlns:c16="http://schemas.microsoft.com/office/drawing/2014/chart" uri="{C3380CC4-5D6E-409C-BE32-E72D297353CC}">
                <c16:uniqueId val="{00000003-1A86-E047-8873-97A3AE9AE36B}"/>
              </c:ext>
            </c:extLst>
          </c:dPt>
          <c:dPt>
            <c:idx val="2"/>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5-1A86-E047-8873-97A3AE9AE36B}"/>
              </c:ext>
            </c:extLst>
          </c:dPt>
          <c:dPt>
            <c:idx val="3"/>
            <c:invertIfNegative val="0"/>
            <c:bubble3D val="0"/>
            <c:spPr>
              <a:solidFill>
                <a:schemeClr val="tx2"/>
              </a:solidFill>
              <a:ln>
                <a:noFill/>
              </a:ln>
              <a:effectLst/>
            </c:spPr>
            <c:extLst>
              <c:ext xmlns:c16="http://schemas.microsoft.com/office/drawing/2014/chart" uri="{C3380CC4-5D6E-409C-BE32-E72D297353CC}">
                <c16:uniqueId val="{00000007-1A86-E047-8873-97A3AE9AE36B}"/>
              </c:ext>
            </c:extLst>
          </c:dPt>
          <c:dPt>
            <c:idx val="4"/>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1A86-E047-8873-97A3AE9AE36B}"/>
              </c:ext>
            </c:extLst>
          </c:dPt>
          <c:dPt>
            <c:idx val="5"/>
            <c:invertIfNegative val="0"/>
            <c:bubble3D val="0"/>
            <c:spPr>
              <a:solidFill>
                <a:srgbClr val="142B41"/>
              </a:solidFill>
              <a:ln>
                <a:noFill/>
              </a:ln>
              <a:effectLst/>
            </c:spPr>
            <c:extLst>
              <c:ext xmlns:c16="http://schemas.microsoft.com/office/drawing/2014/chart" uri="{C3380CC4-5D6E-409C-BE32-E72D297353CC}">
                <c16:uniqueId val="{0000000B-1A86-E047-8873-97A3AE9AE36B}"/>
              </c:ext>
            </c:extLst>
          </c:dPt>
          <c:dPt>
            <c:idx val="6"/>
            <c:invertIfNegative val="0"/>
            <c:bubble3D val="0"/>
            <c:spPr>
              <a:solidFill>
                <a:schemeClr val="tx2"/>
              </a:solidFill>
              <a:ln>
                <a:noFill/>
              </a:ln>
              <a:effectLst/>
            </c:spPr>
            <c:extLst>
              <c:ext xmlns:c16="http://schemas.microsoft.com/office/drawing/2014/chart" uri="{C3380CC4-5D6E-409C-BE32-E72D297353CC}">
                <c16:uniqueId val="{0000000D-1A86-E047-8873-97A3AE9AE36B}"/>
              </c:ext>
            </c:extLst>
          </c:dPt>
          <c:dPt>
            <c:idx val="7"/>
            <c:invertIfNegative val="0"/>
            <c:bubble3D val="0"/>
            <c:spPr>
              <a:solidFill>
                <a:srgbClr val="142B41"/>
              </a:solidFill>
              <a:ln>
                <a:noFill/>
              </a:ln>
              <a:effectLst/>
            </c:spPr>
            <c:extLst>
              <c:ext xmlns:c16="http://schemas.microsoft.com/office/drawing/2014/chart" uri="{C3380CC4-5D6E-409C-BE32-E72D297353CC}">
                <c16:uniqueId val="{0000000F-1A86-E047-8873-97A3AE9AE36B}"/>
              </c:ext>
            </c:extLst>
          </c:dPt>
          <c:dPt>
            <c:idx val="8"/>
            <c:invertIfNegative val="0"/>
            <c:bubble3D val="0"/>
            <c:spPr>
              <a:solidFill>
                <a:schemeClr val="tx2"/>
              </a:solidFill>
              <a:ln>
                <a:noFill/>
              </a:ln>
              <a:effectLst/>
            </c:spPr>
            <c:extLst>
              <c:ext xmlns:c16="http://schemas.microsoft.com/office/drawing/2014/chart" uri="{C3380CC4-5D6E-409C-BE32-E72D297353CC}">
                <c16:uniqueId val="{00000011-1A86-E047-8873-97A3AE9AE36B}"/>
              </c:ext>
            </c:extLst>
          </c:dPt>
          <c:dPt>
            <c:idx val="9"/>
            <c:invertIfNegative val="0"/>
            <c:bubble3D val="0"/>
            <c:spPr>
              <a:solidFill>
                <a:schemeClr val="tx2"/>
              </a:solidFill>
              <a:ln>
                <a:noFill/>
              </a:ln>
              <a:effectLst/>
            </c:spPr>
            <c:extLst>
              <c:ext xmlns:c16="http://schemas.microsoft.com/office/drawing/2014/chart" uri="{C3380CC4-5D6E-409C-BE32-E72D297353CC}">
                <c16:uniqueId val="{00000013-1A86-E047-8873-97A3AE9AE36B}"/>
              </c:ext>
            </c:extLst>
          </c:dPt>
          <c:dPt>
            <c:idx val="10"/>
            <c:invertIfNegative val="0"/>
            <c:bubble3D val="0"/>
            <c:spPr>
              <a:solidFill>
                <a:srgbClr val="142B41"/>
              </a:solidFill>
              <a:ln>
                <a:noFill/>
              </a:ln>
              <a:effectLst/>
            </c:spPr>
            <c:extLst>
              <c:ext xmlns:c16="http://schemas.microsoft.com/office/drawing/2014/chart" uri="{C3380CC4-5D6E-409C-BE32-E72D297353CC}">
                <c16:uniqueId val="{00000015-1A86-E047-8873-97A3AE9AE36B}"/>
              </c:ext>
            </c:extLst>
          </c:dPt>
          <c:dPt>
            <c:idx val="11"/>
            <c:invertIfNegative val="0"/>
            <c:bubble3D val="0"/>
            <c:spPr>
              <a:solidFill>
                <a:schemeClr val="tx2"/>
              </a:solidFill>
              <a:ln>
                <a:noFill/>
              </a:ln>
              <a:effectLst/>
            </c:spPr>
            <c:extLst>
              <c:ext xmlns:c16="http://schemas.microsoft.com/office/drawing/2014/chart" uri="{C3380CC4-5D6E-409C-BE32-E72D297353CC}">
                <c16:uniqueId val="{00000017-1A86-E047-8873-97A3AE9AE36B}"/>
              </c:ext>
            </c:extLst>
          </c:dPt>
          <c:dPt>
            <c:idx val="13"/>
            <c:invertIfNegative val="0"/>
            <c:bubble3D val="0"/>
            <c:spPr>
              <a:solidFill>
                <a:srgbClr val="A3C9BD"/>
              </a:solidFill>
              <a:ln>
                <a:noFill/>
              </a:ln>
              <a:effectLst/>
            </c:spPr>
            <c:extLst>
              <c:ext xmlns:c16="http://schemas.microsoft.com/office/drawing/2014/chart" uri="{C3380CC4-5D6E-409C-BE32-E72D297353CC}">
                <c16:uniqueId val="{00000019-1A86-E047-8873-97A3AE9AE36B}"/>
              </c:ext>
            </c:extLst>
          </c:dPt>
          <c:dPt>
            <c:idx val="14"/>
            <c:invertIfNegative val="0"/>
            <c:bubble3D val="0"/>
            <c:spPr>
              <a:solidFill>
                <a:srgbClr val="A3C9BD"/>
              </a:solidFill>
              <a:ln>
                <a:noFill/>
              </a:ln>
              <a:effectLst/>
            </c:spPr>
            <c:extLst>
              <c:ext xmlns:c16="http://schemas.microsoft.com/office/drawing/2014/chart" uri="{C3380CC4-5D6E-409C-BE32-E72D297353CC}">
                <c16:uniqueId val="{0000001B-1A86-E047-8873-97A3AE9AE36B}"/>
              </c:ext>
            </c:extLst>
          </c:dPt>
          <c:dPt>
            <c:idx val="15"/>
            <c:invertIfNegative val="0"/>
            <c:bubble3D val="0"/>
            <c:spPr>
              <a:solidFill>
                <a:srgbClr val="65A591"/>
              </a:solidFill>
              <a:ln>
                <a:noFill/>
              </a:ln>
              <a:effectLst/>
            </c:spPr>
            <c:extLst>
              <c:ext xmlns:c16="http://schemas.microsoft.com/office/drawing/2014/chart" uri="{C3380CC4-5D6E-409C-BE32-E72D297353CC}">
                <c16:uniqueId val="{0000001D-1A86-E047-8873-97A3AE9AE36B}"/>
              </c:ext>
            </c:extLst>
          </c:dPt>
          <c:dPt>
            <c:idx val="16"/>
            <c:invertIfNegative val="0"/>
            <c:bubble3D val="0"/>
            <c:spPr>
              <a:solidFill>
                <a:srgbClr val="A3C9BD"/>
              </a:solidFill>
              <a:ln>
                <a:noFill/>
              </a:ln>
              <a:effectLst/>
            </c:spPr>
            <c:extLst>
              <c:ext xmlns:c16="http://schemas.microsoft.com/office/drawing/2014/chart" uri="{C3380CC4-5D6E-409C-BE32-E72D297353CC}">
                <c16:uniqueId val="{0000001F-1A86-E047-8873-97A3AE9AE36B}"/>
              </c:ext>
            </c:extLst>
          </c:dPt>
          <c:dLbls>
            <c:dLbl>
              <c:idx val="3"/>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1A86-E047-8873-97A3AE9AE36B}"/>
                </c:ext>
              </c:extLst>
            </c:dLbl>
            <c:dLbl>
              <c:idx val="4"/>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1A86-E047-8873-97A3AE9AE36B}"/>
                </c:ext>
              </c:extLst>
            </c:dLbl>
            <c:dLbl>
              <c:idx val="7"/>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1A86-E047-8873-97A3AE9AE36B}"/>
                </c:ext>
              </c:extLst>
            </c:dLbl>
            <c:dLbl>
              <c:idx val="8"/>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11-1A86-E047-8873-97A3AE9AE36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US-Hispanic </c:v>
                </c:pt>
                <c:pt idx="1">
                  <c:v>US</c:v>
                </c:pt>
                <c:pt idx="2">
                  <c:v>US-Black</c:v>
                </c:pt>
                <c:pt idx="3">
                  <c:v>CAN</c:v>
                </c:pt>
                <c:pt idx="4">
                  <c:v>US-White</c:v>
                </c:pt>
                <c:pt idx="5">
                  <c:v>SWIZ*</c:v>
                </c:pt>
                <c:pt idx="6">
                  <c:v>AUS*</c:v>
                </c:pt>
                <c:pt idx="7">
                  <c:v>FRA*</c:v>
                </c:pt>
                <c:pt idx="8">
                  <c:v>GER*</c:v>
                </c:pt>
                <c:pt idx="9">
                  <c:v>NZ*</c:v>
                </c:pt>
                <c:pt idx="10">
                  <c:v>UK*</c:v>
                </c:pt>
                <c:pt idx="11">
                  <c:v>NETH*</c:v>
                </c:pt>
              </c:strCache>
            </c:strRef>
          </c:cat>
          <c:val>
            <c:numRef>
              <c:f>Sheet1!$B$2:$B$13</c:f>
              <c:numCache>
                <c:formatCode>0%</c:formatCode>
                <c:ptCount val="12"/>
                <c:pt idx="0">
                  <c:v>0.83120000000000005</c:v>
                </c:pt>
                <c:pt idx="1">
                  <c:v>0.87209999999999999</c:v>
                </c:pt>
                <c:pt idx="2">
                  <c:v>0.88200000000000001</c:v>
                </c:pt>
                <c:pt idx="3">
                  <c:v>0.88239999999999996</c:v>
                </c:pt>
                <c:pt idx="4">
                  <c:v>0.88260000000000005</c:v>
                </c:pt>
                <c:pt idx="5">
                  <c:v>0.92579999999999996</c:v>
                </c:pt>
                <c:pt idx="6">
                  <c:v>0.95489999999999997</c:v>
                </c:pt>
                <c:pt idx="7">
                  <c:v>0.95809999999999995</c:v>
                </c:pt>
                <c:pt idx="8">
                  <c:v>0.9637</c:v>
                </c:pt>
                <c:pt idx="9">
                  <c:v>0.98250000000000004</c:v>
                </c:pt>
                <c:pt idx="10">
                  <c:v>0.98280000000000001</c:v>
                </c:pt>
                <c:pt idx="11">
                  <c:v>0.99880000000000002</c:v>
                </c:pt>
              </c:numCache>
            </c:numRef>
          </c:val>
          <c:extLst>
            <c:ext xmlns:c16="http://schemas.microsoft.com/office/drawing/2014/chart" uri="{C3380CC4-5D6E-409C-BE32-E72D297353CC}">
              <c16:uniqueId val="{00000020-1A86-E047-8873-97A3AE9AE36B}"/>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70325344435436E-2"/>
          <c:y val="9.0003280139306863E-2"/>
          <c:w val="0.96330171227186523"/>
          <c:h val="0.67408711961941581"/>
        </c:manualLayout>
      </c:layout>
      <c:barChart>
        <c:barDir val="col"/>
        <c:grouping val="clustered"/>
        <c:varyColors val="0"/>
        <c:ser>
          <c:idx val="0"/>
          <c:order val="0"/>
          <c:tx>
            <c:strRef>
              <c:f>Sheet1!$B$1</c:f>
              <c:strCache>
                <c:ptCount val="1"/>
                <c:pt idx="0">
                  <c:v>used ER</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5A08-DD4A-93D7-3CA6D1D0BAC8}"/>
              </c:ext>
            </c:extLst>
          </c:dPt>
          <c:dPt>
            <c:idx val="1"/>
            <c:invertIfNegative val="0"/>
            <c:bubble3D val="0"/>
            <c:spPr>
              <a:solidFill>
                <a:srgbClr val="142B41"/>
              </a:solidFill>
              <a:ln>
                <a:noFill/>
              </a:ln>
              <a:effectLst/>
            </c:spPr>
            <c:extLst>
              <c:ext xmlns:c16="http://schemas.microsoft.com/office/drawing/2014/chart" uri="{C3380CC4-5D6E-409C-BE32-E72D297353CC}">
                <c16:uniqueId val="{00000003-5A08-DD4A-93D7-3CA6D1D0BAC8}"/>
              </c:ext>
            </c:extLst>
          </c:dPt>
          <c:dPt>
            <c:idx val="3"/>
            <c:invertIfNegative val="0"/>
            <c:bubble3D val="0"/>
            <c:spPr>
              <a:solidFill>
                <a:srgbClr val="142B41"/>
              </a:solidFill>
              <a:ln>
                <a:noFill/>
              </a:ln>
              <a:effectLst/>
            </c:spPr>
            <c:extLst>
              <c:ext xmlns:c16="http://schemas.microsoft.com/office/drawing/2014/chart" uri="{C3380CC4-5D6E-409C-BE32-E72D297353CC}">
                <c16:uniqueId val="{00000005-5A08-DD4A-93D7-3CA6D1D0BAC8}"/>
              </c:ext>
            </c:extLst>
          </c:dPt>
          <c:dPt>
            <c:idx val="4"/>
            <c:invertIfNegative val="0"/>
            <c:bubble3D val="0"/>
            <c:spPr>
              <a:solidFill>
                <a:srgbClr val="142B41"/>
              </a:solidFill>
              <a:ln>
                <a:noFill/>
              </a:ln>
              <a:effectLst/>
            </c:spPr>
            <c:extLst>
              <c:ext xmlns:c16="http://schemas.microsoft.com/office/drawing/2014/chart" uri="{C3380CC4-5D6E-409C-BE32-E72D297353CC}">
                <c16:uniqueId val="{00000007-5A08-DD4A-93D7-3CA6D1D0BAC8}"/>
              </c:ext>
            </c:extLst>
          </c:dPt>
          <c:dPt>
            <c:idx val="5"/>
            <c:invertIfNegative val="0"/>
            <c:bubble3D val="0"/>
            <c:spPr>
              <a:solidFill>
                <a:srgbClr val="142B41"/>
              </a:solidFill>
              <a:ln>
                <a:noFill/>
              </a:ln>
              <a:effectLst/>
            </c:spPr>
            <c:extLst>
              <c:ext xmlns:c16="http://schemas.microsoft.com/office/drawing/2014/chart" uri="{C3380CC4-5D6E-409C-BE32-E72D297353CC}">
                <c16:uniqueId val="{00000009-5A08-DD4A-93D7-3CA6D1D0BAC8}"/>
              </c:ext>
            </c:extLst>
          </c:dPt>
          <c:dPt>
            <c:idx val="6"/>
            <c:invertIfNegative val="0"/>
            <c:bubble3D val="0"/>
            <c:spPr>
              <a:solidFill>
                <a:srgbClr val="142B41"/>
              </a:solidFill>
              <a:ln>
                <a:noFill/>
              </a:ln>
              <a:effectLst/>
            </c:spPr>
            <c:extLst>
              <c:ext xmlns:c16="http://schemas.microsoft.com/office/drawing/2014/chart" uri="{C3380CC4-5D6E-409C-BE32-E72D297353CC}">
                <c16:uniqueId val="{0000000B-5A08-DD4A-93D7-3CA6D1D0BAC8}"/>
              </c:ext>
            </c:extLst>
          </c:dPt>
          <c:dPt>
            <c:idx val="7"/>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D-5A08-DD4A-93D7-3CA6D1D0BAC8}"/>
              </c:ext>
            </c:extLst>
          </c:dPt>
          <c:dPt>
            <c:idx val="8"/>
            <c:invertIfNegative val="0"/>
            <c:bubble3D val="0"/>
            <c:spPr>
              <a:solidFill>
                <a:schemeClr val="bg2"/>
              </a:solidFill>
              <a:ln>
                <a:noFill/>
              </a:ln>
              <a:effectLst/>
            </c:spPr>
            <c:extLst>
              <c:ext xmlns:c16="http://schemas.microsoft.com/office/drawing/2014/chart" uri="{C3380CC4-5D6E-409C-BE32-E72D297353CC}">
                <c16:uniqueId val="{0000000F-5A08-DD4A-93D7-3CA6D1D0BAC8}"/>
              </c:ext>
            </c:extLst>
          </c:dPt>
          <c:dPt>
            <c:idx val="9"/>
            <c:invertIfNegative val="0"/>
            <c:bubble3D val="0"/>
            <c:spPr>
              <a:solidFill>
                <a:srgbClr val="142B41"/>
              </a:solidFill>
              <a:ln>
                <a:noFill/>
              </a:ln>
              <a:effectLst/>
            </c:spPr>
            <c:extLst>
              <c:ext xmlns:c16="http://schemas.microsoft.com/office/drawing/2014/chart" uri="{C3380CC4-5D6E-409C-BE32-E72D297353CC}">
                <c16:uniqueId val="{00000011-5A08-DD4A-93D7-3CA6D1D0BAC8}"/>
              </c:ext>
            </c:extLst>
          </c:dPt>
          <c:dPt>
            <c:idx val="10"/>
            <c:invertIfNegative val="0"/>
            <c:bubble3D val="0"/>
            <c:spPr>
              <a:solidFill>
                <a:srgbClr val="A3C9BD"/>
              </a:solidFill>
              <a:ln>
                <a:noFill/>
              </a:ln>
              <a:effectLst/>
            </c:spPr>
            <c:extLst>
              <c:ext xmlns:c16="http://schemas.microsoft.com/office/drawing/2014/chart" uri="{C3380CC4-5D6E-409C-BE32-E72D297353CC}">
                <c16:uniqueId val="{00000013-5A08-DD4A-93D7-3CA6D1D0BAC8}"/>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5A08-DD4A-93D7-3CA6D1D0BAC8}"/>
              </c:ext>
            </c:extLst>
          </c:dPt>
          <c:dPt>
            <c:idx val="13"/>
            <c:invertIfNegative val="0"/>
            <c:bubble3D val="0"/>
            <c:spPr>
              <a:solidFill>
                <a:srgbClr val="142B41"/>
              </a:solidFill>
              <a:ln>
                <a:noFill/>
              </a:ln>
              <a:effectLst/>
            </c:spPr>
            <c:extLst>
              <c:ext xmlns:c16="http://schemas.microsoft.com/office/drawing/2014/chart" uri="{C3380CC4-5D6E-409C-BE32-E72D297353CC}">
                <c16:uniqueId val="{00000017-5A08-DD4A-93D7-3CA6D1D0BAC8}"/>
              </c:ext>
            </c:extLst>
          </c:dPt>
          <c:dPt>
            <c:idx val="14"/>
            <c:invertIfNegative val="0"/>
            <c:bubble3D val="0"/>
            <c:spPr>
              <a:solidFill>
                <a:srgbClr val="142B41"/>
              </a:solidFill>
              <a:ln>
                <a:noFill/>
              </a:ln>
              <a:effectLst/>
            </c:spPr>
            <c:extLst>
              <c:ext xmlns:c16="http://schemas.microsoft.com/office/drawing/2014/chart" uri="{C3380CC4-5D6E-409C-BE32-E72D297353CC}">
                <c16:uniqueId val="{00000019-5A08-DD4A-93D7-3CA6D1D0BAC8}"/>
              </c:ext>
            </c:extLst>
          </c:dPt>
          <c:dPt>
            <c:idx val="15"/>
            <c:invertIfNegative val="0"/>
            <c:bubble3D val="0"/>
            <c:spPr>
              <a:solidFill>
                <a:srgbClr val="142B41"/>
              </a:solidFill>
              <a:ln>
                <a:noFill/>
              </a:ln>
              <a:effectLst/>
            </c:spPr>
            <c:extLst>
              <c:ext xmlns:c16="http://schemas.microsoft.com/office/drawing/2014/chart" uri="{C3380CC4-5D6E-409C-BE32-E72D297353CC}">
                <c16:uniqueId val="{0000001B-5A08-DD4A-93D7-3CA6D1D0BAC8}"/>
              </c:ext>
            </c:extLst>
          </c:dPt>
          <c:dPt>
            <c:idx val="16"/>
            <c:invertIfNegative val="0"/>
            <c:bubble3D val="0"/>
            <c:spPr>
              <a:solidFill>
                <a:srgbClr val="142B41"/>
              </a:solidFill>
              <a:ln>
                <a:noFill/>
              </a:ln>
              <a:effectLst/>
            </c:spPr>
            <c:extLst>
              <c:ext xmlns:c16="http://schemas.microsoft.com/office/drawing/2014/chart" uri="{C3380CC4-5D6E-409C-BE32-E72D297353CC}">
                <c16:uniqueId val="{0000001D-5A08-DD4A-93D7-3CA6D1D0BAC8}"/>
              </c:ext>
            </c:extLst>
          </c:dPt>
          <c:dLbls>
            <c:dLbl>
              <c:idx val="1"/>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5A08-DD4A-93D7-3CA6D1D0BAC8}"/>
                </c:ext>
              </c:extLst>
            </c:dLbl>
            <c:dLbl>
              <c:idx val="5"/>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5A08-DD4A-93D7-3CA6D1D0BAC8}"/>
                </c:ext>
              </c:extLst>
            </c:dLbl>
            <c:dLbl>
              <c:idx val="7"/>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5A08-DD4A-93D7-3CA6D1D0BAC8}"/>
                </c:ext>
              </c:extLst>
            </c:dLbl>
            <c:dLbl>
              <c:idx val="9"/>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5A08-DD4A-93D7-3CA6D1D0BAC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NETH*</c:v>
                </c:pt>
                <c:pt idx="1">
                  <c:v>GER*</c:v>
                </c:pt>
                <c:pt idx="2">
                  <c:v>AUS*</c:v>
                </c:pt>
                <c:pt idx="3">
                  <c:v>NZ*</c:v>
                </c:pt>
                <c:pt idx="4">
                  <c:v>UK*</c:v>
                </c:pt>
                <c:pt idx="5">
                  <c:v>FRA*</c:v>
                </c:pt>
                <c:pt idx="6">
                  <c:v>SWIZ*</c:v>
                </c:pt>
                <c:pt idx="7">
                  <c:v>US-White</c:v>
                </c:pt>
                <c:pt idx="8">
                  <c:v>US</c:v>
                </c:pt>
                <c:pt idx="9">
                  <c:v>CAN</c:v>
                </c:pt>
                <c:pt idx="10">
                  <c:v>US-Hispanic</c:v>
                </c:pt>
                <c:pt idx="11">
                  <c:v>US-Black**</c:v>
                </c:pt>
              </c:strCache>
            </c:strRef>
          </c:cat>
          <c:val>
            <c:numRef>
              <c:f>Sheet1!$B$2:$B$13</c:f>
              <c:numCache>
                <c:formatCode>0%</c:formatCode>
                <c:ptCount val="12"/>
                <c:pt idx="0">
                  <c:v>0.05</c:v>
                </c:pt>
                <c:pt idx="1">
                  <c:v>8.1199999999999994E-2</c:v>
                </c:pt>
                <c:pt idx="2">
                  <c:v>9.5200000000000007E-2</c:v>
                </c:pt>
                <c:pt idx="3">
                  <c:v>0.10249999999999999</c:v>
                </c:pt>
                <c:pt idx="4">
                  <c:v>0.1215</c:v>
                </c:pt>
                <c:pt idx="5">
                  <c:v>0.127</c:v>
                </c:pt>
                <c:pt idx="6">
                  <c:v>0.15409999999999999</c:v>
                </c:pt>
                <c:pt idx="7">
                  <c:v>0.17829999999999999</c:v>
                </c:pt>
                <c:pt idx="8">
                  <c:v>0.19900000000000001</c:v>
                </c:pt>
                <c:pt idx="9">
                  <c:v>0.20480000000000001</c:v>
                </c:pt>
                <c:pt idx="10">
                  <c:v>0.22639999999999999</c:v>
                </c:pt>
                <c:pt idx="11">
                  <c:v>0.2949</c:v>
                </c:pt>
              </c:numCache>
            </c:numRef>
          </c:val>
          <c:extLst>
            <c:ext xmlns:c16="http://schemas.microsoft.com/office/drawing/2014/chart" uri="{C3380CC4-5D6E-409C-BE32-E72D297353CC}">
              <c16:uniqueId val="{0000001E-5A08-DD4A-93D7-3CA6D1D0BAC8}"/>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Yes</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B1F4-DD41-8EDE-A110630B199E}"/>
              </c:ext>
            </c:extLst>
          </c:dPt>
          <c:dPt>
            <c:idx val="1"/>
            <c:invertIfNegative val="0"/>
            <c:bubble3D val="0"/>
            <c:spPr>
              <a:solidFill>
                <a:srgbClr val="142B41"/>
              </a:solidFill>
              <a:ln>
                <a:noFill/>
              </a:ln>
              <a:effectLst/>
            </c:spPr>
            <c:extLst>
              <c:ext xmlns:c16="http://schemas.microsoft.com/office/drawing/2014/chart" uri="{C3380CC4-5D6E-409C-BE32-E72D297353CC}">
                <c16:uniqueId val="{00000003-B1F4-DD41-8EDE-A110630B199E}"/>
              </c:ext>
            </c:extLst>
          </c:dPt>
          <c:dPt>
            <c:idx val="2"/>
            <c:invertIfNegative val="0"/>
            <c:bubble3D val="0"/>
            <c:spPr>
              <a:solidFill>
                <a:srgbClr val="142B41"/>
              </a:solidFill>
              <a:ln>
                <a:noFill/>
              </a:ln>
              <a:effectLst/>
            </c:spPr>
            <c:extLst>
              <c:ext xmlns:c16="http://schemas.microsoft.com/office/drawing/2014/chart" uri="{C3380CC4-5D6E-409C-BE32-E72D297353CC}">
                <c16:uniqueId val="{00000005-B1F4-DD41-8EDE-A110630B199E}"/>
              </c:ext>
            </c:extLst>
          </c:dPt>
          <c:dPt>
            <c:idx val="3"/>
            <c:invertIfNegative val="0"/>
            <c:bubble3D val="0"/>
            <c:spPr>
              <a:solidFill>
                <a:schemeClr val="tx2"/>
              </a:solidFill>
              <a:ln>
                <a:noFill/>
              </a:ln>
              <a:effectLst/>
            </c:spPr>
            <c:extLst>
              <c:ext xmlns:c16="http://schemas.microsoft.com/office/drawing/2014/chart" uri="{C3380CC4-5D6E-409C-BE32-E72D297353CC}">
                <c16:uniqueId val="{00000007-B1F4-DD41-8EDE-A110630B199E}"/>
              </c:ext>
            </c:extLst>
          </c:dPt>
          <c:dPt>
            <c:idx val="5"/>
            <c:invertIfNegative val="0"/>
            <c:bubble3D val="0"/>
            <c:spPr>
              <a:solidFill>
                <a:schemeClr val="tx2"/>
              </a:solidFill>
              <a:ln>
                <a:noFill/>
              </a:ln>
              <a:effectLst/>
            </c:spPr>
            <c:extLst>
              <c:ext xmlns:c16="http://schemas.microsoft.com/office/drawing/2014/chart" uri="{C3380CC4-5D6E-409C-BE32-E72D297353CC}">
                <c16:uniqueId val="{00000009-B1F4-DD41-8EDE-A110630B199E}"/>
              </c:ext>
            </c:extLst>
          </c:dPt>
          <c:dPt>
            <c:idx val="6"/>
            <c:invertIfNegative val="0"/>
            <c:bubble3D val="0"/>
            <c:spPr>
              <a:solidFill>
                <a:srgbClr val="142B41"/>
              </a:solidFill>
              <a:ln>
                <a:noFill/>
              </a:ln>
              <a:effectLst/>
            </c:spPr>
            <c:extLst>
              <c:ext xmlns:c16="http://schemas.microsoft.com/office/drawing/2014/chart" uri="{C3380CC4-5D6E-409C-BE32-E72D297353CC}">
                <c16:uniqueId val="{0000000B-B1F4-DD41-8EDE-A110630B199E}"/>
              </c:ext>
            </c:extLst>
          </c:dPt>
          <c:dPt>
            <c:idx val="7"/>
            <c:invertIfNegative val="0"/>
            <c:bubble3D val="0"/>
            <c:spPr>
              <a:solidFill>
                <a:srgbClr val="142B41"/>
              </a:solidFill>
              <a:ln>
                <a:noFill/>
              </a:ln>
              <a:effectLst/>
            </c:spPr>
            <c:extLst>
              <c:ext xmlns:c16="http://schemas.microsoft.com/office/drawing/2014/chart" uri="{C3380CC4-5D6E-409C-BE32-E72D297353CC}">
                <c16:uniqueId val="{0000000D-B1F4-DD41-8EDE-A110630B199E}"/>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F-B1F4-DD41-8EDE-A110630B199E}"/>
              </c:ext>
            </c:extLst>
          </c:dPt>
          <c:dPt>
            <c:idx val="9"/>
            <c:invertIfNegative val="0"/>
            <c:bubble3D val="0"/>
            <c:spPr>
              <a:solidFill>
                <a:schemeClr val="bg2"/>
              </a:solidFill>
              <a:ln>
                <a:noFill/>
              </a:ln>
              <a:effectLst/>
            </c:spPr>
            <c:extLst>
              <c:ext xmlns:c16="http://schemas.microsoft.com/office/drawing/2014/chart" uri="{C3380CC4-5D6E-409C-BE32-E72D297353CC}">
                <c16:uniqueId val="{00000011-B1F4-DD41-8EDE-A110630B199E}"/>
              </c:ext>
            </c:extLst>
          </c:dPt>
          <c:dPt>
            <c:idx val="10"/>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3-B1F4-DD41-8EDE-A110630B199E}"/>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B1F4-DD41-8EDE-A110630B199E}"/>
              </c:ext>
            </c:extLst>
          </c:dPt>
          <c:dPt>
            <c:idx val="13"/>
            <c:invertIfNegative val="0"/>
            <c:bubble3D val="0"/>
            <c:spPr>
              <a:solidFill>
                <a:srgbClr val="142B41"/>
              </a:solidFill>
              <a:ln>
                <a:noFill/>
              </a:ln>
              <a:effectLst/>
            </c:spPr>
            <c:extLst>
              <c:ext xmlns:c16="http://schemas.microsoft.com/office/drawing/2014/chart" uri="{C3380CC4-5D6E-409C-BE32-E72D297353CC}">
                <c16:uniqueId val="{00000017-B1F4-DD41-8EDE-A110630B199E}"/>
              </c:ext>
            </c:extLst>
          </c:dPt>
          <c:dPt>
            <c:idx val="14"/>
            <c:invertIfNegative val="0"/>
            <c:bubble3D val="0"/>
            <c:spPr>
              <a:solidFill>
                <a:srgbClr val="142B41"/>
              </a:solidFill>
              <a:ln>
                <a:noFill/>
              </a:ln>
              <a:effectLst/>
            </c:spPr>
            <c:extLst>
              <c:ext xmlns:c16="http://schemas.microsoft.com/office/drawing/2014/chart" uri="{C3380CC4-5D6E-409C-BE32-E72D297353CC}">
                <c16:uniqueId val="{00000019-B1F4-DD41-8EDE-A110630B199E}"/>
              </c:ext>
            </c:extLst>
          </c:dPt>
          <c:dPt>
            <c:idx val="15"/>
            <c:invertIfNegative val="0"/>
            <c:bubble3D val="0"/>
            <c:spPr>
              <a:solidFill>
                <a:srgbClr val="142B41"/>
              </a:solidFill>
              <a:ln>
                <a:noFill/>
              </a:ln>
              <a:effectLst/>
            </c:spPr>
            <c:extLst>
              <c:ext xmlns:c16="http://schemas.microsoft.com/office/drawing/2014/chart" uri="{C3380CC4-5D6E-409C-BE32-E72D297353CC}">
                <c16:uniqueId val="{0000001B-B1F4-DD41-8EDE-A110630B199E}"/>
              </c:ext>
            </c:extLst>
          </c:dPt>
          <c:dPt>
            <c:idx val="16"/>
            <c:invertIfNegative val="0"/>
            <c:bubble3D val="0"/>
            <c:spPr>
              <a:solidFill>
                <a:srgbClr val="142B41"/>
              </a:solidFill>
              <a:ln>
                <a:noFill/>
              </a:ln>
              <a:effectLst/>
            </c:spPr>
            <c:extLst>
              <c:ext xmlns:c16="http://schemas.microsoft.com/office/drawing/2014/chart" uri="{C3380CC4-5D6E-409C-BE32-E72D297353CC}">
                <c16:uniqueId val="{0000001D-B1F4-DD41-8EDE-A110630B199E}"/>
              </c:ext>
            </c:extLst>
          </c:dPt>
          <c:dLbls>
            <c:dLbl>
              <c:idx val="0"/>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1F4-DD41-8EDE-A110630B199E}"/>
                </c:ext>
              </c:extLst>
            </c:dLbl>
            <c:dLbl>
              <c:idx val="3"/>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B1F4-DD41-8EDE-A110630B199E}"/>
                </c:ext>
              </c:extLst>
            </c:dLbl>
            <c:dLbl>
              <c:idx val="6"/>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B-B1F4-DD41-8EDE-A110630B199E}"/>
                </c:ext>
              </c:extLst>
            </c:dLbl>
            <c:dLbl>
              <c:idx val="11"/>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B1F4-DD41-8EDE-A110630B199E}"/>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NETH*</c:v>
                </c:pt>
                <c:pt idx="1">
                  <c:v>GER*</c:v>
                </c:pt>
                <c:pt idx="2">
                  <c:v>UK*</c:v>
                </c:pt>
                <c:pt idx="3">
                  <c:v>FRA*</c:v>
                </c:pt>
                <c:pt idx="4">
                  <c:v>CAN*</c:v>
                </c:pt>
                <c:pt idx="5">
                  <c:v>NZ*</c:v>
                </c:pt>
                <c:pt idx="6">
                  <c:v>SWIZ*</c:v>
                </c:pt>
                <c:pt idx="7">
                  <c:v>AUS*</c:v>
                </c:pt>
                <c:pt idx="8">
                  <c:v>US-Black</c:v>
                </c:pt>
                <c:pt idx="9">
                  <c:v>US</c:v>
                </c:pt>
                <c:pt idx="10">
                  <c:v>US-White</c:v>
                </c:pt>
                <c:pt idx="11">
                  <c:v>US-Hispanic^</c:v>
                </c:pt>
              </c:strCache>
            </c:strRef>
          </c:cat>
          <c:val>
            <c:numRef>
              <c:f>Sheet1!$B$2:$B$13</c:f>
              <c:numCache>
                <c:formatCode>0%</c:formatCode>
                <c:ptCount val="12"/>
                <c:pt idx="0">
                  <c:v>0.1454</c:v>
                </c:pt>
                <c:pt idx="1">
                  <c:v>0.17849999999999999</c:v>
                </c:pt>
                <c:pt idx="2">
                  <c:v>0.1789</c:v>
                </c:pt>
                <c:pt idx="3">
                  <c:v>0.2011</c:v>
                </c:pt>
                <c:pt idx="4">
                  <c:v>0.26229999999999998</c:v>
                </c:pt>
                <c:pt idx="5">
                  <c:v>0.26519999999999999</c:v>
                </c:pt>
                <c:pt idx="6">
                  <c:v>0.30869999999999997</c:v>
                </c:pt>
                <c:pt idx="7">
                  <c:v>0.39389999999999997</c:v>
                </c:pt>
                <c:pt idx="8">
                  <c:v>0.44440000000000002</c:v>
                </c:pt>
                <c:pt idx="9">
                  <c:v>0.50539999999999996</c:v>
                </c:pt>
                <c:pt idx="10">
                  <c:v>0.5071</c:v>
                </c:pt>
                <c:pt idx="11">
                  <c:v>0.56220000000000003</c:v>
                </c:pt>
              </c:numCache>
            </c:numRef>
          </c:val>
          <c:extLst>
            <c:ext xmlns:c16="http://schemas.microsoft.com/office/drawing/2014/chart" uri="{C3380CC4-5D6E-409C-BE32-E72D297353CC}">
              <c16:uniqueId val="{0000001E-B1F4-DD41-8EDE-A110630B199E}"/>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Yes</c:v>
                </c:pt>
              </c:strCache>
            </c:strRef>
          </c:tx>
          <c:spPr>
            <a:solidFill>
              <a:srgbClr val="142B4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8646-3040-AAB3-B0E7B7D39D84}"/>
              </c:ext>
            </c:extLst>
          </c:dPt>
          <c:dPt>
            <c:idx val="2"/>
            <c:invertIfNegative val="0"/>
            <c:bubble3D val="0"/>
            <c:spPr>
              <a:solidFill>
                <a:srgbClr val="142B41"/>
              </a:solidFill>
              <a:ln>
                <a:noFill/>
              </a:ln>
              <a:effectLst/>
            </c:spPr>
            <c:extLst>
              <c:ext xmlns:c16="http://schemas.microsoft.com/office/drawing/2014/chart" uri="{C3380CC4-5D6E-409C-BE32-E72D297353CC}">
                <c16:uniqueId val="{00000003-8646-3040-AAB3-B0E7B7D39D84}"/>
              </c:ext>
            </c:extLst>
          </c:dPt>
          <c:dPt>
            <c:idx val="3"/>
            <c:invertIfNegative val="0"/>
            <c:bubble3D val="0"/>
            <c:spPr>
              <a:solidFill>
                <a:schemeClr val="tx2"/>
              </a:solidFill>
              <a:ln>
                <a:noFill/>
              </a:ln>
              <a:effectLst/>
            </c:spPr>
            <c:extLst>
              <c:ext xmlns:c16="http://schemas.microsoft.com/office/drawing/2014/chart" uri="{C3380CC4-5D6E-409C-BE32-E72D297353CC}">
                <c16:uniqueId val="{00000005-8646-3040-AAB3-B0E7B7D39D84}"/>
              </c:ext>
            </c:extLst>
          </c:dPt>
          <c:dPt>
            <c:idx val="4"/>
            <c:invertIfNegative val="0"/>
            <c:bubble3D val="0"/>
            <c:spPr>
              <a:solidFill>
                <a:srgbClr val="142B41"/>
              </a:solidFill>
              <a:ln>
                <a:noFill/>
              </a:ln>
              <a:effectLst/>
            </c:spPr>
            <c:extLst>
              <c:ext xmlns:c16="http://schemas.microsoft.com/office/drawing/2014/chart" uri="{C3380CC4-5D6E-409C-BE32-E72D297353CC}">
                <c16:uniqueId val="{00000007-8646-3040-AAB3-B0E7B7D39D84}"/>
              </c:ext>
            </c:extLst>
          </c:dPt>
          <c:dPt>
            <c:idx val="5"/>
            <c:invertIfNegative val="0"/>
            <c:bubble3D val="0"/>
            <c:spPr>
              <a:solidFill>
                <a:srgbClr val="142B41"/>
              </a:solidFill>
              <a:ln>
                <a:noFill/>
              </a:ln>
              <a:effectLst/>
            </c:spPr>
            <c:extLst>
              <c:ext xmlns:c16="http://schemas.microsoft.com/office/drawing/2014/chart" uri="{C3380CC4-5D6E-409C-BE32-E72D297353CC}">
                <c16:uniqueId val="{00000009-8646-3040-AAB3-B0E7B7D39D84}"/>
              </c:ext>
            </c:extLst>
          </c:dPt>
          <c:dPt>
            <c:idx val="6"/>
            <c:invertIfNegative val="0"/>
            <c:bubble3D val="0"/>
            <c:spPr>
              <a:solidFill>
                <a:srgbClr val="142B41"/>
              </a:solidFill>
              <a:ln>
                <a:noFill/>
              </a:ln>
              <a:effectLst/>
            </c:spPr>
            <c:extLst>
              <c:ext xmlns:c16="http://schemas.microsoft.com/office/drawing/2014/chart" uri="{C3380CC4-5D6E-409C-BE32-E72D297353CC}">
                <c16:uniqueId val="{0000000B-8646-3040-AAB3-B0E7B7D39D84}"/>
              </c:ext>
            </c:extLst>
          </c:dPt>
          <c:dPt>
            <c:idx val="7"/>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D-8646-3040-AAB3-B0E7B7D39D84}"/>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F-8646-3040-AAB3-B0E7B7D39D84}"/>
              </c:ext>
            </c:extLst>
          </c:dPt>
          <c:dPt>
            <c:idx val="9"/>
            <c:invertIfNegative val="0"/>
            <c:bubble3D val="0"/>
            <c:spPr>
              <a:solidFill>
                <a:srgbClr val="142B41"/>
              </a:solidFill>
              <a:ln>
                <a:noFill/>
              </a:ln>
              <a:effectLst/>
            </c:spPr>
            <c:extLst>
              <c:ext xmlns:c16="http://schemas.microsoft.com/office/drawing/2014/chart" uri="{C3380CC4-5D6E-409C-BE32-E72D297353CC}">
                <c16:uniqueId val="{00000011-8646-3040-AAB3-B0E7B7D39D84}"/>
              </c:ext>
            </c:extLst>
          </c:dPt>
          <c:dPt>
            <c:idx val="10"/>
            <c:invertIfNegative val="0"/>
            <c:bubble3D val="0"/>
            <c:spPr>
              <a:solidFill>
                <a:schemeClr val="bg2"/>
              </a:solidFill>
              <a:ln>
                <a:noFill/>
              </a:ln>
              <a:effectLst/>
            </c:spPr>
            <c:extLst>
              <c:ext xmlns:c16="http://schemas.microsoft.com/office/drawing/2014/chart" uri="{C3380CC4-5D6E-409C-BE32-E72D297353CC}">
                <c16:uniqueId val="{00000013-8646-3040-AAB3-B0E7B7D39D84}"/>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8646-3040-AAB3-B0E7B7D39D84}"/>
              </c:ext>
            </c:extLst>
          </c:dPt>
          <c:dPt>
            <c:idx val="13"/>
            <c:invertIfNegative val="0"/>
            <c:bubble3D val="0"/>
            <c:spPr>
              <a:solidFill>
                <a:srgbClr val="142B41"/>
              </a:solidFill>
              <a:ln>
                <a:noFill/>
              </a:ln>
              <a:effectLst/>
            </c:spPr>
            <c:extLst>
              <c:ext xmlns:c16="http://schemas.microsoft.com/office/drawing/2014/chart" uri="{C3380CC4-5D6E-409C-BE32-E72D297353CC}">
                <c16:uniqueId val="{00000017-8646-3040-AAB3-B0E7B7D39D84}"/>
              </c:ext>
            </c:extLst>
          </c:dPt>
          <c:dPt>
            <c:idx val="14"/>
            <c:invertIfNegative val="0"/>
            <c:bubble3D val="0"/>
            <c:spPr>
              <a:solidFill>
                <a:srgbClr val="142B41"/>
              </a:solidFill>
              <a:ln>
                <a:noFill/>
              </a:ln>
              <a:effectLst/>
            </c:spPr>
            <c:extLst>
              <c:ext xmlns:c16="http://schemas.microsoft.com/office/drawing/2014/chart" uri="{C3380CC4-5D6E-409C-BE32-E72D297353CC}">
                <c16:uniqueId val="{00000019-8646-3040-AAB3-B0E7B7D39D84}"/>
              </c:ext>
            </c:extLst>
          </c:dPt>
          <c:dPt>
            <c:idx val="15"/>
            <c:invertIfNegative val="0"/>
            <c:bubble3D val="0"/>
            <c:spPr>
              <a:solidFill>
                <a:srgbClr val="142B41"/>
              </a:solidFill>
              <a:ln>
                <a:noFill/>
              </a:ln>
              <a:effectLst/>
            </c:spPr>
            <c:extLst>
              <c:ext xmlns:c16="http://schemas.microsoft.com/office/drawing/2014/chart" uri="{C3380CC4-5D6E-409C-BE32-E72D297353CC}">
                <c16:uniqueId val="{0000001B-8646-3040-AAB3-B0E7B7D39D84}"/>
              </c:ext>
            </c:extLst>
          </c:dPt>
          <c:dPt>
            <c:idx val="16"/>
            <c:invertIfNegative val="0"/>
            <c:bubble3D val="0"/>
            <c:spPr>
              <a:solidFill>
                <a:srgbClr val="142B41"/>
              </a:solidFill>
              <a:ln>
                <a:noFill/>
              </a:ln>
              <a:effectLst/>
            </c:spPr>
            <c:extLst>
              <c:ext xmlns:c16="http://schemas.microsoft.com/office/drawing/2014/chart" uri="{C3380CC4-5D6E-409C-BE32-E72D297353CC}">
                <c16:uniqueId val="{0000001D-8646-3040-AAB3-B0E7B7D39D84}"/>
              </c:ext>
            </c:extLst>
          </c:dPt>
          <c:dLbls>
            <c:dLbl>
              <c:idx val="0"/>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646-3040-AAB3-B0E7B7D39D84}"/>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8646-3040-AAB3-B0E7B7D39D84}"/>
                </c:ext>
              </c:extLst>
            </c:dLbl>
            <c:dLbl>
              <c:idx val="8"/>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8646-3040-AAB3-B0E7B7D39D84}"/>
                </c:ext>
              </c:extLst>
            </c:dLbl>
            <c:dLbl>
              <c:idx val="9"/>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8646-3040-AAB3-B0E7B7D39D8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GER*</c:v>
                </c:pt>
                <c:pt idx="1">
                  <c:v>NETH*</c:v>
                </c:pt>
                <c:pt idx="2">
                  <c:v>FRA*</c:v>
                </c:pt>
                <c:pt idx="3">
                  <c:v>NZ*</c:v>
                </c:pt>
                <c:pt idx="4">
                  <c:v>SWIZ*</c:v>
                </c:pt>
                <c:pt idx="5">
                  <c:v>UK*</c:v>
                </c:pt>
                <c:pt idx="6">
                  <c:v>CAN*</c:v>
                </c:pt>
                <c:pt idx="7">
                  <c:v>US-Black</c:v>
                </c:pt>
                <c:pt idx="8">
                  <c:v>US-Hispanic</c:v>
                </c:pt>
                <c:pt idx="9">
                  <c:v>AUS</c:v>
                </c:pt>
                <c:pt idx="10">
                  <c:v>US</c:v>
                </c:pt>
                <c:pt idx="11">
                  <c:v>US-White</c:v>
                </c:pt>
              </c:strCache>
            </c:strRef>
          </c:cat>
          <c:val>
            <c:numRef>
              <c:f>Sheet1!$B$2:$B$13</c:f>
              <c:numCache>
                <c:formatCode>0%</c:formatCode>
                <c:ptCount val="12"/>
                <c:pt idx="0">
                  <c:v>3.9E-2</c:v>
                </c:pt>
                <c:pt idx="1">
                  <c:v>4.87E-2</c:v>
                </c:pt>
                <c:pt idx="2">
                  <c:v>0.1016</c:v>
                </c:pt>
                <c:pt idx="3">
                  <c:v>0.1096</c:v>
                </c:pt>
                <c:pt idx="4">
                  <c:v>0.1246</c:v>
                </c:pt>
                <c:pt idx="5">
                  <c:v>0.12509999999999999</c:v>
                </c:pt>
                <c:pt idx="6">
                  <c:v>0.19159999999999999</c:v>
                </c:pt>
                <c:pt idx="7">
                  <c:v>0.20910000000000001</c:v>
                </c:pt>
                <c:pt idx="8">
                  <c:v>0.22919999999999999</c:v>
                </c:pt>
                <c:pt idx="9">
                  <c:v>0.23730000000000001</c:v>
                </c:pt>
                <c:pt idx="10">
                  <c:v>0.26669999999999999</c:v>
                </c:pt>
                <c:pt idx="11">
                  <c:v>0.28339999999999999</c:v>
                </c:pt>
              </c:numCache>
            </c:numRef>
          </c:val>
          <c:extLst>
            <c:ext xmlns:c16="http://schemas.microsoft.com/office/drawing/2014/chart" uri="{C3380CC4-5D6E-409C-BE32-E72D297353CC}">
              <c16:uniqueId val="{0000001E-8646-3040-AAB3-B0E7B7D39D84}"/>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yes med</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4666-5A4A-ADC1-78E0F7A7099F}"/>
              </c:ext>
            </c:extLst>
          </c:dPt>
          <c:dPt>
            <c:idx val="2"/>
            <c:invertIfNegative val="0"/>
            <c:bubble3D val="0"/>
            <c:spPr>
              <a:solidFill>
                <a:schemeClr val="tx2"/>
              </a:solidFill>
              <a:ln>
                <a:noFill/>
              </a:ln>
              <a:effectLst/>
            </c:spPr>
            <c:extLst>
              <c:ext xmlns:c16="http://schemas.microsoft.com/office/drawing/2014/chart" uri="{C3380CC4-5D6E-409C-BE32-E72D297353CC}">
                <c16:uniqueId val="{00000003-4666-5A4A-ADC1-78E0F7A7099F}"/>
              </c:ext>
            </c:extLst>
          </c:dPt>
          <c:dPt>
            <c:idx val="3"/>
            <c:invertIfNegative val="0"/>
            <c:bubble3D val="0"/>
            <c:spPr>
              <a:solidFill>
                <a:schemeClr val="tx2"/>
              </a:solidFill>
              <a:ln>
                <a:noFill/>
              </a:ln>
              <a:effectLst/>
            </c:spPr>
            <c:extLst>
              <c:ext xmlns:c16="http://schemas.microsoft.com/office/drawing/2014/chart" uri="{C3380CC4-5D6E-409C-BE32-E72D297353CC}">
                <c16:uniqueId val="{00000005-4666-5A4A-ADC1-78E0F7A7099F}"/>
              </c:ext>
            </c:extLst>
          </c:dPt>
          <c:dPt>
            <c:idx val="4"/>
            <c:invertIfNegative val="0"/>
            <c:bubble3D val="0"/>
            <c:spPr>
              <a:solidFill>
                <a:srgbClr val="142B41"/>
              </a:solidFill>
              <a:ln>
                <a:noFill/>
              </a:ln>
              <a:effectLst/>
            </c:spPr>
            <c:extLst>
              <c:ext xmlns:c16="http://schemas.microsoft.com/office/drawing/2014/chart" uri="{C3380CC4-5D6E-409C-BE32-E72D297353CC}">
                <c16:uniqueId val="{00000007-4666-5A4A-ADC1-78E0F7A7099F}"/>
              </c:ext>
            </c:extLst>
          </c:dPt>
          <c:dPt>
            <c:idx val="5"/>
            <c:invertIfNegative val="0"/>
            <c:bubble3D val="0"/>
            <c:spPr>
              <a:solidFill>
                <a:srgbClr val="142B41"/>
              </a:solidFill>
              <a:ln>
                <a:noFill/>
              </a:ln>
              <a:effectLst/>
            </c:spPr>
            <c:extLst>
              <c:ext xmlns:c16="http://schemas.microsoft.com/office/drawing/2014/chart" uri="{C3380CC4-5D6E-409C-BE32-E72D297353CC}">
                <c16:uniqueId val="{00000009-4666-5A4A-ADC1-78E0F7A7099F}"/>
              </c:ext>
            </c:extLst>
          </c:dPt>
          <c:dPt>
            <c:idx val="6"/>
            <c:invertIfNegative val="0"/>
            <c:bubble3D val="0"/>
            <c:spPr>
              <a:solidFill>
                <a:srgbClr val="142B41"/>
              </a:solidFill>
              <a:ln>
                <a:noFill/>
              </a:ln>
              <a:effectLst/>
            </c:spPr>
            <c:extLst>
              <c:ext xmlns:c16="http://schemas.microsoft.com/office/drawing/2014/chart" uri="{C3380CC4-5D6E-409C-BE32-E72D297353CC}">
                <c16:uniqueId val="{0000000B-4666-5A4A-ADC1-78E0F7A7099F}"/>
              </c:ext>
            </c:extLst>
          </c:dPt>
          <c:dPt>
            <c:idx val="7"/>
            <c:invertIfNegative val="0"/>
            <c:bubble3D val="0"/>
            <c:spPr>
              <a:solidFill>
                <a:srgbClr val="142B41"/>
              </a:solidFill>
              <a:ln>
                <a:noFill/>
              </a:ln>
              <a:effectLst/>
            </c:spPr>
            <c:extLst>
              <c:ext xmlns:c16="http://schemas.microsoft.com/office/drawing/2014/chart" uri="{C3380CC4-5D6E-409C-BE32-E72D297353CC}">
                <c16:uniqueId val="{0000000D-4666-5A4A-ADC1-78E0F7A7099F}"/>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F-4666-5A4A-ADC1-78E0F7A7099F}"/>
              </c:ext>
            </c:extLst>
          </c:dPt>
          <c:dPt>
            <c:idx val="9"/>
            <c:invertIfNegative val="0"/>
            <c:bubble3D val="0"/>
            <c:spPr>
              <a:solidFill>
                <a:schemeClr val="bg2"/>
              </a:solidFill>
              <a:ln>
                <a:noFill/>
              </a:ln>
              <a:effectLst/>
            </c:spPr>
            <c:extLst>
              <c:ext xmlns:c16="http://schemas.microsoft.com/office/drawing/2014/chart" uri="{C3380CC4-5D6E-409C-BE32-E72D297353CC}">
                <c16:uniqueId val="{00000011-4666-5A4A-ADC1-78E0F7A7099F}"/>
              </c:ext>
            </c:extLst>
          </c:dPt>
          <c:dPt>
            <c:idx val="10"/>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3-4666-5A4A-ADC1-78E0F7A7099F}"/>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4666-5A4A-ADC1-78E0F7A7099F}"/>
              </c:ext>
            </c:extLst>
          </c:dPt>
          <c:dPt>
            <c:idx val="13"/>
            <c:invertIfNegative val="0"/>
            <c:bubble3D val="0"/>
            <c:spPr>
              <a:solidFill>
                <a:srgbClr val="142B41"/>
              </a:solidFill>
              <a:ln>
                <a:noFill/>
              </a:ln>
              <a:effectLst/>
            </c:spPr>
            <c:extLst>
              <c:ext xmlns:c16="http://schemas.microsoft.com/office/drawing/2014/chart" uri="{C3380CC4-5D6E-409C-BE32-E72D297353CC}">
                <c16:uniqueId val="{00000017-4666-5A4A-ADC1-78E0F7A7099F}"/>
              </c:ext>
            </c:extLst>
          </c:dPt>
          <c:dPt>
            <c:idx val="14"/>
            <c:invertIfNegative val="0"/>
            <c:bubble3D val="0"/>
            <c:spPr>
              <a:solidFill>
                <a:srgbClr val="142B41"/>
              </a:solidFill>
              <a:ln>
                <a:noFill/>
              </a:ln>
              <a:effectLst/>
            </c:spPr>
            <c:extLst>
              <c:ext xmlns:c16="http://schemas.microsoft.com/office/drawing/2014/chart" uri="{C3380CC4-5D6E-409C-BE32-E72D297353CC}">
                <c16:uniqueId val="{00000019-4666-5A4A-ADC1-78E0F7A7099F}"/>
              </c:ext>
            </c:extLst>
          </c:dPt>
          <c:dPt>
            <c:idx val="15"/>
            <c:invertIfNegative val="0"/>
            <c:bubble3D val="0"/>
            <c:spPr>
              <a:solidFill>
                <a:srgbClr val="142B41"/>
              </a:solidFill>
              <a:ln>
                <a:noFill/>
              </a:ln>
              <a:effectLst/>
            </c:spPr>
            <c:extLst>
              <c:ext xmlns:c16="http://schemas.microsoft.com/office/drawing/2014/chart" uri="{C3380CC4-5D6E-409C-BE32-E72D297353CC}">
                <c16:uniqueId val="{0000001B-4666-5A4A-ADC1-78E0F7A7099F}"/>
              </c:ext>
            </c:extLst>
          </c:dPt>
          <c:dPt>
            <c:idx val="16"/>
            <c:invertIfNegative val="0"/>
            <c:bubble3D val="0"/>
            <c:spPr>
              <a:solidFill>
                <a:srgbClr val="142B41"/>
              </a:solidFill>
              <a:ln>
                <a:noFill/>
              </a:ln>
              <a:effectLst/>
            </c:spPr>
            <c:extLst>
              <c:ext xmlns:c16="http://schemas.microsoft.com/office/drawing/2014/chart" uri="{C3380CC4-5D6E-409C-BE32-E72D297353CC}">
                <c16:uniqueId val="{0000001D-4666-5A4A-ADC1-78E0F7A7099F}"/>
              </c:ext>
            </c:extLst>
          </c:dPt>
          <c:dLbls>
            <c:dLbl>
              <c:idx val="2"/>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666-5A4A-ADC1-78E0F7A7099F}"/>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4666-5A4A-ADC1-78E0F7A7099F}"/>
                </c:ext>
              </c:extLst>
            </c:dLbl>
            <c:dLbl>
              <c:idx val="7"/>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4666-5A4A-ADC1-78E0F7A7099F}"/>
                </c:ext>
              </c:extLst>
            </c:dLbl>
            <c:dLbl>
              <c:idx val="8"/>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4666-5A4A-ADC1-78E0F7A7099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UK*</c:v>
                </c:pt>
                <c:pt idx="1">
                  <c:v>NETH*</c:v>
                </c:pt>
                <c:pt idx="2">
                  <c:v>GER*</c:v>
                </c:pt>
                <c:pt idx="3">
                  <c:v>NZ*</c:v>
                </c:pt>
                <c:pt idx="4">
                  <c:v>SWIZ*</c:v>
                </c:pt>
                <c:pt idx="5">
                  <c:v>CAN*</c:v>
                </c:pt>
                <c:pt idx="6">
                  <c:v>FRA*</c:v>
                </c:pt>
                <c:pt idx="7">
                  <c:v>AUS*</c:v>
                </c:pt>
                <c:pt idx="8">
                  <c:v>US-Hispanic</c:v>
                </c:pt>
                <c:pt idx="9">
                  <c:v>US</c:v>
                </c:pt>
                <c:pt idx="10">
                  <c:v>US-Black</c:v>
                </c:pt>
                <c:pt idx="11">
                  <c:v>US-White</c:v>
                </c:pt>
              </c:strCache>
            </c:strRef>
          </c:cat>
          <c:val>
            <c:numRef>
              <c:f>Sheet1!$B$2:$B$13</c:f>
              <c:numCache>
                <c:formatCode>0%</c:formatCode>
                <c:ptCount val="12"/>
                <c:pt idx="0">
                  <c:v>9.35E-2</c:v>
                </c:pt>
                <c:pt idx="1">
                  <c:v>0.18509999999999999</c:v>
                </c:pt>
                <c:pt idx="2">
                  <c:v>0.2051</c:v>
                </c:pt>
                <c:pt idx="3">
                  <c:v>0.22409999999999999</c:v>
                </c:pt>
                <c:pt idx="4">
                  <c:v>0.3054</c:v>
                </c:pt>
                <c:pt idx="5">
                  <c:v>0.30869999999999997</c:v>
                </c:pt>
                <c:pt idx="6">
                  <c:v>0.34910000000000002</c:v>
                </c:pt>
                <c:pt idx="7">
                  <c:v>0.38219999999999998</c:v>
                </c:pt>
                <c:pt idx="8">
                  <c:v>0.5</c:v>
                </c:pt>
                <c:pt idx="9">
                  <c:v>0.52649999999999997</c:v>
                </c:pt>
                <c:pt idx="10">
                  <c:v>0.52659999999999996</c:v>
                </c:pt>
                <c:pt idx="11">
                  <c:v>0.54349999999999998</c:v>
                </c:pt>
              </c:numCache>
            </c:numRef>
          </c:val>
          <c:extLst>
            <c:ext xmlns:c16="http://schemas.microsoft.com/office/drawing/2014/chart" uri="{C3380CC4-5D6E-409C-BE32-E72D297353CC}">
              <c16:uniqueId val="{0000001E-4666-5A4A-ADC1-78E0F7A7099F}"/>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female avoidable deaths</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DC11-DA4D-A8C0-08DF25B23BE6}"/>
              </c:ext>
            </c:extLst>
          </c:dPt>
          <c:dPt>
            <c:idx val="2"/>
            <c:invertIfNegative val="0"/>
            <c:bubble3D val="0"/>
            <c:spPr>
              <a:solidFill>
                <a:schemeClr val="tx2"/>
              </a:solidFill>
              <a:ln>
                <a:noFill/>
              </a:ln>
              <a:effectLst/>
            </c:spPr>
            <c:extLst>
              <c:ext xmlns:c16="http://schemas.microsoft.com/office/drawing/2014/chart" uri="{C3380CC4-5D6E-409C-BE32-E72D297353CC}">
                <c16:uniqueId val="{00000003-DC11-DA4D-A8C0-08DF25B23BE6}"/>
              </c:ext>
            </c:extLst>
          </c:dPt>
          <c:dPt>
            <c:idx val="3"/>
            <c:invertIfNegative val="0"/>
            <c:bubble3D val="0"/>
            <c:spPr>
              <a:solidFill>
                <a:schemeClr val="tx2"/>
              </a:solidFill>
              <a:ln>
                <a:noFill/>
              </a:ln>
              <a:effectLst/>
            </c:spPr>
            <c:extLst>
              <c:ext xmlns:c16="http://schemas.microsoft.com/office/drawing/2014/chart" uri="{C3380CC4-5D6E-409C-BE32-E72D297353CC}">
                <c16:uniqueId val="{00000005-DC11-DA4D-A8C0-08DF25B23BE6}"/>
              </c:ext>
            </c:extLst>
          </c:dPt>
          <c:dPt>
            <c:idx val="4"/>
            <c:invertIfNegative val="0"/>
            <c:bubble3D val="0"/>
            <c:spPr>
              <a:solidFill>
                <a:schemeClr val="tx2"/>
              </a:solidFill>
              <a:ln>
                <a:noFill/>
              </a:ln>
              <a:effectLst/>
            </c:spPr>
            <c:extLst>
              <c:ext xmlns:c16="http://schemas.microsoft.com/office/drawing/2014/chart" uri="{C3380CC4-5D6E-409C-BE32-E72D297353CC}">
                <c16:uniqueId val="{00000007-DC11-DA4D-A8C0-08DF25B23BE6}"/>
              </c:ext>
            </c:extLst>
          </c:dPt>
          <c:dPt>
            <c:idx val="5"/>
            <c:invertIfNegative val="0"/>
            <c:bubble3D val="0"/>
            <c:spPr>
              <a:solidFill>
                <a:schemeClr val="tx2"/>
              </a:solidFill>
              <a:ln>
                <a:noFill/>
              </a:ln>
              <a:effectLst/>
            </c:spPr>
            <c:extLst>
              <c:ext xmlns:c16="http://schemas.microsoft.com/office/drawing/2014/chart" uri="{C3380CC4-5D6E-409C-BE32-E72D297353CC}">
                <c16:uniqueId val="{00000009-DC11-DA4D-A8C0-08DF25B23BE6}"/>
              </c:ext>
            </c:extLst>
          </c:dPt>
          <c:dPt>
            <c:idx val="6"/>
            <c:invertIfNegative val="0"/>
            <c:bubble3D val="0"/>
            <c:spPr>
              <a:solidFill>
                <a:schemeClr val="tx2"/>
              </a:solidFill>
              <a:ln>
                <a:noFill/>
              </a:ln>
              <a:effectLst/>
            </c:spPr>
            <c:extLst>
              <c:ext xmlns:c16="http://schemas.microsoft.com/office/drawing/2014/chart" uri="{C3380CC4-5D6E-409C-BE32-E72D297353CC}">
                <c16:uniqueId val="{0000000B-DC11-DA4D-A8C0-08DF25B23BE6}"/>
              </c:ext>
            </c:extLst>
          </c:dPt>
          <c:dPt>
            <c:idx val="7"/>
            <c:invertIfNegative val="0"/>
            <c:bubble3D val="0"/>
            <c:spPr>
              <a:solidFill>
                <a:schemeClr val="tx2"/>
              </a:solidFill>
              <a:ln>
                <a:noFill/>
              </a:ln>
              <a:effectLst/>
            </c:spPr>
            <c:extLst>
              <c:ext xmlns:c16="http://schemas.microsoft.com/office/drawing/2014/chart" uri="{C3380CC4-5D6E-409C-BE32-E72D297353CC}">
                <c16:uniqueId val="{0000000D-DC11-DA4D-A8C0-08DF25B23BE6}"/>
              </c:ext>
            </c:extLst>
          </c:dPt>
          <c:dPt>
            <c:idx val="8"/>
            <c:invertIfNegative val="0"/>
            <c:bubble3D val="0"/>
            <c:spPr>
              <a:solidFill>
                <a:schemeClr val="tx2"/>
              </a:solidFill>
              <a:ln>
                <a:noFill/>
              </a:ln>
              <a:effectLst/>
            </c:spPr>
            <c:extLst>
              <c:ext xmlns:c16="http://schemas.microsoft.com/office/drawing/2014/chart" uri="{C3380CC4-5D6E-409C-BE32-E72D297353CC}">
                <c16:uniqueId val="{0000000F-DC11-DA4D-A8C0-08DF25B23BE6}"/>
              </c:ext>
            </c:extLst>
          </c:dPt>
          <c:dPt>
            <c:idx val="9"/>
            <c:invertIfNegative val="0"/>
            <c:bubble3D val="0"/>
            <c:spPr>
              <a:solidFill>
                <a:schemeClr val="tx2"/>
              </a:solidFill>
              <a:ln>
                <a:noFill/>
              </a:ln>
              <a:effectLst/>
            </c:spPr>
            <c:extLst>
              <c:ext xmlns:c16="http://schemas.microsoft.com/office/drawing/2014/chart" uri="{C3380CC4-5D6E-409C-BE32-E72D297353CC}">
                <c16:uniqueId val="{00000011-DC11-DA4D-A8C0-08DF25B23BE6}"/>
              </c:ext>
            </c:extLst>
          </c:dPt>
          <c:dPt>
            <c:idx val="10"/>
            <c:invertIfNegative val="0"/>
            <c:bubble3D val="0"/>
            <c:spPr>
              <a:solidFill>
                <a:schemeClr val="tx2"/>
              </a:solidFill>
              <a:ln>
                <a:noFill/>
              </a:ln>
              <a:effectLst/>
            </c:spPr>
            <c:extLst>
              <c:ext xmlns:c16="http://schemas.microsoft.com/office/drawing/2014/chart" uri="{C3380CC4-5D6E-409C-BE32-E72D297353CC}">
                <c16:uniqueId val="{00000013-DC11-DA4D-A8C0-08DF25B23BE6}"/>
              </c:ext>
            </c:extLst>
          </c:dPt>
          <c:dPt>
            <c:idx val="12"/>
            <c:invertIfNegative val="0"/>
            <c:bubble3D val="0"/>
            <c:spPr>
              <a:solidFill>
                <a:schemeClr val="tx2"/>
              </a:solidFill>
              <a:ln>
                <a:noFill/>
              </a:ln>
              <a:effectLst/>
            </c:spPr>
            <c:extLst>
              <c:ext xmlns:c16="http://schemas.microsoft.com/office/drawing/2014/chart" uri="{C3380CC4-5D6E-409C-BE32-E72D297353CC}">
                <c16:uniqueId val="{00000015-DC11-DA4D-A8C0-08DF25B23BE6}"/>
              </c:ext>
            </c:extLst>
          </c:dPt>
          <c:dPt>
            <c:idx val="13"/>
            <c:invertIfNegative val="0"/>
            <c:bubble3D val="0"/>
            <c:spPr>
              <a:solidFill>
                <a:schemeClr val="bg2"/>
              </a:solidFill>
              <a:ln>
                <a:noFill/>
              </a:ln>
              <a:effectLst/>
            </c:spPr>
            <c:extLst>
              <c:ext xmlns:c16="http://schemas.microsoft.com/office/drawing/2014/chart" uri="{C3380CC4-5D6E-409C-BE32-E72D297353CC}">
                <c16:uniqueId val="{00000017-DC11-DA4D-A8C0-08DF25B23BE6}"/>
              </c:ext>
            </c:extLst>
          </c:dPt>
          <c:dPt>
            <c:idx val="14"/>
            <c:invertIfNegative val="0"/>
            <c:bubble3D val="0"/>
            <c:spPr>
              <a:solidFill>
                <a:schemeClr val="tx2"/>
              </a:solidFill>
              <a:ln>
                <a:noFill/>
              </a:ln>
              <a:effectLst/>
            </c:spPr>
            <c:extLst>
              <c:ext xmlns:c16="http://schemas.microsoft.com/office/drawing/2014/chart" uri="{C3380CC4-5D6E-409C-BE32-E72D297353CC}">
                <c16:uniqueId val="{00000019-DC11-DA4D-A8C0-08DF25B23BE6}"/>
              </c:ext>
            </c:extLst>
          </c:dPt>
          <c:dPt>
            <c:idx val="15"/>
            <c:invertIfNegative val="0"/>
            <c:bubble3D val="0"/>
            <c:spPr>
              <a:solidFill>
                <a:schemeClr val="tx2"/>
              </a:solidFill>
              <a:ln>
                <a:noFill/>
              </a:ln>
              <a:effectLst/>
            </c:spPr>
            <c:extLst>
              <c:ext xmlns:c16="http://schemas.microsoft.com/office/drawing/2014/chart" uri="{C3380CC4-5D6E-409C-BE32-E72D297353CC}">
                <c16:uniqueId val="{0000001B-DC11-DA4D-A8C0-08DF25B23BE6}"/>
              </c:ext>
            </c:extLst>
          </c:dPt>
          <c:dPt>
            <c:idx val="16"/>
            <c:invertIfNegative val="0"/>
            <c:bubble3D val="0"/>
            <c:spPr>
              <a:solidFill>
                <a:schemeClr val="tx2"/>
              </a:solidFill>
              <a:ln>
                <a:noFill/>
              </a:ln>
              <a:effectLst/>
            </c:spPr>
            <c:extLst>
              <c:ext xmlns:c16="http://schemas.microsoft.com/office/drawing/2014/chart" uri="{C3380CC4-5D6E-409C-BE32-E72D297353CC}">
                <c16:uniqueId val="{0000001D-DC11-DA4D-A8C0-08DF25B23BE6}"/>
              </c:ext>
            </c:extLst>
          </c:dPt>
          <c:dLbls>
            <c:dLbl>
              <c:idx val="1"/>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C11-DA4D-A8C0-08DF25B23BE6}"/>
                </c:ext>
              </c:extLst>
            </c:dLbl>
            <c:dLbl>
              <c:idx val="2"/>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C11-DA4D-A8C0-08DF25B23BE6}"/>
                </c:ext>
              </c:extLst>
            </c:dLbl>
            <c:dLbl>
              <c:idx val="3"/>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DC11-DA4D-A8C0-08DF25B23BE6}"/>
                </c:ext>
              </c:extLst>
            </c:dLbl>
            <c:dLbl>
              <c:idx val="10"/>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DC11-DA4D-A8C0-08DF25B23BE6}"/>
                </c:ext>
              </c:extLst>
            </c:dLbl>
            <c:dLbl>
              <c:idx val="13"/>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DC11-DA4D-A8C0-08DF25B23BE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KOR</c:v>
                </c:pt>
                <c:pt idx="1">
                  <c:v>JPN</c:v>
                </c:pt>
                <c:pt idx="2">
                  <c:v>SWIZ</c:v>
                </c:pt>
                <c:pt idx="3">
                  <c:v>FRA</c:v>
                </c:pt>
                <c:pt idx="4">
                  <c:v>SWE</c:v>
                </c:pt>
                <c:pt idx="5">
                  <c:v>AUS</c:v>
                </c:pt>
                <c:pt idx="6">
                  <c:v>NOR</c:v>
                </c:pt>
                <c:pt idx="7">
                  <c:v>NETH</c:v>
                </c:pt>
                <c:pt idx="8">
                  <c:v>GER</c:v>
                </c:pt>
                <c:pt idx="9">
                  <c:v>CAN</c:v>
                </c:pt>
                <c:pt idx="10">
                  <c:v>NZ</c:v>
                </c:pt>
                <c:pt idx="11">
                  <c:v>UK</c:v>
                </c:pt>
                <c:pt idx="12">
                  <c:v>CHL</c:v>
                </c:pt>
                <c:pt idx="13">
                  <c:v>US</c:v>
                </c:pt>
              </c:strCache>
            </c:strRef>
          </c:cat>
          <c:val>
            <c:numRef>
              <c:f>Sheet1!$B$2:$B$15</c:f>
              <c:numCache>
                <c:formatCode>0.0</c:formatCode>
                <c:ptCount val="14"/>
                <c:pt idx="0">
                  <c:v>81.3</c:v>
                </c:pt>
                <c:pt idx="1">
                  <c:v>84.2</c:v>
                </c:pt>
                <c:pt idx="2">
                  <c:v>93.7</c:v>
                </c:pt>
                <c:pt idx="3">
                  <c:v>105.3</c:v>
                </c:pt>
                <c:pt idx="4">
                  <c:v>107.2</c:v>
                </c:pt>
                <c:pt idx="5">
                  <c:v>113.1</c:v>
                </c:pt>
                <c:pt idx="6">
                  <c:v>121.6</c:v>
                </c:pt>
                <c:pt idx="7">
                  <c:v>132.19999999999999</c:v>
                </c:pt>
                <c:pt idx="8">
                  <c:v>135</c:v>
                </c:pt>
                <c:pt idx="9">
                  <c:v>138.80000000000001</c:v>
                </c:pt>
                <c:pt idx="10">
                  <c:v>143</c:v>
                </c:pt>
                <c:pt idx="11">
                  <c:v>168</c:v>
                </c:pt>
                <c:pt idx="12">
                  <c:v>182.4</c:v>
                </c:pt>
                <c:pt idx="13">
                  <c:v>270</c:v>
                </c:pt>
              </c:numCache>
            </c:numRef>
          </c:val>
          <c:extLst>
            <c:ext xmlns:c16="http://schemas.microsoft.com/office/drawing/2014/chart" uri="{C3380CC4-5D6E-409C-BE32-E72D297353CC}">
              <c16:uniqueId val="{0000001E-DC11-DA4D-A8C0-08DF25B23BE6}"/>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80269499767748531"/>
        </c:manualLayout>
      </c:layout>
      <c:barChart>
        <c:barDir val="col"/>
        <c:grouping val="clustered"/>
        <c:varyColors val="0"/>
        <c:ser>
          <c:idx val="0"/>
          <c:order val="0"/>
          <c:tx>
            <c:strRef>
              <c:f>Sheet1!$B$1</c:f>
              <c:strCache>
                <c:ptCount val="1"/>
                <c:pt idx="0">
                  <c:v>cardiovascular deaths</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F434-C844-AF0B-CB44362450F4}"/>
              </c:ext>
            </c:extLst>
          </c:dPt>
          <c:dPt>
            <c:idx val="2"/>
            <c:invertIfNegative val="0"/>
            <c:bubble3D val="0"/>
            <c:spPr>
              <a:solidFill>
                <a:schemeClr val="tx2"/>
              </a:solidFill>
              <a:ln>
                <a:noFill/>
              </a:ln>
              <a:effectLst/>
            </c:spPr>
            <c:extLst>
              <c:ext xmlns:c16="http://schemas.microsoft.com/office/drawing/2014/chart" uri="{C3380CC4-5D6E-409C-BE32-E72D297353CC}">
                <c16:uniqueId val="{00000003-F434-C844-AF0B-CB44362450F4}"/>
              </c:ext>
            </c:extLst>
          </c:dPt>
          <c:dPt>
            <c:idx val="3"/>
            <c:invertIfNegative val="0"/>
            <c:bubble3D val="0"/>
            <c:spPr>
              <a:solidFill>
                <a:schemeClr val="tx2"/>
              </a:solidFill>
              <a:ln>
                <a:noFill/>
              </a:ln>
              <a:effectLst/>
            </c:spPr>
            <c:extLst>
              <c:ext xmlns:c16="http://schemas.microsoft.com/office/drawing/2014/chart" uri="{C3380CC4-5D6E-409C-BE32-E72D297353CC}">
                <c16:uniqueId val="{00000005-F434-C844-AF0B-CB44362450F4}"/>
              </c:ext>
            </c:extLst>
          </c:dPt>
          <c:dPt>
            <c:idx val="4"/>
            <c:invertIfNegative val="0"/>
            <c:bubble3D val="0"/>
            <c:spPr>
              <a:solidFill>
                <a:schemeClr val="tx2"/>
              </a:solidFill>
              <a:ln>
                <a:noFill/>
              </a:ln>
              <a:effectLst/>
            </c:spPr>
            <c:extLst>
              <c:ext xmlns:c16="http://schemas.microsoft.com/office/drawing/2014/chart" uri="{C3380CC4-5D6E-409C-BE32-E72D297353CC}">
                <c16:uniqueId val="{00000007-F434-C844-AF0B-CB44362450F4}"/>
              </c:ext>
            </c:extLst>
          </c:dPt>
          <c:dPt>
            <c:idx val="5"/>
            <c:invertIfNegative val="0"/>
            <c:bubble3D val="0"/>
            <c:spPr>
              <a:solidFill>
                <a:schemeClr val="tx2"/>
              </a:solidFill>
              <a:ln>
                <a:noFill/>
              </a:ln>
              <a:effectLst/>
            </c:spPr>
            <c:extLst>
              <c:ext xmlns:c16="http://schemas.microsoft.com/office/drawing/2014/chart" uri="{C3380CC4-5D6E-409C-BE32-E72D297353CC}">
                <c16:uniqueId val="{00000009-F434-C844-AF0B-CB44362450F4}"/>
              </c:ext>
            </c:extLst>
          </c:dPt>
          <c:dPt>
            <c:idx val="6"/>
            <c:invertIfNegative val="0"/>
            <c:bubble3D val="0"/>
            <c:spPr>
              <a:solidFill>
                <a:schemeClr val="tx2"/>
              </a:solidFill>
              <a:ln>
                <a:noFill/>
              </a:ln>
              <a:effectLst/>
            </c:spPr>
            <c:extLst>
              <c:ext xmlns:c16="http://schemas.microsoft.com/office/drawing/2014/chart" uri="{C3380CC4-5D6E-409C-BE32-E72D297353CC}">
                <c16:uniqueId val="{0000000B-F434-C844-AF0B-CB44362450F4}"/>
              </c:ext>
            </c:extLst>
          </c:dPt>
          <c:dPt>
            <c:idx val="7"/>
            <c:invertIfNegative val="0"/>
            <c:bubble3D val="0"/>
            <c:spPr>
              <a:solidFill>
                <a:schemeClr val="tx2"/>
              </a:solidFill>
              <a:ln>
                <a:noFill/>
              </a:ln>
              <a:effectLst/>
            </c:spPr>
            <c:extLst>
              <c:ext xmlns:c16="http://schemas.microsoft.com/office/drawing/2014/chart" uri="{C3380CC4-5D6E-409C-BE32-E72D297353CC}">
                <c16:uniqueId val="{0000000D-F434-C844-AF0B-CB44362450F4}"/>
              </c:ext>
            </c:extLst>
          </c:dPt>
          <c:dPt>
            <c:idx val="8"/>
            <c:invertIfNegative val="0"/>
            <c:bubble3D val="0"/>
            <c:spPr>
              <a:solidFill>
                <a:schemeClr val="tx2"/>
              </a:solidFill>
              <a:ln>
                <a:noFill/>
              </a:ln>
              <a:effectLst/>
            </c:spPr>
            <c:extLst>
              <c:ext xmlns:c16="http://schemas.microsoft.com/office/drawing/2014/chart" uri="{C3380CC4-5D6E-409C-BE32-E72D297353CC}">
                <c16:uniqueId val="{0000000F-F434-C844-AF0B-CB44362450F4}"/>
              </c:ext>
            </c:extLst>
          </c:dPt>
          <c:dPt>
            <c:idx val="9"/>
            <c:invertIfNegative val="0"/>
            <c:bubble3D val="0"/>
            <c:spPr>
              <a:solidFill>
                <a:schemeClr val="tx2"/>
              </a:solidFill>
              <a:ln>
                <a:noFill/>
              </a:ln>
              <a:effectLst/>
            </c:spPr>
            <c:extLst>
              <c:ext xmlns:c16="http://schemas.microsoft.com/office/drawing/2014/chart" uri="{C3380CC4-5D6E-409C-BE32-E72D297353CC}">
                <c16:uniqueId val="{00000011-F434-C844-AF0B-CB44362450F4}"/>
              </c:ext>
            </c:extLst>
          </c:dPt>
          <c:dPt>
            <c:idx val="11"/>
            <c:invertIfNegative val="0"/>
            <c:bubble3D val="0"/>
            <c:spPr>
              <a:solidFill>
                <a:schemeClr val="tx2"/>
              </a:solidFill>
              <a:ln>
                <a:noFill/>
              </a:ln>
              <a:effectLst/>
            </c:spPr>
            <c:extLst>
              <c:ext xmlns:c16="http://schemas.microsoft.com/office/drawing/2014/chart" uri="{C3380CC4-5D6E-409C-BE32-E72D297353CC}">
                <c16:uniqueId val="{00000013-F434-C844-AF0B-CB44362450F4}"/>
              </c:ext>
            </c:extLst>
          </c:dPt>
          <c:dPt>
            <c:idx val="13"/>
            <c:invertIfNegative val="0"/>
            <c:bubble3D val="0"/>
            <c:spPr>
              <a:solidFill>
                <a:schemeClr val="bg2"/>
              </a:solidFill>
              <a:ln>
                <a:noFill/>
              </a:ln>
              <a:effectLst/>
            </c:spPr>
            <c:extLst>
              <c:ext xmlns:c16="http://schemas.microsoft.com/office/drawing/2014/chart" uri="{C3380CC4-5D6E-409C-BE32-E72D297353CC}">
                <c16:uniqueId val="{00000015-F434-C844-AF0B-CB44362450F4}"/>
              </c:ext>
            </c:extLst>
          </c:dPt>
          <c:dPt>
            <c:idx val="14"/>
            <c:invertIfNegative val="0"/>
            <c:bubble3D val="0"/>
            <c:spPr>
              <a:solidFill>
                <a:schemeClr val="tx2"/>
              </a:solidFill>
              <a:ln>
                <a:noFill/>
              </a:ln>
              <a:effectLst/>
            </c:spPr>
            <c:extLst>
              <c:ext xmlns:c16="http://schemas.microsoft.com/office/drawing/2014/chart" uri="{C3380CC4-5D6E-409C-BE32-E72D297353CC}">
                <c16:uniqueId val="{00000017-F434-C844-AF0B-CB44362450F4}"/>
              </c:ext>
            </c:extLst>
          </c:dPt>
          <c:dPt>
            <c:idx val="15"/>
            <c:invertIfNegative val="0"/>
            <c:bubble3D val="0"/>
            <c:spPr>
              <a:solidFill>
                <a:schemeClr val="tx2"/>
              </a:solidFill>
              <a:ln>
                <a:noFill/>
              </a:ln>
              <a:effectLst/>
            </c:spPr>
            <c:extLst>
              <c:ext xmlns:c16="http://schemas.microsoft.com/office/drawing/2014/chart" uri="{C3380CC4-5D6E-409C-BE32-E72D297353CC}">
                <c16:uniqueId val="{00000019-F434-C844-AF0B-CB44362450F4}"/>
              </c:ext>
            </c:extLst>
          </c:dPt>
          <c:dPt>
            <c:idx val="16"/>
            <c:invertIfNegative val="0"/>
            <c:bubble3D val="0"/>
            <c:spPr>
              <a:solidFill>
                <a:schemeClr val="tx2"/>
              </a:solidFill>
              <a:ln>
                <a:noFill/>
              </a:ln>
              <a:effectLst/>
            </c:spPr>
            <c:extLst>
              <c:ext xmlns:c16="http://schemas.microsoft.com/office/drawing/2014/chart" uri="{C3380CC4-5D6E-409C-BE32-E72D297353CC}">
                <c16:uniqueId val="{0000001B-F434-C844-AF0B-CB44362450F4}"/>
              </c:ext>
            </c:extLst>
          </c:dPt>
          <c:dLbls>
            <c:dLbl>
              <c:idx val="2"/>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434-C844-AF0B-CB44362450F4}"/>
                </c:ext>
              </c:extLst>
            </c:dLbl>
            <c:dLbl>
              <c:idx val="3"/>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434-C844-AF0B-CB44362450F4}"/>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F434-C844-AF0B-CB44362450F4}"/>
                </c:ext>
              </c:extLst>
            </c:dLbl>
            <c:dLbl>
              <c:idx val="11"/>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434-C844-AF0B-CB44362450F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JPN</c:v>
                </c:pt>
                <c:pt idx="1">
                  <c:v>FRA</c:v>
                </c:pt>
                <c:pt idx="2">
                  <c:v>SWIZ</c:v>
                </c:pt>
                <c:pt idx="3">
                  <c:v>AUS</c:v>
                </c:pt>
                <c:pt idx="4">
                  <c:v>KOR</c:v>
                </c:pt>
                <c:pt idx="5">
                  <c:v>CAN</c:v>
                </c:pt>
                <c:pt idx="6">
                  <c:v>NOR</c:v>
                </c:pt>
                <c:pt idx="7">
                  <c:v>NETH</c:v>
                </c:pt>
                <c:pt idx="8">
                  <c:v>UK</c:v>
                </c:pt>
                <c:pt idx="9">
                  <c:v>CHL</c:v>
                </c:pt>
                <c:pt idx="10">
                  <c:v>SWE</c:v>
                </c:pt>
                <c:pt idx="11">
                  <c:v>NZ</c:v>
                </c:pt>
                <c:pt idx="12">
                  <c:v>GER</c:v>
                </c:pt>
                <c:pt idx="13">
                  <c:v>US</c:v>
                </c:pt>
              </c:strCache>
            </c:strRef>
          </c:cat>
          <c:val>
            <c:numRef>
              <c:f>Sheet1!$B$2:$B$15</c:f>
              <c:numCache>
                <c:formatCode>0.0</c:formatCode>
                <c:ptCount val="14"/>
                <c:pt idx="0">
                  <c:v>51.881119953186399</c:v>
                </c:pt>
                <c:pt idx="1">
                  <c:v>60.937954230942701</c:v>
                </c:pt>
                <c:pt idx="2">
                  <c:v>67.610995866895706</c:v>
                </c:pt>
                <c:pt idx="3">
                  <c:v>71.524940695349102</c:v>
                </c:pt>
                <c:pt idx="4">
                  <c:v>72.467560854879693</c:v>
                </c:pt>
                <c:pt idx="5">
                  <c:v>73.367564921066901</c:v>
                </c:pt>
                <c:pt idx="6">
                  <c:v>73.934272795288607</c:v>
                </c:pt>
                <c:pt idx="7">
                  <c:v>83.006524080465695</c:v>
                </c:pt>
                <c:pt idx="8">
                  <c:v>84.492791570648507</c:v>
                </c:pt>
                <c:pt idx="9">
                  <c:v>85.987451907977899</c:v>
                </c:pt>
                <c:pt idx="10">
                  <c:v>88.958896170524795</c:v>
                </c:pt>
                <c:pt idx="11">
                  <c:v>96.237738698473805</c:v>
                </c:pt>
                <c:pt idx="12">
                  <c:v>105.494801726359</c:v>
                </c:pt>
                <c:pt idx="13">
                  <c:v>115.42528222820199</c:v>
                </c:pt>
              </c:numCache>
            </c:numRef>
          </c:val>
          <c:extLst>
            <c:ext xmlns:c16="http://schemas.microsoft.com/office/drawing/2014/chart" uri="{C3380CC4-5D6E-409C-BE32-E72D297353CC}">
              <c16:uniqueId val="{0000001C-F434-C844-AF0B-CB44362450F4}"/>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80269499767748531"/>
        </c:manualLayout>
      </c:layout>
      <c:barChart>
        <c:barDir val="col"/>
        <c:grouping val="clustered"/>
        <c:varyColors val="0"/>
        <c:ser>
          <c:idx val="0"/>
          <c:order val="0"/>
          <c:tx>
            <c:strRef>
              <c:f>Sheet1!$B$1</c:f>
              <c:strCache>
                <c:ptCount val="1"/>
                <c:pt idx="0">
                  <c:v>breast cancer deaths</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3E65-024D-806B-21FF0A37CD05}"/>
              </c:ext>
            </c:extLst>
          </c:dPt>
          <c:dPt>
            <c:idx val="2"/>
            <c:invertIfNegative val="0"/>
            <c:bubble3D val="0"/>
            <c:spPr>
              <a:solidFill>
                <a:schemeClr val="tx2"/>
              </a:solidFill>
              <a:ln>
                <a:noFill/>
              </a:ln>
              <a:effectLst/>
            </c:spPr>
            <c:extLst>
              <c:ext xmlns:c16="http://schemas.microsoft.com/office/drawing/2014/chart" uri="{C3380CC4-5D6E-409C-BE32-E72D297353CC}">
                <c16:uniqueId val="{00000003-3E65-024D-806B-21FF0A37CD05}"/>
              </c:ext>
            </c:extLst>
          </c:dPt>
          <c:dPt>
            <c:idx val="3"/>
            <c:invertIfNegative val="0"/>
            <c:bubble3D val="0"/>
            <c:spPr>
              <a:solidFill>
                <a:schemeClr val="tx2"/>
              </a:solidFill>
              <a:ln>
                <a:noFill/>
              </a:ln>
              <a:effectLst/>
            </c:spPr>
            <c:extLst>
              <c:ext xmlns:c16="http://schemas.microsoft.com/office/drawing/2014/chart" uri="{C3380CC4-5D6E-409C-BE32-E72D297353CC}">
                <c16:uniqueId val="{00000005-3E65-024D-806B-21FF0A37CD05}"/>
              </c:ext>
            </c:extLst>
          </c:dPt>
          <c:dPt>
            <c:idx val="4"/>
            <c:invertIfNegative val="0"/>
            <c:bubble3D val="0"/>
            <c:spPr>
              <a:solidFill>
                <a:schemeClr val="tx2"/>
              </a:solidFill>
              <a:ln>
                <a:noFill/>
              </a:ln>
              <a:effectLst/>
            </c:spPr>
            <c:extLst>
              <c:ext xmlns:c16="http://schemas.microsoft.com/office/drawing/2014/chart" uri="{C3380CC4-5D6E-409C-BE32-E72D297353CC}">
                <c16:uniqueId val="{00000007-3E65-024D-806B-21FF0A37CD05}"/>
              </c:ext>
            </c:extLst>
          </c:dPt>
          <c:dPt>
            <c:idx val="5"/>
            <c:invertIfNegative val="0"/>
            <c:bubble3D val="0"/>
            <c:spPr>
              <a:solidFill>
                <a:schemeClr val="tx2"/>
              </a:solidFill>
              <a:ln>
                <a:noFill/>
              </a:ln>
              <a:effectLst/>
            </c:spPr>
            <c:extLst>
              <c:ext xmlns:c16="http://schemas.microsoft.com/office/drawing/2014/chart" uri="{C3380CC4-5D6E-409C-BE32-E72D297353CC}">
                <c16:uniqueId val="{00000009-3E65-024D-806B-21FF0A37CD05}"/>
              </c:ext>
            </c:extLst>
          </c:dPt>
          <c:dPt>
            <c:idx val="6"/>
            <c:invertIfNegative val="0"/>
            <c:bubble3D val="0"/>
            <c:spPr>
              <a:solidFill>
                <a:schemeClr val="tx2"/>
              </a:solidFill>
              <a:ln>
                <a:noFill/>
              </a:ln>
              <a:effectLst/>
            </c:spPr>
            <c:extLst>
              <c:ext xmlns:c16="http://schemas.microsoft.com/office/drawing/2014/chart" uri="{C3380CC4-5D6E-409C-BE32-E72D297353CC}">
                <c16:uniqueId val="{0000000B-3E65-024D-806B-21FF0A37CD05}"/>
              </c:ext>
            </c:extLst>
          </c:dPt>
          <c:dPt>
            <c:idx val="7"/>
            <c:invertIfNegative val="0"/>
            <c:bubble3D val="0"/>
            <c:spPr>
              <a:solidFill>
                <a:schemeClr val="tx2"/>
              </a:solidFill>
              <a:ln>
                <a:noFill/>
              </a:ln>
              <a:effectLst/>
            </c:spPr>
            <c:extLst>
              <c:ext xmlns:c16="http://schemas.microsoft.com/office/drawing/2014/chart" uri="{C3380CC4-5D6E-409C-BE32-E72D297353CC}">
                <c16:uniqueId val="{0000000D-3E65-024D-806B-21FF0A37CD05}"/>
              </c:ext>
            </c:extLst>
          </c:dPt>
          <c:dPt>
            <c:idx val="8"/>
            <c:invertIfNegative val="0"/>
            <c:bubble3D val="0"/>
            <c:spPr>
              <a:solidFill>
                <a:schemeClr val="bg2"/>
              </a:solidFill>
              <a:ln>
                <a:noFill/>
              </a:ln>
              <a:effectLst/>
            </c:spPr>
            <c:extLst>
              <c:ext xmlns:c16="http://schemas.microsoft.com/office/drawing/2014/chart" uri="{C3380CC4-5D6E-409C-BE32-E72D297353CC}">
                <c16:uniqueId val="{0000000F-3E65-024D-806B-21FF0A37CD05}"/>
              </c:ext>
            </c:extLst>
          </c:dPt>
          <c:dPt>
            <c:idx val="9"/>
            <c:invertIfNegative val="0"/>
            <c:bubble3D val="0"/>
            <c:spPr>
              <a:solidFill>
                <a:schemeClr val="tx2"/>
              </a:solidFill>
              <a:ln>
                <a:noFill/>
              </a:ln>
              <a:effectLst/>
            </c:spPr>
            <c:extLst>
              <c:ext xmlns:c16="http://schemas.microsoft.com/office/drawing/2014/chart" uri="{C3380CC4-5D6E-409C-BE32-E72D297353CC}">
                <c16:uniqueId val="{00000011-3E65-024D-806B-21FF0A37CD05}"/>
              </c:ext>
            </c:extLst>
          </c:dPt>
          <c:dPt>
            <c:idx val="11"/>
            <c:invertIfNegative val="0"/>
            <c:bubble3D val="0"/>
            <c:spPr>
              <a:solidFill>
                <a:schemeClr val="tx2"/>
              </a:solidFill>
              <a:ln>
                <a:noFill/>
              </a:ln>
              <a:effectLst/>
            </c:spPr>
            <c:extLst>
              <c:ext xmlns:c16="http://schemas.microsoft.com/office/drawing/2014/chart" uri="{C3380CC4-5D6E-409C-BE32-E72D297353CC}">
                <c16:uniqueId val="{00000013-3E65-024D-806B-21FF0A37CD05}"/>
              </c:ext>
            </c:extLst>
          </c:dPt>
          <c:dPt>
            <c:idx val="14"/>
            <c:invertIfNegative val="0"/>
            <c:bubble3D val="0"/>
            <c:spPr>
              <a:solidFill>
                <a:schemeClr val="tx2"/>
              </a:solidFill>
              <a:ln>
                <a:noFill/>
              </a:ln>
              <a:effectLst/>
            </c:spPr>
            <c:extLst>
              <c:ext xmlns:c16="http://schemas.microsoft.com/office/drawing/2014/chart" uri="{C3380CC4-5D6E-409C-BE32-E72D297353CC}">
                <c16:uniqueId val="{00000015-3E65-024D-806B-21FF0A37CD05}"/>
              </c:ext>
            </c:extLst>
          </c:dPt>
          <c:dPt>
            <c:idx val="15"/>
            <c:invertIfNegative val="0"/>
            <c:bubble3D val="0"/>
            <c:spPr>
              <a:solidFill>
                <a:schemeClr val="tx2"/>
              </a:solidFill>
              <a:ln>
                <a:noFill/>
              </a:ln>
              <a:effectLst/>
            </c:spPr>
            <c:extLst>
              <c:ext xmlns:c16="http://schemas.microsoft.com/office/drawing/2014/chart" uri="{C3380CC4-5D6E-409C-BE32-E72D297353CC}">
                <c16:uniqueId val="{00000017-3E65-024D-806B-21FF0A37CD05}"/>
              </c:ext>
            </c:extLst>
          </c:dPt>
          <c:dPt>
            <c:idx val="16"/>
            <c:invertIfNegative val="0"/>
            <c:bubble3D val="0"/>
            <c:spPr>
              <a:solidFill>
                <a:schemeClr val="tx2"/>
              </a:solidFill>
              <a:ln>
                <a:noFill/>
              </a:ln>
              <a:effectLst/>
            </c:spPr>
            <c:extLst>
              <c:ext xmlns:c16="http://schemas.microsoft.com/office/drawing/2014/chart" uri="{C3380CC4-5D6E-409C-BE32-E72D297353CC}">
                <c16:uniqueId val="{00000019-3E65-024D-806B-21FF0A37CD05}"/>
              </c:ext>
            </c:extLst>
          </c:dPt>
          <c:dLbls>
            <c:dLbl>
              <c:idx val="2"/>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E65-024D-806B-21FF0A37CD05}"/>
                </c:ext>
              </c:extLst>
            </c:dLbl>
            <c:dLbl>
              <c:idx val="3"/>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E65-024D-806B-21FF0A37CD05}"/>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3E65-024D-806B-21FF0A37CD05}"/>
                </c:ext>
              </c:extLst>
            </c:dLbl>
            <c:dLbl>
              <c:idx val="11"/>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3E65-024D-806B-21FF0A37CD0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KOR</c:v>
                </c:pt>
                <c:pt idx="1">
                  <c:v>JPN</c:v>
                </c:pt>
                <c:pt idx="2">
                  <c:v>CHL</c:v>
                </c:pt>
                <c:pt idx="3">
                  <c:v>NOR</c:v>
                </c:pt>
                <c:pt idx="4">
                  <c:v>SWE</c:v>
                </c:pt>
                <c:pt idx="5">
                  <c:v>SWIZ</c:v>
                </c:pt>
                <c:pt idx="6">
                  <c:v>AUS</c:v>
                </c:pt>
                <c:pt idx="7">
                  <c:v>CAN</c:v>
                </c:pt>
                <c:pt idx="8">
                  <c:v>US</c:v>
                </c:pt>
                <c:pt idx="9">
                  <c:v>NZ</c:v>
                </c:pt>
                <c:pt idx="10">
                  <c:v>FRA</c:v>
                </c:pt>
                <c:pt idx="11">
                  <c:v>UK</c:v>
                </c:pt>
                <c:pt idx="12">
                  <c:v>GER</c:v>
                </c:pt>
                <c:pt idx="13">
                  <c:v>NETH</c:v>
                </c:pt>
              </c:strCache>
            </c:strRef>
          </c:cat>
          <c:val>
            <c:numRef>
              <c:f>Sheet1!$B$2:$B$15</c:f>
              <c:numCache>
                <c:formatCode>0.0</c:formatCode>
                <c:ptCount val="14"/>
                <c:pt idx="0">
                  <c:v>6.2504177090753297</c:v>
                </c:pt>
                <c:pt idx="1">
                  <c:v>10.269521470561701</c:v>
                </c:pt>
                <c:pt idx="2">
                  <c:v>12.579581332410401</c:v>
                </c:pt>
                <c:pt idx="3">
                  <c:v>13.484958240776299</c:v>
                </c:pt>
                <c:pt idx="4">
                  <c:v>13.722372315768499</c:v>
                </c:pt>
                <c:pt idx="5">
                  <c:v>14.6054818319347</c:v>
                </c:pt>
                <c:pt idx="6">
                  <c:v>15.0956390184089</c:v>
                </c:pt>
                <c:pt idx="7">
                  <c:v>15.7419161147184</c:v>
                </c:pt>
                <c:pt idx="8">
                  <c:v>17.166021583672698</c:v>
                </c:pt>
                <c:pt idx="9">
                  <c:v>17.739882460714998</c:v>
                </c:pt>
                <c:pt idx="10">
                  <c:v>18.8449403469934</c:v>
                </c:pt>
                <c:pt idx="11">
                  <c:v>19.530591300499399</c:v>
                </c:pt>
                <c:pt idx="12">
                  <c:v>19.649226215020501</c:v>
                </c:pt>
                <c:pt idx="13">
                  <c:v>20.215594611863398</c:v>
                </c:pt>
              </c:numCache>
            </c:numRef>
          </c:val>
          <c:extLst>
            <c:ext xmlns:c16="http://schemas.microsoft.com/office/drawing/2014/chart" uri="{C3380CC4-5D6E-409C-BE32-E72D297353CC}">
              <c16:uniqueId val="{0000001A-3E65-024D-806B-21FF0A37CD05}"/>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80269499767748531"/>
        </c:manualLayout>
      </c:layout>
      <c:barChart>
        <c:barDir val="col"/>
        <c:grouping val="clustered"/>
        <c:varyColors val="0"/>
        <c:ser>
          <c:idx val="0"/>
          <c:order val="0"/>
          <c:tx>
            <c:strRef>
              <c:f>Sheet1!$B$1</c:f>
              <c:strCache>
                <c:ptCount val="1"/>
                <c:pt idx="0">
                  <c:v>cervical cancer deaths</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9BB8-3246-9054-9BBE500FEF6B}"/>
              </c:ext>
            </c:extLst>
          </c:dPt>
          <c:dPt>
            <c:idx val="2"/>
            <c:invertIfNegative val="0"/>
            <c:bubble3D val="0"/>
            <c:spPr>
              <a:solidFill>
                <a:schemeClr val="tx2"/>
              </a:solidFill>
              <a:ln>
                <a:noFill/>
              </a:ln>
              <a:effectLst/>
            </c:spPr>
            <c:extLst>
              <c:ext xmlns:c16="http://schemas.microsoft.com/office/drawing/2014/chart" uri="{C3380CC4-5D6E-409C-BE32-E72D297353CC}">
                <c16:uniqueId val="{00000003-9BB8-3246-9054-9BBE500FEF6B}"/>
              </c:ext>
            </c:extLst>
          </c:dPt>
          <c:dPt>
            <c:idx val="3"/>
            <c:invertIfNegative val="0"/>
            <c:bubble3D val="0"/>
            <c:spPr>
              <a:solidFill>
                <a:schemeClr val="tx2"/>
              </a:solidFill>
              <a:ln>
                <a:noFill/>
              </a:ln>
              <a:effectLst/>
            </c:spPr>
            <c:extLst>
              <c:ext xmlns:c16="http://schemas.microsoft.com/office/drawing/2014/chart" uri="{C3380CC4-5D6E-409C-BE32-E72D297353CC}">
                <c16:uniqueId val="{00000005-9BB8-3246-9054-9BBE500FEF6B}"/>
              </c:ext>
            </c:extLst>
          </c:dPt>
          <c:dPt>
            <c:idx val="4"/>
            <c:invertIfNegative val="0"/>
            <c:bubble3D val="0"/>
            <c:spPr>
              <a:solidFill>
                <a:schemeClr val="tx2"/>
              </a:solidFill>
              <a:ln>
                <a:noFill/>
              </a:ln>
              <a:effectLst/>
            </c:spPr>
            <c:extLst>
              <c:ext xmlns:c16="http://schemas.microsoft.com/office/drawing/2014/chart" uri="{C3380CC4-5D6E-409C-BE32-E72D297353CC}">
                <c16:uniqueId val="{00000007-9BB8-3246-9054-9BBE500FEF6B}"/>
              </c:ext>
            </c:extLst>
          </c:dPt>
          <c:dPt>
            <c:idx val="5"/>
            <c:invertIfNegative val="0"/>
            <c:bubble3D val="0"/>
            <c:spPr>
              <a:solidFill>
                <a:schemeClr val="tx2"/>
              </a:solidFill>
              <a:ln>
                <a:noFill/>
              </a:ln>
              <a:effectLst/>
            </c:spPr>
            <c:extLst>
              <c:ext xmlns:c16="http://schemas.microsoft.com/office/drawing/2014/chart" uri="{C3380CC4-5D6E-409C-BE32-E72D297353CC}">
                <c16:uniqueId val="{00000009-9BB8-3246-9054-9BBE500FEF6B}"/>
              </c:ext>
            </c:extLst>
          </c:dPt>
          <c:dPt>
            <c:idx val="6"/>
            <c:invertIfNegative val="0"/>
            <c:bubble3D val="0"/>
            <c:spPr>
              <a:solidFill>
                <a:schemeClr val="tx2"/>
              </a:solidFill>
              <a:ln>
                <a:noFill/>
              </a:ln>
              <a:effectLst/>
            </c:spPr>
            <c:extLst>
              <c:ext xmlns:c16="http://schemas.microsoft.com/office/drawing/2014/chart" uri="{C3380CC4-5D6E-409C-BE32-E72D297353CC}">
                <c16:uniqueId val="{0000000B-9BB8-3246-9054-9BBE500FEF6B}"/>
              </c:ext>
            </c:extLst>
          </c:dPt>
          <c:dPt>
            <c:idx val="7"/>
            <c:invertIfNegative val="0"/>
            <c:bubble3D val="0"/>
            <c:spPr>
              <a:solidFill>
                <a:schemeClr val="tx2"/>
              </a:solidFill>
              <a:ln>
                <a:noFill/>
              </a:ln>
              <a:effectLst/>
            </c:spPr>
            <c:extLst>
              <c:ext xmlns:c16="http://schemas.microsoft.com/office/drawing/2014/chart" uri="{C3380CC4-5D6E-409C-BE32-E72D297353CC}">
                <c16:uniqueId val="{0000000D-9BB8-3246-9054-9BBE500FEF6B}"/>
              </c:ext>
            </c:extLst>
          </c:dPt>
          <c:dPt>
            <c:idx val="8"/>
            <c:invertIfNegative val="0"/>
            <c:bubble3D val="0"/>
            <c:spPr>
              <a:solidFill>
                <a:schemeClr val="tx2"/>
              </a:solidFill>
              <a:ln>
                <a:noFill/>
              </a:ln>
              <a:effectLst/>
            </c:spPr>
            <c:extLst>
              <c:ext xmlns:c16="http://schemas.microsoft.com/office/drawing/2014/chart" uri="{C3380CC4-5D6E-409C-BE32-E72D297353CC}">
                <c16:uniqueId val="{0000000F-9BB8-3246-9054-9BBE500FEF6B}"/>
              </c:ext>
            </c:extLst>
          </c:dPt>
          <c:dPt>
            <c:idx val="9"/>
            <c:invertIfNegative val="0"/>
            <c:bubble3D val="0"/>
            <c:spPr>
              <a:solidFill>
                <a:schemeClr val="tx2"/>
              </a:solidFill>
              <a:ln>
                <a:noFill/>
              </a:ln>
              <a:effectLst/>
            </c:spPr>
            <c:extLst>
              <c:ext xmlns:c16="http://schemas.microsoft.com/office/drawing/2014/chart" uri="{C3380CC4-5D6E-409C-BE32-E72D297353CC}">
                <c16:uniqueId val="{00000011-9BB8-3246-9054-9BBE500FEF6B}"/>
              </c:ext>
            </c:extLst>
          </c:dPt>
          <c:dPt>
            <c:idx val="10"/>
            <c:invertIfNegative val="0"/>
            <c:bubble3D val="0"/>
            <c:spPr>
              <a:solidFill>
                <a:schemeClr val="bg2"/>
              </a:solidFill>
              <a:ln>
                <a:noFill/>
              </a:ln>
              <a:effectLst/>
            </c:spPr>
            <c:extLst>
              <c:ext xmlns:c16="http://schemas.microsoft.com/office/drawing/2014/chart" uri="{C3380CC4-5D6E-409C-BE32-E72D297353CC}">
                <c16:uniqueId val="{00000013-9BB8-3246-9054-9BBE500FEF6B}"/>
              </c:ext>
            </c:extLst>
          </c:dPt>
          <c:dPt>
            <c:idx val="11"/>
            <c:invertIfNegative val="0"/>
            <c:bubble3D val="0"/>
            <c:spPr>
              <a:solidFill>
                <a:schemeClr val="tx2"/>
              </a:solidFill>
              <a:ln>
                <a:noFill/>
              </a:ln>
              <a:effectLst/>
            </c:spPr>
            <c:extLst>
              <c:ext xmlns:c16="http://schemas.microsoft.com/office/drawing/2014/chart" uri="{C3380CC4-5D6E-409C-BE32-E72D297353CC}">
                <c16:uniqueId val="{00000015-9BB8-3246-9054-9BBE500FEF6B}"/>
              </c:ext>
            </c:extLst>
          </c:dPt>
          <c:dPt>
            <c:idx val="14"/>
            <c:invertIfNegative val="0"/>
            <c:bubble3D val="0"/>
            <c:spPr>
              <a:solidFill>
                <a:schemeClr val="tx2"/>
              </a:solidFill>
              <a:ln>
                <a:noFill/>
              </a:ln>
              <a:effectLst/>
            </c:spPr>
            <c:extLst>
              <c:ext xmlns:c16="http://schemas.microsoft.com/office/drawing/2014/chart" uri="{C3380CC4-5D6E-409C-BE32-E72D297353CC}">
                <c16:uniqueId val="{00000017-9BB8-3246-9054-9BBE500FEF6B}"/>
              </c:ext>
            </c:extLst>
          </c:dPt>
          <c:dPt>
            <c:idx val="15"/>
            <c:invertIfNegative val="0"/>
            <c:bubble3D val="0"/>
            <c:spPr>
              <a:solidFill>
                <a:schemeClr val="tx2"/>
              </a:solidFill>
              <a:ln>
                <a:noFill/>
              </a:ln>
              <a:effectLst/>
            </c:spPr>
            <c:extLst>
              <c:ext xmlns:c16="http://schemas.microsoft.com/office/drawing/2014/chart" uri="{C3380CC4-5D6E-409C-BE32-E72D297353CC}">
                <c16:uniqueId val="{00000019-9BB8-3246-9054-9BBE500FEF6B}"/>
              </c:ext>
            </c:extLst>
          </c:dPt>
          <c:dPt>
            <c:idx val="16"/>
            <c:invertIfNegative val="0"/>
            <c:bubble3D val="0"/>
            <c:spPr>
              <a:solidFill>
                <a:schemeClr val="tx2"/>
              </a:solidFill>
              <a:ln>
                <a:noFill/>
              </a:ln>
              <a:effectLst/>
            </c:spPr>
            <c:extLst>
              <c:ext xmlns:c16="http://schemas.microsoft.com/office/drawing/2014/chart" uri="{C3380CC4-5D6E-409C-BE32-E72D297353CC}">
                <c16:uniqueId val="{0000001B-9BB8-3246-9054-9BBE500FEF6B}"/>
              </c:ext>
            </c:extLst>
          </c:dPt>
          <c:dLbls>
            <c:dLbl>
              <c:idx val="2"/>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BB8-3246-9054-9BBE500FEF6B}"/>
                </c:ext>
              </c:extLst>
            </c:dLbl>
            <c:dLbl>
              <c:idx val="3"/>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BB8-3246-9054-9BBE500FEF6B}"/>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9BB8-3246-9054-9BBE500FEF6B}"/>
                </c:ext>
              </c:extLst>
            </c:dLbl>
            <c:dLbl>
              <c:idx val="11"/>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BB8-3246-9054-9BBE500FEF6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SWIZ</c:v>
                </c:pt>
                <c:pt idx="1">
                  <c:v>NZ</c:v>
                </c:pt>
                <c:pt idx="2">
                  <c:v>NETH</c:v>
                </c:pt>
                <c:pt idx="3">
                  <c:v>AUS</c:v>
                </c:pt>
                <c:pt idx="4">
                  <c:v>UK</c:v>
                </c:pt>
                <c:pt idx="5">
                  <c:v>KOR</c:v>
                </c:pt>
                <c:pt idx="6">
                  <c:v>CAN</c:v>
                </c:pt>
                <c:pt idx="7">
                  <c:v>SWE</c:v>
                </c:pt>
                <c:pt idx="8">
                  <c:v>FRA</c:v>
                </c:pt>
                <c:pt idx="9">
                  <c:v>GER</c:v>
                </c:pt>
                <c:pt idx="10">
                  <c:v>US</c:v>
                </c:pt>
                <c:pt idx="11">
                  <c:v>JPN</c:v>
                </c:pt>
                <c:pt idx="12">
                  <c:v>NOR</c:v>
                </c:pt>
                <c:pt idx="13">
                  <c:v>CHL</c:v>
                </c:pt>
              </c:strCache>
            </c:strRef>
          </c:cat>
          <c:val>
            <c:numRef>
              <c:f>Sheet1!$B$2:$B$15</c:f>
              <c:numCache>
                <c:formatCode>0.0</c:formatCode>
                <c:ptCount val="14"/>
                <c:pt idx="0">
                  <c:v>1.5219555426946001</c:v>
                </c:pt>
                <c:pt idx="1">
                  <c:v>1.6154250785670099</c:v>
                </c:pt>
                <c:pt idx="2">
                  <c:v>1.8543242838858101</c:v>
                </c:pt>
                <c:pt idx="3">
                  <c:v>1.8916868675340299</c:v>
                </c:pt>
                <c:pt idx="4">
                  <c:v>2.2008971238211799</c:v>
                </c:pt>
                <c:pt idx="5">
                  <c:v>2.2522045658538499</c:v>
                </c:pt>
                <c:pt idx="6">
                  <c:v>2.27680001821685</c:v>
                </c:pt>
                <c:pt idx="7">
                  <c:v>2.3825906563132402</c:v>
                </c:pt>
                <c:pt idx="8">
                  <c:v>2.4202037579192202</c:v>
                </c:pt>
                <c:pt idx="9">
                  <c:v>2.6147701277186801</c:v>
                </c:pt>
                <c:pt idx="10">
                  <c:v>2.6851382552166601</c:v>
                </c:pt>
                <c:pt idx="11">
                  <c:v>2.7352931747054199</c:v>
                </c:pt>
                <c:pt idx="12">
                  <c:v>2.8608005581871798</c:v>
                </c:pt>
                <c:pt idx="13">
                  <c:v>6.2935065677573903</c:v>
                </c:pt>
              </c:numCache>
            </c:numRef>
          </c:val>
          <c:extLst>
            <c:ext xmlns:c16="http://schemas.microsoft.com/office/drawing/2014/chart" uri="{C3380CC4-5D6E-409C-BE32-E72D297353CC}">
              <c16:uniqueId val="{0000001C-9BB8-3246-9054-9BBE500FEF6B}"/>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4+ prescriptions</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B7FE-BB42-AB07-1A01CA16472D}"/>
              </c:ext>
            </c:extLst>
          </c:dPt>
          <c:dPt>
            <c:idx val="2"/>
            <c:invertIfNegative val="0"/>
            <c:bubble3D val="0"/>
            <c:spPr>
              <a:solidFill>
                <a:schemeClr val="tx2"/>
              </a:solidFill>
              <a:ln>
                <a:noFill/>
              </a:ln>
              <a:effectLst/>
            </c:spPr>
            <c:extLst>
              <c:ext xmlns:c16="http://schemas.microsoft.com/office/drawing/2014/chart" uri="{C3380CC4-5D6E-409C-BE32-E72D297353CC}">
                <c16:uniqueId val="{00000003-B7FE-BB42-AB07-1A01CA16472D}"/>
              </c:ext>
            </c:extLst>
          </c:dPt>
          <c:dPt>
            <c:idx val="3"/>
            <c:invertIfNegative val="0"/>
            <c:bubble3D val="0"/>
            <c:spPr>
              <a:solidFill>
                <a:schemeClr val="tx2"/>
              </a:solidFill>
              <a:ln>
                <a:noFill/>
              </a:ln>
              <a:effectLst/>
            </c:spPr>
            <c:extLst>
              <c:ext xmlns:c16="http://schemas.microsoft.com/office/drawing/2014/chart" uri="{C3380CC4-5D6E-409C-BE32-E72D297353CC}">
                <c16:uniqueId val="{00000005-B7FE-BB42-AB07-1A01CA16472D}"/>
              </c:ext>
            </c:extLst>
          </c:dPt>
          <c:dPt>
            <c:idx val="4"/>
            <c:invertIfNegative val="0"/>
            <c:bubble3D val="0"/>
            <c:spPr>
              <a:solidFill>
                <a:schemeClr val="tx2"/>
              </a:solidFill>
              <a:ln>
                <a:noFill/>
              </a:ln>
              <a:effectLst/>
            </c:spPr>
            <c:extLst>
              <c:ext xmlns:c16="http://schemas.microsoft.com/office/drawing/2014/chart" uri="{C3380CC4-5D6E-409C-BE32-E72D297353CC}">
                <c16:uniqueId val="{00000007-B7FE-BB42-AB07-1A01CA16472D}"/>
              </c:ext>
            </c:extLst>
          </c:dPt>
          <c:dPt>
            <c:idx val="5"/>
            <c:invertIfNegative val="0"/>
            <c:bubble3D val="0"/>
            <c:spPr>
              <a:solidFill>
                <a:schemeClr val="tx2"/>
              </a:solidFill>
              <a:ln>
                <a:noFill/>
              </a:ln>
              <a:effectLst/>
            </c:spPr>
            <c:extLst>
              <c:ext xmlns:c16="http://schemas.microsoft.com/office/drawing/2014/chart" uri="{C3380CC4-5D6E-409C-BE32-E72D297353CC}">
                <c16:uniqueId val="{00000009-B7FE-BB42-AB07-1A01CA16472D}"/>
              </c:ext>
            </c:extLst>
          </c:dPt>
          <c:dPt>
            <c:idx val="6"/>
            <c:invertIfNegative val="0"/>
            <c:bubble3D val="0"/>
            <c:spPr>
              <a:solidFill>
                <a:schemeClr val="tx2"/>
              </a:solidFill>
              <a:ln>
                <a:noFill/>
              </a:ln>
              <a:effectLst/>
            </c:spPr>
            <c:extLst>
              <c:ext xmlns:c16="http://schemas.microsoft.com/office/drawing/2014/chart" uri="{C3380CC4-5D6E-409C-BE32-E72D297353CC}">
                <c16:uniqueId val="{0000000B-B7FE-BB42-AB07-1A01CA16472D}"/>
              </c:ext>
            </c:extLst>
          </c:dPt>
          <c:dPt>
            <c:idx val="7"/>
            <c:invertIfNegative val="0"/>
            <c:bubble3D val="0"/>
            <c:spPr>
              <a:solidFill>
                <a:schemeClr val="tx2"/>
              </a:solidFill>
              <a:ln>
                <a:noFill/>
              </a:ln>
              <a:effectLst/>
            </c:spPr>
            <c:extLst>
              <c:ext xmlns:c16="http://schemas.microsoft.com/office/drawing/2014/chart" uri="{C3380CC4-5D6E-409C-BE32-E72D297353CC}">
                <c16:uniqueId val="{0000000D-B7FE-BB42-AB07-1A01CA16472D}"/>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F-B7FE-BB42-AB07-1A01CA16472D}"/>
              </c:ext>
            </c:extLst>
          </c:dPt>
          <c:dPt>
            <c:idx val="9"/>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1-B7FE-BB42-AB07-1A01CA16472D}"/>
              </c:ext>
            </c:extLst>
          </c:dPt>
          <c:dPt>
            <c:idx val="10"/>
            <c:invertIfNegative val="0"/>
            <c:bubble3D val="0"/>
            <c:spPr>
              <a:solidFill>
                <a:schemeClr val="bg2"/>
              </a:solidFill>
              <a:ln>
                <a:noFill/>
              </a:ln>
              <a:effectLst/>
            </c:spPr>
            <c:extLst>
              <c:ext xmlns:c16="http://schemas.microsoft.com/office/drawing/2014/chart" uri="{C3380CC4-5D6E-409C-BE32-E72D297353CC}">
                <c16:uniqueId val="{00000013-B7FE-BB42-AB07-1A01CA16472D}"/>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B7FE-BB42-AB07-1A01CA16472D}"/>
              </c:ext>
            </c:extLst>
          </c:dPt>
          <c:dPt>
            <c:idx val="13"/>
            <c:invertIfNegative val="0"/>
            <c:bubble3D val="0"/>
            <c:spPr>
              <a:solidFill>
                <a:schemeClr val="tx2"/>
              </a:solidFill>
              <a:ln>
                <a:noFill/>
              </a:ln>
              <a:effectLst/>
            </c:spPr>
            <c:extLst>
              <c:ext xmlns:c16="http://schemas.microsoft.com/office/drawing/2014/chart" uri="{C3380CC4-5D6E-409C-BE32-E72D297353CC}">
                <c16:uniqueId val="{00000017-B7FE-BB42-AB07-1A01CA16472D}"/>
              </c:ext>
            </c:extLst>
          </c:dPt>
          <c:dPt>
            <c:idx val="14"/>
            <c:invertIfNegative val="0"/>
            <c:bubble3D val="0"/>
            <c:spPr>
              <a:solidFill>
                <a:schemeClr val="tx2"/>
              </a:solidFill>
              <a:ln>
                <a:noFill/>
              </a:ln>
              <a:effectLst/>
            </c:spPr>
            <c:extLst>
              <c:ext xmlns:c16="http://schemas.microsoft.com/office/drawing/2014/chart" uri="{C3380CC4-5D6E-409C-BE32-E72D297353CC}">
                <c16:uniqueId val="{00000019-B7FE-BB42-AB07-1A01CA16472D}"/>
              </c:ext>
            </c:extLst>
          </c:dPt>
          <c:dPt>
            <c:idx val="15"/>
            <c:invertIfNegative val="0"/>
            <c:bubble3D val="0"/>
            <c:spPr>
              <a:solidFill>
                <a:schemeClr val="tx2"/>
              </a:solidFill>
              <a:ln>
                <a:noFill/>
              </a:ln>
              <a:effectLst/>
            </c:spPr>
            <c:extLst>
              <c:ext xmlns:c16="http://schemas.microsoft.com/office/drawing/2014/chart" uri="{C3380CC4-5D6E-409C-BE32-E72D297353CC}">
                <c16:uniqueId val="{0000001B-B7FE-BB42-AB07-1A01CA16472D}"/>
              </c:ext>
            </c:extLst>
          </c:dPt>
          <c:dPt>
            <c:idx val="16"/>
            <c:invertIfNegative val="0"/>
            <c:bubble3D val="0"/>
            <c:spPr>
              <a:solidFill>
                <a:schemeClr val="tx2"/>
              </a:solidFill>
              <a:ln>
                <a:noFill/>
              </a:ln>
              <a:effectLst/>
            </c:spPr>
            <c:extLst>
              <c:ext xmlns:c16="http://schemas.microsoft.com/office/drawing/2014/chart" uri="{C3380CC4-5D6E-409C-BE32-E72D297353CC}">
                <c16:uniqueId val="{0000001D-B7FE-BB42-AB07-1A01CA16472D}"/>
              </c:ext>
            </c:extLst>
          </c:dPt>
          <c:dLbls>
            <c:dLbl>
              <c:idx val="3"/>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7FE-BB42-AB07-1A01CA16472D}"/>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B7FE-BB42-AB07-1A01CA16472D}"/>
                </c:ext>
              </c:extLst>
            </c:dLbl>
            <c:dLbl>
              <c:idx val="6"/>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B7FE-BB42-AB07-1A01CA16472D}"/>
                </c:ext>
              </c:extLst>
            </c:dLbl>
            <c:dLbl>
              <c:idx val="7"/>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B7FE-BB42-AB07-1A01CA16472D}"/>
                </c:ext>
              </c:extLst>
            </c:dLbl>
            <c:dLbl>
              <c:idx val="9"/>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B7FE-BB42-AB07-1A01CA16472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GER*</c:v>
                </c:pt>
                <c:pt idx="1">
                  <c:v>NZ*</c:v>
                </c:pt>
                <c:pt idx="2">
                  <c:v>FRA*</c:v>
                </c:pt>
                <c:pt idx="3">
                  <c:v>SWIZ*</c:v>
                </c:pt>
                <c:pt idx="4">
                  <c:v>AUS*</c:v>
                </c:pt>
                <c:pt idx="5">
                  <c:v>CAN*</c:v>
                </c:pt>
                <c:pt idx="6">
                  <c:v>NETH*</c:v>
                </c:pt>
                <c:pt idx="7">
                  <c:v>UK*</c:v>
                </c:pt>
                <c:pt idx="8">
                  <c:v>US-Hispanic^</c:v>
                </c:pt>
                <c:pt idx="9">
                  <c:v>US-White</c:v>
                </c:pt>
                <c:pt idx="10">
                  <c:v>US</c:v>
                </c:pt>
                <c:pt idx="11">
                  <c:v>US-Black**</c:v>
                </c:pt>
              </c:strCache>
            </c:strRef>
          </c:cat>
          <c:val>
            <c:numRef>
              <c:f>Sheet1!$B$2:$B$13</c:f>
              <c:numCache>
                <c:formatCode>0%</c:formatCode>
                <c:ptCount val="12"/>
                <c:pt idx="0">
                  <c:v>7.9600000000000004E-2</c:v>
                </c:pt>
                <c:pt idx="1">
                  <c:v>0.10730000000000001</c:v>
                </c:pt>
                <c:pt idx="2">
                  <c:v>0.10879999999999999</c:v>
                </c:pt>
                <c:pt idx="3">
                  <c:v>0.14699999999999999</c:v>
                </c:pt>
                <c:pt idx="4">
                  <c:v>0.15110000000000001</c:v>
                </c:pt>
                <c:pt idx="5">
                  <c:v>0.15920000000000001</c:v>
                </c:pt>
                <c:pt idx="6">
                  <c:v>0.18559999999999999</c:v>
                </c:pt>
                <c:pt idx="7">
                  <c:v>0.21759999999999999</c:v>
                </c:pt>
                <c:pt idx="8">
                  <c:v>0.2397</c:v>
                </c:pt>
                <c:pt idx="9">
                  <c:v>0.26229999999999998</c:v>
                </c:pt>
                <c:pt idx="10">
                  <c:v>0.26690000000000003</c:v>
                </c:pt>
                <c:pt idx="11">
                  <c:v>0.36959999999999998</c:v>
                </c:pt>
              </c:numCache>
            </c:numRef>
          </c:val>
          <c:extLst>
            <c:ext xmlns:c16="http://schemas.microsoft.com/office/drawing/2014/chart" uri="{C3380CC4-5D6E-409C-BE32-E72D297353CC}">
              <c16:uniqueId val="{0000001E-B7FE-BB42-AB07-1A01CA16472D}"/>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yes ment</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1C42-FE46-96D4-40FF4BB76E17}"/>
              </c:ext>
            </c:extLst>
          </c:dPt>
          <c:dPt>
            <c:idx val="1"/>
            <c:invertIfNegative val="0"/>
            <c:bubble3D val="0"/>
            <c:spPr>
              <a:solidFill>
                <a:schemeClr val="tx2"/>
              </a:solidFill>
              <a:ln>
                <a:noFill/>
              </a:ln>
              <a:effectLst/>
            </c:spPr>
            <c:extLst>
              <c:ext xmlns:c16="http://schemas.microsoft.com/office/drawing/2014/chart" uri="{C3380CC4-5D6E-409C-BE32-E72D297353CC}">
                <c16:uniqueId val="{00000003-1C42-FE46-96D4-40FF4BB76E17}"/>
              </c:ext>
            </c:extLst>
          </c:dPt>
          <c:dPt>
            <c:idx val="2"/>
            <c:invertIfNegative val="0"/>
            <c:bubble3D val="0"/>
            <c:spPr>
              <a:solidFill>
                <a:schemeClr val="tx2"/>
              </a:solidFill>
              <a:ln>
                <a:noFill/>
              </a:ln>
              <a:effectLst/>
            </c:spPr>
            <c:extLst>
              <c:ext xmlns:c16="http://schemas.microsoft.com/office/drawing/2014/chart" uri="{C3380CC4-5D6E-409C-BE32-E72D297353CC}">
                <c16:uniqueId val="{00000005-1C42-FE46-96D4-40FF4BB76E17}"/>
              </c:ext>
            </c:extLst>
          </c:dPt>
          <c:dPt>
            <c:idx val="3"/>
            <c:invertIfNegative val="0"/>
            <c:bubble3D val="0"/>
            <c:spPr>
              <a:solidFill>
                <a:schemeClr val="tx2"/>
              </a:solidFill>
              <a:ln>
                <a:noFill/>
              </a:ln>
              <a:effectLst/>
            </c:spPr>
            <c:extLst>
              <c:ext xmlns:c16="http://schemas.microsoft.com/office/drawing/2014/chart" uri="{C3380CC4-5D6E-409C-BE32-E72D297353CC}">
                <c16:uniqueId val="{00000007-1C42-FE46-96D4-40FF4BB76E17}"/>
              </c:ext>
            </c:extLst>
          </c:dPt>
          <c:dPt>
            <c:idx val="4"/>
            <c:invertIfNegative val="0"/>
            <c:bubble3D val="0"/>
            <c:spPr>
              <a:solidFill>
                <a:schemeClr val="tx2"/>
              </a:solidFill>
              <a:ln>
                <a:noFill/>
              </a:ln>
              <a:effectLst/>
            </c:spPr>
            <c:extLst>
              <c:ext xmlns:c16="http://schemas.microsoft.com/office/drawing/2014/chart" uri="{C3380CC4-5D6E-409C-BE32-E72D297353CC}">
                <c16:uniqueId val="{00000009-1C42-FE46-96D4-40FF4BB76E17}"/>
              </c:ext>
            </c:extLst>
          </c:dPt>
          <c:dPt>
            <c:idx val="5"/>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B-1C42-FE46-96D4-40FF4BB76E17}"/>
              </c:ext>
            </c:extLst>
          </c:dPt>
          <c:dPt>
            <c:idx val="6"/>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D-1C42-FE46-96D4-40FF4BB76E17}"/>
              </c:ext>
            </c:extLst>
          </c:dPt>
          <c:dPt>
            <c:idx val="7"/>
            <c:invertIfNegative val="0"/>
            <c:bubble3D val="0"/>
            <c:spPr>
              <a:solidFill>
                <a:schemeClr val="tx2"/>
              </a:solidFill>
              <a:ln>
                <a:noFill/>
              </a:ln>
              <a:effectLst/>
            </c:spPr>
            <c:extLst>
              <c:ext xmlns:c16="http://schemas.microsoft.com/office/drawing/2014/chart" uri="{C3380CC4-5D6E-409C-BE32-E72D297353CC}">
                <c16:uniqueId val="{0000000F-1C42-FE46-96D4-40FF4BB76E17}"/>
              </c:ext>
            </c:extLst>
          </c:dPt>
          <c:dPt>
            <c:idx val="8"/>
            <c:invertIfNegative val="0"/>
            <c:bubble3D val="0"/>
            <c:spPr>
              <a:solidFill>
                <a:schemeClr val="tx2"/>
              </a:solidFill>
              <a:ln>
                <a:noFill/>
              </a:ln>
              <a:effectLst/>
            </c:spPr>
            <c:extLst>
              <c:ext xmlns:c16="http://schemas.microsoft.com/office/drawing/2014/chart" uri="{C3380CC4-5D6E-409C-BE32-E72D297353CC}">
                <c16:uniqueId val="{00000011-1C42-FE46-96D4-40FF4BB76E17}"/>
              </c:ext>
            </c:extLst>
          </c:dPt>
          <c:dPt>
            <c:idx val="9"/>
            <c:invertIfNegative val="0"/>
            <c:bubble3D val="0"/>
            <c:spPr>
              <a:solidFill>
                <a:schemeClr val="bg2"/>
              </a:solidFill>
              <a:ln>
                <a:noFill/>
              </a:ln>
              <a:effectLst/>
            </c:spPr>
            <c:extLst>
              <c:ext xmlns:c16="http://schemas.microsoft.com/office/drawing/2014/chart" uri="{C3380CC4-5D6E-409C-BE32-E72D297353CC}">
                <c16:uniqueId val="{00000013-1C42-FE46-96D4-40FF4BB76E17}"/>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5-1C42-FE46-96D4-40FF4BB76E17}"/>
              </c:ext>
            </c:extLst>
          </c:dPt>
          <c:dPt>
            <c:idx val="13"/>
            <c:invertIfNegative val="0"/>
            <c:bubble3D val="0"/>
            <c:spPr>
              <a:solidFill>
                <a:schemeClr val="tx2"/>
              </a:solidFill>
              <a:ln>
                <a:noFill/>
              </a:ln>
              <a:effectLst/>
            </c:spPr>
            <c:extLst>
              <c:ext xmlns:c16="http://schemas.microsoft.com/office/drawing/2014/chart" uri="{C3380CC4-5D6E-409C-BE32-E72D297353CC}">
                <c16:uniqueId val="{00000017-1C42-FE46-96D4-40FF4BB76E17}"/>
              </c:ext>
            </c:extLst>
          </c:dPt>
          <c:dPt>
            <c:idx val="14"/>
            <c:invertIfNegative val="0"/>
            <c:bubble3D val="0"/>
            <c:spPr>
              <a:solidFill>
                <a:schemeClr val="tx2"/>
              </a:solidFill>
              <a:ln>
                <a:noFill/>
              </a:ln>
              <a:effectLst/>
            </c:spPr>
            <c:extLst>
              <c:ext xmlns:c16="http://schemas.microsoft.com/office/drawing/2014/chart" uri="{C3380CC4-5D6E-409C-BE32-E72D297353CC}">
                <c16:uniqueId val="{00000019-1C42-FE46-96D4-40FF4BB76E17}"/>
              </c:ext>
            </c:extLst>
          </c:dPt>
          <c:dPt>
            <c:idx val="15"/>
            <c:invertIfNegative val="0"/>
            <c:bubble3D val="0"/>
            <c:spPr>
              <a:solidFill>
                <a:schemeClr val="tx2"/>
              </a:solidFill>
              <a:ln>
                <a:noFill/>
              </a:ln>
              <a:effectLst/>
            </c:spPr>
            <c:extLst>
              <c:ext xmlns:c16="http://schemas.microsoft.com/office/drawing/2014/chart" uri="{C3380CC4-5D6E-409C-BE32-E72D297353CC}">
                <c16:uniqueId val="{0000001B-1C42-FE46-96D4-40FF4BB76E17}"/>
              </c:ext>
            </c:extLst>
          </c:dPt>
          <c:dPt>
            <c:idx val="16"/>
            <c:invertIfNegative val="0"/>
            <c:bubble3D val="0"/>
            <c:spPr>
              <a:solidFill>
                <a:schemeClr val="tx2"/>
              </a:solidFill>
              <a:ln>
                <a:noFill/>
              </a:ln>
              <a:effectLst/>
            </c:spPr>
            <c:extLst>
              <c:ext xmlns:c16="http://schemas.microsoft.com/office/drawing/2014/chart" uri="{C3380CC4-5D6E-409C-BE32-E72D297353CC}">
                <c16:uniqueId val="{0000001D-1C42-FE46-96D4-40FF4BB76E17}"/>
              </c:ext>
            </c:extLst>
          </c:dPt>
          <c:dLbls>
            <c:dLbl>
              <c:idx val="0"/>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C42-FE46-96D4-40FF4BB76E17}"/>
                </c:ext>
              </c:extLst>
            </c:dLbl>
            <c:dLbl>
              <c:idx val="1"/>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C42-FE46-96D4-40FF4BB76E17}"/>
                </c:ext>
              </c:extLst>
            </c:dLbl>
            <c:dLbl>
              <c:idx val="3"/>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1C42-FE46-96D4-40FF4BB76E17}"/>
                </c:ext>
              </c:extLst>
            </c:dLbl>
            <c:dLbl>
              <c:idx val="4"/>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1C42-FE46-96D4-40FF4BB76E17}"/>
                </c:ext>
              </c:extLst>
            </c:dLbl>
            <c:dLbl>
              <c:idx val="11"/>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1C42-FE46-96D4-40FF4BB76E1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SWIZ*</c:v>
                </c:pt>
                <c:pt idx="1">
                  <c:v>GER*</c:v>
                </c:pt>
                <c:pt idx="2">
                  <c:v>FRA*</c:v>
                </c:pt>
                <c:pt idx="3">
                  <c:v>NETH*</c:v>
                </c:pt>
                <c:pt idx="4">
                  <c:v>UK*</c:v>
                </c:pt>
                <c:pt idx="5">
                  <c:v>US-Black**</c:v>
                </c:pt>
                <c:pt idx="6">
                  <c:v>US-Hispanic**</c:v>
                </c:pt>
                <c:pt idx="7">
                  <c:v>NZ</c:v>
                </c:pt>
                <c:pt idx="8">
                  <c:v>CAN</c:v>
                </c:pt>
                <c:pt idx="9">
                  <c:v>US</c:v>
                </c:pt>
                <c:pt idx="10">
                  <c:v>AUS</c:v>
                </c:pt>
                <c:pt idx="11">
                  <c:v>US-White</c:v>
                </c:pt>
              </c:strCache>
            </c:strRef>
          </c:cat>
          <c:val>
            <c:numRef>
              <c:f>Sheet1!$B$2:$B$13</c:f>
              <c:numCache>
                <c:formatCode>0%</c:formatCode>
                <c:ptCount val="12"/>
                <c:pt idx="0">
                  <c:v>0.25700000000000001</c:v>
                </c:pt>
                <c:pt idx="1">
                  <c:v>0.27729999999999999</c:v>
                </c:pt>
                <c:pt idx="2">
                  <c:v>0.31340000000000001</c:v>
                </c:pt>
                <c:pt idx="3">
                  <c:v>0.31950000000000001</c:v>
                </c:pt>
                <c:pt idx="4">
                  <c:v>0.3926</c:v>
                </c:pt>
                <c:pt idx="5">
                  <c:v>0.39760000000000001</c:v>
                </c:pt>
                <c:pt idx="6">
                  <c:v>0.4153</c:v>
                </c:pt>
                <c:pt idx="7">
                  <c:v>0.42199999999999999</c:v>
                </c:pt>
                <c:pt idx="8">
                  <c:v>0.47060000000000002</c:v>
                </c:pt>
                <c:pt idx="9">
                  <c:v>0.48749999999999999</c:v>
                </c:pt>
                <c:pt idx="10">
                  <c:v>0.52039999999999997</c:v>
                </c:pt>
                <c:pt idx="11">
                  <c:v>0.55410000000000004</c:v>
                </c:pt>
              </c:numCache>
            </c:numRef>
          </c:val>
          <c:extLst>
            <c:ext xmlns:c16="http://schemas.microsoft.com/office/drawing/2014/chart" uri="{C3380CC4-5D6E-409C-BE32-E72D297353CC}">
              <c16:uniqueId val="{0000001E-1C42-FE46-96D4-40FF4BB76E17}"/>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8.4411633267216873E-2"/>
          <c:w val="0.96330171227186523"/>
          <c:h val="0.67408711961941581"/>
        </c:manualLayout>
      </c:layout>
      <c:barChart>
        <c:barDir val="col"/>
        <c:grouping val="clustered"/>
        <c:varyColors val="0"/>
        <c:ser>
          <c:idx val="0"/>
          <c:order val="0"/>
          <c:tx>
            <c:strRef>
              <c:f>Sheet1!$B$1</c:f>
              <c:strCache>
                <c:ptCount val="1"/>
                <c:pt idx="0">
                  <c:v>at least one social service need</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9365-874D-BDF2-F38745230858}"/>
              </c:ext>
            </c:extLst>
          </c:dPt>
          <c:dPt>
            <c:idx val="1"/>
            <c:invertIfNegative val="0"/>
            <c:bubble3D val="0"/>
            <c:spPr>
              <a:solidFill>
                <a:schemeClr val="tx2"/>
              </a:solidFill>
              <a:ln>
                <a:noFill/>
              </a:ln>
              <a:effectLst/>
            </c:spPr>
            <c:extLst>
              <c:ext xmlns:c16="http://schemas.microsoft.com/office/drawing/2014/chart" uri="{C3380CC4-5D6E-409C-BE32-E72D297353CC}">
                <c16:uniqueId val="{00000003-9365-874D-BDF2-F38745230858}"/>
              </c:ext>
            </c:extLst>
          </c:dPt>
          <c:dPt>
            <c:idx val="3"/>
            <c:invertIfNegative val="0"/>
            <c:bubble3D val="0"/>
            <c:spPr>
              <a:solidFill>
                <a:srgbClr val="142B41"/>
              </a:solidFill>
              <a:ln>
                <a:noFill/>
              </a:ln>
              <a:effectLst/>
            </c:spPr>
            <c:extLst>
              <c:ext xmlns:c16="http://schemas.microsoft.com/office/drawing/2014/chart" uri="{C3380CC4-5D6E-409C-BE32-E72D297353CC}">
                <c16:uniqueId val="{00000005-9365-874D-BDF2-F38745230858}"/>
              </c:ext>
            </c:extLst>
          </c:dPt>
          <c:dPt>
            <c:idx val="5"/>
            <c:invertIfNegative val="0"/>
            <c:bubble3D val="0"/>
            <c:spPr>
              <a:solidFill>
                <a:schemeClr val="tx2"/>
              </a:solidFill>
              <a:ln>
                <a:noFill/>
              </a:ln>
              <a:effectLst/>
            </c:spPr>
            <c:extLst>
              <c:ext xmlns:c16="http://schemas.microsoft.com/office/drawing/2014/chart" uri="{C3380CC4-5D6E-409C-BE32-E72D297353CC}">
                <c16:uniqueId val="{00000007-9365-874D-BDF2-F38745230858}"/>
              </c:ext>
            </c:extLst>
          </c:dPt>
          <c:dPt>
            <c:idx val="6"/>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09-9365-874D-BDF2-F38745230858}"/>
              </c:ext>
            </c:extLst>
          </c:dPt>
          <c:dPt>
            <c:idx val="7"/>
            <c:invertIfNegative val="0"/>
            <c:bubble3D val="0"/>
            <c:spPr>
              <a:solidFill>
                <a:srgbClr val="142B41"/>
              </a:solidFill>
              <a:ln>
                <a:noFill/>
              </a:ln>
              <a:effectLst/>
            </c:spPr>
            <c:extLst>
              <c:ext xmlns:c16="http://schemas.microsoft.com/office/drawing/2014/chart" uri="{C3380CC4-5D6E-409C-BE32-E72D297353CC}">
                <c16:uniqueId val="{0000000B-9365-874D-BDF2-F38745230858}"/>
              </c:ext>
            </c:extLst>
          </c:dPt>
          <c:dPt>
            <c:idx val="8"/>
            <c:invertIfNegative val="0"/>
            <c:bubble3D val="0"/>
            <c:spPr>
              <a:solidFill>
                <a:srgbClr val="65A591"/>
              </a:solidFill>
              <a:ln>
                <a:noFill/>
              </a:ln>
              <a:effectLst/>
            </c:spPr>
            <c:extLst>
              <c:ext xmlns:c16="http://schemas.microsoft.com/office/drawing/2014/chart" uri="{C3380CC4-5D6E-409C-BE32-E72D297353CC}">
                <c16:uniqueId val="{0000000D-9365-874D-BDF2-F38745230858}"/>
              </c:ext>
            </c:extLst>
          </c:dPt>
          <c:dPt>
            <c:idx val="9"/>
            <c:invertIfNegative val="0"/>
            <c:bubble3D val="0"/>
            <c:spPr>
              <a:solidFill>
                <a:srgbClr val="142B41"/>
              </a:solidFill>
              <a:ln>
                <a:noFill/>
              </a:ln>
              <a:effectLst/>
            </c:spPr>
            <c:extLst>
              <c:ext xmlns:c16="http://schemas.microsoft.com/office/drawing/2014/chart" uri="{C3380CC4-5D6E-409C-BE32-E72D297353CC}">
                <c16:uniqueId val="{0000000F-9365-874D-BDF2-F38745230858}"/>
              </c:ext>
            </c:extLst>
          </c:dPt>
          <c:dPt>
            <c:idx val="10"/>
            <c:invertIfNegative val="0"/>
            <c:bubble3D val="0"/>
            <c:spPr>
              <a:solidFill>
                <a:srgbClr val="A3C9BD"/>
              </a:solidFill>
              <a:ln>
                <a:noFill/>
              </a:ln>
              <a:effectLst/>
            </c:spPr>
            <c:extLst>
              <c:ext xmlns:c16="http://schemas.microsoft.com/office/drawing/2014/chart" uri="{C3380CC4-5D6E-409C-BE32-E72D297353CC}">
                <c16:uniqueId val="{00000011-9365-874D-BDF2-F38745230858}"/>
              </c:ext>
            </c:extLst>
          </c:dPt>
          <c:dPt>
            <c:idx val="11"/>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3-9365-874D-BDF2-F38745230858}"/>
              </c:ext>
            </c:extLst>
          </c:dPt>
          <c:dPt>
            <c:idx val="13"/>
            <c:invertIfNegative val="0"/>
            <c:bubble3D val="0"/>
            <c:spPr>
              <a:solidFill>
                <a:srgbClr val="142B41"/>
              </a:solidFill>
              <a:ln>
                <a:noFill/>
              </a:ln>
              <a:effectLst/>
            </c:spPr>
            <c:extLst>
              <c:ext xmlns:c16="http://schemas.microsoft.com/office/drawing/2014/chart" uri="{C3380CC4-5D6E-409C-BE32-E72D297353CC}">
                <c16:uniqueId val="{00000015-9365-874D-BDF2-F38745230858}"/>
              </c:ext>
            </c:extLst>
          </c:dPt>
          <c:dPt>
            <c:idx val="14"/>
            <c:invertIfNegative val="0"/>
            <c:bubble3D val="0"/>
            <c:spPr>
              <a:solidFill>
                <a:srgbClr val="142B41"/>
              </a:solidFill>
              <a:ln>
                <a:noFill/>
              </a:ln>
              <a:effectLst/>
            </c:spPr>
            <c:extLst>
              <c:ext xmlns:c16="http://schemas.microsoft.com/office/drawing/2014/chart" uri="{C3380CC4-5D6E-409C-BE32-E72D297353CC}">
                <c16:uniqueId val="{00000017-9365-874D-BDF2-F38745230858}"/>
              </c:ext>
            </c:extLst>
          </c:dPt>
          <c:dPt>
            <c:idx val="15"/>
            <c:invertIfNegative val="0"/>
            <c:bubble3D val="0"/>
            <c:spPr>
              <a:solidFill>
                <a:srgbClr val="142B41"/>
              </a:solidFill>
              <a:ln>
                <a:noFill/>
              </a:ln>
              <a:effectLst/>
            </c:spPr>
            <c:extLst>
              <c:ext xmlns:c16="http://schemas.microsoft.com/office/drawing/2014/chart" uri="{C3380CC4-5D6E-409C-BE32-E72D297353CC}">
                <c16:uniqueId val="{00000019-9365-874D-BDF2-F38745230858}"/>
              </c:ext>
            </c:extLst>
          </c:dPt>
          <c:dPt>
            <c:idx val="16"/>
            <c:invertIfNegative val="0"/>
            <c:bubble3D val="0"/>
            <c:spPr>
              <a:solidFill>
                <a:srgbClr val="142B41"/>
              </a:solidFill>
              <a:ln>
                <a:noFill/>
              </a:ln>
              <a:effectLst/>
            </c:spPr>
            <c:extLst>
              <c:ext xmlns:c16="http://schemas.microsoft.com/office/drawing/2014/chart" uri="{C3380CC4-5D6E-409C-BE32-E72D297353CC}">
                <c16:uniqueId val="{0000001B-9365-874D-BDF2-F38745230858}"/>
              </c:ext>
            </c:extLst>
          </c:dPt>
          <c:dLbls>
            <c:dLbl>
              <c:idx val="3"/>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9365-874D-BDF2-F38745230858}"/>
                </c:ext>
              </c:extLst>
            </c:dLbl>
            <c:dLbl>
              <c:idx val="6"/>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365-874D-BDF2-F38745230858}"/>
                </c:ext>
              </c:extLst>
            </c:dLbl>
            <c:dLbl>
              <c:idx val="8"/>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365-874D-BDF2-F38745230858}"/>
                </c:ext>
              </c:extLst>
            </c:dLbl>
            <c:dLbl>
              <c:idx val="11"/>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9365-874D-BDF2-F3874523085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GER*</c:v>
                </c:pt>
                <c:pt idx="1">
                  <c:v>NETH*</c:v>
                </c:pt>
                <c:pt idx="2">
                  <c:v>NZ*</c:v>
                </c:pt>
                <c:pt idx="3">
                  <c:v>AUS*</c:v>
                </c:pt>
                <c:pt idx="4">
                  <c:v>UK*</c:v>
                </c:pt>
                <c:pt idx="5">
                  <c:v>SWIZ*</c:v>
                </c:pt>
                <c:pt idx="6">
                  <c:v>US-White</c:v>
                </c:pt>
                <c:pt idx="7">
                  <c:v>CAN</c:v>
                </c:pt>
                <c:pt idx="8">
                  <c:v>US</c:v>
                </c:pt>
                <c:pt idx="9">
                  <c:v>FRA</c:v>
                </c:pt>
                <c:pt idx="10">
                  <c:v>US-Hispanic**</c:v>
                </c:pt>
                <c:pt idx="11">
                  <c:v>US-Black**</c:v>
                </c:pt>
              </c:strCache>
            </c:strRef>
          </c:cat>
          <c:val>
            <c:numRef>
              <c:f>Sheet1!$B$2:$B$13</c:f>
              <c:numCache>
                <c:formatCode>0%</c:formatCode>
                <c:ptCount val="12"/>
                <c:pt idx="0">
                  <c:v>0.1227</c:v>
                </c:pt>
                <c:pt idx="1">
                  <c:v>0.1293</c:v>
                </c:pt>
                <c:pt idx="2">
                  <c:v>0.2382</c:v>
                </c:pt>
                <c:pt idx="3">
                  <c:v>0.25059999999999999</c:v>
                </c:pt>
                <c:pt idx="4">
                  <c:v>0.27639999999999998</c:v>
                </c:pt>
                <c:pt idx="5">
                  <c:v>0.28010000000000002</c:v>
                </c:pt>
                <c:pt idx="6">
                  <c:v>0.29170000000000001</c:v>
                </c:pt>
                <c:pt idx="7">
                  <c:v>0.32929999999999998</c:v>
                </c:pt>
                <c:pt idx="8">
                  <c:v>0.35</c:v>
                </c:pt>
                <c:pt idx="9">
                  <c:v>0.3972</c:v>
                </c:pt>
                <c:pt idx="10">
                  <c:v>0.43020000000000003</c:v>
                </c:pt>
                <c:pt idx="11">
                  <c:v>0.434</c:v>
                </c:pt>
              </c:numCache>
            </c:numRef>
          </c:val>
          <c:extLst>
            <c:ext xmlns:c16="http://schemas.microsoft.com/office/drawing/2014/chart" uri="{C3380CC4-5D6E-409C-BE32-E72D297353CC}">
              <c16:uniqueId val="{0000001C-9365-874D-BDF2-F38745230858}"/>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74421252898939"/>
          <c:y val="0.10006111912067329"/>
          <c:w val="0.83913944090322046"/>
          <c:h val="0.8994393306470494"/>
        </c:manualLayout>
      </c:layout>
      <c:barChart>
        <c:barDir val="bar"/>
        <c:grouping val="stacked"/>
        <c:varyColors val="0"/>
        <c:ser>
          <c:idx val="0"/>
          <c:order val="0"/>
          <c:tx>
            <c:strRef>
              <c:f>Sheet1!$B$1</c:f>
              <c:strCache>
                <c:ptCount val="1"/>
                <c:pt idx="0">
                  <c:v>Public</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DDA6-7A40-9709-FDB530DD7F6B}"/>
              </c:ext>
            </c:extLst>
          </c:dPt>
          <c:dPt>
            <c:idx val="1"/>
            <c:invertIfNegative val="0"/>
            <c:bubble3D val="0"/>
            <c:spPr>
              <a:solidFill>
                <a:schemeClr val="tx2"/>
              </a:solidFill>
              <a:ln>
                <a:noFill/>
              </a:ln>
              <a:effectLst/>
            </c:spPr>
            <c:extLst>
              <c:ext xmlns:c16="http://schemas.microsoft.com/office/drawing/2014/chart" uri="{C3380CC4-5D6E-409C-BE32-E72D297353CC}">
                <c16:uniqueId val="{00000003-DDA6-7A40-9709-FDB530DD7F6B}"/>
              </c:ext>
            </c:extLst>
          </c:dPt>
          <c:dPt>
            <c:idx val="2"/>
            <c:invertIfNegative val="0"/>
            <c:bubble3D val="0"/>
            <c:spPr>
              <a:solidFill>
                <a:schemeClr val="tx2"/>
              </a:solidFill>
              <a:ln>
                <a:noFill/>
              </a:ln>
              <a:effectLst/>
            </c:spPr>
            <c:extLst>
              <c:ext xmlns:c16="http://schemas.microsoft.com/office/drawing/2014/chart" uri="{C3380CC4-5D6E-409C-BE32-E72D297353CC}">
                <c16:uniqueId val="{00000005-DDA6-7A40-9709-FDB530DD7F6B}"/>
              </c:ext>
            </c:extLst>
          </c:dPt>
          <c:dPt>
            <c:idx val="5"/>
            <c:invertIfNegative val="0"/>
            <c:bubble3D val="0"/>
            <c:spPr>
              <a:solidFill>
                <a:schemeClr val="tx2"/>
              </a:solidFill>
              <a:ln>
                <a:noFill/>
              </a:ln>
              <a:effectLst/>
            </c:spPr>
            <c:extLst>
              <c:ext xmlns:c16="http://schemas.microsoft.com/office/drawing/2014/chart" uri="{C3380CC4-5D6E-409C-BE32-E72D297353CC}">
                <c16:uniqueId val="{0000000B-DDA6-7A40-9709-FDB530DD7F6B}"/>
              </c:ext>
            </c:extLst>
          </c:dPt>
          <c:dPt>
            <c:idx val="6"/>
            <c:invertIfNegative val="0"/>
            <c:bubble3D val="0"/>
            <c:spPr>
              <a:solidFill>
                <a:schemeClr val="tx2"/>
              </a:solidFill>
              <a:ln>
                <a:noFill/>
              </a:ln>
              <a:effectLst/>
            </c:spPr>
            <c:extLst>
              <c:ext xmlns:c16="http://schemas.microsoft.com/office/drawing/2014/chart" uri="{C3380CC4-5D6E-409C-BE32-E72D297353CC}">
                <c16:uniqueId val="{0000000D-DDA6-7A40-9709-FDB530DD7F6B}"/>
              </c:ext>
            </c:extLst>
          </c:dPt>
          <c:dPt>
            <c:idx val="7"/>
            <c:invertIfNegative val="0"/>
            <c:bubble3D val="0"/>
            <c:spPr>
              <a:solidFill>
                <a:schemeClr val="tx2"/>
              </a:solidFill>
              <a:ln>
                <a:noFill/>
              </a:ln>
              <a:effectLst/>
            </c:spPr>
            <c:extLst>
              <c:ext xmlns:c16="http://schemas.microsoft.com/office/drawing/2014/chart" uri="{C3380CC4-5D6E-409C-BE32-E72D297353CC}">
                <c16:uniqueId val="{0000000F-DDA6-7A40-9709-FDB530DD7F6B}"/>
              </c:ext>
            </c:extLst>
          </c:dPt>
          <c:dPt>
            <c:idx val="8"/>
            <c:invertIfNegative val="0"/>
            <c:bubble3D val="0"/>
            <c:spPr>
              <a:solidFill>
                <a:schemeClr val="tx2"/>
              </a:solidFill>
              <a:ln>
                <a:noFill/>
              </a:ln>
              <a:effectLst/>
            </c:spPr>
            <c:extLst>
              <c:ext xmlns:c16="http://schemas.microsoft.com/office/drawing/2014/chart" uri="{C3380CC4-5D6E-409C-BE32-E72D297353CC}">
                <c16:uniqueId val="{00000011-DDA6-7A40-9709-FDB530DD7F6B}"/>
              </c:ext>
            </c:extLst>
          </c:dPt>
          <c:dPt>
            <c:idx val="10"/>
            <c:invertIfNegative val="0"/>
            <c:bubble3D val="0"/>
            <c:spPr>
              <a:solidFill>
                <a:schemeClr val="tx2"/>
              </a:solidFill>
              <a:ln>
                <a:noFill/>
              </a:ln>
              <a:effectLst/>
            </c:spPr>
            <c:extLst>
              <c:ext xmlns:c16="http://schemas.microsoft.com/office/drawing/2014/chart" uri="{C3380CC4-5D6E-409C-BE32-E72D297353CC}">
                <c16:uniqueId val="{00000013-DDA6-7A40-9709-FDB530DD7F6B}"/>
              </c:ext>
            </c:extLst>
          </c:dPt>
          <c:dPt>
            <c:idx val="13"/>
            <c:invertIfNegative val="0"/>
            <c:bubble3D val="0"/>
            <c:spPr>
              <a:solidFill>
                <a:schemeClr val="tx2"/>
              </a:solidFill>
              <a:ln>
                <a:noFill/>
              </a:ln>
              <a:effectLst/>
            </c:spPr>
            <c:extLst>
              <c:ext xmlns:c16="http://schemas.microsoft.com/office/drawing/2014/chart" uri="{C3380CC4-5D6E-409C-BE32-E72D297353CC}">
                <c16:uniqueId val="{00000015-DDA6-7A40-9709-FDB530DD7F6B}"/>
              </c:ext>
            </c:extLst>
          </c:dPt>
          <c:dPt>
            <c:idx val="14"/>
            <c:invertIfNegative val="0"/>
            <c:bubble3D val="0"/>
            <c:spPr>
              <a:solidFill>
                <a:schemeClr val="tx2"/>
              </a:solidFill>
              <a:ln>
                <a:noFill/>
              </a:ln>
              <a:effectLst/>
            </c:spPr>
            <c:extLst>
              <c:ext xmlns:c16="http://schemas.microsoft.com/office/drawing/2014/chart" uri="{C3380CC4-5D6E-409C-BE32-E72D297353CC}">
                <c16:uniqueId val="{00000017-DDA6-7A40-9709-FDB530DD7F6B}"/>
              </c:ext>
            </c:extLst>
          </c:dPt>
          <c:dPt>
            <c:idx val="15"/>
            <c:invertIfNegative val="0"/>
            <c:bubble3D val="0"/>
            <c:spPr>
              <a:solidFill>
                <a:schemeClr val="tx2"/>
              </a:solidFill>
              <a:ln>
                <a:noFill/>
              </a:ln>
              <a:effectLst/>
            </c:spPr>
            <c:extLst>
              <c:ext xmlns:c16="http://schemas.microsoft.com/office/drawing/2014/chart" uri="{C3380CC4-5D6E-409C-BE32-E72D297353CC}">
                <c16:uniqueId val="{00000019-DDA6-7A40-9709-FDB530DD7F6B}"/>
              </c:ext>
            </c:extLst>
          </c:dPt>
          <c:dPt>
            <c:idx val="16"/>
            <c:invertIfNegative val="0"/>
            <c:bubble3D val="0"/>
            <c:spPr>
              <a:solidFill>
                <a:schemeClr val="tx2"/>
              </a:solidFill>
              <a:ln>
                <a:noFill/>
              </a:ln>
              <a:effectLst/>
            </c:spPr>
            <c:extLst>
              <c:ext xmlns:c16="http://schemas.microsoft.com/office/drawing/2014/chart" uri="{C3380CC4-5D6E-409C-BE32-E72D297353CC}">
                <c16:uniqueId val="{0000001B-DDA6-7A40-9709-FDB530DD7F6B}"/>
              </c:ext>
            </c:extLst>
          </c:dPt>
          <c:dLbls>
            <c:dLbl>
              <c:idx val="2"/>
              <c:delete val="1"/>
              <c:extLst>
                <c:ext xmlns:c15="http://schemas.microsoft.com/office/drawing/2012/chart" uri="{CE6537A1-D6FC-4f65-9D91-7224C49458BB}"/>
                <c:ext xmlns:c16="http://schemas.microsoft.com/office/drawing/2014/chart" uri="{C3380CC4-5D6E-409C-BE32-E72D297353CC}">
                  <c16:uniqueId val="{00000005-DDA6-7A40-9709-FDB530DD7F6B}"/>
                </c:ext>
              </c:extLst>
            </c:dLbl>
            <c:dLbl>
              <c:idx val="5"/>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DDA6-7A40-9709-FDB530DD7F6B}"/>
                </c:ext>
              </c:extLst>
            </c:dLbl>
            <c:dLbl>
              <c:idx val="6"/>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DDA6-7A40-9709-FDB530DD7F6B}"/>
                </c:ext>
              </c:extLst>
            </c:dLbl>
            <c:dLbl>
              <c:idx val="7"/>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DDA6-7A40-9709-FDB530DD7F6B}"/>
                </c:ext>
              </c:extLst>
            </c:dLbl>
            <c:dLbl>
              <c:idx val="8"/>
              <c:tx>
                <c:rich>
                  <a:bodyPr rot="0" spcFirstLastPara="1" vertOverflow="ellipsis" vert="horz" wrap="square" lIns="38100" tIns="19050" rIns="38100" bIns="19050" anchor="ctr" anchorCtr="1">
                    <a:noAutofit/>
                  </a:bodyPr>
                  <a:lstStyle/>
                  <a:p>
                    <a:pPr>
                      <a:defRPr sz="1050"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sz="1050" b="1">
                        <a:solidFill>
                          <a:schemeClr val="bg1"/>
                        </a:solidFill>
                        <a:latin typeface="Arial" panose="020B0604020202020204" pitchFamily="34" charset="0"/>
                        <a:cs typeface="Arial" panose="020B0604020202020204" pitchFamily="34" charset="0"/>
                      </a:rPr>
                      <a:pPr>
                        <a:defRPr sz="1050"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05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11-DDA6-7A40-9709-FDB530DD7F6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AUS</c:v>
                </c:pt>
                <c:pt idx="1">
                  <c:v>CAN</c:v>
                </c:pt>
                <c:pt idx="2">
                  <c:v>FRA</c:v>
                </c:pt>
                <c:pt idx="3">
                  <c:v>GER</c:v>
                </c:pt>
                <c:pt idx="4">
                  <c:v>NETH</c:v>
                </c:pt>
                <c:pt idx="5">
                  <c:v>NZ</c:v>
                </c:pt>
                <c:pt idx="6">
                  <c:v>UK</c:v>
                </c:pt>
                <c:pt idx="7">
                  <c:v>US-Black</c:v>
                </c:pt>
                <c:pt idx="8">
                  <c:v>US-White</c:v>
                </c:pt>
                <c:pt idx="9">
                  <c:v>US</c:v>
                </c:pt>
                <c:pt idx="10">
                  <c:v>US-Hispanic**^</c:v>
                </c:pt>
              </c:strCache>
            </c:strRef>
          </c:cat>
          <c:val>
            <c:numRef>
              <c:f>Sheet1!$B$2:$B$12</c:f>
              <c:numCache>
                <c:formatCode>0%</c:formatCode>
                <c:ptCount val="11"/>
                <c:pt idx="0">
                  <c:v>0.50949999999999995</c:v>
                </c:pt>
                <c:pt idx="1">
                  <c:v>0.32740000000000002</c:v>
                </c:pt>
                <c:pt idx="2">
                  <c:v>1.7500000000000002E-2</c:v>
                </c:pt>
                <c:pt idx="3">
                  <c:v>0.65920000000000001</c:v>
                </c:pt>
                <c:pt idx="4">
                  <c:v>0.2339</c:v>
                </c:pt>
                <c:pt idx="5">
                  <c:v>0.51590000000000003</c:v>
                </c:pt>
                <c:pt idx="6">
                  <c:v>0.78280000000000005</c:v>
                </c:pt>
                <c:pt idx="7">
                  <c:v>0.27679999999999999</c:v>
                </c:pt>
                <c:pt idx="8">
                  <c:v>0.20469999999999999</c:v>
                </c:pt>
                <c:pt idx="9">
                  <c:v>0.22270000000000001</c:v>
                </c:pt>
                <c:pt idx="10">
                  <c:v>0.27479999999999999</c:v>
                </c:pt>
              </c:numCache>
            </c:numRef>
          </c:val>
          <c:extLst>
            <c:ext xmlns:c16="http://schemas.microsoft.com/office/drawing/2014/chart" uri="{C3380CC4-5D6E-409C-BE32-E72D297353CC}">
              <c16:uniqueId val="{0000001C-DDA6-7A40-9709-FDB530DD7F6B}"/>
            </c:ext>
          </c:extLst>
        </c:ser>
        <c:ser>
          <c:idx val="1"/>
          <c:order val="1"/>
          <c:tx>
            <c:strRef>
              <c:f>Sheet1!$C$1</c:f>
              <c:strCache>
                <c:ptCount val="1"/>
                <c:pt idx="0">
                  <c:v>Private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CAN</c:v>
                </c:pt>
                <c:pt idx="2">
                  <c:v>FRA</c:v>
                </c:pt>
                <c:pt idx="3">
                  <c:v>GER</c:v>
                </c:pt>
                <c:pt idx="4">
                  <c:v>NETH</c:v>
                </c:pt>
                <c:pt idx="5">
                  <c:v>NZ</c:v>
                </c:pt>
                <c:pt idx="6">
                  <c:v>UK</c:v>
                </c:pt>
                <c:pt idx="7">
                  <c:v>US-Black</c:v>
                </c:pt>
                <c:pt idx="8">
                  <c:v>US-White</c:v>
                </c:pt>
                <c:pt idx="9">
                  <c:v>US</c:v>
                </c:pt>
                <c:pt idx="10">
                  <c:v>US-Hispanic**^</c:v>
                </c:pt>
              </c:strCache>
            </c:strRef>
          </c:cat>
          <c:val>
            <c:numRef>
              <c:f>Sheet1!$C$2:$C$12</c:f>
              <c:numCache>
                <c:formatCode>0%</c:formatCode>
                <c:ptCount val="11"/>
                <c:pt idx="0">
                  <c:v>0.48280000000000001</c:v>
                </c:pt>
                <c:pt idx="1">
                  <c:v>0.66310000000000002</c:v>
                </c:pt>
                <c:pt idx="2">
                  <c:v>0.97130000000000005</c:v>
                </c:pt>
                <c:pt idx="3">
                  <c:v>0.31369999999999998</c:v>
                </c:pt>
                <c:pt idx="4">
                  <c:v>0.71599999999999997</c:v>
                </c:pt>
                <c:pt idx="5">
                  <c:v>0.47260000000000002</c:v>
                </c:pt>
                <c:pt idx="6">
                  <c:v>0.2114</c:v>
                </c:pt>
                <c:pt idx="7">
                  <c:v>0.60880000000000001</c:v>
                </c:pt>
                <c:pt idx="8">
                  <c:v>0.6512</c:v>
                </c:pt>
                <c:pt idx="9">
                  <c:v>0.60940000000000005</c:v>
                </c:pt>
                <c:pt idx="10">
                  <c:v>0.44600000000000001</c:v>
                </c:pt>
              </c:numCache>
            </c:numRef>
          </c:val>
          <c:extLst>
            <c:ext xmlns:c16="http://schemas.microsoft.com/office/drawing/2014/chart" uri="{C3380CC4-5D6E-409C-BE32-E72D297353CC}">
              <c16:uniqueId val="{0000001D-DDA6-7A40-9709-FDB530DD7F6B}"/>
            </c:ext>
          </c:extLst>
        </c:ser>
        <c:ser>
          <c:idx val="2"/>
          <c:order val="2"/>
          <c:tx>
            <c:strRef>
              <c:f>Sheet1!$D$1</c:f>
              <c:strCache>
                <c:ptCount val="1"/>
                <c:pt idx="0">
                  <c:v>Uninsured</c:v>
                </c:pt>
              </c:strCache>
            </c:strRef>
          </c:tx>
          <c:spPr>
            <a:solidFill>
              <a:schemeClr val="bg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E-DDA6-7A40-9709-FDB530DD7F6B}"/>
                </c:ext>
              </c:extLst>
            </c:dLbl>
            <c:dLbl>
              <c:idx val="1"/>
              <c:delete val="1"/>
              <c:extLst>
                <c:ext xmlns:c15="http://schemas.microsoft.com/office/drawing/2012/chart" uri="{CE6537A1-D6FC-4f65-9D91-7224C49458BB}"/>
                <c:ext xmlns:c16="http://schemas.microsoft.com/office/drawing/2014/chart" uri="{C3380CC4-5D6E-409C-BE32-E72D297353CC}">
                  <c16:uniqueId val="{0000001F-DDA6-7A40-9709-FDB530DD7F6B}"/>
                </c:ext>
              </c:extLst>
            </c:dLbl>
            <c:dLbl>
              <c:idx val="2"/>
              <c:delete val="1"/>
              <c:extLst>
                <c:ext xmlns:c15="http://schemas.microsoft.com/office/drawing/2012/chart" uri="{CE6537A1-D6FC-4f65-9D91-7224C49458BB}"/>
                <c:ext xmlns:c16="http://schemas.microsoft.com/office/drawing/2014/chart" uri="{C3380CC4-5D6E-409C-BE32-E72D297353CC}">
                  <c16:uniqueId val="{00000020-DDA6-7A40-9709-FDB530DD7F6B}"/>
                </c:ext>
              </c:extLst>
            </c:dLbl>
            <c:dLbl>
              <c:idx val="3"/>
              <c:delete val="1"/>
              <c:extLst>
                <c:ext xmlns:c15="http://schemas.microsoft.com/office/drawing/2012/chart" uri="{CE6537A1-D6FC-4f65-9D91-7224C49458BB}"/>
                <c:ext xmlns:c16="http://schemas.microsoft.com/office/drawing/2014/chart" uri="{C3380CC4-5D6E-409C-BE32-E72D297353CC}">
                  <c16:uniqueId val="{00000021-DDA6-7A40-9709-FDB530DD7F6B}"/>
                </c:ext>
              </c:extLst>
            </c:dLbl>
            <c:dLbl>
              <c:idx val="4"/>
              <c:delete val="1"/>
              <c:extLst>
                <c:ext xmlns:c15="http://schemas.microsoft.com/office/drawing/2012/chart" uri="{CE6537A1-D6FC-4f65-9D91-7224C49458BB}"/>
                <c:ext xmlns:c16="http://schemas.microsoft.com/office/drawing/2014/chart" uri="{C3380CC4-5D6E-409C-BE32-E72D297353CC}">
                  <c16:uniqueId val="{00000022-DDA6-7A40-9709-FDB530DD7F6B}"/>
                </c:ext>
              </c:extLst>
            </c:dLbl>
            <c:dLbl>
              <c:idx val="5"/>
              <c:delete val="1"/>
              <c:extLst>
                <c:ext xmlns:c15="http://schemas.microsoft.com/office/drawing/2012/chart" uri="{CE6537A1-D6FC-4f65-9D91-7224C49458BB}"/>
                <c:ext xmlns:c16="http://schemas.microsoft.com/office/drawing/2014/chart" uri="{C3380CC4-5D6E-409C-BE32-E72D297353CC}">
                  <c16:uniqueId val="{00000023-DDA6-7A40-9709-FDB530DD7F6B}"/>
                </c:ext>
              </c:extLst>
            </c:dLbl>
            <c:dLbl>
              <c:idx val="6"/>
              <c:delete val="1"/>
              <c:extLst>
                <c:ext xmlns:c15="http://schemas.microsoft.com/office/drawing/2012/chart" uri="{CE6537A1-D6FC-4f65-9D91-7224C49458BB}"/>
                <c:ext xmlns:c16="http://schemas.microsoft.com/office/drawing/2014/chart" uri="{C3380CC4-5D6E-409C-BE32-E72D297353CC}">
                  <c16:uniqueId val="{00000024-DDA6-7A40-9709-FDB530DD7F6B}"/>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CAN</c:v>
                </c:pt>
                <c:pt idx="2">
                  <c:v>FRA</c:v>
                </c:pt>
                <c:pt idx="3">
                  <c:v>GER</c:v>
                </c:pt>
                <c:pt idx="4">
                  <c:v>NETH</c:v>
                </c:pt>
                <c:pt idx="5">
                  <c:v>NZ</c:v>
                </c:pt>
                <c:pt idx="6">
                  <c:v>UK</c:v>
                </c:pt>
                <c:pt idx="7">
                  <c:v>US-Black</c:v>
                </c:pt>
                <c:pt idx="8">
                  <c:v>US-White</c:v>
                </c:pt>
                <c:pt idx="9">
                  <c:v>US</c:v>
                </c:pt>
                <c:pt idx="10">
                  <c:v>US-Hispanic**^</c:v>
                </c:pt>
              </c:strCache>
            </c:strRef>
          </c:cat>
          <c:val>
            <c:numRef>
              <c:f>Sheet1!$D$2:$D$12</c:f>
              <c:numCache>
                <c:formatCode>0%</c:formatCode>
                <c:ptCount val="11"/>
                <c:pt idx="0">
                  <c:v>0</c:v>
                </c:pt>
                <c:pt idx="1">
                  <c:v>0</c:v>
                </c:pt>
                <c:pt idx="2">
                  <c:v>0</c:v>
                </c:pt>
                <c:pt idx="3">
                  <c:v>6.7000000000000002E-3</c:v>
                </c:pt>
                <c:pt idx="4">
                  <c:v>1.5E-3</c:v>
                </c:pt>
                <c:pt idx="5">
                  <c:v>0</c:v>
                </c:pt>
                <c:pt idx="6">
                  <c:v>0</c:v>
                </c:pt>
                <c:pt idx="7">
                  <c:v>0.1041</c:v>
                </c:pt>
                <c:pt idx="8">
                  <c:v>0.111</c:v>
                </c:pt>
                <c:pt idx="9">
                  <c:v>0.14069999999999999</c:v>
                </c:pt>
                <c:pt idx="10">
                  <c:v>0.26029999999999998</c:v>
                </c:pt>
              </c:numCache>
            </c:numRef>
          </c:val>
          <c:extLst>
            <c:ext xmlns:c16="http://schemas.microsoft.com/office/drawing/2014/chart" uri="{C3380CC4-5D6E-409C-BE32-E72D297353CC}">
              <c16:uniqueId val="{00000025-DDA6-7A40-9709-FDB530DD7F6B}"/>
            </c:ext>
          </c:extLst>
        </c:ser>
        <c:dLbls>
          <c:dLblPos val="inEnd"/>
          <c:showLegendKey val="0"/>
          <c:showVal val="1"/>
          <c:showCatName val="0"/>
          <c:showSerName val="0"/>
          <c:showPercent val="0"/>
          <c:showBubbleSize val="0"/>
        </c:dLbls>
        <c:gapWidth val="23"/>
        <c:overlap val="100"/>
        <c:axId val="1666536176"/>
        <c:axId val="1666457536"/>
      </c:barChart>
      <c:catAx>
        <c:axId val="16665361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t"/>
        <c:numFmt formatCode="0%" sourceLinked="1"/>
        <c:majorTickMark val="out"/>
        <c:minorTickMark val="none"/>
        <c:tickLblPos val="nextTo"/>
        <c:crossAx val="1666536176"/>
        <c:crosses val="autoZero"/>
        <c:crossBetween val="between"/>
      </c:valAx>
      <c:spPr>
        <a:noFill/>
        <a:ln w="25400">
          <a:noFill/>
        </a:ln>
        <a:effectLst/>
      </c:spPr>
    </c:plotArea>
    <c:legend>
      <c:legendPos val="t"/>
      <c:layout>
        <c:manualLayout>
          <c:xMode val="edge"/>
          <c:yMode val="edge"/>
          <c:x val="0.71262792150981125"/>
          <c:y val="1.8779342723004695E-2"/>
          <c:w val="0.27174580955158384"/>
          <c:h val="5.7818784679449169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362220-CCDF-4DFD-A055-E8760B35B1F7}" type="datetimeFigureOut">
              <a:rPr lang="en-US" smtClean="0"/>
              <a:t>8/12/2024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C17143-D880-4EAD-BEF4-EBC664971FDD}" type="slidenum">
              <a:rPr lang="en-US" smtClean="0"/>
              <a:t>‹#›</a:t>
            </a:fld>
            <a:endParaRPr lang="en-US" dirty="0"/>
          </a:p>
        </p:txBody>
      </p:sp>
    </p:spTree>
    <p:extLst>
      <p:ext uri="{BB962C8B-B14F-4D97-AF65-F5344CB8AC3E}">
        <p14:creationId xmlns:p14="http://schemas.microsoft.com/office/powerpoint/2010/main" val="305669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j2ag-mx88"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doi.org/10.26099/7322-n764"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771A878-802D-4008-0F8E-4CA85C5C5490}"/>
              </a:ext>
            </a:extLst>
          </p:cNvPr>
          <p:cNvSpPr/>
          <p:nvPr userDrawn="1"/>
        </p:nvSpPr>
        <p:spPr>
          <a:xfrm>
            <a:off x="0" y="0"/>
            <a:ext cx="9144000" cy="10058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8" y="6394524"/>
            <a:ext cx="1321024" cy="418861"/>
          </a:xfrm>
          <a:prstGeom prst="rect">
            <a:avLst/>
          </a:prstGeom>
        </p:spPr>
      </p:pic>
      <p:sp>
        <p:nvSpPr>
          <p:cNvPr id="2" name="TextBox 1"/>
          <p:cNvSpPr txBox="1"/>
          <p:nvPr userDrawn="1"/>
        </p:nvSpPr>
        <p:spPr>
          <a:xfrm>
            <a:off x="71504" y="6394523"/>
            <a:ext cx="7128793" cy="418861"/>
          </a:xfrm>
          <a:prstGeom prst="rect">
            <a:avLst/>
          </a:prstGeom>
          <a:noFill/>
        </p:spPr>
        <p:txBody>
          <a:bodyPr wrap="square" lIns="0" tIns="0" rIns="0" bIns="0" rtlCol="0" anchor="ctr" anchorCtr="0">
            <a:no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975" b="0" i="0">
                <a:solidFill>
                  <a:schemeClr val="tx1"/>
                </a:solidFill>
                <a:latin typeface="+mn-lt"/>
              </a:defRPr>
            </a:lvl1pPr>
          </a:lstStyle>
          <a:p>
            <a:endParaRPr lang="en-US" dirty="0"/>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600" b="0" i="0">
                <a:solidFill>
                  <a:schemeClr val="tx1"/>
                </a:solidFill>
                <a:latin typeface="+mn-lt"/>
              </a:defRPr>
            </a:lvl1pPr>
            <a:lvl2pPr marL="128582" indent="0">
              <a:buNone/>
              <a:defRPr sz="675">
                <a:solidFill>
                  <a:schemeClr val="tx1"/>
                </a:solidFill>
              </a:defRPr>
            </a:lvl2pPr>
            <a:lvl3pPr marL="258353" indent="0">
              <a:buNone/>
              <a:defRPr sz="675">
                <a:solidFill>
                  <a:schemeClr val="tx1"/>
                </a:solidFill>
              </a:defRPr>
            </a:lvl3pPr>
            <a:lvl4pPr marL="386934" indent="0">
              <a:buNone/>
              <a:defRPr sz="675">
                <a:solidFill>
                  <a:schemeClr val="tx1"/>
                </a:solidFill>
              </a:defRPr>
            </a:lvl4pPr>
            <a:lvl5pPr marL="515515" indent="0">
              <a:buNone/>
              <a:defRPr sz="675">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25"/>
            <a:ext cx="8961120" cy="251315"/>
          </a:xfrm>
        </p:spPr>
        <p:txBody>
          <a:bodyPr anchor="ctr" anchorCtr="0">
            <a:normAutofit/>
          </a:bodyPr>
          <a:lstStyle>
            <a:lvl1pPr marL="0" indent="0">
              <a:buNone/>
              <a:defRPr sz="900" b="0" i="0">
                <a:solidFill>
                  <a:schemeClr val="tx1"/>
                </a:solidFill>
                <a:latin typeface="+mn-lt"/>
              </a:defRPr>
            </a:lvl1pPr>
            <a:lvl2pPr marL="96436" indent="0">
              <a:buNone/>
              <a:defRPr/>
            </a:lvl2pPr>
            <a:lvl3pPr marL="193764" indent="0">
              <a:buNone/>
              <a:defRPr/>
            </a:lvl3pPr>
            <a:lvl4pPr marL="290200" indent="0">
              <a:buNone/>
              <a:defRPr/>
            </a:lvl4pPr>
            <a:lvl5pPr marL="386636" indent="0">
              <a:buNone/>
              <a:defRPr/>
            </a:lvl5pPr>
          </a:lstStyle>
          <a:p>
            <a:pPr lvl="0"/>
            <a:r>
              <a:rPr lang="en-US" dirty="0"/>
              <a:t>Axis Title</a:t>
            </a:r>
          </a:p>
        </p:txBody>
      </p:sp>
      <p:sp>
        <p:nvSpPr>
          <p:cNvPr id="7" name="Title 3">
            <a:extLst>
              <a:ext uri="{FF2B5EF4-FFF2-40B4-BE49-F238E27FC236}">
                <a16:creationId xmlns:a16="http://schemas.microsoft.com/office/drawing/2014/main" id="{919F950F-C127-D677-9619-47AAE3BE35F0}"/>
              </a:ext>
            </a:extLst>
          </p:cNvPr>
          <p:cNvSpPr>
            <a:spLocks noGrp="1"/>
          </p:cNvSpPr>
          <p:nvPr>
            <p:ph type="title"/>
          </p:nvPr>
        </p:nvSpPr>
        <p:spPr>
          <a:xfrm>
            <a:off x="111959" y="-1"/>
            <a:ext cx="9000999" cy="985213"/>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spTree>
    <p:extLst>
      <p:ext uri="{BB962C8B-B14F-4D97-AF65-F5344CB8AC3E}">
        <p14:creationId xmlns:p14="http://schemas.microsoft.com/office/powerpoint/2010/main" val="2000394133"/>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tx2">
              <a:alpha val="9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058649"/>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pic>
        <p:nvPicPr>
          <p:cNvPr id="8" name="Picture 7">
            <a:extLst>
              <a:ext uri="{FF2B5EF4-FFF2-40B4-BE49-F238E27FC236}">
                <a16:creationId xmlns:a16="http://schemas.microsoft.com/office/drawing/2014/main" id="{D3AB1ABF-C674-D0A5-F5AB-500A875A111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9" name="TextBox 8">
            <a:extLst>
              <a:ext uri="{FF2B5EF4-FFF2-40B4-BE49-F238E27FC236}">
                <a16:creationId xmlns:a16="http://schemas.microsoft.com/office/drawing/2014/main" id="{5124FA92-CBAB-EAD0-4152-9DB1DD76FC78}"/>
              </a:ext>
            </a:extLst>
          </p:cNvPr>
          <p:cNvSpPr txBox="1"/>
          <p:nvPr userDrawn="1"/>
        </p:nvSpPr>
        <p:spPr>
          <a:xfrm>
            <a:off x="71500" y="6394513"/>
            <a:ext cx="6163045"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Z. Gunja, Relebohile Masitha, and Laurie C. Zephyrin, </a:t>
            </a:r>
            <a:r>
              <a:rPr lang="en-US" sz="800" b="0" i="1" dirty="0">
                <a:latin typeface="Arial" panose="020B0604020202020204" pitchFamily="34" charset="0"/>
                <a:cs typeface="Arial" panose="020B0604020202020204" pitchFamily="34" charset="0"/>
              </a:rPr>
              <a:t>Health Care for Women: How the U.S. Compares Internationally </a:t>
            </a:r>
            <a:r>
              <a:rPr lang="en-US" sz="800" b="0" i="0" dirty="0">
                <a:latin typeface="Arial" panose="020B0604020202020204" pitchFamily="34" charset="0"/>
                <a:cs typeface="Arial" panose="020B0604020202020204" pitchFamily="34" charset="0"/>
              </a:rPr>
              <a:t>(Commonwealth Fund, Aug. 2024). </a:t>
            </a:r>
            <a:r>
              <a:rPr lang="en-US" sz="800" b="0" i="0" dirty="0">
                <a:latin typeface="Arial" panose="020B0604020202020204" pitchFamily="34" charset="0"/>
                <a:cs typeface="Arial" panose="020B0604020202020204" pitchFamily="34" charset="0"/>
                <a:hlinkClick r:id="rId3"/>
              </a:rPr>
              <a:t>https://doi.org/10.26099/7322-n764</a:t>
            </a:r>
            <a:endParaRPr lang="en-US" sz="800" b="0" i="0"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23A1F87-15A7-E3F7-A324-65A790A06716}"/>
              </a:ext>
            </a:extLst>
          </p:cNvPr>
          <p:cNvSpPr>
            <a:spLocks noGrp="1"/>
          </p:cNvSpPr>
          <p:nvPr>
            <p:ph type="body" sz="quarter" idx="25" hasCustomPrompt="1"/>
          </p:nvPr>
        </p:nvSpPr>
        <p:spPr>
          <a:xfrm>
            <a:off x="71438" y="950408"/>
            <a:ext cx="8961120" cy="251315"/>
          </a:xfrm>
        </p:spPr>
        <p:txBody>
          <a:bodyPr anchor="ctr" anchorCtr="0">
            <a:normAutofit/>
          </a:bodyPr>
          <a:lstStyle>
            <a:lvl1pPr marL="0" indent="0">
              <a:buNone/>
              <a:defRPr sz="1100" b="0" i="1">
                <a:solidFill>
                  <a:schemeClr val="tx1"/>
                </a:solidFill>
                <a:latin typeface="Arial" panose="020B0604020202020204" pitchFamily="34" charset="0"/>
                <a:cs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21532106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8447944"/>
      </p:ext>
    </p:extLst>
  </p:cSld>
  <p:clrMap bg1="lt1" tx1="dk1" bg2="lt2" tx2="dk2" accent1="accent1" accent2="accent2" accent3="accent3" accent4="accent4" accent5="accent5" accent6="accent6" hlink="hlink" folHlink="folHlink"/>
  <p:sldLayoutIdLst>
    <p:sldLayoutId id="2147483675" r:id="rId1"/>
    <p:sldLayoutId id="2147483676" r:id="rId2"/>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nchs/data/databriefs/db492.pdf" TargetMode="Externa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oecd.org/en/data/datasets/oecd-health-statistics.html" TargetMode="Externa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s://www.healthdata.org/research-analysis/gb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healthdata.org/research-analysis/gbd" TargetMode="Externa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ealthdata.org/research-analysis/gbd" TargetMode="Externa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2A50F-FC78-0EBB-684F-23904C04979C}"/>
            </a:ext>
          </a:extLst>
        </p:cNvPr>
        <p:cNvGrpSpPr/>
        <p:nvPr/>
      </p:nvGrpSpPr>
      <p:grpSpPr>
        <a:xfrm>
          <a:off x="0" y="0"/>
          <a:ext cx="0" cy="0"/>
          <a:chOff x="0" y="0"/>
          <a:chExt cx="0" cy="0"/>
        </a:xfrm>
      </p:grpSpPr>
      <p:graphicFrame>
        <p:nvGraphicFramePr>
          <p:cNvPr id="15" name="Chart Placeholder 5">
            <a:extLst>
              <a:ext uri="{FF2B5EF4-FFF2-40B4-BE49-F238E27FC236}">
                <a16:creationId xmlns:a16="http://schemas.microsoft.com/office/drawing/2014/main" id="{37B40ECC-C7B3-3609-A0B1-53D654654969}"/>
              </a:ext>
            </a:extLst>
          </p:cNvPr>
          <p:cNvGraphicFramePr>
            <a:graphicFrameLocks noGrp="1"/>
          </p:cNvGraphicFramePr>
          <p:nvPr>
            <p:ph type="chart" sz="quarter" idx="19"/>
            <p:extLst>
              <p:ext uri="{D42A27DB-BD31-4B8C-83A1-F6EECF244321}">
                <p14:modId xmlns:p14="http://schemas.microsoft.com/office/powerpoint/2010/main" val="1081931171"/>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A36F8426-526C-248B-DB97-B40572195FE4}"/>
              </a:ext>
            </a:extLst>
          </p:cNvPr>
          <p:cNvSpPr>
            <a:spLocks noGrp="1"/>
          </p:cNvSpPr>
          <p:nvPr>
            <p:ph type="body" sz="quarter" idx="22"/>
          </p:nvPr>
        </p:nvSpPr>
        <p:spPr>
          <a:xfrm>
            <a:off x="71501" y="5697252"/>
            <a:ext cx="9001063" cy="495834"/>
          </a:xfrm>
        </p:spPr>
        <p:txBody>
          <a:bodyPr/>
          <a:lstStyle/>
          <a:p>
            <a:r>
              <a:rPr lang="en-US" dirty="0"/>
              <a:t>Notes: 2020 data for UK; 2021 data for CAN, KOR, NZ; 2022 data for AUS, CHL (provisional data), GER, JPN, NOR (provisional data), US; 2023 data for FRA, NETH, SWE, SWIZ.</a:t>
            </a:r>
          </a:p>
          <a:p>
            <a:r>
              <a:rPr lang="en-US" dirty="0"/>
              <a:t>Data: OECD Health Statistics, 2023 for all countries except US. US data: Kenneth D. </a:t>
            </a:r>
            <a:r>
              <a:rPr lang="en-US" dirty="0" err="1"/>
              <a:t>Kochanek</a:t>
            </a:r>
            <a:r>
              <a:rPr lang="en-US" dirty="0"/>
              <a:t> et al., </a:t>
            </a:r>
            <a:r>
              <a:rPr lang="en-US" i="1" dirty="0">
                <a:hlinkClick r:id="rId3"/>
              </a:rPr>
              <a:t>Mortality in the United States, 2022</a:t>
            </a:r>
            <a:r>
              <a:rPr lang="en-US" dirty="0"/>
              <a:t> (National Center for Health Statistics, Mar. 2024).</a:t>
            </a:r>
          </a:p>
        </p:txBody>
      </p:sp>
      <p:sp>
        <p:nvSpPr>
          <p:cNvPr id="2" name="Title 1">
            <a:extLst>
              <a:ext uri="{FF2B5EF4-FFF2-40B4-BE49-F238E27FC236}">
                <a16:creationId xmlns:a16="http://schemas.microsoft.com/office/drawing/2014/main" id="{353C0D43-9126-0D9D-9E94-E8C11FFD755D}"/>
              </a:ext>
            </a:extLst>
          </p:cNvPr>
          <p:cNvSpPr>
            <a:spLocks noGrp="1"/>
          </p:cNvSpPr>
          <p:nvPr>
            <p:ph type="title"/>
          </p:nvPr>
        </p:nvSpPr>
        <p:spPr>
          <a:xfrm>
            <a:off x="111959" y="0"/>
            <a:ext cx="9000999" cy="822960"/>
          </a:xfrm>
        </p:spPr>
        <p:txBody>
          <a:bodyPr lIns="0" tIns="0" rIns="0" bIns="0" anchor="ctr" anchorCtr="0">
            <a:noAutofit/>
          </a:bodyPr>
          <a:lstStyle/>
          <a:p>
            <a:r>
              <a:rPr lang="en-US" dirty="0"/>
              <a:t>Women’s life expectancy at birth is at least two years lower in the U.S. compared to other high-income countries. </a:t>
            </a:r>
          </a:p>
        </p:txBody>
      </p:sp>
      <p:sp>
        <p:nvSpPr>
          <p:cNvPr id="14" name="Text Placeholder 13">
            <a:extLst>
              <a:ext uri="{FF2B5EF4-FFF2-40B4-BE49-F238E27FC236}">
                <a16:creationId xmlns:a16="http://schemas.microsoft.com/office/drawing/2014/main" id="{6C3A575C-BCFF-A01E-203A-809638565E91}"/>
              </a:ext>
            </a:extLst>
          </p:cNvPr>
          <p:cNvSpPr>
            <a:spLocks noGrp="1"/>
          </p:cNvSpPr>
          <p:nvPr>
            <p:ph type="body" sz="quarter" idx="25"/>
          </p:nvPr>
        </p:nvSpPr>
        <p:spPr>
          <a:xfrm>
            <a:off x="71438" y="950408"/>
            <a:ext cx="8961120" cy="251315"/>
          </a:xfrm>
        </p:spPr>
        <p:txBody>
          <a:bodyPr/>
          <a:lstStyle/>
          <a:p>
            <a:r>
              <a:rPr lang="en-US" noProof="0" dirty="0"/>
              <a:t>Female life expectancy at birth (years) </a:t>
            </a:r>
          </a:p>
        </p:txBody>
      </p:sp>
    </p:spTree>
    <p:extLst>
      <p:ext uri="{BB962C8B-B14F-4D97-AF65-F5344CB8AC3E}">
        <p14:creationId xmlns:p14="http://schemas.microsoft.com/office/powerpoint/2010/main" val="215324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E8836ECB-0976-22A8-EAA3-D59D0F1E18B2}"/>
              </a:ext>
            </a:extLst>
          </p:cNvPr>
          <p:cNvSpPr>
            <a:spLocks noGrp="1"/>
          </p:cNvSpPr>
          <p:nvPr>
            <p:ph type="body" sz="quarter" idx="22"/>
          </p:nvPr>
        </p:nvSpPr>
        <p:spPr>
          <a:xfrm>
            <a:off x="71501" y="5697252"/>
            <a:ext cx="9001063" cy="495834"/>
          </a:xfrm>
        </p:spPr>
        <p:txBody>
          <a:bodyPr/>
          <a:lstStyle/>
          <a:p>
            <a:endParaRPr lang="en-US" dirty="0"/>
          </a:p>
          <a:p>
            <a:r>
              <a:rPr lang="en-US" dirty="0"/>
              <a:t>Notes: * Indicates the difference between comparator country and the US is statistically significant at p&lt;.05 level; </a:t>
            </a:r>
          </a:p>
          <a:p>
            <a:r>
              <a:rPr lang="en-US" dirty="0"/>
              <a:t>Data: Commonwealth Fund International Health Policy Survey (2023)</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lIns="0" tIns="0" rIns="0" bIns="0" anchor="ctr" anchorCtr="0">
            <a:noAutofit/>
          </a:bodyPr>
          <a:lstStyle/>
          <a:p>
            <a:r>
              <a:rPr lang="en-US" dirty="0"/>
              <a:t>Women in the U.S., regardless of race or ethnicity, are less likely to have a regular doctor or place of care than women in nearly all other countries.</a:t>
            </a:r>
          </a:p>
        </p:txBody>
      </p:sp>
      <p:sp>
        <p:nvSpPr>
          <p:cNvPr id="11" name="Text Placeholder 10">
            <a:extLst>
              <a:ext uri="{FF2B5EF4-FFF2-40B4-BE49-F238E27FC236}">
                <a16:creationId xmlns:a16="http://schemas.microsoft.com/office/drawing/2014/main" id="{E1F1AB9B-ACC8-3119-C697-A3C8DC569494}"/>
              </a:ext>
            </a:extLst>
          </p:cNvPr>
          <p:cNvSpPr>
            <a:spLocks noGrp="1"/>
          </p:cNvSpPr>
          <p:nvPr>
            <p:ph type="body" sz="quarter" idx="25"/>
          </p:nvPr>
        </p:nvSpPr>
        <p:spPr/>
        <p:txBody>
          <a:bodyPr/>
          <a:lstStyle/>
          <a:p>
            <a:r>
              <a:rPr kumimoji="0" lang="en-US" sz="1100" b="0" i="1" u="none" strike="noStrike" kern="800" cap="none" spc="-8" normalizeH="0" baseline="0" noProof="0" dirty="0">
                <a:ln>
                  <a:noFill/>
                </a:ln>
                <a:solidFill>
                  <a:srgbClr val="1A1A1A"/>
                </a:solidFill>
                <a:effectLst/>
                <a:uLnTx/>
                <a:uFillTx/>
                <a:latin typeface="Arial" panose="020B0604020202020204"/>
                <a:ea typeface="+mn-ea"/>
                <a:cs typeface="Arial"/>
              </a:rPr>
              <a:t>Percentage of women ages 19–64 who have a regular doctor or place of care</a:t>
            </a:r>
          </a:p>
        </p:txBody>
      </p:sp>
      <p:graphicFrame>
        <p:nvGraphicFramePr>
          <p:cNvPr id="12" name="Chart Placeholder 5">
            <a:extLst>
              <a:ext uri="{FF2B5EF4-FFF2-40B4-BE49-F238E27FC236}">
                <a16:creationId xmlns:a16="http://schemas.microsoft.com/office/drawing/2014/main" id="{22D1D294-9BD7-441B-881A-3C4262B03C63}"/>
              </a:ext>
            </a:extLst>
          </p:cNvPr>
          <p:cNvGraphicFramePr>
            <a:graphicFrameLocks noGrp="1"/>
          </p:cNvGraphicFramePr>
          <p:nvPr>
            <p:ph type="chart" sz="quarter" idx="19"/>
            <p:extLst>
              <p:ext uri="{D42A27DB-BD31-4B8C-83A1-F6EECF244321}">
                <p14:modId xmlns:p14="http://schemas.microsoft.com/office/powerpoint/2010/main" val="2353506019"/>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9751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48C15-6EF6-478B-7903-316F6F0CE9E7}"/>
            </a:ext>
          </a:extLst>
        </p:cNvPr>
        <p:cNvGrpSpPr/>
        <p:nvPr/>
      </p:nvGrpSpPr>
      <p:grpSpPr>
        <a:xfrm>
          <a:off x="0" y="0"/>
          <a:ext cx="0" cy="0"/>
          <a:chOff x="0" y="0"/>
          <a:chExt cx="0" cy="0"/>
        </a:xfrm>
      </p:grpSpPr>
      <p:graphicFrame>
        <p:nvGraphicFramePr>
          <p:cNvPr id="12" name="Chart Placeholder 5">
            <a:extLst>
              <a:ext uri="{FF2B5EF4-FFF2-40B4-BE49-F238E27FC236}">
                <a16:creationId xmlns:a16="http://schemas.microsoft.com/office/drawing/2014/main" id="{0762CC25-12A4-D455-FBB1-D713B3376C1B}"/>
              </a:ext>
            </a:extLst>
          </p:cNvPr>
          <p:cNvGraphicFramePr>
            <a:graphicFrameLocks noGrp="1"/>
          </p:cNvGraphicFramePr>
          <p:nvPr>
            <p:ph type="chart" sz="quarter" idx="19"/>
            <p:extLst>
              <p:ext uri="{D42A27DB-BD31-4B8C-83A1-F6EECF244321}">
                <p14:modId xmlns:p14="http://schemas.microsoft.com/office/powerpoint/2010/main" val="2552775293"/>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168BB98A-FA14-4289-9CB2-C1B5F9ADF7BF}"/>
              </a:ext>
            </a:extLst>
          </p:cNvPr>
          <p:cNvSpPr>
            <a:spLocks noGrp="1"/>
          </p:cNvSpPr>
          <p:nvPr>
            <p:ph type="body" sz="quarter" idx="22"/>
          </p:nvPr>
        </p:nvSpPr>
        <p:spPr>
          <a:xfrm>
            <a:off x="71501" y="5697252"/>
            <a:ext cx="9001063" cy="495834"/>
          </a:xfrm>
        </p:spPr>
        <p:txBody>
          <a:bodyPr/>
          <a:lstStyle/>
          <a:p>
            <a:r>
              <a:rPr lang="en-US" dirty="0"/>
              <a:t>Notes: ^^ Question wording: “The last time you went to the hospital/emergency room was it for a condition that you thought could have been treated by the doctors or staff at the place where you usually get medical care, including your general practitioner’s office or your regular doctor, if they had been available?” * Indicates difference between comparator country and US is statistically significant at p&lt;.05 level. ** Indicates difference between US-Black and US-white is statistically significant at p&lt;.05 level.</a:t>
            </a:r>
            <a:endParaRPr lang="en-US" dirty="0">
              <a:solidFill>
                <a:srgbClr val="FF0000"/>
              </a:solidFill>
            </a:endParaRPr>
          </a:p>
          <a:p>
            <a:r>
              <a:rPr lang="en-US" dirty="0"/>
              <a:t>Data: Commonwealth Fund International Health Policy Survey (2023).</a:t>
            </a:r>
          </a:p>
        </p:txBody>
      </p:sp>
      <p:sp>
        <p:nvSpPr>
          <p:cNvPr id="2" name="Title 1">
            <a:extLst>
              <a:ext uri="{FF2B5EF4-FFF2-40B4-BE49-F238E27FC236}">
                <a16:creationId xmlns:a16="http://schemas.microsoft.com/office/drawing/2014/main" id="{4E42955F-0133-029E-CDA0-A8CD5F06E0BF}"/>
              </a:ext>
            </a:extLst>
          </p:cNvPr>
          <p:cNvSpPr>
            <a:spLocks noGrp="1"/>
          </p:cNvSpPr>
          <p:nvPr>
            <p:ph type="title"/>
          </p:nvPr>
        </p:nvSpPr>
        <p:spPr>
          <a:xfrm>
            <a:off x="111959" y="0"/>
            <a:ext cx="9000999" cy="822960"/>
          </a:xfrm>
        </p:spPr>
        <p:txBody>
          <a:bodyPr lIns="0" tIns="0" rIns="0" bIns="0" anchor="ctr" anchorCtr="0">
            <a:noAutofit/>
          </a:bodyPr>
          <a:lstStyle/>
          <a:p>
            <a:r>
              <a:rPr lang="en-US" dirty="0"/>
              <a:t>Black women in the U.S. are the most likely to go to the ER for care that is better provided in a doctor’s office.</a:t>
            </a:r>
          </a:p>
        </p:txBody>
      </p:sp>
      <p:sp>
        <p:nvSpPr>
          <p:cNvPr id="11" name="Text Placeholder 10">
            <a:extLst>
              <a:ext uri="{FF2B5EF4-FFF2-40B4-BE49-F238E27FC236}">
                <a16:creationId xmlns:a16="http://schemas.microsoft.com/office/drawing/2014/main" id="{E7A80E32-B62F-8EFA-F18B-797FE6485D62}"/>
              </a:ext>
            </a:extLst>
          </p:cNvPr>
          <p:cNvSpPr>
            <a:spLocks noGrp="1"/>
          </p:cNvSpPr>
          <p:nvPr>
            <p:ph type="body" sz="quarter" idx="25"/>
          </p:nvPr>
        </p:nvSpPr>
        <p:spPr>
          <a:xfrm>
            <a:off x="71439" y="942035"/>
            <a:ext cx="8158162" cy="434004"/>
          </a:xfrm>
        </p:spPr>
        <p:txBody>
          <a:bodyPr>
            <a:noAutofit/>
          </a:bodyPr>
          <a:lstStyle/>
          <a:p>
            <a:pPr lvl="0"/>
            <a:r>
              <a:rPr lang="en-US" noProof="0" dirty="0"/>
              <a:t>Percentage of women ages 19–64 who used the emergency room either for care which could have been provided by a regular doctor or because they did not have a regular doctor^^</a:t>
            </a:r>
          </a:p>
        </p:txBody>
      </p:sp>
    </p:spTree>
    <p:extLst>
      <p:ext uri="{BB962C8B-B14F-4D97-AF65-F5344CB8AC3E}">
        <p14:creationId xmlns:p14="http://schemas.microsoft.com/office/powerpoint/2010/main" val="937131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C3464-4141-ECB9-5B45-689C5798B958}"/>
            </a:ext>
          </a:extLst>
        </p:cNvPr>
        <p:cNvGrpSpPr/>
        <p:nvPr/>
      </p:nvGrpSpPr>
      <p:grpSpPr>
        <a:xfrm>
          <a:off x="0" y="0"/>
          <a:ext cx="0" cy="0"/>
          <a:chOff x="0" y="0"/>
          <a:chExt cx="0" cy="0"/>
        </a:xfrm>
      </p:grpSpPr>
      <p:graphicFrame>
        <p:nvGraphicFramePr>
          <p:cNvPr id="8" name="Chart Placeholder 5">
            <a:extLst>
              <a:ext uri="{FF2B5EF4-FFF2-40B4-BE49-F238E27FC236}">
                <a16:creationId xmlns:a16="http://schemas.microsoft.com/office/drawing/2014/main" id="{C8EA4C31-8DB4-3362-E4B8-A7BF5A1D9D69}"/>
              </a:ext>
            </a:extLst>
          </p:cNvPr>
          <p:cNvGraphicFramePr>
            <a:graphicFrameLocks noGrp="1"/>
          </p:cNvGraphicFramePr>
          <p:nvPr>
            <p:ph type="chart" sz="quarter" idx="19"/>
            <p:extLst>
              <p:ext uri="{D42A27DB-BD31-4B8C-83A1-F6EECF244321}">
                <p14:modId xmlns:p14="http://schemas.microsoft.com/office/powerpoint/2010/main" val="3952656330"/>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F8F7007E-8DF5-5DE3-7B77-0E323E01C8D0}"/>
              </a:ext>
            </a:extLst>
          </p:cNvPr>
          <p:cNvSpPr>
            <a:spLocks noGrp="1"/>
          </p:cNvSpPr>
          <p:nvPr>
            <p:ph type="body" sz="quarter" idx="22"/>
          </p:nvPr>
        </p:nvSpPr>
        <p:spPr>
          <a:xfrm>
            <a:off x="71501" y="5697252"/>
            <a:ext cx="9001063" cy="495834"/>
          </a:xfrm>
        </p:spPr>
        <p:txBody>
          <a:bodyPr/>
          <a:lstStyle/>
          <a:p>
            <a:r>
              <a:rPr lang="en-US" dirty="0"/>
              <a:t>Notes: ^^ Cost-related access problems include any of the following in the past year: had a medical problem but did not visit a doctor; skipped a medical test, treatment, or follow-up recommended by a doctor; or did not fill or collect a prescription for medicine, or skipped doses of medicine, because of the cost in the past 12 months. * Indicates difference between comparator country and US is statistically significant at p&lt;.05 level. ^ Indicates difference between US-Black and US-Hispanic is statistically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26AE6697-E9B8-A206-F7A1-641D5FBE78EC}"/>
              </a:ext>
            </a:extLst>
          </p:cNvPr>
          <p:cNvSpPr>
            <a:spLocks noGrp="1"/>
          </p:cNvSpPr>
          <p:nvPr>
            <p:ph type="title"/>
          </p:nvPr>
        </p:nvSpPr>
        <p:spPr>
          <a:xfrm>
            <a:off x="111959" y="0"/>
            <a:ext cx="9000999" cy="822960"/>
          </a:xfrm>
        </p:spPr>
        <p:txBody>
          <a:bodyPr lIns="0" tIns="0" rIns="0" bIns="0" anchor="ctr" anchorCtr="0">
            <a:noAutofit/>
          </a:bodyPr>
          <a:lstStyle/>
          <a:p>
            <a:r>
              <a:rPr lang="en-US" dirty="0"/>
              <a:t>Women in the U.S. are the most likely to skip needed care because of the cost.</a:t>
            </a:r>
          </a:p>
        </p:txBody>
      </p:sp>
      <p:sp>
        <p:nvSpPr>
          <p:cNvPr id="7" name="Text Placeholder 6">
            <a:extLst>
              <a:ext uri="{FF2B5EF4-FFF2-40B4-BE49-F238E27FC236}">
                <a16:creationId xmlns:a16="http://schemas.microsoft.com/office/drawing/2014/main" id="{8298710A-D0FD-6273-E1EE-1475F25A91B8}"/>
              </a:ext>
            </a:extLst>
          </p:cNvPr>
          <p:cNvSpPr>
            <a:spLocks noGrp="1"/>
          </p:cNvSpPr>
          <p:nvPr>
            <p:ph type="body" sz="quarter" idx="25"/>
          </p:nvPr>
        </p:nvSpPr>
        <p:spPr>
          <a:xfrm>
            <a:off x="71438" y="950408"/>
            <a:ext cx="8961120" cy="251315"/>
          </a:xfrm>
        </p:spPr>
        <p:txBody>
          <a:bodyPr/>
          <a:lstStyle/>
          <a:p>
            <a:pPr lvl="0"/>
            <a:r>
              <a:rPr lang="en-US" noProof="0" dirty="0"/>
              <a:t>Percentage of women ages 19-64 with at least one cost-related access problem^^</a:t>
            </a:r>
          </a:p>
        </p:txBody>
      </p:sp>
      <p:sp>
        <p:nvSpPr>
          <p:cNvPr id="5" name="Text Placeholder 15">
            <a:extLst>
              <a:ext uri="{FF2B5EF4-FFF2-40B4-BE49-F238E27FC236}">
                <a16:creationId xmlns:a16="http://schemas.microsoft.com/office/drawing/2014/main" id="{D8E48F00-B4A1-76D2-D340-3AD13CBD72E5}"/>
              </a:ext>
            </a:extLst>
          </p:cNvPr>
          <p:cNvSpPr txBox="1">
            <a:spLocks/>
          </p:cNvSpPr>
          <p:nvPr/>
        </p:nvSpPr>
        <p:spPr>
          <a:xfrm>
            <a:off x="75267" y="1143000"/>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marR="0" lvl="0" indent="0" algn="l" defTabSz="685784" rtl="0" eaLnBrk="1" fontAlgn="auto" latinLnBrk="0" hangingPunct="1">
              <a:lnSpc>
                <a:spcPct val="100000"/>
              </a:lnSpc>
              <a:spcBef>
                <a:spcPct val="20000"/>
              </a:spcBef>
              <a:spcAft>
                <a:spcPts val="0"/>
              </a:spcAft>
              <a:buClr>
                <a:srgbClr val="115479"/>
              </a:buClr>
              <a:buSzTx/>
              <a:buFont typeface="Arial" panose="020B0604020202020204" pitchFamily="34" charset="0"/>
              <a:buNone/>
              <a:tabLst/>
              <a:defRPr/>
            </a:pPr>
            <a:endParaRPr kumimoji="0" lang="en-US" sz="12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68234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F97C8-3142-AA1F-3E82-939CB57F26C8}"/>
            </a:ext>
          </a:extLst>
        </p:cNvPr>
        <p:cNvGrpSpPr/>
        <p:nvPr/>
      </p:nvGrpSpPr>
      <p:grpSpPr>
        <a:xfrm>
          <a:off x="0" y="0"/>
          <a:ext cx="0" cy="0"/>
          <a:chOff x="0" y="0"/>
          <a:chExt cx="0" cy="0"/>
        </a:xfrm>
      </p:grpSpPr>
      <p:graphicFrame>
        <p:nvGraphicFramePr>
          <p:cNvPr id="12" name="Chart Placeholder 5">
            <a:extLst>
              <a:ext uri="{FF2B5EF4-FFF2-40B4-BE49-F238E27FC236}">
                <a16:creationId xmlns:a16="http://schemas.microsoft.com/office/drawing/2014/main" id="{493FD073-69F6-D921-4CC9-9774C36DC9FC}"/>
              </a:ext>
            </a:extLst>
          </p:cNvPr>
          <p:cNvGraphicFramePr>
            <a:graphicFrameLocks noGrp="1"/>
          </p:cNvGraphicFramePr>
          <p:nvPr>
            <p:ph type="chart" sz="quarter" idx="19"/>
            <p:extLst>
              <p:ext uri="{D42A27DB-BD31-4B8C-83A1-F6EECF244321}">
                <p14:modId xmlns:p14="http://schemas.microsoft.com/office/powerpoint/2010/main" val="2864201242"/>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3EF0C868-1DA0-A247-02D1-29FF5C63A3BC}"/>
              </a:ext>
            </a:extLst>
          </p:cNvPr>
          <p:cNvSpPr>
            <a:spLocks noGrp="1"/>
          </p:cNvSpPr>
          <p:nvPr>
            <p:ph type="body" sz="quarter" idx="22"/>
          </p:nvPr>
        </p:nvSpPr>
        <p:spPr>
          <a:xfrm>
            <a:off x="71501" y="5697252"/>
            <a:ext cx="9001063" cy="495834"/>
          </a:xfrm>
        </p:spPr>
        <p:txBody>
          <a:bodyPr/>
          <a:lstStyle/>
          <a:p>
            <a:r>
              <a:rPr lang="en-US" dirty="0"/>
              <a:t>Notes: ^^ “During the past 12 months did not get mental health services when you needed them because of the cost?” * Indicates difference between comparator country and US is statistically significant at p&lt;.05 level.</a:t>
            </a:r>
            <a:endParaRPr lang="en-US" dirty="0">
              <a:solidFill>
                <a:srgbClr val="FF0000"/>
              </a:solidFill>
            </a:endParaRPr>
          </a:p>
          <a:p>
            <a:r>
              <a:rPr lang="en-US" dirty="0"/>
              <a:t>Data: Commonwealth Fund International Health Policy Survey (2023).</a:t>
            </a:r>
          </a:p>
        </p:txBody>
      </p:sp>
      <p:sp>
        <p:nvSpPr>
          <p:cNvPr id="2" name="Title 1">
            <a:extLst>
              <a:ext uri="{FF2B5EF4-FFF2-40B4-BE49-F238E27FC236}">
                <a16:creationId xmlns:a16="http://schemas.microsoft.com/office/drawing/2014/main" id="{390701A6-7A12-EC30-099F-8549614AEEF7}"/>
              </a:ext>
            </a:extLst>
          </p:cNvPr>
          <p:cNvSpPr>
            <a:spLocks noGrp="1"/>
          </p:cNvSpPr>
          <p:nvPr>
            <p:ph type="title"/>
          </p:nvPr>
        </p:nvSpPr>
        <p:spPr>
          <a:xfrm>
            <a:off x="111959" y="0"/>
            <a:ext cx="9000999" cy="822960"/>
          </a:xfrm>
        </p:spPr>
        <p:txBody>
          <a:bodyPr lIns="0" tIns="0" rIns="0" bIns="0" anchor="ctr" anchorCtr="0">
            <a:noAutofit/>
          </a:bodyPr>
          <a:lstStyle/>
          <a:p>
            <a:r>
              <a:rPr lang="en-US" dirty="0"/>
              <a:t>Women in the U.S. and Australia are the most likely to skip needed mental health services because of the cost.</a:t>
            </a:r>
          </a:p>
        </p:txBody>
      </p:sp>
      <p:sp>
        <p:nvSpPr>
          <p:cNvPr id="11" name="Text Placeholder 10">
            <a:extLst>
              <a:ext uri="{FF2B5EF4-FFF2-40B4-BE49-F238E27FC236}">
                <a16:creationId xmlns:a16="http://schemas.microsoft.com/office/drawing/2014/main" id="{CBC3B056-92FE-240B-2F15-4EEA7B0C76B1}"/>
              </a:ext>
            </a:extLst>
          </p:cNvPr>
          <p:cNvSpPr>
            <a:spLocks noGrp="1"/>
          </p:cNvSpPr>
          <p:nvPr>
            <p:ph type="body" sz="quarter" idx="25"/>
          </p:nvPr>
        </p:nvSpPr>
        <p:spPr>
          <a:xfrm>
            <a:off x="71438" y="950408"/>
            <a:ext cx="8961120" cy="251315"/>
          </a:xfrm>
        </p:spPr>
        <p:txBody>
          <a:bodyPr/>
          <a:lstStyle/>
          <a:p>
            <a:pPr lvl="0"/>
            <a:r>
              <a:rPr lang="en-US" noProof="0" dirty="0"/>
              <a:t>Percentage of women ages 19–64 who skipped needed mental health services because of the cost^^</a:t>
            </a:r>
          </a:p>
        </p:txBody>
      </p:sp>
      <p:sp>
        <p:nvSpPr>
          <p:cNvPr id="5" name="Text Placeholder 15">
            <a:extLst>
              <a:ext uri="{FF2B5EF4-FFF2-40B4-BE49-F238E27FC236}">
                <a16:creationId xmlns:a16="http://schemas.microsoft.com/office/drawing/2014/main" id="{18293695-3DCD-6A94-6EB3-38C0918AE67D}"/>
              </a:ext>
            </a:extLst>
          </p:cNvPr>
          <p:cNvSpPr txBox="1">
            <a:spLocks/>
          </p:cNvSpPr>
          <p:nvPr/>
        </p:nvSpPr>
        <p:spPr>
          <a:xfrm>
            <a:off x="75267" y="1143000"/>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marR="0" lvl="0" indent="0" algn="l" defTabSz="685784" rtl="0" eaLnBrk="1" fontAlgn="auto" latinLnBrk="0" hangingPunct="1">
              <a:lnSpc>
                <a:spcPct val="100000"/>
              </a:lnSpc>
              <a:spcBef>
                <a:spcPct val="20000"/>
              </a:spcBef>
              <a:spcAft>
                <a:spcPts val="0"/>
              </a:spcAft>
              <a:buClr>
                <a:srgbClr val="115479"/>
              </a:buClr>
              <a:buSzTx/>
              <a:buFont typeface="Arial" panose="020B0604020202020204" pitchFamily="34" charset="0"/>
              <a:buNone/>
              <a:tabLst/>
              <a:defRPr/>
            </a:pPr>
            <a:endParaRPr kumimoji="0" lang="en-US" sz="12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127459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AC919-908F-9B22-DC5B-19D4BC5EF994}"/>
            </a:ext>
          </a:extLst>
        </p:cNvPr>
        <p:cNvGrpSpPr/>
        <p:nvPr/>
      </p:nvGrpSpPr>
      <p:grpSpPr>
        <a:xfrm>
          <a:off x="0" y="0"/>
          <a:ext cx="0" cy="0"/>
          <a:chOff x="0" y="0"/>
          <a:chExt cx="0" cy="0"/>
        </a:xfrm>
      </p:grpSpPr>
      <p:graphicFrame>
        <p:nvGraphicFramePr>
          <p:cNvPr id="12" name="Chart Placeholder 5">
            <a:extLst>
              <a:ext uri="{FF2B5EF4-FFF2-40B4-BE49-F238E27FC236}">
                <a16:creationId xmlns:a16="http://schemas.microsoft.com/office/drawing/2014/main" id="{6840B8E2-06E0-104E-3A27-ADE55B4307D2}"/>
              </a:ext>
            </a:extLst>
          </p:cNvPr>
          <p:cNvGraphicFramePr>
            <a:graphicFrameLocks noGrp="1"/>
          </p:cNvGraphicFramePr>
          <p:nvPr>
            <p:ph type="chart" sz="quarter" idx="19"/>
            <p:extLst>
              <p:ext uri="{D42A27DB-BD31-4B8C-83A1-F6EECF244321}">
                <p14:modId xmlns:p14="http://schemas.microsoft.com/office/powerpoint/2010/main" val="1073018457"/>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4B5D8095-69A8-94B8-35D2-E8897308C11F}"/>
              </a:ext>
            </a:extLst>
          </p:cNvPr>
          <p:cNvSpPr>
            <a:spLocks noGrp="1"/>
          </p:cNvSpPr>
          <p:nvPr>
            <p:ph type="body" sz="quarter" idx="22"/>
          </p:nvPr>
        </p:nvSpPr>
        <p:spPr>
          <a:xfrm>
            <a:off x="71501" y="5697252"/>
            <a:ext cx="9001063" cy="495834"/>
          </a:xfrm>
        </p:spPr>
        <p:txBody>
          <a:bodyPr/>
          <a:lstStyle/>
          <a:p>
            <a:r>
              <a:rPr lang="en-US" dirty="0"/>
              <a:t>Notes: ^^ Medical bill problems include any of the following in the past year: had serious problems paying or were unable to pay medical bills; spent a lot of time on paperwork or disputes related to medical bills; or were denied insurance payments or were paid less than expected. * Indicates difference between comparator country and US is statistically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7449624F-BDD1-82C5-D14F-8D764A2CDA12}"/>
              </a:ext>
            </a:extLst>
          </p:cNvPr>
          <p:cNvSpPr>
            <a:spLocks noGrp="1"/>
          </p:cNvSpPr>
          <p:nvPr>
            <p:ph type="title"/>
          </p:nvPr>
        </p:nvSpPr>
        <p:spPr>
          <a:xfrm>
            <a:off x="111959" y="0"/>
            <a:ext cx="9000999" cy="822960"/>
          </a:xfrm>
        </p:spPr>
        <p:txBody>
          <a:bodyPr lIns="0" tIns="0" rIns="0" bIns="0" anchor="ctr" anchorCtr="0">
            <a:noAutofit/>
          </a:bodyPr>
          <a:lstStyle/>
          <a:p>
            <a:r>
              <a:rPr lang="en-US" dirty="0"/>
              <a:t>Women in the U.S. are the most likely to have problems paying medical bills.</a:t>
            </a:r>
          </a:p>
        </p:txBody>
      </p:sp>
      <p:sp>
        <p:nvSpPr>
          <p:cNvPr id="11" name="Text Placeholder 10">
            <a:extLst>
              <a:ext uri="{FF2B5EF4-FFF2-40B4-BE49-F238E27FC236}">
                <a16:creationId xmlns:a16="http://schemas.microsoft.com/office/drawing/2014/main" id="{2ABB414E-7F12-6F70-3A0E-8157C56E79B5}"/>
              </a:ext>
            </a:extLst>
          </p:cNvPr>
          <p:cNvSpPr>
            <a:spLocks noGrp="1"/>
          </p:cNvSpPr>
          <p:nvPr>
            <p:ph type="body" sz="quarter" idx="25"/>
          </p:nvPr>
        </p:nvSpPr>
        <p:spPr>
          <a:xfrm>
            <a:off x="71438" y="950408"/>
            <a:ext cx="8961120" cy="251315"/>
          </a:xfrm>
        </p:spPr>
        <p:txBody>
          <a:bodyPr/>
          <a:lstStyle/>
          <a:p>
            <a:pPr lvl="0"/>
            <a:r>
              <a:rPr lang="en-US" noProof="0" dirty="0"/>
              <a:t>Percentage of women ages 19–64 with at least one medical bill problem^^</a:t>
            </a:r>
          </a:p>
        </p:txBody>
      </p:sp>
      <p:sp>
        <p:nvSpPr>
          <p:cNvPr id="5" name="Text Placeholder 15">
            <a:extLst>
              <a:ext uri="{FF2B5EF4-FFF2-40B4-BE49-F238E27FC236}">
                <a16:creationId xmlns:a16="http://schemas.microsoft.com/office/drawing/2014/main" id="{FD4051FA-A77A-D032-B65E-E6D36A1A2070}"/>
              </a:ext>
            </a:extLst>
          </p:cNvPr>
          <p:cNvSpPr txBox="1">
            <a:spLocks/>
          </p:cNvSpPr>
          <p:nvPr/>
        </p:nvSpPr>
        <p:spPr>
          <a:xfrm>
            <a:off x="75267" y="1143000"/>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marR="0" lvl="0" indent="0" algn="l" defTabSz="685784" rtl="0" eaLnBrk="1" fontAlgn="auto" latinLnBrk="0" hangingPunct="1">
              <a:lnSpc>
                <a:spcPct val="100000"/>
              </a:lnSpc>
              <a:spcBef>
                <a:spcPct val="20000"/>
              </a:spcBef>
              <a:spcAft>
                <a:spcPts val="0"/>
              </a:spcAft>
              <a:buClr>
                <a:srgbClr val="115479"/>
              </a:buClr>
              <a:buSzTx/>
              <a:buFont typeface="Arial" panose="020B0604020202020204" pitchFamily="34" charset="0"/>
              <a:buNone/>
              <a:tabLst/>
              <a:defRPr/>
            </a:pPr>
            <a:endParaRPr kumimoji="0" lang="en-US" sz="12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7724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0DD58-95AB-AD14-3717-7D9FE1EF8E07}"/>
            </a:ext>
          </a:extLst>
        </p:cNvPr>
        <p:cNvGrpSpPr/>
        <p:nvPr/>
      </p:nvGrpSpPr>
      <p:grpSpPr>
        <a:xfrm>
          <a:off x="0" y="0"/>
          <a:ext cx="0" cy="0"/>
          <a:chOff x="0" y="0"/>
          <a:chExt cx="0" cy="0"/>
        </a:xfrm>
      </p:grpSpPr>
      <p:graphicFrame>
        <p:nvGraphicFramePr>
          <p:cNvPr id="8" name="Chart Placeholder 5">
            <a:extLst>
              <a:ext uri="{FF2B5EF4-FFF2-40B4-BE49-F238E27FC236}">
                <a16:creationId xmlns:a16="http://schemas.microsoft.com/office/drawing/2014/main" id="{56139E58-9B1E-1787-EA93-7D602B28C293}"/>
              </a:ext>
            </a:extLst>
          </p:cNvPr>
          <p:cNvGraphicFramePr>
            <a:graphicFrameLocks noGrp="1"/>
          </p:cNvGraphicFramePr>
          <p:nvPr>
            <p:ph type="chart" sz="quarter" idx="19"/>
            <p:extLst>
              <p:ext uri="{D42A27DB-BD31-4B8C-83A1-F6EECF244321}">
                <p14:modId xmlns:p14="http://schemas.microsoft.com/office/powerpoint/2010/main" val="3431328933"/>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4F9D8C05-7680-3ADC-14A8-78D7DE13BD58}"/>
              </a:ext>
            </a:extLst>
          </p:cNvPr>
          <p:cNvSpPr>
            <a:spLocks noGrp="1"/>
          </p:cNvSpPr>
          <p:nvPr>
            <p:ph type="body" sz="quarter" idx="22"/>
          </p:nvPr>
        </p:nvSpPr>
        <p:spPr>
          <a:xfrm>
            <a:off x="71501" y="5697252"/>
            <a:ext cx="9001063" cy="495834"/>
          </a:xfrm>
        </p:spPr>
        <p:txBody>
          <a:bodyPr/>
          <a:lstStyle/>
          <a:p>
            <a:r>
              <a:rPr lang="en-US" dirty="0"/>
              <a:t>Notes: 2016 data for NZ, NOR; 2020 data for FRA, GER, UK; 2021 data for CHL, JPN, KOR, SWIZ, US; 2022 data for AUS, CAN, NETH, SWE. The list of deaths considered “avoidable” is from: Organization for Economic Co-operation and Development, “</a:t>
            </a:r>
            <a:r>
              <a:rPr lang="en-US" dirty="0">
                <a:hlinkClick r:id="rId3"/>
              </a:rPr>
              <a:t>OECD Health Statistics 2024 Definitions, Sources and Methodology, Avoidable Mortality</a:t>
            </a:r>
            <a:r>
              <a:rPr lang="en-US" dirty="0"/>
              <a:t>,” OECD, July 2024.</a:t>
            </a:r>
          </a:p>
          <a:p>
            <a:r>
              <a:rPr lang="en-US" dirty="0"/>
              <a:t>Data: OECD Health Statistics 2024.</a:t>
            </a:r>
          </a:p>
        </p:txBody>
      </p:sp>
      <p:sp>
        <p:nvSpPr>
          <p:cNvPr id="2" name="Title 1">
            <a:extLst>
              <a:ext uri="{FF2B5EF4-FFF2-40B4-BE49-F238E27FC236}">
                <a16:creationId xmlns:a16="http://schemas.microsoft.com/office/drawing/2014/main" id="{7A531DD1-80D8-3381-6538-B84465706FF0}"/>
              </a:ext>
            </a:extLst>
          </p:cNvPr>
          <p:cNvSpPr>
            <a:spLocks noGrp="1"/>
          </p:cNvSpPr>
          <p:nvPr>
            <p:ph type="title"/>
          </p:nvPr>
        </p:nvSpPr>
        <p:spPr>
          <a:xfrm>
            <a:off x="111959" y="0"/>
            <a:ext cx="9000999" cy="822960"/>
          </a:xfrm>
        </p:spPr>
        <p:txBody>
          <a:bodyPr lIns="0" tIns="0" rIns="0" bIns="0" anchor="ctr" anchorCtr="0">
            <a:noAutofit/>
          </a:bodyPr>
          <a:lstStyle/>
          <a:p>
            <a:r>
              <a:rPr lang="en-US" dirty="0"/>
              <a:t>U.S. women have the highest rate of avoidable deaths. </a:t>
            </a:r>
          </a:p>
        </p:txBody>
      </p:sp>
      <p:sp>
        <p:nvSpPr>
          <p:cNvPr id="7" name="Text Placeholder 6">
            <a:extLst>
              <a:ext uri="{FF2B5EF4-FFF2-40B4-BE49-F238E27FC236}">
                <a16:creationId xmlns:a16="http://schemas.microsoft.com/office/drawing/2014/main" id="{CB536BA6-E685-E2FA-5BFC-2F6CBE4BC048}"/>
              </a:ext>
            </a:extLst>
          </p:cNvPr>
          <p:cNvSpPr>
            <a:spLocks noGrp="1"/>
          </p:cNvSpPr>
          <p:nvPr>
            <p:ph type="body" sz="quarter" idx="25"/>
          </p:nvPr>
        </p:nvSpPr>
        <p:spPr>
          <a:xfrm>
            <a:off x="71438" y="950408"/>
            <a:ext cx="8961120" cy="251315"/>
          </a:xfrm>
        </p:spPr>
        <p:txBody>
          <a:bodyPr/>
          <a:lstStyle/>
          <a:p>
            <a:pPr lvl="0"/>
            <a:r>
              <a:rPr lang="en-US" noProof="0" dirty="0"/>
              <a:t>Avoidable mortality deaths per 100,000 females (standardized rates)</a:t>
            </a:r>
          </a:p>
        </p:txBody>
      </p:sp>
      <p:sp>
        <p:nvSpPr>
          <p:cNvPr id="5" name="Text Placeholder 15">
            <a:extLst>
              <a:ext uri="{FF2B5EF4-FFF2-40B4-BE49-F238E27FC236}">
                <a16:creationId xmlns:a16="http://schemas.microsoft.com/office/drawing/2014/main" id="{9B82D7A7-013E-2818-F17E-939F95EF3646}"/>
              </a:ext>
            </a:extLst>
          </p:cNvPr>
          <p:cNvSpPr txBox="1">
            <a:spLocks/>
          </p:cNvSpPr>
          <p:nvPr/>
        </p:nvSpPr>
        <p:spPr>
          <a:xfrm>
            <a:off x="39317" y="1166658"/>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marR="0" lvl="0" indent="0" algn="l" defTabSz="685784" rtl="0" eaLnBrk="1" fontAlgn="auto" latinLnBrk="0" hangingPunct="1">
              <a:lnSpc>
                <a:spcPct val="100000"/>
              </a:lnSpc>
              <a:spcBef>
                <a:spcPct val="20000"/>
              </a:spcBef>
              <a:spcAft>
                <a:spcPts val="0"/>
              </a:spcAft>
              <a:buClr>
                <a:srgbClr val="115479"/>
              </a:buClr>
              <a:buSzTx/>
              <a:buFont typeface="Arial" panose="020B0604020202020204" pitchFamily="34" charset="0"/>
              <a:buNone/>
              <a:tabLst/>
              <a:defRPr/>
            </a:pPr>
            <a:endParaRPr kumimoji="0" lang="en-US" sz="12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187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2A50F-FC78-0EBB-684F-23904C04979C}"/>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A36F8426-526C-248B-DB97-B40572195FE4}"/>
              </a:ext>
            </a:extLst>
          </p:cNvPr>
          <p:cNvSpPr>
            <a:spLocks noGrp="1"/>
          </p:cNvSpPr>
          <p:nvPr>
            <p:ph type="body" sz="quarter" idx="22"/>
          </p:nvPr>
        </p:nvSpPr>
        <p:spPr>
          <a:xfrm>
            <a:off x="71501" y="5697252"/>
            <a:ext cx="9001063" cy="495834"/>
          </a:xfrm>
        </p:spPr>
        <p:txBody>
          <a:bodyPr/>
          <a:lstStyle/>
          <a:p>
            <a:r>
              <a:rPr lang="en-US" dirty="0"/>
              <a:t>Data: Institute for Health Metrics and Evaluation (IHME), </a:t>
            </a:r>
            <a:r>
              <a:rPr lang="en-US" dirty="0">
                <a:hlinkClick r:id="rId2"/>
              </a:rPr>
              <a:t>Global Burden of Disease</a:t>
            </a:r>
            <a:r>
              <a:rPr lang="en-US" dirty="0"/>
              <a:t>, 2021.</a:t>
            </a:r>
          </a:p>
        </p:txBody>
      </p:sp>
      <p:sp>
        <p:nvSpPr>
          <p:cNvPr id="2" name="Title 1">
            <a:extLst>
              <a:ext uri="{FF2B5EF4-FFF2-40B4-BE49-F238E27FC236}">
                <a16:creationId xmlns:a16="http://schemas.microsoft.com/office/drawing/2014/main" id="{353C0D43-9126-0D9D-9E94-E8C11FFD755D}"/>
              </a:ext>
            </a:extLst>
          </p:cNvPr>
          <p:cNvSpPr>
            <a:spLocks noGrp="1"/>
          </p:cNvSpPr>
          <p:nvPr>
            <p:ph type="title"/>
          </p:nvPr>
        </p:nvSpPr>
        <p:spPr>
          <a:xfrm>
            <a:off x="111959" y="0"/>
            <a:ext cx="9000999" cy="822960"/>
          </a:xfrm>
        </p:spPr>
        <p:txBody>
          <a:bodyPr lIns="0" tIns="0" rIns="0" bIns="0" anchor="ctr" anchorCtr="0">
            <a:noAutofit/>
          </a:bodyPr>
          <a:lstStyle/>
          <a:p>
            <a:r>
              <a:rPr lang="en-US" dirty="0"/>
              <a:t>U.S. women are the most likely to die from cardiovascular disease.</a:t>
            </a:r>
          </a:p>
        </p:txBody>
      </p:sp>
      <p:sp>
        <p:nvSpPr>
          <p:cNvPr id="20" name="Text Placeholder 19">
            <a:extLst>
              <a:ext uri="{FF2B5EF4-FFF2-40B4-BE49-F238E27FC236}">
                <a16:creationId xmlns:a16="http://schemas.microsoft.com/office/drawing/2014/main" id="{7EB455DA-8B79-F604-3EB6-3C2FC35E0935}"/>
              </a:ext>
            </a:extLst>
          </p:cNvPr>
          <p:cNvSpPr>
            <a:spLocks noGrp="1"/>
          </p:cNvSpPr>
          <p:nvPr>
            <p:ph type="body" sz="quarter" idx="25"/>
          </p:nvPr>
        </p:nvSpPr>
        <p:spPr/>
        <p:txBody>
          <a:bodyPr/>
          <a:lstStyle/>
          <a:p>
            <a:r>
              <a:rPr kumimoji="0" lang="en-US" sz="11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rPr>
              <a:t>Cardiovascular-related deaths (age-standardized) per 100,000 females</a:t>
            </a:r>
          </a:p>
        </p:txBody>
      </p:sp>
      <p:sp>
        <p:nvSpPr>
          <p:cNvPr id="5" name="Text Placeholder 15">
            <a:extLst>
              <a:ext uri="{FF2B5EF4-FFF2-40B4-BE49-F238E27FC236}">
                <a16:creationId xmlns:a16="http://schemas.microsoft.com/office/drawing/2014/main" id="{A49C88F2-1196-96AA-F6D3-E1CA80CFA3D5}"/>
              </a:ext>
            </a:extLst>
          </p:cNvPr>
          <p:cNvSpPr txBox="1">
            <a:spLocks/>
          </p:cNvSpPr>
          <p:nvPr/>
        </p:nvSpPr>
        <p:spPr>
          <a:xfrm>
            <a:off x="39317" y="1166658"/>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marR="0" lvl="0" indent="0" algn="l" defTabSz="685784" rtl="0" eaLnBrk="1" fontAlgn="auto" latinLnBrk="0" hangingPunct="1">
              <a:lnSpc>
                <a:spcPct val="100000"/>
              </a:lnSpc>
              <a:spcBef>
                <a:spcPct val="20000"/>
              </a:spcBef>
              <a:spcAft>
                <a:spcPts val="0"/>
              </a:spcAft>
              <a:buClr>
                <a:srgbClr val="115479"/>
              </a:buClr>
              <a:buSzTx/>
              <a:buFont typeface="Arial" panose="020B0604020202020204" pitchFamily="34" charset="0"/>
              <a:buNone/>
              <a:tabLst/>
              <a:defRPr/>
            </a:pPr>
            <a:endParaRPr kumimoji="0" lang="en-US" sz="1200" b="0" i="1" u="none" strike="noStrike" kern="800" cap="none" spc="-8" normalizeH="0" baseline="0" noProof="0" dirty="0">
              <a:ln>
                <a:noFill/>
              </a:ln>
              <a:solidFill>
                <a:srgbClr val="1A1A1A"/>
              </a:solidFill>
              <a:effectLst/>
              <a:uLnTx/>
              <a:uFillTx/>
              <a:latin typeface="Arial" panose="020B0604020202020204" pitchFamily="34" charset="0"/>
              <a:ea typeface="Tahoma" panose="020B0604030504040204" pitchFamily="34" charset="0"/>
              <a:cs typeface="Arial" panose="020B0604020202020204" pitchFamily="34" charset="0"/>
            </a:endParaRPr>
          </a:p>
        </p:txBody>
      </p:sp>
      <p:graphicFrame>
        <p:nvGraphicFramePr>
          <p:cNvPr id="21" name="Chart Placeholder 5">
            <a:extLst>
              <a:ext uri="{FF2B5EF4-FFF2-40B4-BE49-F238E27FC236}">
                <a16:creationId xmlns:a16="http://schemas.microsoft.com/office/drawing/2014/main" id="{12CF9E2A-AB34-5C44-F377-2952C751D3BD}"/>
              </a:ext>
            </a:extLst>
          </p:cNvPr>
          <p:cNvGraphicFramePr>
            <a:graphicFrameLocks noGrp="1"/>
          </p:cNvGraphicFramePr>
          <p:nvPr>
            <p:ph type="chart" sz="quarter" idx="19"/>
            <p:extLst>
              <p:ext uri="{D42A27DB-BD31-4B8C-83A1-F6EECF244321}">
                <p14:modId xmlns:p14="http://schemas.microsoft.com/office/powerpoint/2010/main" val="750112455"/>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0846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2A50F-FC78-0EBB-684F-23904C04979C}"/>
            </a:ext>
          </a:extLst>
        </p:cNvPr>
        <p:cNvGrpSpPr/>
        <p:nvPr/>
      </p:nvGrpSpPr>
      <p:grpSpPr>
        <a:xfrm>
          <a:off x="0" y="0"/>
          <a:ext cx="0" cy="0"/>
          <a:chOff x="0" y="0"/>
          <a:chExt cx="0" cy="0"/>
        </a:xfrm>
      </p:grpSpPr>
      <p:graphicFrame>
        <p:nvGraphicFramePr>
          <p:cNvPr id="10" name="Chart Placeholder 5">
            <a:extLst>
              <a:ext uri="{FF2B5EF4-FFF2-40B4-BE49-F238E27FC236}">
                <a16:creationId xmlns:a16="http://schemas.microsoft.com/office/drawing/2014/main" id="{D5AB9579-C03F-EF5D-FE02-7D7CDD4AC8C4}"/>
              </a:ext>
            </a:extLst>
          </p:cNvPr>
          <p:cNvGraphicFramePr>
            <a:graphicFrameLocks noGrp="1"/>
          </p:cNvGraphicFramePr>
          <p:nvPr>
            <p:ph type="chart" sz="quarter" idx="19"/>
            <p:extLst>
              <p:ext uri="{D42A27DB-BD31-4B8C-83A1-F6EECF244321}">
                <p14:modId xmlns:p14="http://schemas.microsoft.com/office/powerpoint/2010/main" val="2784073074"/>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A36F8426-526C-248B-DB97-B40572195FE4}"/>
              </a:ext>
            </a:extLst>
          </p:cNvPr>
          <p:cNvSpPr>
            <a:spLocks noGrp="1"/>
          </p:cNvSpPr>
          <p:nvPr>
            <p:ph type="body" sz="quarter" idx="22"/>
          </p:nvPr>
        </p:nvSpPr>
        <p:spPr>
          <a:xfrm>
            <a:off x="71501" y="5697252"/>
            <a:ext cx="9001063" cy="495834"/>
          </a:xfrm>
        </p:spPr>
        <p:txBody>
          <a:bodyPr/>
          <a:lstStyle/>
          <a:p>
            <a:r>
              <a:rPr lang="en-US" dirty="0"/>
              <a:t>Data: Institute for Health Metrics and Evaluation (IHME), </a:t>
            </a:r>
            <a:r>
              <a:rPr lang="en-US" dirty="0">
                <a:hlinkClick r:id="rId3"/>
              </a:rPr>
              <a:t>Global Burden of Disease</a:t>
            </a:r>
            <a:r>
              <a:rPr lang="en-US" dirty="0"/>
              <a:t>, 2021.</a:t>
            </a:r>
          </a:p>
        </p:txBody>
      </p:sp>
      <p:sp>
        <p:nvSpPr>
          <p:cNvPr id="2" name="Title 1">
            <a:extLst>
              <a:ext uri="{FF2B5EF4-FFF2-40B4-BE49-F238E27FC236}">
                <a16:creationId xmlns:a16="http://schemas.microsoft.com/office/drawing/2014/main" id="{353C0D43-9126-0D9D-9E94-E8C11FFD755D}"/>
              </a:ext>
            </a:extLst>
          </p:cNvPr>
          <p:cNvSpPr>
            <a:spLocks noGrp="1"/>
          </p:cNvSpPr>
          <p:nvPr>
            <p:ph type="title"/>
          </p:nvPr>
        </p:nvSpPr>
        <p:spPr>
          <a:xfrm>
            <a:off x="111959" y="0"/>
            <a:ext cx="9000999" cy="822960"/>
          </a:xfrm>
        </p:spPr>
        <p:txBody>
          <a:bodyPr lIns="0" tIns="0" rIns="0" bIns="0" anchor="ctr" anchorCtr="0">
            <a:noAutofit/>
          </a:bodyPr>
          <a:lstStyle/>
          <a:p>
            <a:r>
              <a:rPr lang="en-US" dirty="0"/>
              <a:t>Women in the United Kingdom, Germany, and the Netherlands have the highest rates of breast cancer–related deaths.</a:t>
            </a:r>
          </a:p>
        </p:txBody>
      </p:sp>
      <p:sp>
        <p:nvSpPr>
          <p:cNvPr id="9" name="Text Placeholder 8">
            <a:extLst>
              <a:ext uri="{FF2B5EF4-FFF2-40B4-BE49-F238E27FC236}">
                <a16:creationId xmlns:a16="http://schemas.microsoft.com/office/drawing/2014/main" id="{4596CE79-E261-A553-76DA-6BD61EC2419A}"/>
              </a:ext>
            </a:extLst>
          </p:cNvPr>
          <p:cNvSpPr>
            <a:spLocks noGrp="1"/>
          </p:cNvSpPr>
          <p:nvPr>
            <p:ph type="body" sz="quarter" idx="25"/>
          </p:nvPr>
        </p:nvSpPr>
        <p:spPr>
          <a:xfrm>
            <a:off x="71438" y="950408"/>
            <a:ext cx="8961120" cy="251315"/>
          </a:xfrm>
        </p:spPr>
        <p:txBody>
          <a:bodyPr/>
          <a:lstStyle/>
          <a:p>
            <a:r>
              <a:rPr lang="en-US" noProof="0" dirty="0"/>
              <a:t>Breast cancer deaths (age-standardized) per 100,000 females</a:t>
            </a:r>
          </a:p>
        </p:txBody>
      </p:sp>
    </p:spTree>
    <p:extLst>
      <p:ext uri="{BB962C8B-B14F-4D97-AF65-F5344CB8AC3E}">
        <p14:creationId xmlns:p14="http://schemas.microsoft.com/office/powerpoint/2010/main" val="549052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2A50F-FC78-0EBB-684F-23904C04979C}"/>
            </a:ext>
          </a:extLst>
        </p:cNvPr>
        <p:cNvGrpSpPr/>
        <p:nvPr/>
      </p:nvGrpSpPr>
      <p:grpSpPr>
        <a:xfrm>
          <a:off x="0" y="0"/>
          <a:ext cx="0" cy="0"/>
          <a:chOff x="0" y="0"/>
          <a:chExt cx="0" cy="0"/>
        </a:xfrm>
      </p:grpSpPr>
      <p:graphicFrame>
        <p:nvGraphicFramePr>
          <p:cNvPr id="10" name="Chart Placeholder 5">
            <a:extLst>
              <a:ext uri="{FF2B5EF4-FFF2-40B4-BE49-F238E27FC236}">
                <a16:creationId xmlns:a16="http://schemas.microsoft.com/office/drawing/2014/main" id="{57E0FB1E-5B23-95C4-FC1C-E042CEFB3F15}"/>
              </a:ext>
            </a:extLst>
          </p:cNvPr>
          <p:cNvGraphicFramePr>
            <a:graphicFrameLocks noGrp="1"/>
          </p:cNvGraphicFramePr>
          <p:nvPr>
            <p:ph type="chart" sz="quarter" idx="19"/>
            <p:extLst>
              <p:ext uri="{D42A27DB-BD31-4B8C-83A1-F6EECF244321}">
                <p14:modId xmlns:p14="http://schemas.microsoft.com/office/powerpoint/2010/main" val="685502931"/>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A36F8426-526C-248B-DB97-B40572195FE4}"/>
              </a:ext>
            </a:extLst>
          </p:cNvPr>
          <p:cNvSpPr>
            <a:spLocks noGrp="1"/>
          </p:cNvSpPr>
          <p:nvPr>
            <p:ph type="body" sz="quarter" idx="22"/>
          </p:nvPr>
        </p:nvSpPr>
        <p:spPr>
          <a:xfrm>
            <a:off x="71501" y="5697252"/>
            <a:ext cx="9001063" cy="495834"/>
          </a:xfrm>
        </p:spPr>
        <p:txBody>
          <a:bodyPr/>
          <a:lstStyle/>
          <a:p>
            <a:r>
              <a:rPr lang="en-US" dirty="0"/>
              <a:t>Data: Institute for Health Metrics and Evaluation (IHME), </a:t>
            </a:r>
            <a:r>
              <a:rPr lang="en-US" dirty="0">
                <a:hlinkClick r:id="rId3"/>
              </a:rPr>
              <a:t>Global Burden of Disease</a:t>
            </a:r>
            <a:r>
              <a:rPr lang="en-US" dirty="0"/>
              <a:t>, 2021.</a:t>
            </a:r>
          </a:p>
        </p:txBody>
      </p:sp>
      <p:sp>
        <p:nvSpPr>
          <p:cNvPr id="2" name="Title 1">
            <a:extLst>
              <a:ext uri="{FF2B5EF4-FFF2-40B4-BE49-F238E27FC236}">
                <a16:creationId xmlns:a16="http://schemas.microsoft.com/office/drawing/2014/main" id="{353C0D43-9126-0D9D-9E94-E8C11FFD755D}"/>
              </a:ext>
            </a:extLst>
          </p:cNvPr>
          <p:cNvSpPr>
            <a:spLocks noGrp="1"/>
          </p:cNvSpPr>
          <p:nvPr>
            <p:ph type="title"/>
          </p:nvPr>
        </p:nvSpPr>
        <p:spPr>
          <a:xfrm>
            <a:off x="111959" y="0"/>
            <a:ext cx="9000999" cy="822960"/>
          </a:xfrm>
        </p:spPr>
        <p:txBody>
          <a:bodyPr lIns="0" tIns="0" rIns="0" bIns="0" anchor="ctr" anchorCtr="0">
            <a:noAutofit/>
          </a:bodyPr>
          <a:lstStyle/>
          <a:p>
            <a:r>
              <a:rPr lang="en-US" dirty="0"/>
              <a:t>With the exception of Chile, cervical cancer deaths were similar in all countries.</a:t>
            </a:r>
          </a:p>
        </p:txBody>
      </p:sp>
      <p:sp>
        <p:nvSpPr>
          <p:cNvPr id="9" name="Text Placeholder 8">
            <a:extLst>
              <a:ext uri="{FF2B5EF4-FFF2-40B4-BE49-F238E27FC236}">
                <a16:creationId xmlns:a16="http://schemas.microsoft.com/office/drawing/2014/main" id="{B447C1D6-BE96-DCCB-95CA-76E8ECCD1BBC}"/>
              </a:ext>
            </a:extLst>
          </p:cNvPr>
          <p:cNvSpPr>
            <a:spLocks noGrp="1"/>
          </p:cNvSpPr>
          <p:nvPr>
            <p:ph type="body" sz="quarter" idx="25"/>
          </p:nvPr>
        </p:nvSpPr>
        <p:spPr>
          <a:xfrm>
            <a:off x="71438" y="950408"/>
            <a:ext cx="8961120" cy="251315"/>
          </a:xfrm>
        </p:spPr>
        <p:txBody>
          <a:bodyPr/>
          <a:lstStyle/>
          <a:p>
            <a:r>
              <a:rPr lang="en-US" noProof="0" dirty="0"/>
              <a:t>Cervical cancer deaths (age-standardized) per 100,000 females</a:t>
            </a:r>
          </a:p>
        </p:txBody>
      </p:sp>
    </p:spTree>
    <p:extLst>
      <p:ext uri="{BB962C8B-B14F-4D97-AF65-F5344CB8AC3E}">
        <p14:creationId xmlns:p14="http://schemas.microsoft.com/office/powerpoint/2010/main" val="1069749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DDDA1-301C-6B67-B44E-CFED736E784D}"/>
            </a:ext>
          </a:extLst>
        </p:cNvPr>
        <p:cNvGrpSpPr/>
        <p:nvPr/>
      </p:nvGrpSpPr>
      <p:grpSpPr>
        <a:xfrm>
          <a:off x="0" y="0"/>
          <a:ext cx="0" cy="0"/>
          <a:chOff x="0" y="0"/>
          <a:chExt cx="0" cy="0"/>
        </a:xfrm>
      </p:grpSpPr>
      <p:graphicFrame>
        <p:nvGraphicFramePr>
          <p:cNvPr id="14" name="Chart Placeholder 5">
            <a:extLst>
              <a:ext uri="{FF2B5EF4-FFF2-40B4-BE49-F238E27FC236}">
                <a16:creationId xmlns:a16="http://schemas.microsoft.com/office/drawing/2014/main" id="{036DD2A7-C330-49D1-0F7C-CC8304063D29}"/>
              </a:ext>
            </a:extLst>
          </p:cNvPr>
          <p:cNvGraphicFramePr>
            <a:graphicFrameLocks noGrp="1"/>
          </p:cNvGraphicFramePr>
          <p:nvPr>
            <p:ph type="chart" sz="quarter" idx="19"/>
            <p:extLst>
              <p:ext uri="{D42A27DB-BD31-4B8C-83A1-F6EECF244321}">
                <p14:modId xmlns:p14="http://schemas.microsoft.com/office/powerpoint/2010/main" val="732255951"/>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015A973D-B143-3270-A789-A79A4910BCA9}"/>
              </a:ext>
            </a:extLst>
          </p:cNvPr>
          <p:cNvSpPr>
            <a:spLocks noGrp="1"/>
          </p:cNvSpPr>
          <p:nvPr>
            <p:ph type="body" sz="quarter" idx="22"/>
          </p:nvPr>
        </p:nvSpPr>
        <p:spPr>
          <a:xfrm>
            <a:off x="71501" y="5697252"/>
            <a:ext cx="9001063" cy="495834"/>
          </a:xfrm>
        </p:spPr>
        <p:txBody>
          <a:bodyPr/>
          <a:lstStyle/>
          <a:p>
            <a:r>
              <a:rPr lang="en-US" dirty="0"/>
              <a:t>Notes: * Indicates difference between comparator country and US is statistically significant at p&lt;.05 level. ** Indicates difference between US-Black and US-white is statistically significant at p&lt;.05 level. ^ Indicates difference between US-Black and US-Hispanic is statistically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786DBC18-D589-996F-790F-D3F0CFA0B5BA}"/>
              </a:ext>
            </a:extLst>
          </p:cNvPr>
          <p:cNvSpPr>
            <a:spLocks noGrp="1"/>
          </p:cNvSpPr>
          <p:nvPr>
            <p:ph type="title"/>
          </p:nvPr>
        </p:nvSpPr>
        <p:spPr>
          <a:xfrm>
            <a:off x="111959" y="0"/>
            <a:ext cx="9000999" cy="822960"/>
          </a:xfrm>
        </p:spPr>
        <p:txBody>
          <a:bodyPr lIns="0" tIns="0" rIns="0" bIns="0" anchor="ctr" anchorCtr="0">
            <a:noAutofit/>
          </a:bodyPr>
          <a:lstStyle/>
          <a:p>
            <a:r>
              <a:rPr lang="en-US" dirty="0"/>
              <a:t>A greater proportion of U.S. women take four or more prescriptions regularly; Black women take multiple prescriptions at the highest rate.</a:t>
            </a:r>
          </a:p>
        </p:txBody>
      </p:sp>
      <p:sp>
        <p:nvSpPr>
          <p:cNvPr id="13" name="Text Placeholder 12">
            <a:extLst>
              <a:ext uri="{FF2B5EF4-FFF2-40B4-BE49-F238E27FC236}">
                <a16:creationId xmlns:a16="http://schemas.microsoft.com/office/drawing/2014/main" id="{86D638C8-57D8-B996-74D9-5B4AC801AB54}"/>
              </a:ext>
            </a:extLst>
          </p:cNvPr>
          <p:cNvSpPr>
            <a:spLocks noGrp="1"/>
          </p:cNvSpPr>
          <p:nvPr>
            <p:ph type="body" sz="quarter" idx="25"/>
          </p:nvPr>
        </p:nvSpPr>
        <p:spPr>
          <a:xfrm>
            <a:off x="71438" y="950408"/>
            <a:ext cx="8961120" cy="251315"/>
          </a:xfrm>
        </p:spPr>
        <p:txBody>
          <a:bodyPr/>
          <a:lstStyle/>
          <a:p>
            <a:r>
              <a:rPr lang="en-US" noProof="0" dirty="0"/>
              <a:t>Percentage of women ages 19–64 who </a:t>
            </a:r>
            <a:r>
              <a:rPr lang="en-US" dirty="0"/>
              <a:t>take four or more prescription medications</a:t>
            </a:r>
            <a:endParaRPr lang="en-US" noProof="0" dirty="0"/>
          </a:p>
        </p:txBody>
      </p:sp>
    </p:spTree>
    <p:extLst>
      <p:ext uri="{BB962C8B-B14F-4D97-AF65-F5344CB8AC3E}">
        <p14:creationId xmlns:p14="http://schemas.microsoft.com/office/powerpoint/2010/main" val="190256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80089-2BEB-FCA2-E49E-1848311CDA70}"/>
            </a:ext>
          </a:extLst>
        </p:cNvPr>
        <p:cNvGrpSpPr/>
        <p:nvPr/>
      </p:nvGrpSpPr>
      <p:grpSpPr>
        <a:xfrm>
          <a:off x="0" y="0"/>
          <a:ext cx="0" cy="0"/>
          <a:chOff x="0" y="0"/>
          <a:chExt cx="0" cy="0"/>
        </a:xfrm>
      </p:grpSpPr>
      <p:graphicFrame>
        <p:nvGraphicFramePr>
          <p:cNvPr id="14" name="Chart Placeholder 5">
            <a:extLst>
              <a:ext uri="{FF2B5EF4-FFF2-40B4-BE49-F238E27FC236}">
                <a16:creationId xmlns:a16="http://schemas.microsoft.com/office/drawing/2014/main" id="{E4ACC2F8-FA2C-37D6-87C4-2AD894B2A40A}"/>
              </a:ext>
            </a:extLst>
          </p:cNvPr>
          <p:cNvGraphicFramePr>
            <a:graphicFrameLocks noGrp="1"/>
          </p:cNvGraphicFramePr>
          <p:nvPr>
            <p:ph type="chart" sz="quarter" idx="19"/>
            <p:extLst>
              <p:ext uri="{D42A27DB-BD31-4B8C-83A1-F6EECF244321}">
                <p14:modId xmlns:p14="http://schemas.microsoft.com/office/powerpoint/2010/main" val="3709500430"/>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23279F13-5A67-1CEA-8A0F-B45F711E765B}"/>
              </a:ext>
            </a:extLst>
          </p:cNvPr>
          <p:cNvSpPr>
            <a:spLocks noGrp="1"/>
          </p:cNvSpPr>
          <p:nvPr>
            <p:ph type="body" sz="quarter" idx="22"/>
          </p:nvPr>
        </p:nvSpPr>
        <p:spPr>
          <a:xfrm>
            <a:off x="71501" y="5697252"/>
            <a:ext cx="9001063" cy="495834"/>
          </a:xfrm>
        </p:spPr>
        <p:txBody>
          <a:bodyPr/>
          <a:lstStyle/>
          <a:p>
            <a:r>
              <a:rPr lang="en-US" dirty="0"/>
              <a:t>Notes: ^^ Mental health need: Respondent reported they had ever been told they had depression, anxiety, or other mental health conditions, or said in the past 12 months they received counselling or treatment for their mental health. * Indicates difference between comparator country and US is statistically significant at p&lt;.05 level. ** Indicates difference between US-Black/US-Hispanic and US-white is significantly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967F1681-9E92-E6CD-4C70-7B6DD2CF66E7}"/>
              </a:ext>
            </a:extLst>
          </p:cNvPr>
          <p:cNvSpPr>
            <a:spLocks noGrp="1"/>
          </p:cNvSpPr>
          <p:nvPr>
            <p:ph type="title"/>
          </p:nvPr>
        </p:nvSpPr>
        <p:spPr>
          <a:xfrm>
            <a:off x="111959" y="0"/>
            <a:ext cx="9000999" cy="822960"/>
          </a:xfrm>
        </p:spPr>
        <p:txBody>
          <a:bodyPr lIns="0" tIns="0" rIns="0" bIns="0" anchor="ctr" anchorCtr="0">
            <a:noAutofit/>
          </a:bodyPr>
          <a:lstStyle/>
          <a:p>
            <a:r>
              <a:rPr lang="en-US" dirty="0"/>
              <a:t>Half of women in the U.S. and Australia reported having a mental health care need.</a:t>
            </a:r>
          </a:p>
        </p:txBody>
      </p:sp>
      <p:sp>
        <p:nvSpPr>
          <p:cNvPr id="13" name="Text Placeholder 12">
            <a:extLst>
              <a:ext uri="{FF2B5EF4-FFF2-40B4-BE49-F238E27FC236}">
                <a16:creationId xmlns:a16="http://schemas.microsoft.com/office/drawing/2014/main" id="{E146A732-5BCA-A788-3489-342D15D38002}"/>
              </a:ext>
            </a:extLst>
          </p:cNvPr>
          <p:cNvSpPr>
            <a:spLocks noGrp="1"/>
          </p:cNvSpPr>
          <p:nvPr>
            <p:ph type="body" sz="quarter" idx="25"/>
          </p:nvPr>
        </p:nvSpPr>
        <p:spPr>
          <a:xfrm>
            <a:off x="71438" y="950408"/>
            <a:ext cx="8961120" cy="251315"/>
          </a:xfrm>
        </p:spPr>
        <p:txBody>
          <a:bodyPr/>
          <a:lstStyle/>
          <a:p>
            <a:r>
              <a:rPr lang="en-US" noProof="0" dirty="0"/>
              <a:t>Percentage of women ages 19–64 who </a:t>
            </a:r>
            <a:r>
              <a:rPr lang="en-US" dirty="0"/>
              <a:t>reported having a mental health need^^</a:t>
            </a:r>
            <a:endParaRPr lang="en-US" noProof="0" dirty="0"/>
          </a:p>
        </p:txBody>
      </p:sp>
    </p:spTree>
    <p:extLst>
      <p:ext uri="{BB962C8B-B14F-4D97-AF65-F5344CB8AC3E}">
        <p14:creationId xmlns:p14="http://schemas.microsoft.com/office/powerpoint/2010/main" val="292979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CED21-7DF0-AD59-9839-B829FE5240EA}"/>
            </a:ext>
          </a:extLst>
        </p:cNvPr>
        <p:cNvGrpSpPr/>
        <p:nvPr/>
      </p:nvGrpSpPr>
      <p:grpSpPr>
        <a:xfrm>
          <a:off x="0" y="0"/>
          <a:ext cx="0" cy="0"/>
          <a:chOff x="0" y="0"/>
          <a:chExt cx="0" cy="0"/>
        </a:xfrm>
      </p:grpSpPr>
      <p:graphicFrame>
        <p:nvGraphicFramePr>
          <p:cNvPr id="10" name="Chart Placeholder 5">
            <a:extLst>
              <a:ext uri="{FF2B5EF4-FFF2-40B4-BE49-F238E27FC236}">
                <a16:creationId xmlns:a16="http://schemas.microsoft.com/office/drawing/2014/main" id="{AA702D6A-3914-2374-B7CB-8B2214025A0C}"/>
              </a:ext>
            </a:extLst>
          </p:cNvPr>
          <p:cNvGraphicFramePr>
            <a:graphicFrameLocks noGrp="1"/>
          </p:cNvGraphicFramePr>
          <p:nvPr>
            <p:ph type="chart" sz="quarter" idx="19"/>
            <p:extLst>
              <p:ext uri="{D42A27DB-BD31-4B8C-83A1-F6EECF244321}">
                <p14:modId xmlns:p14="http://schemas.microsoft.com/office/powerpoint/2010/main" val="1535130179"/>
              </p:ext>
            </p:extLst>
          </p:nvPr>
        </p:nvGraphicFramePr>
        <p:xfrm>
          <a:off x="71438" y="1260475"/>
          <a:ext cx="9001125" cy="4057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9344B3A4-EC7D-9F0A-D606-A168BEDA3CE7}"/>
              </a:ext>
            </a:extLst>
          </p:cNvPr>
          <p:cNvSpPr>
            <a:spLocks noGrp="1"/>
          </p:cNvSpPr>
          <p:nvPr>
            <p:ph type="body" sz="quarter" idx="22"/>
          </p:nvPr>
        </p:nvSpPr>
        <p:spPr>
          <a:xfrm>
            <a:off x="71501" y="5697252"/>
            <a:ext cx="9001063" cy="495834"/>
          </a:xfrm>
        </p:spPr>
        <p:txBody>
          <a:bodyPr/>
          <a:lstStyle/>
          <a:p>
            <a:r>
              <a:rPr lang="en-US" dirty="0"/>
              <a:t>Notes: Social service needs defined as being always or usually worried about at least one of the following in the past 12 months: having enough food, having enough money to pay rent or mortgage, having a clean and safe place to sleep, having a stable job or source of income; for US-only comparison, differences were controlled by income. * Indicates difference between comparator country and US is statistically significant at p&lt;.05 level. ** Indicates difference between US-Blacks/US-Hispanics and US-whites is significantly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A9FD6EBA-AC32-913D-18AB-9150989DC5E2}"/>
              </a:ext>
            </a:extLst>
          </p:cNvPr>
          <p:cNvSpPr>
            <a:spLocks noGrp="1"/>
          </p:cNvSpPr>
          <p:nvPr>
            <p:ph type="title"/>
          </p:nvPr>
        </p:nvSpPr>
        <p:spPr>
          <a:xfrm>
            <a:off x="111959" y="0"/>
            <a:ext cx="9000999" cy="822960"/>
          </a:xfrm>
        </p:spPr>
        <p:txBody>
          <a:bodyPr lIns="0" tIns="0" rIns="0" bIns="0" anchor="ctr" anchorCtr="0">
            <a:noAutofit/>
          </a:bodyPr>
          <a:lstStyle/>
          <a:p>
            <a:r>
              <a:rPr lang="en-US" dirty="0"/>
              <a:t>Hispanic and Black women in the U.S. were the most likely to report having at least one social need.</a:t>
            </a:r>
          </a:p>
        </p:txBody>
      </p:sp>
      <p:sp>
        <p:nvSpPr>
          <p:cNvPr id="9" name="Text Placeholder 8">
            <a:extLst>
              <a:ext uri="{FF2B5EF4-FFF2-40B4-BE49-F238E27FC236}">
                <a16:creationId xmlns:a16="http://schemas.microsoft.com/office/drawing/2014/main" id="{C6F0D180-7657-A4C0-C963-321FC98404B9}"/>
              </a:ext>
            </a:extLst>
          </p:cNvPr>
          <p:cNvSpPr>
            <a:spLocks noGrp="1"/>
          </p:cNvSpPr>
          <p:nvPr>
            <p:ph type="body" sz="quarter" idx="25"/>
          </p:nvPr>
        </p:nvSpPr>
        <p:spPr>
          <a:xfrm>
            <a:off x="71438" y="950408"/>
            <a:ext cx="8961120" cy="251315"/>
          </a:xfrm>
        </p:spPr>
        <p:txBody>
          <a:bodyPr/>
          <a:lstStyle/>
          <a:p>
            <a:r>
              <a:rPr lang="en-US" noProof="0" dirty="0"/>
              <a:t>Percentage of women ages 19–64 with at least one social service need</a:t>
            </a:r>
          </a:p>
        </p:txBody>
      </p:sp>
    </p:spTree>
    <p:extLst>
      <p:ext uri="{BB962C8B-B14F-4D97-AF65-F5344CB8AC3E}">
        <p14:creationId xmlns:p14="http://schemas.microsoft.com/office/powerpoint/2010/main" val="2769107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38CA5-F65A-9339-817D-6C230892F6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E6DB64C-CD4E-E68B-DE88-C9FE7E9B7AD2}"/>
              </a:ext>
            </a:extLst>
          </p:cNvPr>
          <p:cNvSpPr/>
          <p:nvPr/>
        </p:nvSpPr>
        <p:spPr>
          <a:xfrm>
            <a:off x="71437" y="3923519"/>
            <a:ext cx="8961437" cy="1428059"/>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13" name="Chart Placeholder 5">
            <a:extLst>
              <a:ext uri="{FF2B5EF4-FFF2-40B4-BE49-F238E27FC236}">
                <a16:creationId xmlns:a16="http://schemas.microsoft.com/office/drawing/2014/main" id="{03138996-5FDB-67D8-E5DF-B73754427356}"/>
              </a:ext>
            </a:extLst>
          </p:cNvPr>
          <p:cNvGraphicFramePr>
            <a:graphicFrameLocks noGrp="1"/>
          </p:cNvGraphicFramePr>
          <p:nvPr>
            <p:ph type="chart" sz="quarter" idx="19"/>
            <p:extLst>
              <p:ext uri="{D42A27DB-BD31-4B8C-83A1-F6EECF244321}">
                <p14:modId xmlns:p14="http://schemas.microsoft.com/office/powerpoint/2010/main" val="1520965851"/>
              </p:ext>
            </p:extLst>
          </p:nvPr>
        </p:nvGraphicFramePr>
        <p:xfrm>
          <a:off x="71438" y="1092820"/>
          <a:ext cx="9001125" cy="4225305"/>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C88B7690-CE0A-F1A1-070C-CD6D1DB681AF}"/>
              </a:ext>
            </a:extLst>
          </p:cNvPr>
          <p:cNvSpPr>
            <a:spLocks noGrp="1"/>
          </p:cNvSpPr>
          <p:nvPr>
            <p:ph type="body" sz="quarter" idx="22"/>
          </p:nvPr>
        </p:nvSpPr>
        <p:spPr>
          <a:xfrm>
            <a:off x="71501" y="5697252"/>
            <a:ext cx="9001063" cy="495834"/>
          </a:xfrm>
        </p:spPr>
        <p:txBody>
          <a:bodyPr/>
          <a:lstStyle/>
          <a:p>
            <a:endParaRPr lang="en-US" dirty="0"/>
          </a:p>
          <a:p>
            <a:r>
              <a:rPr lang="en-US" dirty="0"/>
              <a:t>Notes: For all countries except US, “public” refers to only having public insurance and not a private plan. Segments may not sum to 100 percent because of rounding. ** Indicates difference between US-Hispanic uninsured population and US-white uninsured population is statistically significant at p&lt;.05 level. ^ Indicates difference between US-Black uninsured population and US-Hispanic uninsured population is statistically significant at p&lt;.05 level.</a:t>
            </a:r>
          </a:p>
          <a:p>
            <a:r>
              <a:rPr lang="en-US" dirty="0"/>
              <a:t>Data: Commonwealth Fund International Health Policy Survey (2023).</a:t>
            </a:r>
          </a:p>
        </p:txBody>
      </p:sp>
      <p:sp>
        <p:nvSpPr>
          <p:cNvPr id="2" name="Title 1">
            <a:extLst>
              <a:ext uri="{FF2B5EF4-FFF2-40B4-BE49-F238E27FC236}">
                <a16:creationId xmlns:a16="http://schemas.microsoft.com/office/drawing/2014/main" id="{E19CE9DA-6B03-3484-3A6D-165E5639D03E}"/>
              </a:ext>
            </a:extLst>
          </p:cNvPr>
          <p:cNvSpPr>
            <a:spLocks noGrp="1"/>
          </p:cNvSpPr>
          <p:nvPr>
            <p:ph type="title"/>
          </p:nvPr>
        </p:nvSpPr>
        <p:spPr>
          <a:xfrm>
            <a:off x="111959" y="0"/>
            <a:ext cx="9000999" cy="822960"/>
          </a:xfrm>
        </p:spPr>
        <p:txBody>
          <a:bodyPr lIns="0" tIns="0" rIns="0" bIns="0" anchor="ctr" anchorCtr="0">
            <a:noAutofit/>
          </a:bodyPr>
          <a:lstStyle/>
          <a:p>
            <a:r>
              <a:rPr lang="en-US" dirty="0"/>
              <a:t>The U.S. is the only country with an uninsured rate for women; over a quarter of U.S. Hispanic women reported lacking health insurance.</a:t>
            </a:r>
          </a:p>
        </p:txBody>
      </p:sp>
      <p:sp>
        <p:nvSpPr>
          <p:cNvPr id="12" name="Text Placeholder 11">
            <a:extLst>
              <a:ext uri="{FF2B5EF4-FFF2-40B4-BE49-F238E27FC236}">
                <a16:creationId xmlns:a16="http://schemas.microsoft.com/office/drawing/2014/main" id="{3D825EDB-CFDC-C264-A161-4A610C9B8546}"/>
              </a:ext>
            </a:extLst>
          </p:cNvPr>
          <p:cNvSpPr>
            <a:spLocks noGrp="1"/>
          </p:cNvSpPr>
          <p:nvPr>
            <p:ph type="body" sz="quarter" idx="25"/>
          </p:nvPr>
        </p:nvSpPr>
        <p:spPr>
          <a:xfrm>
            <a:off x="71438" y="950408"/>
            <a:ext cx="8961120" cy="251315"/>
          </a:xfrm>
        </p:spPr>
        <p:txBody>
          <a:bodyPr/>
          <a:lstStyle/>
          <a:p>
            <a:r>
              <a:rPr lang="en-US" noProof="0" dirty="0"/>
              <a:t>Health insurance breakdown among women ages 19–64</a:t>
            </a:r>
          </a:p>
        </p:txBody>
      </p:sp>
    </p:spTree>
    <p:extLst>
      <p:ext uri="{BB962C8B-B14F-4D97-AF65-F5344CB8AC3E}">
        <p14:creationId xmlns:p14="http://schemas.microsoft.com/office/powerpoint/2010/main" val="3356653897"/>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9e91428-62e1-404e-8dba-d479e0ef01ba">
      <Terms xmlns="http://schemas.microsoft.com/office/infopath/2007/PartnerControls"/>
    </lcf76f155ced4ddcb4097134ff3c332f>
    <TaxCatchAll xmlns="fd0705cf-2316-48c0-96f8-e5d689de0d9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8067ce02bfb4442d5d73ad518aebf38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b66d3965185a16ef559b800314e966c"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DC1ED0-8AE5-4FDA-B480-D6720F1539C0}">
  <ds:schemaRefs>
    <ds:schemaRef ds:uri="http://schemas.microsoft.com/sharepoint/v3/contenttype/forms"/>
  </ds:schemaRefs>
</ds:datastoreItem>
</file>

<file path=customXml/itemProps2.xml><?xml version="1.0" encoding="utf-8"?>
<ds:datastoreItem xmlns:ds="http://schemas.openxmlformats.org/officeDocument/2006/customXml" ds:itemID="{96F26C58-D017-4A06-A5FF-F59DBD2815EF}">
  <ds:schemaRefs>
    <ds:schemaRef ds:uri="http://schemas.microsoft.com/office/infopath/2007/PartnerControls"/>
    <ds:schemaRef ds:uri="http://schemas.microsoft.com/office/2006/documentManagement/types"/>
    <ds:schemaRef ds:uri="29e91428-62e1-404e-8dba-d479e0ef01ba"/>
    <ds:schemaRef ds:uri="http://www.w3.org/XML/1998/namespace"/>
    <ds:schemaRef ds:uri="http://purl.org/dc/elements/1.1/"/>
    <ds:schemaRef ds:uri="http://purl.org/dc/terms/"/>
    <ds:schemaRef ds:uri="http://purl.org/dc/dcmitype/"/>
    <ds:schemaRef ds:uri="http://schemas.openxmlformats.org/package/2006/metadata/core-properties"/>
    <ds:schemaRef ds:uri="fd0705cf-2316-48c0-96f8-e5d689de0d99"/>
    <ds:schemaRef ds:uri="http://schemas.microsoft.com/office/2006/metadata/properties"/>
  </ds:schemaRefs>
</ds:datastoreItem>
</file>

<file path=customXml/itemProps3.xml><?xml version="1.0" encoding="utf-8"?>
<ds:datastoreItem xmlns:ds="http://schemas.openxmlformats.org/officeDocument/2006/customXml" ds:itemID="{8F3DF9DE-C47D-46B5-9AC7-A8E33DBFCA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2401</TotalTime>
  <Words>1506</Words>
  <Application>Microsoft Office PowerPoint</Application>
  <PresentationFormat>On-screen Show (4:3)</PresentationFormat>
  <Paragraphs>115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CMWF_2021</vt:lpstr>
      <vt:lpstr>Women’s life expectancy at birth is at least two years lower in the U.S. compared to other high-income countries. </vt:lpstr>
      <vt:lpstr>U.S. women have the highest rate of avoidable deaths. </vt:lpstr>
      <vt:lpstr>U.S. women are the most likely to die from cardiovascular disease.</vt:lpstr>
      <vt:lpstr>Women in the United Kingdom, Germany, and the Netherlands have the highest rates of breast cancer–related deaths.</vt:lpstr>
      <vt:lpstr>With the exception of Chile, cervical cancer deaths were similar in all countries.</vt:lpstr>
      <vt:lpstr>A greater proportion of U.S. women take four or more prescriptions regularly; Black women take multiple prescriptions at the highest rate.</vt:lpstr>
      <vt:lpstr>Half of women in the U.S. and Australia reported having a mental health care need.</vt:lpstr>
      <vt:lpstr>Hispanic and Black women in the U.S. were the most likely to report having at least one social need.</vt:lpstr>
      <vt:lpstr>The U.S. is the only country with an uninsured rate for women; over a quarter of U.S. Hispanic women reported lacking health insurance.</vt:lpstr>
      <vt:lpstr>Women in the U.S., regardless of race or ethnicity, are less likely to have a regular doctor or place of care than women in nearly all other countries.</vt:lpstr>
      <vt:lpstr>Black women in the U.S. are the most likely to go to the ER for care that is better provided in a doctor’s office.</vt:lpstr>
      <vt:lpstr>Women in the U.S. are the most likely to skip needed care because of the cost.</vt:lpstr>
      <vt:lpstr>Women in the U.S. and Australia are the most likely to skip needed mental health services because of the cost.</vt:lpstr>
      <vt:lpstr>Women in the U.S. are the most likely to have problems paying medical bills.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Health Care for Women: How the U.S. Compares Internationally</dc:title>
  <dc:creator>Munira Gunja;lz@cmwf.org</dc:creator>
  <cp:lastModifiedBy>Paul Frame</cp:lastModifiedBy>
  <cp:revision>2</cp:revision>
  <dcterms:created xsi:type="dcterms:W3CDTF">2023-09-18T20:01:14Z</dcterms:created>
  <dcterms:modified xsi:type="dcterms:W3CDTF">2024-08-12T15:06:13Z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