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2.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notesSlides/notesSlide3.xml" ContentType="application/vnd.openxmlformats-officedocument.presentationml.notesSlid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4.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notesSlides/notesSlide5.xml" ContentType="application/vnd.openxmlformats-officedocument.presentationml.notesSlide+xml"/>
  <Override PartName="/ppt/charts/chart8.xml" ContentType="application/vnd.openxmlformats-officedocument.drawingml.chart+xml"/>
  <Override PartName="/ppt/charts/style8.xml" ContentType="application/vnd.ms-office.chartstyle+xml"/>
  <Override PartName="/ppt/charts/colors8.xml" ContentType="application/vnd.ms-office.chartcolorstyle+xml"/>
  <Override PartName="/ppt/theme/themeOverride1.xml" ContentType="application/vnd.openxmlformats-officedocument.themeOverride+xml"/>
  <Override PartName="/ppt/notesSlides/notesSlide6.xml" ContentType="application/vnd.openxmlformats-officedocument.presentationml.notesSlide+xml"/>
  <Override PartName="/ppt/charts/chart9.xml" ContentType="application/vnd.openxmlformats-officedocument.drawingml.chart+xml"/>
  <Override PartName="/ppt/charts/style9.xml" ContentType="application/vnd.ms-office.chartstyle+xml"/>
  <Override PartName="/ppt/charts/colors9.xml" ContentType="application/vnd.ms-office.chartcolorstyle+xml"/>
  <Override PartName="/ppt/charts/chart10.xml" ContentType="application/vnd.openxmlformats-officedocument.drawingml.chart+xml"/>
  <Override PartName="/ppt/charts/style10.xml" ContentType="application/vnd.ms-office.chartstyle+xml"/>
  <Override PartName="/ppt/charts/colors10.xml" ContentType="application/vnd.ms-office.chartcolorstyle+xml"/>
  <Override PartName="/ppt/notesSlides/notesSlide7.xml" ContentType="application/vnd.openxmlformats-officedocument.presentationml.notesSlide+xml"/>
  <Override PartName="/ppt/charts/chart11.xml" ContentType="application/vnd.openxmlformats-officedocument.drawingml.chart+xml"/>
  <Override PartName="/ppt/charts/style11.xml" ContentType="application/vnd.ms-office.chartstyle+xml"/>
  <Override PartName="/ppt/charts/colors11.xml" ContentType="application/vnd.ms-office.chartcolorstyle+xml"/>
  <Override PartName="/ppt/theme/themeOverride2.xml" ContentType="application/vnd.openxmlformats-officedocument.themeOverride+xml"/>
  <Override PartName="/ppt/notesSlides/notesSlide8.xml" ContentType="application/vnd.openxmlformats-officedocument.presentationml.notesSlide+xml"/>
  <Override PartName="/ppt/charts/chart12.xml" ContentType="application/vnd.openxmlformats-officedocument.drawingml.chart+xml"/>
  <Override PartName="/ppt/charts/style12.xml" ContentType="application/vnd.ms-office.chartstyle+xml"/>
  <Override PartName="/ppt/charts/colors12.xml" ContentType="application/vnd.ms-office.chartcolorstyle+xml"/>
  <Override PartName="/ppt/theme/themeOverride3.xml" ContentType="application/vnd.openxmlformats-officedocument.themeOverride+xml"/>
  <Override PartName="/ppt/notesSlides/notesSlide9.xml" ContentType="application/vnd.openxmlformats-officedocument.presentationml.notesSlide+xml"/>
  <Override PartName="/ppt/charts/chart13.xml" ContentType="application/vnd.openxmlformats-officedocument.drawingml.chart+xml"/>
  <Override PartName="/ppt/charts/style13.xml" ContentType="application/vnd.ms-office.chartstyle+xml"/>
  <Override PartName="/ppt/charts/colors13.xml" ContentType="application/vnd.ms-office.chartcolorstyle+xml"/>
  <Override PartName="/ppt/charts/chart14.xml" ContentType="application/vnd.openxmlformats-officedocument.drawingml.chart+xml"/>
  <Override PartName="/ppt/charts/style14.xml" ContentType="application/vnd.ms-office.chartstyle+xml"/>
  <Override PartName="/ppt/charts/colors14.xml" ContentType="application/vnd.ms-office.chartcolorstyl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820" r:id="rId4"/>
  </p:sldMasterIdLst>
  <p:notesMasterIdLst>
    <p:notesMasterId r:id="rId15"/>
  </p:notesMasterIdLst>
  <p:handoutMasterIdLst>
    <p:handoutMasterId r:id="rId16"/>
  </p:handoutMasterIdLst>
  <p:sldIdLst>
    <p:sldId id="268" r:id="rId5"/>
    <p:sldId id="280" r:id="rId6"/>
    <p:sldId id="286" r:id="rId7"/>
    <p:sldId id="283" r:id="rId8"/>
    <p:sldId id="289" r:id="rId9"/>
    <p:sldId id="290" r:id="rId10"/>
    <p:sldId id="287" r:id="rId11"/>
    <p:sldId id="288" r:id="rId12"/>
    <p:sldId id="281" r:id="rId13"/>
    <p:sldId id="291" r:id="rId14"/>
  </p:sldIdLst>
  <p:sldSz cx="9144000" cy="6858000" type="screen4x3"/>
  <p:notesSz cx="7010400" cy="9236075"/>
  <p:defaultText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848" userDrawn="1">
          <p15:clr>
            <a:srgbClr val="A4A3A4"/>
          </p15:clr>
        </p15:guide>
        <p15:guide id="2" pos="2472" userDrawn="1">
          <p15:clr>
            <a:srgbClr val="A4A3A4"/>
          </p15:clr>
        </p15:guide>
        <p15:guide id="3" orient="horz" pos="264" userDrawn="1">
          <p15:clr>
            <a:srgbClr val="A4A3A4"/>
          </p15:clr>
        </p15:guide>
        <p15:guide id="4" pos="1104" userDrawn="1">
          <p15:clr>
            <a:srgbClr val="A4A3A4"/>
          </p15:clr>
        </p15:guide>
        <p15:guide id="5" pos="4824" userDrawn="1">
          <p15:clr>
            <a:srgbClr val="A4A3A4"/>
          </p15:clr>
        </p15:guide>
      </p15:sldGuideLst>
    </p:ext>
    <p:ext uri="{2D200454-40CA-4A62-9FC3-DE9A4176ACB9}">
      <p15:notesGuideLst xmlns:p15="http://schemas.microsoft.com/office/powerpoint/2012/main">
        <p15:guide id="1" orient="horz" pos="2909"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urnendu Biswas" initials="PB" lastIdx="1" clrIdx="0"/>
  <p:cmAuthor id="2" name="Munira Gunja" initials="MG" lastIdx="4" clrIdx="1">
    <p:extLst>
      <p:ext uri="{19B8F6BF-5375-455C-9EA6-DF929625EA0E}">
        <p15:presenceInfo xmlns:p15="http://schemas.microsoft.com/office/powerpoint/2012/main" userId="S::mg@cmwf.org::74f460f7-66e3-40e9-8405-3d43e8edf2b7" providerId="AD"/>
      </p:ext>
    </p:extLst>
  </p:cmAuthor>
  <p:cmAuthor id="3" name="Jesse Baumgartner" initials="JB" lastIdx="8" clrIdx="2">
    <p:extLst>
      <p:ext uri="{19B8F6BF-5375-455C-9EA6-DF929625EA0E}">
        <p15:presenceInfo xmlns:p15="http://schemas.microsoft.com/office/powerpoint/2012/main" userId="S::jb@cmwf.org::3883efdb-56ca-4cc4-b00e-5864e59762ae" providerId="AD"/>
      </p:ext>
    </p:extLst>
  </p:cmAuthor>
  <p:cmAuthor id="4" name="Sara R. Collins" initials="SRC" lastIdx="6" clrIdx="3">
    <p:extLst>
      <p:ext uri="{19B8F6BF-5375-455C-9EA6-DF929625EA0E}">
        <p15:presenceInfo xmlns:p15="http://schemas.microsoft.com/office/powerpoint/2012/main" userId="S::SRC@CMWF.org::dfbb467f-0fd7-48a6-a78e-014a35e76e12" providerId="AD"/>
      </p:ext>
    </p:extLst>
  </p:cmAuthor>
  <p:cmAuthor id="5" name="Gabriella Aboulafia" initials="GA" lastIdx="7" clrIdx="4">
    <p:extLst>
      <p:ext uri="{19B8F6BF-5375-455C-9EA6-DF929625EA0E}">
        <p15:presenceInfo xmlns:p15="http://schemas.microsoft.com/office/powerpoint/2012/main" userId="S::ga@cmwf.org::f928323e-fa3a-4b63-ac96-0ad6fdbee525" providerId="AD"/>
      </p:ext>
    </p:extLst>
  </p:cmAuthor>
  <p:cmAuthor id="6" name="Copyeditor" initials="CE" lastIdx="2" clrIdx="5">
    <p:extLst>
      <p:ext uri="{19B8F6BF-5375-455C-9EA6-DF929625EA0E}">
        <p15:presenceInfo xmlns:p15="http://schemas.microsoft.com/office/powerpoint/2012/main" userId="Copyedito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44C7F"/>
    <a:srgbClr val="D6D6D6"/>
    <a:srgbClr val="23A0F8"/>
    <a:srgbClr val="AFDAF7"/>
    <a:srgbClr val="004B00"/>
    <a:srgbClr val="71B254"/>
    <a:srgbClr val="AAD198"/>
    <a:srgbClr val="E8F5FE"/>
    <a:srgbClr val="F0F7ED"/>
    <a:srgbClr val="D1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DC07AF06-7DDB-4590-93B5-7313A7A39F65}" v="150" dt="2024-02-14T20:00:04.5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6357" autoAdjust="0"/>
  </p:normalViewPr>
  <p:slideViewPr>
    <p:cSldViewPr snapToGrid="0">
      <p:cViewPr varScale="1">
        <p:scale>
          <a:sx n="114" d="100"/>
          <a:sy n="114" d="100"/>
        </p:scale>
        <p:origin x="1524" y="102"/>
      </p:cViewPr>
      <p:guideLst>
        <p:guide orient="horz" pos="1848"/>
        <p:guide pos="2472"/>
        <p:guide orient="horz" pos="264"/>
        <p:guide pos="1104"/>
        <p:guide pos="4824"/>
      </p:guideLst>
    </p:cSldViewPr>
  </p:slideViewPr>
  <p:notesTextViewPr>
    <p:cViewPr>
      <p:scale>
        <a:sx n="1" d="1"/>
        <a:sy n="1" d="1"/>
      </p:scale>
      <p:origin x="0" y="0"/>
    </p:cViewPr>
  </p:notesTextViewPr>
  <p:notesViewPr>
    <p:cSldViewPr snapToGrid="0">
      <p:cViewPr>
        <p:scale>
          <a:sx n="1" d="2"/>
          <a:sy n="1" d="2"/>
        </p:scale>
        <p:origin x="0" y="0"/>
      </p:cViewPr>
      <p:guideLst>
        <p:guide orient="horz" pos="2909"/>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en Wilson" userId="000f367a-3246-491c-88b4-803a33f58a8b" providerId="ADAL" clId="{73799AE9-29BF-7A4A-9FFD-07F1E2F30AD3}"/>
    <pc:docChg chg="undo custSel addSld delSld modSld modMainMaster">
      <pc:chgData name="Jen Wilson" userId="000f367a-3246-491c-88b4-803a33f58a8b" providerId="ADAL" clId="{73799AE9-29BF-7A4A-9FFD-07F1E2F30AD3}" dt="2024-01-05T19:36:40.048" v="55" actId="20577"/>
      <pc:docMkLst>
        <pc:docMk/>
      </pc:docMkLst>
      <pc:sldChg chg="new del">
        <pc:chgData name="Jen Wilson" userId="000f367a-3246-491c-88b4-803a33f58a8b" providerId="ADAL" clId="{73799AE9-29BF-7A4A-9FFD-07F1E2F30AD3}" dt="2024-01-05T19:34:54.287" v="8" actId="680"/>
        <pc:sldMkLst>
          <pc:docMk/>
          <pc:sldMk cId="3923494022" sldId="256"/>
        </pc:sldMkLst>
      </pc:sldChg>
      <pc:sldChg chg="addSp delSp modSp add mod modClrScheme chgLayout">
        <pc:chgData name="Jen Wilson" userId="000f367a-3246-491c-88b4-803a33f58a8b" providerId="ADAL" clId="{73799AE9-29BF-7A4A-9FFD-07F1E2F30AD3}" dt="2024-01-05T19:36:40.048" v="55" actId="20577"/>
        <pc:sldMkLst>
          <pc:docMk/>
          <pc:sldMk cId="2568577569" sldId="259"/>
        </pc:sldMkLst>
        <pc:spChg chg="mod ord">
          <ac:chgData name="Jen Wilson" userId="000f367a-3246-491c-88b4-803a33f58a8b" providerId="ADAL" clId="{73799AE9-29BF-7A4A-9FFD-07F1E2F30AD3}" dt="2024-01-05T19:36:36.128" v="45" actId="6264"/>
          <ac:spMkLst>
            <pc:docMk/>
            <pc:sldMk cId="2568577569" sldId="259"/>
            <ac:spMk id="2" creationId="{4F865F3D-ABB0-9F45-98FD-D3809E5842F9}"/>
          </ac:spMkLst>
        </pc:spChg>
        <pc:spChg chg="add del mod">
          <ac:chgData name="Jen Wilson" userId="000f367a-3246-491c-88b4-803a33f58a8b" providerId="ADAL" clId="{73799AE9-29BF-7A4A-9FFD-07F1E2F30AD3}" dt="2024-01-05T19:35:36.499" v="28" actId="6264"/>
          <ac:spMkLst>
            <pc:docMk/>
            <pc:sldMk cId="2568577569" sldId="259"/>
            <ac:spMk id="3" creationId="{73ECE499-FA1F-4198-C4A2-2DDBD1FD600B}"/>
          </ac:spMkLst>
        </pc:spChg>
        <pc:spChg chg="add del mod ord">
          <ac:chgData name="Jen Wilson" userId="000f367a-3246-491c-88b4-803a33f58a8b" providerId="ADAL" clId="{73799AE9-29BF-7A4A-9FFD-07F1E2F30AD3}" dt="2024-01-05T19:36:36.128" v="45" actId="6264"/>
          <ac:spMkLst>
            <pc:docMk/>
            <pc:sldMk cId="2568577569" sldId="259"/>
            <ac:spMk id="4" creationId="{3997AB39-EBAC-BB4E-855E-9F546022EA15}"/>
          </ac:spMkLst>
        </pc:spChg>
        <pc:spChg chg="del mod ord">
          <ac:chgData name="Jen Wilson" userId="000f367a-3246-491c-88b4-803a33f58a8b" providerId="ADAL" clId="{73799AE9-29BF-7A4A-9FFD-07F1E2F30AD3}" dt="2024-01-05T19:35:38.609" v="29" actId="478"/>
          <ac:spMkLst>
            <pc:docMk/>
            <pc:sldMk cId="2568577569" sldId="259"/>
            <ac:spMk id="5" creationId="{2BE02FBB-0518-5843-8619-CB7C01F1B98A}"/>
          </ac:spMkLst>
        </pc:spChg>
        <pc:spChg chg="add del mod">
          <ac:chgData name="Jen Wilson" userId="000f367a-3246-491c-88b4-803a33f58a8b" providerId="ADAL" clId="{73799AE9-29BF-7A4A-9FFD-07F1E2F30AD3}" dt="2024-01-05T19:35:36.499" v="28" actId="6264"/>
          <ac:spMkLst>
            <pc:docMk/>
            <pc:sldMk cId="2568577569" sldId="259"/>
            <ac:spMk id="7" creationId="{5562FE44-7DE4-E104-2A89-99F97BC3465E}"/>
          </ac:spMkLst>
        </pc:spChg>
        <pc:spChg chg="add del mod">
          <ac:chgData name="Jen Wilson" userId="000f367a-3246-491c-88b4-803a33f58a8b" providerId="ADAL" clId="{73799AE9-29BF-7A4A-9FFD-07F1E2F30AD3}" dt="2024-01-05T19:35:36.499" v="28" actId="6264"/>
          <ac:spMkLst>
            <pc:docMk/>
            <pc:sldMk cId="2568577569" sldId="259"/>
            <ac:spMk id="8" creationId="{C38F37E1-8C18-842F-3C4A-AD8A428344D4}"/>
          </ac:spMkLst>
        </pc:spChg>
        <pc:spChg chg="add del mod">
          <ac:chgData name="Jen Wilson" userId="000f367a-3246-491c-88b4-803a33f58a8b" providerId="ADAL" clId="{73799AE9-29BF-7A4A-9FFD-07F1E2F30AD3}" dt="2024-01-05T19:35:36.499" v="28" actId="6264"/>
          <ac:spMkLst>
            <pc:docMk/>
            <pc:sldMk cId="2568577569" sldId="259"/>
            <ac:spMk id="9" creationId="{8BE3348E-7D2C-CB72-357F-FE888B48C2C4}"/>
          </ac:spMkLst>
        </pc:spChg>
        <pc:spChg chg="add del mod">
          <ac:chgData name="Jen Wilson" userId="000f367a-3246-491c-88b4-803a33f58a8b" providerId="ADAL" clId="{73799AE9-29BF-7A4A-9FFD-07F1E2F30AD3}" dt="2024-01-05T19:35:39.933" v="30" actId="478"/>
          <ac:spMkLst>
            <pc:docMk/>
            <pc:sldMk cId="2568577569" sldId="259"/>
            <ac:spMk id="11" creationId="{24149B66-98FC-77E5-649E-344C331B0CCC}"/>
          </ac:spMkLst>
        </pc:spChg>
        <pc:spChg chg="add del mod">
          <ac:chgData name="Jen Wilson" userId="000f367a-3246-491c-88b4-803a33f58a8b" providerId="ADAL" clId="{73799AE9-29BF-7A4A-9FFD-07F1E2F30AD3}" dt="2024-01-05T19:35:42.768" v="32" actId="6264"/>
          <ac:spMkLst>
            <pc:docMk/>
            <pc:sldMk cId="2568577569" sldId="259"/>
            <ac:spMk id="12" creationId="{B60CB2F9-44D5-2170-5D5B-A44813F5C682}"/>
          </ac:spMkLst>
        </pc:spChg>
        <pc:spChg chg="add del mod">
          <ac:chgData name="Jen Wilson" userId="000f367a-3246-491c-88b4-803a33f58a8b" providerId="ADAL" clId="{73799AE9-29BF-7A4A-9FFD-07F1E2F30AD3}" dt="2024-01-05T19:35:42.768" v="32" actId="6264"/>
          <ac:spMkLst>
            <pc:docMk/>
            <pc:sldMk cId="2568577569" sldId="259"/>
            <ac:spMk id="13" creationId="{9337068B-EE52-794F-3328-4BD5608B6EBE}"/>
          </ac:spMkLst>
        </pc:spChg>
        <pc:spChg chg="add del mod">
          <ac:chgData name="Jen Wilson" userId="000f367a-3246-491c-88b4-803a33f58a8b" providerId="ADAL" clId="{73799AE9-29BF-7A4A-9FFD-07F1E2F30AD3}" dt="2024-01-05T19:35:42.768" v="32" actId="6264"/>
          <ac:spMkLst>
            <pc:docMk/>
            <pc:sldMk cId="2568577569" sldId="259"/>
            <ac:spMk id="14" creationId="{F103C0D2-5EC5-E97D-0843-98CCC2C31937}"/>
          </ac:spMkLst>
        </pc:spChg>
        <pc:spChg chg="add del mod ord">
          <ac:chgData name="Jen Wilson" userId="000f367a-3246-491c-88b4-803a33f58a8b" providerId="ADAL" clId="{73799AE9-29BF-7A4A-9FFD-07F1E2F30AD3}" dt="2024-01-05T19:36:36.128" v="45" actId="6264"/>
          <ac:spMkLst>
            <pc:docMk/>
            <pc:sldMk cId="2568577569" sldId="259"/>
            <ac:spMk id="15" creationId="{430C0B21-5C88-FC48-B34C-82D2E22DCB49}"/>
          </ac:spMkLst>
        </pc:spChg>
        <pc:spChg chg="del mod ord">
          <ac:chgData name="Jen Wilson" userId="000f367a-3246-491c-88b4-803a33f58a8b" providerId="ADAL" clId="{73799AE9-29BF-7A4A-9FFD-07F1E2F30AD3}" dt="2024-01-05T19:35:40.917" v="31" actId="478"/>
          <ac:spMkLst>
            <pc:docMk/>
            <pc:sldMk cId="2568577569" sldId="259"/>
            <ac:spMk id="16" creationId="{5E163665-BC26-DF45-B331-87081D06CC53}"/>
          </ac:spMkLst>
        </pc:spChg>
        <pc:spChg chg="add del mod">
          <ac:chgData name="Jen Wilson" userId="000f367a-3246-491c-88b4-803a33f58a8b" providerId="ADAL" clId="{73799AE9-29BF-7A4A-9FFD-07F1E2F30AD3}" dt="2024-01-05T19:35:59.312" v="39"/>
          <ac:spMkLst>
            <pc:docMk/>
            <pc:sldMk cId="2568577569" sldId="259"/>
            <ac:spMk id="17" creationId="{F836A111-086D-3630-98BD-FD95582C5623}"/>
          </ac:spMkLst>
        </pc:spChg>
        <pc:spChg chg="add del mod">
          <ac:chgData name="Jen Wilson" userId="000f367a-3246-491c-88b4-803a33f58a8b" providerId="ADAL" clId="{73799AE9-29BF-7A4A-9FFD-07F1E2F30AD3}" dt="2024-01-05T19:35:58.005" v="37" actId="478"/>
          <ac:spMkLst>
            <pc:docMk/>
            <pc:sldMk cId="2568577569" sldId="259"/>
            <ac:spMk id="19" creationId="{9B8DDC45-6B86-5C53-286B-42D6D6D4C82D}"/>
          </ac:spMkLst>
        </pc:spChg>
        <pc:spChg chg="add del mod">
          <ac:chgData name="Jen Wilson" userId="000f367a-3246-491c-88b4-803a33f58a8b" providerId="ADAL" clId="{73799AE9-29BF-7A4A-9FFD-07F1E2F30AD3}" dt="2024-01-05T19:36:36.128" v="45" actId="6264"/>
          <ac:spMkLst>
            <pc:docMk/>
            <pc:sldMk cId="2568577569" sldId="259"/>
            <ac:spMk id="20" creationId="{447F0F95-2D55-D7C7-F7D4-0C9841CF595F}"/>
          </ac:spMkLst>
        </pc:spChg>
        <pc:spChg chg="add del mod">
          <ac:chgData name="Jen Wilson" userId="000f367a-3246-491c-88b4-803a33f58a8b" providerId="ADAL" clId="{73799AE9-29BF-7A4A-9FFD-07F1E2F30AD3}" dt="2024-01-05T19:36:36.128" v="45" actId="6264"/>
          <ac:spMkLst>
            <pc:docMk/>
            <pc:sldMk cId="2568577569" sldId="259"/>
            <ac:spMk id="21" creationId="{ED4800C9-673E-4D0B-EA1C-033D114E0A45}"/>
          </ac:spMkLst>
        </pc:spChg>
        <pc:spChg chg="add del mod">
          <ac:chgData name="Jen Wilson" userId="000f367a-3246-491c-88b4-803a33f58a8b" providerId="ADAL" clId="{73799AE9-29BF-7A4A-9FFD-07F1E2F30AD3}" dt="2024-01-05T19:36:36.128" v="45" actId="6264"/>
          <ac:spMkLst>
            <pc:docMk/>
            <pc:sldMk cId="2568577569" sldId="259"/>
            <ac:spMk id="22" creationId="{100F4785-5D1D-7F6B-3001-93517AFBA447}"/>
          </ac:spMkLst>
        </pc:spChg>
        <pc:spChg chg="add mod ord">
          <ac:chgData name="Jen Wilson" userId="000f367a-3246-491c-88b4-803a33f58a8b" providerId="ADAL" clId="{73799AE9-29BF-7A4A-9FFD-07F1E2F30AD3}" dt="2024-01-05T19:36:40.048" v="55" actId="20577"/>
          <ac:spMkLst>
            <pc:docMk/>
            <pc:sldMk cId="2568577569" sldId="259"/>
            <ac:spMk id="23" creationId="{5276A956-F918-7024-422C-E545161FB67F}"/>
          </ac:spMkLst>
        </pc:spChg>
        <pc:graphicFrameChg chg="mod ord">
          <ac:chgData name="Jen Wilson" userId="000f367a-3246-491c-88b4-803a33f58a8b" providerId="ADAL" clId="{73799AE9-29BF-7A4A-9FFD-07F1E2F30AD3}" dt="2024-01-05T19:36:36.128" v="45" actId="6264"/>
          <ac:graphicFrameMkLst>
            <pc:docMk/>
            <pc:sldMk cId="2568577569" sldId="259"/>
            <ac:graphicFrameMk id="6" creationId="{7B0FDFDA-E65F-AB4F-A820-1A66C335F7D4}"/>
          </ac:graphicFrameMkLst>
        </pc:graphicFrameChg>
      </pc:sldChg>
      <pc:sldChg chg="del">
        <pc:chgData name="Jen Wilson" userId="000f367a-3246-491c-88b4-803a33f58a8b" providerId="ADAL" clId="{73799AE9-29BF-7A4A-9FFD-07F1E2F30AD3}" dt="2024-01-05T19:34:46.686" v="2" actId="2696"/>
        <pc:sldMkLst>
          <pc:docMk/>
          <pc:sldMk cId="3033345281" sldId="316"/>
        </pc:sldMkLst>
      </pc:sldChg>
      <pc:sldChg chg="del">
        <pc:chgData name="Jen Wilson" userId="000f367a-3246-491c-88b4-803a33f58a8b" providerId="ADAL" clId="{73799AE9-29BF-7A4A-9FFD-07F1E2F30AD3}" dt="2024-01-05T19:34:46.866" v="3" actId="2696"/>
        <pc:sldMkLst>
          <pc:docMk/>
          <pc:sldMk cId="3643972969" sldId="317"/>
        </pc:sldMkLst>
      </pc:sldChg>
      <pc:sldChg chg="modSp add del mod">
        <pc:chgData name="Jen Wilson" userId="000f367a-3246-491c-88b4-803a33f58a8b" providerId="ADAL" clId="{73799AE9-29BF-7A4A-9FFD-07F1E2F30AD3}" dt="2024-01-05T19:36:34.740" v="44" actId="2696"/>
        <pc:sldMkLst>
          <pc:docMk/>
          <pc:sldMk cId="2047790646" sldId="347"/>
        </pc:sldMkLst>
        <pc:spChg chg="mod">
          <ac:chgData name="Jen Wilson" userId="000f367a-3246-491c-88b4-803a33f58a8b" providerId="ADAL" clId="{73799AE9-29BF-7A4A-9FFD-07F1E2F30AD3}" dt="2024-01-05T19:34:59.158" v="11" actId="20577"/>
          <ac:spMkLst>
            <pc:docMk/>
            <pc:sldMk cId="2047790646" sldId="347"/>
            <ac:spMk id="2" creationId="{4F865F3D-ABB0-9F45-98FD-D3809E5842F9}"/>
          </ac:spMkLst>
        </pc:spChg>
        <pc:spChg chg="mod">
          <ac:chgData name="Jen Wilson" userId="000f367a-3246-491c-88b4-803a33f58a8b" providerId="ADAL" clId="{73799AE9-29BF-7A4A-9FFD-07F1E2F30AD3}" dt="2024-01-05T19:35:07.151" v="24" actId="20577"/>
          <ac:spMkLst>
            <pc:docMk/>
            <pc:sldMk cId="2047790646" sldId="347"/>
            <ac:spMk id="4" creationId="{3997AB39-EBAC-BB4E-855E-9F546022EA15}"/>
          </ac:spMkLst>
        </pc:spChg>
        <pc:spChg chg="mod">
          <ac:chgData name="Jen Wilson" userId="000f367a-3246-491c-88b4-803a33f58a8b" providerId="ADAL" clId="{73799AE9-29BF-7A4A-9FFD-07F1E2F30AD3}" dt="2024-01-05T19:35:00.503" v="12" actId="20577"/>
          <ac:spMkLst>
            <pc:docMk/>
            <pc:sldMk cId="2047790646" sldId="347"/>
            <ac:spMk id="14" creationId="{9978C020-96FB-26D2-8742-19930599F036}"/>
          </ac:spMkLst>
        </pc:spChg>
      </pc:sldChg>
      <pc:sldChg chg="del">
        <pc:chgData name="Jen Wilson" userId="000f367a-3246-491c-88b4-803a33f58a8b" providerId="ADAL" clId="{73799AE9-29BF-7A4A-9FFD-07F1E2F30AD3}" dt="2024-01-05T19:34:46.413" v="1" actId="2696"/>
        <pc:sldMkLst>
          <pc:docMk/>
          <pc:sldMk cId="4163064496" sldId="361"/>
        </pc:sldMkLst>
      </pc:sldChg>
      <pc:sldChg chg="del">
        <pc:chgData name="Jen Wilson" userId="000f367a-3246-491c-88b4-803a33f58a8b" providerId="ADAL" clId="{73799AE9-29BF-7A4A-9FFD-07F1E2F30AD3}" dt="2024-01-05T19:34:47.348" v="5" actId="2696"/>
        <pc:sldMkLst>
          <pc:docMk/>
          <pc:sldMk cId="48812653" sldId="363"/>
        </pc:sldMkLst>
      </pc:sldChg>
      <pc:sldChg chg="del">
        <pc:chgData name="Jen Wilson" userId="000f367a-3246-491c-88b4-803a33f58a8b" providerId="ADAL" clId="{73799AE9-29BF-7A4A-9FFD-07F1E2F30AD3}" dt="2024-01-05T19:34:46.278" v="0" actId="2696"/>
        <pc:sldMkLst>
          <pc:docMk/>
          <pc:sldMk cId="1939414189" sldId="364"/>
        </pc:sldMkLst>
      </pc:sldChg>
      <pc:sldChg chg="del">
        <pc:chgData name="Jen Wilson" userId="000f367a-3246-491c-88b4-803a33f58a8b" providerId="ADAL" clId="{73799AE9-29BF-7A4A-9FFD-07F1E2F30AD3}" dt="2024-01-05T19:34:47.083" v="4" actId="2696"/>
        <pc:sldMkLst>
          <pc:docMk/>
          <pc:sldMk cId="2300566394" sldId="365"/>
        </pc:sldMkLst>
      </pc:sldChg>
      <pc:sldMasterChg chg="addSldLayout delSldLayout modSldLayout">
        <pc:chgData name="Jen Wilson" userId="000f367a-3246-491c-88b4-803a33f58a8b" providerId="ADAL" clId="{73799AE9-29BF-7A4A-9FFD-07F1E2F30AD3}" dt="2024-01-05T19:36:30.454" v="43" actId="2696"/>
        <pc:sldMasterMkLst>
          <pc:docMk/>
          <pc:sldMasterMk cId="521200669" sldId="2147483820"/>
        </pc:sldMasterMkLst>
        <pc:sldLayoutChg chg="modSp add del mod">
          <pc:chgData name="Jen Wilson" userId="000f367a-3246-491c-88b4-803a33f58a8b" providerId="ADAL" clId="{73799AE9-29BF-7A4A-9FFD-07F1E2F30AD3}" dt="2024-01-05T19:36:19.477" v="42"/>
          <pc:sldLayoutMkLst>
            <pc:docMk/>
            <pc:sldMasterMk cId="521200669" sldId="2147483820"/>
            <pc:sldLayoutMk cId="3924335288" sldId="2147483863"/>
          </pc:sldLayoutMkLst>
          <pc:spChg chg="mod">
            <ac:chgData name="Jen Wilson" userId="000f367a-3246-491c-88b4-803a33f58a8b" providerId="ADAL" clId="{73799AE9-29BF-7A4A-9FFD-07F1E2F30AD3}" dt="2024-01-05T19:36:19.477" v="42"/>
            <ac:spMkLst>
              <pc:docMk/>
              <pc:sldMasterMk cId="521200669" sldId="2147483820"/>
              <pc:sldLayoutMk cId="3924335288" sldId="2147483863"/>
              <ac:spMk id="9" creationId="{5124FA92-CBAB-EAD0-4152-9DB1DD76FC78}"/>
            </ac:spMkLst>
          </pc:spChg>
        </pc:sldLayoutChg>
        <pc:sldLayoutChg chg="del">
          <pc:chgData name="Jen Wilson" userId="000f367a-3246-491c-88b4-803a33f58a8b" providerId="ADAL" clId="{73799AE9-29BF-7A4A-9FFD-07F1E2F30AD3}" dt="2024-01-05T19:36:30.454" v="43" actId="2696"/>
          <pc:sldLayoutMkLst>
            <pc:docMk/>
            <pc:sldMasterMk cId="521200669" sldId="2147483820"/>
            <pc:sldLayoutMk cId="978739167" sldId="2147483864"/>
          </pc:sldLayoutMkLst>
        </pc:sldLayoutChg>
      </pc:sldMasterChg>
    </pc:docChg>
  </pc:docChgLst>
  <pc:docChgLst>
    <pc:chgData name="Jen Wilson" userId="000f367a-3246-491c-88b4-803a33f58a8b" providerId="ADAL" clId="{36B9F6A7-2088-6349-BBB2-1C465FEBED84}"/>
    <pc:docChg chg="undo redo custSel addSld delSld modSld modMainMaster">
      <pc:chgData name="Jen Wilson" userId="000f367a-3246-491c-88b4-803a33f58a8b" providerId="ADAL" clId="{36B9F6A7-2088-6349-BBB2-1C465FEBED84}" dt="2024-02-08T22:17:22.250" v="1520" actId="27918"/>
      <pc:docMkLst>
        <pc:docMk/>
      </pc:docMkLst>
      <pc:sldChg chg="add del">
        <pc:chgData name="Jen Wilson" userId="000f367a-3246-491c-88b4-803a33f58a8b" providerId="ADAL" clId="{36B9F6A7-2088-6349-BBB2-1C465FEBED84}" dt="2024-02-06T22:36:36.588" v="8" actId="2696"/>
        <pc:sldMkLst>
          <pc:docMk/>
          <pc:sldMk cId="2568577569" sldId="259"/>
        </pc:sldMkLst>
      </pc:sldChg>
      <pc:sldChg chg="addSp delSp modSp add mod modClrScheme chgLayout">
        <pc:chgData name="Jen Wilson" userId="000f367a-3246-491c-88b4-803a33f58a8b" providerId="ADAL" clId="{36B9F6A7-2088-6349-BBB2-1C465FEBED84}" dt="2024-02-07T22:17:26.699" v="1491" actId="27918"/>
        <pc:sldMkLst>
          <pc:docMk/>
          <pc:sldMk cId="23867094" sldId="268"/>
        </pc:sldMkLst>
        <pc:spChg chg="mod ord">
          <ac:chgData name="Jen Wilson" userId="000f367a-3246-491c-88b4-803a33f58a8b" providerId="ADAL" clId="{36B9F6A7-2088-6349-BBB2-1C465FEBED84}" dt="2024-02-07T18:06:56.839" v="507" actId="255"/>
          <ac:spMkLst>
            <pc:docMk/>
            <pc:sldMk cId="23867094" sldId="268"/>
            <ac:spMk id="2" creationId="{10D4CDA9-AA5B-0E7A-EE75-9E788B35745B}"/>
          </ac:spMkLst>
        </pc:spChg>
        <pc:spChg chg="add del mod">
          <ac:chgData name="Jen Wilson" userId="000f367a-3246-491c-88b4-803a33f58a8b" providerId="ADAL" clId="{36B9F6A7-2088-6349-BBB2-1C465FEBED84}" dt="2024-02-06T22:36:34.588" v="5" actId="6264"/>
          <ac:spMkLst>
            <pc:docMk/>
            <pc:sldMk cId="23867094" sldId="268"/>
            <ac:spMk id="3" creationId="{FEAFB7DB-A545-AB84-CE29-811C84A4B8A9}"/>
          </ac:spMkLst>
        </pc:spChg>
        <pc:spChg chg="del mod ord">
          <ac:chgData name="Jen Wilson" userId="000f367a-3246-491c-88b4-803a33f58a8b" providerId="ADAL" clId="{36B9F6A7-2088-6349-BBB2-1C465FEBED84}" dt="2024-02-06T22:36:33.285" v="3" actId="700"/>
          <ac:spMkLst>
            <pc:docMk/>
            <pc:sldMk cId="23867094" sldId="268"/>
            <ac:spMk id="4" creationId="{2FFBCEB6-B0CB-DA32-4C75-A37D39133AE8}"/>
          </ac:spMkLst>
        </pc:spChg>
        <pc:spChg chg="add del mod">
          <ac:chgData name="Jen Wilson" userId="000f367a-3246-491c-88b4-803a33f58a8b" providerId="ADAL" clId="{36B9F6A7-2088-6349-BBB2-1C465FEBED84}" dt="2024-02-07T18:06:21.644" v="497" actId="478"/>
          <ac:spMkLst>
            <pc:docMk/>
            <pc:sldMk cId="23867094" sldId="268"/>
            <ac:spMk id="4" creationId="{E6595B60-6E63-E6CD-6772-180FF820EBBA}"/>
          </ac:spMkLst>
        </pc:spChg>
        <pc:spChg chg="mod ord">
          <ac:chgData name="Jen Wilson" userId="000f367a-3246-491c-88b4-803a33f58a8b" providerId="ADAL" clId="{36B9F6A7-2088-6349-BBB2-1C465FEBED84}" dt="2024-02-07T18:07:28.773" v="520" actId="6559"/>
          <ac:spMkLst>
            <pc:docMk/>
            <pc:sldMk cId="23867094" sldId="268"/>
            <ac:spMk id="5" creationId="{F60C1ABC-64CE-E0CE-8912-76F68F9AF364}"/>
          </ac:spMkLst>
        </pc:spChg>
        <pc:spChg chg="mod ord">
          <ac:chgData name="Jen Wilson" userId="000f367a-3246-491c-88b4-803a33f58a8b" providerId="ADAL" clId="{36B9F6A7-2088-6349-BBB2-1C465FEBED84}" dt="2024-02-07T20:48:29.175" v="756" actId="27636"/>
          <ac:spMkLst>
            <pc:docMk/>
            <pc:sldMk cId="23867094" sldId="268"/>
            <ac:spMk id="6" creationId="{F5FF1042-FDFB-B338-837D-241F134D983B}"/>
          </ac:spMkLst>
        </pc:spChg>
        <pc:spChg chg="del mod">
          <ac:chgData name="Jen Wilson" userId="000f367a-3246-491c-88b4-803a33f58a8b" providerId="ADAL" clId="{36B9F6A7-2088-6349-BBB2-1C465FEBED84}" dt="2024-02-07T20:48:19.306" v="733" actId="478"/>
          <ac:spMkLst>
            <pc:docMk/>
            <pc:sldMk cId="23867094" sldId="268"/>
            <ac:spMk id="7" creationId="{D01F175D-7DDD-9D26-3B63-B8B51090FDED}"/>
          </ac:spMkLst>
        </pc:spChg>
        <pc:spChg chg="del mod">
          <ac:chgData name="Jen Wilson" userId="000f367a-3246-491c-88b4-803a33f58a8b" providerId="ADAL" clId="{36B9F6A7-2088-6349-BBB2-1C465FEBED84}" dt="2024-02-07T20:48:54.342" v="785" actId="478"/>
          <ac:spMkLst>
            <pc:docMk/>
            <pc:sldMk cId="23867094" sldId="268"/>
            <ac:spMk id="8" creationId="{16676D45-B2ED-A466-66F7-27E6B144F6D0}"/>
          </ac:spMkLst>
        </pc:spChg>
        <pc:spChg chg="add del mod">
          <ac:chgData name="Jen Wilson" userId="000f367a-3246-491c-88b4-803a33f58a8b" providerId="ADAL" clId="{36B9F6A7-2088-6349-BBB2-1C465FEBED84}" dt="2024-02-06T22:36:34.588" v="5" actId="6264"/>
          <ac:spMkLst>
            <pc:docMk/>
            <pc:sldMk cId="23867094" sldId="268"/>
            <ac:spMk id="10" creationId="{32609711-C175-F1A6-DB3D-ECA3217E9FF3}"/>
          </ac:spMkLst>
        </pc:spChg>
        <pc:spChg chg="add del mod">
          <ac:chgData name="Jen Wilson" userId="000f367a-3246-491c-88b4-803a33f58a8b" providerId="ADAL" clId="{36B9F6A7-2088-6349-BBB2-1C465FEBED84}" dt="2024-02-07T18:06:51.333" v="504" actId="6264"/>
          <ac:spMkLst>
            <pc:docMk/>
            <pc:sldMk cId="23867094" sldId="268"/>
            <ac:spMk id="10" creationId="{83A5FCEA-E636-C07E-84AE-68282DDEC416}"/>
          </ac:spMkLst>
        </pc:spChg>
        <pc:spChg chg="add del mod">
          <ac:chgData name="Jen Wilson" userId="000f367a-3246-491c-88b4-803a33f58a8b" providerId="ADAL" clId="{36B9F6A7-2088-6349-BBB2-1C465FEBED84}" dt="2024-02-07T18:06:51.333" v="504" actId="6264"/>
          <ac:spMkLst>
            <pc:docMk/>
            <pc:sldMk cId="23867094" sldId="268"/>
            <ac:spMk id="11" creationId="{EF4CAC31-28B1-4F28-BB72-345552895DA4}"/>
          </ac:spMkLst>
        </pc:spChg>
        <pc:spChg chg="add del mod">
          <ac:chgData name="Jen Wilson" userId="000f367a-3246-491c-88b4-803a33f58a8b" providerId="ADAL" clId="{36B9F6A7-2088-6349-BBB2-1C465FEBED84}" dt="2024-02-07T18:06:51.333" v="504" actId="6264"/>
          <ac:spMkLst>
            <pc:docMk/>
            <pc:sldMk cId="23867094" sldId="268"/>
            <ac:spMk id="12" creationId="{29D67894-D13D-6DF4-6FF0-F327F9BE6CE6}"/>
          </ac:spMkLst>
        </pc:spChg>
        <pc:spChg chg="add del mod">
          <ac:chgData name="Jen Wilson" userId="000f367a-3246-491c-88b4-803a33f58a8b" providerId="ADAL" clId="{36B9F6A7-2088-6349-BBB2-1C465FEBED84}" dt="2024-02-07T18:06:51.333" v="504" actId="6264"/>
          <ac:spMkLst>
            <pc:docMk/>
            <pc:sldMk cId="23867094" sldId="268"/>
            <ac:spMk id="13" creationId="{8F218168-6D49-5C16-A59F-1050EC42BB1A}"/>
          </ac:spMkLst>
        </pc:spChg>
        <pc:spChg chg="del">
          <ac:chgData name="Jen Wilson" userId="000f367a-3246-491c-88b4-803a33f58a8b" providerId="ADAL" clId="{36B9F6A7-2088-6349-BBB2-1C465FEBED84}" dt="2024-02-06T22:58:03.469" v="65" actId="478"/>
          <ac:spMkLst>
            <pc:docMk/>
            <pc:sldMk cId="23867094" sldId="268"/>
            <ac:spMk id="13" creationId="{CC7CD2E6-DCE0-EEF4-460B-C126CA2754C5}"/>
          </ac:spMkLst>
        </pc:spChg>
        <pc:spChg chg="add del mod">
          <ac:chgData name="Jen Wilson" userId="000f367a-3246-491c-88b4-803a33f58a8b" providerId="ADAL" clId="{36B9F6A7-2088-6349-BBB2-1C465FEBED84}" dt="2024-02-07T20:48:22.198" v="749" actId="20577"/>
          <ac:spMkLst>
            <pc:docMk/>
            <pc:sldMk cId="23867094" sldId="268"/>
            <ac:spMk id="14" creationId="{8A57AB8C-AAE4-96C9-6562-AD3A8808329D}"/>
          </ac:spMkLst>
        </pc:spChg>
        <pc:spChg chg="del">
          <ac:chgData name="Jen Wilson" userId="000f367a-3246-491c-88b4-803a33f58a8b" providerId="ADAL" clId="{36B9F6A7-2088-6349-BBB2-1C465FEBED84}" dt="2024-02-06T22:58:01.111" v="64" actId="478"/>
          <ac:spMkLst>
            <pc:docMk/>
            <pc:sldMk cId="23867094" sldId="268"/>
            <ac:spMk id="14" creationId="{8D61E8D8-2093-53E6-F6C4-BCF011377F2E}"/>
          </ac:spMkLst>
        </pc:spChg>
        <pc:spChg chg="del mod">
          <ac:chgData name="Jen Wilson" userId="000f367a-3246-491c-88b4-803a33f58a8b" providerId="ADAL" clId="{36B9F6A7-2088-6349-BBB2-1C465FEBED84}" dt="2024-02-07T20:48:57.854" v="786" actId="478"/>
          <ac:spMkLst>
            <pc:docMk/>
            <pc:sldMk cId="23867094" sldId="268"/>
            <ac:spMk id="15" creationId="{CD6B112C-1E88-2BC2-BA85-038125A1E670}"/>
          </ac:spMkLst>
        </pc:spChg>
        <pc:spChg chg="add del mod">
          <ac:chgData name="Jen Wilson" userId="000f367a-3246-491c-88b4-803a33f58a8b" providerId="ADAL" clId="{36B9F6A7-2088-6349-BBB2-1C465FEBED84}" dt="2024-02-06T22:36:34.588" v="5" actId="6264"/>
          <ac:spMkLst>
            <pc:docMk/>
            <pc:sldMk cId="23867094" sldId="268"/>
            <ac:spMk id="17" creationId="{CFB473BB-C53C-3C1D-BC00-F3E7DC0C7007}"/>
          </ac:spMkLst>
        </pc:spChg>
        <pc:spChg chg="add mod">
          <ac:chgData name="Jen Wilson" userId="000f367a-3246-491c-88b4-803a33f58a8b" providerId="ADAL" clId="{36B9F6A7-2088-6349-BBB2-1C465FEBED84}" dt="2024-02-07T20:48:52.017" v="784" actId="20577"/>
          <ac:spMkLst>
            <pc:docMk/>
            <pc:sldMk cId="23867094" sldId="268"/>
            <ac:spMk id="17" creationId="{F9DC055B-4E28-D673-3747-38262D0F75D8}"/>
          </ac:spMkLst>
        </pc:spChg>
        <pc:spChg chg="add del mod">
          <ac:chgData name="Jen Wilson" userId="000f367a-3246-491c-88b4-803a33f58a8b" providerId="ADAL" clId="{36B9F6A7-2088-6349-BBB2-1C465FEBED84}" dt="2024-02-06T22:36:34.588" v="5" actId="6264"/>
          <ac:spMkLst>
            <pc:docMk/>
            <pc:sldMk cId="23867094" sldId="268"/>
            <ac:spMk id="18" creationId="{72DD6A35-DDD6-42CE-300F-838C5C645AF8}"/>
          </ac:spMkLst>
        </pc:spChg>
        <pc:spChg chg="add del mod">
          <ac:chgData name="Jen Wilson" userId="000f367a-3246-491c-88b4-803a33f58a8b" providerId="ADAL" clId="{36B9F6A7-2088-6349-BBB2-1C465FEBED84}" dt="2024-02-06T22:37:01.702" v="18" actId="6264"/>
          <ac:spMkLst>
            <pc:docMk/>
            <pc:sldMk cId="23867094" sldId="268"/>
            <ac:spMk id="19" creationId="{35F3C3DB-1A7D-F10F-2F0E-F1466CEB9C60}"/>
          </ac:spMkLst>
        </pc:spChg>
        <pc:spChg chg="add mod">
          <ac:chgData name="Jen Wilson" userId="000f367a-3246-491c-88b4-803a33f58a8b" providerId="ADAL" clId="{36B9F6A7-2088-6349-BBB2-1C465FEBED84}" dt="2024-02-07T20:49:15.458" v="814" actId="1036"/>
          <ac:spMkLst>
            <pc:docMk/>
            <pc:sldMk cId="23867094" sldId="268"/>
            <ac:spMk id="19" creationId="{7802353A-F5E2-56DC-DE03-3E48C23CA025}"/>
          </ac:spMkLst>
        </pc:spChg>
        <pc:spChg chg="add del mod">
          <ac:chgData name="Jen Wilson" userId="000f367a-3246-491c-88b4-803a33f58a8b" providerId="ADAL" clId="{36B9F6A7-2088-6349-BBB2-1C465FEBED84}" dt="2024-02-06T22:37:01.702" v="18" actId="6264"/>
          <ac:spMkLst>
            <pc:docMk/>
            <pc:sldMk cId="23867094" sldId="268"/>
            <ac:spMk id="20" creationId="{B41B0B59-9E7D-B32E-C945-59A0775A9D90}"/>
          </ac:spMkLst>
        </pc:spChg>
        <pc:spChg chg="add del mod">
          <ac:chgData name="Jen Wilson" userId="000f367a-3246-491c-88b4-803a33f58a8b" providerId="ADAL" clId="{36B9F6A7-2088-6349-BBB2-1C465FEBED84}" dt="2024-02-06T22:37:01.702" v="18" actId="6264"/>
          <ac:spMkLst>
            <pc:docMk/>
            <pc:sldMk cId="23867094" sldId="268"/>
            <ac:spMk id="21" creationId="{3F5BE82B-826C-198F-2987-7470C6F726F2}"/>
          </ac:spMkLst>
        </pc:spChg>
        <pc:spChg chg="add del mod">
          <ac:chgData name="Jen Wilson" userId="000f367a-3246-491c-88b4-803a33f58a8b" providerId="ADAL" clId="{36B9F6A7-2088-6349-BBB2-1C465FEBED84}" dt="2024-02-06T22:37:01.702" v="18" actId="6264"/>
          <ac:spMkLst>
            <pc:docMk/>
            <pc:sldMk cId="23867094" sldId="268"/>
            <ac:spMk id="22" creationId="{C294A778-CF82-A17A-A5A0-17ED7D40C330}"/>
          </ac:spMkLst>
        </pc:spChg>
        <pc:graphicFrameChg chg="mod ord">
          <ac:chgData name="Jen Wilson" userId="000f367a-3246-491c-88b4-803a33f58a8b" providerId="ADAL" clId="{36B9F6A7-2088-6349-BBB2-1C465FEBED84}" dt="2024-02-07T21:12:08.374" v="924" actId="2085"/>
          <ac:graphicFrameMkLst>
            <pc:docMk/>
            <pc:sldMk cId="23867094" sldId="268"/>
            <ac:graphicFrameMk id="9" creationId="{4C4B7A0F-6668-3563-1204-50AE1703F3DE}"/>
          </ac:graphicFrameMkLst>
        </pc:graphicFrameChg>
        <pc:picChg chg="add del mod">
          <ac:chgData name="Jen Wilson" userId="000f367a-3246-491c-88b4-803a33f58a8b" providerId="ADAL" clId="{36B9F6A7-2088-6349-BBB2-1C465FEBED84}" dt="2024-02-07T18:06:59.384" v="508" actId="478"/>
          <ac:picMkLst>
            <pc:docMk/>
            <pc:sldMk cId="23867094" sldId="268"/>
            <ac:picMk id="3" creationId="{B1D83841-A91B-EF0B-6203-6B4B3237F28D}"/>
          </ac:picMkLst>
        </pc:picChg>
        <pc:cxnChg chg="del">
          <ac:chgData name="Jen Wilson" userId="000f367a-3246-491c-88b4-803a33f58a8b" providerId="ADAL" clId="{36B9F6A7-2088-6349-BBB2-1C465FEBED84}" dt="2024-02-06T22:58:23.965" v="68" actId="478"/>
          <ac:cxnSpMkLst>
            <pc:docMk/>
            <pc:sldMk cId="23867094" sldId="268"/>
            <ac:cxnSpMk id="11" creationId="{46268657-8A8F-BEEE-B408-892B155FE604}"/>
          </ac:cxnSpMkLst>
        </pc:cxnChg>
        <pc:cxnChg chg="del">
          <ac:chgData name="Jen Wilson" userId="000f367a-3246-491c-88b4-803a33f58a8b" providerId="ADAL" clId="{36B9F6A7-2088-6349-BBB2-1C465FEBED84}" dt="2024-02-06T22:58:25.157" v="69" actId="478"/>
          <ac:cxnSpMkLst>
            <pc:docMk/>
            <pc:sldMk cId="23867094" sldId="268"/>
            <ac:cxnSpMk id="12" creationId="{E3ED2B0F-7B97-20C5-109A-478677BFA052}"/>
          </ac:cxnSpMkLst>
        </pc:cxnChg>
        <pc:cxnChg chg="del">
          <ac:chgData name="Jen Wilson" userId="000f367a-3246-491c-88b4-803a33f58a8b" providerId="ADAL" clId="{36B9F6A7-2088-6349-BBB2-1C465FEBED84}" dt="2024-02-06T22:58:26.148" v="70" actId="478"/>
          <ac:cxnSpMkLst>
            <pc:docMk/>
            <pc:sldMk cId="23867094" sldId="268"/>
            <ac:cxnSpMk id="16" creationId="{267A4A9A-D24C-694C-8DC9-DBAFDEE7CE7D}"/>
          </ac:cxnSpMkLst>
        </pc:cxnChg>
        <pc:cxnChg chg="add mod">
          <ac:chgData name="Jen Wilson" userId="000f367a-3246-491c-88b4-803a33f58a8b" providerId="ADAL" clId="{36B9F6A7-2088-6349-BBB2-1C465FEBED84}" dt="2024-02-07T20:45:48.516" v="729"/>
          <ac:cxnSpMkLst>
            <pc:docMk/>
            <pc:sldMk cId="23867094" sldId="268"/>
            <ac:cxnSpMk id="16" creationId="{D660229D-A3C4-8BFF-B2B2-4035745AF2B0}"/>
          </ac:cxnSpMkLst>
        </pc:cxnChg>
        <pc:cxnChg chg="add mod">
          <ac:chgData name="Jen Wilson" userId="000f367a-3246-491c-88b4-803a33f58a8b" providerId="ADAL" clId="{36B9F6A7-2088-6349-BBB2-1C465FEBED84}" dt="2024-02-07T20:48:42.244" v="759" actId="571"/>
          <ac:cxnSpMkLst>
            <pc:docMk/>
            <pc:sldMk cId="23867094" sldId="268"/>
            <ac:cxnSpMk id="18" creationId="{C1D30154-3EBB-9031-2194-436117B313BF}"/>
          </ac:cxnSpMkLst>
        </pc:cxnChg>
        <pc:cxnChg chg="add mod">
          <ac:chgData name="Jen Wilson" userId="000f367a-3246-491c-88b4-803a33f58a8b" providerId="ADAL" clId="{36B9F6A7-2088-6349-BBB2-1C465FEBED84}" dt="2024-02-07T20:49:15.458" v="814" actId="1036"/>
          <ac:cxnSpMkLst>
            <pc:docMk/>
            <pc:sldMk cId="23867094" sldId="268"/>
            <ac:cxnSpMk id="20" creationId="{CEA31239-0038-7FBD-401C-074C1D21A0C5}"/>
          </ac:cxnSpMkLst>
        </pc:cxnChg>
      </pc:sldChg>
      <pc:sldChg chg="addSp delSp modSp add mod modClrScheme chgLayout">
        <pc:chgData name="Jen Wilson" userId="000f367a-3246-491c-88b4-803a33f58a8b" providerId="ADAL" clId="{36B9F6A7-2088-6349-BBB2-1C465FEBED84}" dt="2024-02-08T19:49:21.448" v="1501" actId="27918"/>
        <pc:sldMkLst>
          <pc:docMk/>
          <pc:sldMk cId="3805777428" sldId="280"/>
        </pc:sldMkLst>
        <pc:spChg chg="mod ord">
          <ac:chgData name="Jen Wilson" userId="000f367a-3246-491c-88b4-803a33f58a8b" providerId="ADAL" clId="{36B9F6A7-2088-6349-BBB2-1C465FEBED84}" dt="2024-02-07T18:07:55.031" v="525" actId="27636"/>
          <ac:spMkLst>
            <pc:docMk/>
            <pc:sldMk cId="3805777428" sldId="280"/>
            <ac:spMk id="2" creationId="{74A54828-81D7-29E5-F5A8-B674AA7C0AA6}"/>
          </ac:spMkLst>
        </pc:spChg>
        <pc:spChg chg="del">
          <ac:chgData name="Jen Wilson" userId="000f367a-3246-491c-88b4-803a33f58a8b" providerId="ADAL" clId="{36B9F6A7-2088-6349-BBB2-1C465FEBED84}" dt="2024-02-06T23:08:05.944" v="211" actId="478"/>
          <ac:spMkLst>
            <pc:docMk/>
            <pc:sldMk cId="3805777428" sldId="280"/>
            <ac:spMk id="3" creationId="{63338340-7684-FA1B-6D89-17402C6AE19A}"/>
          </ac:spMkLst>
        </pc:spChg>
        <pc:spChg chg="add del mod">
          <ac:chgData name="Jen Wilson" userId="000f367a-3246-491c-88b4-803a33f58a8b" providerId="ADAL" clId="{36B9F6A7-2088-6349-BBB2-1C465FEBED84}" dt="2024-02-07T18:07:55.003" v="524" actId="6264"/>
          <ac:spMkLst>
            <pc:docMk/>
            <pc:sldMk cId="3805777428" sldId="280"/>
            <ac:spMk id="3" creationId="{BD7E555E-15C2-C8B0-7F69-50B7FD6BDECB}"/>
          </ac:spMkLst>
        </pc:spChg>
        <pc:spChg chg="del mod ord">
          <ac:chgData name="Jen Wilson" userId="000f367a-3246-491c-88b4-803a33f58a8b" providerId="ADAL" clId="{36B9F6A7-2088-6349-BBB2-1C465FEBED84}" dt="2024-02-06T22:37:08.246" v="19" actId="700"/>
          <ac:spMkLst>
            <pc:docMk/>
            <pc:sldMk cId="3805777428" sldId="280"/>
            <ac:spMk id="4" creationId="{B19DEA2C-5C16-819C-2FD4-4D9A93C87FED}"/>
          </ac:spMkLst>
        </pc:spChg>
        <pc:spChg chg="add del mod">
          <ac:chgData name="Jen Wilson" userId="000f367a-3246-491c-88b4-803a33f58a8b" providerId="ADAL" clId="{36B9F6A7-2088-6349-BBB2-1C465FEBED84}" dt="2024-02-07T18:07:55.003" v="524" actId="6264"/>
          <ac:spMkLst>
            <pc:docMk/>
            <pc:sldMk cId="3805777428" sldId="280"/>
            <ac:spMk id="4" creationId="{E588DD6D-2249-DF1C-1916-ADCF6AED819C}"/>
          </ac:spMkLst>
        </pc:spChg>
        <pc:spChg chg="mod ord">
          <ac:chgData name="Jen Wilson" userId="000f367a-3246-491c-88b4-803a33f58a8b" providerId="ADAL" clId="{36B9F6A7-2088-6349-BBB2-1C465FEBED84}" dt="2024-02-07T19:01:17.742" v="662" actId="14100"/>
          <ac:spMkLst>
            <pc:docMk/>
            <pc:sldMk cId="3805777428" sldId="280"/>
            <ac:spMk id="5" creationId="{79447815-107C-A0C6-CD82-3966844CA30A}"/>
          </ac:spMkLst>
        </pc:spChg>
        <pc:spChg chg="mod ord">
          <ac:chgData name="Jen Wilson" userId="000f367a-3246-491c-88b4-803a33f58a8b" providerId="ADAL" clId="{36B9F6A7-2088-6349-BBB2-1C465FEBED84}" dt="2024-02-07T18:07:55.003" v="524" actId="6264"/>
          <ac:spMkLst>
            <pc:docMk/>
            <pc:sldMk cId="3805777428" sldId="280"/>
            <ac:spMk id="6" creationId="{0158C0A9-1E0F-142F-2DC0-C14F3963806B}"/>
          </ac:spMkLst>
        </pc:spChg>
        <pc:spChg chg="del">
          <ac:chgData name="Jen Wilson" userId="000f367a-3246-491c-88b4-803a33f58a8b" providerId="ADAL" clId="{36B9F6A7-2088-6349-BBB2-1C465FEBED84}" dt="2024-02-06T23:08:07.197" v="212" actId="478"/>
          <ac:spMkLst>
            <pc:docMk/>
            <pc:sldMk cId="3805777428" sldId="280"/>
            <ac:spMk id="7" creationId="{935B1FD7-E8A4-C876-C600-59147D61454C}"/>
          </ac:spMkLst>
        </pc:spChg>
        <pc:spChg chg="add del mod">
          <ac:chgData name="Jen Wilson" userId="000f367a-3246-491c-88b4-803a33f58a8b" providerId="ADAL" clId="{36B9F6A7-2088-6349-BBB2-1C465FEBED84}" dt="2024-02-07T18:07:55.003" v="524" actId="6264"/>
          <ac:spMkLst>
            <pc:docMk/>
            <pc:sldMk cId="3805777428" sldId="280"/>
            <ac:spMk id="7" creationId="{AA149085-BD97-B775-A1A5-43BCE0E04F87}"/>
          </ac:spMkLst>
        </pc:spChg>
        <pc:spChg chg="add del mod">
          <ac:chgData name="Jen Wilson" userId="000f367a-3246-491c-88b4-803a33f58a8b" providerId="ADAL" clId="{36B9F6A7-2088-6349-BBB2-1C465FEBED84}" dt="2024-02-06T22:37:09.399" v="30" actId="6264"/>
          <ac:spMkLst>
            <pc:docMk/>
            <pc:sldMk cId="3805777428" sldId="280"/>
            <ac:spMk id="8" creationId="{6E383A31-D3E7-4163-7D9F-C7A9F94173CF}"/>
          </ac:spMkLst>
        </pc:spChg>
        <pc:spChg chg="add del mod">
          <ac:chgData name="Jen Wilson" userId="000f367a-3246-491c-88b4-803a33f58a8b" providerId="ADAL" clId="{36B9F6A7-2088-6349-BBB2-1C465FEBED84}" dt="2024-02-07T18:07:55.003" v="524" actId="6264"/>
          <ac:spMkLst>
            <pc:docMk/>
            <pc:sldMk cId="3805777428" sldId="280"/>
            <ac:spMk id="8" creationId="{BDB4C5B6-C7EC-FBD2-B486-5C9E1D2D966D}"/>
          </ac:spMkLst>
        </pc:spChg>
        <pc:spChg chg="mod">
          <ac:chgData name="Jen Wilson" userId="000f367a-3246-491c-88b4-803a33f58a8b" providerId="ADAL" clId="{36B9F6A7-2088-6349-BBB2-1C465FEBED84}" dt="2024-02-07T19:01:23.836" v="665" actId="1076"/>
          <ac:spMkLst>
            <pc:docMk/>
            <pc:sldMk cId="3805777428" sldId="280"/>
            <ac:spMk id="12" creationId="{F2209916-5B08-E1F6-9A12-4497FF1AA6DC}"/>
          </ac:spMkLst>
        </pc:spChg>
        <pc:spChg chg="mod">
          <ac:chgData name="Jen Wilson" userId="000f367a-3246-491c-88b4-803a33f58a8b" providerId="ADAL" clId="{36B9F6A7-2088-6349-BBB2-1C465FEBED84}" dt="2024-02-07T19:01:23.836" v="665" actId="1076"/>
          <ac:spMkLst>
            <pc:docMk/>
            <pc:sldMk cId="3805777428" sldId="280"/>
            <ac:spMk id="14" creationId="{517A01D8-3958-2389-38AD-2EAD0BF7455B}"/>
          </ac:spMkLst>
        </pc:spChg>
        <pc:spChg chg="del">
          <ac:chgData name="Jen Wilson" userId="000f367a-3246-491c-88b4-803a33f58a8b" providerId="ADAL" clId="{36B9F6A7-2088-6349-BBB2-1C465FEBED84}" dt="2024-02-06T23:07:17.248" v="192" actId="478"/>
          <ac:spMkLst>
            <pc:docMk/>
            <pc:sldMk cId="3805777428" sldId="280"/>
            <ac:spMk id="16" creationId="{C7980FBE-1DC6-EFAE-CF37-7739BDB2ACEF}"/>
          </ac:spMkLst>
        </pc:spChg>
        <pc:spChg chg="del">
          <ac:chgData name="Jen Wilson" userId="000f367a-3246-491c-88b4-803a33f58a8b" providerId="ADAL" clId="{36B9F6A7-2088-6349-BBB2-1C465FEBED84}" dt="2024-02-06T23:08:05.187" v="210" actId="478"/>
          <ac:spMkLst>
            <pc:docMk/>
            <pc:sldMk cId="3805777428" sldId="280"/>
            <ac:spMk id="17" creationId="{1B0D829F-9CF0-A161-BF80-35DAFF1B52C6}"/>
          </ac:spMkLst>
        </pc:spChg>
        <pc:spChg chg="mod">
          <ac:chgData name="Jen Wilson" userId="000f367a-3246-491c-88b4-803a33f58a8b" providerId="ADAL" clId="{36B9F6A7-2088-6349-BBB2-1C465FEBED84}" dt="2024-02-07T19:01:31.558" v="667" actId="14100"/>
          <ac:spMkLst>
            <pc:docMk/>
            <pc:sldMk cId="3805777428" sldId="280"/>
            <ac:spMk id="18" creationId="{D8353E1A-B468-0D8A-D9C6-8128C69FB6D5}"/>
          </ac:spMkLst>
        </pc:spChg>
        <pc:spChg chg="del">
          <ac:chgData name="Jen Wilson" userId="000f367a-3246-491c-88b4-803a33f58a8b" providerId="ADAL" clId="{36B9F6A7-2088-6349-BBB2-1C465FEBED84}" dt="2024-02-06T23:10:19.771" v="255" actId="478"/>
          <ac:spMkLst>
            <pc:docMk/>
            <pc:sldMk cId="3805777428" sldId="280"/>
            <ac:spMk id="19" creationId="{58958753-0EB7-0F64-B6F5-4DD4A760D984}"/>
          </ac:spMkLst>
        </pc:spChg>
        <pc:spChg chg="add del mod">
          <ac:chgData name="Jen Wilson" userId="000f367a-3246-491c-88b4-803a33f58a8b" providerId="ADAL" clId="{36B9F6A7-2088-6349-BBB2-1C465FEBED84}" dt="2024-02-06T22:37:09.399" v="30" actId="6264"/>
          <ac:spMkLst>
            <pc:docMk/>
            <pc:sldMk cId="3805777428" sldId="280"/>
            <ac:spMk id="20" creationId="{01F5F403-0807-899F-2FF8-07E1FFF33199}"/>
          </ac:spMkLst>
        </pc:spChg>
        <pc:spChg chg="add del mod">
          <ac:chgData name="Jen Wilson" userId="000f367a-3246-491c-88b4-803a33f58a8b" providerId="ADAL" clId="{36B9F6A7-2088-6349-BBB2-1C465FEBED84}" dt="2024-02-06T22:37:09.399" v="30" actId="6264"/>
          <ac:spMkLst>
            <pc:docMk/>
            <pc:sldMk cId="3805777428" sldId="280"/>
            <ac:spMk id="21" creationId="{2FC71851-0601-AEC6-A864-5BFD715BFCC2}"/>
          </ac:spMkLst>
        </pc:spChg>
        <pc:spChg chg="add del mod">
          <ac:chgData name="Jen Wilson" userId="000f367a-3246-491c-88b4-803a33f58a8b" providerId="ADAL" clId="{36B9F6A7-2088-6349-BBB2-1C465FEBED84}" dt="2024-02-06T22:37:09.399" v="30" actId="6264"/>
          <ac:spMkLst>
            <pc:docMk/>
            <pc:sldMk cId="3805777428" sldId="280"/>
            <ac:spMk id="22" creationId="{E71B70D4-E704-87DF-057E-4E0D195E2096}"/>
          </ac:spMkLst>
        </pc:spChg>
        <pc:spChg chg="add del mod">
          <ac:chgData name="Jen Wilson" userId="000f367a-3246-491c-88b4-803a33f58a8b" providerId="ADAL" clId="{36B9F6A7-2088-6349-BBB2-1C465FEBED84}" dt="2024-02-06T23:04:28.542" v="133" actId="6264"/>
          <ac:spMkLst>
            <pc:docMk/>
            <pc:sldMk cId="3805777428" sldId="280"/>
            <ac:spMk id="23" creationId="{3F902B07-BCD1-CF51-6E40-CD0876AAB8CD}"/>
          </ac:spMkLst>
        </pc:spChg>
        <pc:spChg chg="add del mod">
          <ac:chgData name="Jen Wilson" userId="000f367a-3246-491c-88b4-803a33f58a8b" providerId="ADAL" clId="{36B9F6A7-2088-6349-BBB2-1C465FEBED84}" dt="2024-02-06T23:04:28.542" v="133" actId="6264"/>
          <ac:spMkLst>
            <pc:docMk/>
            <pc:sldMk cId="3805777428" sldId="280"/>
            <ac:spMk id="24" creationId="{3B62CC34-5B70-BF1F-D0E2-731911398409}"/>
          </ac:spMkLst>
        </pc:spChg>
        <pc:spChg chg="add del mod">
          <ac:chgData name="Jen Wilson" userId="000f367a-3246-491c-88b4-803a33f58a8b" providerId="ADAL" clId="{36B9F6A7-2088-6349-BBB2-1C465FEBED84}" dt="2024-02-06T23:04:28.542" v="133" actId="6264"/>
          <ac:spMkLst>
            <pc:docMk/>
            <pc:sldMk cId="3805777428" sldId="280"/>
            <ac:spMk id="25" creationId="{8F75A6EF-E770-BB5B-F0FD-76444B436CDF}"/>
          </ac:spMkLst>
        </pc:spChg>
        <pc:spChg chg="add del mod">
          <ac:chgData name="Jen Wilson" userId="000f367a-3246-491c-88b4-803a33f58a8b" providerId="ADAL" clId="{36B9F6A7-2088-6349-BBB2-1C465FEBED84}" dt="2024-02-06T23:04:28.542" v="133" actId="6264"/>
          <ac:spMkLst>
            <pc:docMk/>
            <pc:sldMk cId="3805777428" sldId="280"/>
            <ac:spMk id="26" creationId="{6C32744D-C7EE-12FF-CBA8-13EC6CCA8B2D}"/>
          </ac:spMkLst>
        </pc:spChg>
        <pc:spChg chg="add del mod">
          <ac:chgData name="Jen Wilson" userId="000f367a-3246-491c-88b4-803a33f58a8b" providerId="ADAL" clId="{36B9F6A7-2088-6349-BBB2-1C465FEBED84}" dt="2024-02-06T23:04:29.177" v="134" actId="6264"/>
          <ac:spMkLst>
            <pc:docMk/>
            <pc:sldMk cId="3805777428" sldId="280"/>
            <ac:spMk id="27" creationId="{A7EDD879-E2CC-33B4-2E9C-A03948654125}"/>
          </ac:spMkLst>
        </pc:spChg>
        <pc:spChg chg="add del mod">
          <ac:chgData name="Jen Wilson" userId="000f367a-3246-491c-88b4-803a33f58a8b" providerId="ADAL" clId="{36B9F6A7-2088-6349-BBB2-1C465FEBED84}" dt="2024-02-06T23:04:29.177" v="134" actId="6264"/>
          <ac:spMkLst>
            <pc:docMk/>
            <pc:sldMk cId="3805777428" sldId="280"/>
            <ac:spMk id="28" creationId="{B0E3CB4D-8E6A-5437-4F2D-350B94C107CA}"/>
          </ac:spMkLst>
        </pc:spChg>
        <pc:spChg chg="add del mod">
          <ac:chgData name="Jen Wilson" userId="000f367a-3246-491c-88b4-803a33f58a8b" providerId="ADAL" clId="{36B9F6A7-2088-6349-BBB2-1C465FEBED84}" dt="2024-02-06T23:04:29.177" v="134" actId="6264"/>
          <ac:spMkLst>
            <pc:docMk/>
            <pc:sldMk cId="3805777428" sldId="280"/>
            <ac:spMk id="29" creationId="{91B321AD-5233-8D39-FB2A-BD69E747F486}"/>
          </ac:spMkLst>
        </pc:spChg>
        <pc:spChg chg="add del mod">
          <ac:chgData name="Jen Wilson" userId="000f367a-3246-491c-88b4-803a33f58a8b" providerId="ADAL" clId="{36B9F6A7-2088-6349-BBB2-1C465FEBED84}" dt="2024-02-06T23:04:29.177" v="134" actId="6264"/>
          <ac:spMkLst>
            <pc:docMk/>
            <pc:sldMk cId="3805777428" sldId="280"/>
            <ac:spMk id="30" creationId="{03DB763A-135F-59AA-D4EB-1977745E5350}"/>
          </ac:spMkLst>
        </pc:spChg>
        <pc:spChg chg="add del mod">
          <ac:chgData name="Jen Wilson" userId="000f367a-3246-491c-88b4-803a33f58a8b" providerId="ADAL" clId="{36B9F6A7-2088-6349-BBB2-1C465FEBED84}" dt="2024-02-06T23:05:20.745" v="148" actId="6264"/>
          <ac:spMkLst>
            <pc:docMk/>
            <pc:sldMk cId="3805777428" sldId="280"/>
            <ac:spMk id="31" creationId="{7D7A521E-C2C0-5853-841D-95DD55C2E861}"/>
          </ac:spMkLst>
        </pc:spChg>
        <pc:spChg chg="add del mod">
          <ac:chgData name="Jen Wilson" userId="000f367a-3246-491c-88b4-803a33f58a8b" providerId="ADAL" clId="{36B9F6A7-2088-6349-BBB2-1C465FEBED84}" dt="2024-02-06T23:05:20.745" v="148" actId="6264"/>
          <ac:spMkLst>
            <pc:docMk/>
            <pc:sldMk cId="3805777428" sldId="280"/>
            <ac:spMk id="32" creationId="{79EE9037-CF3E-86EF-7E0D-0158C17CC7F0}"/>
          </ac:spMkLst>
        </pc:spChg>
        <pc:spChg chg="add del mod">
          <ac:chgData name="Jen Wilson" userId="000f367a-3246-491c-88b4-803a33f58a8b" providerId="ADAL" clId="{36B9F6A7-2088-6349-BBB2-1C465FEBED84}" dt="2024-02-06T23:05:20.745" v="148" actId="6264"/>
          <ac:spMkLst>
            <pc:docMk/>
            <pc:sldMk cId="3805777428" sldId="280"/>
            <ac:spMk id="33" creationId="{A86B87AD-C5B7-7EC9-2F3B-50065AA2EE22}"/>
          </ac:spMkLst>
        </pc:spChg>
        <pc:spChg chg="add del mod">
          <ac:chgData name="Jen Wilson" userId="000f367a-3246-491c-88b4-803a33f58a8b" providerId="ADAL" clId="{36B9F6A7-2088-6349-BBB2-1C465FEBED84}" dt="2024-02-06T23:05:20.745" v="148" actId="6264"/>
          <ac:spMkLst>
            <pc:docMk/>
            <pc:sldMk cId="3805777428" sldId="280"/>
            <ac:spMk id="34" creationId="{8EF4D24A-0AA1-6B0E-993E-FC1456D16068}"/>
          </ac:spMkLst>
        </pc:spChg>
        <pc:spChg chg="add mod">
          <ac:chgData name="Jen Wilson" userId="000f367a-3246-491c-88b4-803a33f58a8b" providerId="ADAL" clId="{36B9F6A7-2088-6349-BBB2-1C465FEBED84}" dt="2024-02-07T19:01:34.458" v="668" actId="1076"/>
          <ac:spMkLst>
            <pc:docMk/>
            <pc:sldMk cId="3805777428" sldId="280"/>
            <ac:spMk id="35" creationId="{F3F6FCC1-451D-4D65-B9B0-456BCB1DB212}"/>
          </ac:spMkLst>
        </pc:spChg>
        <pc:spChg chg="add mod">
          <ac:chgData name="Jen Wilson" userId="000f367a-3246-491c-88b4-803a33f58a8b" providerId="ADAL" clId="{36B9F6A7-2088-6349-BBB2-1C465FEBED84}" dt="2024-02-07T19:01:40.233" v="670" actId="14100"/>
          <ac:spMkLst>
            <pc:docMk/>
            <pc:sldMk cId="3805777428" sldId="280"/>
            <ac:spMk id="36" creationId="{0D6D39CB-A4C8-ADE7-D95F-C5A96FCD839F}"/>
          </ac:spMkLst>
        </pc:spChg>
        <pc:graphicFrameChg chg="mod ord">
          <ac:chgData name="Jen Wilson" userId="000f367a-3246-491c-88b4-803a33f58a8b" providerId="ADAL" clId="{36B9F6A7-2088-6349-BBB2-1C465FEBED84}" dt="2024-02-07T21:04:48.669" v="866" actId="2085"/>
          <ac:graphicFrameMkLst>
            <pc:docMk/>
            <pc:sldMk cId="3805777428" sldId="280"/>
            <ac:graphicFrameMk id="9" creationId="{6FF1E5AF-7F54-E55E-4161-6910BA1DD4BC}"/>
          </ac:graphicFrameMkLst>
        </pc:graphicFrameChg>
        <pc:graphicFrameChg chg="mod">
          <ac:chgData name="Jen Wilson" userId="000f367a-3246-491c-88b4-803a33f58a8b" providerId="ADAL" clId="{36B9F6A7-2088-6349-BBB2-1C465FEBED84}" dt="2024-02-07T21:04:45.890" v="865" actId="2085"/>
          <ac:graphicFrameMkLst>
            <pc:docMk/>
            <pc:sldMk cId="3805777428" sldId="280"/>
            <ac:graphicFrameMk id="10" creationId="{603654A7-70A2-FD0D-0D10-CF695ED6E1FC}"/>
          </ac:graphicFrameMkLst>
        </pc:graphicFrameChg>
        <pc:graphicFrameChg chg="mod">
          <ac:chgData name="Jen Wilson" userId="000f367a-3246-491c-88b4-803a33f58a8b" providerId="ADAL" clId="{36B9F6A7-2088-6349-BBB2-1C465FEBED84}" dt="2024-02-07T21:12:14.801" v="928" actId="2085"/>
          <ac:graphicFrameMkLst>
            <pc:docMk/>
            <pc:sldMk cId="3805777428" sldId="280"/>
            <ac:graphicFrameMk id="11" creationId="{E38A0095-D618-CF30-0134-BB27C3A695A0}"/>
          </ac:graphicFrameMkLst>
        </pc:graphicFrameChg>
        <pc:picChg chg="add mod">
          <ac:chgData name="Jen Wilson" userId="000f367a-3246-491c-88b4-803a33f58a8b" providerId="ADAL" clId="{36B9F6A7-2088-6349-BBB2-1C465FEBED84}" dt="2024-02-07T19:01:34.458" v="668" actId="1076"/>
          <ac:picMkLst>
            <pc:docMk/>
            <pc:sldMk cId="3805777428" sldId="280"/>
            <ac:picMk id="13" creationId="{14E4F9B4-D9C6-64A4-15A7-CA0AD806E9B8}"/>
          </ac:picMkLst>
        </pc:picChg>
        <pc:cxnChg chg="del">
          <ac:chgData name="Jen Wilson" userId="000f367a-3246-491c-88b4-803a33f58a8b" providerId="ADAL" clId="{36B9F6A7-2088-6349-BBB2-1C465FEBED84}" dt="2024-02-06T23:04:33.543" v="135" actId="478"/>
          <ac:cxnSpMkLst>
            <pc:docMk/>
            <pc:sldMk cId="3805777428" sldId="280"/>
            <ac:cxnSpMk id="13" creationId="{FB23D255-5883-AF26-3D9C-B1B0C37A9E17}"/>
          </ac:cxnSpMkLst>
        </pc:cxnChg>
        <pc:cxnChg chg="del">
          <ac:chgData name="Jen Wilson" userId="000f367a-3246-491c-88b4-803a33f58a8b" providerId="ADAL" clId="{36B9F6A7-2088-6349-BBB2-1C465FEBED84}" dt="2024-02-06T23:04:34.276" v="136" actId="478"/>
          <ac:cxnSpMkLst>
            <pc:docMk/>
            <pc:sldMk cId="3805777428" sldId="280"/>
            <ac:cxnSpMk id="15" creationId="{2FA824A1-7B82-4190-719C-EAB27D284E21}"/>
          </ac:cxnSpMkLst>
        </pc:cxnChg>
      </pc:sldChg>
      <pc:sldChg chg="addSp delSp modSp add mod modClrScheme chgLayout">
        <pc:chgData name="Jen Wilson" userId="000f367a-3246-491c-88b4-803a33f58a8b" providerId="ADAL" clId="{36B9F6A7-2088-6349-BBB2-1C465FEBED84}" dt="2024-02-08T22:17:22.250" v="1520" actId="27918"/>
        <pc:sldMkLst>
          <pc:docMk/>
          <pc:sldMk cId="1469507265" sldId="281"/>
        </pc:sldMkLst>
        <pc:spChg chg="mod ord">
          <ac:chgData name="Jen Wilson" userId="000f367a-3246-491c-88b4-803a33f58a8b" providerId="ADAL" clId="{36B9F6A7-2088-6349-BBB2-1C465FEBED84}" dt="2024-02-07T21:30:00.581" v="1171" actId="6264"/>
          <ac:spMkLst>
            <pc:docMk/>
            <pc:sldMk cId="1469507265" sldId="281"/>
            <ac:spMk id="2" creationId="{984580FE-A00A-A1C2-EA45-0408E8C1B1A6}"/>
          </ac:spMkLst>
        </pc:spChg>
        <pc:spChg chg="del">
          <ac:chgData name="Jen Wilson" userId="000f367a-3246-491c-88b4-803a33f58a8b" providerId="ADAL" clId="{36B9F6A7-2088-6349-BBB2-1C465FEBED84}" dt="2024-02-07T21:29:26.658" v="1140" actId="478"/>
          <ac:spMkLst>
            <pc:docMk/>
            <pc:sldMk cId="1469507265" sldId="281"/>
            <ac:spMk id="3" creationId="{3CEB4A9C-E750-AD81-AF03-2FA47A30BBAB}"/>
          </ac:spMkLst>
        </pc:spChg>
        <pc:spChg chg="del mod ord">
          <ac:chgData name="Jen Wilson" userId="000f367a-3246-491c-88b4-803a33f58a8b" providerId="ADAL" clId="{36B9F6A7-2088-6349-BBB2-1C465FEBED84}" dt="2024-02-06T22:37:08.246" v="19" actId="700"/>
          <ac:spMkLst>
            <pc:docMk/>
            <pc:sldMk cId="1469507265" sldId="281"/>
            <ac:spMk id="4" creationId="{02968C3D-198D-2E13-9803-4F475795B6EE}"/>
          </ac:spMkLst>
        </pc:spChg>
        <pc:spChg chg="add del mod">
          <ac:chgData name="Jen Wilson" userId="000f367a-3246-491c-88b4-803a33f58a8b" providerId="ADAL" clId="{36B9F6A7-2088-6349-BBB2-1C465FEBED84}" dt="2024-02-07T21:13:40.652" v="939" actId="6264"/>
          <ac:spMkLst>
            <pc:docMk/>
            <pc:sldMk cId="1469507265" sldId="281"/>
            <ac:spMk id="4" creationId="{722C57A1-EB62-3720-DF41-069C0D8A7F85}"/>
          </ac:spMkLst>
        </pc:spChg>
        <pc:spChg chg="mod ord">
          <ac:chgData name="Jen Wilson" userId="000f367a-3246-491c-88b4-803a33f58a8b" providerId="ADAL" clId="{36B9F6A7-2088-6349-BBB2-1C465FEBED84}" dt="2024-02-07T21:30:00.581" v="1171" actId="6264"/>
          <ac:spMkLst>
            <pc:docMk/>
            <pc:sldMk cId="1469507265" sldId="281"/>
            <ac:spMk id="5" creationId="{362CF316-90E9-BE57-E0DF-E1411A33EAFB}"/>
          </ac:spMkLst>
        </pc:spChg>
        <pc:spChg chg="mod ord">
          <ac:chgData name="Jen Wilson" userId="000f367a-3246-491c-88b4-803a33f58a8b" providerId="ADAL" clId="{36B9F6A7-2088-6349-BBB2-1C465FEBED84}" dt="2024-02-07T21:30:00.581" v="1171" actId="6264"/>
          <ac:spMkLst>
            <pc:docMk/>
            <pc:sldMk cId="1469507265" sldId="281"/>
            <ac:spMk id="6" creationId="{C5A824AA-3AC2-E330-7A86-64CB7C435F62}"/>
          </ac:spMkLst>
        </pc:spChg>
        <pc:spChg chg="del">
          <ac:chgData name="Jen Wilson" userId="000f367a-3246-491c-88b4-803a33f58a8b" providerId="ADAL" clId="{36B9F6A7-2088-6349-BBB2-1C465FEBED84}" dt="2024-02-07T21:29:26.658" v="1140" actId="478"/>
          <ac:spMkLst>
            <pc:docMk/>
            <pc:sldMk cId="1469507265" sldId="281"/>
            <ac:spMk id="7" creationId="{19968992-EB9C-73AF-3456-384EA6C5FF9F}"/>
          </ac:spMkLst>
        </pc:spChg>
        <pc:spChg chg="del">
          <ac:chgData name="Jen Wilson" userId="000f367a-3246-491c-88b4-803a33f58a8b" providerId="ADAL" clId="{36B9F6A7-2088-6349-BBB2-1C465FEBED84}" dt="2024-02-07T21:29:26.658" v="1140" actId="478"/>
          <ac:spMkLst>
            <pc:docMk/>
            <pc:sldMk cId="1469507265" sldId="281"/>
            <ac:spMk id="8" creationId="{9436877C-FC05-5C19-46EF-A190382D603B}"/>
          </ac:spMkLst>
        </pc:spChg>
        <pc:spChg chg="del">
          <ac:chgData name="Jen Wilson" userId="000f367a-3246-491c-88b4-803a33f58a8b" providerId="ADAL" clId="{36B9F6A7-2088-6349-BBB2-1C465FEBED84}" dt="2024-02-07T21:29:26.658" v="1140" actId="478"/>
          <ac:spMkLst>
            <pc:docMk/>
            <pc:sldMk cId="1469507265" sldId="281"/>
            <ac:spMk id="10" creationId="{E2065341-F8FE-A1C3-47E3-AE596FE7A7D1}"/>
          </ac:spMkLst>
        </pc:spChg>
        <pc:spChg chg="add del mod">
          <ac:chgData name="Jen Wilson" userId="000f367a-3246-491c-88b4-803a33f58a8b" providerId="ADAL" clId="{36B9F6A7-2088-6349-BBB2-1C465FEBED84}" dt="2024-02-07T21:13:40.652" v="939" actId="6264"/>
          <ac:spMkLst>
            <pc:docMk/>
            <pc:sldMk cId="1469507265" sldId="281"/>
            <ac:spMk id="11" creationId="{50ADDA0E-7D7A-9780-B69F-6A7C2256C49D}"/>
          </ac:spMkLst>
        </pc:spChg>
        <pc:spChg chg="add del mod">
          <ac:chgData name="Jen Wilson" userId="000f367a-3246-491c-88b4-803a33f58a8b" providerId="ADAL" clId="{36B9F6A7-2088-6349-BBB2-1C465FEBED84}" dt="2024-02-06T22:37:09.399" v="30" actId="6264"/>
          <ac:spMkLst>
            <pc:docMk/>
            <pc:sldMk cId="1469507265" sldId="281"/>
            <ac:spMk id="11" creationId="{5AD6C177-7D25-2A1A-CACF-9DECEED39F72}"/>
          </ac:spMkLst>
        </pc:spChg>
        <pc:spChg chg="del mod">
          <ac:chgData name="Jen Wilson" userId="000f367a-3246-491c-88b4-803a33f58a8b" providerId="ADAL" clId="{36B9F6A7-2088-6349-BBB2-1C465FEBED84}" dt="2024-02-07T21:46:47.025" v="1277" actId="478"/>
          <ac:spMkLst>
            <pc:docMk/>
            <pc:sldMk cId="1469507265" sldId="281"/>
            <ac:spMk id="12" creationId="{95863AA5-05EF-5A68-FEFA-E28C1BF1201E}"/>
          </ac:spMkLst>
        </pc:spChg>
        <pc:spChg chg="del mod">
          <ac:chgData name="Jen Wilson" userId="000f367a-3246-491c-88b4-803a33f58a8b" providerId="ADAL" clId="{36B9F6A7-2088-6349-BBB2-1C465FEBED84}" dt="2024-02-07T21:46:47.025" v="1277" actId="478"/>
          <ac:spMkLst>
            <pc:docMk/>
            <pc:sldMk cId="1469507265" sldId="281"/>
            <ac:spMk id="13" creationId="{68250E3C-FBCD-12D3-3E03-1FA1D99DC7E7}"/>
          </ac:spMkLst>
        </pc:spChg>
        <pc:spChg chg="del">
          <ac:chgData name="Jen Wilson" userId="000f367a-3246-491c-88b4-803a33f58a8b" providerId="ADAL" clId="{36B9F6A7-2088-6349-BBB2-1C465FEBED84}" dt="2024-02-07T21:29:51.381" v="1168" actId="478"/>
          <ac:spMkLst>
            <pc:docMk/>
            <pc:sldMk cId="1469507265" sldId="281"/>
            <ac:spMk id="14" creationId="{8FA38750-8AB1-0CEA-E1FB-0BC6D3EE55B5}"/>
          </ac:spMkLst>
        </pc:spChg>
        <pc:spChg chg="del mod">
          <ac:chgData name="Jen Wilson" userId="000f367a-3246-491c-88b4-803a33f58a8b" providerId="ADAL" clId="{36B9F6A7-2088-6349-BBB2-1C465FEBED84}" dt="2024-02-07T21:46:47.025" v="1277" actId="478"/>
          <ac:spMkLst>
            <pc:docMk/>
            <pc:sldMk cId="1469507265" sldId="281"/>
            <ac:spMk id="15" creationId="{6675C65D-AD72-C4E2-24BE-D934F9E64158}"/>
          </ac:spMkLst>
        </pc:spChg>
        <pc:spChg chg="add del mod">
          <ac:chgData name="Jen Wilson" userId="000f367a-3246-491c-88b4-803a33f58a8b" providerId="ADAL" clId="{36B9F6A7-2088-6349-BBB2-1C465FEBED84}" dt="2024-02-07T21:13:40.652" v="939" actId="6264"/>
          <ac:spMkLst>
            <pc:docMk/>
            <pc:sldMk cId="1469507265" sldId="281"/>
            <ac:spMk id="16" creationId="{8257370B-C898-289A-1C4B-FF7715ABCDA2}"/>
          </ac:spMkLst>
        </pc:spChg>
        <pc:spChg chg="add del mod">
          <ac:chgData name="Jen Wilson" userId="000f367a-3246-491c-88b4-803a33f58a8b" providerId="ADAL" clId="{36B9F6A7-2088-6349-BBB2-1C465FEBED84}" dt="2024-02-06T22:37:09.399" v="30" actId="6264"/>
          <ac:spMkLst>
            <pc:docMk/>
            <pc:sldMk cId="1469507265" sldId="281"/>
            <ac:spMk id="16" creationId="{8A53D725-4662-F09B-B1DD-0DAA625E56FE}"/>
          </ac:spMkLst>
        </pc:spChg>
        <pc:spChg chg="add del mod">
          <ac:chgData name="Jen Wilson" userId="000f367a-3246-491c-88b4-803a33f58a8b" providerId="ADAL" clId="{36B9F6A7-2088-6349-BBB2-1C465FEBED84}" dt="2024-02-06T22:37:09.399" v="30" actId="6264"/>
          <ac:spMkLst>
            <pc:docMk/>
            <pc:sldMk cId="1469507265" sldId="281"/>
            <ac:spMk id="17" creationId="{1A1DC44E-A990-16D0-B3FA-B34DE49B0937}"/>
          </ac:spMkLst>
        </pc:spChg>
        <pc:spChg chg="add del mod">
          <ac:chgData name="Jen Wilson" userId="000f367a-3246-491c-88b4-803a33f58a8b" providerId="ADAL" clId="{36B9F6A7-2088-6349-BBB2-1C465FEBED84}" dt="2024-02-07T21:13:40.652" v="939" actId="6264"/>
          <ac:spMkLst>
            <pc:docMk/>
            <pc:sldMk cId="1469507265" sldId="281"/>
            <ac:spMk id="17" creationId="{FE229118-8214-18C3-3CAF-BF2097B2CCC6}"/>
          </ac:spMkLst>
        </pc:spChg>
        <pc:spChg chg="add del mod">
          <ac:chgData name="Jen Wilson" userId="000f367a-3246-491c-88b4-803a33f58a8b" providerId="ADAL" clId="{36B9F6A7-2088-6349-BBB2-1C465FEBED84}" dt="2024-02-06T22:37:09.399" v="30" actId="6264"/>
          <ac:spMkLst>
            <pc:docMk/>
            <pc:sldMk cId="1469507265" sldId="281"/>
            <ac:spMk id="18" creationId="{0C9E2954-7122-89CF-B5C5-F04643425A9D}"/>
          </ac:spMkLst>
        </pc:spChg>
        <pc:spChg chg="add del mod">
          <ac:chgData name="Jen Wilson" userId="000f367a-3246-491c-88b4-803a33f58a8b" providerId="ADAL" clId="{36B9F6A7-2088-6349-BBB2-1C465FEBED84}" dt="2024-02-07T21:14:01.458" v="955"/>
          <ac:spMkLst>
            <pc:docMk/>
            <pc:sldMk cId="1469507265" sldId="281"/>
            <ac:spMk id="18" creationId="{39F2DDB1-81C9-4589-0280-4CE2E561D442}"/>
          </ac:spMkLst>
        </pc:spChg>
        <pc:spChg chg="add del mod">
          <ac:chgData name="Jen Wilson" userId="000f367a-3246-491c-88b4-803a33f58a8b" providerId="ADAL" clId="{36B9F6A7-2088-6349-BBB2-1C465FEBED84}" dt="2024-02-07T21:13:53.667" v="949" actId="6264"/>
          <ac:spMkLst>
            <pc:docMk/>
            <pc:sldMk cId="1469507265" sldId="281"/>
            <ac:spMk id="19" creationId="{37BA4F11-4C4D-6CE4-D3BC-B396062FB186}"/>
          </ac:spMkLst>
        </pc:spChg>
        <pc:spChg chg="add del mod">
          <ac:chgData name="Jen Wilson" userId="000f367a-3246-491c-88b4-803a33f58a8b" providerId="ADAL" clId="{36B9F6A7-2088-6349-BBB2-1C465FEBED84}" dt="2024-02-07T21:13:53.667" v="949" actId="6264"/>
          <ac:spMkLst>
            <pc:docMk/>
            <pc:sldMk cId="1469507265" sldId="281"/>
            <ac:spMk id="20" creationId="{E9835522-0088-51B3-B8BA-79929FDDC105}"/>
          </ac:spMkLst>
        </pc:spChg>
        <pc:spChg chg="add del mod">
          <ac:chgData name="Jen Wilson" userId="000f367a-3246-491c-88b4-803a33f58a8b" providerId="ADAL" clId="{36B9F6A7-2088-6349-BBB2-1C465FEBED84}" dt="2024-02-07T21:13:53.667" v="949" actId="6264"/>
          <ac:spMkLst>
            <pc:docMk/>
            <pc:sldMk cId="1469507265" sldId="281"/>
            <ac:spMk id="21" creationId="{F68CC405-E7CF-8784-935E-BA020AA6410E}"/>
          </ac:spMkLst>
        </pc:spChg>
        <pc:spChg chg="add del mod">
          <ac:chgData name="Jen Wilson" userId="000f367a-3246-491c-88b4-803a33f58a8b" providerId="ADAL" clId="{36B9F6A7-2088-6349-BBB2-1C465FEBED84}" dt="2024-02-07T21:13:53.667" v="949" actId="6264"/>
          <ac:spMkLst>
            <pc:docMk/>
            <pc:sldMk cId="1469507265" sldId="281"/>
            <ac:spMk id="22" creationId="{DB6F23EF-AAE7-5CDB-EF2B-BF6795F6C7A5}"/>
          </ac:spMkLst>
        </pc:spChg>
        <pc:spChg chg="add mod">
          <ac:chgData name="Jen Wilson" userId="000f367a-3246-491c-88b4-803a33f58a8b" providerId="ADAL" clId="{36B9F6A7-2088-6349-BBB2-1C465FEBED84}" dt="2024-02-07T21:59:22.909" v="1398" actId="1036"/>
          <ac:spMkLst>
            <pc:docMk/>
            <pc:sldMk cId="1469507265" sldId="281"/>
            <ac:spMk id="23" creationId="{E3AF20A5-346E-F50E-5A7B-F3E4D4E3E570}"/>
          </ac:spMkLst>
        </pc:spChg>
        <pc:spChg chg="add del mod">
          <ac:chgData name="Jen Wilson" userId="000f367a-3246-491c-88b4-803a33f58a8b" providerId="ADAL" clId="{36B9F6A7-2088-6349-BBB2-1C465FEBED84}" dt="2024-02-07T21:30:00.581" v="1171" actId="6264"/>
          <ac:spMkLst>
            <pc:docMk/>
            <pc:sldMk cId="1469507265" sldId="281"/>
            <ac:spMk id="25" creationId="{5D5CCF1F-4495-F260-5E5A-E50A4121E326}"/>
          </ac:spMkLst>
        </pc:spChg>
        <pc:spChg chg="add del mod">
          <ac:chgData name="Jen Wilson" userId="000f367a-3246-491c-88b4-803a33f58a8b" providerId="ADAL" clId="{36B9F6A7-2088-6349-BBB2-1C465FEBED84}" dt="2024-02-07T21:30:00.581" v="1171" actId="6264"/>
          <ac:spMkLst>
            <pc:docMk/>
            <pc:sldMk cId="1469507265" sldId="281"/>
            <ac:spMk id="26" creationId="{167C0516-9C81-F874-315F-416A2C6FBBE1}"/>
          </ac:spMkLst>
        </pc:spChg>
        <pc:spChg chg="add del mod">
          <ac:chgData name="Jen Wilson" userId="000f367a-3246-491c-88b4-803a33f58a8b" providerId="ADAL" clId="{36B9F6A7-2088-6349-BBB2-1C465FEBED84}" dt="2024-02-07T21:30:00.581" v="1171" actId="6264"/>
          <ac:spMkLst>
            <pc:docMk/>
            <pc:sldMk cId="1469507265" sldId="281"/>
            <ac:spMk id="27" creationId="{C0765FDF-98CB-07AD-083C-534529582A8E}"/>
          </ac:spMkLst>
        </pc:spChg>
        <pc:spChg chg="add del mod">
          <ac:chgData name="Jen Wilson" userId="000f367a-3246-491c-88b4-803a33f58a8b" providerId="ADAL" clId="{36B9F6A7-2088-6349-BBB2-1C465FEBED84}" dt="2024-02-07T21:30:00.581" v="1171" actId="6264"/>
          <ac:spMkLst>
            <pc:docMk/>
            <pc:sldMk cId="1469507265" sldId="281"/>
            <ac:spMk id="28" creationId="{DCB480CC-2B4B-12E3-12CE-AAC500D6FF64}"/>
          </ac:spMkLst>
        </pc:spChg>
        <pc:spChg chg="add mod">
          <ac:chgData name="Jen Wilson" userId="000f367a-3246-491c-88b4-803a33f58a8b" providerId="ADAL" clId="{36B9F6A7-2088-6349-BBB2-1C465FEBED84}" dt="2024-02-07T21:59:36.278" v="1409" actId="1036"/>
          <ac:spMkLst>
            <pc:docMk/>
            <pc:sldMk cId="1469507265" sldId="281"/>
            <ac:spMk id="29" creationId="{856374B3-A0B0-DFCB-2F0F-3344E1776488}"/>
          </ac:spMkLst>
        </pc:spChg>
        <pc:spChg chg="add mod">
          <ac:chgData name="Jen Wilson" userId="000f367a-3246-491c-88b4-803a33f58a8b" providerId="ADAL" clId="{36B9F6A7-2088-6349-BBB2-1C465FEBED84}" dt="2024-02-07T21:59:36.278" v="1409" actId="1036"/>
          <ac:spMkLst>
            <pc:docMk/>
            <pc:sldMk cId="1469507265" sldId="281"/>
            <ac:spMk id="31" creationId="{7E480DE9-D644-8C16-87FF-8F8F0FFDA6FC}"/>
          </ac:spMkLst>
        </pc:spChg>
        <pc:spChg chg="add mod">
          <ac:chgData name="Jen Wilson" userId="000f367a-3246-491c-88b4-803a33f58a8b" providerId="ADAL" clId="{36B9F6A7-2088-6349-BBB2-1C465FEBED84}" dt="2024-02-07T21:59:36.278" v="1409" actId="1036"/>
          <ac:spMkLst>
            <pc:docMk/>
            <pc:sldMk cId="1469507265" sldId="281"/>
            <ac:spMk id="33" creationId="{C4C98C8C-D52F-7599-778C-C3F78FF3F246}"/>
          </ac:spMkLst>
        </pc:spChg>
        <pc:spChg chg="add del mod">
          <ac:chgData name="Jen Wilson" userId="000f367a-3246-491c-88b4-803a33f58a8b" providerId="ADAL" clId="{36B9F6A7-2088-6349-BBB2-1C465FEBED84}" dt="2024-02-07T21:56:26.820" v="1340"/>
          <ac:spMkLst>
            <pc:docMk/>
            <pc:sldMk cId="1469507265" sldId="281"/>
            <ac:spMk id="36" creationId="{DF02233D-8FDD-B382-8825-1BD8560BB237}"/>
          </ac:spMkLst>
        </pc:spChg>
        <pc:graphicFrameChg chg="del mod ord">
          <ac:chgData name="Jen Wilson" userId="000f367a-3246-491c-88b4-803a33f58a8b" providerId="ADAL" clId="{36B9F6A7-2088-6349-BBB2-1C465FEBED84}" dt="2024-02-07T21:56:25.420" v="1339" actId="478"/>
          <ac:graphicFrameMkLst>
            <pc:docMk/>
            <pc:sldMk cId="1469507265" sldId="281"/>
            <ac:graphicFrameMk id="9" creationId="{5C11A9E2-AB53-5888-0117-0A50014B34EE}"/>
          </ac:graphicFrameMkLst>
        </pc:graphicFrameChg>
        <pc:graphicFrameChg chg="add mod">
          <ac:chgData name="Jen Wilson" userId="000f367a-3246-491c-88b4-803a33f58a8b" providerId="ADAL" clId="{36B9F6A7-2088-6349-BBB2-1C465FEBED84}" dt="2024-02-07T22:00:21.580" v="1417" actId="1076"/>
          <ac:graphicFrameMkLst>
            <pc:docMk/>
            <pc:sldMk cId="1469507265" sldId="281"/>
            <ac:graphicFrameMk id="37" creationId="{F31A79F0-67E9-C944-2E14-F5220F200E62}"/>
          </ac:graphicFrameMkLst>
        </pc:graphicFrameChg>
        <pc:cxnChg chg="add mod">
          <ac:chgData name="Jen Wilson" userId="000f367a-3246-491c-88b4-803a33f58a8b" providerId="ADAL" clId="{36B9F6A7-2088-6349-BBB2-1C465FEBED84}" dt="2024-02-07T21:59:22.909" v="1398" actId="1036"/>
          <ac:cxnSpMkLst>
            <pc:docMk/>
            <pc:sldMk cId="1469507265" sldId="281"/>
            <ac:cxnSpMk id="24" creationId="{265DEADC-8ED0-2A7C-DEAD-26720207D177}"/>
          </ac:cxnSpMkLst>
        </pc:cxnChg>
        <pc:cxnChg chg="add mod">
          <ac:chgData name="Jen Wilson" userId="000f367a-3246-491c-88b4-803a33f58a8b" providerId="ADAL" clId="{36B9F6A7-2088-6349-BBB2-1C465FEBED84}" dt="2024-02-07T21:59:36.278" v="1409" actId="1036"/>
          <ac:cxnSpMkLst>
            <pc:docMk/>
            <pc:sldMk cId="1469507265" sldId="281"/>
            <ac:cxnSpMk id="30" creationId="{43AE801A-7756-1406-92E9-7347F910A38D}"/>
          </ac:cxnSpMkLst>
        </pc:cxnChg>
        <pc:cxnChg chg="add mod">
          <ac:chgData name="Jen Wilson" userId="000f367a-3246-491c-88b4-803a33f58a8b" providerId="ADAL" clId="{36B9F6A7-2088-6349-BBB2-1C465FEBED84}" dt="2024-02-07T21:59:36.278" v="1409" actId="1036"/>
          <ac:cxnSpMkLst>
            <pc:docMk/>
            <pc:sldMk cId="1469507265" sldId="281"/>
            <ac:cxnSpMk id="32" creationId="{0AD2C439-E34C-24FF-1AF2-4B69B005B5D9}"/>
          </ac:cxnSpMkLst>
        </pc:cxnChg>
        <pc:cxnChg chg="add mod">
          <ac:chgData name="Jen Wilson" userId="000f367a-3246-491c-88b4-803a33f58a8b" providerId="ADAL" clId="{36B9F6A7-2088-6349-BBB2-1C465FEBED84}" dt="2024-02-07T21:59:36.278" v="1409" actId="1036"/>
          <ac:cxnSpMkLst>
            <pc:docMk/>
            <pc:sldMk cId="1469507265" sldId="281"/>
            <ac:cxnSpMk id="34" creationId="{0D9D1FD1-B1D6-6397-FCFC-9E9C9D8869BE}"/>
          </ac:cxnSpMkLst>
        </pc:cxnChg>
      </pc:sldChg>
      <pc:sldChg chg="addSp delSp modSp add mod modClrScheme chgLayout">
        <pc:chgData name="Jen Wilson" userId="000f367a-3246-491c-88b4-803a33f58a8b" providerId="ADAL" clId="{36B9F6A7-2088-6349-BBB2-1C465FEBED84}" dt="2024-02-08T20:58:36.991" v="1514" actId="1076"/>
        <pc:sldMkLst>
          <pc:docMk/>
          <pc:sldMk cId="127756527" sldId="283"/>
        </pc:sldMkLst>
        <pc:spChg chg="mod ord">
          <ac:chgData name="Jen Wilson" userId="000f367a-3246-491c-88b4-803a33f58a8b" providerId="ADAL" clId="{36B9F6A7-2088-6349-BBB2-1C465FEBED84}" dt="2024-02-07T20:55:57.924" v="823" actId="1035"/>
          <ac:spMkLst>
            <pc:docMk/>
            <pc:sldMk cId="127756527" sldId="283"/>
            <ac:spMk id="2" creationId="{AF5BC02B-64C8-C006-21ED-E2AEF38105A4}"/>
          </ac:spMkLst>
        </pc:spChg>
        <pc:spChg chg="del mod">
          <ac:chgData name="Jen Wilson" userId="000f367a-3246-491c-88b4-803a33f58a8b" providerId="ADAL" clId="{36B9F6A7-2088-6349-BBB2-1C465FEBED84}" dt="2024-02-07T19:03:02.090" v="682" actId="478"/>
          <ac:spMkLst>
            <pc:docMk/>
            <pc:sldMk cId="127756527" sldId="283"/>
            <ac:spMk id="3" creationId="{04ED7211-204E-F50F-D963-659E602931E1}"/>
          </ac:spMkLst>
        </pc:spChg>
        <pc:spChg chg="add del mod">
          <ac:chgData name="Jen Wilson" userId="000f367a-3246-491c-88b4-803a33f58a8b" providerId="ADAL" clId="{36B9F6A7-2088-6349-BBB2-1C465FEBED84}" dt="2024-02-07T19:01:58.375" v="673" actId="21"/>
          <ac:spMkLst>
            <pc:docMk/>
            <pc:sldMk cId="127756527" sldId="283"/>
            <ac:spMk id="4" creationId="{0488311F-AC66-79AF-9E65-186ED7217E20}"/>
          </ac:spMkLst>
        </pc:spChg>
        <pc:spChg chg="add del mod">
          <ac:chgData name="Jen Wilson" userId="000f367a-3246-491c-88b4-803a33f58a8b" providerId="ADAL" clId="{36B9F6A7-2088-6349-BBB2-1C465FEBED84}" dt="2024-02-07T16:39:26.477" v="278" actId="6264"/>
          <ac:spMkLst>
            <pc:docMk/>
            <pc:sldMk cId="127756527" sldId="283"/>
            <ac:spMk id="4" creationId="{380AD746-4087-7CDC-D229-34905D05459C}"/>
          </ac:spMkLst>
        </pc:spChg>
        <pc:spChg chg="del mod ord">
          <ac:chgData name="Jen Wilson" userId="000f367a-3246-491c-88b4-803a33f58a8b" providerId="ADAL" clId="{36B9F6A7-2088-6349-BBB2-1C465FEBED84}" dt="2024-02-06T22:37:08.246" v="19" actId="700"/>
          <ac:spMkLst>
            <pc:docMk/>
            <pc:sldMk cId="127756527" sldId="283"/>
            <ac:spMk id="4" creationId="{FF70B5A6-016D-6E4C-0931-C3D28B99C564}"/>
          </ac:spMkLst>
        </pc:spChg>
        <pc:spChg chg="mod ord">
          <ac:chgData name="Jen Wilson" userId="000f367a-3246-491c-88b4-803a33f58a8b" providerId="ADAL" clId="{36B9F6A7-2088-6349-BBB2-1C465FEBED84}" dt="2024-02-07T19:04:19.202" v="724" actId="6264"/>
          <ac:spMkLst>
            <pc:docMk/>
            <pc:sldMk cId="127756527" sldId="283"/>
            <ac:spMk id="5" creationId="{B1CA5514-B151-6738-FB15-0771AF3ADF04}"/>
          </ac:spMkLst>
        </pc:spChg>
        <pc:spChg chg="del mod ord">
          <ac:chgData name="Jen Wilson" userId="000f367a-3246-491c-88b4-803a33f58a8b" providerId="ADAL" clId="{36B9F6A7-2088-6349-BBB2-1C465FEBED84}" dt="2024-02-07T16:39:26.477" v="278" actId="6264"/>
          <ac:spMkLst>
            <pc:docMk/>
            <pc:sldMk cId="127756527" sldId="283"/>
            <ac:spMk id="6" creationId="{FDB0C02E-29C5-05EA-DFE1-CC0F2E6B0439}"/>
          </ac:spMkLst>
        </pc:spChg>
        <pc:spChg chg="add del mod">
          <ac:chgData name="Jen Wilson" userId="000f367a-3246-491c-88b4-803a33f58a8b" providerId="ADAL" clId="{36B9F6A7-2088-6349-BBB2-1C465FEBED84}" dt="2024-02-07T19:02:49.354" v="677" actId="6264"/>
          <ac:spMkLst>
            <pc:docMk/>
            <pc:sldMk cId="127756527" sldId="283"/>
            <ac:spMk id="7" creationId="{4CEC9133-F1AC-11A7-A1B6-07D53FEC8AFF}"/>
          </ac:spMkLst>
        </pc:spChg>
        <pc:spChg chg="del mod">
          <ac:chgData name="Jen Wilson" userId="000f367a-3246-491c-88b4-803a33f58a8b" providerId="ADAL" clId="{36B9F6A7-2088-6349-BBB2-1C465FEBED84}" dt="2024-02-07T19:03:54.504" v="715" actId="478"/>
          <ac:spMkLst>
            <pc:docMk/>
            <pc:sldMk cId="127756527" sldId="283"/>
            <ac:spMk id="8" creationId="{00212E6A-010B-725A-92F4-B327DCE5AD35}"/>
          </ac:spMkLst>
        </pc:spChg>
        <pc:spChg chg="add del mod">
          <ac:chgData name="Jen Wilson" userId="000f367a-3246-491c-88b4-803a33f58a8b" providerId="ADAL" clId="{36B9F6A7-2088-6349-BBB2-1C465FEBED84}" dt="2024-02-07T19:02:49.354" v="677" actId="6264"/>
          <ac:spMkLst>
            <pc:docMk/>
            <pc:sldMk cId="127756527" sldId="283"/>
            <ac:spMk id="10" creationId="{6DDF7B1C-C738-1436-EFFE-073D285C46E7}"/>
          </ac:spMkLst>
        </pc:spChg>
        <pc:spChg chg="del">
          <ac:chgData name="Jen Wilson" userId="000f367a-3246-491c-88b4-803a33f58a8b" providerId="ADAL" clId="{36B9F6A7-2088-6349-BBB2-1C465FEBED84}" dt="2024-02-07T16:39:33.529" v="281" actId="478"/>
          <ac:spMkLst>
            <pc:docMk/>
            <pc:sldMk cId="127756527" sldId="283"/>
            <ac:spMk id="11" creationId="{53549F5F-88D8-7566-3664-4B5876F21453}"/>
          </ac:spMkLst>
        </pc:spChg>
        <pc:spChg chg="add del mod">
          <ac:chgData name="Jen Wilson" userId="000f367a-3246-491c-88b4-803a33f58a8b" providerId="ADAL" clId="{36B9F6A7-2088-6349-BBB2-1C465FEBED84}" dt="2024-02-07T19:02:49.354" v="677" actId="6264"/>
          <ac:spMkLst>
            <pc:docMk/>
            <pc:sldMk cId="127756527" sldId="283"/>
            <ac:spMk id="11" creationId="{EC6FA7FB-E93E-76CF-1B0C-D538C83581DF}"/>
          </ac:spMkLst>
        </pc:spChg>
        <pc:spChg chg="add del mod">
          <ac:chgData name="Jen Wilson" userId="000f367a-3246-491c-88b4-803a33f58a8b" providerId="ADAL" clId="{36B9F6A7-2088-6349-BBB2-1C465FEBED84}" dt="2024-02-07T19:02:49.354" v="677" actId="6264"/>
          <ac:spMkLst>
            <pc:docMk/>
            <pc:sldMk cId="127756527" sldId="283"/>
            <ac:spMk id="12" creationId="{93D7F3BE-4CDB-3AD1-C896-AA7F3A74FF4B}"/>
          </ac:spMkLst>
        </pc:spChg>
        <pc:spChg chg="add del mod">
          <ac:chgData name="Jen Wilson" userId="000f367a-3246-491c-88b4-803a33f58a8b" providerId="ADAL" clId="{36B9F6A7-2088-6349-BBB2-1C465FEBED84}" dt="2024-02-06T22:37:09.399" v="30" actId="6264"/>
          <ac:spMkLst>
            <pc:docMk/>
            <pc:sldMk cId="127756527" sldId="283"/>
            <ac:spMk id="12" creationId="{B2685F4A-6ECD-4B13-5B3C-DF9808331CAA}"/>
          </ac:spMkLst>
        </pc:spChg>
        <pc:spChg chg="add del mod">
          <ac:chgData name="Jen Wilson" userId="000f367a-3246-491c-88b4-803a33f58a8b" providerId="ADAL" clId="{36B9F6A7-2088-6349-BBB2-1C465FEBED84}" dt="2024-02-07T16:39:26.477" v="278" actId="6264"/>
          <ac:spMkLst>
            <pc:docMk/>
            <pc:sldMk cId="127756527" sldId="283"/>
            <ac:spMk id="12" creationId="{DF59D02F-FC14-E158-18FC-E12B3CF69B5C}"/>
          </ac:spMkLst>
        </pc:spChg>
        <pc:spChg chg="add del mod">
          <ac:chgData name="Jen Wilson" userId="000f367a-3246-491c-88b4-803a33f58a8b" providerId="ADAL" clId="{36B9F6A7-2088-6349-BBB2-1C465FEBED84}" dt="2024-02-07T16:39:26.477" v="278" actId="6264"/>
          <ac:spMkLst>
            <pc:docMk/>
            <pc:sldMk cId="127756527" sldId="283"/>
            <ac:spMk id="13" creationId="{8A0B257E-AD4E-2768-46A9-B5BA1C0D6BE2}"/>
          </ac:spMkLst>
        </pc:spChg>
        <pc:spChg chg="add mod">
          <ac:chgData name="Jen Wilson" userId="000f367a-3246-491c-88b4-803a33f58a8b" providerId="ADAL" clId="{36B9F6A7-2088-6349-BBB2-1C465FEBED84}" dt="2024-02-07T20:56:17.622" v="831" actId="1036"/>
          <ac:spMkLst>
            <pc:docMk/>
            <pc:sldMk cId="127756527" sldId="283"/>
            <ac:spMk id="13" creationId="{918C7F3D-A2C3-59E3-3A66-9D66FC83C85E}"/>
          </ac:spMkLst>
        </pc:spChg>
        <pc:spChg chg="add del mod">
          <ac:chgData name="Jen Wilson" userId="000f367a-3246-491c-88b4-803a33f58a8b" providerId="ADAL" clId="{36B9F6A7-2088-6349-BBB2-1C465FEBED84}" dt="2024-02-06T22:37:09.399" v="30" actId="6264"/>
          <ac:spMkLst>
            <pc:docMk/>
            <pc:sldMk cId="127756527" sldId="283"/>
            <ac:spMk id="13" creationId="{F8678FA6-30A1-1834-8C40-4AEABF668D95}"/>
          </ac:spMkLst>
        </pc:spChg>
        <pc:spChg chg="add del mod">
          <ac:chgData name="Jen Wilson" userId="000f367a-3246-491c-88b4-803a33f58a8b" providerId="ADAL" clId="{36B9F6A7-2088-6349-BBB2-1C465FEBED84}" dt="2024-02-06T22:37:09.399" v="30" actId="6264"/>
          <ac:spMkLst>
            <pc:docMk/>
            <pc:sldMk cId="127756527" sldId="283"/>
            <ac:spMk id="14" creationId="{3EDD455F-9930-FE35-1539-680431C2E798}"/>
          </ac:spMkLst>
        </pc:spChg>
        <pc:spChg chg="add mod ord">
          <ac:chgData name="Jen Wilson" userId="000f367a-3246-491c-88b4-803a33f58a8b" providerId="ADAL" clId="{36B9F6A7-2088-6349-BBB2-1C465FEBED84}" dt="2024-02-07T19:04:19.202" v="724" actId="6264"/>
          <ac:spMkLst>
            <pc:docMk/>
            <pc:sldMk cId="127756527" sldId="283"/>
            <ac:spMk id="14" creationId="{4CF88F8C-1A42-2817-89A9-B64B765B3A81}"/>
          </ac:spMkLst>
        </pc:spChg>
        <pc:spChg chg="add del mod">
          <ac:chgData name="Jen Wilson" userId="000f367a-3246-491c-88b4-803a33f58a8b" providerId="ADAL" clId="{36B9F6A7-2088-6349-BBB2-1C465FEBED84}" dt="2024-02-06T22:37:09.399" v="30" actId="6264"/>
          <ac:spMkLst>
            <pc:docMk/>
            <pc:sldMk cId="127756527" sldId="283"/>
            <ac:spMk id="15" creationId="{B64EBB18-61AD-19B0-BAC3-FF738CE09E39}"/>
          </ac:spMkLst>
        </pc:spChg>
        <pc:spChg chg="add mod">
          <ac:chgData name="Jen Wilson" userId="000f367a-3246-491c-88b4-803a33f58a8b" providerId="ADAL" clId="{36B9F6A7-2088-6349-BBB2-1C465FEBED84}" dt="2024-02-08T20:58:36.991" v="1514" actId="1076"/>
          <ac:spMkLst>
            <pc:docMk/>
            <pc:sldMk cId="127756527" sldId="283"/>
            <ac:spMk id="17" creationId="{F8739FFA-E6B8-2E71-EC0F-5036853EC7AE}"/>
          </ac:spMkLst>
        </pc:spChg>
        <pc:spChg chg="add del mod">
          <ac:chgData name="Jen Wilson" userId="000f367a-3246-491c-88b4-803a33f58a8b" providerId="ADAL" clId="{36B9F6A7-2088-6349-BBB2-1C465FEBED84}" dt="2024-02-07T19:04:19.202" v="724" actId="6264"/>
          <ac:spMkLst>
            <pc:docMk/>
            <pc:sldMk cId="127756527" sldId="283"/>
            <ac:spMk id="19" creationId="{00C399E3-B40B-F83A-2F31-2C826ED185F5}"/>
          </ac:spMkLst>
        </pc:spChg>
        <pc:spChg chg="add del mod">
          <ac:chgData name="Jen Wilson" userId="000f367a-3246-491c-88b4-803a33f58a8b" providerId="ADAL" clId="{36B9F6A7-2088-6349-BBB2-1C465FEBED84}" dt="2024-02-07T19:04:19.202" v="724" actId="6264"/>
          <ac:spMkLst>
            <pc:docMk/>
            <pc:sldMk cId="127756527" sldId="283"/>
            <ac:spMk id="20" creationId="{BEB05F0B-B5E8-211E-D96D-97F212598012}"/>
          </ac:spMkLst>
        </pc:spChg>
        <pc:spChg chg="add del mod">
          <ac:chgData name="Jen Wilson" userId="000f367a-3246-491c-88b4-803a33f58a8b" providerId="ADAL" clId="{36B9F6A7-2088-6349-BBB2-1C465FEBED84}" dt="2024-02-07T19:04:19.202" v="724" actId="6264"/>
          <ac:spMkLst>
            <pc:docMk/>
            <pc:sldMk cId="127756527" sldId="283"/>
            <ac:spMk id="21" creationId="{7680E4F4-94E6-D99D-AFB1-34259F684322}"/>
          </ac:spMkLst>
        </pc:spChg>
        <pc:spChg chg="add del mod">
          <ac:chgData name="Jen Wilson" userId="000f367a-3246-491c-88b4-803a33f58a8b" providerId="ADAL" clId="{36B9F6A7-2088-6349-BBB2-1C465FEBED84}" dt="2024-02-07T19:04:19.202" v="724" actId="6264"/>
          <ac:spMkLst>
            <pc:docMk/>
            <pc:sldMk cId="127756527" sldId="283"/>
            <ac:spMk id="22" creationId="{BCCB4A82-4F14-733C-55FD-0679DDF30C40}"/>
          </ac:spMkLst>
        </pc:spChg>
        <pc:graphicFrameChg chg="mod ord">
          <ac:chgData name="Jen Wilson" userId="000f367a-3246-491c-88b4-803a33f58a8b" providerId="ADAL" clId="{36B9F6A7-2088-6349-BBB2-1C465FEBED84}" dt="2024-02-07T21:05:05" v="871" actId="2085"/>
          <ac:graphicFrameMkLst>
            <pc:docMk/>
            <pc:sldMk cId="127756527" sldId="283"/>
            <ac:graphicFrameMk id="9" creationId="{DBFB995C-6223-9E3A-F59C-CC632FA29195}"/>
          </ac:graphicFrameMkLst>
        </pc:graphicFrameChg>
        <pc:cxnChg chg="add del mod">
          <ac:chgData name="Jen Wilson" userId="000f367a-3246-491c-88b4-803a33f58a8b" providerId="ADAL" clId="{36B9F6A7-2088-6349-BBB2-1C465FEBED84}" dt="2024-02-07T19:01:58.375" v="673" actId="21"/>
          <ac:cxnSpMkLst>
            <pc:docMk/>
            <pc:sldMk cId="127756527" sldId="283"/>
            <ac:cxnSpMk id="6" creationId="{4523A7A0-46ED-54BC-44D5-4B55CBCFCE9C}"/>
          </ac:cxnSpMkLst>
        </pc:cxnChg>
        <pc:cxnChg chg="del">
          <ac:chgData name="Jen Wilson" userId="000f367a-3246-491c-88b4-803a33f58a8b" providerId="ADAL" clId="{36B9F6A7-2088-6349-BBB2-1C465FEBED84}" dt="2024-02-07T15:08:24.004" v="272" actId="478"/>
          <ac:cxnSpMkLst>
            <pc:docMk/>
            <pc:sldMk cId="127756527" sldId="283"/>
            <ac:cxnSpMk id="7" creationId="{8357F354-8297-B986-699D-343390722CBD}"/>
          </ac:cxnSpMkLst>
        </pc:cxnChg>
        <pc:cxnChg chg="del">
          <ac:chgData name="Jen Wilson" userId="000f367a-3246-491c-88b4-803a33f58a8b" providerId="ADAL" clId="{36B9F6A7-2088-6349-BBB2-1C465FEBED84}" dt="2024-02-07T15:08:22.909" v="271" actId="478"/>
          <ac:cxnSpMkLst>
            <pc:docMk/>
            <pc:sldMk cId="127756527" sldId="283"/>
            <ac:cxnSpMk id="10" creationId="{A6934955-AF40-47E2-70C8-542CE5DC3203}"/>
          </ac:cxnSpMkLst>
        </pc:cxnChg>
        <pc:cxnChg chg="add mod">
          <ac:chgData name="Jen Wilson" userId="000f367a-3246-491c-88b4-803a33f58a8b" providerId="ADAL" clId="{36B9F6A7-2088-6349-BBB2-1C465FEBED84}" dt="2024-02-07T20:56:17.622" v="831" actId="1036"/>
          <ac:cxnSpMkLst>
            <pc:docMk/>
            <pc:sldMk cId="127756527" sldId="283"/>
            <ac:cxnSpMk id="15" creationId="{17F3BAF7-B756-605D-41E7-E78363E7A399}"/>
          </ac:cxnSpMkLst>
        </pc:cxnChg>
        <pc:cxnChg chg="add mod">
          <ac:chgData name="Jen Wilson" userId="000f367a-3246-491c-88b4-803a33f58a8b" providerId="ADAL" clId="{36B9F6A7-2088-6349-BBB2-1C465FEBED84}" dt="2024-02-08T20:58:36.991" v="1514" actId="1076"/>
          <ac:cxnSpMkLst>
            <pc:docMk/>
            <pc:sldMk cId="127756527" sldId="283"/>
            <ac:cxnSpMk id="18" creationId="{2A165E29-A821-B67F-3A19-EB26C7CB4D80}"/>
          </ac:cxnSpMkLst>
        </pc:cxnChg>
      </pc:sldChg>
      <pc:sldChg chg="addSp delSp modSp add mod modClrScheme chgLayout">
        <pc:chgData name="Jen Wilson" userId="000f367a-3246-491c-88b4-803a33f58a8b" providerId="ADAL" clId="{36B9F6A7-2088-6349-BBB2-1C465FEBED84}" dt="2024-02-07T22:26:58.721" v="1493" actId="27918"/>
        <pc:sldMkLst>
          <pc:docMk/>
          <pc:sldMk cId="3061549992" sldId="286"/>
        </pc:sldMkLst>
        <pc:spChg chg="mod ord">
          <ac:chgData name="Jen Wilson" userId="000f367a-3246-491c-88b4-803a33f58a8b" providerId="ADAL" clId="{36B9F6A7-2088-6349-BBB2-1C465FEBED84}" dt="2024-02-07T18:10:45.546" v="574" actId="27636"/>
          <ac:spMkLst>
            <pc:docMk/>
            <pc:sldMk cId="3061549992" sldId="286"/>
            <ac:spMk id="2" creationId="{74A54828-81D7-29E5-F5A8-B674AA7C0AA6}"/>
          </ac:spMkLst>
        </pc:spChg>
        <pc:spChg chg="del">
          <ac:chgData name="Jen Wilson" userId="000f367a-3246-491c-88b4-803a33f58a8b" providerId="ADAL" clId="{36B9F6A7-2088-6349-BBB2-1C465FEBED84}" dt="2024-02-06T23:06:01.537" v="162" actId="478"/>
          <ac:spMkLst>
            <pc:docMk/>
            <pc:sldMk cId="3061549992" sldId="286"/>
            <ac:spMk id="3" creationId="{50CCE036-D59A-8F47-4FC9-86E29D2BB9BA}"/>
          </ac:spMkLst>
        </pc:spChg>
        <pc:spChg chg="add del mod">
          <ac:chgData name="Jen Wilson" userId="000f367a-3246-491c-88b4-803a33f58a8b" providerId="ADAL" clId="{36B9F6A7-2088-6349-BBB2-1C465FEBED84}" dt="2024-02-07T17:21:19.019" v="363" actId="6264"/>
          <ac:spMkLst>
            <pc:docMk/>
            <pc:sldMk cId="3061549992" sldId="286"/>
            <ac:spMk id="3" creationId="{67E6BD7B-D11A-178A-E90A-5668A883DC3E}"/>
          </ac:spMkLst>
        </pc:spChg>
        <pc:spChg chg="add del mod">
          <ac:chgData name="Jen Wilson" userId="000f367a-3246-491c-88b4-803a33f58a8b" providerId="ADAL" clId="{36B9F6A7-2088-6349-BBB2-1C465FEBED84}" dt="2024-02-07T17:58:52.723" v="452"/>
          <ac:spMkLst>
            <pc:docMk/>
            <pc:sldMk cId="3061549992" sldId="286"/>
            <ac:spMk id="4" creationId="{0100CCCB-B1CB-34FD-F050-2E1FC716D54E}"/>
          </ac:spMkLst>
        </pc:spChg>
        <pc:spChg chg="add del mod">
          <ac:chgData name="Jen Wilson" userId="000f367a-3246-491c-88b4-803a33f58a8b" providerId="ADAL" clId="{36B9F6A7-2088-6349-BBB2-1C465FEBED84}" dt="2024-02-07T17:21:19.019" v="363" actId="6264"/>
          <ac:spMkLst>
            <pc:docMk/>
            <pc:sldMk cId="3061549992" sldId="286"/>
            <ac:spMk id="4" creationId="{10257F3D-3F71-7A55-2ACB-C1D87B21AAEF}"/>
          </ac:spMkLst>
        </pc:spChg>
        <pc:spChg chg="del mod ord">
          <ac:chgData name="Jen Wilson" userId="000f367a-3246-491c-88b4-803a33f58a8b" providerId="ADAL" clId="{36B9F6A7-2088-6349-BBB2-1C465FEBED84}" dt="2024-02-06T22:37:08.246" v="19" actId="700"/>
          <ac:spMkLst>
            <pc:docMk/>
            <pc:sldMk cId="3061549992" sldId="286"/>
            <ac:spMk id="4" creationId="{B19DEA2C-5C16-819C-2FD4-4D9A93C87FED}"/>
          </ac:spMkLst>
        </pc:spChg>
        <pc:spChg chg="del mod ord">
          <ac:chgData name="Jen Wilson" userId="000f367a-3246-491c-88b4-803a33f58a8b" providerId="ADAL" clId="{36B9F6A7-2088-6349-BBB2-1C465FEBED84}" dt="2024-02-06T23:05:43.559" v="156" actId="478"/>
          <ac:spMkLst>
            <pc:docMk/>
            <pc:sldMk cId="3061549992" sldId="286"/>
            <ac:spMk id="5" creationId="{79447815-107C-A0C6-CD82-3966844CA30A}"/>
          </ac:spMkLst>
        </pc:spChg>
        <pc:spChg chg="add del mod">
          <ac:chgData name="Jen Wilson" userId="000f367a-3246-491c-88b4-803a33f58a8b" providerId="ADAL" clId="{36B9F6A7-2088-6349-BBB2-1C465FEBED84}" dt="2024-02-07T17:21:19.019" v="363" actId="6264"/>
          <ac:spMkLst>
            <pc:docMk/>
            <pc:sldMk cId="3061549992" sldId="286"/>
            <ac:spMk id="5" creationId="{B4370649-E9E4-5A77-4A62-67B28BA4BFB4}"/>
          </ac:spMkLst>
        </pc:spChg>
        <pc:spChg chg="add del mod ord">
          <ac:chgData name="Jen Wilson" userId="000f367a-3246-491c-88b4-803a33f58a8b" providerId="ADAL" clId="{36B9F6A7-2088-6349-BBB2-1C465FEBED84}" dt="2024-02-06T22:37:09.399" v="30" actId="6264"/>
          <ac:spMkLst>
            <pc:docMk/>
            <pc:sldMk cId="3061549992" sldId="286"/>
            <ac:spMk id="6" creationId="{74B48F82-C1F6-0F08-E55B-9257712A227F}"/>
          </ac:spMkLst>
        </pc:spChg>
        <pc:spChg chg="add del mod">
          <ac:chgData name="Jen Wilson" userId="000f367a-3246-491c-88b4-803a33f58a8b" providerId="ADAL" clId="{36B9F6A7-2088-6349-BBB2-1C465FEBED84}" dt="2024-02-07T17:21:19.019" v="363" actId="6264"/>
          <ac:spMkLst>
            <pc:docMk/>
            <pc:sldMk cId="3061549992" sldId="286"/>
            <ac:spMk id="6" creationId="{834B83A1-8B0C-CC74-459D-2B643676FD62}"/>
          </ac:spMkLst>
        </pc:spChg>
        <pc:spChg chg="del">
          <ac:chgData name="Jen Wilson" userId="000f367a-3246-491c-88b4-803a33f58a8b" providerId="ADAL" clId="{36B9F6A7-2088-6349-BBB2-1C465FEBED84}" dt="2024-02-06T23:06:45.057" v="175" actId="478"/>
          <ac:spMkLst>
            <pc:docMk/>
            <pc:sldMk cId="3061549992" sldId="286"/>
            <ac:spMk id="7" creationId="{2E5D68D6-788C-93D4-3F8A-EE1E9B479358}"/>
          </ac:spMkLst>
        </pc:spChg>
        <pc:spChg chg="add del mod">
          <ac:chgData name="Jen Wilson" userId="000f367a-3246-491c-88b4-803a33f58a8b" providerId="ADAL" clId="{36B9F6A7-2088-6349-BBB2-1C465FEBED84}" dt="2024-02-07T18:10:45.519" v="573" actId="6264"/>
          <ac:spMkLst>
            <pc:docMk/>
            <pc:sldMk cId="3061549992" sldId="286"/>
            <ac:spMk id="7" creationId="{7719D6DD-1471-3796-1231-501500671798}"/>
          </ac:spMkLst>
        </pc:spChg>
        <pc:spChg chg="mod">
          <ac:chgData name="Jen Wilson" userId="000f367a-3246-491c-88b4-803a33f58a8b" providerId="ADAL" clId="{36B9F6A7-2088-6349-BBB2-1C465FEBED84}" dt="2024-02-06T23:06:29.046" v="165" actId="21"/>
          <ac:spMkLst>
            <pc:docMk/>
            <pc:sldMk cId="3061549992" sldId="286"/>
            <ac:spMk id="8" creationId="{781F5303-0AAB-4D3D-A408-82251120AC82}"/>
          </ac:spMkLst>
        </pc:spChg>
        <pc:spChg chg="add del mod">
          <ac:chgData name="Jen Wilson" userId="000f367a-3246-491c-88b4-803a33f58a8b" providerId="ADAL" clId="{36B9F6A7-2088-6349-BBB2-1C465FEBED84}" dt="2024-02-07T18:10:45.519" v="573" actId="6264"/>
          <ac:spMkLst>
            <pc:docMk/>
            <pc:sldMk cId="3061549992" sldId="286"/>
            <ac:spMk id="9" creationId="{1CC5BB6E-FDCC-2A48-98D5-FBFC649119EB}"/>
          </ac:spMkLst>
        </pc:spChg>
        <pc:spChg chg="add del mod ord">
          <ac:chgData name="Jen Wilson" userId="000f367a-3246-491c-88b4-803a33f58a8b" providerId="ADAL" clId="{36B9F6A7-2088-6349-BBB2-1C465FEBED84}" dt="2024-02-06T22:37:09.399" v="30" actId="6264"/>
          <ac:spMkLst>
            <pc:docMk/>
            <pc:sldMk cId="3061549992" sldId="286"/>
            <ac:spMk id="9" creationId="{30621ABD-2840-2D97-C3FF-349885A26B1D}"/>
          </ac:spMkLst>
        </pc:spChg>
        <pc:spChg chg="add del mod">
          <ac:chgData name="Jen Wilson" userId="000f367a-3246-491c-88b4-803a33f58a8b" providerId="ADAL" clId="{36B9F6A7-2088-6349-BBB2-1C465FEBED84}" dt="2024-02-07T18:10:45.519" v="573" actId="6264"/>
          <ac:spMkLst>
            <pc:docMk/>
            <pc:sldMk cId="3061549992" sldId="286"/>
            <ac:spMk id="10" creationId="{890B15C8-2ABC-6D89-5E48-DE30C89FC4D4}"/>
          </ac:spMkLst>
        </pc:spChg>
        <pc:spChg chg="add del mod">
          <ac:chgData name="Jen Wilson" userId="000f367a-3246-491c-88b4-803a33f58a8b" providerId="ADAL" clId="{36B9F6A7-2088-6349-BBB2-1C465FEBED84}" dt="2024-02-06T22:37:09.399" v="30" actId="6264"/>
          <ac:spMkLst>
            <pc:docMk/>
            <pc:sldMk cId="3061549992" sldId="286"/>
            <ac:spMk id="10" creationId="{DA065002-BE34-C244-360B-F37D691BD155}"/>
          </ac:spMkLst>
        </pc:spChg>
        <pc:spChg chg="add del mod">
          <ac:chgData name="Jen Wilson" userId="000f367a-3246-491c-88b4-803a33f58a8b" providerId="ADAL" clId="{36B9F6A7-2088-6349-BBB2-1C465FEBED84}" dt="2024-02-07T18:10:45.519" v="573" actId="6264"/>
          <ac:spMkLst>
            <pc:docMk/>
            <pc:sldMk cId="3061549992" sldId="286"/>
            <ac:spMk id="11" creationId="{19435FCD-BD72-1D28-398E-3D0C694789D1}"/>
          </ac:spMkLst>
        </pc:spChg>
        <pc:spChg chg="add mod">
          <ac:chgData name="Jen Wilson" userId="000f367a-3246-491c-88b4-803a33f58a8b" providerId="ADAL" clId="{36B9F6A7-2088-6349-BBB2-1C465FEBED84}" dt="2024-02-07T19:02:04.736" v="676" actId="1076"/>
          <ac:spMkLst>
            <pc:docMk/>
            <pc:sldMk cId="3061549992" sldId="286"/>
            <ac:spMk id="12" creationId="{106542C3-8FEE-D51F-ABC0-3560D5A4A3B5}"/>
          </ac:spMkLst>
        </pc:spChg>
        <pc:spChg chg="add del mod">
          <ac:chgData name="Jen Wilson" userId="000f367a-3246-491c-88b4-803a33f58a8b" providerId="ADAL" clId="{36B9F6A7-2088-6349-BBB2-1C465FEBED84}" dt="2024-02-06T22:37:09.399" v="30" actId="6264"/>
          <ac:spMkLst>
            <pc:docMk/>
            <pc:sldMk cId="3061549992" sldId="286"/>
            <ac:spMk id="12" creationId="{669EAE59-01F3-C2F0-32DC-4CAE260C50BB}"/>
          </ac:spMkLst>
        </pc:spChg>
        <pc:spChg chg="add del mod ord">
          <ac:chgData name="Jen Wilson" userId="000f367a-3246-491c-88b4-803a33f58a8b" providerId="ADAL" clId="{36B9F6A7-2088-6349-BBB2-1C465FEBED84}" dt="2024-02-06T23:05:39.271" v="155"/>
          <ac:spMkLst>
            <pc:docMk/>
            <pc:sldMk cId="3061549992" sldId="286"/>
            <ac:spMk id="13" creationId="{975BDF18-D6A9-40FC-FF89-DFB2E1CACA42}"/>
          </ac:spMkLst>
        </pc:spChg>
        <pc:spChg chg="add del mod ord">
          <ac:chgData name="Jen Wilson" userId="000f367a-3246-491c-88b4-803a33f58a8b" providerId="ADAL" clId="{36B9F6A7-2088-6349-BBB2-1C465FEBED84}" dt="2024-02-06T23:06:38.728" v="171" actId="478"/>
          <ac:spMkLst>
            <pc:docMk/>
            <pc:sldMk cId="3061549992" sldId="286"/>
            <ac:spMk id="14" creationId="{D5CAE5BF-404E-A1D5-32BC-B9F000226CE6}"/>
          </ac:spMkLst>
        </pc:spChg>
        <pc:spChg chg="del">
          <ac:chgData name="Jen Wilson" userId="000f367a-3246-491c-88b4-803a33f58a8b" providerId="ADAL" clId="{36B9F6A7-2088-6349-BBB2-1C465FEBED84}" dt="2024-02-06T23:05:47.613" v="158" actId="478"/>
          <ac:spMkLst>
            <pc:docMk/>
            <pc:sldMk cId="3061549992" sldId="286"/>
            <ac:spMk id="16" creationId="{C7980FBE-1DC6-EFAE-CF37-7739BDB2ACEF}"/>
          </ac:spMkLst>
        </pc:spChg>
        <pc:spChg chg="add mod ord">
          <ac:chgData name="Jen Wilson" userId="000f367a-3246-491c-88b4-803a33f58a8b" providerId="ADAL" clId="{36B9F6A7-2088-6349-BBB2-1C465FEBED84}" dt="2024-02-07T18:10:45.519" v="573" actId="6264"/>
          <ac:spMkLst>
            <pc:docMk/>
            <pc:sldMk cId="3061549992" sldId="286"/>
            <ac:spMk id="18" creationId="{2FF10E9C-256B-71D5-7B9D-A3AD74B826EC}"/>
          </ac:spMkLst>
        </pc:spChg>
        <pc:spChg chg="add del mod">
          <ac:chgData name="Jen Wilson" userId="000f367a-3246-491c-88b4-803a33f58a8b" providerId="ADAL" clId="{36B9F6A7-2088-6349-BBB2-1C465FEBED84}" dt="2024-02-06T23:06:37.067" v="170" actId="478"/>
          <ac:spMkLst>
            <pc:docMk/>
            <pc:sldMk cId="3061549992" sldId="286"/>
            <ac:spMk id="20" creationId="{3E7A5BC8-7B5E-BC3E-9838-38F3FBB59572}"/>
          </ac:spMkLst>
        </pc:spChg>
        <pc:spChg chg="add mod ord">
          <ac:chgData name="Jen Wilson" userId="000f367a-3246-491c-88b4-803a33f58a8b" providerId="ADAL" clId="{36B9F6A7-2088-6349-BBB2-1C465FEBED84}" dt="2024-02-07T18:10:45.519" v="573" actId="6264"/>
          <ac:spMkLst>
            <pc:docMk/>
            <pc:sldMk cId="3061549992" sldId="286"/>
            <ac:spMk id="22" creationId="{C7BD5A59-B06C-12B1-69F2-0900013C7575}"/>
          </ac:spMkLst>
        </pc:spChg>
        <pc:spChg chg="add del mod">
          <ac:chgData name="Jen Wilson" userId="000f367a-3246-491c-88b4-803a33f58a8b" providerId="ADAL" clId="{36B9F6A7-2088-6349-BBB2-1C465FEBED84}" dt="2024-02-06T23:06:41.635" v="174" actId="6264"/>
          <ac:spMkLst>
            <pc:docMk/>
            <pc:sldMk cId="3061549992" sldId="286"/>
            <ac:spMk id="23" creationId="{EBD5F736-A9A7-9E92-2DE5-31E615D01DEC}"/>
          </ac:spMkLst>
        </pc:spChg>
        <pc:spChg chg="add del mod">
          <ac:chgData name="Jen Wilson" userId="000f367a-3246-491c-88b4-803a33f58a8b" providerId="ADAL" clId="{36B9F6A7-2088-6349-BBB2-1C465FEBED84}" dt="2024-02-06T23:06:41.635" v="174" actId="6264"/>
          <ac:spMkLst>
            <pc:docMk/>
            <pc:sldMk cId="3061549992" sldId="286"/>
            <ac:spMk id="24" creationId="{549EDB8B-CBFB-A7A5-F36F-192D246879F3}"/>
          </ac:spMkLst>
        </pc:spChg>
        <pc:spChg chg="add del mod">
          <ac:chgData name="Jen Wilson" userId="000f367a-3246-491c-88b4-803a33f58a8b" providerId="ADAL" clId="{36B9F6A7-2088-6349-BBB2-1C465FEBED84}" dt="2024-02-06T23:06:41.635" v="174" actId="6264"/>
          <ac:spMkLst>
            <pc:docMk/>
            <pc:sldMk cId="3061549992" sldId="286"/>
            <ac:spMk id="25" creationId="{B8F69240-8A61-39CB-274A-CEADECE2CDCA}"/>
          </ac:spMkLst>
        </pc:spChg>
        <pc:spChg chg="add del mod">
          <ac:chgData name="Jen Wilson" userId="000f367a-3246-491c-88b4-803a33f58a8b" providerId="ADAL" clId="{36B9F6A7-2088-6349-BBB2-1C465FEBED84}" dt="2024-02-06T23:06:41.635" v="174" actId="6264"/>
          <ac:spMkLst>
            <pc:docMk/>
            <pc:sldMk cId="3061549992" sldId="286"/>
            <ac:spMk id="26" creationId="{7025E2FF-79F0-0D89-E181-9C00EC3C1BF5}"/>
          </ac:spMkLst>
        </pc:spChg>
        <pc:graphicFrameChg chg="add mod">
          <ac:chgData name="Jen Wilson" userId="000f367a-3246-491c-88b4-803a33f58a8b" providerId="ADAL" clId="{36B9F6A7-2088-6349-BBB2-1C465FEBED84}" dt="2024-02-07T17:58:50.951" v="451"/>
          <ac:graphicFrameMkLst>
            <pc:docMk/>
            <pc:sldMk cId="3061549992" sldId="286"/>
            <ac:graphicFrameMk id="5" creationId="{C8979BBC-F949-1B9E-2CC5-6B2566C7132F}"/>
          </ac:graphicFrameMkLst>
        </pc:graphicFrameChg>
        <pc:graphicFrameChg chg="add mod ord">
          <ac:chgData name="Jen Wilson" userId="000f367a-3246-491c-88b4-803a33f58a8b" providerId="ADAL" clId="{36B9F6A7-2088-6349-BBB2-1C465FEBED84}" dt="2024-02-07T21:12:42.876" v="930" actId="2085"/>
          <ac:graphicFrameMkLst>
            <pc:docMk/>
            <pc:sldMk cId="3061549992" sldId="286"/>
            <ac:graphicFrameMk id="6" creationId="{C11A65AE-0831-EFC6-9879-814BBD29B448}"/>
          </ac:graphicFrameMkLst>
        </pc:graphicFrameChg>
        <pc:graphicFrameChg chg="del">
          <ac:chgData name="Jen Wilson" userId="000f367a-3246-491c-88b4-803a33f58a8b" providerId="ADAL" clId="{36B9F6A7-2088-6349-BBB2-1C465FEBED84}" dt="2024-02-06T23:05:38.319" v="154" actId="21"/>
          <ac:graphicFrameMkLst>
            <pc:docMk/>
            <pc:sldMk cId="3061549992" sldId="286"/>
            <ac:graphicFrameMk id="11" creationId="{E38A0095-D618-CF30-0134-BB27C3A695A0}"/>
          </ac:graphicFrameMkLst>
        </pc:graphicFrameChg>
        <pc:graphicFrameChg chg="add del mod ord">
          <ac:chgData name="Jen Wilson" userId="000f367a-3246-491c-88b4-803a33f58a8b" providerId="ADAL" clId="{36B9F6A7-2088-6349-BBB2-1C465FEBED84}" dt="2024-02-07T17:58:45.762" v="450" actId="478"/>
          <ac:graphicFrameMkLst>
            <pc:docMk/>
            <pc:sldMk cId="3061549992" sldId="286"/>
            <ac:graphicFrameMk id="15" creationId="{F434EA40-F3CA-D5BC-7FC1-B767EBB3EB1E}"/>
          </ac:graphicFrameMkLst>
        </pc:graphicFrameChg>
        <pc:cxnChg chg="add mod">
          <ac:chgData name="Jen Wilson" userId="000f367a-3246-491c-88b4-803a33f58a8b" providerId="ADAL" clId="{36B9F6A7-2088-6349-BBB2-1C465FEBED84}" dt="2024-02-07T19:02:04.736" v="676" actId="1076"/>
          <ac:cxnSpMkLst>
            <pc:docMk/>
            <pc:sldMk cId="3061549992" sldId="286"/>
            <ac:cxnSpMk id="13" creationId="{2A64695A-8843-8364-DE0A-FA4AD9A3B0FF}"/>
          </ac:cxnSpMkLst>
        </pc:cxnChg>
      </pc:sldChg>
      <pc:sldChg chg="addSp delSp modSp add mod modClrScheme chgLayout">
        <pc:chgData name="Jen Wilson" userId="000f367a-3246-491c-88b4-803a33f58a8b" providerId="ADAL" clId="{36B9F6A7-2088-6349-BBB2-1C465FEBED84}" dt="2024-02-08T20:22:35.479" v="1505" actId="27918"/>
        <pc:sldMkLst>
          <pc:docMk/>
          <pc:sldMk cId="4113604510" sldId="287"/>
        </pc:sldMkLst>
        <pc:spChg chg="mod ord">
          <ac:chgData name="Jen Wilson" userId="000f367a-3246-491c-88b4-803a33f58a8b" providerId="ADAL" clId="{36B9F6A7-2088-6349-BBB2-1C465FEBED84}" dt="2024-02-07T21:14:52.996" v="980" actId="14100"/>
          <ac:spMkLst>
            <pc:docMk/>
            <pc:sldMk cId="4113604510" sldId="287"/>
            <ac:spMk id="2" creationId="{4E7C3324-406E-0F39-94C1-61A4A2D9DD6A}"/>
          </ac:spMkLst>
        </pc:spChg>
        <pc:spChg chg="mod">
          <ac:chgData name="Jen Wilson" userId="000f367a-3246-491c-88b4-803a33f58a8b" providerId="ADAL" clId="{36B9F6A7-2088-6349-BBB2-1C465FEBED84}" dt="2024-02-07T21:27:13.999" v="1123" actId="1076"/>
          <ac:spMkLst>
            <pc:docMk/>
            <pc:sldMk cId="4113604510" sldId="287"/>
            <ac:spMk id="3" creationId="{45C373C1-1BB4-5298-331C-7F3F5321FCA3}"/>
          </ac:spMkLst>
        </pc:spChg>
        <pc:spChg chg="add del mod">
          <ac:chgData name="Jen Wilson" userId="000f367a-3246-491c-88b4-803a33f58a8b" providerId="ADAL" clId="{36B9F6A7-2088-6349-BBB2-1C465FEBED84}" dt="2024-02-07T21:14:07.411" v="957" actId="6264"/>
          <ac:spMkLst>
            <pc:docMk/>
            <pc:sldMk cId="4113604510" sldId="287"/>
            <ac:spMk id="4" creationId="{CEE5DE43-C15A-BC70-6903-5BBC96261810}"/>
          </ac:spMkLst>
        </pc:spChg>
        <pc:spChg chg="del mod ord">
          <ac:chgData name="Jen Wilson" userId="000f367a-3246-491c-88b4-803a33f58a8b" providerId="ADAL" clId="{36B9F6A7-2088-6349-BBB2-1C465FEBED84}" dt="2024-02-06T22:37:08.246" v="19" actId="700"/>
          <ac:spMkLst>
            <pc:docMk/>
            <pc:sldMk cId="4113604510" sldId="287"/>
            <ac:spMk id="4" creationId="{F0F07796-CF8F-EDA5-5556-854260DED12C}"/>
          </ac:spMkLst>
        </pc:spChg>
        <pc:spChg chg="mod ord">
          <ac:chgData name="Jen Wilson" userId="000f367a-3246-491c-88b4-803a33f58a8b" providerId="ADAL" clId="{36B9F6A7-2088-6349-BBB2-1C465FEBED84}" dt="2024-02-07T21:14:24.703" v="970" actId="20577"/>
          <ac:spMkLst>
            <pc:docMk/>
            <pc:sldMk cId="4113604510" sldId="287"/>
            <ac:spMk id="5" creationId="{3F9A7F72-7A78-DAF7-ED52-637F76741E5F}"/>
          </ac:spMkLst>
        </pc:spChg>
        <pc:spChg chg="mod ord">
          <ac:chgData name="Jen Wilson" userId="000f367a-3246-491c-88b4-803a33f58a8b" providerId="ADAL" clId="{36B9F6A7-2088-6349-BBB2-1C465FEBED84}" dt="2024-02-07T21:14:28.917" v="973" actId="6549"/>
          <ac:spMkLst>
            <pc:docMk/>
            <pc:sldMk cId="4113604510" sldId="287"/>
            <ac:spMk id="6" creationId="{ED463A34-F253-944C-BD1E-CA6591836AC7}"/>
          </ac:spMkLst>
        </pc:spChg>
        <pc:spChg chg="add del mod">
          <ac:chgData name="Jen Wilson" userId="000f367a-3246-491c-88b4-803a33f58a8b" providerId="ADAL" clId="{36B9F6A7-2088-6349-BBB2-1C465FEBED84}" dt="2024-02-07T21:14:07.411" v="957" actId="6264"/>
          <ac:spMkLst>
            <pc:docMk/>
            <pc:sldMk cId="4113604510" sldId="287"/>
            <ac:spMk id="7" creationId="{3E253E28-AA33-3E15-5339-67F260F7A32B}"/>
          </ac:spMkLst>
        </pc:spChg>
        <pc:spChg chg="add del mod">
          <ac:chgData name="Jen Wilson" userId="000f367a-3246-491c-88b4-803a33f58a8b" providerId="ADAL" clId="{36B9F6A7-2088-6349-BBB2-1C465FEBED84}" dt="2024-02-06T22:37:09.399" v="30" actId="6264"/>
          <ac:spMkLst>
            <pc:docMk/>
            <pc:sldMk cId="4113604510" sldId="287"/>
            <ac:spMk id="7" creationId="{F808B65B-D0B4-5B2B-615B-02D040530598}"/>
          </ac:spMkLst>
        </pc:spChg>
        <pc:spChg chg="add del mod">
          <ac:chgData name="Jen Wilson" userId="000f367a-3246-491c-88b4-803a33f58a8b" providerId="ADAL" clId="{36B9F6A7-2088-6349-BBB2-1C465FEBED84}" dt="2024-02-07T21:14:07.411" v="957" actId="6264"/>
          <ac:spMkLst>
            <pc:docMk/>
            <pc:sldMk cId="4113604510" sldId="287"/>
            <ac:spMk id="10" creationId="{482436E3-D63D-A716-8041-6F0476C6EA28}"/>
          </ac:spMkLst>
        </pc:spChg>
        <pc:spChg chg="add del mod">
          <ac:chgData name="Jen Wilson" userId="000f367a-3246-491c-88b4-803a33f58a8b" providerId="ADAL" clId="{36B9F6A7-2088-6349-BBB2-1C465FEBED84}" dt="2024-02-06T22:37:09.399" v="30" actId="6264"/>
          <ac:spMkLst>
            <pc:docMk/>
            <pc:sldMk cId="4113604510" sldId="287"/>
            <ac:spMk id="10" creationId="{A669DB7E-266E-DCCF-FE34-574B4636C57A}"/>
          </ac:spMkLst>
        </pc:spChg>
        <pc:spChg chg="mod">
          <ac:chgData name="Jen Wilson" userId="000f367a-3246-491c-88b4-803a33f58a8b" providerId="ADAL" clId="{36B9F6A7-2088-6349-BBB2-1C465FEBED84}" dt="2024-02-07T21:27:13.999" v="1123" actId="1076"/>
          <ac:spMkLst>
            <pc:docMk/>
            <pc:sldMk cId="4113604510" sldId="287"/>
            <ac:spMk id="12" creationId="{32F7DEE1-A4B5-836F-65ED-A89F44578D9A}"/>
          </ac:spMkLst>
        </pc:spChg>
        <pc:spChg chg="add del mod">
          <ac:chgData name="Jen Wilson" userId="000f367a-3246-491c-88b4-803a33f58a8b" providerId="ADAL" clId="{36B9F6A7-2088-6349-BBB2-1C465FEBED84}" dt="2024-02-06T22:37:09.399" v="30" actId="6264"/>
          <ac:spMkLst>
            <pc:docMk/>
            <pc:sldMk cId="4113604510" sldId="287"/>
            <ac:spMk id="14" creationId="{ECC8984E-6B54-E2F2-884C-42C09D250D98}"/>
          </ac:spMkLst>
        </pc:spChg>
        <pc:spChg chg="add del mod">
          <ac:chgData name="Jen Wilson" userId="000f367a-3246-491c-88b4-803a33f58a8b" providerId="ADAL" clId="{36B9F6A7-2088-6349-BBB2-1C465FEBED84}" dt="2024-02-07T21:14:07.411" v="957" actId="6264"/>
          <ac:spMkLst>
            <pc:docMk/>
            <pc:sldMk cId="4113604510" sldId="287"/>
            <ac:spMk id="14" creationId="{F7FAFD60-92E3-7941-7AEA-F5B7AF525FA0}"/>
          </ac:spMkLst>
        </pc:spChg>
        <pc:spChg chg="add del mod">
          <ac:chgData name="Jen Wilson" userId="000f367a-3246-491c-88b4-803a33f58a8b" providerId="ADAL" clId="{36B9F6A7-2088-6349-BBB2-1C465FEBED84}" dt="2024-02-06T22:37:09.399" v="30" actId="6264"/>
          <ac:spMkLst>
            <pc:docMk/>
            <pc:sldMk cId="4113604510" sldId="287"/>
            <ac:spMk id="15" creationId="{E186C64A-C962-612D-FBA6-7522CA7FE362}"/>
          </ac:spMkLst>
        </pc:spChg>
        <pc:graphicFrameChg chg="mod ord">
          <ac:chgData name="Jen Wilson" userId="000f367a-3246-491c-88b4-803a33f58a8b" providerId="ADAL" clId="{36B9F6A7-2088-6349-BBB2-1C465FEBED84}" dt="2024-02-07T21:27:13.999" v="1123" actId="1076"/>
          <ac:graphicFrameMkLst>
            <pc:docMk/>
            <pc:sldMk cId="4113604510" sldId="287"/>
            <ac:graphicFrameMk id="9" creationId="{346171E4-0305-E6AB-8DB1-A66D667C3C84}"/>
          </ac:graphicFrameMkLst>
        </pc:graphicFrameChg>
        <pc:graphicFrameChg chg="mod">
          <ac:chgData name="Jen Wilson" userId="000f367a-3246-491c-88b4-803a33f58a8b" providerId="ADAL" clId="{36B9F6A7-2088-6349-BBB2-1C465FEBED84}" dt="2024-02-07T21:27:13.999" v="1123" actId="1076"/>
          <ac:graphicFrameMkLst>
            <pc:docMk/>
            <pc:sldMk cId="4113604510" sldId="287"/>
            <ac:graphicFrameMk id="11" creationId="{8B78CC08-27AD-EB24-214D-E36FBD094FB5}"/>
          </ac:graphicFrameMkLst>
        </pc:graphicFrameChg>
        <pc:cxnChg chg="del">
          <ac:chgData name="Jen Wilson" userId="000f367a-3246-491c-88b4-803a33f58a8b" providerId="ADAL" clId="{36B9F6A7-2088-6349-BBB2-1C465FEBED84}" dt="2024-02-07T21:14:30.267" v="974" actId="478"/>
          <ac:cxnSpMkLst>
            <pc:docMk/>
            <pc:sldMk cId="4113604510" sldId="287"/>
            <ac:cxnSpMk id="8" creationId="{A0E3B65E-E533-07D6-6A72-1F4FDA4C7EFC}"/>
          </ac:cxnSpMkLst>
        </pc:cxnChg>
        <pc:cxnChg chg="del">
          <ac:chgData name="Jen Wilson" userId="000f367a-3246-491c-88b4-803a33f58a8b" providerId="ADAL" clId="{36B9F6A7-2088-6349-BBB2-1C465FEBED84}" dt="2024-02-07T21:14:30.984" v="975" actId="478"/>
          <ac:cxnSpMkLst>
            <pc:docMk/>
            <pc:sldMk cId="4113604510" sldId="287"/>
            <ac:cxnSpMk id="13" creationId="{A7F2EF00-A5EF-93BE-10A0-A149014799DD}"/>
          </ac:cxnSpMkLst>
        </pc:cxnChg>
      </pc:sldChg>
      <pc:sldChg chg="addSp delSp modSp add mod modClrScheme chgLayout">
        <pc:chgData name="Jen Wilson" userId="000f367a-3246-491c-88b4-803a33f58a8b" providerId="ADAL" clId="{36B9F6A7-2088-6349-BBB2-1C465FEBED84}" dt="2024-02-07T22:34:47.183" v="1497" actId="27918"/>
        <pc:sldMkLst>
          <pc:docMk/>
          <pc:sldMk cId="3766532728" sldId="288"/>
        </pc:sldMkLst>
        <pc:spChg chg="mod ord">
          <ac:chgData name="Jen Wilson" userId="000f367a-3246-491c-88b4-803a33f58a8b" providerId="ADAL" clId="{36B9F6A7-2088-6349-BBB2-1C465FEBED84}" dt="2024-02-07T21:14:04.777" v="956" actId="6264"/>
          <ac:spMkLst>
            <pc:docMk/>
            <pc:sldMk cId="3766532728" sldId="288"/>
            <ac:spMk id="2" creationId="{4E7C3324-406E-0F39-94C1-61A4A2D9DD6A}"/>
          </ac:spMkLst>
        </pc:spChg>
        <pc:spChg chg="add del mod ord">
          <ac:chgData name="Jen Wilson" userId="000f367a-3246-491c-88b4-803a33f58a8b" providerId="ADAL" clId="{36B9F6A7-2088-6349-BBB2-1C465FEBED84}" dt="2024-02-06T22:37:09.399" v="30" actId="6264"/>
          <ac:spMkLst>
            <pc:docMk/>
            <pc:sldMk cId="3766532728" sldId="288"/>
            <ac:spMk id="3" creationId="{54FC690B-FAE0-93CB-44B1-0F7C4A3BAA17}"/>
          </ac:spMkLst>
        </pc:spChg>
        <pc:spChg chg="add del mod">
          <ac:chgData name="Jen Wilson" userId="000f367a-3246-491c-88b4-803a33f58a8b" providerId="ADAL" clId="{36B9F6A7-2088-6349-BBB2-1C465FEBED84}" dt="2024-02-07T16:42:26.849" v="346" actId="6264"/>
          <ac:spMkLst>
            <pc:docMk/>
            <pc:sldMk cId="3766532728" sldId="288"/>
            <ac:spMk id="4" creationId="{15FB2E4E-67B5-45CF-18B6-59C3962C5501}"/>
          </ac:spMkLst>
        </pc:spChg>
        <pc:spChg chg="add del mod">
          <ac:chgData name="Jen Wilson" userId="000f367a-3246-491c-88b4-803a33f58a8b" providerId="ADAL" clId="{36B9F6A7-2088-6349-BBB2-1C465FEBED84}" dt="2024-02-07T21:14:04.777" v="956" actId="6264"/>
          <ac:spMkLst>
            <pc:docMk/>
            <pc:sldMk cId="3766532728" sldId="288"/>
            <ac:spMk id="4" creationId="{39CA2291-3A84-FB0C-D9D6-5D03463D5091}"/>
          </ac:spMkLst>
        </pc:spChg>
        <pc:spChg chg="del mod ord">
          <ac:chgData name="Jen Wilson" userId="000f367a-3246-491c-88b4-803a33f58a8b" providerId="ADAL" clId="{36B9F6A7-2088-6349-BBB2-1C465FEBED84}" dt="2024-02-06T22:37:08.246" v="19" actId="700"/>
          <ac:spMkLst>
            <pc:docMk/>
            <pc:sldMk cId="3766532728" sldId="288"/>
            <ac:spMk id="4" creationId="{F0F07796-CF8F-EDA5-5556-854260DED12C}"/>
          </ac:spMkLst>
        </pc:spChg>
        <pc:spChg chg="mod ord">
          <ac:chgData name="Jen Wilson" userId="000f367a-3246-491c-88b4-803a33f58a8b" providerId="ADAL" clId="{36B9F6A7-2088-6349-BBB2-1C465FEBED84}" dt="2024-02-07T21:14:04.777" v="956" actId="6264"/>
          <ac:spMkLst>
            <pc:docMk/>
            <pc:sldMk cId="3766532728" sldId="288"/>
            <ac:spMk id="5" creationId="{3F9A7F72-7A78-DAF7-ED52-637F76741E5F}"/>
          </ac:spMkLst>
        </pc:spChg>
        <pc:spChg chg="add del mod">
          <ac:chgData name="Jen Wilson" userId="000f367a-3246-491c-88b4-803a33f58a8b" providerId="ADAL" clId="{36B9F6A7-2088-6349-BBB2-1C465FEBED84}" dt="2024-02-07T21:14:04.777" v="956" actId="6264"/>
          <ac:spMkLst>
            <pc:docMk/>
            <pc:sldMk cId="3766532728" sldId="288"/>
            <ac:spMk id="6" creationId="{09E7C9F5-48CF-A5BA-0FB4-354185A1A336}"/>
          </ac:spMkLst>
        </pc:spChg>
        <pc:spChg chg="add del mod ord">
          <ac:chgData name="Jen Wilson" userId="000f367a-3246-491c-88b4-803a33f58a8b" providerId="ADAL" clId="{36B9F6A7-2088-6349-BBB2-1C465FEBED84}" dt="2024-02-06T22:37:09.399" v="30" actId="6264"/>
          <ac:spMkLst>
            <pc:docMk/>
            <pc:sldMk cId="3766532728" sldId="288"/>
            <ac:spMk id="6" creationId="{811C1DBD-2B32-0866-A76D-9BC995370A81}"/>
          </ac:spMkLst>
        </pc:spChg>
        <pc:spChg chg="add del mod">
          <ac:chgData name="Jen Wilson" userId="000f367a-3246-491c-88b4-803a33f58a8b" providerId="ADAL" clId="{36B9F6A7-2088-6349-BBB2-1C465FEBED84}" dt="2024-02-07T16:42:26.849" v="346" actId="6264"/>
          <ac:spMkLst>
            <pc:docMk/>
            <pc:sldMk cId="3766532728" sldId="288"/>
            <ac:spMk id="6" creationId="{8B6D805C-DD1C-BA9B-42F5-733C87B2F066}"/>
          </ac:spMkLst>
        </pc:spChg>
        <pc:spChg chg="del">
          <ac:chgData name="Jen Wilson" userId="000f367a-3246-491c-88b4-803a33f58a8b" providerId="ADAL" clId="{36B9F6A7-2088-6349-BBB2-1C465FEBED84}" dt="2024-02-07T16:42:23.362" v="343" actId="478"/>
          <ac:spMkLst>
            <pc:docMk/>
            <pc:sldMk cId="3766532728" sldId="288"/>
            <ac:spMk id="7" creationId="{20617C49-F143-D037-CD90-9FA6CA44A7DC}"/>
          </ac:spMkLst>
        </pc:spChg>
        <pc:spChg chg="add del mod">
          <ac:chgData name="Jen Wilson" userId="000f367a-3246-491c-88b4-803a33f58a8b" providerId="ADAL" clId="{36B9F6A7-2088-6349-BBB2-1C465FEBED84}" dt="2024-02-07T21:14:04.777" v="956" actId="6264"/>
          <ac:spMkLst>
            <pc:docMk/>
            <pc:sldMk cId="3766532728" sldId="288"/>
            <ac:spMk id="7" creationId="{C136BF9F-AC41-E5B1-CBF4-7B6D0C716DB3}"/>
          </ac:spMkLst>
        </pc:spChg>
        <pc:spChg chg="add del mod">
          <ac:chgData name="Jen Wilson" userId="000f367a-3246-491c-88b4-803a33f58a8b" providerId="ADAL" clId="{36B9F6A7-2088-6349-BBB2-1C465FEBED84}" dt="2024-02-07T21:14:04.777" v="956" actId="6264"/>
          <ac:spMkLst>
            <pc:docMk/>
            <pc:sldMk cId="3766532728" sldId="288"/>
            <ac:spMk id="8" creationId="{162F962C-18B8-45F3-F154-8F7BCF683F78}"/>
          </ac:spMkLst>
        </pc:spChg>
        <pc:spChg chg="add del mod">
          <ac:chgData name="Jen Wilson" userId="000f367a-3246-491c-88b4-803a33f58a8b" providerId="ADAL" clId="{36B9F6A7-2088-6349-BBB2-1C465FEBED84}" dt="2024-02-07T16:42:26.849" v="346" actId="6264"/>
          <ac:spMkLst>
            <pc:docMk/>
            <pc:sldMk cId="3766532728" sldId="288"/>
            <ac:spMk id="8" creationId="{6BE19DE7-AD39-BEC6-FCDC-D8B6F6EA2288}"/>
          </ac:spMkLst>
        </pc:spChg>
        <pc:spChg chg="add del mod">
          <ac:chgData name="Jen Wilson" userId="000f367a-3246-491c-88b4-803a33f58a8b" providerId="ADAL" clId="{36B9F6A7-2088-6349-BBB2-1C465FEBED84}" dt="2024-02-06T22:37:09.399" v="30" actId="6264"/>
          <ac:spMkLst>
            <pc:docMk/>
            <pc:sldMk cId="3766532728" sldId="288"/>
            <ac:spMk id="8" creationId="{EF40DBBE-3A7D-94BA-D33C-28DCF9EDF364}"/>
          </ac:spMkLst>
        </pc:spChg>
        <pc:spChg chg="add del mod">
          <ac:chgData name="Jen Wilson" userId="000f367a-3246-491c-88b4-803a33f58a8b" providerId="ADAL" clId="{36B9F6A7-2088-6349-BBB2-1C465FEBED84}" dt="2024-02-06T22:37:09.399" v="30" actId="6264"/>
          <ac:spMkLst>
            <pc:docMk/>
            <pc:sldMk cId="3766532728" sldId="288"/>
            <ac:spMk id="9" creationId="{5F9EFFE1-37EE-5C12-E333-4BAED7F3EEC7}"/>
          </ac:spMkLst>
        </pc:spChg>
        <pc:spChg chg="add del mod">
          <ac:chgData name="Jen Wilson" userId="000f367a-3246-491c-88b4-803a33f58a8b" providerId="ADAL" clId="{36B9F6A7-2088-6349-BBB2-1C465FEBED84}" dt="2024-02-07T16:42:26.849" v="346" actId="6264"/>
          <ac:spMkLst>
            <pc:docMk/>
            <pc:sldMk cId="3766532728" sldId="288"/>
            <ac:spMk id="9" creationId="{A82B4947-DD04-1593-0E8F-6FBB5BDAB220}"/>
          </ac:spMkLst>
        </pc:spChg>
        <pc:spChg chg="add del mod ord">
          <ac:chgData name="Jen Wilson" userId="000f367a-3246-491c-88b4-803a33f58a8b" providerId="ADAL" clId="{36B9F6A7-2088-6349-BBB2-1C465FEBED84}" dt="2024-02-07T16:42:18.553" v="342"/>
          <ac:spMkLst>
            <pc:docMk/>
            <pc:sldMk cId="3766532728" sldId="288"/>
            <ac:spMk id="11" creationId="{6E37563E-A91B-2EC3-7EC9-AEDEAF5C70B7}"/>
          </ac:spMkLst>
        </pc:spChg>
        <pc:spChg chg="add mod ord">
          <ac:chgData name="Jen Wilson" userId="000f367a-3246-491c-88b4-803a33f58a8b" providerId="ADAL" clId="{36B9F6A7-2088-6349-BBB2-1C465FEBED84}" dt="2024-02-07T21:14:04.777" v="956" actId="6264"/>
          <ac:spMkLst>
            <pc:docMk/>
            <pc:sldMk cId="3766532728" sldId="288"/>
            <ac:spMk id="12" creationId="{92A76543-3459-AC38-01E8-AF4BC061BA01}"/>
          </ac:spMkLst>
        </pc:spChg>
        <pc:graphicFrameChg chg="add mod ord">
          <ac:chgData name="Jen Wilson" userId="000f367a-3246-491c-88b4-803a33f58a8b" providerId="ADAL" clId="{36B9F6A7-2088-6349-BBB2-1C465FEBED84}" dt="2024-02-07T21:14:04.777" v="956" actId="6264"/>
          <ac:graphicFrameMkLst>
            <pc:docMk/>
            <pc:sldMk cId="3766532728" sldId="288"/>
            <ac:graphicFrameMk id="3" creationId="{B28E6B10-ADAC-EFA4-A79B-E945D0A7FC48}"/>
          </ac:graphicFrameMkLst>
        </pc:graphicFrameChg>
        <pc:graphicFrameChg chg="del">
          <ac:chgData name="Jen Wilson" userId="000f367a-3246-491c-88b4-803a33f58a8b" providerId="ADAL" clId="{36B9F6A7-2088-6349-BBB2-1C465FEBED84}" dt="2024-02-07T16:42:17.553" v="341" actId="21"/>
          <ac:graphicFrameMkLst>
            <pc:docMk/>
            <pc:sldMk cId="3766532728" sldId="288"/>
            <ac:graphicFrameMk id="10" creationId="{2A498CEF-32D2-FCEA-BCFD-3948B5C32A34}"/>
          </ac:graphicFrameMkLst>
        </pc:graphicFrameChg>
      </pc:sldChg>
      <pc:sldChg chg="addSp delSp modSp add mod modClrScheme chgLayout">
        <pc:chgData name="Jen Wilson" userId="000f367a-3246-491c-88b4-803a33f58a8b" providerId="ADAL" clId="{36B9F6A7-2088-6349-BBB2-1C465FEBED84}" dt="2024-02-08T21:03:54.561" v="1518" actId="27918"/>
        <pc:sldMkLst>
          <pc:docMk/>
          <pc:sldMk cId="2168727436" sldId="289"/>
        </pc:sldMkLst>
        <pc:spChg chg="mod ord">
          <ac:chgData name="Jen Wilson" userId="000f367a-3246-491c-88b4-803a33f58a8b" providerId="ADAL" clId="{36B9F6A7-2088-6349-BBB2-1C465FEBED84}" dt="2024-02-07T20:56:45.549" v="833" actId="6264"/>
          <ac:spMkLst>
            <pc:docMk/>
            <pc:sldMk cId="2168727436" sldId="289"/>
            <ac:spMk id="2" creationId="{4E7C3324-406E-0F39-94C1-61A4A2D9DD6A}"/>
          </ac:spMkLst>
        </pc:spChg>
        <pc:spChg chg="del">
          <ac:chgData name="Jen Wilson" userId="000f367a-3246-491c-88b4-803a33f58a8b" providerId="ADAL" clId="{36B9F6A7-2088-6349-BBB2-1C465FEBED84}" dt="2024-02-07T16:39:40.585" v="282" actId="478"/>
          <ac:spMkLst>
            <pc:docMk/>
            <pc:sldMk cId="2168727436" sldId="289"/>
            <ac:spMk id="3" creationId="{13ED51F9-79DD-AFDF-DC4A-192445AA1D7D}"/>
          </ac:spMkLst>
        </pc:spChg>
        <pc:spChg chg="add del mod">
          <ac:chgData name="Jen Wilson" userId="000f367a-3246-491c-88b4-803a33f58a8b" providerId="ADAL" clId="{36B9F6A7-2088-6349-BBB2-1C465FEBED84}" dt="2024-02-07T20:40:52.397" v="727" actId="6264"/>
          <ac:spMkLst>
            <pc:docMk/>
            <pc:sldMk cId="2168727436" sldId="289"/>
            <ac:spMk id="3" creationId="{80FFB245-7296-8B50-EEB3-72AD5EAFA221}"/>
          </ac:spMkLst>
        </pc:spChg>
        <pc:spChg chg="add del mod">
          <ac:chgData name="Jen Wilson" userId="000f367a-3246-491c-88b4-803a33f58a8b" providerId="ADAL" clId="{36B9F6A7-2088-6349-BBB2-1C465FEBED84}" dt="2024-02-07T16:39:44.515" v="287" actId="6264"/>
          <ac:spMkLst>
            <pc:docMk/>
            <pc:sldMk cId="2168727436" sldId="289"/>
            <ac:spMk id="4" creationId="{4A846136-751C-8E00-138A-881100631F18}"/>
          </ac:spMkLst>
        </pc:spChg>
        <pc:spChg chg="add del mod">
          <ac:chgData name="Jen Wilson" userId="000f367a-3246-491c-88b4-803a33f58a8b" providerId="ADAL" clId="{36B9F6A7-2088-6349-BBB2-1C465FEBED84}" dt="2024-02-07T20:40:52.397" v="727" actId="6264"/>
          <ac:spMkLst>
            <pc:docMk/>
            <pc:sldMk cId="2168727436" sldId="289"/>
            <ac:spMk id="4" creationId="{E93FC2D2-311B-50E8-41ED-22650788428C}"/>
          </ac:spMkLst>
        </pc:spChg>
        <pc:spChg chg="del mod ord">
          <ac:chgData name="Jen Wilson" userId="000f367a-3246-491c-88b4-803a33f58a8b" providerId="ADAL" clId="{36B9F6A7-2088-6349-BBB2-1C465FEBED84}" dt="2024-02-06T22:37:08.246" v="19" actId="700"/>
          <ac:spMkLst>
            <pc:docMk/>
            <pc:sldMk cId="2168727436" sldId="289"/>
            <ac:spMk id="4" creationId="{F0F07796-CF8F-EDA5-5556-854260DED12C}"/>
          </ac:spMkLst>
        </pc:spChg>
        <pc:spChg chg="add del mod">
          <ac:chgData name="Jen Wilson" userId="000f367a-3246-491c-88b4-803a33f58a8b" providerId="ADAL" clId="{36B9F6A7-2088-6349-BBB2-1C465FEBED84}" dt="2024-02-07T20:40:52.397" v="727" actId="6264"/>
          <ac:spMkLst>
            <pc:docMk/>
            <pc:sldMk cId="2168727436" sldId="289"/>
            <ac:spMk id="5" creationId="{4A503B90-6382-4A43-2605-974D0A322523}"/>
          </ac:spMkLst>
        </pc:spChg>
        <pc:spChg chg="add del mod ord">
          <ac:chgData name="Jen Wilson" userId="000f367a-3246-491c-88b4-803a33f58a8b" providerId="ADAL" clId="{36B9F6A7-2088-6349-BBB2-1C465FEBED84}" dt="2024-02-06T22:37:09.399" v="30" actId="6264"/>
          <ac:spMkLst>
            <pc:docMk/>
            <pc:sldMk cId="2168727436" sldId="289"/>
            <ac:spMk id="5" creationId="{5D663287-3410-4B30-216C-05779824B0D6}"/>
          </ac:spMkLst>
        </pc:spChg>
        <pc:spChg chg="add del mod">
          <ac:chgData name="Jen Wilson" userId="000f367a-3246-491c-88b4-803a33f58a8b" providerId="ADAL" clId="{36B9F6A7-2088-6349-BBB2-1C465FEBED84}" dt="2024-02-07T16:39:44.515" v="287" actId="6264"/>
          <ac:spMkLst>
            <pc:docMk/>
            <pc:sldMk cId="2168727436" sldId="289"/>
            <ac:spMk id="5" creationId="{9E72D2C8-D9F2-B7C1-02D2-52C86D39EBC3}"/>
          </ac:spMkLst>
        </pc:spChg>
        <pc:spChg chg="mod ord">
          <ac:chgData name="Jen Wilson" userId="000f367a-3246-491c-88b4-803a33f58a8b" providerId="ADAL" clId="{36B9F6A7-2088-6349-BBB2-1C465FEBED84}" dt="2024-02-07T21:06:39.447" v="880" actId="14100"/>
          <ac:spMkLst>
            <pc:docMk/>
            <pc:sldMk cId="2168727436" sldId="289"/>
            <ac:spMk id="6" creationId="{ED463A34-F253-944C-BD1E-CA6591836AC7}"/>
          </ac:spMkLst>
        </pc:spChg>
        <pc:spChg chg="add del mod">
          <ac:chgData name="Jen Wilson" userId="000f367a-3246-491c-88b4-803a33f58a8b" providerId="ADAL" clId="{36B9F6A7-2088-6349-BBB2-1C465FEBED84}" dt="2024-02-07T16:39:44.515" v="287" actId="6264"/>
          <ac:spMkLst>
            <pc:docMk/>
            <pc:sldMk cId="2168727436" sldId="289"/>
            <ac:spMk id="7" creationId="{CC4765D4-8792-C86B-4568-D7D8871230A8}"/>
          </ac:spMkLst>
        </pc:spChg>
        <pc:spChg chg="add del mod ord">
          <ac:chgData name="Jen Wilson" userId="000f367a-3246-491c-88b4-803a33f58a8b" providerId="ADAL" clId="{36B9F6A7-2088-6349-BBB2-1C465FEBED84}" dt="2024-02-06T22:37:09.399" v="30" actId="6264"/>
          <ac:spMkLst>
            <pc:docMk/>
            <pc:sldMk cId="2168727436" sldId="289"/>
            <ac:spMk id="7" creationId="{D3758D39-BA0D-BA3B-293E-CF18909AA298}"/>
          </ac:spMkLst>
        </pc:spChg>
        <pc:spChg chg="add del mod">
          <ac:chgData name="Jen Wilson" userId="000f367a-3246-491c-88b4-803a33f58a8b" providerId="ADAL" clId="{36B9F6A7-2088-6349-BBB2-1C465FEBED84}" dt="2024-02-07T20:40:52.397" v="727" actId="6264"/>
          <ac:spMkLst>
            <pc:docMk/>
            <pc:sldMk cId="2168727436" sldId="289"/>
            <ac:spMk id="7" creationId="{E00167CF-D9CD-0C17-2D2E-0B81653812AC}"/>
          </ac:spMkLst>
        </pc:spChg>
        <pc:spChg chg="add del mod">
          <ac:chgData name="Jen Wilson" userId="000f367a-3246-491c-88b4-803a33f58a8b" providerId="ADAL" clId="{36B9F6A7-2088-6349-BBB2-1C465FEBED84}" dt="2024-02-06T22:37:09.399" v="30" actId="6264"/>
          <ac:spMkLst>
            <pc:docMk/>
            <pc:sldMk cId="2168727436" sldId="289"/>
            <ac:spMk id="8" creationId="{48F0AC28-CD25-7E97-7472-DE77E4A4A2EF}"/>
          </ac:spMkLst>
        </pc:spChg>
        <pc:spChg chg="add del mod">
          <ac:chgData name="Jen Wilson" userId="000f367a-3246-491c-88b4-803a33f58a8b" providerId="ADAL" clId="{36B9F6A7-2088-6349-BBB2-1C465FEBED84}" dt="2024-02-07T20:56:45.549" v="833" actId="6264"/>
          <ac:spMkLst>
            <pc:docMk/>
            <pc:sldMk cId="2168727436" sldId="289"/>
            <ac:spMk id="8" creationId="{AE81791C-F22A-8017-7F33-19AEA4B7305D}"/>
          </ac:spMkLst>
        </pc:spChg>
        <pc:spChg chg="add del mod ord">
          <ac:chgData name="Jen Wilson" userId="000f367a-3246-491c-88b4-803a33f58a8b" providerId="ADAL" clId="{36B9F6A7-2088-6349-BBB2-1C465FEBED84}" dt="2024-02-07T16:39:50.992" v="289"/>
          <ac:spMkLst>
            <pc:docMk/>
            <pc:sldMk cId="2168727436" sldId="289"/>
            <ac:spMk id="8" creationId="{C4204F58-6425-C3D0-F20D-AAFA907F6252}"/>
          </ac:spMkLst>
        </pc:spChg>
        <pc:spChg chg="add del mod">
          <ac:chgData name="Jen Wilson" userId="000f367a-3246-491c-88b4-803a33f58a8b" providerId="ADAL" clId="{36B9F6A7-2088-6349-BBB2-1C465FEBED84}" dt="2024-02-06T22:37:09.399" v="30" actId="6264"/>
          <ac:spMkLst>
            <pc:docMk/>
            <pc:sldMk cId="2168727436" sldId="289"/>
            <ac:spMk id="9" creationId="{E816A689-315A-593E-F219-B00BCB5926BE}"/>
          </ac:spMkLst>
        </pc:spChg>
        <pc:spChg chg="add del mod">
          <ac:chgData name="Jen Wilson" userId="000f367a-3246-491c-88b4-803a33f58a8b" providerId="ADAL" clId="{36B9F6A7-2088-6349-BBB2-1C465FEBED84}" dt="2024-02-07T20:56:45.549" v="833" actId="6264"/>
          <ac:spMkLst>
            <pc:docMk/>
            <pc:sldMk cId="2168727436" sldId="289"/>
            <ac:spMk id="10" creationId="{3D3C26DD-9AEC-828A-0EFA-0E528BCC24C6}"/>
          </ac:spMkLst>
        </pc:spChg>
        <pc:spChg chg="add del mod">
          <ac:chgData name="Jen Wilson" userId="000f367a-3246-491c-88b4-803a33f58a8b" providerId="ADAL" clId="{36B9F6A7-2088-6349-BBB2-1C465FEBED84}" dt="2024-02-07T20:56:45.549" v="833" actId="6264"/>
          <ac:spMkLst>
            <pc:docMk/>
            <pc:sldMk cId="2168727436" sldId="289"/>
            <ac:spMk id="11" creationId="{81EC3813-B1B9-7C39-2A55-8C82703176AA}"/>
          </ac:spMkLst>
        </pc:spChg>
        <pc:spChg chg="add del mod ord">
          <ac:chgData name="Jen Wilson" userId="000f367a-3246-491c-88b4-803a33f58a8b" providerId="ADAL" clId="{36B9F6A7-2088-6349-BBB2-1C465FEBED84}" dt="2024-02-07T16:39:44.515" v="287" actId="6264"/>
          <ac:spMkLst>
            <pc:docMk/>
            <pc:sldMk cId="2168727436" sldId="289"/>
            <ac:spMk id="11" creationId="{9BFCA26B-AE56-F357-C14B-0521661E4809}"/>
          </ac:spMkLst>
        </pc:spChg>
        <pc:spChg chg="add mod ord">
          <ac:chgData name="Jen Wilson" userId="000f367a-3246-491c-88b4-803a33f58a8b" providerId="ADAL" clId="{36B9F6A7-2088-6349-BBB2-1C465FEBED84}" dt="2024-02-08T21:03:44.127" v="1516" actId="1076"/>
          <ac:spMkLst>
            <pc:docMk/>
            <pc:sldMk cId="2168727436" sldId="289"/>
            <ac:spMk id="12" creationId="{029067A9-DAFC-7FE5-3C47-C74FFD536DB9}"/>
          </ac:spMkLst>
        </pc:spChg>
        <pc:spChg chg="add del mod">
          <ac:chgData name="Jen Wilson" userId="000f367a-3246-491c-88b4-803a33f58a8b" providerId="ADAL" clId="{36B9F6A7-2088-6349-BBB2-1C465FEBED84}" dt="2024-02-07T20:56:45.549" v="833" actId="6264"/>
          <ac:spMkLst>
            <pc:docMk/>
            <pc:sldMk cId="2168727436" sldId="289"/>
            <ac:spMk id="13" creationId="{8CA41E06-81BD-E225-9214-B47B0FBAAE03}"/>
          </ac:spMkLst>
        </pc:spChg>
        <pc:graphicFrameChg chg="add mod ord">
          <ac:chgData name="Jen Wilson" userId="000f367a-3246-491c-88b4-803a33f58a8b" providerId="ADAL" clId="{36B9F6A7-2088-6349-BBB2-1C465FEBED84}" dt="2024-02-07T21:08:24.224" v="920"/>
          <ac:graphicFrameMkLst>
            <pc:docMk/>
            <pc:sldMk cId="2168727436" sldId="289"/>
            <ac:graphicFrameMk id="9" creationId="{A2BE056A-398A-ADCA-26AF-44B1C1B883D5}"/>
          </ac:graphicFrameMkLst>
        </pc:graphicFrameChg>
        <pc:graphicFrameChg chg="del">
          <ac:chgData name="Jen Wilson" userId="000f367a-3246-491c-88b4-803a33f58a8b" providerId="ADAL" clId="{36B9F6A7-2088-6349-BBB2-1C465FEBED84}" dt="2024-02-07T16:39:50.223" v="288" actId="21"/>
          <ac:graphicFrameMkLst>
            <pc:docMk/>
            <pc:sldMk cId="2168727436" sldId="289"/>
            <ac:graphicFrameMk id="10" creationId="{2A498CEF-32D2-FCEA-BCFD-3948B5C32A34}"/>
          </ac:graphicFrameMkLst>
        </pc:graphicFrameChg>
      </pc:sldChg>
      <pc:sldChg chg="addSp delSp modSp add mod modClrScheme chgLayout">
        <pc:chgData name="Jen Wilson" userId="000f367a-3246-491c-88b4-803a33f58a8b" providerId="ADAL" clId="{36B9F6A7-2088-6349-BBB2-1C465FEBED84}" dt="2024-02-07T22:31:03.517" v="1495" actId="27918"/>
        <pc:sldMkLst>
          <pc:docMk/>
          <pc:sldMk cId="3590712196" sldId="290"/>
        </pc:sldMkLst>
        <pc:spChg chg="mod ord">
          <ac:chgData name="Jen Wilson" userId="000f367a-3246-491c-88b4-803a33f58a8b" providerId="ADAL" clId="{36B9F6A7-2088-6349-BBB2-1C465FEBED84}" dt="2024-02-07T21:04:18.780" v="861" actId="6264"/>
          <ac:spMkLst>
            <pc:docMk/>
            <pc:sldMk cId="3590712196" sldId="290"/>
            <ac:spMk id="2" creationId="{5C69467B-8070-CCC8-F774-B636CDF285EF}"/>
          </ac:spMkLst>
        </pc:spChg>
        <pc:spChg chg="del">
          <ac:chgData name="Jen Wilson" userId="000f367a-3246-491c-88b4-803a33f58a8b" providerId="ADAL" clId="{36B9F6A7-2088-6349-BBB2-1C465FEBED84}" dt="2024-02-07T21:03:52.591" v="849" actId="478"/>
          <ac:spMkLst>
            <pc:docMk/>
            <pc:sldMk cId="3590712196" sldId="290"/>
            <ac:spMk id="3" creationId="{F32010AA-B999-FF2B-369E-A57DCC7E3381}"/>
          </ac:spMkLst>
        </pc:spChg>
        <pc:spChg chg="add del mod">
          <ac:chgData name="Jen Wilson" userId="000f367a-3246-491c-88b4-803a33f58a8b" providerId="ADAL" clId="{36B9F6A7-2088-6349-BBB2-1C465FEBED84}" dt="2024-02-07T21:03:37.458" v="847" actId="6264"/>
          <ac:spMkLst>
            <pc:docMk/>
            <pc:sldMk cId="3590712196" sldId="290"/>
            <ac:spMk id="4" creationId="{3E9CF127-4A78-1EAB-4F14-7861313847BE}"/>
          </ac:spMkLst>
        </pc:spChg>
        <pc:spChg chg="del mod ord">
          <ac:chgData name="Jen Wilson" userId="000f367a-3246-491c-88b4-803a33f58a8b" providerId="ADAL" clId="{36B9F6A7-2088-6349-BBB2-1C465FEBED84}" dt="2024-02-06T22:37:08.246" v="19" actId="700"/>
          <ac:spMkLst>
            <pc:docMk/>
            <pc:sldMk cId="3590712196" sldId="290"/>
            <ac:spMk id="4" creationId="{C362AB88-00BC-7950-5CED-63DD912DB36A}"/>
          </ac:spMkLst>
        </pc:spChg>
        <pc:spChg chg="mod ord">
          <ac:chgData name="Jen Wilson" userId="000f367a-3246-491c-88b4-803a33f58a8b" providerId="ADAL" clId="{36B9F6A7-2088-6349-BBB2-1C465FEBED84}" dt="2024-02-07T21:04:18.780" v="861" actId="6264"/>
          <ac:spMkLst>
            <pc:docMk/>
            <pc:sldMk cId="3590712196" sldId="290"/>
            <ac:spMk id="5" creationId="{EA447D33-FF43-94E9-8C93-35D509167064}"/>
          </ac:spMkLst>
        </pc:spChg>
        <pc:spChg chg="mod ord">
          <ac:chgData name="Jen Wilson" userId="000f367a-3246-491c-88b4-803a33f58a8b" providerId="ADAL" clId="{36B9F6A7-2088-6349-BBB2-1C465FEBED84}" dt="2024-02-07T21:04:18.780" v="861" actId="6264"/>
          <ac:spMkLst>
            <pc:docMk/>
            <pc:sldMk cId="3590712196" sldId="290"/>
            <ac:spMk id="6" creationId="{E9CB2541-A054-EA26-0C23-B118F2F9FC1C}"/>
          </ac:spMkLst>
        </pc:spChg>
        <pc:spChg chg="del">
          <ac:chgData name="Jen Wilson" userId="000f367a-3246-491c-88b4-803a33f58a8b" providerId="ADAL" clId="{36B9F6A7-2088-6349-BBB2-1C465FEBED84}" dt="2024-02-07T21:04:06.080" v="852" actId="478"/>
          <ac:spMkLst>
            <pc:docMk/>
            <pc:sldMk cId="3590712196" sldId="290"/>
            <ac:spMk id="7" creationId="{BAF0803B-00D0-6FAC-F849-C8FE8CF41E46}"/>
          </ac:spMkLst>
        </pc:spChg>
        <pc:spChg chg="add del mod">
          <ac:chgData name="Jen Wilson" userId="000f367a-3246-491c-88b4-803a33f58a8b" providerId="ADAL" clId="{36B9F6A7-2088-6349-BBB2-1C465FEBED84}" dt="2024-02-07T21:03:37.458" v="847" actId="6264"/>
          <ac:spMkLst>
            <pc:docMk/>
            <pc:sldMk cId="3590712196" sldId="290"/>
            <ac:spMk id="8" creationId="{942FD178-D1D8-BB7E-3912-0254C3A990C5}"/>
          </ac:spMkLst>
        </pc:spChg>
        <pc:spChg chg="add del mod">
          <ac:chgData name="Jen Wilson" userId="000f367a-3246-491c-88b4-803a33f58a8b" providerId="ADAL" clId="{36B9F6A7-2088-6349-BBB2-1C465FEBED84}" dt="2024-02-06T22:37:09.399" v="30" actId="6264"/>
          <ac:spMkLst>
            <pc:docMk/>
            <pc:sldMk cId="3590712196" sldId="290"/>
            <ac:spMk id="8" creationId="{ABA01C1D-C2DF-2755-A653-A68173C0F2AE}"/>
          </ac:spMkLst>
        </pc:spChg>
        <pc:spChg chg="add del mod">
          <ac:chgData name="Jen Wilson" userId="000f367a-3246-491c-88b4-803a33f58a8b" providerId="ADAL" clId="{36B9F6A7-2088-6349-BBB2-1C465FEBED84}" dt="2024-02-07T21:03:37.458" v="847" actId="6264"/>
          <ac:spMkLst>
            <pc:docMk/>
            <pc:sldMk cId="3590712196" sldId="290"/>
            <ac:spMk id="10" creationId="{71EEBF43-4876-E9A2-67A5-9B6BA64C10D2}"/>
          </ac:spMkLst>
        </pc:spChg>
        <pc:spChg chg="add del mod">
          <ac:chgData name="Jen Wilson" userId="000f367a-3246-491c-88b4-803a33f58a8b" providerId="ADAL" clId="{36B9F6A7-2088-6349-BBB2-1C465FEBED84}" dt="2024-02-06T22:37:09.399" v="30" actId="6264"/>
          <ac:spMkLst>
            <pc:docMk/>
            <pc:sldMk cId="3590712196" sldId="290"/>
            <ac:spMk id="10" creationId="{83727177-7013-AA81-A741-64B8A4CA400F}"/>
          </ac:spMkLst>
        </pc:spChg>
        <pc:spChg chg="add del mod">
          <ac:chgData name="Jen Wilson" userId="000f367a-3246-491c-88b4-803a33f58a8b" providerId="ADAL" clId="{36B9F6A7-2088-6349-BBB2-1C465FEBED84}" dt="2024-02-06T22:37:09.399" v="30" actId="6264"/>
          <ac:spMkLst>
            <pc:docMk/>
            <pc:sldMk cId="3590712196" sldId="290"/>
            <ac:spMk id="11" creationId="{60A7FB94-AD4F-0154-0EBB-BF33EA55D2B7}"/>
          </ac:spMkLst>
        </pc:spChg>
        <pc:spChg chg="add del mod">
          <ac:chgData name="Jen Wilson" userId="000f367a-3246-491c-88b4-803a33f58a8b" providerId="ADAL" clId="{36B9F6A7-2088-6349-BBB2-1C465FEBED84}" dt="2024-02-07T21:03:37.458" v="847" actId="6264"/>
          <ac:spMkLst>
            <pc:docMk/>
            <pc:sldMk cId="3590712196" sldId="290"/>
            <ac:spMk id="11" creationId="{9189A7FD-3C9E-42C3-5C0E-1DE0F7464D29}"/>
          </ac:spMkLst>
        </pc:spChg>
        <pc:spChg chg="add del mod">
          <ac:chgData name="Jen Wilson" userId="000f367a-3246-491c-88b4-803a33f58a8b" providerId="ADAL" clId="{36B9F6A7-2088-6349-BBB2-1C465FEBED84}" dt="2024-02-06T22:37:09.399" v="30" actId="6264"/>
          <ac:spMkLst>
            <pc:docMk/>
            <pc:sldMk cId="3590712196" sldId="290"/>
            <ac:spMk id="12" creationId="{7026AAF1-366F-AF5D-4789-641623D70361}"/>
          </ac:spMkLst>
        </pc:spChg>
        <pc:spChg chg="add del mod">
          <ac:chgData name="Jen Wilson" userId="000f367a-3246-491c-88b4-803a33f58a8b" providerId="ADAL" clId="{36B9F6A7-2088-6349-BBB2-1C465FEBED84}" dt="2024-02-07T21:04:18.780" v="861" actId="6264"/>
          <ac:spMkLst>
            <pc:docMk/>
            <pc:sldMk cId="3590712196" sldId="290"/>
            <ac:spMk id="12" creationId="{9A24C3EA-7E5D-E543-9D86-58B1C9EACC83}"/>
          </ac:spMkLst>
        </pc:spChg>
        <pc:spChg chg="add del mod">
          <ac:chgData name="Jen Wilson" userId="000f367a-3246-491c-88b4-803a33f58a8b" providerId="ADAL" clId="{36B9F6A7-2088-6349-BBB2-1C465FEBED84}" dt="2024-02-07T21:04:18.780" v="861" actId="6264"/>
          <ac:spMkLst>
            <pc:docMk/>
            <pc:sldMk cId="3590712196" sldId="290"/>
            <ac:spMk id="13" creationId="{6757B761-D359-01B4-AB0B-2648ED3A6F4D}"/>
          </ac:spMkLst>
        </pc:spChg>
        <pc:spChg chg="add del mod">
          <ac:chgData name="Jen Wilson" userId="000f367a-3246-491c-88b4-803a33f58a8b" providerId="ADAL" clId="{36B9F6A7-2088-6349-BBB2-1C465FEBED84}" dt="2024-02-07T21:04:18.780" v="861" actId="6264"/>
          <ac:spMkLst>
            <pc:docMk/>
            <pc:sldMk cId="3590712196" sldId="290"/>
            <ac:spMk id="14" creationId="{D8CA0D54-B5E5-4252-F00C-EC31DCBD6104}"/>
          </ac:spMkLst>
        </pc:spChg>
        <pc:spChg chg="add del mod">
          <ac:chgData name="Jen Wilson" userId="000f367a-3246-491c-88b4-803a33f58a8b" providerId="ADAL" clId="{36B9F6A7-2088-6349-BBB2-1C465FEBED84}" dt="2024-02-07T21:04:18.780" v="861" actId="6264"/>
          <ac:spMkLst>
            <pc:docMk/>
            <pc:sldMk cId="3590712196" sldId="290"/>
            <ac:spMk id="15" creationId="{7D66BE67-1161-493E-02D2-6A3CE2C57E89}"/>
          </ac:spMkLst>
        </pc:spChg>
        <pc:graphicFrameChg chg="mod ord">
          <ac:chgData name="Jen Wilson" userId="000f367a-3246-491c-88b4-803a33f58a8b" providerId="ADAL" clId="{36B9F6A7-2088-6349-BBB2-1C465FEBED84}" dt="2024-02-07T21:11:34.936" v="922" actId="2085"/>
          <ac:graphicFrameMkLst>
            <pc:docMk/>
            <pc:sldMk cId="3590712196" sldId="290"/>
            <ac:graphicFrameMk id="9" creationId="{6485239B-52F4-A624-D2FD-92A9903954FE}"/>
          </ac:graphicFrameMkLst>
        </pc:graphicFrameChg>
      </pc:sldChg>
      <pc:sldChg chg="addSp delSp modSp add mod modClrScheme chgLayout">
        <pc:chgData name="Jen Wilson" userId="000f367a-3246-491c-88b4-803a33f58a8b" providerId="ADAL" clId="{36B9F6A7-2088-6349-BBB2-1C465FEBED84}" dt="2024-02-08T20:41:36.593" v="1509" actId="27918"/>
        <pc:sldMkLst>
          <pc:docMk/>
          <pc:sldMk cId="2009680118" sldId="291"/>
        </pc:sldMkLst>
        <pc:spChg chg="mod ord">
          <ac:chgData name="Jen Wilson" userId="000f367a-3246-491c-88b4-803a33f58a8b" providerId="ADAL" clId="{36B9F6A7-2088-6349-BBB2-1C465FEBED84}" dt="2024-02-07T21:14:01.434" v="953" actId="6264"/>
          <ac:spMkLst>
            <pc:docMk/>
            <pc:sldMk cId="2009680118" sldId="291"/>
            <ac:spMk id="2" creationId="{4E7C3324-406E-0F39-94C1-61A4A2D9DD6A}"/>
          </ac:spMkLst>
        </pc:spChg>
        <pc:spChg chg="del mod">
          <ac:chgData name="Jen Wilson" userId="000f367a-3246-491c-88b4-803a33f58a8b" providerId="ADAL" clId="{36B9F6A7-2088-6349-BBB2-1C465FEBED84}" dt="2024-02-07T22:00:36.340" v="1420" actId="478"/>
          <ac:spMkLst>
            <pc:docMk/>
            <pc:sldMk cId="2009680118" sldId="291"/>
            <ac:spMk id="3" creationId="{45C373C1-1BB4-5298-331C-7F3F5321FCA3}"/>
          </ac:spMkLst>
        </pc:spChg>
        <pc:spChg chg="add del mod">
          <ac:chgData name="Jen Wilson" userId="000f367a-3246-491c-88b4-803a33f58a8b" providerId="ADAL" clId="{36B9F6A7-2088-6349-BBB2-1C465FEBED84}" dt="2024-02-07T21:14:01.434" v="953" actId="6264"/>
          <ac:spMkLst>
            <pc:docMk/>
            <pc:sldMk cId="2009680118" sldId="291"/>
            <ac:spMk id="4" creationId="{B10AA3F9-6DE8-CC8C-22DB-861CBA484EB9}"/>
          </ac:spMkLst>
        </pc:spChg>
        <pc:spChg chg="del mod ord">
          <ac:chgData name="Jen Wilson" userId="000f367a-3246-491c-88b4-803a33f58a8b" providerId="ADAL" clId="{36B9F6A7-2088-6349-BBB2-1C465FEBED84}" dt="2024-02-06T22:37:08.246" v="19" actId="700"/>
          <ac:spMkLst>
            <pc:docMk/>
            <pc:sldMk cId="2009680118" sldId="291"/>
            <ac:spMk id="4" creationId="{F0F07796-CF8F-EDA5-5556-854260DED12C}"/>
          </ac:spMkLst>
        </pc:spChg>
        <pc:spChg chg="mod ord">
          <ac:chgData name="Jen Wilson" userId="000f367a-3246-491c-88b4-803a33f58a8b" providerId="ADAL" clId="{36B9F6A7-2088-6349-BBB2-1C465FEBED84}" dt="2024-02-07T21:14:01.434" v="953" actId="6264"/>
          <ac:spMkLst>
            <pc:docMk/>
            <pc:sldMk cId="2009680118" sldId="291"/>
            <ac:spMk id="5" creationId="{3F9A7F72-7A78-DAF7-ED52-637F76741E5F}"/>
          </ac:spMkLst>
        </pc:spChg>
        <pc:spChg chg="mod ord">
          <ac:chgData name="Jen Wilson" userId="000f367a-3246-491c-88b4-803a33f58a8b" providerId="ADAL" clId="{36B9F6A7-2088-6349-BBB2-1C465FEBED84}" dt="2024-02-07T21:14:01.434" v="953" actId="6264"/>
          <ac:spMkLst>
            <pc:docMk/>
            <pc:sldMk cId="2009680118" sldId="291"/>
            <ac:spMk id="6" creationId="{ED463A34-F253-944C-BD1E-CA6591836AC7}"/>
          </ac:spMkLst>
        </pc:spChg>
        <pc:spChg chg="del">
          <ac:chgData name="Jen Wilson" userId="000f367a-3246-491c-88b4-803a33f58a8b" providerId="ADAL" clId="{36B9F6A7-2088-6349-BBB2-1C465FEBED84}" dt="2024-02-07T17:42:34.592" v="382" actId="478"/>
          <ac:spMkLst>
            <pc:docMk/>
            <pc:sldMk cId="2009680118" sldId="291"/>
            <ac:spMk id="7" creationId="{97D668B7-9D34-700C-EC77-425827E7E197}"/>
          </ac:spMkLst>
        </pc:spChg>
        <pc:spChg chg="add del mod">
          <ac:chgData name="Jen Wilson" userId="000f367a-3246-491c-88b4-803a33f58a8b" providerId="ADAL" clId="{36B9F6A7-2088-6349-BBB2-1C465FEBED84}" dt="2024-02-07T21:14:01.434" v="953" actId="6264"/>
          <ac:spMkLst>
            <pc:docMk/>
            <pc:sldMk cId="2009680118" sldId="291"/>
            <ac:spMk id="7" creationId="{A29E6652-613D-E94C-DAEC-5885302B1E84}"/>
          </ac:spMkLst>
        </pc:spChg>
        <pc:spChg chg="add del mod">
          <ac:chgData name="Jen Wilson" userId="000f367a-3246-491c-88b4-803a33f58a8b" providerId="ADAL" clId="{36B9F6A7-2088-6349-BBB2-1C465FEBED84}" dt="2024-02-07T21:14:01.434" v="953" actId="6264"/>
          <ac:spMkLst>
            <pc:docMk/>
            <pc:sldMk cId="2009680118" sldId="291"/>
            <ac:spMk id="8" creationId="{83064BCD-DEED-7263-57D6-291D445AC44D}"/>
          </ac:spMkLst>
        </pc:spChg>
        <pc:spChg chg="add del mod">
          <ac:chgData name="Jen Wilson" userId="000f367a-3246-491c-88b4-803a33f58a8b" providerId="ADAL" clId="{36B9F6A7-2088-6349-BBB2-1C465FEBED84}" dt="2024-02-06T22:37:09.399" v="30" actId="6264"/>
          <ac:spMkLst>
            <pc:docMk/>
            <pc:sldMk cId="2009680118" sldId="291"/>
            <ac:spMk id="10" creationId="{56119038-9A10-31BB-8089-86F2CCE41FA4}"/>
          </ac:spMkLst>
        </pc:spChg>
        <pc:spChg chg="add del mod">
          <ac:chgData name="Jen Wilson" userId="000f367a-3246-491c-88b4-803a33f58a8b" providerId="ADAL" clId="{36B9F6A7-2088-6349-BBB2-1C465FEBED84}" dt="2024-02-07T21:14:01.434" v="953" actId="6264"/>
          <ac:spMkLst>
            <pc:docMk/>
            <pc:sldMk cId="2009680118" sldId="291"/>
            <ac:spMk id="10" creationId="{6426CB25-9AC1-C0A6-B63C-9B8DBDC0599E}"/>
          </ac:spMkLst>
        </pc:spChg>
        <pc:spChg chg="add mod">
          <ac:chgData name="Jen Wilson" userId="000f367a-3246-491c-88b4-803a33f58a8b" providerId="ADAL" clId="{36B9F6A7-2088-6349-BBB2-1C465FEBED84}" dt="2024-02-07T22:00:34.560" v="1419"/>
          <ac:spMkLst>
            <pc:docMk/>
            <pc:sldMk cId="2009680118" sldId="291"/>
            <ac:spMk id="12" creationId="{2FA51B41-FDF6-E415-4C69-F543618D85B0}"/>
          </ac:spMkLst>
        </pc:spChg>
        <pc:spChg chg="del">
          <ac:chgData name="Jen Wilson" userId="000f367a-3246-491c-88b4-803a33f58a8b" providerId="ADAL" clId="{36B9F6A7-2088-6349-BBB2-1C465FEBED84}" dt="2024-02-07T17:42:33.294" v="381" actId="478"/>
          <ac:spMkLst>
            <pc:docMk/>
            <pc:sldMk cId="2009680118" sldId="291"/>
            <ac:spMk id="12" creationId="{32F7DEE1-A4B5-836F-65ED-A89F44578D9A}"/>
          </ac:spMkLst>
        </pc:spChg>
        <pc:spChg chg="add mod">
          <ac:chgData name="Jen Wilson" userId="000f367a-3246-491c-88b4-803a33f58a8b" providerId="ADAL" clId="{36B9F6A7-2088-6349-BBB2-1C465FEBED84}" dt="2024-02-07T22:00:34.560" v="1419"/>
          <ac:spMkLst>
            <pc:docMk/>
            <pc:sldMk cId="2009680118" sldId="291"/>
            <ac:spMk id="13" creationId="{EEC2426F-7F06-1452-C394-CB925868D7E9}"/>
          </ac:spMkLst>
        </pc:spChg>
        <pc:spChg chg="add del mod">
          <ac:chgData name="Jen Wilson" userId="000f367a-3246-491c-88b4-803a33f58a8b" providerId="ADAL" clId="{36B9F6A7-2088-6349-BBB2-1C465FEBED84}" dt="2024-02-06T22:37:09.399" v="30" actId="6264"/>
          <ac:spMkLst>
            <pc:docMk/>
            <pc:sldMk cId="2009680118" sldId="291"/>
            <ac:spMk id="14" creationId="{2467AEBB-45B6-731B-F423-FC183B30EC85}"/>
          </ac:spMkLst>
        </pc:spChg>
        <pc:spChg chg="add del mod">
          <ac:chgData name="Jen Wilson" userId="000f367a-3246-491c-88b4-803a33f58a8b" providerId="ADAL" clId="{36B9F6A7-2088-6349-BBB2-1C465FEBED84}" dt="2024-02-06T22:37:09.399" v="30" actId="6264"/>
          <ac:spMkLst>
            <pc:docMk/>
            <pc:sldMk cId="2009680118" sldId="291"/>
            <ac:spMk id="15" creationId="{B2DFBE6E-DAE0-6B3B-2A89-E752A5BF886B}"/>
          </ac:spMkLst>
        </pc:spChg>
        <pc:spChg chg="add del mod">
          <ac:chgData name="Jen Wilson" userId="000f367a-3246-491c-88b4-803a33f58a8b" providerId="ADAL" clId="{36B9F6A7-2088-6349-BBB2-1C465FEBED84}" dt="2024-02-06T22:37:09.399" v="30" actId="6264"/>
          <ac:spMkLst>
            <pc:docMk/>
            <pc:sldMk cId="2009680118" sldId="291"/>
            <ac:spMk id="16" creationId="{F77A136F-0986-76E9-11BD-14CDEE2E36A7}"/>
          </ac:spMkLst>
        </pc:spChg>
        <pc:graphicFrameChg chg="mod ord">
          <ac:chgData name="Jen Wilson" userId="000f367a-3246-491c-88b4-803a33f58a8b" providerId="ADAL" clId="{36B9F6A7-2088-6349-BBB2-1C465FEBED84}" dt="2024-02-07T22:03:21.042" v="1470"/>
          <ac:graphicFrameMkLst>
            <pc:docMk/>
            <pc:sldMk cId="2009680118" sldId="291"/>
            <ac:graphicFrameMk id="9" creationId="{346171E4-0305-E6AB-8DB1-A66D667C3C84}"/>
          </ac:graphicFrameMkLst>
        </pc:graphicFrameChg>
        <pc:graphicFrameChg chg="mod">
          <ac:chgData name="Jen Wilson" userId="000f367a-3246-491c-88b4-803a33f58a8b" providerId="ADAL" clId="{36B9F6A7-2088-6349-BBB2-1C465FEBED84}" dt="2024-02-07T22:04:14.185" v="1485"/>
          <ac:graphicFrameMkLst>
            <pc:docMk/>
            <pc:sldMk cId="2009680118" sldId="291"/>
            <ac:graphicFrameMk id="11" creationId="{8B78CC08-27AD-EB24-214D-E36FBD094FB5}"/>
          </ac:graphicFrameMkLst>
        </pc:graphicFrameChg>
        <pc:graphicFrameChg chg="add del mod">
          <ac:chgData name="Jen Wilson" userId="000f367a-3246-491c-88b4-803a33f58a8b" providerId="ADAL" clId="{36B9F6A7-2088-6349-BBB2-1C465FEBED84}" dt="2024-02-07T22:01:38.915" v="1436" actId="478"/>
          <ac:graphicFrameMkLst>
            <pc:docMk/>
            <pc:sldMk cId="2009680118" sldId="291"/>
            <ac:graphicFrameMk id="14" creationId="{CE589493-4D62-5C7A-6F61-BACC186B0C26}"/>
          </ac:graphicFrameMkLst>
        </pc:graphicFrameChg>
        <pc:cxnChg chg="del">
          <ac:chgData name="Jen Wilson" userId="000f367a-3246-491c-88b4-803a33f58a8b" providerId="ADAL" clId="{36B9F6A7-2088-6349-BBB2-1C465FEBED84}" dt="2024-02-07T17:42:31.767" v="380" actId="478"/>
          <ac:cxnSpMkLst>
            <pc:docMk/>
            <pc:sldMk cId="2009680118" sldId="291"/>
            <ac:cxnSpMk id="8" creationId="{A0E3B65E-E533-07D6-6A72-1F4FDA4C7EFC}"/>
          </ac:cxnSpMkLst>
        </pc:cxnChg>
        <pc:cxnChg chg="del">
          <ac:chgData name="Jen Wilson" userId="000f367a-3246-491c-88b4-803a33f58a8b" providerId="ADAL" clId="{36B9F6A7-2088-6349-BBB2-1C465FEBED84}" dt="2024-02-07T17:43:07.373" v="393" actId="478"/>
          <ac:cxnSpMkLst>
            <pc:docMk/>
            <pc:sldMk cId="2009680118" sldId="291"/>
            <ac:cxnSpMk id="13" creationId="{A7F2EF00-A5EF-93BE-10A0-A149014799DD}"/>
          </ac:cxnSpMkLst>
        </pc:cxnChg>
      </pc:sldChg>
      <pc:sldMasterChg chg="addSldLayout delSldLayout modSldLayout">
        <pc:chgData name="Jen Wilson" userId="000f367a-3246-491c-88b4-803a33f58a8b" providerId="ADAL" clId="{36B9F6A7-2088-6349-BBB2-1C465FEBED84}" dt="2024-02-07T22:04:38.300" v="1489" actId="20577"/>
        <pc:sldMasterMkLst>
          <pc:docMk/>
          <pc:sldMasterMk cId="521200669" sldId="2147483820"/>
        </pc:sldMasterMkLst>
        <pc:sldLayoutChg chg="addSp modSp add del mod">
          <pc:chgData name="Jen Wilson" userId="000f367a-3246-491c-88b4-803a33f58a8b" providerId="ADAL" clId="{36B9F6A7-2088-6349-BBB2-1C465FEBED84}" dt="2024-02-07T22:04:38.300" v="1489" actId="20577"/>
          <pc:sldLayoutMkLst>
            <pc:docMk/>
            <pc:sldMasterMk cId="521200669" sldId="2147483820"/>
            <pc:sldLayoutMk cId="3924335288" sldId="2147483863"/>
          </pc:sldLayoutMkLst>
          <pc:spChg chg="mod">
            <ac:chgData name="Jen Wilson" userId="000f367a-3246-491c-88b4-803a33f58a8b" providerId="ADAL" clId="{36B9F6A7-2088-6349-BBB2-1C465FEBED84}" dt="2024-02-07T18:06:35.129" v="501" actId="14100"/>
            <ac:spMkLst>
              <pc:docMk/>
              <pc:sldMasterMk cId="521200669" sldId="2147483820"/>
              <pc:sldLayoutMk cId="3924335288" sldId="2147483863"/>
              <ac:spMk id="3" creationId="{1F9C27C3-804C-4F38-AD87-255F226C5766}"/>
            </ac:spMkLst>
          </pc:spChg>
          <pc:spChg chg="mod">
            <ac:chgData name="Jen Wilson" userId="000f367a-3246-491c-88b4-803a33f58a8b" providerId="ADAL" clId="{36B9F6A7-2088-6349-BBB2-1C465FEBED84}" dt="2024-02-07T18:08:18.200" v="531" actId="1076"/>
            <ac:spMkLst>
              <pc:docMk/>
              <pc:sldMasterMk cId="521200669" sldId="2147483820"/>
              <pc:sldLayoutMk cId="3924335288" sldId="2147483863"/>
              <ac:spMk id="4" creationId="{211570AE-1D78-C44B-A6C4-D0975EDBC8DC}"/>
            </ac:spMkLst>
          </pc:spChg>
          <pc:spChg chg="mod">
            <ac:chgData name="Jen Wilson" userId="000f367a-3246-491c-88b4-803a33f58a8b" providerId="ADAL" clId="{36B9F6A7-2088-6349-BBB2-1C465FEBED84}" dt="2024-02-07T21:06:27.284" v="878" actId="6559"/>
            <ac:spMkLst>
              <pc:docMk/>
              <pc:sldMasterMk cId="521200669" sldId="2147483820"/>
              <pc:sldLayoutMk cId="3924335288" sldId="2147483863"/>
              <ac:spMk id="7" creationId="{723A1F87-15A7-E3F7-A324-65A790A06716}"/>
            </ac:spMkLst>
          </pc:spChg>
          <pc:spChg chg="mod">
            <ac:chgData name="Jen Wilson" userId="000f367a-3246-491c-88b4-803a33f58a8b" providerId="ADAL" clId="{36B9F6A7-2088-6349-BBB2-1C465FEBED84}" dt="2024-02-07T22:04:38.300" v="1489" actId="20577"/>
            <ac:spMkLst>
              <pc:docMk/>
              <pc:sldMasterMk cId="521200669" sldId="2147483820"/>
              <pc:sldLayoutMk cId="3924335288" sldId="2147483863"/>
              <ac:spMk id="9" creationId="{5124FA92-CBAB-EAD0-4152-9DB1DD76FC78}"/>
            </ac:spMkLst>
          </pc:spChg>
          <pc:picChg chg="add mod">
            <ac:chgData name="Jen Wilson" userId="000f367a-3246-491c-88b4-803a33f58a8b" providerId="ADAL" clId="{36B9F6A7-2088-6349-BBB2-1C465FEBED84}" dt="2024-02-07T18:06:32.187" v="500" actId="14100"/>
            <ac:picMkLst>
              <pc:docMk/>
              <pc:sldMasterMk cId="521200669" sldId="2147483820"/>
              <pc:sldLayoutMk cId="3924335288" sldId="2147483863"/>
              <ac:picMk id="10" creationId="{106FC87F-D96D-8879-3862-34AEB96C1719}"/>
            </ac:picMkLst>
          </pc:picChg>
        </pc:sldLayoutChg>
        <pc:sldLayoutChg chg="modSp">
          <pc:chgData name="Jen Wilson" userId="000f367a-3246-491c-88b4-803a33f58a8b" providerId="ADAL" clId="{36B9F6A7-2088-6349-BBB2-1C465FEBED84}" dt="2024-02-07T17:58:37.519" v="445"/>
          <pc:sldLayoutMkLst>
            <pc:docMk/>
            <pc:sldMasterMk cId="521200669" sldId="2147483820"/>
            <pc:sldLayoutMk cId="3668456967" sldId="2147483864"/>
          </pc:sldLayoutMkLst>
          <pc:spChg chg="mod">
            <ac:chgData name="Jen Wilson" userId="000f367a-3246-491c-88b4-803a33f58a8b" providerId="ADAL" clId="{36B9F6A7-2088-6349-BBB2-1C465FEBED84}" dt="2024-02-07T17:58:37.519" v="445"/>
            <ac:spMkLst>
              <pc:docMk/>
              <pc:sldMasterMk cId="521200669" sldId="2147483820"/>
              <pc:sldLayoutMk cId="3668456967" sldId="2147483864"/>
              <ac:spMk id="9" creationId="{8DCAC2DF-428F-0247-A8CB-28A251E9B336}"/>
            </ac:spMkLst>
          </pc:spChg>
        </pc:sldLayoutChg>
      </pc:sldMasterChg>
    </pc:docChg>
  </pc:docChgLst>
  <pc:docChgLst>
    <pc:chgData name="Jen Wilson" userId="000f367a-3246-491c-88b4-803a33f58a8b" providerId="ADAL" clId="{339EEE2D-D602-D04E-A708-FBC9DB9946F0}"/>
    <pc:docChg chg="undo custSel addSld delSld modSld modMainMaster">
      <pc:chgData name="Jen Wilson" userId="000f367a-3246-491c-88b4-803a33f58a8b" providerId="ADAL" clId="{339EEE2D-D602-D04E-A708-FBC9DB9946F0}" dt="2023-08-07T16:44:56.643" v="148" actId="14100"/>
      <pc:docMkLst>
        <pc:docMk/>
      </pc:docMkLst>
      <pc:sldChg chg="del">
        <pc:chgData name="Jen Wilson" userId="000f367a-3246-491c-88b4-803a33f58a8b" providerId="ADAL" clId="{339EEE2D-D602-D04E-A708-FBC9DB9946F0}" dt="2023-08-07T15:18:16.746" v="13" actId="2696"/>
        <pc:sldMkLst>
          <pc:docMk/>
          <pc:sldMk cId="2568577569" sldId="259"/>
        </pc:sldMkLst>
      </pc:sldChg>
      <pc:sldChg chg="addSp delSp modSp add mod modClrScheme chgLayout">
        <pc:chgData name="Jen Wilson" userId="000f367a-3246-491c-88b4-803a33f58a8b" providerId="ADAL" clId="{339EEE2D-D602-D04E-A708-FBC9DB9946F0}" dt="2023-08-07T16:13:47.572" v="78"/>
        <pc:sldMkLst>
          <pc:docMk/>
          <pc:sldMk cId="3033345281" sldId="316"/>
        </pc:sldMkLst>
        <pc:spChg chg="mod ord">
          <ac:chgData name="Jen Wilson" userId="000f367a-3246-491c-88b4-803a33f58a8b" providerId="ADAL" clId="{339EEE2D-D602-D04E-A708-FBC9DB9946F0}" dt="2023-08-07T16:13:32.991" v="70" actId="6264"/>
          <ac:spMkLst>
            <pc:docMk/>
            <pc:sldMk cId="3033345281" sldId="316"/>
            <ac:spMk id="2" creationId="{4F865F3D-ABB0-9F45-98FD-D3809E5842F9}"/>
          </ac:spMkLst>
        </pc:spChg>
        <pc:spChg chg="add del mod ord">
          <ac:chgData name="Jen Wilson" userId="000f367a-3246-491c-88b4-803a33f58a8b" providerId="ADAL" clId="{339EEE2D-D602-D04E-A708-FBC9DB9946F0}" dt="2023-08-07T15:18:20.961" v="27" actId="6264"/>
          <ac:spMkLst>
            <pc:docMk/>
            <pc:sldMk cId="3033345281" sldId="316"/>
            <ac:spMk id="3" creationId="{5725116F-644C-914C-48F6-9641199385F2}"/>
          </ac:spMkLst>
        </pc:spChg>
        <pc:spChg chg="mod ord">
          <ac:chgData name="Jen Wilson" userId="000f367a-3246-491c-88b4-803a33f58a8b" providerId="ADAL" clId="{339EEE2D-D602-D04E-A708-FBC9DB9946F0}" dt="2023-08-07T16:13:32.991" v="70" actId="6264"/>
          <ac:spMkLst>
            <pc:docMk/>
            <pc:sldMk cId="3033345281" sldId="316"/>
            <ac:spMk id="4" creationId="{3997AB39-EBAC-BB4E-855E-9F546022EA15}"/>
          </ac:spMkLst>
        </pc:spChg>
        <pc:spChg chg="add del mod">
          <ac:chgData name="Jen Wilson" userId="000f367a-3246-491c-88b4-803a33f58a8b" providerId="ADAL" clId="{339EEE2D-D602-D04E-A708-FBC9DB9946F0}" dt="2023-08-07T15:18:20.961" v="27" actId="6264"/>
          <ac:spMkLst>
            <pc:docMk/>
            <pc:sldMk cId="3033345281" sldId="316"/>
            <ac:spMk id="5" creationId="{CCF14C05-D049-4DE5-4B13-7A770C66B60B}"/>
          </ac:spMkLst>
        </pc:spChg>
        <pc:spChg chg="add del mod">
          <ac:chgData name="Jen Wilson" userId="000f367a-3246-491c-88b4-803a33f58a8b" providerId="ADAL" clId="{339EEE2D-D602-D04E-A708-FBC9DB9946F0}" dt="2023-08-07T15:18:20.961" v="27" actId="6264"/>
          <ac:spMkLst>
            <pc:docMk/>
            <pc:sldMk cId="3033345281" sldId="316"/>
            <ac:spMk id="6" creationId="{A44A6D5A-78F0-6E00-B842-CBF23278C133}"/>
          </ac:spMkLst>
        </pc:spChg>
        <pc:spChg chg="add del mod ord">
          <ac:chgData name="Jen Wilson" userId="000f367a-3246-491c-88b4-803a33f58a8b" providerId="ADAL" clId="{339EEE2D-D602-D04E-A708-FBC9DB9946F0}" dt="2023-08-07T15:37:31.750" v="31" actId="6264"/>
          <ac:spMkLst>
            <pc:docMk/>
            <pc:sldMk cId="3033345281" sldId="316"/>
            <ac:spMk id="8" creationId="{222298C9-1ADB-741E-0191-2C94C4588997}"/>
          </ac:spMkLst>
        </pc:spChg>
        <pc:spChg chg="add del mod">
          <ac:chgData name="Jen Wilson" userId="000f367a-3246-491c-88b4-803a33f58a8b" providerId="ADAL" clId="{339EEE2D-D602-D04E-A708-FBC9DB9946F0}" dt="2023-08-07T15:37:31.750" v="31" actId="6264"/>
          <ac:spMkLst>
            <pc:docMk/>
            <pc:sldMk cId="3033345281" sldId="316"/>
            <ac:spMk id="9" creationId="{99073963-B415-C655-DF75-01522B6A4593}"/>
          </ac:spMkLst>
        </pc:spChg>
        <pc:spChg chg="del">
          <ac:chgData name="Jen Wilson" userId="000f367a-3246-491c-88b4-803a33f58a8b" providerId="ADAL" clId="{339EEE2D-D602-D04E-A708-FBC9DB9946F0}" dt="2023-08-07T16:13:40.432" v="74" actId="478"/>
          <ac:spMkLst>
            <pc:docMk/>
            <pc:sldMk cId="3033345281" sldId="316"/>
            <ac:spMk id="10" creationId="{3402D9BE-0C61-44CB-81A3-F5719F1C8615}"/>
          </ac:spMkLst>
        </pc:spChg>
        <pc:spChg chg="add del mod">
          <ac:chgData name="Jen Wilson" userId="000f367a-3246-491c-88b4-803a33f58a8b" providerId="ADAL" clId="{339EEE2D-D602-D04E-A708-FBC9DB9946F0}" dt="2023-08-07T15:37:31.750" v="31" actId="6264"/>
          <ac:spMkLst>
            <pc:docMk/>
            <pc:sldMk cId="3033345281" sldId="316"/>
            <ac:spMk id="11" creationId="{F358463F-F97A-D2D0-E2E7-5664B3E0891D}"/>
          </ac:spMkLst>
        </pc:spChg>
        <pc:spChg chg="add del mod ord">
          <ac:chgData name="Jen Wilson" userId="000f367a-3246-491c-88b4-803a33f58a8b" providerId="ADAL" clId="{339EEE2D-D602-D04E-A708-FBC9DB9946F0}" dt="2023-08-07T16:13:32.991" v="70" actId="6264"/>
          <ac:spMkLst>
            <pc:docMk/>
            <pc:sldMk cId="3033345281" sldId="316"/>
            <ac:spMk id="12" creationId="{A52DCC40-767B-541C-EEBE-75A555A57438}"/>
          </ac:spMkLst>
        </pc:spChg>
        <pc:spChg chg="add del mod">
          <ac:chgData name="Jen Wilson" userId="000f367a-3246-491c-88b4-803a33f58a8b" providerId="ADAL" clId="{339EEE2D-D602-D04E-A708-FBC9DB9946F0}" dt="2023-08-07T16:13:32.991" v="70" actId="6264"/>
          <ac:spMkLst>
            <pc:docMk/>
            <pc:sldMk cId="3033345281" sldId="316"/>
            <ac:spMk id="13" creationId="{0DB26BA7-311C-38AD-011A-E1679C784C1B}"/>
          </ac:spMkLst>
        </pc:spChg>
        <pc:spChg chg="mod ord">
          <ac:chgData name="Jen Wilson" userId="000f367a-3246-491c-88b4-803a33f58a8b" providerId="ADAL" clId="{339EEE2D-D602-D04E-A708-FBC9DB9946F0}" dt="2023-08-07T16:13:37.095" v="73" actId="27636"/>
          <ac:spMkLst>
            <pc:docMk/>
            <pc:sldMk cId="3033345281" sldId="316"/>
            <ac:spMk id="14" creationId="{9978C020-96FB-26D2-8742-19930599F036}"/>
          </ac:spMkLst>
        </pc:spChg>
        <pc:spChg chg="add del mod">
          <ac:chgData name="Jen Wilson" userId="000f367a-3246-491c-88b4-803a33f58a8b" providerId="ADAL" clId="{339EEE2D-D602-D04E-A708-FBC9DB9946F0}" dt="2023-08-07T16:13:32.991" v="70" actId="6264"/>
          <ac:spMkLst>
            <pc:docMk/>
            <pc:sldMk cId="3033345281" sldId="316"/>
            <ac:spMk id="15" creationId="{65880526-B3E9-3AEE-8799-4CAA85394C1D}"/>
          </ac:spMkLst>
        </pc:spChg>
        <pc:spChg chg="add del mod">
          <ac:chgData name="Jen Wilson" userId="000f367a-3246-491c-88b4-803a33f58a8b" providerId="ADAL" clId="{339EEE2D-D602-D04E-A708-FBC9DB9946F0}" dt="2023-08-07T16:13:32.991" v="70" actId="6264"/>
          <ac:spMkLst>
            <pc:docMk/>
            <pc:sldMk cId="3033345281" sldId="316"/>
            <ac:spMk id="16" creationId="{A984B0A0-0389-CD58-ADFF-8B4E68836B33}"/>
          </ac:spMkLst>
        </pc:spChg>
        <pc:spChg chg="add del mod ord">
          <ac:chgData name="Jen Wilson" userId="000f367a-3246-491c-88b4-803a33f58a8b" providerId="ADAL" clId="{339EEE2D-D602-D04E-A708-FBC9DB9946F0}" dt="2023-08-07T16:13:47.572" v="78"/>
          <ac:spMkLst>
            <pc:docMk/>
            <pc:sldMk cId="3033345281" sldId="316"/>
            <ac:spMk id="17" creationId="{921604D2-EC0B-E5A0-5B12-40A5240AF74C}"/>
          </ac:spMkLst>
        </pc:spChg>
        <pc:graphicFrameChg chg="del">
          <ac:chgData name="Jen Wilson" userId="000f367a-3246-491c-88b4-803a33f58a8b" providerId="ADAL" clId="{339EEE2D-D602-D04E-A708-FBC9DB9946F0}" dt="2023-08-07T16:13:46.769" v="77" actId="478"/>
          <ac:graphicFrameMkLst>
            <pc:docMk/>
            <pc:sldMk cId="3033345281" sldId="316"/>
            <ac:graphicFrameMk id="7" creationId="{E9C819FE-E53E-AD5A-E260-4BE8BB0BBF19}"/>
          </ac:graphicFrameMkLst>
        </pc:graphicFrameChg>
        <pc:graphicFrameChg chg="add del mod">
          <ac:chgData name="Jen Wilson" userId="000f367a-3246-491c-88b4-803a33f58a8b" providerId="ADAL" clId="{339EEE2D-D602-D04E-A708-FBC9DB9946F0}" dt="2023-08-07T16:13:45.664" v="76"/>
          <ac:graphicFrameMkLst>
            <pc:docMk/>
            <pc:sldMk cId="3033345281" sldId="316"/>
            <ac:graphicFrameMk id="18" creationId="{DC14D656-1942-CE57-C887-91449A77F13D}"/>
          </ac:graphicFrameMkLst>
        </pc:graphicFrameChg>
        <pc:graphicFrameChg chg="add mod">
          <ac:chgData name="Jen Wilson" userId="000f367a-3246-491c-88b4-803a33f58a8b" providerId="ADAL" clId="{339EEE2D-D602-D04E-A708-FBC9DB9946F0}" dt="2023-08-07T16:13:47.572" v="78"/>
          <ac:graphicFrameMkLst>
            <pc:docMk/>
            <pc:sldMk cId="3033345281" sldId="316"/>
            <ac:graphicFrameMk id="19" creationId="{56A33447-E50A-2FD8-065A-1DA40F950FFF}"/>
          </ac:graphicFrameMkLst>
        </pc:graphicFrameChg>
      </pc:sldChg>
      <pc:sldChg chg="addSp delSp modSp add mod modClrScheme chgLayout">
        <pc:chgData name="Jen Wilson" userId="000f367a-3246-491c-88b4-803a33f58a8b" providerId="ADAL" clId="{339EEE2D-D602-D04E-A708-FBC9DB9946F0}" dt="2023-08-07T16:14:13.123" v="91" actId="6264"/>
        <pc:sldMkLst>
          <pc:docMk/>
          <pc:sldMk cId="3643972969" sldId="317"/>
        </pc:sldMkLst>
        <pc:spChg chg="mod ord">
          <ac:chgData name="Jen Wilson" userId="000f367a-3246-491c-88b4-803a33f58a8b" providerId="ADAL" clId="{339EEE2D-D602-D04E-A708-FBC9DB9946F0}" dt="2023-08-07T16:14:13.123" v="91" actId="6264"/>
          <ac:spMkLst>
            <pc:docMk/>
            <pc:sldMk cId="3643972969" sldId="317"/>
            <ac:spMk id="2" creationId="{4F865F3D-ABB0-9F45-98FD-D3809E5842F9}"/>
          </ac:spMkLst>
        </pc:spChg>
        <pc:spChg chg="add del mod ord">
          <ac:chgData name="Jen Wilson" userId="000f367a-3246-491c-88b4-803a33f58a8b" providerId="ADAL" clId="{339EEE2D-D602-D04E-A708-FBC9DB9946F0}" dt="2023-08-07T15:18:20.961" v="27" actId="6264"/>
          <ac:spMkLst>
            <pc:docMk/>
            <pc:sldMk cId="3643972969" sldId="317"/>
            <ac:spMk id="3" creationId="{7F3F2480-7053-9CE7-5458-3A05650BAA73}"/>
          </ac:spMkLst>
        </pc:spChg>
        <pc:spChg chg="mod ord">
          <ac:chgData name="Jen Wilson" userId="000f367a-3246-491c-88b4-803a33f58a8b" providerId="ADAL" clId="{339EEE2D-D602-D04E-A708-FBC9DB9946F0}" dt="2023-08-07T16:14:13.123" v="91" actId="6264"/>
          <ac:spMkLst>
            <pc:docMk/>
            <pc:sldMk cId="3643972969" sldId="317"/>
            <ac:spMk id="4" creationId="{3997AB39-EBAC-BB4E-855E-9F546022EA15}"/>
          </ac:spMkLst>
        </pc:spChg>
        <pc:spChg chg="add del mod">
          <ac:chgData name="Jen Wilson" userId="000f367a-3246-491c-88b4-803a33f58a8b" providerId="ADAL" clId="{339EEE2D-D602-D04E-A708-FBC9DB9946F0}" dt="2023-08-07T15:18:20.961" v="27" actId="6264"/>
          <ac:spMkLst>
            <pc:docMk/>
            <pc:sldMk cId="3643972969" sldId="317"/>
            <ac:spMk id="5" creationId="{D70CCFB1-089A-69E1-6125-0D908DF56E88}"/>
          </ac:spMkLst>
        </pc:spChg>
        <pc:spChg chg="add del mod">
          <ac:chgData name="Jen Wilson" userId="000f367a-3246-491c-88b4-803a33f58a8b" providerId="ADAL" clId="{339EEE2D-D602-D04E-A708-FBC9DB9946F0}" dt="2023-08-07T15:18:20.961" v="27" actId="6264"/>
          <ac:spMkLst>
            <pc:docMk/>
            <pc:sldMk cId="3643972969" sldId="317"/>
            <ac:spMk id="6" creationId="{A666AD0A-99DC-A9B0-CCFF-0704D18F1400}"/>
          </ac:spMkLst>
        </pc:spChg>
        <pc:spChg chg="add del mod ord">
          <ac:chgData name="Jen Wilson" userId="000f367a-3246-491c-88b4-803a33f58a8b" providerId="ADAL" clId="{339EEE2D-D602-D04E-A708-FBC9DB9946F0}" dt="2023-08-07T15:37:33.504" v="32" actId="6264"/>
          <ac:spMkLst>
            <pc:docMk/>
            <pc:sldMk cId="3643972969" sldId="317"/>
            <ac:spMk id="8" creationId="{C80D1900-0DB7-60B7-35E0-F865C8484C04}"/>
          </ac:spMkLst>
        </pc:spChg>
        <pc:spChg chg="add del mod">
          <ac:chgData name="Jen Wilson" userId="000f367a-3246-491c-88b4-803a33f58a8b" providerId="ADAL" clId="{339EEE2D-D602-D04E-A708-FBC9DB9946F0}" dt="2023-08-07T15:37:33.504" v="32" actId="6264"/>
          <ac:spMkLst>
            <pc:docMk/>
            <pc:sldMk cId="3643972969" sldId="317"/>
            <ac:spMk id="9" creationId="{C3144203-EBDC-7EC8-DF77-016D0CDD1D8E}"/>
          </ac:spMkLst>
        </pc:spChg>
        <pc:spChg chg="del">
          <ac:chgData name="Jen Wilson" userId="000f367a-3246-491c-88b4-803a33f58a8b" providerId="ADAL" clId="{339EEE2D-D602-D04E-A708-FBC9DB9946F0}" dt="2023-08-07T16:14:07.042" v="87" actId="478"/>
          <ac:spMkLst>
            <pc:docMk/>
            <pc:sldMk cId="3643972969" sldId="317"/>
            <ac:spMk id="10" creationId="{3402D9BE-0C61-44CB-81A3-F5719F1C8615}"/>
          </ac:spMkLst>
        </pc:spChg>
        <pc:spChg chg="add del mod">
          <ac:chgData name="Jen Wilson" userId="000f367a-3246-491c-88b4-803a33f58a8b" providerId="ADAL" clId="{339EEE2D-D602-D04E-A708-FBC9DB9946F0}" dt="2023-08-07T15:37:33.504" v="32" actId="6264"/>
          <ac:spMkLst>
            <pc:docMk/>
            <pc:sldMk cId="3643972969" sldId="317"/>
            <ac:spMk id="11" creationId="{659EA28D-B97A-E56D-9F3C-A07D074500E6}"/>
          </ac:spMkLst>
        </pc:spChg>
        <pc:spChg chg="add del mod ord">
          <ac:chgData name="Jen Wilson" userId="000f367a-3246-491c-88b4-803a33f58a8b" providerId="ADAL" clId="{339EEE2D-D602-D04E-A708-FBC9DB9946F0}" dt="2023-08-07T16:13:56.815" v="80" actId="6264"/>
          <ac:spMkLst>
            <pc:docMk/>
            <pc:sldMk cId="3643972969" sldId="317"/>
            <ac:spMk id="12" creationId="{4E23B195-3716-58A2-877B-8DDAAED9DB15}"/>
          </ac:spMkLst>
        </pc:spChg>
        <pc:spChg chg="add del mod">
          <ac:chgData name="Jen Wilson" userId="000f367a-3246-491c-88b4-803a33f58a8b" providerId="ADAL" clId="{339EEE2D-D602-D04E-A708-FBC9DB9946F0}" dt="2023-08-07T16:13:56.815" v="80" actId="6264"/>
          <ac:spMkLst>
            <pc:docMk/>
            <pc:sldMk cId="3643972969" sldId="317"/>
            <ac:spMk id="13" creationId="{999142E0-C315-8ADA-7BED-BCEF92F02F1A}"/>
          </ac:spMkLst>
        </pc:spChg>
        <pc:spChg chg="mod ord">
          <ac:chgData name="Jen Wilson" userId="000f367a-3246-491c-88b4-803a33f58a8b" providerId="ADAL" clId="{339EEE2D-D602-D04E-A708-FBC9DB9946F0}" dt="2023-08-07T16:14:13.123" v="91" actId="6264"/>
          <ac:spMkLst>
            <pc:docMk/>
            <pc:sldMk cId="3643972969" sldId="317"/>
            <ac:spMk id="14" creationId="{9978C020-96FB-26D2-8742-19930599F036}"/>
          </ac:spMkLst>
        </pc:spChg>
        <pc:spChg chg="add del mod">
          <ac:chgData name="Jen Wilson" userId="000f367a-3246-491c-88b4-803a33f58a8b" providerId="ADAL" clId="{339EEE2D-D602-D04E-A708-FBC9DB9946F0}" dt="2023-08-07T16:13:56.815" v="80" actId="6264"/>
          <ac:spMkLst>
            <pc:docMk/>
            <pc:sldMk cId="3643972969" sldId="317"/>
            <ac:spMk id="15" creationId="{E6C3BB58-3167-80B8-8766-F2B9156C9419}"/>
          </ac:spMkLst>
        </pc:spChg>
        <pc:spChg chg="add del mod">
          <ac:chgData name="Jen Wilson" userId="000f367a-3246-491c-88b4-803a33f58a8b" providerId="ADAL" clId="{339EEE2D-D602-D04E-A708-FBC9DB9946F0}" dt="2023-08-07T16:13:56.815" v="80" actId="6264"/>
          <ac:spMkLst>
            <pc:docMk/>
            <pc:sldMk cId="3643972969" sldId="317"/>
            <ac:spMk id="16" creationId="{E444E869-AD68-D60A-76C9-0A57F821E996}"/>
          </ac:spMkLst>
        </pc:spChg>
        <pc:spChg chg="add del mod ord">
          <ac:chgData name="Jen Wilson" userId="000f367a-3246-491c-88b4-803a33f58a8b" providerId="ADAL" clId="{339EEE2D-D602-D04E-A708-FBC9DB9946F0}" dt="2023-08-07T16:14:09.386" v="89"/>
          <ac:spMkLst>
            <pc:docMk/>
            <pc:sldMk cId="3643972969" sldId="317"/>
            <ac:spMk id="17" creationId="{9B5C6406-B1BB-CF9E-73C6-D54DC9CBB858}"/>
          </ac:spMkLst>
        </pc:spChg>
        <pc:spChg chg="add del mod">
          <ac:chgData name="Jen Wilson" userId="000f367a-3246-491c-88b4-803a33f58a8b" providerId="ADAL" clId="{339EEE2D-D602-D04E-A708-FBC9DB9946F0}" dt="2023-08-07T16:14:13.123" v="91" actId="6264"/>
          <ac:spMkLst>
            <pc:docMk/>
            <pc:sldMk cId="3643972969" sldId="317"/>
            <ac:spMk id="19" creationId="{38EFE95D-4ED5-B23B-D404-A346EE373578}"/>
          </ac:spMkLst>
        </pc:spChg>
        <pc:spChg chg="add del mod">
          <ac:chgData name="Jen Wilson" userId="000f367a-3246-491c-88b4-803a33f58a8b" providerId="ADAL" clId="{339EEE2D-D602-D04E-A708-FBC9DB9946F0}" dt="2023-08-07T16:14:13.123" v="91" actId="6264"/>
          <ac:spMkLst>
            <pc:docMk/>
            <pc:sldMk cId="3643972969" sldId="317"/>
            <ac:spMk id="20" creationId="{2B1CFFFA-EC7E-8154-E8A6-F8B55E557C6A}"/>
          </ac:spMkLst>
        </pc:spChg>
        <pc:spChg chg="add del mod">
          <ac:chgData name="Jen Wilson" userId="000f367a-3246-491c-88b4-803a33f58a8b" providerId="ADAL" clId="{339EEE2D-D602-D04E-A708-FBC9DB9946F0}" dt="2023-08-07T16:14:13.123" v="91" actId="6264"/>
          <ac:spMkLst>
            <pc:docMk/>
            <pc:sldMk cId="3643972969" sldId="317"/>
            <ac:spMk id="21" creationId="{FA18266A-426D-5E8C-18BC-F764C8C9F44E}"/>
          </ac:spMkLst>
        </pc:spChg>
        <pc:spChg chg="add del mod">
          <ac:chgData name="Jen Wilson" userId="000f367a-3246-491c-88b4-803a33f58a8b" providerId="ADAL" clId="{339EEE2D-D602-D04E-A708-FBC9DB9946F0}" dt="2023-08-07T16:14:13.123" v="91" actId="6264"/>
          <ac:spMkLst>
            <pc:docMk/>
            <pc:sldMk cId="3643972969" sldId="317"/>
            <ac:spMk id="22" creationId="{D1E7946F-46B8-CD3D-2B7B-4A9CCB5866AA}"/>
          </ac:spMkLst>
        </pc:spChg>
        <pc:graphicFrameChg chg="del">
          <ac:chgData name="Jen Wilson" userId="000f367a-3246-491c-88b4-803a33f58a8b" providerId="ADAL" clId="{339EEE2D-D602-D04E-A708-FBC9DB9946F0}" dt="2023-08-07T16:14:08.886" v="88" actId="21"/>
          <ac:graphicFrameMkLst>
            <pc:docMk/>
            <pc:sldMk cId="3643972969" sldId="317"/>
            <ac:graphicFrameMk id="7" creationId="{E9C819FE-E53E-AD5A-E260-4BE8BB0BBF19}"/>
          </ac:graphicFrameMkLst>
        </pc:graphicFrameChg>
        <pc:graphicFrameChg chg="add mod ord">
          <ac:chgData name="Jen Wilson" userId="000f367a-3246-491c-88b4-803a33f58a8b" providerId="ADAL" clId="{339EEE2D-D602-D04E-A708-FBC9DB9946F0}" dt="2023-08-07T16:14:13.123" v="91" actId="6264"/>
          <ac:graphicFrameMkLst>
            <pc:docMk/>
            <pc:sldMk cId="3643972969" sldId="317"/>
            <ac:graphicFrameMk id="18" creationId="{D9C76E57-1ECB-89F8-082F-497D096D3545}"/>
          </ac:graphicFrameMkLst>
        </pc:graphicFrameChg>
      </pc:sldChg>
      <pc:sldChg chg="addSp delSp modSp add mod modClrScheme chgLayout">
        <pc:chgData name="Jen Wilson" userId="000f367a-3246-491c-88b4-803a33f58a8b" providerId="ADAL" clId="{339EEE2D-D602-D04E-A708-FBC9DB9946F0}" dt="2023-08-07T15:44:48.401" v="48" actId="6264"/>
        <pc:sldMkLst>
          <pc:docMk/>
          <pc:sldMk cId="2047790646" sldId="347"/>
        </pc:sldMkLst>
        <pc:spChg chg="mod ord">
          <ac:chgData name="Jen Wilson" userId="000f367a-3246-491c-88b4-803a33f58a8b" providerId="ADAL" clId="{339EEE2D-D602-D04E-A708-FBC9DB9946F0}" dt="2023-08-07T15:44:48.401" v="48" actId="6264"/>
          <ac:spMkLst>
            <pc:docMk/>
            <pc:sldMk cId="2047790646" sldId="347"/>
            <ac:spMk id="2" creationId="{4F865F3D-ABB0-9F45-98FD-D3809E5842F9}"/>
          </ac:spMkLst>
        </pc:spChg>
        <pc:spChg chg="add del mod ord">
          <ac:chgData name="Jen Wilson" userId="000f367a-3246-491c-88b4-803a33f58a8b" providerId="ADAL" clId="{339EEE2D-D602-D04E-A708-FBC9DB9946F0}" dt="2023-08-07T15:18:15.011" v="11" actId="6264"/>
          <ac:spMkLst>
            <pc:docMk/>
            <pc:sldMk cId="2047790646" sldId="347"/>
            <ac:spMk id="3" creationId="{E0D2A9FB-7D12-D87A-7DE8-C309CDA3E538}"/>
          </ac:spMkLst>
        </pc:spChg>
        <pc:spChg chg="mod ord">
          <ac:chgData name="Jen Wilson" userId="000f367a-3246-491c-88b4-803a33f58a8b" providerId="ADAL" clId="{339EEE2D-D602-D04E-A708-FBC9DB9946F0}" dt="2023-08-07T15:44:48.401" v="48" actId="6264"/>
          <ac:spMkLst>
            <pc:docMk/>
            <pc:sldMk cId="2047790646" sldId="347"/>
            <ac:spMk id="4" creationId="{3997AB39-EBAC-BB4E-855E-9F546022EA15}"/>
          </ac:spMkLst>
        </pc:spChg>
        <pc:spChg chg="add del mod">
          <ac:chgData name="Jen Wilson" userId="000f367a-3246-491c-88b4-803a33f58a8b" providerId="ADAL" clId="{339EEE2D-D602-D04E-A708-FBC9DB9946F0}" dt="2023-08-07T15:18:15.011" v="11" actId="6264"/>
          <ac:spMkLst>
            <pc:docMk/>
            <pc:sldMk cId="2047790646" sldId="347"/>
            <ac:spMk id="5" creationId="{421C40C9-6EAD-8060-691C-88435A4C2210}"/>
          </ac:spMkLst>
        </pc:spChg>
        <pc:spChg chg="add del mod">
          <ac:chgData name="Jen Wilson" userId="000f367a-3246-491c-88b4-803a33f58a8b" providerId="ADAL" clId="{339EEE2D-D602-D04E-A708-FBC9DB9946F0}" dt="2023-08-07T15:18:15.011" v="11" actId="6264"/>
          <ac:spMkLst>
            <pc:docMk/>
            <pc:sldMk cId="2047790646" sldId="347"/>
            <ac:spMk id="6" creationId="{C8284BDB-4998-0501-8EE5-302DE37FCE6C}"/>
          </ac:spMkLst>
        </pc:spChg>
        <pc:spChg chg="add del mod ord">
          <ac:chgData name="Jen Wilson" userId="000f367a-3246-491c-88b4-803a33f58a8b" providerId="ADAL" clId="{339EEE2D-D602-D04E-A708-FBC9DB9946F0}" dt="2023-08-07T15:37:42.261" v="35" actId="6264"/>
          <ac:spMkLst>
            <pc:docMk/>
            <pc:sldMk cId="2047790646" sldId="347"/>
            <ac:spMk id="8" creationId="{28C7951F-9A5A-833C-5BEC-7D82ABE7BCFF}"/>
          </ac:spMkLst>
        </pc:spChg>
        <pc:spChg chg="add del mod">
          <ac:chgData name="Jen Wilson" userId="000f367a-3246-491c-88b4-803a33f58a8b" providerId="ADAL" clId="{339EEE2D-D602-D04E-A708-FBC9DB9946F0}" dt="2023-08-07T15:37:42.261" v="35" actId="6264"/>
          <ac:spMkLst>
            <pc:docMk/>
            <pc:sldMk cId="2047790646" sldId="347"/>
            <ac:spMk id="9" creationId="{7041F491-D54D-8425-6616-4433D8E30850}"/>
          </ac:spMkLst>
        </pc:spChg>
        <pc:spChg chg="del">
          <ac:chgData name="Jen Wilson" userId="000f367a-3246-491c-88b4-803a33f58a8b" providerId="ADAL" clId="{339EEE2D-D602-D04E-A708-FBC9DB9946F0}" dt="2023-08-07T15:38:23.374" v="46" actId="478"/>
          <ac:spMkLst>
            <pc:docMk/>
            <pc:sldMk cId="2047790646" sldId="347"/>
            <ac:spMk id="10" creationId="{3402D9BE-0C61-44CB-81A3-F5719F1C8615}"/>
          </ac:spMkLst>
        </pc:spChg>
        <pc:spChg chg="add del mod">
          <ac:chgData name="Jen Wilson" userId="000f367a-3246-491c-88b4-803a33f58a8b" providerId="ADAL" clId="{339EEE2D-D602-D04E-A708-FBC9DB9946F0}" dt="2023-08-07T15:37:42.261" v="35" actId="6264"/>
          <ac:spMkLst>
            <pc:docMk/>
            <pc:sldMk cId="2047790646" sldId="347"/>
            <ac:spMk id="11" creationId="{875C4552-4D88-DBDC-F173-54CFF4FF3AF0}"/>
          </ac:spMkLst>
        </pc:spChg>
        <pc:spChg chg="add del mod ord">
          <ac:chgData name="Jen Wilson" userId="000f367a-3246-491c-88b4-803a33f58a8b" providerId="ADAL" clId="{339EEE2D-D602-D04E-A708-FBC9DB9946F0}" dt="2023-08-07T15:38:05.929" v="39" actId="6264"/>
          <ac:spMkLst>
            <pc:docMk/>
            <pc:sldMk cId="2047790646" sldId="347"/>
            <ac:spMk id="12" creationId="{36CA52E6-AD62-D4F5-40DC-1C43C2FBB6E4}"/>
          </ac:spMkLst>
        </pc:spChg>
        <pc:spChg chg="add del mod">
          <ac:chgData name="Jen Wilson" userId="000f367a-3246-491c-88b4-803a33f58a8b" providerId="ADAL" clId="{339EEE2D-D602-D04E-A708-FBC9DB9946F0}" dt="2023-08-07T15:38:05.929" v="39" actId="6264"/>
          <ac:spMkLst>
            <pc:docMk/>
            <pc:sldMk cId="2047790646" sldId="347"/>
            <ac:spMk id="13" creationId="{31D518D0-5A81-A40E-EB9A-A45FDE79B935}"/>
          </ac:spMkLst>
        </pc:spChg>
        <pc:spChg chg="mod ord">
          <ac:chgData name="Jen Wilson" userId="000f367a-3246-491c-88b4-803a33f58a8b" providerId="ADAL" clId="{339EEE2D-D602-D04E-A708-FBC9DB9946F0}" dt="2023-08-07T15:44:48.401" v="48" actId="6264"/>
          <ac:spMkLst>
            <pc:docMk/>
            <pc:sldMk cId="2047790646" sldId="347"/>
            <ac:spMk id="14" creationId="{9978C020-96FB-26D2-8742-19930599F036}"/>
          </ac:spMkLst>
        </pc:spChg>
        <pc:spChg chg="add del mod">
          <ac:chgData name="Jen Wilson" userId="000f367a-3246-491c-88b4-803a33f58a8b" providerId="ADAL" clId="{339EEE2D-D602-D04E-A708-FBC9DB9946F0}" dt="2023-08-07T15:38:05.929" v="39" actId="6264"/>
          <ac:spMkLst>
            <pc:docMk/>
            <pc:sldMk cId="2047790646" sldId="347"/>
            <ac:spMk id="15" creationId="{7791A352-7D4D-091B-B8A6-974BE968E960}"/>
          </ac:spMkLst>
        </pc:spChg>
        <pc:spChg chg="add del mod">
          <ac:chgData name="Jen Wilson" userId="000f367a-3246-491c-88b4-803a33f58a8b" providerId="ADAL" clId="{339EEE2D-D602-D04E-A708-FBC9DB9946F0}" dt="2023-08-07T15:38:05.929" v="39" actId="6264"/>
          <ac:spMkLst>
            <pc:docMk/>
            <pc:sldMk cId="2047790646" sldId="347"/>
            <ac:spMk id="16" creationId="{6733B177-EE8A-C990-FD85-E1AF315F20FD}"/>
          </ac:spMkLst>
        </pc:spChg>
        <pc:spChg chg="add del mod ord">
          <ac:chgData name="Jen Wilson" userId="000f367a-3246-491c-88b4-803a33f58a8b" providerId="ADAL" clId="{339EEE2D-D602-D04E-A708-FBC9DB9946F0}" dt="2023-08-07T15:38:19.131" v="45"/>
          <ac:spMkLst>
            <pc:docMk/>
            <pc:sldMk cId="2047790646" sldId="347"/>
            <ac:spMk id="17" creationId="{BF22B889-4C83-5D51-C318-60713E1FC9F3}"/>
          </ac:spMkLst>
        </pc:spChg>
        <pc:spChg chg="add del mod">
          <ac:chgData name="Jen Wilson" userId="000f367a-3246-491c-88b4-803a33f58a8b" providerId="ADAL" clId="{339EEE2D-D602-D04E-A708-FBC9DB9946F0}" dt="2023-08-07T15:44:48.401" v="48" actId="6264"/>
          <ac:spMkLst>
            <pc:docMk/>
            <pc:sldMk cId="2047790646" sldId="347"/>
            <ac:spMk id="19" creationId="{E81D51E5-1A68-EBA4-256C-873629028DFE}"/>
          </ac:spMkLst>
        </pc:spChg>
        <pc:spChg chg="add del mod">
          <ac:chgData name="Jen Wilson" userId="000f367a-3246-491c-88b4-803a33f58a8b" providerId="ADAL" clId="{339EEE2D-D602-D04E-A708-FBC9DB9946F0}" dt="2023-08-07T15:44:48.401" v="48" actId="6264"/>
          <ac:spMkLst>
            <pc:docMk/>
            <pc:sldMk cId="2047790646" sldId="347"/>
            <ac:spMk id="20" creationId="{35A0122B-6B57-C114-D3D4-51785E342F05}"/>
          </ac:spMkLst>
        </pc:spChg>
        <pc:spChg chg="add del mod">
          <ac:chgData name="Jen Wilson" userId="000f367a-3246-491c-88b4-803a33f58a8b" providerId="ADAL" clId="{339EEE2D-D602-D04E-A708-FBC9DB9946F0}" dt="2023-08-07T15:44:48.401" v="48" actId="6264"/>
          <ac:spMkLst>
            <pc:docMk/>
            <pc:sldMk cId="2047790646" sldId="347"/>
            <ac:spMk id="21" creationId="{7ECEA3BB-6A79-6B00-13A3-402C1D8A5149}"/>
          </ac:spMkLst>
        </pc:spChg>
        <pc:spChg chg="add del mod">
          <ac:chgData name="Jen Wilson" userId="000f367a-3246-491c-88b4-803a33f58a8b" providerId="ADAL" clId="{339EEE2D-D602-D04E-A708-FBC9DB9946F0}" dt="2023-08-07T15:44:48.401" v="48" actId="6264"/>
          <ac:spMkLst>
            <pc:docMk/>
            <pc:sldMk cId="2047790646" sldId="347"/>
            <ac:spMk id="22" creationId="{C05C30CA-C515-2965-16F8-C77CDF288986}"/>
          </ac:spMkLst>
        </pc:spChg>
        <pc:graphicFrameChg chg="del">
          <ac:chgData name="Jen Wilson" userId="000f367a-3246-491c-88b4-803a33f58a8b" providerId="ADAL" clId="{339EEE2D-D602-D04E-A708-FBC9DB9946F0}" dt="2023-08-07T15:38:18.501" v="44" actId="21"/>
          <ac:graphicFrameMkLst>
            <pc:docMk/>
            <pc:sldMk cId="2047790646" sldId="347"/>
            <ac:graphicFrameMk id="7" creationId="{E9C819FE-E53E-AD5A-E260-4BE8BB0BBF19}"/>
          </ac:graphicFrameMkLst>
        </pc:graphicFrameChg>
        <pc:graphicFrameChg chg="add mod ord">
          <ac:chgData name="Jen Wilson" userId="000f367a-3246-491c-88b4-803a33f58a8b" providerId="ADAL" clId="{339EEE2D-D602-D04E-A708-FBC9DB9946F0}" dt="2023-08-07T15:44:48.401" v="48" actId="6264"/>
          <ac:graphicFrameMkLst>
            <pc:docMk/>
            <pc:sldMk cId="2047790646" sldId="347"/>
            <ac:graphicFrameMk id="18" creationId="{1F449614-D561-6B4C-9347-5A1F076B5A0C}"/>
          </ac:graphicFrameMkLst>
        </pc:graphicFrameChg>
      </pc:sldChg>
      <pc:sldChg chg="addSp delSp modSp add mod modClrScheme chgLayout">
        <pc:chgData name="Jen Wilson" userId="000f367a-3246-491c-88b4-803a33f58a8b" providerId="ADAL" clId="{339EEE2D-D602-D04E-A708-FBC9DB9946F0}" dt="2023-08-07T16:13:51.322" v="79" actId="20577"/>
        <pc:sldMkLst>
          <pc:docMk/>
          <pc:sldMk cId="4163064496" sldId="361"/>
        </pc:sldMkLst>
        <pc:spChg chg="mod ord">
          <ac:chgData name="Jen Wilson" userId="000f367a-3246-491c-88b4-803a33f58a8b" providerId="ADAL" clId="{339EEE2D-D602-D04E-A708-FBC9DB9946F0}" dt="2023-08-07T15:45:29.318" v="64" actId="6264"/>
          <ac:spMkLst>
            <pc:docMk/>
            <pc:sldMk cId="4163064496" sldId="361"/>
            <ac:spMk id="2" creationId="{4F865F3D-ABB0-9F45-98FD-D3809E5842F9}"/>
          </ac:spMkLst>
        </pc:spChg>
        <pc:spChg chg="add del mod ord">
          <ac:chgData name="Jen Wilson" userId="000f367a-3246-491c-88b4-803a33f58a8b" providerId="ADAL" clId="{339EEE2D-D602-D04E-A708-FBC9DB9946F0}" dt="2023-08-07T15:18:20.961" v="27" actId="6264"/>
          <ac:spMkLst>
            <pc:docMk/>
            <pc:sldMk cId="4163064496" sldId="361"/>
            <ac:spMk id="3" creationId="{7C33B118-B44C-CBD1-3230-F7268502F9E0}"/>
          </ac:spMkLst>
        </pc:spChg>
        <pc:spChg chg="mod ord">
          <ac:chgData name="Jen Wilson" userId="000f367a-3246-491c-88b4-803a33f58a8b" providerId="ADAL" clId="{339EEE2D-D602-D04E-A708-FBC9DB9946F0}" dt="2023-08-07T15:45:29.318" v="64" actId="6264"/>
          <ac:spMkLst>
            <pc:docMk/>
            <pc:sldMk cId="4163064496" sldId="361"/>
            <ac:spMk id="4" creationId="{3997AB39-EBAC-BB4E-855E-9F546022EA15}"/>
          </ac:spMkLst>
        </pc:spChg>
        <pc:spChg chg="add del mod">
          <ac:chgData name="Jen Wilson" userId="000f367a-3246-491c-88b4-803a33f58a8b" providerId="ADAL" clId="{339EEE2D-D602-D04E-A708-FBC9DB9946F0}" dt="2023-08-07T15:18:20.961" v="27" actId="6264"/>
          <ac:spMkLst>
            <pc:docMk/>
            <pc:sldMk cId="4163064496" sldId="361"/>
            <ac:spMk id="5" creationId="{3F91374A-F00D-BAF6-37CE-D224ED4175F7}"/>
          </ac:spMkLst>
        </pc:spChg>
        <pc:spChg chg="add del mod">
          <ac:chgData name="Jen Wilson" userId="000f367a-3246-491c-88b4-803a33f58a8b" providerId="ADAL" clId="{339EEE2D-D602-D04E-A708-FBC9DB9946F0}" dt="2023-08-07T15:18:20.961" v="27" actId="6264"/>
          <ac:spMkLst>
            <pc:docMk/>
            <pc:sldMk cId="4163064496" sldId="361"/>
            <ac:spMk id="6" creationId="{4C29A210-CF13-C2E1-4A02-D7C339E3C875}"/>
          </ac:spMkLst>
        </pc:spChg>
        <pc:spChg chg="add del mod ord">
          <ac:chgData name="Jen Wilson" userId="000f367a-3246-491c-88b4-803a33f58a8b" providerId="ADAL" clId="{339EEE2D-D602-D04E-A708-FBC9DB9946F0}" dt="2023-08-07T15:37:29.602" v="30" actId="6264"/>
          <ac:spMkLst>
            <pc:docMk/>
            <pc:sldMk cId="4163064496" sldId="361"/>
            <ac:spMk id="8" creationId="{36DC2973-B377-A769-41F2-5C9AE0A857CE}"/>
          </ac:spMkLst>
        </pc:spChg>
        <pc:spChg chg="add del mod">
          <ac:chgData name="Jen Wilson" userId="000f367a-3246-491c-88b4-803a33f58a8b" providerId="ADAL" clId="{339EEE2D-D602-D04E-A708-FBC9DB9946F0}" dt="2023-08-07T15:37:29.602" v="30" actId="6264"/>
          <ac:spMkLst>
            <pc:docMk/>
            <pc:sldMk cId="4163064496" sldId="361"/>
            <ac:spMk id="9" creationId="{C81D183A-60FC-EF87-95EF-54BEF04C7F16}"/>
          </ac:spMkLst>
        </pc:spChg>
        <pc:spChg chg="del">
          <ac:chgData name="Jen Wilson" userId="000f367a-3246-491c-88b4-803a33f58a8b" providerId="ADAL" clId="{339EEE2D-D602-D04E-A708-FBC9DB9946F0}" dt="2023-08-07T15:45:32.160" v="66" actId="478"/>
          <ac:spMkLst>
            <pc:docMk/>
            <pc:sldMk cId="4163064496" sldId="361"/>
            <ac:spMk id="10" creationId="{3402D9BE-0C61-44CB-81A3-F5719F1C8615}"/>
          </ac:spMkLst>
        </pc:spChg>
        <pc:spChg chg="add del mod">
          <ac:chgData name="Jen Wilson" userId="000f367a-3246-491c-88b4-803a33f58a8b" providerId="ADAL" clId="{339EEE2D-D602-D04E-A708-FBC9DB9946F0}" dt="2023-08-07T15:37:29.602" v="30" actId="6264"/>
          <ac:spMkLst>
            <pc:docMk/>
            <pc:sldMk cId="4163064496" sldId="361"/>
            <ac:spMk id="11" creationId="{A983C8BF-2DA1-807F-364F-51A69D07FA9A}"/>
          </ac:spMkLst>
        </pc:spChg>
        <pc:spChg chg="add del mod ord">
          <ac:chgData name="Jen Wilson" userId="000f367a-3246-491c-88b4-803a33f58a8b" providerId="ADAL" clId="{339EEE2D-D602-D04E-A708-FBC9DB9946F0}" dt="2023-08-07T15:45:29.318" v="64" actId="6264"/>
          <ac:spMkLst>
            <pc:docMk/>
            <pc:sldMk cId="4163064496" sldId="361"/>
            <ac:spMk id="12" creationId="{3C21204F-005C-1A6F-DE9D-F7DAA0A73EE5}"/>
          </ac:spMkLst>
        </pc:spChg>
        <pc:spChg chg="add del mod">
          <ac:chgData name="Jen Wilson" userId="000f367a-3246-491c-88b4-803a33f58a8b" providerId="ADAL" clId="{339EEE2D-D602-D04E-A708-FBC9DB9946F0}" dt="2023-08-07T15:45:18.550" v="61" actId="6264"/>
          <ac:spMkLst>
            <pc:docMk/>
            <pc:sldMk cId="4163064496" sldId="361"/>
            <ac:spMk id="13" creationId="{1A944E6F-95A8-6F9B-9618-6C3128ABDD48}"/>
          </ac:spMkLst>
        </pc:spChg>
        <pc:spChg chg="del mod ord">
          <ac:chgData name="Jen Wilson" userId="000f367a-3246-491c-88b4-803a33f58a8b" providerId="ADAL" clId="{339EEE2D-D602-D04E-A708-FBC9DB9946F0}" dt="2023-08-07T15:45:25.081" v="63" actId="478"/>
          <ac:spMkLst>
            <pc:docMk/>
            <pc:sldMk cId="4163064496" sldId="361"/>
            <ac:spMk id="14" creationId="{9978C020-96FB-26D2-8742-19930599F036}"/>
          </ac:spMkLst>
        </pc:spChg>
        <pc:spChg chg="add del mod">
          <ac:chgData name="Jen Wilson" userId="000f367a-3246-491c-88b4-803a33f58a8b" providerId="ADAL" clId="{339EEE2D-D602-D04E-A708-FBC9DB9946F0}" dt="2023-08-07T15:45:18.550" v="61" actId="6264"/>
          <ac:spMkLst>
            <pc:docMk/>
            <pc:sldMk cId="4163064496" sldId="361"/>
            <ac:spMk id="15" creationId="{87D0BB3F-6A5E-1FF2-6B7E-C7372CD815B1}"/>
          </ac:spMkLst>
        </pc:spChg>
        <pc:spChg chg="add del mod">
          <ac:chgData name="Jen Wilson" userId="000f367a-3246-491c-88b4-803a33f58a8b" providerId="ADAL" clId="{339EEE2D-D602-D04E-A708-FBC9DB9946F0}" dt="2023-08-07T15:45:18.550" v="61" actId="6264"/>
          <ac:spMkLst>
            <pc:docMk/>
            <pc:sldMk cId="4163064496" sldId="361"/>
            <ac:spMk id="16" creationId="{04B5DAE3-2F32-9C57-CBFB-25C06D02EAC2}"/>
          </ac:spMkLst>
        </pc:spChg>
        <pc:spChg chg="add del mod ord">
          <ac:chgData name="Jen Wilson" userId="000f367a-3246-491c-88b4-803a33f58a8b" providerId="ADAL" clId="{339EEE2D-D602-D04E-A708-FBC9DB9946F0}" dt="2023-08-07T15:45:18.550" v="61" actId="6264"/>
          <ac:spMkLst>
            <pc:docMk/>
            <pc:sldMk cId="4163064496" sldId="361"/>
            <ac:spMk id="17" creationId="{FF86317E-F73C-2D4D-D7B6-FF062C0AFFB4}"/>
          </ac:spMkLst>
        </pc:spChg>
        <pc:spChg chg="add del mod">
          <ac:chgData name="Jen Wilson" userId="000f367a-3246-491c-88b4-803a33f58a8b" providerId="ADAL" clId="{339EEE2D-D602-D04E-A708-FBC9DB9946F0}" dt="2023-08-07T15:45:29.318" v="64" actId="6264"/>
          <ac:spMkLst>
            <pc:docMk/>
            <pc:sldMk cId="4163064496" sldId="361"/>
            <ac:spMk id="18" creationId="{E8170D3D-D36C-C335-66F9-4D121969EB47}"/>
          </ac:spMkLst>
        </pc:spChg>
        <pc:spChg chg="add del mod">
          <ac:chgData name="Jen Wilson" userId="000f367a-3246-491c-88b4-803a33f58a8b" providerId="ADAL" clId="{339EEE2D-D602-D04E-A708-FBC9DB9946F0}" dt="2023-08-07T15:45:29.318" v="64" actId="6264"/>
          <ac:spMkLst>
            <pc:docMk/>
            <pc:sldMk cId="4163064496" sldId="361"/>
            <ac:spMk id="19" creationId="{861E4608-D9FF-0461-4011-A77B74CE1B80}"/>
          </ac:spMkLst>
        </pc:spChg>
        <pc:spChg chg="add del mod ord">
          <ac:chgData name="Jen Wilson" userId="000f367a-3246-491c-88b4-803a33f58a8b" providerId="ADAL" clId="{339EEE2D-D602-D04E-A708-FBC9DB9946F0}" dt="2023-08-07T15:45:34.638" v="68"/>
          <ac:spMkLst>
            <pc:docMk/>
            <pc:sldMk cId="4163064496" sldId="361"/>
            <ac:spMk id="20" creationId="{BD22B003-3366-BDD0-26A6-425A1CEB16A0}"/>
          </ac:spMkLst>
        </pc:spChg>
        <pc:spChg chg="add mod ord">
          <ac:chgData name="Jen Wilson" userId="000f367a-3246-491c-88b4-803a33f58a8b" providerId="ADAL" clId="{339EEE2D-D602-D04E-A708-FBC9DB9946F0}" dt="2023-08-07T16:13:51.322" v="79" actId="20577"/>
          <ac:spMkLst>
            <pc:docMk/>
            <pc:sldMk cId="4163064496" sldId="361"/>
            <ac:spMk id="21" creationId="{EF7A350C-809F-16E1-9138-9A09F15971AB}"/>
          </ac:spMkLst>
        </pc:spChg>
        <pc:graphicFrameChg chg="del">
          <ac:chgData name="Jen Wilson" userId="000f367a-3246-491c-88b4-803a33f58a8b" providerId="ADAL" clId="{339EEE2D-D602-D04E-A708-FBC9DB9946F0}" dt="2023-08-07T15:45:34.120" v="67" actId="21"/>
          <ac:graphicFrameMkLst>
            <pc:docMk/>
            <pc:sldMk cId="4163064496" sldId="361"/>
            <ac:graphicFrameMk id="7" creationId="{E9C819FE-E53E-AD5A-E260-4BE8BB0BBF19}"/>
          </ac:graphicFrameMkLst>
        </pc:graphicFrameChg>
        <pc:graphicFrameChg chg="add mod">
          <ac:chgData name="Jen Wilson" userId="000f367a-3246-491c-88b4-803a33f58a8b" providerId="ADAL" clId="{339EEE2D-D602-D04E-A708-FBC9DB9946F0}" dt="2023-08-07T15:45:34.638" v="68"/>
          <ac:graphicFrameMkLst>
            <pc:docMk/>
            <pc:sldMk cId="4163064496" sldId="361"/>
            <ac:graphicFrameMk id="22" creationId="{114A121B-660A-8787-C385-F88E9CCC1E8F}"/>
          </ac:graphicFrameMkLst>
        </pc:graphicFrameChg>
      </pc:sldChg>
      <pc:sldChg chg="addSp delSp modSp add mod modClrScheme chgLayout">
        <pc:chgData name="Jen Wilson" userId="000f367a-3246-491c-88b4-803a33f58a8b" providerId="ADAL" clId="{339EEE2D-D602-D04E-A708-FBC9DB9946F0}" dt="2023-08-07T16:28:23.485" v="109" actId="6264"/>
        <pc:sldMkLst>
          <pc:docMk/>
          <pc:sldMk cId="48812653" sldId="363"/>
        </pc:sldMkLst>
        <pc:spChg chg="mod ord">
          <ac:chgData name="Jen Wilson" userId="000f367a-3246-491c-88b4-803a33f58a8b" providerId="ADAL" clId="{339EEE2D-D602-D04E-A708-FBC9DB9946F0}" dt="2023-08-07T16:28:23.485" v="109" actId="6264"/>
          <ac:spMkLst>
            <pc:docMk/>
            <pc:sldMk cId="48812653" sldId="363"/>
            <ac:spMk id="2" creationId="{4F865F3D-ABB0-9F45-98FD-D3809E5842F9}"/>
          </ac:spMkLst>
        </pc:spChg>
        <pc:spChg chg="add del mod ord">
          <ac:chgData name="Jen Wilson" userId="000f367a-3246-491c-88b4-803a33f58a8b" providerId="ADAL" clId="{339EEE2D-D602-D04E-A708-FBC9DB9946F0}" dt="2023-08-07T15:18:20.961" v="27" actId="6264"/>
          <ac:spMkLst>
            <pc:docMk/>
            <pc:sldMk cId="48812653" sldId="363"/>
            <ac:spMk id="3" creationId="{626FE851-0711-9879-A43F-A321A455F254}"/>
          </ac:spMkLst>
        </pc:spChg>
        <pc:spChg chg="mod ord">
          <ac:chgData name="Jen Wilson" userId="000f367a-3246-491c-88b4-803a33f58a8b" providerId="ADAL" clId="{339EEE2D-D602-D04E-A708-FBC9DB9946F0}" dt="2023-08-07T16:28:23.485" v="109" actId="6264"/>
          <ac:spMkLst>
            <pc:docMk/>
            <pc:sldMk cId="48812653" sldId="363"/>
            <ac:spMk id="4" creationId="{3997AB39-EBAC-BB4E-855E-9F546022EA15}"/>
          </ac:spMkLst>
        </pc:spChg>
        <pc:spChg chg="add del mod">
          <ac:chgData name="Jen Wilson" userId="000f367a-3246-491c-88b4-803a33f58a8b" providerId="ADAL" clId="{339EEE2D-D602-D04E-A708-FBC9DB9946F0}" dt="2023-08-07T15:18:20.961" v="27" actId="6264"/>
          <ac:spMkLst>
            <pc:docMk/>
            <pc:sldMk cId="48812653" sldId="363"/>
            <ac:spMk id="5" creationId="{8A1CC0AF-7BB7-6610-0A98-F3F15507F127}"/>
          </ac:spMkLst>
        </pc:spChg>
        <pc:spChg chg="add del mod">
          <ac:chgData name="Jen Wilson" userId="000f367a-3246-491c-88b4-803a33f58a8b" providerId="ADAL" clId="{339EEE2D-D602-D04E-A708-FBC9DB9946F0}" dt="2023-08-07T15:18:20.961" v="27" actId="6264"/>
          <ac:spMkLst>
            <pc:docMk/>
            <pc:sldMk cId="48812653" sldId="363"/>
            <ac:spMk id="6" creationId="{613FC256-5298-C11D-76A1-49A0E75C4C70}"/>
          </ac:spMkLst>
        </pc:spChg>
        <pc:spChg chg="add del mod ord">
          <ac:chgData name="Jen Wilson" userId="000f367a-3246-491c-88b4-803a33f58a8b" providerId="ADAL" clId="{339EEE2D-D602-D04E-A708-FBC9DB9946F0}" dt="2023-08-07T15:37:38.265" v="34" actId="6264"/>
          <ac:spMkLst>
            <pc:docMk/>
            <pc:sldMk cId="48812653" sldId="363"/>
            <ac:spMk id="8" creationId="{2D28B570-5EB8-4EF3-61D1-B64B54A6C40D}"/>
          </ac:spMkLst>
        </pc:spChg>
        <pc:spChg chg="add del mod">
          <ac:chgData name="Jen Wilson" userId="000f367a-3246-491c-88b4-803a33f58a8b" providerId="ADAL" clId="{339EEE2D-D602-D04E-A708-FBC9DB9946F0}" dt="2023-08-07T15:37:38.265" v="34" actId="6264"/>
          <ac:spMkLst>
            <pc:docMk/>
            <pc:sldMk cId="48812653" sldId="363"/>
            <ac:spMk id="9" creationId="{113FCEF2-96E4-A4AE-3C28-075AA6C1FEB6}"/>
          </ac:spMkLst>
        </pc:spChg>
        <pc:spChg chg="del">
          <ac:chgData name="Jen Wilson" userId="000f367a-3246-491c-88b4-803a33f58a8b" providerId="ADAL" clId="{339EEE2D-D602-D04E-A708-FBC9DB9946F0}" dt="2023-08-07T16:28:20.205" v="106" actId="478"/>
          <ac:spMkLst>
            <pc:docMk/>
            <pc:sldMk cId="48812653" sldId="363"/>
            <ac:spMk id="10" creationId="{3402D9BE-0C61-44CB-81A3-F5719F1C8615}"/>
          </ac:spMkLst>
        </pc:spChg>
        <pc:spChg chg="add del mod">
          <ac:chgData name="Jen Wilson" userId="000f367a-3246-491c-88b4-803a33f58a8b" providerId="ADAL" clId="{339EEE2D-D602-D04E-A708-FBC9DB9946F0}" dt="2023-08-07T15:37:38.265" v="34" actId="6264"/>
          <ac:spMkLst>
            <pc:docMk/>
            <pc:sldMk cId="48812653" sldId="363"/>
            <ac:spMk id="11" creationId="{1C52F33E-1C4A-CE25-68C5-D82C723104D1}"/>
          </ac:spMkLst>
        </pc:spChg>
        <pc:spChg chg="add del mod ord">
          <ac:chgData name="Jen Wilson" userId="000f367a-3246-491c-88b4-803a33f58a8b" providerId="ADAL" clId="{339EEE2D-D602-D04E-A708-FBC9DB9946F0}" dt="2023-08-07T16:28:17.772" v="104" actId="6264"/>
          <ac:spMkLst>
            <pc:docMk/>
            <pc:sldMk cId="48812653" sldId="363"/>
            <ac:spMk id="12" creationId="{BA7EA43D-FB7D-8B21-7DE8-C3D24E31108D}"/>
          </ac:spMkLst>
        </pc:spChg>
        <pc:spChg chg="add del mod">
          <ac:chgData name="Jen Wilson" userId="000f367a-3246-491c-88b4-803a33f58a8b" providerId="ADAL" clId="{339EEE2D-D602-D04E-A708-FBC9DB9946F0}" dt="2023-08-07T16:28:17.772" v="104" actId="6264"/>
          <ac:spMkLst>
            <pc:docMk/>
            <pc:sldMk cId="48812653" sldId="363"/>
            <ac:spMk id="13" creationId="{B62863DC-51C1-AE43-627A-8E003D2E624D}"/>
          </ac:spMkLst>
        </pc:spChg>
        <pc:spChg chg="del mod ord">
          <ac:chgData name="Jen Wilson" userId="000f367a-3246-491c-88b4-803a33f58a8b" providerId="ADAL" clId="{339EEE2D-D602-D04E-A708-FBC9DB9946F0}" dt="2023-08-07T16:28:14.270" v="103" actId="478"/>
          <ac:spMkLst>
            <pc:docMk/>
            <pc:sldMk cId="48812653" sldId="363"/>
            <ac:spMk id="14" creationId="{9978C020-96FB-26D2-8742-19930599F036}"/>
          </ac:spMkLst>
        </pc:spChg>
        <pc:spChg chg="add del mod">
          <ac:chgData name="Jen Wilson" userId="000f367a-3246-491c-88b4-803a33f58a8b" providerId="ADAL" clId="{339EEE2D-D602-D04E-A708-FBC9DB9946F0}" dt="2023-08-07T16:28:17.772" v="104" actId="6264"/>
          <ac:spMkLst>
            <pc:docMk/>
            <pc:sldMk cId="48812653" sldId="363"/>
            <ac:spMk id="15" creationId="{969992A0-AAAD-B926-4374-2C8DAC2A75A2}"/>
          </ac:spMkLst>
        </pc:spChg>
        <pc:spChg chg="add del mod ord">
          <ac:chgData name="Jen Wilson" userId="000f367a-3246-491c-88b4-803a33f58a8b" providerId="ADAL" clId="{339EEE2D-D602-D04E-A708-FBC9DB9946F0}" dt="2023-08-07T16:28:22.313" v="108"/>
          <ac:spMkLst>
            <pc:docMk/>
            <pc:sldMk cId="48812653" sldId="363"/>
            <ac:spMk id="16" creationId="{05873722-C039-FA53-12D6-CA368204DE85}"/>
          </ac:spMkLst>
        </pc:spChg>
        <pc:spChg chg="add mod ord">
          <ac:chgData name="Jen Wilson" userId="000f367a-3246-491c-88b4-803a33f58a8b" providerId="ADAL" clId="{339EEE2D-D602-D04E-A708-FBC9DB9946F0}" dt="2023-08-07T16:28:23.485" v="109" actId="6264"/>
          <ac:spMkLst>
            <pc:docMk/>
            <pc:sldMk cId="48812653" sldId="363"/>
            <ac:spMk id="17" creationId="{6A3464B3-87CA-C6D8-3026-1D6EBC13D3FE}"/>
          </ac:spMkLst>
        </pc:spChg>
        <pc:spChg chg="add del mod">
          <ac:chgData name="Jen Wilson" userId="000f367a-3246-491c-88b4-803a33f58a8b" providerId="ADAL" clId="{339EEE2D-D602-D04E-A708-FBC9DB9946F0}" dt="2023-08-07T16:28:23.485" v="109" actId="6264"/>
          <ac:spMkLst>
            <pc:docMk/>
            <pc:sldMk cId="48812653" sldId="363"/>
            <ac:spMk id="19" creationId="{625D6EDF-9C51-78EE-C5EC-62686A08B3EE}"/>
          </ac:spMkLst>
        </pc:spChg>
        <pc:spChg chg="add del mod">
          <ac:chgData name="Jen Wilson" userId="000f367a-3246-491c-88b4-803a33f58a8b" providerId="ADAL" clId="{339EEE2D-D602-D04E-A708-FBC9DB9946F0}" dt="2023-08-07T16:28:23.485" v="109" actId="6264"/>
          <ac:spMkLst>
            <pc:docMk/>
            <pc:sldMk cId="48812653" sldId="363"/>
            <ac:spMk id="20" creationId="{FC27EC7B-654F-3C07-3E14-AF0D07762471}"/>
          </ac:spMkLst>
        </pc:spChg>
        <pc:spChg chg="add del mod">
          <ac:chgData name="Jen Wilson" userId="000f367a-3246-491c-88b4-803a33f58a8b" providerId="ADAL" clId="{339EEE2D-D602-D04E-A708-FBC9DB9946F0}" dt="2023-08-07T16:28:23.485" v="109" actId="6264"/>
          <ac:spMkLst>
            <pc:docMk/>
            <pc:sldMk cId="48812653" sldId="363"/>
            <ac:spMk id="21" creationId="{05AF1668-D05C-2250-8304-DC09B0D47F36}"/>
          </ac:spMkLst>
        </pc:spChg>
        <pc:spChg chg="add del mod">
          <ac:chgData name="Jen Wilson" userId="000f367a-3246-491c-88b4-803a33f58a8b" providerId="ADAL" clId="{339EEE2D-D602-D04E-A708-FBC9DB9946F0}" dt="2023-08-07T16:28:23.485" v="109" actId="6264"/>
          <ac:spMkLst>
            <pc:docMk/>
            <pc:sldMk cId="48812653" sldId="363"/>
            <ac:spMk id="22" creationId="{1247542D-B5A7-6669-A77E-A15A90F53C15}"/>
          </ac:spMkLst>
        </pc:spChg>
        <pc:graphicFrameChg chg="del">
          <ac:chgData name="Jen Wilson" userId="000f367a-3246-491c-88b4-803a33f58a8b" providerId="ADAL" clId="{339EEE2D-D602-D04E-A708-FBC9DB9946F0}" dt="2023-08-07T16:28:21.813" v="107" actId="21"/>
          <ac:graphicFrameMkLst>
            <pc:docMk/>
            <pc:sldMk cId="48812653" sldId="363"/>
            <ac:graphicFrameMk id="7" creationId="{E9C819FE-E53E-AD5A-E260-4BE8BB0BBF19}"/>
          </ac:graphicFrameMkLst>
        </pc:graphicFrameChg>
        <pc:graphicFrameChg chg="add mod ord">
          <ac:chgData name="Jen Wilson" userId="000f367a-3246-491c-88b4-803a33f58a8b" providerId="ADAL" clId="{339EEE2D-D602-D04E-A708-FBC9DB9946F0}" dt="2023-08-07T16:28:23.485" v="109" actId="6264"/>
          <ac:graphicFrameMkLst>
            <pc:docMk/>
            <pc:sldMk cId="48812653" sldId="363"/>
            <ac:graphicFrameMk id="18" creationId="{388CE4CC-660D-BC69-203D-1CB20278D60F}"/>
          </ac:graphicFrameMkLst>
        </pc:graphicFrameChg>
      </pc:sldChg>
      <pc:sldChg chg="addSp delSp modSp add mod modClrScheme chgLayout">
        <pc:chgData name="Jen Wilson" userId="000f367a-3246-491c-88b4-803a33f58a8b" providerId="ADAL" clId="{339EEE2D-D602-D04E-A708-FBC9DB9946F0}" dt="2023-08-07T15:45:11.056" v="58" actId="6264"/>
        <pc:sldMkLst>
          <pc:docMk/>
          <pc:sldMk cId="1939414189" sldId="364"/>
        </pc:sldMkLst>
        <pc:spChg chg="mod ord">
          <ac:chgData name="Jen Wilson" userId="000f367a-3246-491c-88b4-803a33f58a8b" providerId="ADAL" clId="{339EEE2D-D602-D04E-A708-FBC9DB9946F0}" dt="2023-08-07T15:45:11.056" v="58" actId="6264"/>
          <ac:spMkLst>
            <pc:docMk/>
            <pc:sldMk cId="1939414189" sldId="364"/>
            <ac:spMk id="2" creationId="{4F865F3D-ABB0-9F45-98FD-D3809E5842F9}"/>
          </ac:spMkLst>
        </pc:spChg>
        <pc:spChg chg="add del mod ord">
          <ac:chgData name="Jen Wilson" userId="000f367a-3246-491c-88b4-803a33f58a8b" providerId="ADAL" clId="{339EEE2D-D602-D04E-A708-FBC9DB9946F0}" dt="2023-08-07T15:18:20.961" v="27" actId="6264"/>
          <ac:spMkLst>
            <pc:docMk/>
            <pc:sldMk cId="1939414189" sldId="364"/>
            <ac:spMk id="3" creationId="{7D0CC782-BBD7-266D-FD34-EF745D18ACBC}"/>
          </ac:spMkLst>
        </pc:spChg>
        <pc:spChg chg="mod ord">
          <ac:chgData name="Jen Wilson" userId="000f367a-3246-491c-88b4-803a33f58a8b" providerId="ADAL" clId="{339EEE2D-D602-D04E-A708-FBC9DB9946F0}" dt="2023-08-07T15:45:11.056" v="58" actId="6264"/>
          <ac:spMkLst>
            <pc:docMk/>
            <pc:sldMk cId="1939414189" sldId="364"/>
            <ac:spMk id="4" creationId="{3997AB39-EBAC-BB4E-855E-9F546022EA15}"/>
          </ac:spMkLst>
        </pc:spChg>
        <pc:spChg chg="add del mod">
          <ac:chgData name="Jen Wilson" userId="000f367a-3246-491c-88b4-803a33f58a8b" providerId="ADAL" clId="{339EEE2D-D602-D04E-A708-FBC9DB9946F0}" dt="2023-08-07T15:18:20.961" v="27" actId="6264"/>
          <ac:spMkLst>
            <pc:docMk/>
            <pc:sldMk cId="1939414189" sldId="364"/>
            <ac:spMk id="5" creationId="{5119C620-4DB8-3A7C-1B1F-E3FBEC76C0B8}"/>
          </ac:spMkLst>
        </pc:spChg>
        <pc:spChg chg="add del mod">
          <ac:chgData name="Jen Wilson" userId="000f367a-3246-491c-88b4-803a33f58a8b" providerId="ADAL" clId="{339EEE2D-D602-D04E-A708-FBC9DB9946F0}" dt="2023-08-07T15:18:20.961" v="27" actId="6264"/>
          <ac:spMkLst>
            <pc:docMk/>
            <pc:sldMk cId="1939414189" sldId="364"/>
            <ac:spMk id="6" creationId="{FFEA93C1-C80D-9866-1143-2A7FBD15DAF1}"/>
          </ac:spMkLst>
        </pc:spChg>
        <pc:spChg chg="add del mod ord">
          <ac:chgData name="Jen Wilson" userId="000f367a-3246-491c-88b4-803a33f58a8b" providerId="ADAL" clId="{339EEE2D-D602-D04E-A708-FBC9DB9946F0}" dt="2023-08-07T15:44:51.234" v="49" actId="6264"/>
          <ac:spMkLst>
            <pc:docMk/>
            <pc:sldMk cId="1939414189" sldId="364"/>
            <ac:spMk id="8" creationId="{54BF7E5E-B4ED-1D91-A193-8B94B323B797}"/>
          </ac:spMkLst>
        </pc:spChg>
        <pc:spChg chg="add del mod">
          <ac:chgData name="Jen Wilson" userId="000f367a-3246-491c-88b4-803a33f58a8b" providerId="ADAL" clId="{339EEE2D-D602-D04E-A708-FBC9DB9946F0}" dt="2023-08-07T15:44:51.234" v="49" actId="6264"/>
          <ac:spMkLst>
            <pc:docMk/>
            <pc:sldMk cId="1939414189" sldId="364"/>
            <ac:spMk id="9" creationId="{2FB8F8D9-72DC-0FAF-3A90-F17BDF04CBE0}"/>
          </ac:spMkLst>
        </pc:spChg>
        <pc:spChg chg="del mod">
          <ac:chgData name="Jen Wilson" userId="000f367a-3246-491c-88b4-803a33f58a8b" providerId="ADAL" clId="{339EEE2D-D602-D04E-A708-FBC9DB9946F0}" dt="2023-08-07T15:45:10.260" v="57" actId="478"/>
          <ac:spMkLst>
            <pc:docMk/>
            <pc:sldMk cId="1939414189" sldId="364"/>
            <ac:spMk id="10" creationId="{3402D9BE-0C61-44CB-81A3-F5719F1C8615}"/>
          </ac:spMkLst>
        </pc:spChg>
        <pc:spChg chg="add del mod">
          <ac:chgData name="Jen Wilson" userId="000f367a-3246-491c-88b4-803a33f58a8b" providerId="ADAL" clId="{339EEE2D-D602-D04E-A708-FBC9DB9946F0}" dt="2023-08-07T15:44:51.234" v="49" actId="6264"/>
          <ac:spMkLst>
            <pc:docMk/>
            <pc:sldMk cId="1939414189" sldId="364"/>
            <ac:spMk id="11" creationId="{8C88ABAF-704E-92F8-8A31-0306D9B7FC97}"/>
          </ac:spMkLst>
        </pc:spChg>
        <pc:spChg chg="add del mod">
          <ac:chgData name="Jen Wilson" userId="000f367a-3246-491c-88b4-803a33f58a8b" providerId="ADAL" clId="{339EEE2D-D602-D04E-A708-FBC9DB9946F0}" dt="2023-08-07T15:44:51.234" v="49" actId="6264"/>
          <ac:spMkLst>
            <pc:docMk/>
            <pc:sldMk cId="1939414189" sldId="364"/>
            <ac:spMk id="12" creationId="{596B1D30-74DA-2A42-D1E2-AD4349503965}"/>
          </ac:spMkLst>
        </pc:spChg>
        <pc:spChg chg="add del mod ord">
          <ac:chgData name="Jen Wilson" userId="000f367a-3246-491c-88b4-803a33f58a8b" providerId="ADAL" clId="{339EEE2D-D602-D04E-A708-FBC9DB9946F0}" dt="2023-08-07T15:44:59.674" v="53"/>
          <ac:spMkLst>
            <pc:docMk/>
            <pc:sldMk cId="1939414189" sldId="364"/>
            <ac:spMk id="13" creationId="{B1DA9BBC-2C25-DE00-7D7F-914C5A78FA5A}"/>
          </ac:spMkLst>
        </pc:spChg>
        <pc:spChg chg="mod ord">
          <ac:chgData name="Jen Wilson" userId="000f367a-3246-491c-88b4-803a33f58a8b" providerId="ADAL" clId="{339EEE2D-D602-D04E-A708-FBC9DB9946F0}" dt="2023-08-07T15:45:11.056" v="58" actId="6264"/>
          <ac:spMkLst>
            <pc:docMk/>
            <pc:sldMk cId="1939414189" sldId="364"/>
            <ac:spMk id="14" creationId="{9978C020-96FB-26D2-8742-19930599F036}"/>
          </ac:spMkLst>
        </pc:spChg>
        <pc:spChg chg="add del mod">
          <ac:chgData name="Jen Wilson" userId="000f367a-3246-491c-88b4-803a33f58a8b" providerId="ADAL" clId="{339EEE2D-D602-D04E-A708-FBC9DB9946F0}" dt="2023-08-07T15:45:11.056" v="58" actId="6264"/>
          <ac:spMkLst>
            <pc:docMk/>
            <pc:sldMk cId="1939414189" sldId="364"/>
            <ac:spMk id="16" creationId="{AAB79A1B-8DD1-1044-5DED-A45756359AA0}"/>
          </ac:spMkLst>
        </pc:spChg>
        <pc:spChg chg="add del mod">
          <ac:chgData name="Jen Wilson" userId="000f367a-3246-491c-88b4-803a33f58a8b" providerId="ADAL" clId="{339EEE2D-D602-D04E-A708-FBC9DB9946F0}" dt="2023-08-07T15:45:11.056" v="58" actId="6264"/>
          <ac:spMkLst>
            <pc:docMk/>
            <pc:sldMk cId="1939414189" sldId="364"/>
            <ac:spMk id="17" creationId="{BDDBA763-D88F-10F0-102E-3DB012189858}"/>
          </ac:spMkLst>
        </pc:spChg>
        <pc:spChg chg="add del mod">
          <ac:chgData name="Jen Wilson" userId="000f367a-3246-491c-88b4-803a33f58a8b" providerId="ADAL" clId="{339EEE2D-D602-D04E-A708-FBC9DB9946F0}" dt="2023-08-07T15:45:11.056" v="58" actId="6264"/>
          <ac:spMkLst>
            <pc:docMk/>
            <pc:sldMk cId="1939414189" sldId="364"/>
            <ac:spMk id="18" creationId="{D63B259A-C359-6637-129B-D108EB105BDB}"/>
          </ac:spMkLst>
        </pc:spChg>
        <pc:spChg chg="add del mod">
          <ac:chgData name="Jen Wilson" userId="000f367a-3246-491c-88b4-803a33f58a8b" providerId="ADAL" clId="{339EEE2D-D602-D04E-A708-FBC9DB9946F0}" dt="2023-08-07T15:45:11.056" v="58" actId="6264"/>
          <ac:spMkLst>
            <pc:docMk/>
            <pc:sldMk cId="1939414189" sldId="364"/>
            <ac:spMk id="19" creationId="{4057FAEC-4104-8274-CE64-6720CE8EF821}"/>
          </ac:spMkLst>
        </pc:spChg>
        <pc:graphicFrameChg chg="del">
          <ac:chgData name="Jen Wilson" userId="000f367a-3246-491c-88b4-803a33f58a8b" providerId="ADAL" clId="{339EEE2D-D602-D04E-A708-FBC9DB9946F0}" dt="2023-08-07T15:44:59.028" v="52" actId="21"/>
          <ac:graphicFrameMkLst>
            <pc:docMk/>
            <pc:sldMk cId="1939414189" sldId="364"/>
            <ac:graphicFrameMk id="7" creationId="{E9C819FE-E53E-AD5A-E260-4BE8BB0BBF19}"/>
          </ac:graphicFrameMkLst>
        </pc:graphicFrameChg>
        <pc:graphicFrameChg chg="add mod ord">
          <ac:chgData name="Jen Wilson" userId="000f367a-3246-491c-88b4-803a33f58a8b" providerId="ADAL" clId="{339EEE2D-D602-D04E-A708-FBC9DB9946F0}" dt="2023-08-07T15:45:11.056" v="58" actId="6264"/>
          <ac:graphicFrameMkLst>
            <pc:docMk/>
            <pc:sldMk cId="1939414189" sldId="364"/>
            <ac:graphicFrameMk id="15" creationId="{D33EACFF-F270-0454-A680-73570C14485F}"/>
          </ac:graphicFrameMkLst>
        </pc:graphicFrameChg>
      </pc:sldChg>
      <pc:sldChg chg="addSp delSp modSp add mod modClrScheme chgLayout">
        <pc:chgData name="Jen Wilson" userId="000f367a-3246-491c-88b4-803a33f58a8b" providerId="ADAL" clId="{339EEE2D-D602-D04E-A708-FBC9DB9946F0}" dt="2023-08-07T16:14:32.528" v="101" actId="6264"/>
        <pc:sldMkLst>
          <pc:docMk/>
          <pc:sldMk cId="2300566394" sldId="365"/>
        </pc:sldMkLst>
        <pc:spChg chg="mod ord">
          <ac:chgData name="Jen Wilson" userId="000f367a-3246-491c-88b4-803a33f58a8b" providerId="ADAL" clId="{339EEE2D-D602-D04E-A708-FBC9DB9946F0}" dt="2023-08-07T16:14:32.528" v="101" actId="6264"/>
          <ac:spMkLst>
            <pc:docMk/>
            <pc:sldMk cId="2300566394" sldId="365"/>
            <ac:spMk id="2" creationId="{4F865F3D-ABB0-9F45-98FD-D3809E5842F9}"/>
          </ac:spMkLst>
        </pc:spChg>
        <pc:spChg chg="add del mod ord">
          <ac:chgData name="Jen Wilson" userId="000f367a-3246-491c-88b4-803a33f58a8b" providerId="ADAL" clId="{339EEE2D-D602-D04E-A708-FBC9DB9946F0}" dt="2023-08-07T15:18:20.961" v="27" actId="6264"/>
          <ac:spMkLst>
            <pc:docMk/>
            <pc:sldMk cId="2300566394" sldId="365"/>
            <ac:spMk id="3" creationId="{33E04BE9-97AF-D411-2CFE-FF13DB6EC84F}"/>
          </ac:spMkLst>
        </pc:spChg>
        <pc:spChg chg="mod ord">
          <ac:chgData name="Jen Wilson" userId="000f367a-3246-491c-88b4-803a33f58a8b" providerId="ADAL" clId="{339EEE2D-D602-D04E-A708-FBC9DB9946F0}" dt="2023-08-07T16:14:32.528" v="101" actId="6264"/>
          <ac:spMkLst>
            <pc:docMk/>
            <pc:sldMk cId="2300566394" sldId="365"/>
            <ac:spMk id="4" creationId="{3997AB39-EBAC-BB4E-855E-9F546022EA15}"/>
          </ac:spMkLst>
        </pc:spChg>
        <pc:spChg chg="add del mod">
          <ac:chgData name="Jen Wilson" userId="000f367a-3246-491c-88b4-803a33f58a8b" providerId="ADAL" clId="{339EEE2D-D602-D04E-A708-FBC9DB9946F0}" dt="2023-08-07T15:18:20.961" v="27" actId="6264"/>
          <ac:spMkLst>
            <pc:docMk/>
            <pc:sldMk cId="2300566394" sldId="365"/>
            <ac:spMk id="5" creationId="{61DF8E15-785A-0AF0-84C1-F3D94FED7A51}"/>
          </ac:spMkLst>
        </pc:spChg>
        <pc:spChg chg="add del mod">
          <ac:chgData name="Jen Wilson" userId="000f367a-3246-491c-88b4-803a33f58a8b" providerId="ADAL" clId="{339EEE2D-D602-D04E-A708-FBC9DB9946F0}" dt="2023-08-07T15:18:20.961" v="27" actId="6264"/>
          <ac:spMkLst>
            <pc:docMk/>
            <pc:sldMk cId="2300566394" sldId="365"/>
            <ac:spMk id="6" creationId="{7C6A8A0C-EC4D-4622-C299-90FCA5622472}"/>
          </ac:spMkLst>
        </pc:spChg>
        <pc:spChg chg="add del mod ord">
          <ac:chgData name="Jen Wilson" userId="000f367a-3246-491c-88b4-803a33f58a8b" providerId="ADAL" clId="{339EEE2D-D602-D04E-A708-FBC9DB9946F0}" dt="2023-08-07T15:37:35.462" v="33" actId="6264"/>
          <ac:spMkLst>
            <pc:docMk/>
            <pc:sldMk cId="2300566394" sldId="365"/>
            <ac:spMk id="8" creationId="{10D91178-6A8C-2631-AFCF-3FC31DAC9109}"/>
          </ac:spMkLst>
        </pc:spChg>
        <pc:spChg chg="add del mod">
          <ac:chgData name="Jen Wilson" userId="000f367a-3246-491c-88b4-803a33f58a8b" providerId="ADAL" clId="{339EEE2D-D602-D04E-A708-FBC9DB9946F0}" dt="2023-08-07T15:37:35.462" v="33" actId="6264"/>
          <ac:spMkLst>
            <pc:docMk/>
            <pc:sldMk cId="2300566394" sldId="365"/>
            <ac:spMk id="9" creationId="{781F7E4F-A566-7A04-2FDC-EC4CA1183C22}"/>
          </ac:spMkLst>
        </pc:spChg>
        <pc:spChg chg="del">
          <ac:chgData name="Jen Wilson" userId="000f367a-3246-491c-88b4-803a33f58a8b" providerId="ADAL" clId="{339EEE2D-D602-D04E-A708-FBC9DB9946F0}" dt="2023-08-07T16:14:30.770" v="99" actId="478"/>
          <ac:spMkLst>
            <pc:docMk/>
            <pc:sldMk cId="2300566394" sldId="365"/>
            <ac:spMk id="10" creationId="{3402D9BE-0C61-44CB-81A3-F5719F1C8615}"/>
          </ac:spMkLst>
        </pc:spChg>
        <pc:spChg chg="add del mod">
          <ac:chgData name="Jen Wilson" userId="000f367a-3246-491c-88b4-803a33f58a8b" providerId="ADAL" clId="{339EEE2D-D602-D04E-A708-FBC9DB9946F0}" dt="2023-08-07T15:37:35.462" v="33" actId="6264"/>
          <ac:spMkLst>
            <pc:docMk/>
            <pc:sldMk cId="2300566394" sldId="365"/>
            <ac:spMk id="11" creationId="{98DFF94E-FEF1-E6A2-0C29-078765B3E7E7}"/>
          </ac:spMkLst>
        </pc:spChg>
        <pc:spChg chg="add del mod ord">
          <ac:chgData name="Jen Wilson" userId="000f367a-3246-491c-88b4-803a33f58a8b" providerId="ADAL" clId="{339EEE2D-D602-D04E-A708-FBC9DB9946F0}" dt="2023-08-07T16:14:18.640" v="92" actId="6264"/>
          <ac:spMkLst>
            <pc:docMk/>
            <pc:sldMk cId="2300566394" sldId="365"/>
            <ac:spMk id="12" creationId="{41767AB1-2A7F-F727-B21D-FA592423E626}"/>
          </ac:spMkLst>
        </pc:spChg>
        <pc:spChg chg="add del mod">
          <ac:chgData name="Jen Wilson" userId="000f367a-3246-491c-88b4-803a33f58a8b" providerId="ADAL" clId="{339EEE2D-D602-D04E-A708-FBC9DB9946F0}" dt="2023-08-07T16:14:18.640" v="92" actId="6264"/>
          <ac:spMkLst>
            <pc:docMk/>
            <pc:sldMk cId="2300566394" sldId="365"/>
            <ac:spMk id="13" creationId="{B34AEBF7-B4EE-ADE9-8DEA-715F4C14FB6A}"/>
          </ac:spMkLst>
        </pc:spChg>
        <pc:spChg chg="mod ord">
          <ac:chgData name="Jen Wilson" userId="000f367a-3246-491c-88b4-803a33f58a8b" providerId="ADAL" clId="{339EEE2D-D602-D04E-A708-FBC9DB9946F0}" dt="2023-08-07T16:14:32.528" v="101" actId="6264"/>
          <ac:spMkLst>
            <pc:docMk/>
            <pc:sldMk cId="2300566394" sldId="365"/>
            <ac:spMk id="14" creationId="{9978C020-96FB-26D2-8742-19930599F036}"/>
          </ac:spMkLst>
        </pc:spChg>
        <pc:spChg chg="add del mod">
          <ac:chgData name="Jen Wilson" userId="000f367a-3246-491c-88b4-803a33f58a8b" providerId="ADAL" clId="{339EEE2D-D602-D04E-A708-FBC9DB9946F0}" dt="2023-08-07T16:14:18.640" v="92" actId="6264"/>
          <ac:spMkLst>
            <pc:docMk/>
            <pc:sldMk cId="2300566394" sldId="365"/>
            <ac:spMk id="15" creationId="{20247EE7-7FE1-2B28-0D90-F0E6019DDADD}"/>
          </ac:spMkLst>
        </pc:spChg>
        <pc:spChg chg="add del mod">
          <ac:chgData name="Jen Wilson" userId="000f367a-3246-491c-88b4-803a33f58a8b" providerId="ADAL" clId="{339EEE2D-D602-D04E-A708-FBC9DB9946F0}" dt="2023-08-07T16:14:18.640" v="92" actId="6264"/>
          <ac:spMkLst>
            <pc:docMk/>
            <pc:sldMk cId="2300566394" sldId="365"/>
            <ac:spMk id="16" creationId="{29466388-89E8-E04D-CB1C-AAAF2A74BD97}"/>
          </ac:spMkLst>
        </pc:spChg>
        <pc:spChg chg="add del mod ord">
          <ac:chgData name="Jen Wilson" userId="000f367a-3246-491c-88b4-803a33f58a8b" providerId="ADAL" clId="{339EEE2D-D602-D04E-A708-FBC9DB9946F0}" dt="2023-08-07T16:14:28.059" v="98"/>
          <ac:spMkLst>
            <pc:docMk/>
            <pc:sldMk cId="2300566394" sldId="365"/>
            <ac:spMk id="17" creationId="{4AEC5BC0-2F60-3AD8-4D35-D80FAD5CF09F}"/>
          </ac:spMkLst>
        </pc:spChg>
        <pc:spChg chg="add del mod">
          <ac:chgData name="Jen Wilson" userId="000f367a-3246-491c-88b4-803a33f58a8b" providerId="ADAL" clId="{339EEE2D-D602-D04E-A708-FBC9DB9946F0}" dt="2023-08-07T16:14:31.885" v="100" actId="6264"/>
          <ac:spMkLst>
            <pc:docMk/>
            <pc:sldMk cId="2300566394" sldId="365"/>
            <ac:spMk id="19" creationId="{3DFF66E4-0724-F012-6002-69765870FD9E}"/>
          </ac:spMkLst>
        </pc:spChg>
        <pc:spChg chg="add del mod">
          <ac:chgData name="Jen Wilson" userId="000f367a-3246-491c-88b4-803a33f58a8b" providerId="ADAL" clId="{339EEE2D-D602-D04E-A708-FBC9DB9946F0}" dt="2023-08-07T16:14:31.885" v="100" actId="6264"/>
          <ac:spMkLst>
            <pc:docMk/>
            <pc:sldMk cId="2300566394" sldId="365"/>
            <ac:spMk id="20" creationId="{A586779F-AF89-5484-C32D-E6A06D4BA71F}"/>
          </ac:spMkLst>
        </pc:spChg>
        <pc:spChg chg="add del mod">
          <ac:chgData name="Jen Wilson" userId="000f367a-3246-491c-88b4-803a33f58a8b" providerId="ADAL" clId="{339EEE2D-D602-D04E-A708-FBC9DB9946F0}" dt="2023-08-07T16:14:31.885" v="100" actId="6264"/>
          <ac:spMkLst>
            <pc:docMk/>
            <pc:sldMk cId="2300566394" sldId="365"/>
            <ac:spMk id="21" creationId="{B605F882-ED4E-93CB-556A-9FAF37DABFA9}"/>
          </ac:spMkLst>
        </pc:spChg>
        <pc:spChg chg="add del mod">
          <ac:chgData name="Jen Wilson" userId="000f367a-3246-491c-88b4-803a33f58a8b" providerId="ADAL" clId="{339EEE2D-D602-D04E-A708-FBC9DB9946F0}" dt="2023-08-07T16:14:31.885" v="100" actId="6264"/>
          <ac:spMkLst>
            <pc:docMk/>
            <pc:sldMk cId="2300566394" sldId="365"/>
            <ac:spMk id="22" creationId="{A1538C45-7A56-CBA2-9D67-C633525C6E61}"/>
          </ac:spMkLst>
        </pc:spChg>
        <pc:spChg chg="add del mod">
          <ac:chgData name="Jen Wilson" userId="000f367a-3246-491c-88b4-803a33f58a8b" providerId="ADAL" clId="{339EEE2D-D602-D04E-A708-FBC9DB9946F0}" dt="2023-08-07T16:14:32.528" v="101" actId="6264"/>
          <ac:spMkLst>
            <pc:docMk/>
            <pc:sldMk cId="2300566394" sldId="365"/>
            <ac:spMk id="23" creationId="{6DC508E0-C4F1-2A52-C1D4-9680C6919A08}"/>
          </ac:spMkLst>
        </pc:spChg>
        <pc:spChg chg="add del mod">
          <ac:chgData name="Jen Wilson" userId="000f367a-3246-491c-88b4-803a33f58a8b" providerId="ADAL" clId="{339EEE2D-D602-D04E-A708-FBC9DB9946F0}" dt="2023-08-07T16:14:32.528" v="101" actId="6264"/>
          <ac:spMkLst>
            <pc:docMk/>
            <pc:sldMk cId="2300566394" sldId="365"/>
            <ac:spMk id="24" creationId="{33622F2F-6542-E6E5-5D37-9AB7F3BC5BD6}"/>
          </ac:spMkLst>
        </pc:spChg>
        <pc:spChg chg="add del mod">
          <ac:chgData name="Jen Wilson" userId="000f367a-3246-491c-88b4-803a33f58a8b" providerId="ADAL" clId="{339EEE2D-D602-D04E-A708-FBC9DB9946F0}" dt="2023-08-07T16:14:32.528" v="101" actId="6264"/>
          <ac:spMkLst>
            <pc:docMk/>
            <pc:sldMk cId="2300566394" sldId="365"/>
            <ac:spMk id="25" creationId="{6B70ECF2-DBE1-0F62-839C-35815102B0B1}"/>
          </ac:spMkLst>
        </pc:spChg>
        <pc:spChg chg="add del mod">
          <ac:chgData name="Jen Wilson" userId="000f367a-3246-491c-88b4-803a33f58a8b" providerId="ADAL" clId="{339EEE2D-D602-D04E-A708-FBC9DB9946F0}" dt="2023-08-07T16:14:32.528" v="101" actId="6264"/>
          <ac:spMkLst>
            <pc:docMk/>
            <pc:sldMk cId="2300566394" sldId="365"/>
            <ac:spMk id="26" creationId="{E135DA70-480C-73F0-48CF-49338AE712ED}"/>
          </ac:spMkLst>
        </pc:spChg>
        <pc:graphicFrameChg chg="del">
          <ac:chgData name="Jen Wilson" userId="000f367a-3246-491c-88b4-803a33f58a8b" providerId="ADAL" clId="{339EEE2D-D602-D04E-A708-FBC9DB9946F0}" dt="2023-08-07T16:14:27.456" v="97" actId="21"/>
          <ac:graphicFrameMkLst>
            <pc:docMk/>
            <pc:sldMk cId="2300566394" sldId="365"/>
            <ac:graphicFrameMk id="7" creationId="{E9C819FE-E53E-AD5A-E260-4BE8BB0BBF19}"/>
          </ac:graphicFrameMkLst>
        </pc:graphicFrameChg>
        <pc:graphicFrameChg chg="add mod ord">
          <ac:chgData name="Jen Wilson" userId="000f367a-3246-491c-88b4-803a33f58a8b" providerId="ADAL" clId="{339EEE2D-D602-D04E-A708-FBC9DB9946F0}" dt="2023-08-07T16:14:32.528" v="101" actId="6264"/>
          <ac:graphicFrameMkLst>
            <pc:docMk/>
            <pc:sldMk cId="2300566394" sldId="365"/>
            <ac:graphicFrameMk id="18" creationId="{0713FD09-5D45-73CB-E806-40E73033D479}"/>
          </ac:graphicFrameMkLst>
        </pc:graphicFrameChg>
      </pc:sldChg>
      <pc:sldMasterChg chg="delSldLayout modSldLayout">
        <pc:chgData name="Jen Wilson" userId="000f367a-3246-491c-88b4-803a33f58a8b" providerId="ADAL" clId="{339EEE2D-D602-D04E-A708-FBC9DB9946F0}" dt="2023-08-07T16:44:56.643" v="148" actId="14100"/>
        <pc:sldMasterMkLst>
          <pc:docMk/>
          <pc:sldMasterMk cId="521200669" sldId="2147483820"/>
        </pc:sldMasterMkLst>
        <pc:sldLayoutChg chg="addSp modSp mod">
          <pc:chgData name="Jen Wilson" userId="000f367a-3246-491c-88b4-803a33f58a8b" providerId="ADAL" clId="{339EEE2D-D602-D04E-A708-FBC9DB9946F0}" dt="2023-08-07T16:44:56.643" v="148" actId="14100"/>
          <pc:sldLayoutMkLst>
            <pc:docMk/>
            <pc:sldMasterMk cId="521200669" sldId="2147483820"/>
            <pc:sldLayoutMk cId="3924335288" sldId="2147483863"/>
          </pc:sldLayoutMkLst>
          <pc:spChg chg="mod">
            <ac:chgData name="Jen Wilson" userId="000f367a-3246-491c-88b4-803a33f58a8b" providerId="ADAL" clId="{339EEE2D-D602-D04E-A708-FBC9DB9946F0}" dt="2023-08-07T15:44:45.210" v="47" actId="14100"/>
            <ac:spMkLst>
              <pc:docMk/>
              <pc:sldMasterMk cId="521200669" sldId="2147483820"/>
              <pc:sldLayoutMk cId="3924335288" sldId="2147483863"/>
              <ac:spMk id="3" creationId="{1F9C27C3-804C-4F38-AD87-255F226C5766}"/>
            </ac:spMkLst>
          </pc:spChg>
          <pc:spChg chg="add mod">
            <ac:chgData name="Jen Wilson" userId="000f367a-3246-491c-88b4-803a33f58a8b" providerId="ADAL" clId="{339EEE2D-D602-D04E-A708-FBC9DB9946F0}" dt="2023-08-07T15:38:01.672" v="38" actId="1076"/>
            <ac:spMkLst>
              <pc:docMk/>
              <pc:sldMasterMk cId="521200669" sldId="2147483820"/>
              <pc:sldLayoutMk cId="3924335288" sldId="2147483863"/>
              <ac:spMk id="7" creationId="{723A1F87-15A7-E3F7-A324-65A790A06716}"/>
            </ac:spMkLst>
          </pc:spChg>
          <pc:spChg chg="mod">
            <ac:chgData name="Jen Wilson" userId="000f367a-3246-491c-88b4-803a33f58a8b" providerId="ADAL" clId="{339EEE2D-D602-D04E-A708-FBC9DB9946F0}" dt="2023-08-07T16:44:56.643" v="148" actId="14100"/>
            <ac:spMkLst>
              <pc:docMk/>
              <pc:sldMasterMk cId="521200669" sldId="2147483820"/>
              <pc:sldLayoutMk cId="3924335288" sldId="2147483863"/>
              <ac:spMk id="9" creationId="{5124FA92-CBAB-EAD0-4152-9DB1DD76FC78}"/>
            </ac:spMkLst>
          </pc:spChg>
        </pc:sldLayoutChg>
        <pc:sldLayoutChg chg="modSp del">
          <pc:chgData name="Jen Wilson" userId="000f367a-3246-491c-88b4-803a33f58a8b" providerId="ADAL" clId="{339EEE2D-D602-D04E-A708-FBC9DB9946F0}" dt="2023-08-07T16:30:07.335" v="110" actId="2696"/>
          <pc:sldLayoutMkLst>
            <pc:docMk/>
            <pc:sldMasterMk cId="521200669" sldId="2147483820"/>
            <pc:sldLayoutMk cId="60122810" sldId="2147483864"/>
          </pc:sldLayoutMkLst>
          <pc:spChg chg="mod">
            <ac:chgData name="Jen Wilson" userId="000f367a-3246-491c-88b4-803a33f58a8b" providerId="ADAL" clId="{339EEE2D-D602-D04E-A708-FBC9DB9946F0}" dt="2023-08-07T15:37:55.887" v="36" actId="2711"/>
            <ac:spMkLst>
              <pc:docMk/>
              <pc:sldMasterMk cId="521200669" sldId="2147483820"/>
              <pc:sldLayoutMk cId="60122810" sldId="2147483864"/>
              <ac:spMk id="9" creationId="{8DCAC2DF-428F-0247-A8CB-28A251E9B336}"/>
            </ac:spMkLst>
          </pc:spChg>
        </pc:sldLayoutChg>
      </pc:sldMasterChg>
    </pc:docChg>
  </pc:docChgLst>
  <pc:docChgLst>
    <pc:chgData name="Paul Frame" userId="ded3f5c5-00e7-408d-9358-fc292cfa5078" providerId="ADAL" clId="{DC07AF06-7DDB-4590-93B5-7313A7A39F65}"/>
    <pc:docChg chg="undo custSel modSld modMainMaster">
      <pc:chgData name="Paul Frame" userId="ded3f5c5-00e7-408d-9358-fc292cfa5078" providerId="ADAL" clId="{DC07AF06-7DDB-4590-93B5-7313A7A39F65}" dt="2024-02-14T17:20:52.025" v="234" actId="6549"/>
      <pc:docMkLst>
        <pc:docMk/>
      </pc:docMkLst>
      <pc:sldChg chg="modSp mod">
        <pc:chgData name="Paul Frame" userId="ded3f5c5-00e7-408d-9358-fc292cfa5078" providerId="ADAL" clId="{DC07AF06-7DDB-4590-93B5-7313A7A39F65}" dt="2024-02-08T20:32:33.514" v="26" actId="947"/>
        <pc:sldMkLst>
          <pc:docMk/>
          <pc:sldMk cId="23867094" sldId="268"/>
        </pc:sldMkLst>
        <pc:spChg chg="mod">
          <ac:chgData name="Paul Frame" userId="ded3f5c5-00e7-408d-9358-fc292cfa5078" providerId="ADAL" clId="{DC07AF06-7DDB-4590-93B5-7313A7A39F65}" dt="2024-02-08T20:32:33.514" v="26" actId="947"/>
          <ac:spMkLst>
            <pc:docMk/>
            <pc:sldMk cId="23867094" sldId="268"/>
            <ac:spMk id="2" creationId="{10D4CDA9-AA5B-0E7A-EE75-9E788B35745B}"/>
          </ac:spMkLst>
        </pc:spChg>
        <pc:spChg chg="mod">
          <ac:chgData name="Paul Frame" userId="ded3f5c5-00e7-408d-9358-fc292cfa5078" providerId="ADAL" clId="{DC07AF06-7DDB-4590-93B5-7313A7A39F65}" dt="2024-02-08T20:16:29.420" v="19" actId="6549"/>
          <ac:spMkLst>
            <pc:docMk/>
            <pc:sldMk cId="23867094" sldId="268"/>
            <ac:spMk id="6" creationId="{F5FF1042-FDFB-B338-837D-241F134D983B}"/>
          </ac:spMkLst>
        </pc:spChg>
      </pc:sldChg>
      <pc:sldChg chg="modSp mod">
        <pc:chgData name="Paul Frame" userId="ded3f5c5-00e7-408d-9358-fc292cfa5078" providerId="ADAL" clId="{DC07AF06-7DDB-4590-93B5-7313A7A39F65}" dt="2024-02-08T21:10:33.331" v="65" actId="27918"/>
        <pc:sldMkLst>
          <pc:docMk/>
          <pc:sldMk cId="3805777428" sldId="280"/>
        </pc:sldMkLst>
        <pc:spChg chg="mod">
          <ac:chgData name="Paul Frame" userId="ded3f5c5-00e7-408d-9358-fc292cfa5078" providerId="ADAL" clId="{DC07AF06-7DDB-4590-93B5-7313A7A39F65}" dt="2024-02-08T20:34:03.302" v="37" actId="20577"/>
          <ac:spMkLst>
            <pc:docMk/>
            <pc:sldMk cId="3805777428" sldId="280"/>
            <ac:spMk id="2" creationId="{74A54828-81D7-29E5-F5A8-B674AA7C0AA6}"/>
          </ac:spMkLst>
        </pc:spChg>
        <pc:spChg chg="mod">
          <ac:chgData name="Paul Frame" userId="ded3f5c5-00e7-408d-9358-fc292cfa5078" providerId="ADAL" clId="{DC07AF06-7DDB-4590-93B5-7313A7A39F65}" dt="2024-02-08T20:33:52.213" v="35" actId="6549"/>
          <ac:spMkLst>
            <pc:docMk/>
            <pc:sldMk cId="3805777428" sldId="280"/>
            <ac:spMk id="6" creationId="{0158C0A9-1E0F-142F-2DC0-C14F3963806B}"/>
          </ac:spMkLst>
        </pc:spChg>
        <pc:spChg chg="mod">
          <ac:chgData name="Paul Frame" userId="ded3f5c5-00e7-408d-9358-fc292cfa5078" providerId="ADAL" clId="{DC07AF06-7DDB-4590-93B5-7313A7A39F65}" dt="2024-02-08T20:35:06.275" v="44" actId="20577"/>
          <ac:spMkLst>
            <pc:docMk/>
            <pc:sldMk cId="3805777428" sldId="280"/>
            <ac:spMk id="18" creationId="{D8353E1A-B468-0D8A-D9C6-8128C69FB6D5}"/>
          </ac:spMkLst>
        </pc:spChg>
        <pc:spChg chg="mod">
          <ac:chgData name="Paul Frame" userId="ded3f5c5-00e7-408d-9358-fc292cfa5078" providerId="ADAL" clId="{DC07AF06-7DDB-4590-93B5-7313A7A39F65}" dt="2024-02-08T20:35:01.826" v="43" actId="6549"/>
          <ac:spMkLst>
            <pc:docMk/>
            <pc:sldMk cId="3805777428" sldId="280"/>
            <ac:spMk id="36" creationId="{0D6D39CB-A4C8-ADE7-D95F-C5A96FCD839F}"/>
          </ac:spMkLst>
        </pc:spChg>
      </pc:sldChg>
      <pc:sldChg chg="modSp mod">
        <pc:chgData name="Paul Frame" userId="ded3f5c5-00e7-408d-9358-fc292cfa5078" providerId="ADAL" clId="{DC07AF06-7DDB-4590-93B5-7313A7A39F65}" dt="2024-02-08T22:52:21.224" v="134" actId="6549"/>
        <pc:sldMkLst>
          <pc:docMk/>
          <pc:sldMk cId="1469507265" sldId="281"/>
        </pc:sldMkLst>
        <pc:spChg chg="mod">
          <ac:chgData name="Paul Frame" userId="ded3f5c5-00e7-408d-9358-fc292cfa5078" providerId="ADAL" clId="{DC07AF06-7DDB-4590-93B5-7313A7A39F65}" dt="2024-02-08T22:52:21.224" v="134" actId="6549"/>
          <ac:spMkLst>
            <pc:docMk/>
            <pc:sldMk cId="1469507265" sldId="281"/>
            <ac:spMk id="6" creationId="{C5A824AA-3AC2-E330-7A86-64CB7C435F62}"/>
          </ac:spMkLst>
        </pc:spChg>
        <pc:spChg chg="mod">
          <ac:chgData name="Paul Frame" userId="ded3f5c5-00e7-408d-9358-fc292cfa5078" providerId="ADAL" clId="{DC07AF06-7DDB-4590-93B5-7313A7A39F65}" dt="2024-02-08T22:51:14.394" v="128" actId="20577"/>
          <ac:spMkLst>
            <pc:docMk/>
            <pc:sldMk cId="1469507265" sldId="281"/>
            <ac:spMk id="23" creationId="{E3AF20A5-346E-F50E-5A7B-F3E4D4E3E570}"/>
          </ac:spMkLst>
        </pc:spChg>
      </pc:sldChg>
      <pc:sldChg chg="modSp mod">
        <pc:chgData name="Paul Frame" userId="ded3f5c5-00e7-408d-9358-fc292cfa5078" providerId="ADAL" clId="{DC07AF06-7DDB-4590-93B5-7313A7A39F65}" dt="2024-02-08T22:11:45.787" v="70" actId="20577"/>
        <pc:sldMkLst>
          <pc:docMk/>
          <pc:sldMk cId="127756527" sldId="283"/>
        </pc:sldMkLst>
        <pc:spChg chg="mod">
          <ac:chgData name="Paul Frame" userId="ded3f5c5-00e7-408d-9358-fc292cfa5078" providerId="ADAL" clId="{DC07AF06-7DDB-4590-93B5-7313A7A39F65}" dt="2024-02-08T22:11:32.280" v="69"/>
          <ac:spMkLst>
            <pc:docMk/>
            <pc:sldMk cId="127756527" sldId="283"/>
            <ac:spMk id="5" creationId="{B1CA5514-B151-6738-FB15-0771AF3ADF04}"/>
          </ac:spMkLst>
        </pc:spChg>
        <pc:spChg chg="mod">
          <ac:chgData name="Paul Frame" userId="ded3f5c5-00e7-408d-9358-fc292cfa5078" providerId="ADAL" clId="{DC07AF06-7DDB-4590-93B5-7313A7A39F65}" dt="2024-02-08T22:11:45.787" v="70" actId="20577"/>
          <ac:spMkLst>
            <pc:docMk/>
            <pc:sldMk cId="127756527" sldId="283"/>
            <ac:spMk id="14" creationId="{4CF88F8C-1A42-2817-89A9-B64B765B3A81}"/>
          </ac:spMkLst>
        </pc:spChg>
      </pc:sldChg>
      <pc:sldChg chg="modSp mod">
        <pc:chgData name="Paul Frame" userId="ded3f5c5-00e7-408d-9358-fc292cfa5078" providerId="ADAL" clId="{DC07AF06-7DDB-4590-93B5-7313A7A39F65}" dt="2024-02-14T15:14:42.525" v="158" actId="27918"/>
        <pc:sldMkLst>
          <pc:docMk/>
          <pc:sldMk cId="3061549992" sldId="286"/>
        </pc:sldMkLst>
        <pc:spChg chg="mod">
          <ac:chgData name="Paul Frame" userId="ded3f5c5-00e7-408d-9358-fc292cfa5078" providerId="ADAL" clId="{DC07AF06-7DDB-4590-93B5-7313A7A39F65}" dt="2024-02-08T20:32:46.966" v="27" actId="255"/>
          <ac:spMkLst>
            <pc:docMk/>
            <pc:sldMk cId="3061549992" sldId="286"/>
            <ac:spMk id="2" creationId="{74A54828-81D7-29E5-F5A8-B674AA7C0AA6}"/>
          </ac:spMkLst>
        </pc:spChg>
        <pc:spChg chg="mod">
          <ac:chgData name="Paul Frame" userId="ded3f5c5-00e7-408d-9358-fc292cfa5078" providerId="ADAL" clId="{DC07AF06-7DDB-4590-93B5-7313A7A39F65}" dt="2024-02-08T21:08:56.895" v="58" actId="6549"/>
          <ac:spMkLst>
            <pc:docMk/>
            <pc:sldMk cId="3061549992" sldId="286"/>
            <ac:spMk id="22" creationId="{C7BD5A59-B06C-12B1-69F2-0900013C7575}"/>
          </ac:spMkLst>
        </pc:spChg>
        <pc:graphicFrameChg chg="mod">
          <ac:chgData name="Paul Frame" userId="ded3f5c5-00e7-408d-9358-fc292cfa5078" providerId="ADAL" clId="{DC07AF06-7DDB-4590-93B5-7313A7A39F65}" dt="2024-02-08T21:13:06.840" v="66" actId="20577"/>
          <ac:graphicFrameMkLst>
            <pc:docMk/>
            <pc:sldMk cId="3061549992" sldId="286"/>
            <ac:graphicFrameMk id="6" creationId="{C11A65AE-0831-EFC6-9879-814BBD29B448}"/>
          </ac:graphicFrameMkLst>
        </pc:graphicFrameChg>
      </pc:sldChg>
      <pc:sldChg chg="modSp mod">
        <pc:chgData name="Paul Frame" userId="ded3f5c5-00e7-408d-9358-fc292cfa5078" providerId="ADAL" clId="{DC07AF06-7DDB-4590-93B5-7313A7A39F65}" dt="2024-02-14T17:20:52.025" v="234" actId="6549"/>
        <pc:sldMkLst>
          <pc:docMk/>
          <pc:sldMk cId="4113604510" sldId="287"/>
        </pc:sldMkLst>
        <pc:spChg chg="mod">
          <ac:chgData name="Paul Frame" userId="ded3f5c5-00e7-408d-9358-fc292cfa5078" providerId="ADAL" clId="{DC07AF06-7DDB-4590-93B5-7313A7A39F65}" dt="2024-02-14T17:20:52.025" v="234" actId="6549"/>
          <ac:spMkLst>
            <pc:docMk/>
            <pc:sldMk cId="4113604510" sldId="287"/>
            <ac:spMk id="6" creationId="{ED463A34-F253-944C-BD1E-CA6591836AC7}"/>
          </ac:spMkLst>
        </pc:spChg>
      </pc:sldChg>
      <pc:sldChg chg="modSp mod">
        <pc:chgData name="Paul Frame" userId="ded3f5c5-00e7-408d-9358-fc292cfa5078" providerId="ADAL" clId="{DC07AF06-7DDB-4590-93B5-7313A7A39F65}" dt="2024-02-08T22:42:49.218" v="126" actId="20577"/>
        <pc:sldMkLst>
          <pc:docMk/>
          <pc:sldMk cId="3766532728" sldId="288"/>
        </pc:sldMkLst>
        <pc:spChg chg="mod">
          <ac:chgData name="Paul Frame" userId="ded3f5c5-00e7-408d-9358-fc292cfa5078" providerId="ADAL" clId="{DC07AF06-7DDB-4590-93B5-7313A7A39F65}" dt="2024-02-08T22:42:49.218" v="126" actId="20577"/>
          <ac:spMkLst>
            <pc:docMk/>
            <pc:sldMk cId="3766532728" sldId="288"/>
            <ac:spMk id="12" creationId="{92A76543-3459-AC38-01E8-AF4BC061BA01}"/>
          </ac:spMkLst>
        </pc:spChg>
      </pc:sldChg>
      <pc:sldChg chg="modSp mod">
        <pc:chgData name="Paul Frame" userId="ded3f5c5-00e7-408d-9358-fc292cfa5078" providerId="ADAL" clId="{DC07AF06-7DDB-4590-93B5-7313A7A39F65}" dt="2024-02-08T22:22:49.481" v="79"/>
        <pc:sldMkLst>
          <pc:docMk/>
          <pc:sldMk cId="2168727436" sldId="289"/>
        </pc:sldMkLst>
        <pc:spChg chg="mod">
          <ac:chgData name="Paul Frame" userId="ded3f5c5-00e7-408d-9358-fc292cfa5078" providerId="ADAL" clId="{DC07AF06-7DDB-4590-93B5-7313A7A39F65}" dt="2024-02-08T22:22:10.636" v="73"/>
          <ac:spMkLst>
            <pc:docMk/>
            <pc:sldMk cId="2168727436" sldId="289"/>
            <ac:spMk id="6" creationId="{ED463A34-F253-944C-BD1E-CA6591836AC7}"/>
          </ac:spMkLst>
        </pc:spChg>
        <pc:spChg chg="mod">
          <ac:chgData name="Paul Frame" userId="ded3f5c5-00e7-408d-9358-fc292cfa5078" providerId="ADAL" clId="{DC07AF06-7DDB-4590-93B5-7313A7A39F65}" dt="2024-02-08T22:22:26.770" v="77" actId="6549"/>
          <ac:spMkLst>
            <pc:docMk/>
            <pc:sldMk cId="2168727436" sldId="289"/>
            <ac:spMk id="12" creationId="{029067A9-DAFC-7FE5-3C47-C74FFD536DB9}"/>
          </ac:spMkLst>
        </pc:spChg>
        <pc:graphicFrameChg chg="mod">
          <ac:chgData name="Paul Frame" userId="ded3f5c5-00e7-408d-9358-fc292cfa5078" providerId="ADAL" clId="{DC07AF06-7DDB-4590-93B5-7313A7A39F65}" dt="2024-02-08T22:22:49.481" v="79"/>
          <ac:graphicFrameMkLst>
            <pc:docMk/>
            <pc:sldMk cId="2168727436" sldId="289"/>
            <ac:graphicFrameMk id="9" creationId="{A2BE056A-398A-ADCA-26AF-44B1C1B883D5}"/>
          </ac:graphicFrameMkLst>
        </pc:graphicFrameChg>
      </pc:sldChg>
      <pc:sldChg chg="modSp mod">
        <pc:chgData name="Paul Frame" userId="ded3f5c5-00e7-408d-9358-fc292cfa5078" providerId="ADAL" clId="{DC07AF06-7DDB-4590-93B5-7313A7A39F65}" dt="2024-02-08T22:31:50.409" v="108" actId="20577"/>
        <pc:sldMkLst>
          <pc:docMk/>
          <pc:sldMk cId="3590712196" sldId="290"/>
        </pc:sldMkLst>
        <pc:spChg chg="mod">
          <ac:chgData name="Paul Frame" userId="ded3f5c5-00e7-408d-9358-fc292cfa5078" providerId="ADAL" clId="{DC07AF06-7DDB-4590-93B5-7313A7A39F65}" dt="2024-02-08T22:31:50.409" v="108" actId="20577"/>
          <ac:spMkLst>
            <pc:docMk/>
            <pc:sldMk cId="3590712196" sldId="290"/>
            <ac:spMk id="6" creationId="{E9CB2541-A054-EA26-0C23-B118F2F9FC1C}"/>
          </ac:spMkLst>
        </pc:spChg>
      </pc:sldChg>
      <pc:sldChg chg="modSp mod">
        <pc:chgData name="Paul Frame" userId="ded3f5c5-00e7-408d-9358-fc292cfa5078" providerId="ADAL" clId="{DC07AF06-7DDB-4590-93B5-7313A7A39F65}" dt="2024-02-08T22:58:41.753" v="150" actId="20577"/>
        <pc:sldMkLst>
          <pc:docMk/>
          <pc:sldMk cId="2009680118" sldId="291"/>
        </pc:sldMkLst>
        <pc:spChg chg="mod">
          <ac:chgData name="Paul Frame" userId="ded3f5c5-00e7-408d-9358-fc292cfa5078" providerId="ADAL" clId="{DC07AF06-7DDB-4590-93B5-7313A7A39F65}" dt="2024-02-08T22:58:41.753" v="150" actId="20577"/>
          <ac:spMkLst>
            <pc:docMk/>
            <pc:sldMk cId="2009680118" sldId="291"/>
            <ac:spMk id="6" creationId="{ED463A34-F253-944C-BD1E-CA6591836AC7}"/>
          </ac:spMkLst>
        </pc:spChg>
        <pc:graphicFrameChg chg="mod">
          <ac:chgData name="Paul Frame" userId="ded3f5c5-00e7-408d-9358-fc292cfa5078" providerId="ADAL" clId="{DC07AF06-7DDB-4590-93B5-7313A7A39F65}" dt="2024-02-08T22:56:34.350" v="135" actId="20577"/>
          <ac:graphicFrameMkLst>
            <pc:docMk/>
            <pc:sldMk cId="2009680118" sldId="291"/>
            <ac:graphicFrameMk id="9" creationId="{346171E4-0305-E6AB-8DB1-A66D667C3C84}"/>
          </ac:graphicFrameMkLst>
        </pc:graphicFrameChg>
      </pc:sldChg>
      <pc:sldMasterChg chg="modSldLayout">
        <pc:chgData name="Paul Frame" userId="ded3f5c5-00e7-408d-9358-fc292cfa5078" providerId="ADAL" clId="{DC07AF06-7DDB-4590-93B5-7313A7A39F65}" dt="2024-02-08T15:21:49.523" v="8" actId="14100"/>
        <pc:sldMasterMkLst>
          <pc:docMk/>
          <pc:sldMasterMk cId="521200669" sldId="2147483820"/>
        </pc:sldMasterMkLst>
        <pc:sldLayoutChg chg="modSp mod">
          <pc:chgData name="Paul Frame" userId="ded3f5c5-00e7-408d-9358-fc292cfa5078" providerId="ADAL" clId="{DC07AF06-7DDB-4590-93B5-7313A7A39F65}" dt="2024-02-08T15:21:49.523" v="8" actId="14100"/>
          <pc:sldLayoutMkLst>
            <pc:docMk/>
            <pc:sldMasterMk cId="521200669" sldId="2147483820"/>
            <pc:sldLayoutMk cId="3924335288" sldId="2147483863"/>
          </pc:sldLayoutMkLst>
          <pc:spChg chg="mod">
            <ac:chgData name="Paul Frame" userId="ded3f5c5-00e7-408d-9358-fc292cfa5078" providerId="ADAL" clId="{DC07AF06-7DDB-4590-93B5-7313A7A39F65}" dt="2024-02-08T15:21:49.523" v="8" actId="14100"/>
            <ac:spMkLst>
              <pc:docMk/>
              <pc:sldMasterMk cId="521200669" sldId="2147483820"/>
              <pc:sldLayoutMk cId="3924335288" sldId="2147483863"/>
              <ac:spMk id="9" creationId="{5124FA92-CBAB-EAD0-4152-9DB1DD76FC78}"/>
            </ac:spMkLst>
          </pc:spChg>
        </pc:sldLayoutChg>
      </pc:sldMasterChg>
    </pc:docChg>
  </pc:docChgLst>
  <pc:docChgLst>
    <pc:chgData name="Jen Wilson" userId="000f367a-3246-491c-88b4-803a33f58a8b" providerId="ADAL" clId="{74938DC6-FC80-014D-A494-6C657092DD4D}"/>
    <pc:docChg chg="undo custSel modSld modMainMaster">
      <pc:chgData name="Jen Wilson" userId="000f367a-3246-491c-88b4-803a33f58a8b" providerId="ADAL" clId="{74938DC6-FC80-014D-A494-6C657092DD4D}" dt="2023-02-08T14:41:01.045" v="4" actId="700"/>
      <pc:docMkLst>
        <pc:docMk/>
      </pc:docMkLst>
      <pc:sldChg chg="addSp delSp modSp mod modClrScheme chgLayout">
        <pc:chgData name="Jen Wilson" userId="000f367a-3246-491c-88b4-803a33f58a8b" providerId="ADAL" clId="{74938DC6-FC80-014D-A494-6C657092DD4D}" dt="2023-02-08T14:41:01.045" v="4" actId="700"/>
        <pc:sldMkLst>
          <pc:docMk/>
          <pc:sldMk cId="2568577569" sldId="259"/>
        </pc:sldMkLst>
        <pc:spChg chg="mod ord">
          <ac:chgData name="Jen Wilson" userId="000f367a-3246-491c-88b4-803a33f58a8b" providerId="ADAL" clId="{74938DC6-FC80-014D-A494-6C657092DD4D}" dt="2023-02-08T14:41:01.045" v="4" actId="700"/>
          <ac:spMkLst>
            <pc:docMk/>
            <pc:sldMk cId="2568577569" sldId="259"/>
            <ac:spMk id="2" creationId="{4F865F3D-ABB0-9F45-98FD-D3809E5842F9}"/>
          </ac:spMkLst>
        </pc:spChg>
        <pc:spChg chg="add del mod ord">
          <ac:chgData name="Jen Wilson" userId="000f367a-3246-491c-88b4-803a33f58a8b" providerId="ADAL" clId="{74938DC6-FC80-014D-A494-6C657092DD4D}" dt="2023-02-08T14:41:01.045" v="4" actId="700"/>
          <ac:spMkLst>
            <pc:docMk/>
            <pc:sldMk cId="2568577569" sldId="259"/>
            <ac:spMk id="3" creationId="{2513529C-5D9C-276F-1360-53116A7EB07F}"/>
          </ac:spMkLst>
        </pc:spChg>
        <pc:spChg chg="add del mod ord">
          <ac:chgData name="Jen Wilson" userId="000f367a-3246-491c-88b4-803a33f58a8b" providerId="ADAL" clId="{74938DC6-FC80-014D-A494-6C657092DD4D}" dt="2023-02-08T14:41:01.045" v="4" actId="700"/>
          <ac:spMkLst>
            <pc:docMk/>
            <pc:sldMk cId="2568577569" sldId="259"/>
            <ac:spMk id="4" creationId="{2E30B611-6E8C-E793-C1C6-85A2188B2FAB}"/>
          </ac:spMkLst>
        </pc:spChg>
        <pc:spChg chg="mod ord">
          <ac:chgData name="Jen Wilson" userId="000f367a-3246-491c-88b4-803a33f58a8b" providerId="ADAL" clId="{74938DC6-FC80-014D-A494-6C657092DD4D}" dt="2023-02-08T14:41:01.045" v="4" actId="700"/>
          <ac:spMkLst>
            <pc:docMk/>
            <pc:sldMk cId="2568577569" sldId="259"/>
            <ac:spMk id="12" creationId="{8F7FF4AE-4E4F-644B-A08A-70FAD9A22937}"/>
          </ac:spMkLst>
        </pc:spChg>
        <pc:graphicFrameChg chg="mod ord">
          <ac:chgData name="Jen Wilson" userId="000f367a-3246-491c-88b4-803a33f58a8b" providerId="ADAL" clId="{74938DC6-FC80-014D-A494-6C657092DD4D}" dt="2023-02-08T14:41:01.045" v="4" actId="700"/>
          <ac:graphicFrameMkLst>
            <pc:docMk/>
            <pc:sldMk cId="2568577569" sldId="259"/>
            <ac:graphicFrameMk id="6" creationId="{7B0FDFDA-E65F-AB4F-A820-1A66C335F7D4}"/>
          </ac:graphicFrameMkLst>
        </pc:graphicFrameChg>
      </pc:sldChg>
      <pc:sldMasterChg chg="modSldLayout">
        <pc:chgData name="Jen Wilson" userId="000f367a-3246-491c-88b4-803a33f58a8b" providerId="ADAL" clId="{74938DC6-FC80-014D-A494-6C657092DD4D}" dt="2023-02-08T14:40:53.122" v="2"/>
        <pc:sldMasterMkLst>
          <pc:docMk/>
          <pc:sldMasterMk cId="521200669" sldId="2147483820"/>
        </pc:sldMasterMkLst>
        <pc:sldLayoutChg chg="addSp delSp modSp mod">
          <pc:chgData name="Jen Wilson" userId="000f367a-3246-491c-88b4-803a33f58a8b" providerId="ADAL" clId="{74938DC6-FC80-014D-A494-6C657092DD4D}" dt="2023-02-08T14:40:53.122" v="2"/>
          <pc:sldLayoutMkLst>
            <pc:docMk/>
            <pc:sldMasterMk cId="521200669" sldId="2147483820"/>
            <pc:sldLayoutMk cId="3924335288" sldId="2147483863"/>
          </pc:sldLayoutMkLst>
          <pc:spChg chg="add mod">
            <ac:chgData name="Jen Wilson" userId="000f367a-3246-491c-88b4-803a33f58a8b" providerId="ADAL" clId="{74938DC6-FC80-014D-A494-6C657092DD4D}" dt="2023-02-08T14:40:53.122" v="2"/>
            <ac:spMkLst>
              <pc:docMk/>
              <pc:sldMasterMk cId="521200669" sldId="2147483820"/>
              <pc:sldLayoutMk cId="3924335288" sldId="2147483863"/>
              <ac:spMk id="9" creationId="{5124FA92-CBAB-EAD0-4152-9DB1DD76FC78}"/>
            </ac:spMkLst>
          </pc:spChg>
          <pc:spChg chg="del">
            <ac:chgData name="Jen Wilson" userId="000f367a-3246-491c-88b4-803a33f58a8b" providerId="ADAL" clId="{74938DC6-FC80-014D-A494-6C657092DD4D}" dt="2023-02-08T14:40:51.980" v="1" actId="478"/>
            <ac:spMkLst>
              <pc:docMk/>
              <pc:sldMasterMk cId="521200669" sldId="2147483820"/>
              <pc:sldLayoutMk cId="3924335288" sldId="2147483863"/>
              <ac:spMk id="10" creationId="{2E94BB07-DDCC-E14B-B782-C1005EDED0FE}"/>
            </ac:spMkLst>
          </pc:spChg>
          <pc:picChg chg="del">
            <ac:chgData name="Jen Wilson" userId="000f367a-3246-491c-88b4-803a33f58a8b" providerId="ADAL" clId="{74938DC6-FC80-014D-A494-6C657092DD4D}" dt="2023-02-08T14:40:51.534" v="0" actId="478"/>
            <ac:picMkLst>
              <pc:docMk/>
              <pc:sldMasterMk cId="521200669" sldId="2147483820"/>
              <pc:sldLayoutMk cId="3924335288" sldId="2147483863"/>
              <ac:picMk id="7" creationId="{C081D3CB-30D3-4E5B-ADBC-119D9A4C8050}"/>
            </ac:picMkLst>
          </pc:picChg>
          <pc:picChg chg="add mod">
            <ac:chgData name="Jen Wilson" userId="000f367a-3246-491c-88b4-803a33f58a8b" providerId="ADAL" clId="{74938DC6-FC80-014D-A494-6C657092DD4D}" dt="2023-02-08T14:40:53.122" v="2"/>
            <ac:picMkLst>
              <pc:docMk/>
              <pc:sldMasterMk cId="521200669" sldId="2147483820"/>
              <pc:sldLayoutMk cId="3924335288" sldId="2147483863"/>
              <ac:picMk id="8" creationId="{D3AB1ABF-C674-D0A5-F5AB-500A875A1116}"/>
            </ac:picMkLst>
          </pc:picChg>
        </pc:sldLayoutChg>
      </pc:sldMasterChg>
    </pc:docChg>
  </pc:docChgLst>
</pc:chgInfo>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10.xml.rels><?xml version="1.0" encoding="UTF-8" standalone="yes"?>
<Relationships xmlns="http://schemas.openxmlformats.org/package/2006/relationships"><Relationship Id="rId3" Type="http://schemas.openxmlformats.org/officeDocument/2006/relationships/package" Target="../embeddings/Microsoft_Excel_Worksheet9.xlsx"/><Relationship Id="rId2" Type="http://schemas.microsoft.com/office/2011/relationships/chartColorStyle" Target="colors10.xml"/><Relationship Id="rId1" Type="http://schemas.microsoft.com/office/2011/relationships/chartStyle" Target="style10.xml"/></Relationships>
</file>

<file path=ppt/charts/_rels/chart11.xml.rels><?xml version="1.0" encoding="UTF-8" standalone="yes"?>
<Relationships xmlns="http://schemas.openxmlformats.org/package/2006/relationships"><Relationship Id="rId3" Type="http://schemas.openxmlformats.org/officeDocument/2006/relationships/themeOverride" Target="../theme/themeOverride2.xml"/><Relationship Id="rId2" Type="http://schemas.microsoft.com/office/2011/relationships/chartColorStyle" Target="colors11.xml"/><Relationship Id="rId1" Type="http://schemas.microsoft.com/office/2011/relationships/chartStyle" Target="style11.xml"/><Relationship Id="rId4" Type="http://schemas.openxmlformats.org/officeDocument/2006/relationships/package" Target="../embeddings/Microsoft_Excel_Worksheet10.xlsx"/></Relationships>
</file>

<file path=ppt/charts/_rels/chart12.xml.rels><?xml version="1.0" encoding="UTF-8" standalone="yes"?>
<Relationships xmlns="http://schemas.openxmlformats.org/package/2006/relationships"><Relationship Id="rId3" Type="http://schemas.openxmlformats.org/officeDocument/2006/relationships/themeOverride" Target="../theme/themeOverride3.xml"/><Relationship Id="rId2" Type="http://schemas.microsoft.com/office/2011/relationships/chartColorStyle" Target="colors12.xml"/><Relationship Id="rId1" Type="http://schemas.microsoft.com/office/2011/relationships/chartStyle" Target="style12.xml"/><Relationship Id="rId4" Type="http://schemas.openxmlformats.org/officeDocument/2006/relationships/package" Target="../embeddings/Microsoft_Excel_Worksheet11.xlsx"/></Relationships>
</file>

<file path=ppt/charts/_rels/chart13.xml.rels><?xml version="1.0" encoding="UTF-8" standalone="yes"?>
<Relationships xmlns="http://schemas.openxmlformats.org/package/2006/relationships"><Relationship Id="rId3" Type="http://schemas.openxmlformats.org/officeDocument/2006/relationships/package" Target="../embeddings/Microsoft_Excel_Worksheet12.xlsx"/><Relationship Id="rId2" Type="http://schemas.microsoft.com/office/2011/relationships/chartColorStyle" Target="colors13.xml"/><Relationship Id="rId1" Type="http://schemas.microsoft.com/office/2011/relationships/chartStyle" Target="style13.xml"/></Relationships>
</file>

<file path=ppt/charts/_rels/chart14.xml.rels><?xml version="1.0" encoding="UTF-8" standalone="yes"?>
<Relationships xmlns="http://schemas.openxmlformats.org/package/2006/relationships"><Relationship Id="rId3" Type="http://schemas.openxmlformats.org/officeDocument/2006/relationships/package" Target="../embeddings/Microsoft_Excel_Worksheet13.xlsx"/><Relationship Id="rId2" Type="http://schemas.microsoft.com/office/2011/relationships/chartColorStyle" Target="colors14.xml"/><Relationship Id="rId1" Type="http://schemas.microsoft.com/office/2011/relationships/chartStyle" Target="style14.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package" Target="../embeddings/Microsoft_Excel_Worksheet3.xlsx"/><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package" Target="../embeddings/Microsoft_Excel_Worksheet4.xlsx"/><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package" Target="../embeddings/Microsoft_Excel_Worksheet5.xlsx"/><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Microsoft_Excel_Worksheet6.xlsx"/><Relationship Id="rId2" Type="http://schemas.microsoft.com/office/2011/relationships/chartColorStyle" Target="colors7.xml"/><Relationship Id="rId1" Type="http://schemas.microsoft.com/office/2011/relationships/chartStyle" Target="style7.xml"/></Relationships>
</file>

<file path=ppt/charts/_rels/chart8.xml.rels><?xml version="1.0" encoding="UTF-8" standalone="yes"?>
<Relationships xmlns="http://schemas.openxmlformats.org/package/2006/relationships"><Relationship Id="rId3" Type="http://schemas.openxmlformats.org/officeDocument/2006/relationships/themeOverride" Target="../theme/themeOverride1.xml"/><Relationship Id="rId2" Type="http://schemas.microsoft.com/office/2011/relationships/chartColorStyle" Target="colors8.xml"/><Relationship Id="rId1" Type="http://schemas.microsoft.com/office/2011/relationships/chartStyle" Target="style8.xml"/><Relationship Id="rId4"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3" Type="http://schemas.openxmlformats.org/officeDocument/2006/relationships/package" Target="../embeddings/Microsoft_Excel_Worksheet8.xlsx"/><Relationship Id="rId2" Type="http://schemas.microsoft.com/office/2011/relationships/chartColorStyle" Target="colors9.xml"/><Relationship Id="rId1" Type="http://schemas.microsoft.com/office/2011/relationships/chartStyle" Target="style9.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49349397991917687"/>
          <c:y val="0"/>
          <c:w val="0.5022714382924357"/>
          <c:h val="0.98188434192204832"/>
        </c:manualLayout>
      </c:layout>
      <c:barChart>
        <c:barDir val="bar"/>
        <c:grouping val="clustered"/>
        <c:varyColors val="0"/>
        <c:ser>
          <c:idx val="0"/>
          <c:order val="0"/>
          <c:tx>
            <c:strRef>
              <c:f>Sheet1!$B$1</c:f>
              <c:strCache>
                <c:ptCount val="1"/>
                <c:pt idx="0">
                  <c:v>Traditional Medicare</c:v>
                </c:pt>
              </c:strCache>
            </c:strRef>
          </c:tx>
          <c:spPr>
            <a:solidFill>
              <a:schemeClr val="tx2"/>
            </a:solidFill>
            <a:ln>
              <a:noFill/>
            </a:ln>
            <a:effectLst/>
          </c:spPr>
          <c:invertIfNegative val="0"/>
          <c:dLbls>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Other challenges accessing care </c:v>
                </c:pt>
                <c:pt idx="2">
                  <c:v>You couldn’t afford the care because of 
copayments or deductible</c:v>
                </c:pt>
                <c:pt idx="4">
                  <c:v>A doctor or hospital you wanted to use 
would not accept your Medicare coverage</c:v>
                </c:pt>
                <c:pt idx="5">
                  <c:v>Your Medicare coverage would not cover the care you needed</c:v>
                </c:pt>
                <c:pt idx="7">
                  <c:v>Difficulty getting to the doctor because of transportation or distance </c:v>
                </c:pt>
                <c:pt idx="8">
                  <c:v>Care was delayed because it needed approval  </c:v>
                </c:pt>
                <c:pt idx="9">
                  <c:v>Waited more than 1 month to see a doctor</c:v>
                </c:pt>
              </c:strCache>
            </c:strRef>
          </c:cat>
          <c:val>
            <c:numRef>
              <c:f>Sheet1!$B$2:$B$11</c:f>
              <c:numCache>
                <c:formatCode>General</c:formatCode>
                <c:ptCount val="10"/>
                <c:pt idx="0" formatCode="0%">
                  <c:v>0.05</c:v>
                </c:pt>
                <c:pt idx="2" formatCode="0%">
                  <c:v>7.0000000000000007E-2</c:v>
                </c:pt>
                <c:pt idx="4" formatCode="0%">
                  <c:v>0.08</c:v>
                </c:pt>
                <c:pt idx="5" formatCode="0%">
                  <c:v>0.12</c:v>
                </c:pt>
                <c:pt idx="7" formatCode="0%">
                  <c:v>7.0000000000000007E-2</c:v>
                </c:pt>
                <c:pt idx="8" formatCode="0%">
                  <c:v>0.13</c:v>
                </c:pt>
                <c:pt idx="9" formatCode="0%">
                  <c:v>0.34</c:v>
                </c:pt>
              </c:numCache>
            </c:numRef>
          </c:val>
          <c:extLst>
            <c:ext xmlns:c16="http://schemas.microsoft.com/office/drawing/2014/chart" uri="{C3380CC4-5D6E-409C-BE32-E72D297353CC}">
              <c16:uniqueId val="{00000000-027E-4771-8902-30C5F01C9A31}"/>
            </c:ext>
          </c:extLst>
        </c:ser>
        <c:ser>
          <c:idx val="1"/>
          <c:order val="1"/>
          <c:tx>
            <c:strRef>
              <c:f>Sheet1!$C$1</c:f>
              <c:strCache>
                <c:ptCount val="1"/>
                <c:pt idx="0">
                  <c:v>Medicare Advantage</c:v>
                </c:pt>
              </c:strCache>
            </c:strRef>
          </c:tx>
          <c:spPr>
            <a:solidFill>
              <a:schemeClr val="accent4"/>
            </a:solidFill>
            <a:ln>
              <a:noFill/>
            </a:ln>
            <a:effectLst/>
          </c:spPr>
          <c:invertIfNegative val="0"/>
          <c:dLbls>
            <c:dLbl>
              <c:idx val="2"/>
              <c:tx>
                <c:rich>
                  <a:bodyPr/>
                  <a:lstStyle/>
                  <a:p>
                    <a:fld id="{40424206-7C17-A648-98A9-F90F7442D405}"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D8D2-8A43-8D60-A072AD50DE68}"/>
                </c:ext>
              </c:extLst>
            </c:dLbl>
            <c:dLbl>
              <c:idx val="8"/>
              <c:tx>
                <c:rich>
                  <a:bodyPr/>
                  <a:lstStyle/>
                  <a:p>
                    <a:fld id="{9D253AC7-6AAF-F542-B630-E201A09886D4}"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D8D2-8A43-8D60-A072AD50DE68}"/>
                </c:ext>
              </c:extLst>
            </c:dLbl>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Sheet1!$A$2:$A$11</c:f>
              <c:strCache>
                <c:ptCount val="10"/>
                <c:pt idx="0">
                  <c:v>Other challenges accessing care </c:v>
                </c:pt>
                <c:pt idx="2">
                  <c:v>You couldn’t afford the care because of 
copayments or deductible</c:v>
                </c:pt>
                <c:pt idx="4">
                  <c:v>A doctor or hospital you wanted to use 
would not accept your Medicare coverage</c:v>
                </c:pt>
                <c:pt idx="5">
                  <c:v>Your Medicare coverage would not cover the care you needed</c:v>
                </c:pt>
                <c:pt idx="7">
                  <c:v>Difficulty getting to the doctor because of transportation or distance </c:v>
                </c:pt>
                <c:pt idx="8">
                  <c:v>Care was delayed because it needed approval  </c:v>
                </c:pt>
                <c:pt idx="9">
                  <c:v>Waited more than 1 month to see a doctor</c:v>
                </c:pt>
              </c:strCache>
            </c:strRef>
          </c:cat>
          <c:val>
            <c:numRef>
              <c:f>Sheet1!$C$2:$C$11</c:f>
              <c:numCache>
                <c:formatCode>General</c:formatCode>
                <c:ptCount val="10"/>
                <c:pt idx="0" formatCode="0%">
                  <c:v>0.05</c:v>
                </c:pt>
                <c:pt idx="2" formatCode="0%">
                  <c:v>0.12</c:v>
                </c:pt>
                <c:pt idx="4" formatCode="0%">
                  <c:v>0.1</c:v>
                </c:pt>
                <c:pt idx="5" formatCode="0%">
                  <c:v>0.12</c:v>
                </c:pt>
                <c:pt idx="7" formatCode="0%">
                  <c:v>0.1</c:v>
                </c:pt>
                <c:pt idx="8" formatCode="0%">
                  <c:v>0.22</c:v>
                </c:pt>
                <c:pt idx="9" formatCode="0%">
                  <c:v>0.36</c:v>
                </c:pt>
              </c:numCache>
            </c:numRef>
          </c:val>
          <c:extLst>
            <c:ext xmlns:c16="http://schemas.microsoft.com/office/drawing/2014/chart" uri="{C3380CC4-5D6E-409C-BE32-E72D297353CC}">
              <c16:uniqueId val="{00000003-1D2D-4E8B-9C6D-00398F4021AD}"/>
            </c:ext>
          </c:extLst>
        </c:ser>
        <c:dLbls>
          <c:showLegendKey val="0"/>
          <c:showVal val="0"/>
          <c:showCatName val="0"/>
          <c:showSerName val="0"/>
          <c:showPercent val="0"/>
          <c:showBubbleSize val="0"/>
        </c:dLbls>
        <c:gapWidth val="20"/>
        <c:overlap val="-5"/>
        <c:axId val="607836255"/>
        <c:axId val="1766490736"/>
        <c:extLst/>
      </c:barChart>
      <c:catAx>
        <c:axId val="607836255"/>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lgn="r">
              <a:defRPr sz="1197" b="0" i="0" u="none" strike="noStrike" kern="1200" baseline="0">
                <a:solidFill>
                  <a:schemeClr val="tx1"/>
                </a:solidFill>
                <a:latin typeface="+mn-lt"/>
                <a:ea typeface="+mn-ea"/>
                <a:cs typeface="+mn-cs"/>
              </a:defRPr>
            </a:pPr>
            <a:endParaRPr lang="en-US"/>
          </a:p>
        </c:txPr>
        <c:crossAx val="1766490736"/>
        <c:crosses val="autoZero"/>
        <c:auto val="1"/>
        <c:lblAlgn val="ctr"/>
        <c:lblOffset val="100"/>
        <c:noMultiLvlLbl val="0"/>
      </c:catAx>
      <c:valAx>
        <c:axId val="1766490736"/>
        <c:scaling>
          <c:orientation val="minMax"/>
          <c:max val="1"/>
        </c:scaling>
        <c:delete val="1"/>
        <c:axPos val="b"/>
        <c:numFmt formatCode="0%" sourceLinked="1"/>
        <c:majorTickMark val="none"/>
        <c:minorTickMark val="none"/>
        <c:tickLblPos val="nextTo"/>
        <c:crossAx val="607836255"/>
        <c:crosses val="autoZero"/>
        <c:crossBetween val="between"/>
      </c:valAx>
      <c:spPr>
        <a:noFill/>
        <a:ln>
          <a:noFill/>
        </a:ln>
        <a:effectLst/>
      </c:spPr>
    </c:plotArea>
    <c:legend>
      <c:legendPos val="b"/>
      <c:layout>
        <c:manualLayout>
          <c:xMode val="edge"/>
          <c:yMode val="edge"/>
          <c:x val="0.76254823702592722"/>
          <c:y val="9.1617926777935003E-3"/>
          <c:w val="0.23745176297407269"/>
          <c:h val="0.12575030265293702"/>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77595953572022"/>
          <c:y val="9.7313117086129747E-2"/>
          <c:w val="0.83518347264186121"/>
          <c:h val="0.82202178726053843"/>
        </c:manualLayout>
      </c:layout>
      <c:doughnutChart>
        <c:varyColors val="0"/>
        <c:ser>
          <c:idx val="1"/>
          <c:order val="1"/>
          <c:tx>
            <c:strRef>
              <c:f>Sheet1!$C$1</c:f>
              <c:strCache>
                <c:ptCount val="1"/>
                <c:pt idx="0">
                  <c:v>Traditional Medicare</c:v>
                </c:pt>
              </c:strCache>
            </c:strRef>
          </c:tx>
          <c:spPr>
            <a:solidFill>
              <a:schemeClr val="accent2"/>
            </a:solidFill>
            <a:ln>
              <a:noFill/>
            </a:ln>
            <a:effectLst/>
            <a:scene3d>
              <a:camera prst="orthographicFront"/>
              <a:lightRig rig="brightRoom" dir="t"/>
            </a:scene3d>
            <a:sp3d prstMaterial="flat">
              <a:contourClr>
                <a:srgbClr val="000000"/>
              </a:contourClr>
            </a:sp3d>
          </c:spPr>
          <c:dPt>
            <c:idx val="0"/>
            <c:bubble3D val="0"/>
            <c:spPr>
              <a:solidFill>
                <a:schemeClr val="tx2"/>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C-0E14-4F53-9D95-0DA6AFBF2EA8}"/>
              </c:ext>
            </c:extLst>
          </c:dPt>
          <c:dPt>
            <c:idx val="1"/>
            <c:bubble3D val="0"/>
            <c:spPr>
              <a:solidFill>
                <a:schemeClr val="tx2">
                  <a:alpha val="70000"/>
                </a:schemeClr>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D-0E14-4F53-9D95-0DA6AFBF2EA8}"/>
              </c:ext>
            </c:extLst>
          </c:dPt>
          <c:dPt>
            <c:idx val="2"/>
            <c:bubble3D val="0"/>
            <c:spPr>
              <a:solidFill>
                <a:schemeClr val="tx2">
                  <a:alpha val="40000"/>
                </a:schemeClr>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A-0E14-4F53-9D95-0DA6AFBF2EA8}"/>
              </c:ext>
            </c:extLst>
          </c:dPt>
          <c:dPt>
            <c:idx val="3"/>
            <c:bubble3D val="0"/>
            <c:spPr>
              <a:solidFill>
                <a:schemeClr val="tx1">
                  <a:lumMod val="25000"/>
                  <a:lumOff val="75000"/>
                </a:schemeClr>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B-0E14-4F53-9D95-0DA6AFBF2EA8}"/>
              </c:ext>
            </c:extLst>
          </c:dPt>
          <c:dLbls>
            <c:dLbl>
              <c:idx val="2"/>
              <c:layout>
                <c:manualLayout>
                  <c:x val="-0.13544952830335413"/>
                  <c:y val="-0.15315855404438081"/>
                </c:manualLayout>
              </c:layout>
              <c:spPr>
                <a:noFill/>
                <a:ln>
                  <a:noFill/>
                </a:ln>
                <a:effectLst/>
              </c:spPr>
              <c:txPr>
                <a:bodyPr rot="0" spcFirstLastPara="1" vertOverflow="ellipsis" vert="horz" wrap="square" lIns="38100" tIns="19050" rIns="38100" bIns="19050" anchor="ctr" anchorCtr="0">
                  <a:noAutofit/>
                </a:bodyPr>
                <a:lstStyle/>
                <a:p>
                  <a:pPr algn="r">
                    <a:defRPr sz="1197" b="0"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24997522531630495"/>
                      <c:h val="0.12398989898989898"/>
                    </c:manualLayout>
                  </c15:layout>
                </c:ext>
                <c:ext xmlns:c16="http://schemas.microsoft.com/office/drawing/2014/chart" uri="{C3380CC4-5D6E-409C-BE32-E72D297353CC}">
                  <c16:uniqueId val="{0000000A-0E14-4F53-9D95-0DA6AFBF2EA8}"/>
                </c:ext>
              </c:extLst>
            </c:dLbl>
            <c:dLbl>
              <c:idx val="3"/>
              <c:layout>
                <c:manualLayout>
                  <c:x val="2.8218698020380566E-2"/>
                  <c:y val="-0.15184224131074525"/>
                </c:manualLayout>
              </c:layout>
              <c:spPr>
                <a:noFill/>
                <a:ln>
                  <a:noFill/>
                </a:ln>
                <a:effectLst/>
              </c:spPr>
              <c:txPr>
                <a:bodyPr rot="0" spcFirstLastPara="1" vertOverflow="ellipsis" vert="horz" wrap="square" lIns="38100" tIns="19050" rIns="38100" bIns="19050" anchor="ctr" anchorCtr="0">
                  <a:spAutoFit/>
                </a:bodyPr>
                <a:lstStyle/>
                <a:p>
                  <a:pPr algn="l">
                    <a:defRPr sz="1197" b="0"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E14-4F53-9D95-0DA6AFBF2EA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Fully</c:v>
                </c:pt>
                <c:pt idx="1">
                  <c:v>Somewhat</c:v>
                </c:pt>
                <c:pt idx="2">
                  <c:v>Not too much</c:v>
                </c:pt>
                <c:pt idx="3">
                  <c:v>Not at all</c:v>
                </c:pt>
              </c:strCache>
            </c:strRef>
          </c:cat>
          <c:val>
            <c:numRef>
              <c:f>Sheet1!$C$2:$C$5</c:f>
              <c:numCache>
                <c:formatCode>0%</c:formatCode>
                <c:ptCount val="4"/>
                <c:pt idx="0">
                  <c:v>0.65</c:v>
                </c:pt>
                <c:pt idx="1">
                  <c:v>0.28000000000000003</c:v>
                </c:pt>
                <c:pt idx="2">
                  <c:v>0.04</c:v>
                </c:pt>
                <c:pt idx="3">
                  <c:v>0.03</c:v>
                </c:pt>
              </c:numCache>
            </c:numRef>
          </c:val>
          <c:extLst>
            <c:ext xmlns:c16="http://schemas.microsoft.com/office/drawing/2014/chart" uri="{C3380CC4-5D6E-409C-BE32-E72D297353CC}">
              <c16:uniqueId val="{00000009-0E14-4F53-9D95-0DA6AFBF2EA8}"/>
            </c:ext>
          </c:extLst>
        </c:ser>
        <c:dLbls>
          <c:showLegendKey val="0"/>
          <c:showVal val="0"/>
          <c:showCatName val="0"/>
          <c:showSerName val="0"/>
          <c:showPercent val="1"/>
          <c:showBubbleSize val="0"/>
          <c:showLeaderLines val="1"/>
        </c:dLbls>
        <c:firstSliceAng val="0"/>
        <c:holeSize val="50"/>
        <c:extLst>
          <c:ext xmlns:c15="http://schemas.microsoft.com/office/drawing/2012/chart" uri="{02D57815-91ED-43cb-92C2-25804820EDAC}">
            <c15:filteredPieSeries>
              <c15:ser>
                <c:idx val="0"/>
                <c:order val="0"/>
                <c:tx>
                  <c:strRef>
                    <c:extLst>
                      <c:ext uri="{02D57815-91ED-43cb-92C2-25804820EDAC}">
                        <c15:formulaRef>
                          <c15:sqref>Sheet1!$B$1</c15:sqref>
                        </c15:formulaRef>
                      </c:ext>
                    </c:extLst>
                    <c:strCache>
                      <c:ptCount val="1"/>
                      <c:pt idx="0">
                        <c:v>Medicare Advantage</c:v>
                      </c:pt>
                    </c:strCache>
                  </c:strRef>
                </c:tx>
                <c:spPr>
                  <a:solidFill>
                    <a:schemeClr val="accent1"/>
                  </a:solidFill>
                  <a:ln>
                    <a:noFill/>
                  </a:ln>
                  <a:effectLst/>
                  <a:scene3d>
                    <a:camera prst="orthographicFront"/>
                    <a:lightRig rig="brightRoom" dir="t"/>
                  </a:scene3d>
                  <a:sp3d prstMaterial="flat">
                    <a:bevelT w="50800" h="101600" prst="angle"/>
                    <a:contourClr>
                      <a:srgbClr val="000000"/>
                    </a:contourClr>
                  </a:sp3d>
                </c:spPr>
                <c:dPt>
                  <c:idx val="0"/>
                  <c:bubble3D val="0"/>
                  <c:extLst>
                    <c:ext xmlns:c16="http://schemas.microsoft.com/office/drawing/2014/chart" uri="{C3380CC4-5D6E-409C-BE32-E72D297353CC}">
                      <c16:uniqueId val="{00000001-0E14-4F53-9D95-0DA6AFBF2EA8}"/>
                    </c:ext>
                  </c:extLst>
                </c:dPt>
                <c:dPt>
                  <c:idx val="1"/>
                  <c:bubble3D val="0"/>
                  <c:extLst>
                    <c:ext xmlns:c16="http://schemas.microsoft.com/office/drawing/2014/chart" uri="{C3380CC4-5D6E-409C-BE32-E72D297353CC}">
                      <c16:uniqueId val="{00000003-0E14-4F53-9D95-0DA6AFBF2EA8}"/>
                    </c:ext>
                  </c:extLst>
                </c:dPt>
                <c:dPt>
                  <c:idx val="2"/>
                  <c:bubble3D val="0"/>
                  <c:extLst>
                    <c:ext xmlns:c16="http://schemas.microsoft.com/office/drawing/2014/chart" uri="{C3380CC4-5D6E-409C-BE32-E72D297353CC}">
                      <c16:uniqueId val="{00000005-0E14-4F53-9D95-0DA6AFBF2EA8}"/>
                    </c:ext>
                  </c:extLst>
                </c:dPt>
                <c:dPt>
                  <c:idx val="3"/>
                  <c:bubble3D val="0"/>
                  <c:extLst>
                    <c:ext xmlns:c16="http://schemas.microsoft.com/office/drawing/2014/chart" uri="{C3380CC4-5D6E-409C-BE32-E72D297353CC}">
                      <c16:uniqueId val="{00000007-0E14-4F53-9D95-0DA6AFBF2EA8}"/>
                    </c:ext>
                  </c:extLst>
                </c:dPt>
                <c:dLbls>
                  <c:dLbl>
                    <c:idx val="2"/>
                    <c:layout>
                      <c:manualLayout>
                        <c:x val="-3.9506177228532842E-2"/>
                        <c:y val="-0.13695572874419898"/>
                      </c:manualLayout>
                    </c:layout>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uri="{CE6537A1-D6FC-4f65-9D91-7224C49458BB}"/>
                      <c:ext xmlns:c16="http://schemas.microsoft.com/office/drawing/2014/chart" uri="{C3380CC4-5D6E-409C-BE32-E72D297353CC}">
                        <c16:uniqueId val="{00000005-0E14-4F53-9D95-0DA6AFBF2EA8}"/>
                      </c:ext>
                    </c:extLst>
                  </c:dLbl>
                  <c:dLbl>
                    <c:idx val="3"/>
                    <c:layout>
                      <c:manualLayout>
                        <c:x val="6.49030054468753E-2"/>
                        <c:y val="-0.13397843029323811"/>
                      </c:manualLayout>
                    </c:layout>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uri="{CE6537A1-D6FC-4f65-9D91-7224C49458BB}"/>
                      <c:ext xmlns:c16="http://schemas.microsoft.com/office/drawing/2014/chart" uri="{C3380CC4-5D6E-409C-BE32-E72D297353CC}">
                        <c16:uniqueId val="{00000007-0E14-4F53-9D95-0DA6AFBF2EA8}"/>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uri="{CE6537A1-D6FC-4f65-9D91-7224C49458BB}"/>
                  </c:extLst>
                </c:dLbls>
                <c:cat>
                  <c:strRef>
                    <c:extLst>
                      <c:ext uri="{02D57815-91ED-43cb-92C2-25804820EDAC}">
                        <c15:formulaRef>
                          <c15:sqref>Sheet1!$A$2:$A$5</c15:sqref>
                        </c15:formulaRef>
                      </c:ext>
                    </c:extLst>
                    <c:strCache>
                      <c:ptCount val="4"/>
                      <c:pt idx="0">
                        <c:v>Fully</c:v>
                      </c:pt>
                      <c:pt idx="1">
                        <c:v>Somewhat</c:v>
                      </c:pt>
                      <c:pt idx="2">
                        <c:v>Not too much</c:v>
                      </c:pt>
                      <c:pt idx="3">
                        <c:v>Not at all</c:v>
                      </c:pt>
                    </c:strCache>
                  </c:strRef>
                </c:cat>
                <c:val>
                  <c:numRef>
                    <c:extLst>
                      <c:ext uri="{02D57815-91ED-43cb-92C2-25804820EDAC}">
                        <c15:formulaRef>
                          <c15:sqref>Sheet1!$B$2:$B$5</c15:sqref>
                        </c15:formulaRef>
                      </c:ext>
                    </c:extLst>
                    <c:numCache>
                      <c:formatCode>0%</c:formatCode>
                      <c:ptCount val="4"/>
                      <c:pt idx="0">
                        <c:v>0.66</c:v>
                      </c:pt>
                      <c:pt idx="1">
                        <c:v>0.28999999999999998</c:v>
                      </c:pt>
                      <c:pt idx="2">
                        <c:v>0.03</c:v>
                      </c:pt>
                      <c:pt idx="3">
                        <c:v>0.01</c:v>
                      </c:pt>
                    </c:numCache>
                  </c:numRef>
                </c:val>
                <c:extLst>
                  <c:ext xmlns:c16="http://schemas.microsoft.com/office/drawing/2014/chart" uri="{C3380CC4-5D6E-409C-BE32-E72D297353CC}">
                    <c16:uniqueId val="{00000008-0E14-4F53-9D95-0DA6AFBF2EA8}"/>
                  </c:ext>
                </c:extLst>
              </c15:ser>
            </c15:filteredPieSeries>
          </c:ext>
        </c:extLst>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1.5520282186948854E-2"/>
          <c:y val="4.3214781593138588E-2"/>
          <c:w val="0.96895943562610232"/>
          <c:h val="0.82340480611550004"/>
        </c:manualLayout>
      </c:layout>
      <c:barChart>
        <c:barDir val="col"/>
        <c:grouping val="clustered"/>
        <c:varyColors val="0"/>
        <c:ser>
          <c:idx val="0"/>
          <c:order val="0"/>
          <c:tx>
            <c:strRef>
              <c:f>Sheet1!$B$1</c:f>
              <c:strCache>
                <c:ptCount val="1"/>
                <c:pt idx="0">
                  <c:v>Medicare Advantage</c:v>
                </c:pt>
              </c:strCache>
            </c:strRef>
          </c:tx>
          <c:spPr>
            <a:solidFill>
              <a:schemeClr val="accent4"/>
            </a:solidFill>
            <a:ln w="19050">
              <a:noFill/>
            </a:ln>
            <a:effectLst/>
          </c:spPr>
          <c:invertIfNegative val="0"/>
          <c:dPt>
            <c:idx val="0"/>
            <c:invertIfNegative val="0"/>
            <c:bubble3D val="0"/>
            <c:spPr>
              <a:solidFill>
                <a:schemeClr val="accent4"/>
              </a:solidFill>
              <a:ln w="19050">
                <a:noFill/>
              </a:ln>
              <a:effectLst/>
            </c:spPr>
            <c:extLst>
              <c:ext xmlns:c16="http://schemas.microsoft.com/office/drawing/2014/chart" uri="{C3380CC4-5D6E-409C-BE32-E72D297353CC}">
                <c16:uniqueId val="{00000001-1CA4-FD47-9E06-A1A45811B6C7}"/>
              </c:ext>
            </c:extLst>
          </c:dPt>
          <c:dPt>
            <c:idx val="1"/>
            <c:invertIfNegative val="0"/>
            <c:bubble3D val="0"/>
            <c:spPr>
              <a:solidFill>
                <a:schemeClr val="accent4"/>
              </a:solidFill>
              <a:ln w="19050">
                <a:noFill/>
              </a:ln>
              <a:effectLst/>
            </c:spPr>
            <c:extLst>
              <c:ext xmlns:c16="http://schemas.microsoft.com/office/drawing/2014/chart" uri="{C3380CC4-5D6E-409C-BE32-E72D297353CC}">
                <c16:uniqueId val="{00000003-1CA4-FD47-9E06-A1A45811B6C7}"/>
              </c:ext>
            </c:extLst>
          </c:dPt>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Benefits do not cover what I need</c:v>
                </c:pt>
                <c:pt idx="1">
                  <c:v>Unsure what benefits I have</c:v>
                </c:pt>
                <c:pt idx="2">
                  <c:v>Costs are too high</c:v>
                </c:pt>
                <c:pt idx="3">
                  <c:v>Need transportation to access benefits</c:v>
                </c:pt>
                <c:pt idx="4">
                  <c:v>Another reason</c:v>
                </c:pt>
              </c:strCache>
            </c:strRef>
          </c:cat>
          <c:val>
            <c:numRef>
              <c:f>Sheet1!$B$2:$B$6</c:f>
              <c:numCache>
                <c:formatCode>0%</c:formatCode>
                <c:ptCount val="5"/>
                <c:pt idx="0">
                  <c:v>0.36</c:v>
                </c:pt>
                <c:pt idx="1">
                  <c:v>0.3</c:v>
                </c:pt>
                <c:pt idx="2">
                  <c:v>0.33</c:v>
                </c:pt>
                <c:pt idx="3">
                  <c:v>0.09</c:v>
                </c:pt>
                <c:pt idx="4">
                  <c:v>0.12</c:v>
                </c:pt>
              </c:numCache>
            </c:numRef>
          </c:val>
          <c:extLst>
            <c:ext xmlns:c16="http://schemas.microsoft.com/office/drawing/2014/chart" uri="{C3380CC4-5D6E-409C-BE32-E72D297353CC}">
              <c16:uniqueId val="{00000004-1CA4-FD47-9E06-A1A45811B6C7}"/>
            </c:ext>
          </c:extLst>
        </c:ser>
        <c:ser>
          <c:idx val="1"/>
          <c:order val="1"/>
          <c:tx>
            <c:strRef>
              <c:f>Sheet1!$C$1</c:f>
              <c:strCache>
                <c:ptCount val="1"/>
                <c:pt idx="0">
                  <c:v>Traditional Medicare</c:v>
                </c:pt>
              </c:strCache>
            </c:strRef>
          </c:tx>
          <c:spPr>
            <a:solidFill>
              <a:srgbClr val="142B41"/>
            </a:solidFill>
            <a:ln w="1905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Benefits do not cover what I need</c:v>
                </c:pt>
                <c:pt idx="1">
                  <c:v>Unsure what benefits I have</c:v>
                </c:pt>
                <c:pt idx="2">
                  <c:v>Costs are too high</c:v>
                </c:pt>
                <c:pt idx="3">
                  <c:v>Need transportation to access benefits</c:v>
                </c:pt>
                <c:pt idx="4">
                  <c:v>Another reason</c:v>
                </c:pt>
              </c:strCache>
            </c:strRef>
          </c:cat>
          <c:val>
            <c:numRef>
              <c:f>Sheet1!$C$2:$C$6</c:f>
              <c:numCache>
                <c:formatCode>0%</c:formatCode>
                <c:ptCount val="5"/>
                <c:pt idx="0">
                  <c:v>0.33</c:v>
                </c:pt>
                <c:pt idx="1">
                  <c:v>0.31</c:v>
                </c:pt>
                <c:pt idx="2">
                  <c:v>0.3</c:v>
                </c:pt>
                <c:pt idx="3">
                  <c:v>0.05</c:v>
                </c:pt>
                <c:pt idx="4">
                  <c:v>0.15</c:v>
                </c:pt>
              </c:numCache>
            </c:numRef>
          </c:val>
          <c:extLst>
            <c:ext xmlns:c16="http://schemas.microsoft.com/office/drawing/2014/chart" uri="{C3380CC4-5D6E-409C-BE32-E72D297353CC}">
              <c16:uniqueId val="{00000006-1CA4-FD47-9E06-A1A45811B6C7}"/>
            </c:ext>
          </c:extLst>
        </c:ser>
        <c:dLbls>
          <c:showLegendKey val="0"/>
          <c:showVal val="0"/>
          <c:showCatName val="0"/>
          <c:showSerName val="0"/>
          <c:showPercent val="0"/>
          <c:showBubbleSize val="0"/>
        </c:dLbls>
        <c:gapWidth val="150"/>
        <c:overlap val="-5"/>
        <c:axId val="2089667039"/>
        <c:axId val="607682639"/>
      </c:barChart>
      <c:catAx>
        <c:axId val="2089667039"/>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07682639"/>
        <c:crosses val="autoZero"/>
        <c:auto val="1"/>
        <c:lblAlgn val="ctr"/>
        <c:lblOffset val="100"/>
        <c:noMultiLvlLbl val="0"/>
      </c:catAx>
      <c:valAx>
        <c:axId val="607682639"/>
        <c:scaling>
          <c:orientation val="minMax"/>
          <c:max val="1"/>
        </c:scaling>
        <c:delete val="1"/>
        <c:axPos val="l"/>
        <c:numFmt formatCode="0%" sourceLinked="1"/>
        <c:majorTickMark val="out"/>
        <c:minorTickMark val="none"/>
        <c:tickLblPos val="nextTo"/>
        <c:crossAx val="208966703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chart>
  <c:spPr>
    <a:noFill/>
    <a:ln>
      <a:noFill/>
    </a:ln>
    <a:effectLst/>
  </c:spPr>
  <c:txPr>
    <a:bodyPr/>
    <a:lstStyle/>
    <a:p>
      <a:pPr>
        <a:defRPr>
          <a:solidFill>
            <a:schemeClr val="tx1"/>
          </a:solidFill>
        </a:defRPr>
      </a:pPr>
      <a:endParaRPr lang="en-US"/>
    </a:p>
  </c:txPr>
  <c:externalData r:id="rId4">
    <c:autoUpdate val="0"/>
  </c:externalData>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manualLayout>
          <c:layoutTarget val="inner"/>
          <c:xMode val="edge"/>
          <c:yMode val="edge"/>
          <c:x val="0.2557562526906359"/>
          <c:y val="3.9558633766096966E-2"/>
          <c:w val="0.60396650418697662"/>
          <c:h val="0.95960158717714628"/>
        </c:manualLayout>
      </c:layout>
      <c:barChart>
        <c:barDir val="bar"/>
        <c:grouping val="stacked"/>
        <c:varyColors val="0"/>
        <c:ser>
          <c:idx val="0"/>
          <c:order val="0"/>
          <c:tx>
            <c:strRef>
              <c:f>Sheet1!$C$1</c:f>
              <c:strCache>
                <c:ptCount val="1"/>
                <c:pt idx="0">
                  <c:v>Very important</c:v>
                </c:pt>
              </c:strCache>
            </c:strRef>
          </c:tx>
          <c:spPr>
            <a:solidFill>
              <a:schemeClr val="bg2"/>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Sheet1!$B$2:$B$12</c:f>
              <c:strCache>
                <c:ptCount val="11"/>
                <c:pt idx="0">
                  <c:v>Traditional Medicare</c:v>
                </c:pt>
                <c:pt idx="1">
                  <c:v>Medicare Advantage</c:v>
                </c:pt>
                <c:pt idx="3">
                  <c:v>Traditional Medicare</c:v>
                </c:pt>
                <c:pt idx="4">
                  <c:v>Medicare Advantage</c:v>
                </c:pt>
                <c:pt idx="6">
                  <c:v>Traditional Medicare</c:v>
                </c:pt>
                <c:pt idx="7">
                  <c:v>Medicare Advantage</c:v>
                </c:pt>
                <c:pt idx="9">
                  <c:v>Traditional Medicare</c:v>
                </c:pt>
                <c:pt idx="10">
                  <c:v>Medicare Advantage</c:v>
                </c:pt>
              </c:strCache>
            </c:strRef>
          </c:cat>
          <c:val>
            <c:numRef>
              <c:f>Sheet1!$C$2:$C$12</c:f>
              <c:numCache>
                <c:formatCode>0%</c:formatCode>
                <c:ptCount val="11"/>
                <c:pt idx="0">
                  <c:v>0.38</c:v>
                </c:pt>
                <c:pt idx="1">
                  <c:v>0.55000000000000004</c:v>
                </c:pt>
                <c:pt idx="3">
                  <c:v>0.68</c:v>
                </c:pt>
                <c:pt idx="4">
                  <c:v>0.8</c:v>
                </c:pt>
                <c:pt idx="6">
                  <c:v>0.83</c:v>
                </c:pt>
                <c:pt idx="7">
                  <c:v>0.89</c:v>
                </c:pt>
                <c:pt idx="9">
                  <c:v>0.88</c:v>
                </c:pt>
                <c:pt idx="10">
                  <c:v>0.93</c:v>
                </c:pt>
              </c:numCache>
            </c:numRef>
          </c:val>
          <c:extLst>
            <c:ext xmlns:c16="http://schemas.microsoft.com/office/drawing/2014/chart" uri="{C3380CC4-5D6E-409C-BE32-E72D297353CC}">
              <c16:uniqueId val="{00000000-8203-4274-B1CC-C715E5C8501F}"/>
            </c:ext>
          </c:extLst>
        </c:ser>
        <c:ser>
          <c:idx val="1"/>
          <c:order val="1"/>
          <c:tx>
            <c:strRef>
              <c:f>Sheet1!$D$1</c:f>
              <c:strCache>
                <c:ptCount val="1"/>
                <c:pt idx="0">
                  <c:v>Somewhat important</c:v>
                </c:pt>
              </c:strCache>
            </c:strRef>
          </c:tx>
          <c:spPr>
            <a:solidFill>
              <a:schemeClr val="bg2">
                <a:lumMod val="40000"/>
                <a:lumOff val="60000"/>
              </a:schemeClr>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Sheet1!$B$2:$B$12</c:f>
              <c:strCache>
                <c:ptCount val="11"/>
                <c:pt idx="0">
                  <c:v>Traditional Medicare</c:v>
                </c:pt>
                <c:pt idx="1">
                  <c:v>Medicare Advantage</c:v>
                </c:pt>
                <c:pt idx="3">
                  <c:v>Traditional Medicare</c:v>
                </c:pt>
                <c:pt idx="4">
                  <c:v>Medicare Advantage</c:v>
                </c:pt>
                <c:pt idx="6">
                  <c:v>Traditional Medicare</c:v>
                </c:pt>
                <c:pt idx="7">
                  <c:v>Medicare Advantage</c:v>
                </c:pt>
                <c:pt idx="9">
                  <c:v>Traditional Medicare</c:v>
                </c:pt>
                <c:pt idx="10">
                  <c:v>Medicare Advantage</c:v>
                </c:pt>
              </c:strCache>
            </c:strRef>
          </c:cat>
          <c:val>
            <c:numRef>
              <c:f>Sheet1!$D$2:$D$12</c:f>
              <c:numCache>
                <c:formatCode>0%</c:formatCode>
                <c:ptCount val="11"/>
                <c:pt idx="0">
                  <c:v>0.36</c:v>
                </c:pt>
                <c:pt idx="1">
                  <c:v>0.33</c:v>
                </c:pt>
                <c:pt idx="3">
                  <c:v>0.21</c:v>
                </c:pt>
                <c:pt idx="4">
                  <c:v>0.15</c:v>
                </c:pt>
                <c:pt idx="6">
                  <c:v>0.11</c:v>
                </c:pt>
                <c:pt idx="7">
                  <c:v>0.08</c:v>
                </c:pt>
                <c:pt idx="9">
                  <c:v>7.0000000000000007E-2</c:v>
                </c:pt>
                <c:pt idx="10">
                  <c:v>0.05</c:v>
                </c:pt>
              </c:numCache>
            </c:numRef>
          </c:val>
          <c:extLst>
            <c:ext xmlns:c16="http://schemas.microsoft.com/office/drawing/2014/chart" uri="{C3380CC4-5D6E-409C-BE32-E72D297353CC}">
              <c16:uniqueId val="{00000001-8203-4274-B1CC-C715E5C8501F}"/>
            </c:ext>
          </c:extLst>
        </c:ser>
        <c:dLbls>
          <c:showLegendKey val="0"/>
          <c:showVal val="0"/>
          <c:showCatName val="0"/>
          <c:showSerName val="0"/>
          <c:showPercent val="0"/>
          <c:showBubbleSize val="0"/>
        </c:dLbls>
        <c:gapWidth val="10"/>
        <c:overlap val="100"/>
        <c:axId val="2089670399"/>
        <c:axId val="2091142175"/>
      </c:barChart>
      <c:barChart>
        <c:barDir val="bar"/>
        <c:grouping val="clustered"/>
        <c:varyColors val="0"/>
        <c:ser>
          <c:idx val="2"/>
          <c:order val="2"/>
          <c:tx>
            <c:strRef>
              <c:f>Sheet1!$E$1</c:f>
              <c:strCache>
                <c:ptCount val="1"/>
                <c:pt idx="0">
                  <c:v>Total</c:v>
                </c:pt>
              </c:strCache>
            </c:strRef>
          </c:tx>
          <c:spPr>
            <a:noFill/>
            <a:ln>
              <a:noFill/>
            </a:ln>
            <a:effectLst/>
          </c:spPr>
          <c:invertIfNegative val="0"/>
          <c:dLbls>
            <c:dLbl>
              <c:idx val="1"/>
              <c:tx>
                <c:rich>
                  <a:bodyPr/>
                  <a:lstStyle/>
                  <a:p>
                    <a:fld id="{40F03BD3-FD12-0E47-AAF5-883FF96C76D1}"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82EB-A449-AB82-6F5886144385}"/>
                </c:ext>
              </c:extLst>
            </c:dLbl>
            <c:dLbl>
              <c:idx val="4"/>
              <c:tx>
                <c:rich>
                  <a:bodyPr/>
                  <a:lstStyle/>
                  <a:p>
                    <a:fld id="{18AF43E6-06F4-D148-8639-6CDE2F5866D2}"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8-82EB-A449-AB82-6F5886144385}"/>
                </c:ext>
              </c:extLst>
            </c:dLbl>
            <c:dLbl>
              <c:idx val="7"/>
              <c:tx>
                <c:rich>
                  <a:bodyPr/>
                  <a:lstStyle/>
                  <a:p>
                    <a:fld id="{3A43021E-222A-5F49-AE12-943FCA8DFB51}"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82EB-A449-AB82-6F5886144385}"/>
                </c:ext>
              </c:extLst>
            </c:dLbl>
            <c:dLbl>
              <c:idx val="10"/>
              <c:tx>
                <c:rich>
                  <a:bodyPr/>
                  <a:lstStyle/>
                  <a:p>
                    <a:fld id="{F6C372A3-D0BC-D64E-99CC-59ED7B8698CC}"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6-82EB-A449-AB82-6F5886144385}"/>
                </c:ext>
              </c:extLst>
            </c:dLbl>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Sheet1!$B$2:$B$12</c:f>
              <c:strCache>
                <c:ptCount val="11"/>
                <c:pt idx="0">
                  <c:v>Traditional Medicare</c:v>
                </c:pt>
                <c:pt idx="1">
                  <c:v>Medicare Advantage</c:v>
                </c:pt>
                <c:pt idx="3">
                  <c:v>Traditional Medicare</c:v>
                </c:pt>
                <c:pt idx="4">
                  <c:v>Medicare Advantage</c:v>
                </c:pt>
                <c:pt idx="6">
                  <c:v>Traditional Medicare</c:v>
                </c:pt>
                <c:pt idx="7">
                  <c:v>Medicare Advantage</c:v>
                </c:pt>
                <c:pt idx="9">
                  <c:v>Traditional Medicare</c:v>
                </c:pt>
                <c:pt idx="10">
                  <c:v>Medicare Advantage</c:v>
                </c:pt>
              </c:strCache>
            </c:strRef>
          </c:cat>
          <c:val>
            <c:numRef>
              <c:f>Sheet1!$E$2:$E$12</c:f>
              <c:numCache>
                <c:formatCode>0%</c:formatCode>
                <c:ptCount val="11"/>
                <c:pt idx="0">
                  <c:v>0.74</c:v>
                </c:pt>
                <c:pt idx="1">
                  <c:v>0.88</c:v>
                </c:pt>
                <c:pt idx="3">
                  <c:v>0.89</c:v>
                </c:pt>
                <c:pt idx="4">
                  <c:v>0.95</c:v>
                </c:pt>
                <c:pt idx="6">
                  <c:v>0.94</c:v>
                </c:pt>
                <c:pt idx="7">
                  <c:v>0.97</c:v>
                </c:pt>
                <c:pt idx="9">
                  <c:v>0.95</c:v>
                </c:pt>
                <c:pt idx="10">
                  <c:v>0.98</c:v>
                </c:pt>
              </c:numCache>
            </c:numRef>
          </c:val>
          <c:extLst>
            <c:ext xmlns:c16="http://schemas.microsoft.com/office/drawing/2014/chart" uri="{C3380CC4-5D6E-409C-BE32-E72D297353CC}">
              <c16:uniqueId val="{00000003-8203-4274-B1CC-C715E5C8501F}"/>
            </c:ext>
          </c:extLst>
        </c:ser>
        <c:dLbls>
          <c:showLegendKey val="0"/>
          <c:showVal val="0"/>
          <c:showCatName val="0"/>
          <c:showSerName val="0"/>
          <c:showPercent val="0"/>
          <c:showBubbleSize val="0"/>
        </c:dLbls>
        <c:gapWidth val="17"/>
        <c:axId val="2089662239"/>
        <c:axId val="2091136719"/>
      </c:barChart>
      <c:catAx>
        <c:axId val="2089670399"/>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91142175"/>
        <c:crosses val="autoZero"/>
        <c:auto val="1"/>
        <c:lblAlgn val="ctr"/>
        <c:lblOffset val="100"/>
        <c:noMultiLvlLbl val="0"/>
      </c:catAx>
      <c:valAx>
        <c:axId val="2091142175"/>
        <c:scaling>
          <c:orientation val="minMax"/>
        </c:scaling>
        <c:delete val="1"/>
        <c:axPos val="b"/>
        <c:numFmt formatCode="0%" sourceLinked="1"/>
        <c:majorTickMark val="none"/>
        <c:minorTickMark val="none"/>
        <c:tickLblPos val="nextTo"/>
        <c:crossAx val="2089670399"/>
        <c:crosses val="autoZero"/>
        <c:crossBetween val="between"/>
      </c:valAx>
      <c:valAx>
        <c:axId val="2091136719"/>
        <c:scaling>
          <c:orientation val="minMax"/>
        </c:scaling>
        <c:delete val="1"/>
        <c:axPos val="t"/>
        <c:numFmt formatCode="0%" sourceLinked="1"/>
        <c:majorTickMark val="out"/>
        <c:minorTickMark val="none"/>
        <c:tickLblPos val="nextTo"/>
        <c:crossAx val="2089662239"/>
        <c:crosses val="max"/>
        <c:crossBetween val="between"/>
      </c:valAx>
      <c:catAx>
        <c:axId val="2089662239"/>
        <c:scaling>
          <c:orientation val="minMax"/>
        </c:scaling>
        <c:delete val="1"/>
        <c:axPos val="l"/>
        <c:numFmt formatCode="General" sourceLinked="1"/>
        <c:majorTickMark val="out"/>
        <c:minorTickMark val="none"/>
        <c:tickLblPos val="nextTo"/>
        <c:crossAx val="2091136719"/>
        <c:crosses val="autoZero"/>
        <c:auto val="1"/>
        <c:lblAlgn val="ctr"/>
        <c:lblOffset val="100"/>
        <c:noMultiLvlLbl val="0"/>
      </c:catAx>
      <c:spPr>
        <a:noFill/>
        <a:ln>
          <a:noFill/>
        </a:ln>
        <a:effectLst/>
      </c:spPr>
    </c:plotArea>
    <c:legend>
      <c:legendPos val="tr"/>
      <c:legendEntry>
        <c:idx val="2"/>
        <c:delete val="1"/>
      </c:legendEntry>
      <c:layout>
        <c:manualLayout>
          <c:xMode val="edge"/>
          <c:yMode val="edge"/>
          <c:x val="0.81405479870571729"/>
          <c:y val="3.5976410599778526E-2"/>
          <c:w val="0.18030146231721034"/>
          <c:h val="0.1258283330328861"/>
        </c:manualLayout>
      </c:layou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chart>
  <c:spPr>
    <a:noFill/>
    <a:ln>
      <a:noFill/>
    </a:ln>
    <a:effectLst/>
  </c:spPr>
  <c:txPr>
    <a:bodyPr/>
    <a:lstStyle/>
    <a:p>
      <a:pPr>
        <a:defRPr>
          <a:solidFill>
            <a:schemeClr val="tx1"/>
          </a:solidFill>
        </a:defRPr>
      </a:pPr>
      <a:endParaRPr lang="en-US"/>
    </a:p>
  </c:txPr>
  <c:externalData r:id="rId4">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77595953572022"/>
          <c:y val="9.7313117086129747E-2"/>
          <c:w val="0.83518347264186121"/>
          <c:h val="0.82202178726053843"/>
        </c:manualLayout>
      </c:layout>
      <c:doughnutChart>
        <c:varyColors val="1"/>
        <c:ser>
          <c:idx val="0"/>
          <c:order val="0"/>
          <c:tx>
            <c:strRef>
              <c:f>Sheet1!$B$1</c:f>
              <c:strCache>
                <c:ptCount val="1"/>
                <c:pt idx="0">
                  <c:v>Medicare Advantage</c:v>
                </c:pt>
              </c:strCache>
            </c:strRef>
          </c:tx>
          <c:spPr>
            <a:solidFill>
              <a:schemeClr val="accent4"/>
            </a:solidFill>
            <a:ln>
              <a:noFill/>
            </a:ln>
            <a:scene3d>
              <a:camera prst="orthographicFront"/>
              <a:lightRig rig="brightRoom" dir="t"/>
            </a:scene3d>
            <a:sp3d prstMaterial="flat">
              <a:contourClr>
                <a:srgbClr val="000000"/>
              </a:contourClr>
            </a:sp3d>
          </c:spPr>
          <c:dPt>
            <c:idx val="0"/>
            <c:bubble3D val="0"/>
            <c:spPr>
              <a:solidFill>
                <a:schemeClr val="accent4"/>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3846-48D1-9C67-ECAD4882C50C}"/>
              </c:ext>
            </c:extLst>
          </c:dPt>
          <c:dPt>
            <c:idx val="1"/>
            <c:bubble3D val="0"/>
            <c:spPr>
              <a:solidFill>
                <a:schemeClr val="accent4">
                  <a:alpha val="70000"/>
                </a:schemeClr>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B76A-417A-8D38-1612F4D793D3}"/>
              </c:ext>
            </c:extLst>
          </c:dPt>
          <c:dPt>
            <c:idx val="2"/>
            <c:bubble3D val="0"/>
            <c:spPr>
              <a:solidFill>
                <a:schemeClr val="accent4">
                  <a:lumMod val="40000"/>
                  <a:lumOff val="60000"/>
                </a:schemeClr>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7C81-4BB6-98B7-02E22C2E53C2}"/>
              </c:ext>
            </c:extLst>
          </c:dPt>
          <c:dPt>
            <c:idx val="3"/>
            <c:bubble3D val="0"/>
            <c:spPr>
              <a:solidFill>
                <a:schemeClr val="tx1">
                  <a:lumMod val="25000"/>
                  <a:lumOff val="75000"/>
                </a:schemeClr>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0-7C81-4BB6-98B7-02E22C2E53C2}"/>
              </c:ext>
            </c:extLst>
          </c:dPt>
          <c:dLbls>
            <c:dLbl>
              <c:idx val="0"/>
              <c:tx>
                <c:rich>
                  <a:bodyPr/>
                  <a:lstStyle/>
                  <a:p>
                    <a:fld id="{575ADE11-F4EF-4953-94DC-BE98F6F8F59A}" type="CATEGORYNAME">
                      <a:rPr lang="en-US"/>
                      <a:pPr/>
                      <a:t>[CATEGORY NAME]</a:t>
                    </a:fld>
                    <a:r>
                      <a:rPr lang="en-US" baseline="0"/>
                      <a:t>
</a:t>
                    </a:r>
                    <a:fld id="{EDE53236-072E-4351-BF40-4CB15BBF55D8}" type="VALUE">
                      <a:rPr lang="en-US" baseline="0" smtClean="0"/>
                      <a:pPr/>
                      <a:t>[VALUE]</a:t>
                    </a:fld>
                    <a:r>
                      <a:rPr lang="en-US" baseline="0"/>
                      <a:t>*</a:t>
                    </a:r>
                  </a:p>
                </c:rich>
              </c:tx>
              <c:showLegendKey val="0"/>
              <c:showVal val="1"/>
              <c:showCatName val="1"/>
              <c:showSerName val="0"/>
              <c:showPercent val="0"/>
              <c:showBubbleSize val="0"/>
              <c:separator>
</c:separator>
              <c:extLst>
                <c:ext xmlns:c15="http://schemas.microsoft.com/office/drawing/2012/chart" uri="{CE6537A1-D6FC-4f65-9D91-7224C49458BB}">
                  <c15:dlblFieldTable/>
                  <c15:showDataLabelsRange val="0"/>
                </c:ext>
                <c:ext xmlns:c16="http://schemas.microsoft.com/office/drawing/2014/chart" uri="{C3380CC4-5D6E-409C-BE32-E72D297353CC}">
                  <c16:uniqueId val="{00000001-3846-48D1-9C67-ECAD4882C50C}"/>
                </c:ext>
              </c:extLst>
            </c:dLbl>
            <c:dLbl>
              <c:idx val="2"/>
              <c:layout>
                <c:manualLayout>
                  <c:x val="-0.1487031109232109"/>
                  <c:y val="-0.14850647220233834"/>
                </c:manualLayout>
              </c:layout>
              <c:spPr>
                <a:noFill/>
                <a:ln>
                  <a:noFill/>
                </a:ln>
                <a:effectLst/>
              </c:spPr>
              <c:txPr>
                <a:bodyPr rot="0" spcFirstLastPara="1" vertOverflow="ellipsis" vert="horz" wrap="square" lIns="38100" tIns="19050" rIns="38100" bIns="19050" anchor="ctr" anchorCtr="0">
                  <a:spAutoFit/>
                </a:bodyPr>
                <a:lstStyle/>
                <a:p>
                  <a:pPr algn="r">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4739561051637332"/>
                      <c:h val="9.6338383838383834E-2"/>
                    </c:manualLayout>
                  </c15:layout>
                </c:ext>
                <c:ext xmlns:c16="http://schemas.microsoft.com/office/drawing/2014/chart" uri="{C3380CC4-5D6E-409C-BE32-E72D297353CC}">
                  <c16:uniqueId val="{00000001-7C81-4BB6-98B7-02E22C2E53C2}"/>
                </c:ext>
              </c:extLst>
            </c:dLbl>
            <c:dLbl>
              <c:idx val="3"/>
              <c:layout>
                <c:manualLayout>
                  <c:x val="5.092012394704569E-2"/>
                  <c:y val="-0.15399802652509345"/>
                </c:manualLayout>
              </c:layout>
              <c:spPr>
                <a:noFill/>
                <a:ln>
                  <a:noFill/>
                </a:ln>
                <a:effectLst/>
              </c:spPr>
              <c:txPr>
                <a:bodyPr rot="0" spcFirstLastPara="1" vertOverflow="ellipsis" vert="horz" wrap="square" lIns="38100" tIns="19050" rIns="38100" bIns="19050" anchor="ctr" anchorCtr="0">
                  <a:noAutofit/>
                </a:bodyPr>
                <a:lstStyle/>
                <a:p>
                  <a:pPr algn="l">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18071954883812227"/>
                      <c:h val="9.7095959595959583E-2"/>
                    </c:manualLayout>
                  </c15:layout>
                </c:ext>
                <c:ext xmlns:c16="http://schemas.microsoft.com/office/drawing/2014/chart" uri="{C3380CC4-5D6E-409C-BE32-E72D297353CC}">
                  <c16:uniqueId val="{00000000-7C81-4BB6-98B7-02E22C2E53C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Sheet1!$A$2:$A$5</c:f>
              <c:strCache>
                <c:ptCount val="4"/>
                <c:pt idx="0">
                  <c:v>Fully</c:v>
                </c:pt>
                <c:pt idx="1">
                  <c:v>Somewhat</c:v>
                </c:pt>
                <c:pt idx="2">
                  <c:v>Not too much</c:v>
                </c:pt>
                <c:pt idx="3">
                  <c:v>Not at all</c:v>
                </c:pt>
              </c:strCache>
            </c:strRef>
          </c:cat>
          <c:val>
            <c:numRef>
              <c:f>Sheet1!$B$2:$B$5</c:f>
              <c:numCache>
                <c:formatCode>0%</c:formatCode>
                <c:ptCount val="4"/>
                <c:pt idx="0">
                  <c:v>0.62</c:v>
                </c:pt>
                <c:pt idx="1">
                  <c:v>0.28999999999999998</c:v>
                </c:pt>
                <c:pt idx="2">
                  <c:v>0.04</c:v>
                </c:pt>
                <c:pt idx="3">
                  <c:v>0.04</c:v>
                </c:pt>
              </c:numCache>
            </c:numRef>
          </c:val>
          <c:extLst>
            <c:ext xmlns:c16="http://schemas.microsoft.com/office/drawing/2014/chart" uri="{C3380CC4-5D6E-409C-BE32-E72D297353CC}">
              <c16:uniqueId val="{00000000-3846-48D1-9C67-ECAD4882C50C}"/>
            </c:ext>
          </c:extLst>
        </c:ser>
        <c:dLbls>
          <c:showLegendKey val="0"/>
          <c:showVal val="0"/>
          <c:showCatName val="0"/>
          <c:showSerName val="0"/>
          <c:showPercent val="1"/>
          <c:showBubbleSize val="0"/>
          <c:showLeaderLines val="0"/>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77595953572022"/>
          <c:y val="9.7313117086129747E-2"/>
          <c:w val="0.83518347264186121"/>
          <c:h val="0.82202178726053843"/>
        </c:manualLayout>
      </c:layout>
      <c:doughnutChart>
        <c:varyColors val="1"/>
        <c:ser>
          <c:idx val="1"/>
          <c:order val="1"/>
          <c:tx>
            <c:strRef>
              <c:f>Sheet1!$C$1</c:f>
              <c:strCache>
                <c:ptCount val="1"/>
                <c:pt idx="0">
                  <c:v>Traditional Medicare</c:v>
                </c:pt>
              </c:strCache>
            </c:strRef>
          </c:tx>
          <c:spPr>
            <a:solidFill>
              <a:schemeClr val="tx2"/>
            </a:solidFill>
            <a:ln>
              <a:noFill/>
            </a:ln>
            <a:scene3d>
              <a:camera prst="orthographicFront"/>
              <a:lightRig rig="brightRoom" dir="t"/>
            </a:scene3d>
            <a:sp3d prstMaterial="flat">
              <a:contourClr>
                <a:srgbClr val="000000"/>
              </a:contourClr>
            </a:sp3d>
          </c:spPr>
          <c:dPt>
            <c:idx val="0"/>
            <c:bubble3D val="0"/>
            <c:spPr>
              <a:solidFill>
                <a:schemeClr val="tx2"/>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C-0E14-4F53-9D95-0DA6AFBF2EA8}"/>
              </c:ext>
            </c:extLst>
          </c:dPt>
          <c:dPt>
            <c:idx val="1"/>
            <c:bubble3D val="0"/>
            <c:spPr>
              <a:solidFill>
                <a:schemeClr val="tx2">
                  <a:alpha val="70000"/>
                </a:schemeClr>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D-0E14-4F53-9D95-0DA6AFBF2EA8}"/>
              </c:ext>
            </c:extLst>
          </c:dPt>
          <c:dPt>
            <c:idx val="2"/>
            <c:bubble3D val="0"/>
            <c:spPr>
              <a:solidFill>
                <a:schemeClr val="tx2">
                  <a:alpha val="40000"/>
                </a:schemeClr>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A-0E14-4F53-9D95-0DA6AFBF2EA8}"/>
              </c:ext>
            </c:extLst>
          </c:dPt>
          <c:dPt>
            <c:idx val="3"/>
            <c:bubble3D val="0"/>
            <c:spPr>
              <a:solidFill>
                <a:schemeClr val="tx1">
                  <a:lumMod val="25000"/>
                  <a:lumOff val="75000"/>
                </a:schemeClr>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B-0E14-4F53-9D95-0DA6AFBF2EA8}"/>
              </c:ext>
            </c:extLst>
          </c:dPt>
          <c:dLbls>
            <c:dLbl>
              <c:idx val="2"/>
              <c:layout>
                <c:manualLayout>
                  <c:x val="-0.17222619899785255"/>
                  <c:y val="-0.14255174779288954"/>
                </c:manualLayout>
              </c:layout>
              <c:spPr>
                <a:noFill/>
                <a:ln>
                  <a:noFill/>
                </a:ln>
                <a:effectLst/>
              </c:spPr>
              <c:txPr>
                <a:bodyPr rot="0" spcFirstLastPara="1" vertOverflow="ellipsis" vert="horz" wrap="square" lIns="38100" tIns="19050" rIns="38100" bIns="19050" anchor="ctr" anchorCtr="0">
                  <a:spAutoFit/>
                </a:bodyPr>
                <a:lstStyle/>
                <a:p>
                  <a:pPr algn="r">
                    <a:defRPr sz="1197" b="0"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15:layout>
                    <c:manualLayout>
                      <c:w val="0.26699798178636763"/>
                      <c:h val="0.13977272727272727"/>
                    </c:manualLayout>
                  </c15:layout>
                </c:ext>
                <c:ext xmlns:c16="http://schemas.microsoft.com/office/drawing/2014/chart" uri="{C3380CC4-5D6E-409C-BE32-E72D297353CC}">
                  <c16:uniqueId val="{0000000A-0E14-4F53-9D95-0DA6AFBF2EA8}"/>
                </c:ext>
              </c:extLst>
            </c:dLbl>
            <c:dLbl>
              <c:idx val="3"/>
              <c:layout>
                <c:manualLayout>
                  <c:x val="3.6540105782231706E-2"/>
                  <c:y val="-0.15499880696731091"/>
                </c:manualLayout>
              </c:layout>
              <c:spPr>
                <a:noFill/>
                <a:ln>
                  <a:noFill/>
                </a:ln>
                <a:effectLst/>
              </c:spPr>
              <c:txPr>
                <a:bodyPr rot="0" spcFirstLastPara="1" vertOverflow="ellipsis" vert="horz" wrap="square" lIns="38100" tIns="19050" rIns="38100" bIns="19050" anchor="ctr" anchorCtr="0">
                  <a:spAutoFit/>
                </a:bodyPr>
                <a:lstStyle/>
                <a:p>
                  <a:pPr algn="l">
                    <a:defRPr sz="1197" b="0" i="0" u="none" strike="noStrike" kern="1200" baseline="0">
                      <a:solidFill>
                        <a:schemeClr val="tx1"/>
                      </a:solidFill>
                      <a:latin typeface="+mn-lt"/>
                      <a:ea typeface="+mn-ea"/>
                      <a:cs typeface="+mn-cs"/>
                    </a:defRPr>
                  </a:pPr>
                  <a:endParaRPr lang="en-US"/>
                </a:p>
              </c:txPr>
              <c:showLegendKey val="0"/>
              <c:showVal val="0"/>
              <c:showCatName val="1"/>
              <c:showSerName val="0"/>
              <c:showPercent val="1"/>
              <c:showBubbleSize val="0"/>
              <c:extLst>
                <c:ext xmlns:c15="http://schemas.microsoft.com/office/drawing/2012/chart" uri="{CE6537A1-D6FC-4f65-9D91-7224C49458BB}"/>
                <c:ext xmlns:c16="http://schemas.microsoft.com/office/drawing/2014/chart" uri="{C3380CC4-5D6E-409C-BE32-E72D297353CC}">
                  <c16:uniqueId val="{0000000B-0E14-4F53-9D95-0DA6AFBF2EA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showLegendKey val="0"/>
            <c:showVal val="0"/>
            <c:showCatName val="1"/>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Sheet1!$A$2:$A$5</c:f>
              <c:strCache>
                <c:ptCount val="4"/>
                <c:pt idx="0">
                  <c:v>Fully</c:v>
                </c:pt>
                <c:pt idx="1">
                  <c:v>Somewhat</c:v>
                </c:pt>
                <c:pt idx="2">
                  <c:v>Not too much</c:v>
                </c:pt>
                <c:pt idx="3">
                  <c:v>Not at all</c:v>
                </c:pt>
              </c:strCache>
            </c:strRef>
          </c:cat>
          <c:val>
            <c:numRef>
              <c:f>Sheet1!$C$2:$C$5</c:f>
              <c:numCache>
                <c:formatCode>0%</c:formatCode>
                <c:ptCount val="4"/>
                <c:pt idx="0">
                  <c:v>0.45</c:v>
                </c:pt>
                <c:pt idx="1">
                  <c:v>0.4</c:v>
                </c:pt>
                <c:pt idx="2">
                  <c:v>0.09</c:v>
                </c:pt>
                <c:pt idx="3">
                  <c:v>0.06</c:v>
                </c:pt>
              </c:numCache>
            </c:numRef>
          </c:val>
          <c:extLst>
            <c:ext xmlns:c16="http://schemas.microsoft.com/office/drawing/2014/chart" uri="{C3380CC4-5D6E-409C-BE32-E72D297353CC}">
              <c16:uniqueId val="{00000009-0E14-4F53-9D95-0DA6AFBF2EA8}"/>
            </c:ext>
          </c:extLst>
        </c:ser>
        <c:dLbls>
          <c:showLegendKey val="0"/>
          <c:showVal val="0"/>
          <c:showCatName val="0"/>
          <c:showSerName val="0"/>
          <c:showPercent val="1"/>
          <c:showBubbleSize val="0"/>
          <c:showLeaderLines val="1"/>
        </c:dLbls>
        <c:firstSliceAng val="0"/>
        <c:holeSize val="50"/>
        <c:extLst>
          <c:ext xmlns:c15="http://schemas.microsoft.com/office/drawing/2012/chart" uri="{02D57815-91ED-43cb-92C2-25804820EDAC}">
            <c15:filteredPieSeries>
              <c15:ser>
                <c:idx val="0"/>
                <c:order val="0"/>
                <c:tx>
                  <c:strRef>
                    <c:extLst>
                      <c:ext uri="{02D57815-91ED-43cb-92C2-25804820EDAC}">
                        <c15:formulaRef>
                          <c15:sqref>Sheet1!$B$1</c15:sqref>
                        </c15:formulaRef>
                      </c:ext>
                    </c:extLst>
                    <c:strCache>
                      <c:ptCount val="1"/>
                      <c:pt idx="0">
                        <c:v>Medicare Advantage</c:v>
                      </c:pt>
                    </c:strCache>
                  </c:strRef>
                </c:tx>
                <c:dPt>
                  <c:idx val="0"/>
                  <c:bubble3D val="0"/>
                  <c:spPr>
                    <a:solidFill>
                      <a:schemeClr val="accent1"/>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1-0E14-4F53-9D95-0DA6AFBF2EA8}"/>
                    </c:ext>
                  </c:extLst>
                </c:dPt>
                <c:dPt>
                  <c:idx val="1"/>
                  <c:bubble3D val="0"/>
                  <c:spPr>
                    <a:solidFill>
                      <a:schemeClr val="accent2"/>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3-0E14-4F53-9D95-0DA6AFBF2EA8}"/>
                    </c:ext>
                  </c:extLst>
                </c:dPt>
                <c:dPt>
                  <c:idx val="2"/>
                  <c:bubble3D val="0"/>
                  <c:spPr>
                    <a:solidFill>
                      <a:schemeClr val="accent3"/>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5-0E14-4F53-9D95-0DA6AFBF2EA8}"/>
                    </c:ext>
                  </c:extLst>
                </c:dPt>
                <c:dPt>
                  <c:idx val="3"/>
                  <c:bubble3D val="0"/>
                  <c:spPr>
                    <a:solidFill>
                      <a:schemeClr val="accent4"/>
                    </a:solidFill>
                    <a:ln>
                      <a:noFill/>
                    </a:ln>
                    <a:effectLst/>
                    <a:scene3d>
                      <a:camera prst="orthographicFront"/>
                      <a:lightRig rig="brightRoom" dir="t"/>
                    </a:scene3d>
                    <a:sp3d prstMaterial="flat">
                      <a:bevelT w="50800" h="101600" prst="angle"/>
                      <a:contourClr>
                        <a:srgbClr val="000000"/>
                      </a:contourClr>
                    </a:sp3d>
                  </c:spPr>
                  <c:extLst>
                    <c:ext xmlns:c16="http://schemas.microsoft.com/office/drawing/2014/chart" uri="{C3380CC4-5D6E-409C-BE32-E72D297353CC}">
                      <c16:uniqueId val="{00000007-0E14-4F53-9D95-0DA6AFBF2EA8}"/>
                    </c:ext>
                  </c:extLst>
                </c:dPt>
                <c:dLbls>
                  <c:dLbl>
                    <c:idx val="2"/>
                    <c:layout>
                      <c:manualLayout>
                        <c:x val="-3.9506177228532842E-2"/>
                        <c:y val="-0.13695572874419898"/>
                      </c:manualLayout>
                    </c:layout>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uri="{CE6537A1-D6FC-4f65-9D91-7224C49458BB}"/>
                      <c:ext xmlns:c16="http://schemas.microsoft.com/office/drawing/2014/chart" uri="{C3380CC4-5D6E-409C-BE32-E72D297353CC}">
                        <c16:uniqueId val="{00000005-0E14-4F53-9D95-0DA6AFBF2EA8}"/>
                      </c:ext>
                    </c:extLst>
                  </c:dLbl>
                  <c:dLbl>
                    <c:idx val="3"/>
                    <c:layout>
                      <c:manualLayout>
                        <c:x val="6.49030054468753E-2"/>
                        <c:y val="-0.13397843029323811"/>
                      </c:manualLayout>
                    </c:layout>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uri="{CE6537A1-D6FC-4f65-9D91-7224C49458BB}"/>
                      <c:ext xmlns:c16="http://schemas.microsoft.com/office/drawing/2014/chart" uri="{C3380CC4-5D6E-409C-BE32-E72D297353CC}">
                        <c16:uniqueId val="{00000007-0E14-4F53-9D95-0DA6AFBF2EA8}"/>
                      </c:ext>
                    </c:extLst>
                  </c:dLbl>
                  <c:spPr>
                    <a:noFill/>
                    <a:ln>
                      <a:noFill/>
                    </a:ln>
                    <a:effectLst/>
                  </c:spPr>
                  <c:txPr>
                    <a:bodyPr rot="0" spcFirstLastPara="1" vertOverflow="ellipsis" vert="horz" wrap="square" lIns="38100" tIns="19050" rIns="38100" bIns="19050" anchor="ctr" anchorCtr="1">
                      <a:spAutoFit/>
                    </a:bodyPr>
                    <a:lstStyle/>
                    <a:p>
                      <a:pPr>
                        <a:defRPr sz="1197" b="1" i="0" u="none" strike="noStrike" kern="1200" baseline="0">
                          <a:solidFill>
                            <a:schemeClr val="lt1"/>
                          </a:solidFill>
                          <a:latin typeface="+mn-lt"/>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uri="{CE6537A1-D6FC-4f65-9D91-7224C49458BB}"/>
                  </c:extLst>
                </c:dLbls>
                <c:cat>
                  <c:strRef>
                    <c:extLst>
                      <c:ext uri="{02D57815-91ED-43cb-92C2-25804820EDAC}">
                        <c15:formulaRef>
                          <c15:sqref>Sheet1!$A$2:$A$5</c15:sqref>
                        </c15:formulaRef>
                      </c:ext>
                    </c:extLst>
                    <c:strCache>
                      <c:ptCount val="4"/>
                      <c:pt idx="0">
                        <c:v>Fully</c:v>
                      </c:pt>
                      <c:pt idx="1">
                        <c:v>Somewhat</c:v>
                      </c:pt>
                      <c:pt idx="2">
                        <c:v>Not too much</c:v>
                      </c:pt>
                      <c:pt idx="3">
                        <c:v>Not at all</c:v>
                      </c:pt>
                    </c:strCache>
                  </c:strRef>
                </c:cat>
                <c:val>
                  <c:numRef>
                    <c:extLst>
                      <c:ext uri="{02D57815-91ED-43cb-92C2-25804820EDAC}">
                        <c15:formulaRef>
                          <c15:sqref>Sheet1!$B$2:$B$5</c15:sqref>
                        </c15:formulaRef>
                      </c:ext>
                    </c:extLst>
                    <c:numCache>
                      <c:formatCode>0%</c:formatCode>
                      <c:ptCount val="4"/>
                      <c:pt idx="0">
                        <c:v>0.66</c:v>
                      </c:pt>
                      <c:pt idx="1">
                        <c:v>0.28999999999999998</c:v>
                      </c:pt>
                      <c:pt idx="2">
                        <c:v>0.03</c:v>
                      </c:pt>
                      <c:pt idx="3">
                        <c:v>0.01</c:v>
                      </c:pt>
                    </c:numCache>
                  </c:numRef>
                </c:val>
                <c:extLst>
                  <c:ext xmlns:c16="http://schemas.microsoft.com/office/drawing/2014/chart" uri="{C3380CC4-5D6E-409C-BE32-E72D297353CC}">
                    <c16:uniqueId val="{00000008-0E14-4F53-9D95-0DA6AFBF2EA8}"/>
                  </c:ext>
                </c:extLst>
              </c15:ser>
            </c15:filteredPieSeries>
          </c:ext>
        </c:extLst>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3252140666822588"/>
          <c:y val="0"/>
          <c:w val="0.54236425118889842"/>
          <c:h val="1"/>
        </c:manualLayout>
      </c:layout>
      <c:doughnutChart>
        <c:varyColors val="1"/>
        <c:ser>
          <c:idx val="0"/>
          <c:order val="0"/>
          <c:tx>
            <c:strRef>
              <c:f>Sheet1!$B$1</c:f>
              <c:strCache>
                <c:ptCount val="1"/>
                <c:pt idx="0">
                  <c:v>Sales</c:v>
                </c:pt>
              </c:strCache>
            </c:strRef>
          </c:tx>
          <c:dPt>
            <c:idx val="0"/>
            <c:bubble3D val="0"/>
            <c:spPr>
              <a:solidFill>
                <a:schemeClr val="accent4"/>
              </a:solidFill>
              <a:ln w="19050">
                <a:solidFill>
                  <a:schemeClr val="lt1"/>
                </a:solidFill>
              </a:ln>
              <a:effectLst/>
            </c:spPr>
            <c:extLst>
              <c:ext xmlns:c16="http://schemas.microsoft.com/office/drawing/2014/chart" uri="{C3380CC4-5D6E-409C-BE32-E72D297353CC}">
                <c16:uniqueId val="{00000002-C6A6-49A6-8590-577C93839BE4}"/>
              </c:ext>
            </c:extLst>
          </c:dPt>
          <c:dPt>
            <c:idx val="1"/>
            <c:bubble3D val="0"/>
            <c:spPr>
              <a:solidFill>
                <a:schemeClr val="tx1">
                  <a:lumMod val="25000"/>
                  <a:lumOff val="75000"/>
                </a:schemeClr>
              </a:solidFill>
              <a:ln w="19050">
                <a:solidFill>
                  <a:schemeClr val="lt1"/>
                </a:solidFill>
              </a:ln>
              <a:effectLst/>
            </c:spPr>
            <c:extLst>
              <c:ext xmlns:c16="http://schemas.microsoft.com/office/drawing/2014/chart" uri="{C3380CC4-5D6E-409C-BE32-E72D297353CC}">
                <c16:uniqueId val="{00000001-C6A6-49A6-8590-577C93839BE4}"/>
              </c:ext>
            </c:extLst>
          </c:dPt>
          <c:dLbls>
            <c:dLbl>
              <c:idx val="0"/>
              <c:layout>
                <c:manualLayout>
                  <c:x val="-4.240976288220513E-3"/>
                  <c:y val="-1.455400461305973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2-C6A6-49A6-8590-577C93839BE4}"/>
                </c:ext>
              </c:extLst>
            </c:dLbl>
            <c:dLbl>
              <c:idx val="1"/>
              <c:layout>
                <c:manualLayout>
                  <c:x val="-3.5691359216310278E-3"/>
                  <c:y val="-4.2222075337284538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C6A6-49A6-8590-577C93839BE4}"/>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Yes</c:v>
                </c:pt>
                <c:pt idx="1">
                  <c:v>No</c:v>
                </c:pt>
              </c:strCache>
            </c:strRef>
          </c:cat>
          <c:val>
            <c:numRef>
              <c:f>Sheet1!$B$2:$B$3</c:f>
              <c:numCache>
                <c:formatCode>0%</c:formatCode>
                <c:ptCount val="2"/>
                <c:pt idx="0">
                  <c:v>0.28000000000000003</c:v>
                </c:pt>
                <c:pt idx="1">
                  <c:v>0.72</c:v>
                </c:pt>
              </c:numCache>
            </c:numRef>
          </c:val>
          <c:extLst>
            <c:ext xmlns:c16="http://schemas.microsoft.com/office/drawing/2014/chart" uri="{C3380CC4-5D6E-409C-BE32-E72D297353CC}">
              <c16:uniqueId val="{00000000-C6A6-49A6-8590-577C93839BE4}"/>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24871451123209709"/>
          <c:y val="0"/>
          <c:w val="0.55263888757175195"/>
          <c:h val="1"/>
        </c:manualLayout>
      </c:layout>
      <c:doughnutChart>
        <c:varyColors val="1"/>
        <c:ser>
          <c:idx val="0"/>
          <c:order val="0"/>
          <c:tx>
            <c:strRef>
              <c:f>Sheet1!$B$1</c:f>
              <c:strCache>
                <c:ptCount val="1"/>
                <c:pt idx="0">
                  <c:v>Sales</c:v>
                </c:pt>
              </c:strCache>
            </c:strRef>
          </c:tx>
          <c:dPt>
            <c:idx val="0"/>
            <c:bubble3D val="0"/>
            <c:spPr>
              <a:solidFill>
                <a:schemeClr val="tx2"/>
              </a:solidFill>
              <a:ln w="19050">
                <a:solidFill>
                  <a:schemeClr val="lt1"/>
                </a:solidFill>
              </a:ln>
              <a:effectLst/>
            </c:spPr>
            <c:extLst>
              <c:ext xmlns:c16="http://schemas.microsoft.com/office/drawing/2014/chart" uri="{C3380CC4-5D6E-409C-BE32-E72D297353CC}">
                <c16:uniqueId val="{00000001-EF4E-4F25-8E1E-69D8EBE35F00}"/>
              </c:ext>
            </c:extLst>
          </c:dPt>
          <c:dPt>
            <c:idx val="1"/>
            <c:bubble3D val="0"/>
            <c:spPr>
              <a:solidFill>
                <a:schemeClr val="tx1">
                  <a:lumMod val="25000"/>
                  <a:lumOff val="75000"/>
                </a:schemeClr>
              </a:solidFill>
              <a:ln w="19050">
                <a:solidFill>
                  <a:schemeClr val="lt1"/>
                </a:solidFill>
              </a:ln>
              <a:effectLst/>
            </c:spPr>
            <c:extLst>
              <c:ext xmlns:c16="http://schemas.microsoft.com/office/drawing/2014/chart" uri="{C3380CC4-5D6E-409C-BE32-E72D297353CC}">
                <c16:uniqueId val="{00000003-EF4E-4F25-8E1E-69D8EBE35F00}"/>
              </c:ext>
            </c:extLst>
          </c:dPt>
          <c:dLbls>
            <c:dLbl>
              <c:idx val="0"/>
              <c:layout>
                <c:manualLayout>
                  <c:x val="1.055392915629136E-2"/>
                  <c:y val="2.8917123995864123E-2"/>
                </c:manualLayout>
              </c:layout>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bg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1-EF4E-4F25-8E1E-69D8EBE35F00}"/>
                </c:ext>
              </c:extLst>
            </c:dLbl>
            <c:dLbl>
              <c:idx val="1"/>
              <c:layout>
                <c:manualLayout>
                  <c:x val="-4.046088790183278E-3"/>
                  <c:y val="-3.3956692913385829E-2"/>
                </c:manualLayout>
              </c:layout>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EF4E-4F25-8E1E-69D8EBE35F00}"/>
                </c:ext>
              </c:extLst>
            </c:dLbl>
            <c:spPr>
              <a:noFill/>
              <a:ln>
                <a:noFill/>
              </a:ln>
              <a:effectLst/>
            </c:spPr>
            <c:txPr>
              <a:bodyPr rot="0" spcFirstLastPara="1" vertOverflow="ellipsis" vert="horz" wrap="square" lIns="38100" tIns="19050" rIns="38100" bIns="19050" anchor="ctr" anchorCtr="1">
                <a:spAutoFit/>
              </a:bodyPr>
              <a:lstStyle/>
              <a:p>
                <a:pPr>
                  <a:defRPr sz="1100"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Sheet1!$A$2:$A$3</c:f>
              <c:strCache>
                <c:ptCount val="2"/>
                <c:pt idx="0">
                  <c:v>Yes</c:v>
                </c:pt>
                <c:pt idx="1">
                  <c:v>No</c:v>
                </c:pt>
              </c:strCache>
            </c:strRef>
          </c:cat>
          <c:val>
            <c:numRef>
              <c:f>Sheet1!$B$2:$B$3</c:f>
              <c:numCache>
                <c:formatCode>0%</c:formatCode>
                <c:ptCount val="2"/>
                <c:pt idx="0">
                  <c:v>0.27</c:v>
                </c:pt>
                <c:pt idx="1">
                  <c:v>0.73</c:v>
                </c:pt>
              </c:numCache>
            </c:numRef>
          </c:val>
          <c:extLst>
            <c:ext xmlns:c16="http://schemas.microsoft.com/office/drawing/2014/chart" uri="{C3380CC4-5D6E-409C-BE32-E72D297353CC}">
              <c16:uniqueId val="{00000004-EF4E-4F25-8E1E-69D8EBE35F00}"/>
            </c:ext>
          </c:extLst>
        </c:ser>
        <c:dLbls>
          <c:showLegendKey val="0"/>
          <c:showVal val="0"/>
          <c:showCatName val="0"/>
          <c:showSerName val="0"/>
          <c:showPercent val="0"/>
          <c:showBubbleSize val="0"/>
          <c:showLeaderLines val="1"/>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Medicare Advantage</c:v>
                </c:pt>
              </c:strCache>
            </c:strRef>
          </c:tx>
          <c:spPr>
            <a:solidFill>
              <a:schemeClr val="accent4"/>
            </a:solidFill>
            <a:ln w="19050">
              <a:noFill/>
            </a:ln>
            <a:effectLst/>
          </c:spPr>
          <c:invertIfNegative val="0"/>
          <c:dPt>
            <c:idx val="0"/>
            <c:invertIfNegative val="0"/>
            <c:bubble3D val="0"/>
            <c:spPr>
              <a:solidFill>
                <a:schemeClr val="accent4"/>
              </a:solidFill>
              <a:ln w="19050">
                <a:noFill/>
              </a:ln>
              <a:effectLst/>
            </c:spPr>
            <c:extLst>
              <c:ext xmlns:c16="http://schemas.microsoft.com/office/drawing/2014/chart" uri="{C3380CC4-5D6E-409C-BE32-E72D297353CC}">
                <c16:uniqueId val="{00000001-54AD-4D31-9C5A-D6E875675291}"/>
              </c:ext>
            </c:extLst>
          </c:dPt>
          <c:dPt>
            <c:idx val="3"/>
            <c:invertIfNegative val="0"/>
            <c:bubble3D val="0"/>
            <c:spPr>
              <a:solidFill>
                <a:schemeClr val="accent4"/>
              </a:solidFill>
              <a:ln w="19050">
                <a:noFill/>
              </a:ln>
              <a:effectLst/>
            </c:spPr>
            <c:extLst>
              <c:ext xmlns:c16="http://schemas.microsoft.com/office/drawing/2014/chart" uri="{C3380CC4-5D6E-409C-BE32-E72D297353CC}">
                <c16:uniqueId val="{00000003-1A1D-46F2-B07F-8456F3992D35}"/>
              </c:ext>
            </c:extLst>
          </c:dPt>
          <c:dLbls>
            <c:dLbl>
              <c:idx val="2"/>
              <c:tx>
                <c:rich>
                  <a:bodyPr/>
                  <a:lstStyle/>
                  <a:p>
                    <a:fld id="{BEC05197-4626-E545-A647-5AC737173598}"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6FA2-F94A-88F3-1F0A4FFD9FF9}"/>
                </c:ext>
              </c:extLst>
            </c:dLbl>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Online search</c:v>
                </c:pt>
                <c:pt idx="1">
                  <c:v>Referral from a different doctor</c:v>
                </c:pt>
                <c:pt idx="2">
                  <c:v>My Medicare plan</c:v>
                </c:pt>
                <c:pt idx="3">
                  <c:v>Family and friends</c:v>
                </c:pt>
                <c:pt idx="4">
                  <c:v>Other</c:v>
                </c:pt>
              </c:strCache>
            </c:strRef>
          </c:cat>
          <c:val>
            <c:numRef>
              <c:f>Sheet1!$B$2:$B$6</c:f>
              <c:numCache>
                <c:formatCode>0%</c:formatCode>
                <c:ptCount val="5"/>
                <c:pt idx="0">
                  <c:v>0.31</c:v>
                </c:pt>
                <c:pt idx="1">
                  <c:v>0.45</c:v>
                </c:pt>
                <c:pt idx="2">
                  <c:v>0.34</c:v>
                </c:pt>
                <c:pt idx="3">
                  <c:v>0.16</c:v>
                </c:pt>
                <c:pt idx="4">
                  <c:v>0.08</c:v>
                </c:pt>
              </c:numCache>
            </c:numRef>
          </c:val>
          <c:extLst>
            <c:ext xmlns:c16="http://schemas.microsoft.com/office/drawing/2014/chart" uri="{C3380CC4-5D6E-409C-BE32-E72D297353CC}">
              <c16:uniqueId val="{00000004-54AD-4D31-9C5A-D6E875675291}"/>
            </c:ext>
          </c:extLst>
        </c:ser>
        <c:ser>
          <c:idx val="1"/>
          <c:order val="1"/>
          <c:tx>
            <c:strRef>
              <c:f>Sheet1!$C$1</c:f>
              <c:strCache>
                <c:ptCount val="1"/>
                <c:pt idx="0">
                  <c:v>Traditional Medicare</c:v>
                </c:pt>
              </c:strCache>
            </c:strRef>
          </c:tx>
          <c:spPr>
            <a:solidFill>
              <a:schemeClr val="tx2"/>
            </a:solidFill>
            <a:ln w="19050">
              <a:noFill/>
            </a:ln>
            <a:effectLst/>
          </c:spPr>
          <c:invertIfNegative val="0"/>
          <c:dLbls>
            <c:dLbl>
              <c:idx val="0"/>
              <c:layout>
                <c:manualLayout>
                  <c:x val="1.4109349010190257E-2"/>
                  <c:y val="5.7794629741207476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54AD-4D31-9C5A-D6E875675291}"/>
                </c:ext>
              </c:extLst>
            </c:dLbl>
            <c:dLbl>
              <c:idx val="1"/>
              <c:tx>
                <c:rich>
                  <a:bodyPr/>
                  <a:lstStyle/>
                  <a:p>
                    <a:fld id="{1744E039-58F8-AD49-AD94-EDDE59F0D8C0}"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0-6FA2-F94A-88F3-1F0A4FFD9FF9}"/>
                </c:ext>
              </c:extLst>
            </c:dLbl>
            <c:dLbl>
              <c:idx val="3"/>
              <c:tx>
                <c:rich>
                  <a:bodyPr/>
                  <a:lstStyle/>
                  <a:p>
                    <a:fld id="{368A294B-E50E-BA41-8267-CFE6CB3857B1}"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2-6FA2-F94A-88F3-1F0A4FFD9FF9}"/>
                </c:ext>
              </c:extLst>
            </c:dLbl>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Sheet1!$A$2:$A$6</c:f>
              <c:strCache>
                <c:ptCount val="5"/>
                <c:pt idx="0">
                  <c:v>Online search</c:v>
                </c:pt>
                <c:pt idx="1">
                  <c:v>Referral from a different doctor</c:v>
                </c:pt>
                <c:pt idx="2">
                  <c:v>My Medicare plan</c:v>
                </c:pt>
                <c:pt idx="3">
                  <c:v>Family and friends</c:v>
                </c:pt>
                <c:pt idx="4">
                  <c:v>Other</c:v>
                </c:pt>
              </c:strCache>
            </c:strRef>
          </c:cat>
          <c:val>
            <c:numRef>
              <c:f>Sheet1!$C$2:$C$6</c:f>
              <c:numCache>
                <c:formatCode>0%</c:formatCode>
                <c:ptCount val="5"/>
                <c:pt idx="0">
                  <c:v>0.28999999999999998</c:v>
                </c:pt>
                <c:pt idx="1">
                  <c:v>0.56999999999999995</c:v>
                </c:pt>
                <c:pt idx="2">
                  <c:v>0.09</c:v>
                </c:pt>
                <c:pt idx="3">
                  <c:v>0.28999999999999998</c:v>
                </c:pt>
                <c:pt idx="4">
                  <c:v>0.09</c:v>
                </c:pt>
              </c:numCache>
            </c:numRef>
          </c:val>
          <c:extLst>
            <c:ext xmlns:c16="http://schemas.microsoft.com/office/drawing/2014/chart" uri="{C3380CC4-5D6E-409C-BE32-E72D297353CC}">
              <c16:uniqueId val="{00000005-54AD-4D31-9C5A-D6E875675291}"/>
            </c:ext>
          </c:extLst>
        </c:ser>
        <c:dLbls>
          <c:showLegendKey val="0"/>
          <c:showVal val="0"/>
          <c:showCatName val="0"/>
          <c:showSerName val="0"/>
          <c:showPercent val="0"/>
          <c:showBubbleSize val="0"/>
        </c:dLbls>
        <c:gapWidth val="50"/>
        <c:overlap val="-5"/>
        <c:axId val="2089667039"/>
        <c:axId val="607682639"/>
      </c:barChart>
      <c:catAx>
        <c:axId val="2089667039"/>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07682639"/>
        <c:crosses val="autoZero"/>
        <c:auto val="1"/>
        <c:lblAlgn val="ctr"/>
        <c:lblOffset val="100"/>
        <c:noMultiLvlLbl val="0"/>
      </c:catAx>
      <c:valAx>
        <c:axId val="607682639"/>
        <c:scaling>
          <c:orientation val="minMax"/>
          <c:max val="1"/>
        </c:scaling>
        <c:delete val="1"/>
        <c:axPos val="l"/>
        <c:numFmt formatCode="0%" sourceLinked="1"/>
        <c:majorTickMark val="out"/>
        <c:minorTickMark val="none"/>
        <c:tickLblPos val="nextTo"/>
        <c:crossAx val="208966703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Sheet1!$B$1</c:f>
              <c:strCache>
                <c:ptCount val="1"/>
                <c:pt idx="0">
                  <c:v>Medicare Advantage</c:v>
                </c:pt>
              </c:strCache>
            </c:strRef>
          </c:tx>
          <c:spPr>
            <a:solidFill>
              <a:schemeClr val="accent4"/>
            </a:solidFill>
            <a:ln w="19050">
              <a:noFill/>
            </a:ln>
            <a:effectLst/>
          </c:spPr>
          <c:invertIfNegative val="0"/>
          <c:dPt>
            <c:idx val="0"/>
            <c:invertIfNegative val="0"/>
            <c:bubble3D val="0"/>
            <c:spPr>
              <a:solidFill>
                <a:schemeClr val="accent4"/>
              </a:solidFill>
              <a:ln w="19050">
                <a:noFill/>
              </a:ln>
              <a:effectLst/>
            </c:spPr>
            <c:extLst>
              <c:ext xmlns:c16="http://schemas.microsoft.com/office/drawing/2014/chart" uri="{C3380CC4-5D6E-409C-BE32-E72D297353CC}">
                <c16:uniqueId val="{00000001-1CA4-FD47-9E06-A1A45811B6C7}"/>
              </c:ext>
            </c:extLst>
          </c:dPt>
          <c:dPt>
            <c:idx val="1"/>
            <c:invertIfNegative val="0"/>
            <c:bubble3D val="0"/>
            <c:spPr>
              <a:solidFill>
                <a:schemeClr val="accent4"/>
              </a:solidFill>
              <a:ln w="19050">
                <a:noFill/>
              </a:ln>
              <a:effectLst/>
            </c:spPr>
            <c:extLst>
              <c:ext xmlns:c16="http://schemas.microsoft.com/office/drawing/2014/chart" uri="{C3380CC4-5D6E-409C-BE32-E72D297353CC}">
                <c16:uniqueId val="{00000003-1CA4-FD47-9E06-A1A45811B6C7}"/>
              </c:ext>
            </c:extLst>
          </c:dPt>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My doctor discussed it with me</c:v>
                </c:pt>
                <c:pt idx="1">
                  <c:v>My doctor changed their care plan for me</c:v>
                </c:pt>
                <c:pt idx="2">
                  <c:v>My plan offered me more services or benefits</c:v>
                </c:pt>
                <c:pt idx="3">
                  <c:v>Was not clear how it was used</c:v>
                </c:pt>
                <c:pt idx="4">
                  <c:v>Was not used</c:v>
                </c:pt>
                <c:pt idx="5">
                  <c:v>Other</c:v>
                </c:pt>
              </c:strCache>
            </c:strRef>
          </c:cat>
          <c:val>
            <c:numRef>
              <c:f>Sheet1!$B$2:$B$7</c:f>
              <c:numCache>
                <c:formatCode>0%</c:formatCode>
                <c:ptCount val="6"/>
                <c:pt idx="0">
                  <c:v>0.49</c:v>
                </c:pt>
                <c:pt idx="1">
                  <c:v>0.06</c:v>
                </c:pt>
                <c:pt idx="2">
                  <c:v>0.12</c:v>
                </c:pt>
                <c:pt idx="3">
                  <c:v>0.21</c:v>
                </c:pt>
                <c:pt idx="4">
                  <c:v>0.12</c:v>
                </c:pt>
                <c:pt idx="5">
                  <c:v>0.09</c:v>
                </c:pt>
              </c:numCache>
            </c:numRef>
          </c:val>
          <c:extLst>
            <c:ext xmlns:c16="http://schemas.microsoft.com/office/drawing/2014/chart" uri="{C3380CC4-5D6E-409C-BE32-E72D297353CC}">
              <c16:uniqueId val="{00000004-1CA4-FD47-9E06-A1A45811B6C7}"/>
            </c:ext>
          </c:extLst>
        </c:ser>
        <c:ser>
          <c:idx val="1"/>
          <c:order val="1"/>
          <c:tx>
            <c:strRef>
              <c:f>Sheet1!$C$1</c:f>
              <c:strCache>
                <c:ptCount val="1"/>
                <c:pt idx="0">
                  <c:v>Traditional Medicare</c:v>
                </c:pt>
              </c:strCache>
            </c:strRef>
          </c:tx>
          <c:spPr>
            <a:solidFill>
              <a:schemeClr val="tx2"/>
            </a:solidFill>
            <a:ln w="19050">
              <a:noFill/>
            </a:ln>
            <a:effectLst/>
          </c:spPr>
          <c:invertIfNegative val="0"/>
          <c:dLbls>
            <c:dLbl>
              <c:idx val="0"/>
              <c:tx>
                <c:rich>
                  <a:bodyPr/>
                  <a:lstStyle/>
                  <a:p>
                    <a:fld id="{9CCE1C3D-7E64-475A-B813-4C08CD2CD5A3}" type="VALUE">
                      <a:rPr lang="en-US" smtClean="0"/>
                      <a:pPr/>
                      <a:t>[VALUE]</a:t>
                    </a:fld>
                    <a:r>
                      <a:rPr lang="en-US"/>
                      <a:t>*</a:t>
                    </a:r>
                  </a:p>
                </c:rich>
              </c:tx>
              <c:dLblPos val="outEnd"/>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4-1949-4F93-8ED4-7B0F00314E08}"/>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Sheet1!$A$2:$A$7</c:f>
              <c:strCache>
                <c:ptCount val="6"/>
                <c:pt idx="0">
                  <c:v>My doctor discussed it with me</c:v>
                </c:pt>
                <c:pt idx="1">
                  <c:v>My doctor changed their care plan for me</c:v>
                </c:pt>
                <c:pt idx="2">
                  <c:v>My plan offered me more services or benefits</c:v>
                </c:pt>
                <c:pt idx="3">
                  <c:v>Was not clear how it was used</c:v>
                </c:pt>
                <c:pt idx="4">
                  <c:v>Was not used</c:v>
                </c:pt>
                <c:pt idx="5">
                  <c:v>Other</c:v>
                </c:pt>
              </c:strCache>
            </c:strRef>
          </c:cat>
          <c:val>
            <c:numRef>
              <c:f>Sheet1!$C$2:$C$7</c:f>
              <c:numCache>
                <c:formatCode>0%</c:formatCode>
                <c:ptCount val="6"/>
                <c:pt idx="0">
                  <c:v>0.62</c:v>
                </c:pt>
                <c:pt idx="1">
                  <c:v>0.06</c:v>
                </c:pt>
                <c:pt idx="2">
                  <c:v>0.08</c:v>
                </c:pt>
                <c:pt idx="3">
                  <c:v>0.13</c:v>
                </c:pt>
                <c:pt idx="4">
                  <c:v>0.1</c:v>
                </c:pt>
                <c:pt idx="5">
                  <c:v>0.11</c:v>
                </c:pt>
              </c:numCache>
            </c:numRef>
          </c:val>
          <c:extLst>
            <c:ext xmlns:c16="http://schemas.microsoft.com/office/drawing/2014/chart" uri="{C3380CC4-5D6E-409C-BE32-E72D297353CC}">
              <c16:uniqueId val="{00000006-1CA4-FD47-9E06-A1A45811B6C7}"/>
            </c:ext>
          </c:extLst>
        </c:ser>
        <c:dLbls>
          <c:showLegendKey val="0"/>
          <c:showVal val="0"/>
          <c:showCatName val="0"/>
          <c:showSerName val="0"/>
          <c:showPercent val="0"/>
          <c:showBubbleSize val="0"/>
        </c:dLbls>
        <c:gapWidth val="80"/>
        <c:overlap val="-5"/>
        <c:axId val="2089667039"/>
        <c:axId val="607682639"/>
      </c:barChart>
      <c:catAx>
        <c:axId val="2089667039"/>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07682639"/>
        <c:crosses val="autoZero"/>
        <c:auto val="1"/>
        <c:lblAlgn val="ctr"/>
        <c:lblOffset val="100"/>
        <c:noMultiLvlLbl val="0"/>
      </c:catAx>
      <c:valAx>
        <c:axId val="607682639"/>
        <c:scaling>
          <c:orientation val="minMax"/>
          <c:max val="1"/>
        </c:scaling>
        <c:delete val="1"/>
        <c:axPos val="l"/>
        <c:numFmt formatCode="0%" sourceLinked="1"/>
        <c:majorTickMark val="out"/>
        <c:minorTickMark val="none"/>
        <c:tickLblPos val="nextTo"/>
        <c:crossAx val="208966703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9916521545917871"/>
          <c:y val="3.4985849138113465E-2"/>
          <c:w val="0.58531450235387239"/>
          <c:h val="0.96501415086188658"/>
        </c:manualLayout>
      </c:layout>
      <c:barChart>
        <c:barDir val="bar"/>
        <c:grouping val="clustered"/>
        <c:varyColors val="0"/>
        <c:ser>
          <c:idx val="0"/>
          <c:order val="1"/>
          <c:tx>
            <c:strRef>
              <c:f>Sheet1!$B$1</c:f>
              <c:strCache>
                <c:ptCount val="1"/>
                <c:pt idx="0">
                  <c:v>All Medicare Advantage plan enrollees</c:v>
                </c:pt>
              </c:strCache>
            </c:strRef>
          </c:tx>
          <c:spPr>
            <a:solidFill>
              <a:schemeClr val="accent4"/>
            </a:solidFill>
            <a:ln>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Sheet1!$A$2:$A$12</c:f>
              <c:strCache>
                <c:ptCount val="11"/>
                <c:pt idx="0">
                  <c:v>Help with something else</c:v>
                </c:pt>
                <c:pt idx="1">
                  <c:v>Manage heart failure  </c:v>
                </c:pt>
                <c:pt idx="2">
                  <c:v>Manage your diabetes</c:v>
                </c:pt>
                <c:pt idx="3">
                  <c:v>Transfer medical records</c:v>
                </c:pt>
                <c:pt idx="5">
                  <c:v>Get transportation to medical appointments</c:v>
                </c:pt>
                <c:pt idx="6">
                  <c:v>Make an appointment with a specialist</c:v>
                </c:pt>
                <c:pt idx="7">
                  <c:v>Communicate with your primary care doctor</c:v>
                </c:pt>
                <c:pt idx="8">
                  <c:v>Schedule an annual flu shot or COVID vaccination</c:v>
                </c:pt>
                <c:pt idx="9">
                  <c:v>Schedule an eye exam or wellness screening</c:v>
                </c:pt>
                <c:pt idx="10">
                  <c:v>Schedule an annual visit to a primary care doctor</c:v>
                </c:pt>
              </c:strCache>
            </c:strRef>
          </c:cat>
          <c:val>
            <c:numRef>
              <c:f>Sheet1!$B$2:$B$12</c:f>
              <c:numCache>
                <c:formatCode>0%</c:formatCode>
                <c:ptCount val="11"/>
                <c:pt idx="0">
                  <c:v>7.0000000000000007E-2</c:v>
                </c:pt>
                <c:pt idx="1">
                  <c:v>0.13</c:v>
                </c:pt>
                <c:pt idx="2">
                  <c:v>0.2</c:v>
                </c:pt>
                <c:pt idx="3">
                  <c:v>0.23</c:v>
                </c:pt>
                <c:pt idx="5">
                  <c:v>0.13</c:v>
                </c:pt>
                <c:pt idx="6">
                  <c:v>0.45</c:v>
                </c:pt>
                <c:pt idx="7">
                  <c:v>0.47</c:v>
                </c:pt>
                <c:pt idx="8">
                  <c:v>0.48</c:v>
                </c:pt>
                <c:pt idx="9">
                  <c:v>0.51</c:v>
                </c:pt>
                <c:pt idx="10">
                  <c:v>0.55000000000000004</c:v>
                </c:pt>
              </c:numCache>
            </c:numRef>
          </c:val>
          <c:extLst>
            <c:ext xmlns:c16="http://schemas.microsoft.com/office/drawing/2014/chart" uri="{C3380CC4-5D6E-409C-BE32-E72D297353CC}">
              <c16:uniqueId val="{00000000-9A37-46A7-97A7-BE59C75CE7F2}"/>
            </c:ext>
          </c:extLst>
        </c:ser>
        <c:dLbls>
          <c:showLegendKey val="0"/>
          <c:showVal val="0"/>
          <c:showCatName val="0"/>
          <c:showSerName val="0"/>
          <c:showPercent val="0"/>
          <c:showBubbleSize val="0"/>
        </c:dLbls>
        <c:gapWidth val="10"/>
        <c:axId val="666698863"/>
        <c:axId val="2024072367"/>
        <c:extLst>
          <c:ext xmlns:c15="http://schemas.microsoft.com/office/drawing/2012/chart" uri="{02D57815-91ED-43cb-92C2-25804820EDAC}">
            <c15:filteredBarSeries>
              <c15:ser>
                <c:idx val="1"/>
                <c:order val="0"/>
                <c:tx>
                  <c:strRef>
                    <c:extLst>
                      <c:ext uri="{02D57815-91ED-43cb-92C2-25804820EDAC}">
                        <c15:formulaRef>
                          <c15:sqref>Sheet1!$C$1</c15:sqref>
                        </c15:formulaRef>
                      </c:ext>
                    </c:extLst>
                    <c:strCache>
                      <c:ptCount val="1"/>
                      <c:pt idx="0">
                        <c:v>Dually eligible plan enrollees</c:v>
                      </c:pt>
                    </c:strCache>
                  </c:strRef>
                </c:tx>
                <c:spPr>
                  <a:solidFill>
                    <a:schemeClr val="accent4"/>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Sheet1!$A$2:$A$12</c15:sqref>
                        </c15:formulaRef>
                      </c:ext>
                    </c:extLst>
                    <c:strCache>
                      <c:ptCount val="11"/>
                      <c:pt idx="0">
                        <c:v>Help with something else</c:v>
                      </c:pt>
                      <c:pt idx="1">
                        <c:v>Manage heart failure  </c:v>
                      </c:pt>
                      <c:pt idx="2">
                        <c:v>Manage your diabetes</c:v>
                      </c:pt>
                      <c:pt idx="3">
                        <c:v>Transfer medical records</c:v>
                      </c:pt>
                      <c:pt idx="5">
                        <c:v>Get transportation to medical appointments</c:v>
                      </c:pt>
                      <c:pt idx="6">
                        <c:v>Make an appointment with a specialist</c:v>
                      </c:pt>
                      <c:pt idx="7">
                        <c:v>Communicate with your primary care doctor</c:v>
                      </c:pt>
                      <c:pt idx="8">
                        <c:v>Schedule an annual flu shot or COVID vaccination</c:v>
                      </c:pt>
                      <c:pt idx="9">
                        <c:v>Schedule an eye exam or wellness screening</c:v>
                      </c:pt>
                      <c:pt idx="10">
                        <c:v>Schedule an annual visit to a primary care doctor</c:v>
                      </c:pt>
                    </c:strCache>
                  </c:strRef>
                </c:cat>
                <c:val>
                  <c:numRef>
                    <c:extLst>
                      <c:ext uri="{02D57815-91ED-43cb-92C2-25804820EDAC}">
                        <c15:formulaRef>
                          <c15:sqref>Sheet1!$C$2:$C$12</c15:sqref>
                        </c15:formulaRef>
                      </c:ext>
                    </c:extLst>
                    <c:numCache>
                      <c:formatCode>0%</c:formatCode>
                      <c:ptCount val="11"/>
                      <c:pt idx="0">
                        <c:v>0.15</c:v>
                      </c:pt>
                      <c:pt idx="1">
                        <c:v>0.17</c:v>
                      </c:pt>
                      <c:pt idx="2">
                        <c:v>0.23</c:v>
                      </c:pt>
                      <c:pt idx="3">
                        <c:v>0.41</c:v>
                      </c:pt>
                      <c:pt idx="5">
                        <c:v>0.38</c:v>
                      </c:pt>
                      <c:pt idx="6">
                        <c:v>0.54</c:v>
                      </c:pt>
                      <c:pt idx="7">
                        <c:v>0.57999999999999996</c:v>
                      </c:pt>
                      <c:pt idx="8">
                        <c:v>0.56000000000000005</c:v>
                      </c:pt>
                      <c:pt idx="9">
                        <c:v>0.56999999999999995</c:v>
                      </c:pt>
                      <c:pt idx="10">
                        <c:v>0.66</c:v>
                      </c:pt>
                    </c:numCache>
                  </c:numRef>
                </c:val>
                <c:extLst>
                  <c:ext xmlns:c16="http://schemas.microsoft.com/office/drawing/2014/chart" uri="{C3380CC4-5D6E-409C-BE32-E72D297353CC}">
                    <c16:uniqueId val="{00000003-9A37-46A7-97A7-BE59C75CE7F2}"/>
                  </c:ext>
                </c:extLst>
              </c15:ser>
            </c15:filteredBarSeries>
          </c:ext>
        </c:extLst>
      </c:barChart>
      <c:catAx>
        <c:axId val="666698863"/>
        <c:scaling>
          <c:orientation val="minMax"/>
        </c:scaling>
        <c:delete val="0"/>
        <c:axPos val="l"/>
        <c:numFmt formatCode="General" sourceLinked="1"/>
        <c:majorTickMark val="none"/>
        <c:minorTickMark val="none"/>
        <c:tickLblPos val="nextTo"/>
        <c:spPr>
          <a:noFill/>
          <a:ln w="9525" cap="flat" cmpd="sng" algn="ctr">
            <a:no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2024072367"/>
        <c:crosses val="autoZero"/>
        <c:auto val="1"/>
        <c:lblAlgn val="ctr"/>
        <c:lblOffset val="100"/>
        <c:noMultiLvlLbl val="0"/>
      </c:catAx>
      <c:valAx>
        <c:axId val="2024072367"/>
        <c:scaling>
          <c:orientation val="minMax"/>
          <c:max val="1"/>
        </c:scaling>
        <c:delete val="1"/>
        <c:axPos val="b"/>
        <c:numFmt formatCode="0%" sourceLinked="1"/>
        <c:majorTickMark val="none"/>
        <c:minorTickMark val="none"/>
        <c:tickLblPos val="nextTo"/>
        <c:crossAx val="666698863"/>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
          <c:y val="3.2694155188412649E-2"/>
          <c:w val="1"/>
          <c:h val="0.82994387307619644"/>
        </c:manualLayout>
      </c:layout>
      <c:barChart>
        <c:barDir val="col"/>
        <c:grouping val="stacked"/>
        <c:varyColors val="0"/>
        <c:ser>
          <c:idx val="1"/>
          <c:order val="1"/>
          <c:tx>
            <c:strRef>
              <c:f>Sheet1!$C$1</c:f>
              <c:strCache>
                <c:ptCount val="1"/>
                <c:pt idx="0">
                  <c:v>computed</c:v>
                </c:pt>
              </c:strCache>
            </c:strRef>
          </c:tx>
          <c:spPr>
            <a:solidFill>
              <a:schemeClr val="accent4">
                <a:alpha val="70000"/>
              </a:schemeClr>
            </a:solidFill>
            <a:ln w="19050">
              <a:noFill/>
            </a:ln>
            <a:effectLst/>
          </c:spPr>
          <c:invertIfNegative val="0"/>
          <c:dPt>
            <c:idx val="0"/>
            <c:invertIfNegative val="0"/>
            <c:bubble3D val="0"/>
            <c:spPr>
              <a:solidFill>
                <a:schemeClr val="accent4"/>
              </a:solidFill>
              <a:ln w="19050">
                <a:noFill/>
              </a:ln>
              <a:effectLst/>
            </c:spPr>
            <c:extLst>
              <c:ext xmlns:c16="http://schemas.microsoft.com/office/drawing/2014/chart" uri="{C3380CC4-5D6E-409C-BE32-E72D297353CC}">
                <c16:uniqueId val="{00000001-7A05-0141-938D-4C910158182A}"/>
              </c:ext>
            </c:extLst>
          </c:dPt>
          <c:dLbls>
            <c:dLbl>
              <c:idx val="3"/>
              <c:layout>
                <c:manualLayout>
                  <c:x val="5.173367632465267E-17"/>
                  <c:y val="1.0876148842598688E-4"/>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4F6F-DD48-9A98-78D73BF1D220}"/>
                </c:ext>
              </c:extLst>
            </c:dLbl>
            <c:dLbl>
              <c:idx val="7"/>
              <c:layout>
                <c:manualLayout>
                  <c:x val="-1.4109347442680777E-3"/>
                  <c:y val="-4.6939404313591233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4F6F-DD48-9A98-78D73BF1D220}"/>
                </c:ext>
              </c:extLst>
            </c:dLbl>
            <c:dLbl>
              <c:idx val="8"/>
              <c:layout>
                <c:manualLayout>
                  <c:x val="0"/>
                  <c:y val="-4.6252073841940328E-2"/>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4F6F-DD48-9A98-78D73BF1D220}"/>
                </c:ext>
              </c:extLst>
            </c:dLbl>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Sheet1!$A$2:$A$10</c:f>
              <c:strCache>
                <c:ptCount val="9"/>
                <c:pt idx="0">
                  <c:v>Used any benefits</c:v>
                </c:pt>
                <c:pt idx="1">
                  <c:v>Dental </c:v>
                </c:pt>
                <c:pt idx="2">
                  <c:v>Vision</c:v>
                </c:pt>
                <c:pt idx="3">
                  <c:v>Hearing</c:v>
                </c:pt>
                <c:pt idx="4">
                  <c:v>Gym membership</c:v>
                </c:pt>
                <c:pt idx="5">
                  <c:v>Allowance for 
over-the-counter 
medications</c:v>
                </c:pt>
                <c:pt idx="6">
                  <c:v>Allowance for groceries</c:v>
                </c:pt>
                <c:pt idx="7">
                  <c:v>Meal delivery</c:v>
                </c:pt>
                <c:pt idx="8">
                  <c:v>Other benefits</c:v>
                </c:pt>
              </c:strCache>
            </c:strRef>
          </c:cat>
          <c:val>
            <c:numRef>
              <c:f>Sheet1!$C$2:$C$10</c:f>
              <c:numCache>
                <c:formatCode>0%</c:formatCode>
                <c:ptCount val="9"/>
                <c:pt idx="0">
                  <c:v>0.69373072970195271</c:v>
                </c:pt>
                <c:pt idx="1">
                  <c:v>0.42086330935251798</c:v>
                </c:pt>
                <c:pt idx="2">
                  <c:v>0.40647482014388492</c:v>
                </c:pt>
                <c:pt idx="3">
                  <c:v>7.3484069886947584E-2</c:v>
                </c:pt>
                <c:pt idx="4">
                  <c:v>0.18705035971223022</c:v>
                </c:pt>
                <c:pt idx="5">
                  <c:v>0.46300102774922919</c:v>
                </c:pt>
                <c:pt idx="6">
                  <c:v>0.12281603288797534</c:v>
                </c:pt>
                <c:pt idx="7">
                  <c:v>2.4152106885919837E-2</c:v>
                </c:pt>
                <c:pt idx="8">
                  <c:v>2.2096608427543678E-2</c:v>
                </c:pt>
              </c:numCache>
            </c:numRef>
          </c:val>
          <c:extLst>
            <c:ext xmlns:c16="http://schemas.microsoft.com/office/drawing/2014/chart" uri="{C3380CC4-5D6E-409C-BE32-E72D297353CC}">
              <c16:uniqueId val="{00000002-7A05-0141-938D-4C910158182A}"/>
            </c:ext>
          </c:extLst>
        </c:ser>
        <c:ser>
          <c:idx val="2"/>
          <c:order val="2"/>
          <c:tx>
            <c:strRef>
              <c:f>Sheet1!$D$1</c:f>
              <c:strCache>
                <c:ptCount val="1"/>
                <c:pt idx="0">
                  <c:v>Column1</c:v>
                </c:pt>
              </c:strCache>
            </c:strRef>
          </c:tx>
          <c:spPr>
            <a:solidFill>
              <a:schemeClr val="tx1">
                <a:lumMod val="10000"/>
                <a:lumOff val="90000"/>
              </a:schemeClr>
            </a:solidFill>
            <a:ln w="19050">
              <a:noFill/>
            </a:ln>
            <a:effectLst/>
          </c:spPr>
          <c:invertIfNegative val="0"/>
          <c:dLbls>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Sheet1!$A$2:$A$10</c:f>
              <c:strCache>
                <c:ptCount val="9"/>
                <c:pt idx="0">
                  <c:v>Used any benefits</c:v>
                </c:pt>
                <c:pt idx="1">
                  <c:v>Dental </c:v>
                </c:pt>
                <c:pt idx="2">
                  <c:v>Vision</c:v>
                </c:pt>
                <c:pt idx="3">
                  <c:v>Hearing</c:v>
                </c:pt>
                <c:pt idx="4">
                  <c:v>Gym membership</c:v>
                </c:pt>
                <c:pt idx="5">
                  <c:v>Allowance for 
over-the-counter 
medications</c:v>
                </c:pt>
                <c:pt idx="6">
                  <c:v>Allowance for groceries</c:v>
                </c:pt>
                <c:pt idx="7">
                  <c:v>Meal delivery</c:v>
                </c:pt>
                <c:pt idx="8">
                  <c:v>Other benefits</c:v>
                </c:pt>
              </c:strCache>
            </c:strRef>
          </c:cat>
          <c:val>
            <c:numRef>
              <c:f>Sheet1!$D$2:$D$10</c:f>
              <c:numCache>
                <c:formatCode>0%</c:formatCode>
                <c:ptCount val="9"/>
                <c:pt idx="0">
                  <c:v>0.30626927029804729</c:v>
                </c:pt>
                <c:pt idx="1">
                  <c:v>0.57913669064748197</c:v>
                </c:pt>
                <c:pt idx="2">
                  <c:v>0.59352517985611508</c:v>
                </c:pt>
                <c:pt idx="3">
                  <c:v>0.92651593011305244</c:v>
                </c:pt>
                <c:pt idx="4">
                  <c:v>0.81294964028776984</c:v>
                </c:pt>
                <c:pt idx="5">
                  <c:v>0.53699897225077087</c:v>
                </c:pt>
                <c:pt idx="6">
                  <c:v>0.87718396711202462</c:v>
                </c:pt>
                <c:pt idx="7">
                  <c:v>0.97584789311408016</c:v>
                </c:pt>
                <c:pt idx="8">
                  <c:v>0.97790339157245632</c:v>
                </c:pt>
              </c:numCache>
            </c:numRef>
          </c:val>
          <c:extLst>
            <c:ext xmlns:c16="http://schemas.microsoft.com/office/drawing/2014/chart" uri="{C3380CC4-5D6E-409C-BE32-E72D297353CC}">
              <c16:uniqueId val="{00000003-7A05-0141-938D-4C910158182A}"/>
            </c:ext>
          </c:extLst>
        </c:ser>
        <c:dLbls>
          <c:showLegendKey val="0"/>
          <c:showVal val="0"/>
          <c:showCatName val="0"/>
          <c:showSerName val="0"/>
          <c:showPercent val="0"/>
          <c:showBubbleSize val="0"/>
        </c:dLbls>
        <c:gapWidth val="80"/>
        <c:overlap val="100"/>
        <c:axId val="494977040"/>
        <c:axId val="422897759"/>
        <c:extLst>
          <c:ext xmlns:c15="http://schemas.microsoft.com/office/drawing/2012/chart" uri="{02D57815-91ED-43cb-92C2-25804820EDAC}">
            <c15:filteredBarSeries>
              <c15:ser>
                <c:idx val="0"/>
                <c:order val="0"/>
                <c:tx>
                  <c:strRef>
                    <c:extLst>
                      <c:ext uri="{02D57815-91ED-43cb-92C2-25804820EDAC}">
                        <c15:formulaRef>
                          <c15:sqref>Sheet1!$B$1</c15:sqref>
                        </c15:formulaRef>
                      </c:ext>
                    </c:extLst>
                    <c:strCache>
                      <c:ptCount val="1"/>
                      <c:pt idx="0">
                        <c:v>Sales</c:v>
                      </c:pt>
                    </c:strCache>
                  </c:strRef>
                </c:tx>
                <c:spPr>
                  <a:solidFill>
                    <a:schemeClr val="accent1"/>
                  </a:solidFill>
                  <a:ln w="19050">
                    <a:solidFill>
                      <a:schemeClr val="lt1"/>
                    </a:solidFill>
                  </a:ln>
                  <a:effectLst/>
                </c:spPr>
                <c:invertIfNegative val="0"/>
                <c:dPt>
                  <c:idx val="1"/>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5-7A05-0141-938D-4C910158182A}"/>
                    </c:ext>
                  </c:extLst>
                </c:dPt>
                <c:dPt>
                  <c:idx val="2"/>
                  <c:invertIfNegative val="0"/>
                  <c:bubble3D val="0"/>
                  <c:spPr>
                    <a:solidFill>
                      <a:schemeClr val="accent1"/>
                    </a:solidFill>
                    <a:ln w="19050">
                      <a:solidFill>
                        <a:schemeClr val="lt1"/>
                      </a:solidFill>
                    </a:ln>
                    <a:effectLst/>
                  </c:spPr>
                  <c:extLst>
                    <c:ext xmlns:c16="http://schemas.microsoft.com/office/drawing/2014/chart" uri="{C3380CC4-5D6E-409C-BE32-E72D297353CC}">
                      <c16:uniqueId val="{00000007-7A05-0141-938D-4C910158182A}"/>
                    </c:ext>
                  </c:extLst>
                </c:dPt>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uri="{CE6537A1-D6FC-4f65-9D91-7224C49458BB}">
                      <c15:showLeaderLines val="1"/>
                      <c15:leaderLines>
                        <c:spPr>
                          <a:ln w="9525" cap="flat" cmpd="sng" algn="ctr">
                            <a:solidFill>
                              <a:schemeClr val="tx1">
                                <a:lumMod val="35000"/>
                                <a:lumOff val="65000"/>
                              </a:schemeClr>
                            </a:solidFill>
                            <a:round/>
                          </a:ln>
                          <a:effectLst/>
                        </c:spPr>
                      </c15:leaderLines>
                    </c:ext>
                  </c:extLst>
                </c:dLbls>
                <c:cat>
                  <c:strRef>
                    <c:extLst>
                      <c:ext uri="{02D57815-91ED-43cb-92C2-25804820EDAC}">
                        <c15:formulaRef>
                          <c15:sqref>Sheet1!$A$2:$A$10</c15:sqref>
                        </c15:formulaRef>
                      </c:ext>
                    </c:extLst>
                    <c:strCache>
                      <c:ptCount val="9"/>
                      <c:pt idx="0">
                        <c:v>Used any benefits</c:v>
                      </c:pt>
                      <c:pt idx="1">
                        <c:v>Dental </c:v>
                      </c:pt>
                      <c:pt idx="2">
                        <c:v>Vision</c:v>
                      </c:pt>
                      <c:pt idx="3">
                        <c:v>Hearing</c:v>
                      </c:pt>
                      <c:pt idx="4">
                        <c:v>Gym membership</c:v>
                      </c:pt>
                      <c:pt idx="5">
                        <c:v>Allowance for 
over-the-counter 
medications</c:v>
                      </c:pt>
                      <c:pt idx="6">
                        <c:v>Allowance for groceries</c:v>
                      </c:pt>
                      <c:pt idx="7">
                        <c:v>Meal delivery</c:v>
                      </c:pt>
                      <c:pt idx="8">
                        <c:v>Other benefits</c:v>
                      </c:pt>
                    </c:strCache>
                  </c:strRef>
                </c:cat>
                <c:val>
                  <c:numRef>
                    <c:extLst>
                      <c:ext uri="{02D57815-91ED-43cb-92C2-25804820EDAC}">
                        <c15:formulaRef>
                          <c15:sqref>Sheet1!$B$2:$B$10</c15:sqref>
                        </c15:formulaRef>
                      </c:ext>
                    </c:extLst>
                    <c:numCache>
                      <c:formatCode>0%</c:formatCode>
                      <c:ptCount val="9"/>
                      <c:pt idx="0">
                        <c:v>0.69373072970195271</c:v>
                      </c:pt>
                      <c:pt idx="1">
                        <c:v>0.42086330935251798</c:v>
                      </c:pt>
                      <c:pt idx="2">
                        <c:v>0.40647482014388492</c:v>
                      </c:pt>
                      <c:pt idx="3">
                        <c:v>7.3484069886947584E-2</c:v>
                      </c:pt>
                      <c:pt idx="4">
                        <c:v>0.18705035971223022</c:v>
                      </c:pt>
                      <c:pt idx="5">
                        <c:v>0.46300102774922919</c:v>
                      </c:pt>
                      <c:pt idx="6">
                        <c:v>0.12281603288797534</c:v>
                      </c:pt>
                      <c:pt idx="7">
                        <c:v>2.4152106885919837E-2</c:v>
                      </c:pt>
                      <c:pt idx="8">
                        <c:v>2.2096608427543678E-2</c:v>
                      </c:pt>
                    </c:numCache>
                  </c:numRef>
                </c:val>
                <c:extLst>
                  <c:ext xmlns:c16="http://schemas.microsoft.com/office/drawing/2014/chart" uri="{C3380CC4-5D6E-409C-BE32-E72D297353CC}">
                    <c16:uniqueId val="{00000008-7A05-0141-938D-4C910158182A}"/>
                  </c:ext>
                </c:extLst>
              </c15:ser>
            </c15:filteredBarSeries>
          </c:ext>
        </c:extLst>
      </c:barChart>
      <c:catAx>
        <c:axId val="494977040"/>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mn-lt"/>
                <a:ea typeface="+mn-ea"/>
                <a:cs typeface="+mn-cs"/>
              </a:defRPr>
            </a:pPr>
            <a:endParaRPr lang="en-US"/>
          </a:p>
        </c:txPr>
        <c:crossAx val="422897759"/>
        <c:crosses val="autoZero"/>
        <c:auto val="1"/>
        <c:lblAlgn val="ctr"/>
        <c:lblOffset val="100"/>
        <c:noMultiLvlLbl val="0"/>
      </c:catAx>
      <c:valAx>
        <c:axId val="422897759"/>
        <c:scaling>
          <c:orientation val="minMax"/>
        </c:scaling>
        <c:delete val="1"/>
        <c:axPos val="l"/>
        <c:numFmt formatCode="0%" sourceLinked="1"/>
        <c:majorTickMark val="out"/>
        <c:minorTickMark val="none"/>
        <c:tickLblPos val="nextTo"/>
        <c:crossAx val="494977040"/>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solidFill>
            <a:schemeClr val="tx1"/>
          </a:solidFill>
        </a:defRPr>
      </a:pPr>
      <a:endParaRPr lang="en-US"/>
    </a:p>
  </c:txPr>
  <c:externalData r:id="rId3">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1"/>
    <c:plotArea>
      <c:layout/>
      <c:barChart>
        <c:barDir val="col"/>
        <c:grouping val="clustered"/>
        <c:varyColors val="0"/>
        <c:ser>
          <c:idx val="0"/>
          <c:order val="0"/>
          <c:tx>
            <c:strRef>
              <c:f>Sheet1!$B$1</c:f>
              <c:strCache>
                <c:ptCount val="1"/>
                <c:pt idx="0">
                  <c:v>Medicare Advantage</c:v>
                </c:pt>
              </c:strCache>
            </c:strRef>
          </c:tx>
          <c:spPr>
            <a:solidFill>
              <a:schemeClr val="accent4"/>
            </a:solidFill>
            <a:ln w="19050">
              <a:noFill/>
            </a:ln>
            <a:effectLst/>
          </c:spPr>
          <c:invertIfNegative val="0"/>
          <c:dPt>
            <c:idx val="0"/>
            <c:invertIfNegative val="0"/>
            <c:bubble3D val="0"/>
            <c:spPr>
              <a:solidFill>
                <a:schemeClr val="accent4"/>
              </a:solidFill>
              <a:ln w="19050">
                <a:noFill/>
              </a:ln>
              <a:effectLst/>
            </c:spPr>
            <c:extLst>
              <c:ext xmlns:c16="http://schemas.microsoft.com/office/drawing/2014/chart" uri="{C3380CC4-5D6E-409C-BE32-E72D297353CC}">
                <c16:uniqueId val="{00000001-1CA4-FD47-9E06-A1A45811B6C7}"/>
              </c:ext>
            </c:extLst>
          </c:dPt>
          <c:dPt>
            <c:idx val="1"/>
            <c:invertIfNegative val="0"/>
            <c:bubble3D val="0"/>
            <c:spPr>
              <a:solidFill>
                <a:schemeClr val="accent4"/>
              </a:solidFill>
              <a:ln w="19050">
                <a:noFill/>
              </a:ln>
              <a:effectLst/>
            </c:spPr>
            <c:extLst>
              <c:ext xmlns:c16="http://schemas.microsoft.com/office/drawing/2014/chart" uri="{C3380CC4-5D6E-409C-BE32-E72D297353CC}">
                <c16:uniqueId val="{00000003-1CA4-FD47-9E06-A1A45811B6C7}"/>
              </c:ext>
            </c:extLst>
          </c:dPt>
          <c:dLbls>
            <c:dLbl>
              <c:idx val="1"/>
              <c:tx>
                <c:rich>
                  <a:bodyPr/>
                  <a:lstStyle/>
                  <a:p>
                    <a:fld id="{19A6088C-5C4E-4E44-BD23-C68338310862}"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1CA4-FD47-9E06-A1A45811B6C7}"/>
                </c:ext>
              </c:extLst>
            </c:dLbl>
            <c:dLbl>
              <c:idx val="4"/>
              <c:tx>
                <c:rich>
                  <a:bodyPr/>
                  <a:lstStyle/>
                  <a:p>
                    <a:fld id="{F1E81CF8-EA4A-3A47-9FD8-DE2C583662AD}" type="VALUE">
                      <a:rPr lang="en-US" smtClean="0"/>
                      <a:pPr/>
                      <a:t>[VALUE]</a:t>
                    </a:fld>
                    <a:r>
                      <a:rPr lang="en-US"/>
                      <a:t>*</a:t>
                    </a:r>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C782-5D4A-86D8-E512A6D253AA}"/>
                </c:ext>
              </c:extLst>
            </c:dLbl>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Myself</c:v>
                </c:pt>
                <c:pt idx="1">
                  <c:v>My primary care doctor or their office</c:v>
                </c:pt>
                <c:pt idx="2">
                  <c:v>The health system I use</c:v>
                </c:pt>
                <c:pt idx="3">
                  <c:v>Spouse, relative, or family member</c:v>
                </c:pt>
                <c:pt idx="4">
                  <c:v>My Medicare plan</c:v>
                </c:pt>
                <c:pt idx="5">
                  <c:v>Social worker</c:v>
                </c:pt>
                <c:pt idx="6">
                  <c:v>Other</c:v>
                </c:pt>
              </c:strCache>
            </c:strRef>
          </c:cat>
          <c:val>
            <c:numRef>
              <c:f>Sheet1!$B$2:$B$8</c:f>
              <c:numCache>
                <c:formatCode>0%</c:formatCode>
                <c:ptCount val="7"/>
                <c:pt idx="0">
                  <c:v>0.75</c:v>
                </c:pt>
                <c:pt idx="1">
                  <c:v>0.38</c:v>
                </c:pt>
                <c:pt idx="2">
                  <c:v>0.09</c:v>
                </c:pt>
                <c:pt idx="3">
                  <c:v>0.09</c:v>
                </c:pt>
                <c:pt idx="4">
                  <c:v>7.0000000000000007E-2</c:v>
                </c:pt>
                <c:pt idx="5">
                  <c:v>0.01</c:v>
                </c:pt>
                <c:pt idx="6">
                  <c:v>0.01</c:v>
                </c:pt>
              </c:numCache>
            </c:numRef>
          </c:val>
          <c:extLst>
            <c:ext xmlns:c16="http://schemas.microsoft.com/office/drawing/2014/chart" uri="{C3380CC4-5D6E-409C-BE32-E72D297353CC}">
              <c16:uniqueId val="{00000004-1CA4-FD47-9E06-A1A45811B6C7}"/>
            </c:ext>
          </c:extLst>
        </c:ser>
        <c:ser>
          <c:idx val="1"/>
          <c:order val="1"/>
          <c:tx>
            <c:strRef>
              <c:f>Sheet1!$C$1</c:f>
              <c:strCache>
                <c:ptCount val="1"/>
                <c:pt idx="0">
                  <c:v>Traditional Medicare</c:v>
                </c:pt>
              </c:strCache>
            </c:strRef>
          </c:tx>
          <c:spPr>
            <a:solidFill>
              <a:srgbClr val="142B41"/>
            </a:solidFill>
            <a:ln w="19050">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Sheet1!$A$2:$A$8</c:f>
              <c:strCache>
                <c:ptCount val="7"/>
                <c:pt idx="0">
                  <c:v>Myself</c:v>
                </c:pt>
                <c:pt idx="1">
                  <c:v>My primary care doctor or their office</c:v>
                </c:pt>
                <c:pt idx="2">
                  <c:v>The health system I use</c:v>
                </c:pt>
                <c:pt idx="3">
                  <c:v>Spouse, relative, or family member</c:v>
                </c:pt>
                <c:pt idx="4">
                  <c:v>My Medicare plan</c:v>
                </c:pt>
                <c:pt idx="5">
                  <c:v>Social worker</c:v>
                </c:pt>
                <c:pt idx="6">
                  <c:v>Other</c:v>
                </c:pt>
              </c:strCache>
            </c:strRef>
          </c:cat>
          <c:val>
            <c:numRef>
              <c:f>Sheet1!$C$2:$C$8</c:f>
              <c:numCache>
                <c:formatCode>0%</c:formatCode>
                <c:ptCount val="7"/>
                <c:pt idx="0">
                  <c:v>0.73</c:v>
                </c:pt>
                <c:pt idx="1">
                  <c:v>0.33</c:v>
                </c:pt>
                <c:pt idx="2">
                  <c:v>0.08</c:v>
                </c:pt>
                <c:pt idx="3">
                  <c:v>0.08</c:v>
                </c:pt>
                <c:pt idx="4">
                  <c:v>0.05</c:v>
                </c:pt>
                <c:pt idx="5">
                  <c:v>0.02</c:v>
                </c:pt>
                <c:pt idx="6">
                  <c:v>0.01</c:v>
                </c:pt>
              </c:numCache>
            </c:numRef>
          </c:val>
          <c:extLst>
            <c:ext xmlns:c16="http://schemas.microsoft.com/office/drawing/2014/chart" uri="{C3380CC4-5D6E-409C-BE32-E72D297353CC}">
              <c16:uniqueId val="{00000006-1CA4-FD47-9E06-A1A45811B6C7}"/>
            </c:ext>
          </c:extLst>
        </c:ser>
        <c:ser>
          <c:idx val="2"/>
          <c:order val="2"/>
          <c:tx>
            <c:strRef>
              <c:f>Sheet1!$D$1</c:f>
              <c:strCache>
                <c:ptCount val="1"/>
                <c:pt idx="0">
                  <c:v>Dual eligibles</c:v>
                </c:pt>
              </c:strCache>
            </c:strRef>
          </c:tx>
          <c:spPr>
            <a:solidFill>
              <a:schemeClr val="accent2"/>
            </a:solidFill>
            <a:ln w="19050">
              <a:solidFill>
                <a:schemeClr val="lt1"/>
              </a:solidFill>
            </a:ln>
            <a:effectLst/>
          </c:spPr>
          <c:invertIfNegative val="0"/>
          <c:cat>
            <c:strRef>
              <c:f>Sheet1!$A$2:$A$8</c:f>
              <c:strCache>
                <c:ptCount val="7"/>
                <c:pt idx="0">
                  <c:v>Myself</c:v>
                </c:pt>
                <c:pt idx="1">
                  <c:v>My primary care doctor or their office</c:v>
                </c:pt>
                <c:pt idx="2">
                  <c:v>The health system I use</c:v>
                </c:pt>
                <c:pt idx="3">
                  <c:v>Spouse, relative, or family member</c:v>
                </c:pt>
                <c:pt idx="4">
                  <c:v>My Medicare plan</c:v>
                </c:pt>
                <c:pt idx="5">
                  <c:v>Social worker</c:v>
                </c:pt>
                <c:pt idx="6">
                  <c:v>Other</c:v>
                </c:pt>
              </c:strCache>
            </c:strRef>
          </c:cat>
          <c:val>
            <c:numRef>
              <c:f>Sheet1!$D$2:$D$8</c:f>
            </c:numRef>
          </c:val>
          <c:extLst>
            <c:ext xmlns:c16="http://schemas.microsoft.com/office/drawing/2014/chart" uri="{C3380CC4-5D6E-409C-BE32-E72D297353CC}">
              <c16:uniqueId val="{00000006-C782-5D4A-86D8-E512A6D253AA}"/>
            </c:ext>
          </c:extLst>
        </c:ser>
        <c:dLbls>
          <c:showLegendKey val="0"/>
          <c:showVal val="0"/>
          <c:showCatName val="0"/>
          <c:showSerName val="0"/>
          <c:showPercent val="0"/>
          <c:showBubbleSize val="0"/>
        </c:dLbls>
        <c:gapWidth val="80"/>
        <c:overlap val="-5"/>
        <c:axId val="2089667039"/>
        <c:axId val="607682639"/>
      </c:barChart>
      <c:catAx>
        <c:axId val="2089667039"/>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crossAx val="607682639"/>
        <c:crosses val="autoZero"/>
        <c:auto val="1"/>
        <c:lblAlgn val="ctr"/>
        <c:lblOffset val="100"/>
        <c:noMultiLvlLbl val="0"/>
      </c:catAx>
      <c:valAx>
        <c:axId val="607682639"/>
        <c:scaling>
          <c:orientation val="minMax"/>
          <c:max val="1"/>
        </c:scaling>
        <c:delete val="1"/>
        <c:axPos val="l"/>
        <c:numFmt formatCode="0%" sourceLinked="1"/>
        <c:majorTickMark val="out"/>
        <c:minorTickMark val="none"/>
        <c:tickLblPos val="nextTo"/>
        <c:crossAx val="2089667039"/>
        <c:crosses val="autoZero"/>
        <c:crossBetween val="between"/>
      </c:valAx>
      <c:spPr>
        <a:noFill/>
        <a:ln>
          <a:noFill/>
        </a:ln>
        <a:effectLst/>
      </c:spPr>
    </c:plotArea>
    <c:legend>
      <c:legendPos val="t"/>
      <c:overlay val="0"/>
      <c:spPr>
        <a:noFill/>
        <a:ln>
          <a:noFill/>
        </a:ln>
        <a:effectLst/>
      </c:spPr>
      <c:txPr>
        <a:bodyPr rot="0" spcFirstLastPara="1" vertOverflow="ellipsis" vert="horz" wrap="square" anchor="ctr" anchorCtr="1"/>
        <a:lstStyle/>
        <a:p>
          <a:pPr>
            <a:defRPr sz="1197" b="0" i="0" u="none" strike="noStrike" kern="1200" baseline="0">
              <a:solidFill>
                <a:schemeClr val="tx1"/>
              </a:solidFill>
              <a:latin typeface="+mn-lt"/>
              <a:ea typeface="+mn-ea"/>
              <a:cs typeface="+mn-cs"/>
            </a:defRPr>
          </a:pPr>
          <a:endParaRPr lang="en-US"/>
        </a:p>
      </c:txPr>
    </c:legend>
    <c:plotVisOnly val="1"/>
    <c:dispBlanksAs val="gap"/>
    <c:showDLblsOverMax val="0"/>
    <c:extLst/>
  </c:chart>
  <c:spPr>
    <a:noFill/>
    <a:ln>
      <a:noFill/>
    </a:ln>
    <a:effectLst/>
  </c:spPr>
  <c:txPr>
    <a:bodyPr/>
    <a:lstStyle/>
    <a:p>
      <a:pPr>
        <a:defRPr>
          <a:solidFill>
            <a:schemeClr val="tx1"/>
          </a:solidFill>
        </a:defRPr>
      </a:pPr>
      <a:endParaRPr lang="en-US"/>
    </a:p>
  </c:txPr>
  <c:externalData r:id="rId4">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3377595953572022"/>
          <c:y val="9.7313117086129747E-2"/>
          <c:w val="0.83518347264186121"/>
          <c:h val="0.82202178726053843"/>
        </c:manualLayout>
      </c:layout>
      <c:doughnutChart>
        <c:varyColors val="0"/>
        <c:ser>
          <c:idx val="0"/>
          <c:order val="0"/>
          <c:tx>
            <c:strRef>
              <c:f>Sheet1!$B$1</c:f>
              <c:strCache>
                <c:ptCount val="1"/>
                <c:pt idx="0">
                  <c:v>Medicare Advantage</c:v>
                </c:pt>
              </c:strCache>
            </c:strRef>
          </c:tx>
          <c:spPr>
            <a:solidFill>
              <a:schemeClr val="accent1"/>
            </a:solidFill>
            <a:ln>
              <a:noFill/>
            </a:ln>
            <a:effectLst/>
            <a:scene3d>
              <a:camera prst="orthographicFront"/>
              <a:lightRig rig="brightRoom" dir="t"/>
            </a:scene3d>
            <a:sp3d prstMaterial="flat">
              <a:contourClr>
                <a:srgbClr val="000000"/>
              </a:contourClr>
            </a:sp3d>
          </c:spPr>
          <c:dPt>
            <c:idx val="0"/>
            <c:bubble3D val="0"/>
            <c:spPr>
              <a:solidFill>
                <a:schemeClr val="accent4"/>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3846-48D1-9C67-ECAD4882C50C}"/>
              </c:ext>
            </c:extLst>
          </c:dPt>
          <c:dPt>
            <c:idx val="1"/>
            <c:bubble3D val="0"/>
            <c:spPr>
              <a:solidFill>
                <a:schemeClr val="accent4">
                  <a:alpha val="70000"/>
                </a:schemeClr>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B76A-417A-8D38-1612F4D793D3}"/>
              </c:ext>
            </c:extLst>
          </c:dPt>
          <c:dPt>
            <c:idx val="2"/>
            <c:bubble3D val="0"/>
            <c:spPr>
              <a:solidFill>
                <a:schemeClr val="accent4">
                  <a:lumMod val="40000"/>
                  <a:lumOff val="60000"/>
                </a:schemeClr>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7C81-4BB6-98B7-02E22C2E53C2}"/>
              </c:ext>
            </c:extLst>
          </c:dPt>
          <c:dPt>
            <c:idx val="3"/>
            <c:bubble3D val="0"/>
            <c:spPr>
              <a:solidFill>
                <a:schemeClr val="tx1">
                  <a:lumMod val="25000"/>
                  <a:lumOff val="75000"/>
                </a:schemeClr>
              </a:solidFill>
              <a:ln>
                <a:noFill/>
              </a:ln>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0-7C81-4BB6-98B7-02E22C2E53C2}"/>
              </c:ext>
            </c:extLst>
          </c:dPt>
          <c:dLbls>
            <c:dLbl>
              <c:idx val="0"/>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1-3846-48D1-9C67-ECAD4882C50C}"/>
                </c:ext>
              </c:extLst>
            </c:dLbl>
            <c:dLbl>
              <c:idx val="1"/>
              <c:layout>
                <c:manualLayout>
                  <c:x val="0"/>
                  <c:y val="1.2626262626262626E-2"/>
                </c:manualLayout>
              </c:layout>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3-B76A-417A-8D38-1612F4D793D3}"/>
                </c:ext>
              </c:extLst>
            </c:dLbl>
            <c:dLbl>
              <c:idx val="2"/>
              <c:layout>
                <c:manualLayout>
                  <c:x val="-0.13403881559680772"/>
                  <c:y val="-0.1579761691720353"/>
                </c:manualLayout>
              </c:layout>
              <c:spPr>
                <a:noFill/>
                <a:ln>
                  <a:noFill/>
                </a:ln>
                <a:effectLst/>
              </c:spPr>
              <c:txPr>
                <a:bodyPr rot="0" spcFirstLastPara="1" vertOverflow="ellipsis" vert="horz" wrap="square" lIns="38100" tIns="19050" rIns="38100" bIns="19050" anchor="ctr" anchorCtr="0">
                  <a:spAutoFit/>
                </a:bodyPr>
                <a:lstStyle/>
                <a:p>
                  <a:pPr algn="r">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15:layout>
                    <c:manualLayout>
                      <c:w val="0.26212348591131507"/>
                      <c:h val="9.6338383838383834E-2"/>
                    </c:manualLayout>
                  </c15:layout>
                </c:ext>
                <c:ext xmlns:c16="http://schemas.microsoft.com/office/drawing/2014/chart" uri="{C3380CC4-5D6E-409C-BE32-E72D297353CC}">
                  <c16:uniqueId val="{00000001-7C81-4BB6-98B7-02E22C2E53C2}"/>
                </c:ext>
              </c:extLst>
            </c:dLbl>
            <c:dLbl>
              <c:idx val="3"/>
              <c:layout>
                <c:manualLayout>
                  <c:x val="4.7971786634646962E-2"/>
                  <c:y val="-0.15220064821442775"/>
                </c:manualLayout>
              </c:layout>
              <c:spPr>
                <a:noFill/>
                <a:ln>
                  <a:noFill/>
                </a:ln>
                <a:effectLst/>
              </c:spPr>
              <c:txPr>
                <a:bodyPr rot="0" spcFirstLastPara="1" vertOverflow="ellipsis" vert="horz" wrap="square" lIns="38100" tIns="19050" rIns="38100" bIns="19050" anchor="ctr" anchorCtr="0">
                  <a:spAutoFit/>
                </a:bodyPr>
                <a:lstStyle/>
                <a:p>
                  <a:pPr algn="l">
                    <a:defRPr sz="1197" b="0" i="0" u="none" strike="noStrike" kern="1200" baseline="0">
                      <a:solidFill>
                        <a:schemeClr val="tx1"/>
                      </a:solidFill>
                      <a:latin typeface="+mn-lt"/>
                      <a:ea typeface="+mn-ea"/>
                      <a:cs typeface="+mn-cs"/>
                    </a:defRPr>
                  </a:pPr>
                  <a:endParaRPr lang="en-US"/>
                </a:p>
              </c:txPr>
              <c:showLegendKey val="0"/>
              <c:showVal val="1"/>
              <c:showCatName val="1"/>
              <c:showSerName val="0"/>
              <c:showPercent val="0"/>
              <c:showBubbleSize val="0"/>
              <c:separator> </c:separator>
              <c:extLst>
                <c:ext xmlns:c15="http://schemas.microsoft.com/office/drawing/2012/chart" uri="{CE6537A1-D6FC-4f65-9D91-7224C49458BB}"/>
                <c:ext xmlns:c16="http://schemas.microsoft.com/office/drawing/2014/chart" uri="{C3380CC4-5D6E-409C-BE32-E72D297353CC}">
                  <c16:uniqueId val="{00000000-7C81-4BB6-98B7-02E22C2E53C2}"/>
                </c:ext>
              </c:extLst>
            </c:dLbl>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lt1"/>
                    </a:solidFill>
                    <a:latin typeface="+mn-lt"/>
                    <a:ea typeface="+mn-ea"/>
                    <a:cs typeface="+mn-cs"/>
                  </a:defRPr>
                </a:pPr>
                <a:endParaRPr lang="en-US"/>
              </a:p>
            </c:txPr>
            <c:showLegendKey val="0"/>
            <c:showVal val="1"/>
            <c:showCatName val="1"/>
            <c:showSerName val="0"/>
            <c:showPercent val="0"/>
            <c:showBubbleSize val="0"/>
            <c:separator>
</c:separator>
            <c:showLeaderLines val="0"/>
            <c:extLst>
              <c:ext xmlns:c15="http://schemas.microsoft.com/office/drawing/2012/chart" uri="{CE6537A1-D6FC-4f65-9D91-7224C49458BB}"/>
            </c:extLst>
          </c:dLbls>
          <c:cat>
            <c:strRef>
              <c:f>Sheet1!$A$2:$A$5</c:f>
              <c:strCache>
                <c:ptCount val="4"/>
                <c:pt idx="0">
                  <c:v>Fully</c:v>
                </c:pt>
                <c:pt idx="1">
                  <c:v>Somewhat</c:v>
                </c:pt>
                <c:pt idx="2">
                  <c:v>Not too much</c:v>
                </c:pt>
                <c:pt idx="3">
                  <c:v>Not at all</c:v>
                </c:pt>
              </c:strCache>
            </c:strRef>
          </c:cat>
          <c:val>
            <c:numRef>
              <c:f>Sheet1!$B$2:$B$5</c:f>
              <c:numCache>
                <c:formatCode>0%</c:formatCode>
                <c:ptCount val="4"/>
                <c:pt idx="0">
                  <c:v>0.65</c:v>
                </c:pt>
                <c:pt idx="1">
                  <c:v>0.31</c:v>
                </c:pt>
                <c:pt idx="2">
                  <c:v>0.03</c:v>
                </c:pt>
                <c:pt idx="3">
                  <c:v>0.02</c:v>
                </c:pt>
              </c:numCache>
            </c:numRef>
          </c:val>
          <c:extLst>
            <c:ext xmlns:c16="http://schemas.microsoft.com/office/drawing/2014/chart" uri="{C3380CC4-5D6E-409C-BE32-E72D297353CC}">
              <c16:uniqueId val="{00000000-3846-48D1-9C67-ECAD4882C50C}"/>
            </c:ext>
          </c:extLst>
        </c:ser>
        <c:dLbls>
          <c:showLegendKey val="0"/>
          <c:showVal val="0"/>
          <c:showCatName val="0"/>
          <c:showSerName val="0"/>
          <c:showPercent val="1"/>
          <c:showBubbleSize val="0"/>
          <c:showLeaderLines val="0"/>
        </c:dLbls>
        <c:firstSliceAng val="0"/>
        <c:holeSize val="50"/>
      </c:doughnutChart>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0.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1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9.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6">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0.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3.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14.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9.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3408"/>
          </a:xfrm>
          <a:prstGeom prst="rect">
            <a:avLst/>
          </a:prstGeom>
        </p:spPr>
        <p:txBody>
          <a:bodyPr vert="horz" lIns="91440" tIns="45720" rIns="91440" bIns="45720" rtlCol="0"/>
          <a:lstStyle>
            <a:lvl1pPr algn="l">
              <a:defRPr sz="1200"/>
            </a:lvl1pPr>
          </a:lstStyle>
          <a:p>
            <a:endParaRPr lang="en-US">
              <a:latin typeface="Arial" panose="020B0604020202020204" pitchFamily="34" charset="0"/>
            </a:endParaRPr>
          </a:p>
        </p:txBody>
      </p:sp>
      <p:sp>
        <p:nvSpPr>
          <p:cNvPr id="4" name="Footer Placeholder 3"/>
          <p:cNvSpPr>
            <a:spLocks noGrp="1"/>
          </p:cNvSpPr>
          <p:nvPr>
            <p:ph type="ftr" sz="quarter" idx="2"/>
          </p:nvPr>
        </p:nvSpPr>
        <p:spPr>
          <a:xfrm>
            <a:off x="0" y="8772671"/>
            <a:ext cx="3037840" cy="463407"/>
          </a:xfrm>
          <a:prstGeom prst="rect">
            <a:avLst/>
          </a:prstGeom>
        </p:spPr>
        <p:txBody>
          <a:bodyPr vert="horz" lIns="91440" tIns="45720" rIns="91440" bIns="45720" rtlCol="0" anchor="b"/>
          <a:lstStyle>
            <a:lvl1pPr algn="l">
              <a:defRPr sz="1200"/>
            </a:lvl1pPr>
          </a:lstStyle>
          <a:p>
            <a:endParaRPr lang="en-US">
              <a:latin typeface="Arial" panose="020B0604020202020204" pitchFamily="34" charset="0"/>
            </a:endParaRPr>
          </a:p>
        </p:txBody>
      </p:sp>
      <p:sp>
        <p:nvSpPr>
          <p:cNvPr id="5" name="Slide Number Placeholder 4"/>
          <p:cNvSpPr>
            <a:spLocks noGrp="1"/>
          </p:cNvSpPr>
          <p:nvPr>
            <p:ph type="sldNum" sz="quarter" idx="3"/>
          </p:nvPr>
        </p:nvSpPr>
        <p:spPr>
          <a:xfrm>
            <a:off x="3970938" y="8772671"/>
            <a:ext cx="3037840" cy="463407"/>
          </a:xfrm>
          <a:prstGeom prst="rect">
            <a:avLst/>
          </a:prstGeom>
        </p:spPr>
        <p:txBody>
          <a:bodyPr vert="horz" lIns="91440" tIns="45720" rIns="91440" bIns="45720" rtlCol="0" anchor="b"/>
          <a:lstStyle>
            <a:lvl1pPr algn="r">
              <a:defRPr sz="1200"/>
            </a:lvl1pPr>
          </a:lstStyle>
          <a:p>
            <a:fld id="{092E6626-612B-455B-9FD1-DD7A1306BEA5}" type="slidenum">
              <a:rPr lang="en-US" smtClean="0">
                <a:latin typeface="Arial" panose="020B0604020202020204" pitchFamily="34" charset="0"/>
              </a:rPr>
              <a:t>‹#›</a:t>
            </a:fld>
            <a:endParaRPr lang="en-US">
              <a:latin typeface="Arial" panose="020B0604020202020204" pitchFamily="34" charset="0"/>
            </a:endParaRPr>
          </a:p>
        </p:txBody>
      </p:sp>
      <p:sp>
        <p:nvSpPr>
          <p:cNvPr id="6" name="Date Placeholder 5"/>
          <p:cNvSpPr>
            <a:spLocks noGrp="1"/>
          </p:cNvSpPr>
          <p:nvPr>
            <p:ph type="dt" sz="quarter" idx="1"/>
          </p:nvPr>
        </p:nvSpPr>
        <p:spPr>
          <a:xfrm>
            <a:off x="3970938" y="0"/>
            <a:ext cx="3037840" cy="463408"/>
          </a:xfrm>
          <a:prstGeom prst="rect">
            <a:avLst/>
          </a:prstGeom>
        </p:spPr>
        <p:txBody>
          <a:bodyPr vert="horz" lIns="91440" tIns="45720" rIns="91440" bIns="45720" rtlCol="0"/>
          <a:lstStyle>
            <a:lvl1pPr algn="r">
              <a:defRPr sz="1200"/>
            </a:lvl1pPr>
          </a:lstStyle>
          <a:p>
            <a:fld id="{236AF209-B9D8-5A44-A745-F19C0FB259FD}" type="datetimeFigureOut">
              <a:rPr lang="en-US" smtClean="0">
                <a:latin typeface="Arial" panose="020B0604020202020204" pitchFamily="34" charset="0"/>
              </a:rPr>
              <a:t>2/14/2024</a:t>
            </a:fld>
            <a:endParaRPr lang="en-US">
              <a:latin typeface="Arial" panose="020B0604020202020204" pitchFamily="34" charset="0"/>
            </a:endParaRPr>
          </a:p>
        </p:txBody>
      </p:sp>
    </p:spTree>
    <p:extLst>
      <p:ext uri="{BB962C8B-B14F-4D97-AF65-F5344CB8AC3E}">
        <p14:creationId xmlns:p14="http://schemas.microsoft.com/office/powerpoint/2010/main" val="25775512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1804"/>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a:p>
        </p:txBody>
      </p:sp>
      <p:sp>
        <p:nvSpPr>
          <p:cNvPr id="3" name="Date Placeholder 2"/>
          <p:cNvSpPr>
            <a:spLocks noGrp="1"/>
          </p:cNvSpPr>
          <p:nvPr>
            <p:ph type="dt" idx="1"/>
          </p:nvPr>
        </p:nvSpPr>
        <p:spPr>
          <a:xfrm>
            <a:off x="3970938" y="0"/>
            <a:ext cx="3037840" cy="461804"/>
          </a:xfrm>
          <a:prstGeom prst="rect">
            <a:avLst/>
          </a:prstGeom>
        </p:spPr>
        <p:txBody>
          <a:bodyPr vert="horz" lIns="91440" tIns="45720" rIns="91440" bIns="45720" rtlCol="0"/>
          <a:lstStyle>
            <a:lvl1pPr algn="r">
              <a:defRPr sz="1200" b="0" i="0">
                <a:latin typeface="Arial" panose="020B0604020202020204" pitchFamily="34" charset="0"/>
              </a:defRPr>
            </a:lvl1pPr>
          </a:lstStyle>
          <a:p>
            <a:fld id="{03A1D146-B4E0-1741-B9EE-9789392EFCC4}" type="datetimeFigureOut">
              <a:rPr lang="en-US" smtClean="0"/>
              <a:pPr/>
              <a:t>2/14/2024</a:t>
            </a:fld>
            <a:endParaRPr lang="en-US"/>
          </a:p>
        </p:txBody>
      </p:sp>
      <p:sp>
        <p:nvSpPr>
          <p:cNvPr id="4" name="Slide Image Placeholder 3"/>
          <p:cNvSpPr>
            <a:spLocks noGrp="1" noRot="1" noChangeAspect="1"/>
          </p:cNvSpPr>
          <p:nvPr>
            <p:ph type="sldImg" idx="2"/>
          </p:nvPr>
        </p:nvSpPr>
        <p:spPr>
          <a:xfrm>
            <a:off x="1195388" y="692150"/>
            <a:ext cx="4619625" cy="34639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040" y="4387138"/>
            <a:ext cx="5608320" cy="415623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8"/>
            <a:ext cx="3037840" cy="461804"/>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970938" y="8772668"/>
            <a:ext cx="3037840" cy="461804"/>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97863621-2E60-B848-8968-B0341E26A312}" type="slidenum">
              <a:rPr lang="en-US" smtClean="0"/>
              <a:pPr/>
              <a:t>‹#›</a:t>
            </a:fld>
            <a:endParaRPr lang="en-US"/>
          </a:p>
        </p:txBody>
      </p:sp>
    </p:spTree>
    <p:extLst>
      <p:ext uri="{BB962C8B-B14F-4D97-AF65-F5344CB8AC3E}">
        <p14:creationId xmlns:p14="http://schemas.microsoft.com/office/powerpoint/2010/main" val="1730024718"/>
      </p:ext>
    </p:extLst>
  </p:cSld>
  <p:clrMap bg1="lt1" tx1="dk1" bg2="lt2" tx2="dk2" accent1="accent1" accent2="accent2" accent3="accent3" accent4="accent4" accent5="accent5" accent6="accent6" hlink="hlink" folHlink="folHlink"/>
  <p:notesStyle>
    <a:lvl1pPr marL="0" algn="l" defTabSz="609585" rtl="0" eaLnBrk="1" latinLnBrk="0" hangingPunct="1">
      <a:defRPr sz="1600" b="0" i="0" kern="1200">
        <a:solidFill>
          <a:schemeClr val="tx1"/>
        </a:solidFill>
        <a:latin typeface="Arial" panose="020B0604020202020204" pitchFamily="34" charset="0"/>
        <a:ea typeface="+mn-ea"/>
        <a:cs typeface="+mn-cs"/>
      </a:defRPr>
    </a:lvl1pPr>
    <a:lvl2pPr marL="609585" algn="l" defTabSz="609585" rtl="0" eaLnBrk="1" latinLnBrk="0" hangingPunct="1">
      <a:defRPr sz="1600" b="0" i="0" kern="1200">
        <a:solidFill>
          <a:schemeClr val="tx1"/>
        </a:solidFill>
        <a:latin typeface="Arial" panose="020B0604020202020204" pitchFamily="34" charset="0"/>
        <a:ea typeface="+mn-ea"/>
        <a:cs typeface="+mn-cs"/>
      </a:defRPr>
    </a:lvl2pPr>
    <a:lvl3pPr marL="1219170" algn="l" defTabSz="609585" rtl="0" eaLnBrk="1" latinLnBrk="0" hangingPunct="1">
      <a:defRPr sz="1600" b="0" i="0" kern="1200">
        <a:solidFill>
          <a:schemeClr val="tx1"/>
        </a:solidFill>
        <a:latin typeface="Arial" panose="020B0604020202020204" pitchFamily="34" charset="0"/>
        <a:ea typeface="+mn-ea"/>
        <a:cs typeface="+mn-cs"/>
      </a:defRPr>
    </a:lvl3pPr>
    <a:lvl4pPr marL="1828754" algn="l" defTabSz="609585" rtl="0" eaLnBrk="1" latinLnBrk="0" hangingPunct="1">
      <a:defRPr sz="1600" b="0" i="0" kern="1200">
        <a:solidFill>
          <a:schemeClr val="tx1"/>
        </a:solidFill>
        <a:latin typeface="Arial" panose="020B0604020202020204" pitchFamily="34" charset="0"/>
        <a:ea typeface="+mn-ea"/>
        <a:cs typeface="+mn-cs"/>
      </a:defRPr>
    </a:lvl4pPr>
    <a:lvl5pPr marL="2438339" algn="l" defTabSz="609585" rtl="0" eaLnBrk="1" latinLnBrk="0" hangingPunct="1">
      <a:defRPr sz="1600" b="0" i="0" kern="1200">
        <a:solidFill>
          <a:schemeClr val="tx1"/>
        </a:solidFill>
        <a:latin typeface="Arial" panose="020B0604020202020204" pitchFamily="34" charset="0"/>
        <a:ea typeface="+mn-ea"/>
        <a:cs typeface="+mn-cs"/>
      </a:defRPr>
    </a:lvl5pPr>
    <a:lvl6pPr marL="3047924" algn="l" defTabSz="609585" rtl="0" eaLnBrk="1" latinLnBrk="0" hangingPunct="1">
      <a:defRPr sz="1600" kern="1200">
        <a:solidFill>
          <a:schemeClr val="tx1"/>
        </a:solidFill>
        <a:latin typeface="+mn-lt"/>
        <a:ea typeface="+mn-ea"/>
        <a:cs typeface="+mn-cs"/>
      </a:defRPr>
    </a:lvl6pPr>
    <a:lvl7pPr marL="3657509" algn="l" defTabSz="609585" rtl="0" eaLnBrk="1" latinLnBrk="0" hangingPunct="1">
      <a:defRPr sz="1600" kern="1200">
        <a:solidFill>
          <a:schemeClr val="tx1"/>
        </a:solidFill>
        <a:latin typeface="+mn-lt"/>
        <a:ea typeface="+mn-ea"/>
        <a:cs typeface="+mn-cs"/>
      </a:defRPr>
    </a:lvl7pPr>
    <a:lvl8pPr marL="4267093" algn="l" defTabSz="609585" rtl="0" eaLnBrk="1" latinLnBrk="0" hangingPunct="1">
      <a:defRPr sz="1600" kern="1200">
        <a:solidFill>
          <a:schemeClr val="tx1"/>
        </a:solidFill>
        <a:latin typeface="+mn-lt"/>
        <a:ea typeface="+mn-ea"/>
        <a:cs typeface="+mn-cs"/>
      </a:defRPr>
    </a:lvl8pPr>
    <a:lvl9pPr marL="4876678" algn="l" defTabSz="609585"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12A385-1805-48BE-A1D6-67179CA57AF6}" type="slidenum">
              <a:rPr lang="en-US" smtClean="0"/>
              <a:t>1</a:t>
            </a:fld>
            <a:endParaRPr lang="en-US"/>
          </a:p>
        </p:txBody>
      </p:sp>
    </p:spTree>
    <p:extLst>
      <p:ext uri="{BB962C8B-B14F-4D97-AF65-F5344CB8AC3E}">
        <p14:creationId xmlns:p14="http://schemas.microsoft.com/office/powerpoint/2010/main" val="1851948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12A385-1805-48BE-A1D6-67179CA57AF6}" type="slidenum">
              <a:rPr lang="en-US" smtClean="0"/>
              <a:t>3</a:t>
            </a:fld>
            <a:endParaRPr lang="en-US"/>
          </a:p>
        </p:txBody>
      </p:sp>
    </p:spTree>
    <p:extLst>
      <p:ext uri="{BB962C8B-B14F-4D97-AF65-F5344CB8AC3E}">
        <p14:creationId xmlns:p14="http://schemas.microsoft.com/office/powerpoint/2010/main" val="211053072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12A385-1805-48BE-A1D6-67179CA57AF6}" type="slidenum">
              <a:rPr lang="en-US" smtClean="0"/>
              <a:t>4</a:t>
            </a:fld>
            <a:endParaRPr lang="en-US"/>
          </a:p>
        </p:txBody>
      </p:sp>
    </p:spTree>
    <p:extLst>
      <p:ext uri="{BB962C8B-B14F-4D97-AF65-F5344CB8AC3E}">
        <p14:creationId xmlns:p14="http://schemas.microsoft.com/office/powerpoint/2010/main" val="41512072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12A385-1805-48BE-A1D6-67179CA57AF6}" type="slidenum">
              <a:rPr lang="en-US" smtClean="0"/>
              <a:t>5</a:t>
            </a:fld>
            <a:endParaRPr lang="en-US"/>
          </a:p>
        </p:txBody>
      </p:sp>
    </p:spTree>
    <p:extLst>
      <p:ext uri="{BB962C8B-B14F-4D97-AF65-F5344CB8AC3E}">
        <p14:creationId xmlns:p14="http://schemas.microsoft.com/office/powerpoint/2010/main" val="63402967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12A385-1805-48BE-A1D6-67179CA57AF6}" type="slidenum">
              <a:rPr lang="en-US" smtClean="0"/>
              <a:t>6</a:t>
            </a:fld>
            <a:endParaRPr lang="en-US"/>
          </a:p>
        </p:txBody>
      </p:sp>
    </p:spTree>
    <p:extLst>
      <p:ext uri="{BB962C8B-B14F-4D97-AF65-F5344CB8AC3E}">
        <p14:creationId xmlns:p14="http://schemas.microsoft.com/office/powerpoint/2010/main" val="38228706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12A385-1805-48BE-A1D6-67179CA57AF6}" type="slidenum">
              <a:rPr lang="en-US" smtClean="0"/>
              <a:t>7</a:t>
            </a:fld>
            <a:endParaRPr lang="en-US"/>
          </a:p>
        </p:txBody>
      </p:sp>
    </p:spTree>
    <p:extLst>
      <p:ext uri="{BB962C8B-B14F-4D97-AF65-F5344CB8AC3E}">
        <p14:creationId xmlns:p14="http://schemas.microsoft.com/office/powerpoint/2010/main" val="38079450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12A385-1805-48BE-A1D6-67179CA57AF6}" type="slidenum">
              <a:rPr lang="en-US" smtClean="0"/>
              <a:t>8</a:t>
            </a:fld>
            <a:endParaRPr lang="en-US"/>
          </a:p>
        </p:txBody>
      </p:sp>
    </p:spTree>
    <p:extLst>
      <p:ext uri="{BB962C8B-B14F-4D97-AF65-F5344CB8AC3E}">
        <p14:creationId xmlns:p14="http://schemas.microsoft.com/office/powerpoint/2010/main" val="342381791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12A385-1805-48BE-A1D6-67179CA57AF6}" type="slidenum">
              <a:rPr lang="en-US" smtClean="0"/>
              <a:t>9</a:t>
            </a:fld>
            <a:endParaRPr lang="en-US"/>
          </a:p>
        </p:txBody>
      </p:sp>
    </p:spTree>
    <p:extLst>
      <p:ext uri="{BB962C8B-B14F-4D97-AF65-F5344CB8AC3E}">
        <p14:creationId xmlns:p14="http://schemas.microsoft.com/office/powerpoint/2010/main" val="302705055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D112A385-1805-48BE-A1D6-67179CA57AF6}" type="slidenum">
              <a:rPr lang="en-US" smtClean="0"/>
              <a:t>10</a:t>
            </a:fld>
            <a:endParaRPr lang="en-US"/>
          </a:p>
        </p:txBody>
      </p:sp>
    </p:spTree>
    <p:extLst>
      <p:ext uri="{BB962C8B-B14F-4D97-AF65-F5344CB8AC3E}">
        <p14:creationId xmlns:p14="http://schemas.microsoft.com/office/powerpoint/2010/main" val="380794505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s://doi.org/10.26099/gq43-qs40" TargetMode="External"/><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3.svg"/><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1_Blank">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F512A7DB-00AA-4B45-A271-52E23B3215EA}"/>
              </a:ext>
            </a:extLst>
          </p:cNvPr>
          <p:cNvSpPr/>
          <p:nvPr userDrawn="1"/>
        </p:nvSpPr>
        <p:spPr>
          <a:xfrm>
            <a:off x="0" y="0"/>
            <a:ext cx="9144000" cy="82296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b="0" i="0">
              <a:latin typeface="Arial" panose="020B0604020202020204" pitchFamily="34" charset="0"/>
            </a:endParaRPr>
          </a:p>
        </p:txBody>
      </p:sp>
      <p:sp>
        <p:nvSpPr>
          <p:cNvPr id="3" name="Chart Placeholder 5">
            <a:extLst>
              <a:ext uri="{FF2B5EF4-FFF2-40B4-BE49-F238E27FC236}">
                <a16:creationId xmlns:a16="http://schemas.microsoft.com/office/drawing/2014/main" id="{1F9C27C3-804C-4F38-AD87-255F226C5766}"/>
              </a:ext>
            </a:extLst>
          </p:cNvPr>
          <p:cNvSpPr>
            <a:spLocks noGrp="1"/>
          </p:cNvSpPr>
          <p:nvPr>
            <p:ph type="chart" sz="quarter" idx="19"/>
          </p:nvPr>
        </p:nvSpPr>
        <p:spPr>
          <a:xfrm>
            <a:off x="71501" y="1521229"/>
            <a:ext cx="9000999" cy="3797260"/>
          </a:xfrm>
        </p:spPr>
        <p:txBody>
          <a:bodyPr>
            <a:normAutofit/>
          </a:bodyPr>
          <a:lstStyle>
            <a:lvl1pPr marL="0" indent="0">
              <a:buNone/>
              <a:defRPr sz="1300" b="0" i="0">
                <a:solidFill>
                  <a:schemeClr val="tx1"/>
                </a:solidFill>
                <a:latin typeface="Arial" panose="020B0604020202020204" pitchFamily="34" charset="0"/>
                <a:cs typeface="Arial" panose="020B0604020202020204" pitchFamily="34" charset="0"/>
              </a:defRPr>
            </a:lvl1pPr>
          </a:lstStyle>
          <a:p>
            <a:endParaRPr lang="en-US"/>
          </a:p>
        </p:txBody>
      </p:sp>
      <p:sp>
        <p:nvSpPr>
          <p:cNvPr id="5" name="Text Placeholder 9">
            <a:extLst>
              <a:ext uri="{FF2B5EF4-FFF2-40B4-BE49-F238E27FC236}">
                <a16:creationId xmlns:a16="http://schemas.microsoft.com/office/drawing/2014/main" id="{BD3C9A03-64C1-41D8-AFC4-5DC62ED49E9C}"/>
              </a:ext>
            </a:extLst>
          </p:cNvPr>
          <p:cNvSpPr>
            <a:spLocks noGrp="1"/>
          </p:cNvSpPr>
          <p:nvPr>
            <p:ph type="body" sz="quarter" idx="22"/>
          </p:nvPr>
        </p:nvSpPr>
        <p:spPr>
          <a:xfrm>
            <a:off x="71501" y="5697252"/>
            <a:ext cx="9001063" cy="495834"/>
          </a:xfrm>
        </p:spPr>
        <p:txBody>
          <a:bodyPr anchor="b" anchorCtr="0">
            <a:noAutofit/>
          </a:bodyPr>
          <a:lstStyle>
            <a:lvl1pPr marL="0" indent="0">
              <a:lnSpc>
                <a:spcPct val="90000"/>
              </a:lnSpc>
              <a:spcBef>
                <a:spcPts val="0"/>
              </a:spcBef>
              <a:spcAft>
                <a:spcPts val="600"/>
              </a:spcAft>
              <a:buNone/>
              <a:defRPr lang="en-US" sz="800" b="0" i="0" spc="0" smtClean="0">
                <a:solidFill>
                  <a:schemeClr val="tx1"/>
                </a:solidFill>
                <a:effectLst/>
                <a:latin typeface="Arial" panose="020B0604020202020204" pitchFamily="34" charset="0"/>
                <a:cs typeface="Arial" panose="020B0604020202020204" pitchFamily="34" charset="0"/>
              </a:defRPr>
            </a:lvl1pPr>
            <a:lvl2pPr marL="171446" indent="0">
              <a:buNone/>
              <a:defRPr sz="900">
                <a:solidFill>
                  <a:schemeClr val="tx1"/>
                </a:solidFill>
              </a:defRPr>
            </a:lvl2pPr>
            <a:lvl3pPr marL="344479" indent="0">
              <a:buNone/>
              <a:defRPr sz="900">
                <a:solidFill>
                  <a:schemeClr val="tx1"/>
                </a:solidFill>
              </a:defRPr>
            </a:lvl3pPr>
            <a:lvl4pPr marL="515925" indent="0">
              <a:buNone/>
              <a:defRPr sz="900">
                <a:solidFill>
                  <a:schemeClr val="tx1"/>
                </a:solidFill>
              </a:defRPr>
            </a:lvl4pPr>
            <a:lvl5pPr marL="687371" indent="0">
              <a:buNone/>
              <a:defRPr sz="900">
                <a:solidFill>
                  <a:schemeClr val="tx1"/>
                </a:solidFill>
              </a:defRPr>
            </a:lvl5pPr>
          </a:lstStyle>
          <a:p>
            <a:pPr lvl="0"/>
            <a:endParaRPr lang="en-US"/>
          </a:p>
        </p:txBody>
      </p:sp>
      <p:cxnSp>
        <p:nvCxnSpPr>
          <p:cNvPr id="6" name="Straight Connector 5">
            <a:extLst>
              <a:ext uri="{FF2B5EF4-FFF2-40B4-BE49-F238E27FC236}">
                <a16:creationId xmlns:a16="http://schemas.microsoft.com/office/drawing/2014/main" id="{ACB0B400-8AFB-49B4-BCDB-EFB0F1BDF25A}"/>
              </a:ext>
            </a:extLst>
          </p:cNvPr>
          <p:cNvCxnSpPr>
            <a:cxnSpLocks/>
          </p:cNvCxnSpPr>
          <p:nvPr userDrawn="1"/>
        </p:nvCxnSpPr>
        <p:spPr>
          <a:xfrm flipH="1">
            <a:off x="71501" y="6309320"/>
            <a:ext cx="9000999" cy="0"/>
          </a:xfrm>
          <a:prstGeom prst="line">
            <a:avLst/>
          </a:prstGeom>
          <a:ln>
            <a:solidFill>
              <a:srgbClr val="ABABAB"/>
            </a:solidFill>
          </a:ln>
        </p:spPr>
        <p:style>
          <a:lnRef idx="1">
            <a:schemeClr val="accent1"/>
          </a:lnRef>
          <a:fillRef idx="0">
            <a:schemeClr val="accent1"/>
          </a:fillRef>
          <a:effectRef idx="0">
            <a:schemeClr val="accent1"/>
          </a:effectRef>
          <a:fontRef idx="minor">
            <a:schemeClr val="tx1"/>
          </a:fontRef>
        </p:style>
      </p:cxnSp>
      <p:sp>
        <p:nvSpPr>
          <p:cNvPr id="4" name="Title 3">
            <a:extLst>
              <a:ext uri="{FF2B5EF4-FFF2-40B4-BE49-F238E27FC236}">
                <a16:creationId xmlns:a16="http://schemas.microsoft.com/office/drawing/2014/main" id="{211570AE-1D78-C44B-A6C4-D0975EDBC8DC}"/>
              </a:ext>
            </a:extLst>
          </p:cNvPr>
          <p:cNvSpPr>
            <a:spLocks noGrp="1"/>
          </p:cNvSpPr>
          <p:nvPr>
            <p:ph type="title"/>
          </p:nvPr>
        </p:nvSpPr>
        <p:spPr>
          <a:xfrm>
            <a:off x="111959" y="0"/>
            <a:ext cx="9000999" cy="822960"/>
          </a:xfrm>
        </p:spPr>
        <p:txBody>
          <a:bodyPr>
            <a:normAutofit/>
          </a:bodyPr>
          <a:lstStyle>
            <a:lvl1pPr algn="l">
              <a:lnSpc>
                <a:spcPct val="100000"/>
              </a:lnSpc>
              <a:defRPr sz="1800" b="0" i="0" spc="0">
                <a:solidFill>
                  <a:schemeClr val="bg1"/>
                </a:solidFill>
                <a:latin typeface="Georgia" panose="02040502050405020303" pitchFamily="18" charset="0"/>
              </a:defRPr>
            </a:lvl1pPr>
          </a:lstStyle>
          <a:p>
            <a:r>
              <a:rPr lang="en-US"/>
              <a:t>Click to edit Master title style</a:t>
            </a:r>
          </a:p>
        </p:txBody>
      </p:sp>
      <p:pic>
        <p:nvPicPr>
          <p:cNvPr id="8" name="Picture 7">
            <a:extLst>
              <a:ext uri="{FF2B5EF4-FFF2-40B4-BE49-F238E27FC236}">
                <a16:creationId xmlns:a16="http://schemas.microsoft.com/office/drawing/2014/main" id="{D3AB1ABF-C674-D0A5-F5AB-500A875A111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6" y="6394514"/>
            <a:ext cx="1321024" cy="418861"/>
          </a:xfrm>
          <a:prstGeom prst="rect">
            <a:avLst/>
          </a:prstGeom>
        </p:spPr>
      </p:pic>
      <p:sp>
        <p:nvSpPr>
          <p:cNvPr id="9" name="TextBox 8">
            <a:extLst>
              <a:ext uri="{FF2B5EF4-FFF2-40B4-BE49-F238E27FC236}">
                <a16:creationId xmlns:a16="http://schemas.microsoft.com/office/drawing/2014/main" id="{5124FA92-CBAB-EAD0-4152-9DB1DD76FC78}"/>
              </a:ext>
            </a:extLst>
          </p:cNvPr>
          <p:cNvSpPr txBox="1"/>
          <p:nvPr userDrawn="1"/>
        </p:nvSpPr>
        <p:spPr>
          <a:xfrm>
            <a:off x="71501" y="6394513"/>
            <a:ext cx="6296048" cy="418861"/>
          </a:xfrm>
          <a:prstGeom prst="rect">
            <a:avLst/>
          </a:prstGeom>
          <a:noFill/>
        </p:spPr>
        <p:txBody>
          <a:bodyPr wrap="square" lIns="0" tIns="0" rIns="0" bIns="0" rtlCol="0" anchor="ctr" anchorCtr="0">
            <a:noAutofit/>
          </a:bodyPr>
          <a:lstStyle/>
          <a:p>
            <a:pPr marL="0" marR="0" indent="0" algn="l" defTabSz="1219170" rtl="0" eaLnBrk="1" fontAlgn="auto" latinLnBrk="0" hangingPunct="1">
              <a:lnSpc>
                <a:spcPct val="100000"/>
              </a:lnSpc>
              <a:spcBef>
                <a:spcPts val="0"/>
              </a:spcBef>
              <a:spcAft>
                <a:spcPts val="0"/>
              </a:spcAft>
              <a:buClrTx/>
              <a:buSzTx/>
              <a:buFontTx/>
              <a:buNone/>
              <a:tabLst/>
              <a:defRPr/>
            </a:pPr>
            <a:r>
              <a:rPr lang="en-US" sz="800" b="0" i="0">
                <a:latin typeface="Arial" panose="020B0604020202020204" pitchFamily="34" charset="0"/>
                <a:cs typeface="Arial" panose="020B0604020202020204" pitchFamily="34" charset="0"/>
              </a:rPr>
              <a:t>Source: Gretchen Jacobson et al., </a:t>
            </a:r>
            <a:r>
              <a:rPr lang="en-US" sz="800" b="0" i="1">
                <a:latin typeface="Arial" panose="020B0604020202020204" pitchFamily="34" charset="0"/>
                <a:cs typeface="Arial" panose="020B0604020202020204" pitchFamily="34" charset="0"/>
              </a:rPr>
              <a:t>What Do Medicare Beneficiaries Value About Their Coverage? Findings from the Commonwealth Fund 2024 Value of Medicare Survey </a:t>
            </a:r>
            <a:r>
              <a:rPr lang="en-US" sz="800" b="0" i="0">
                <a:latin typeface="Arial" panose="020B0604020202020204" pitchFamily="34" charset="0"/>
                <a:cs typeface="Arial" panose="020B0604020202020204" pitchFamily="34" charset="0"/>
              </a:rPr>
              <a:t>(Commonwealth Fund, Feb. 2024). </a:t>
            </a:r>
            <a:r>
              <a:rPr lang="en-US" sz="800" b="0" i="0">
                <a:latin typeface="Arial" panose="020B0604020202020204" pitchFamily="34" charset="0"/>
                <a:cs typeface="Arial" panose="020B0604020202020204" pitchFamily="34" charset="0"/>
                <a:hlinkClick r:id="rId3"/>
              </a:rPr>
              <a:t>https://doi.org/10.26099/gq43-qs40</a:t>
            </a:r>
            <a:endParaRPr lang="en-US" sz="800" b="0" i="0">
              <a:latin typeface="Arial" panose="020B0604020202020204" pitchFamily="34" charset="0"/>
              <a:cs typeface="Arial" panose="020B0604020202020204" pitchFamily="34" charset="0"/>
            </a:endParaRPr>
          </a:p>
        </p:txBody>
      </p:sp>
      <p:sp>
        <p:nvSpPr>
          <p:cNvPr id="7" name="Text Placeholder 6">
            <a:extLst>
              <a:ext uri="{FF2B5EF4-FFF2-40B4-BE49-F238E27FC236}">
                <a16:creationId xmlns:a16="http://schemas.microsoft.com/office/drawing/2014/main" id="{723A1F87-15A7-E3F7-A324-65A790A06716}"/>
              </a:ext>
            </a:extLst>
          </p:cNvPr>
          <p:cNvSpPr>
            <a:spLocks noGrp="1"/>
          </p:cNvSpPr>
          <p:nvPr>
            <p:ph type="body" sz="quarter" idx="25" hasCustomPrompt="1"/>
          </p:nvPr>
        </p:nvSpPr>
        <p:spPr>
          <a:xfrm>
            <a:off x="465512" y="950408"/>
            <a:ext cx="8567045" cy="454587"/>
          </a:xfrm>
        </p:spPr>
        <p:txBody>
          <a:bodyPr anchor="t" anchorCtr="0">
            <a:normAutofit/>
          </a:bodyPr>
          <a:lstStyle>
            <a:lvl1pPr marL="0" indent="0">
              <a:buNone/>
              <a:defRPr sz="1200" b="0" i="1" spc="0">
                <a:solidFill>
                  <a:schemeClr val="tx1">
                    <a:lumMod val="50000"/>
                    <a:lumOff val="50000"/>
                  </a:schemeClr>
                </a:solidFill>
                <a:latin typeface="Georgia" panose="02040502050405020303" pitchFamily="18" charset="0"/>
                <a:cs typeface="Arial" panose="020B0604020202020204" pitchFamily="34" charset="0"/>
              </a:defRPr>
            </a:lvl1pPr>
            <a:lvl2pPr marL="128584" indent="0">
              <a:buNone/>
              <a:defRPr/>
            </a:lvl2pPr>
            <a:lvl3pPr marL="258359" indent="0">
              <a:buNone/>
              <a:defRPr/>
            </a:lvl3pPr>
            <a:lvl4pPr marL="386943" indent="0">
              <a:buNone/>
              <a:defRPr/>
            </a:lvl4pPr>
            <a:lvl5pPr marL="515528" indent="0">
              <a:buNone/>
              <a:defRPr/>
            </a:lvl5pPr>
          </a:lstStyle>
          <a:p>
            <a:pPr lvl="0"/>
            <a:r>
              <a:rPr lang="en-US"/>
              <a:t>Axis Title</a:t>
            </a:r>
          </a:p>
        </p:txBody>
      </p:sp>
      <p:pic>
        <p:nvPicPr>
          <p:cNvPr id="10" name="Graphic 9">
            <a:extLst>
              <a:ext uri="{FF2B5EF4-FFF2-40B4-BE49-F238E27FC236}">
                <a16:creationId xmlns:a16="http://schemas.microsoft.com/office/drawing/2014/main" id="{106FC87F-D96D-8879-3862-34AEB96C1719}"/>
              </a:ext>
            </a:extLst>
          </p:cNvPr>
          <p:cNvPicPr>
            <a:picLocks noChangeAspect="1"/>
          </p:cNvPicPr>
          <p:nvPr userDrawn="1"/>
        </p:nvPicPr>
        <p:blipFill>
          <a:blip r:embed="rId4">
            <a:extLst>
              <a:ext uri="{96DAC541-7B7A-43D3-8B79-37D633B846F1}">
                <asvg:svgBlip xmlns:asvg="http://schemas.microsoft.com/office/drawing/2016/SVG/main" r:embed="rId5"/>
              </a:ext>
            </a:extLst>
          </a:blip>
          <a:stretch>
            <a:fillRect/>
          </a:stretch>
        </p:blipFill>
        <p:spPr>
          <a:xfrm>
            <a:off x="71439" y="894286"/>
            <a:ext cx="307438" cy="307438"/>
          </a:xfrm>
          <a:prstGeom prst="rect">
            <a:avLst/>
          </a:prstGeom>
        </p:spPr>
      </p:pic>
    </p:spTree>
    <p:extLst>
      <p:ext uri="{BB962C8B-B14F-4D97-AF65-F5344CB8AC3E}">
        <p14:creationId xmlns:p14="http://schemas.microsoft.com/office/powerpoint/2010/main" val="39243352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5485822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userDrawn="1">
  <p:cSld name="1_Graph Layout: 01">
    <p:bg>
      <p:bgPr>
        <a:solidFill>
          <a:schemeClr val="bg1"/>
        </a:solidFill>
        <a:effectLst/>
      </p:bgPr>
    </p:bg>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5FEA9BB7-F188-5443-B4C2-E09C82B82C2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6339" t="9092" r="7027" b="31817"/>
          <a:stretch/>
        </p:blipFill>
        <p:spPr>
          <a:xfrm>
            <a:off x="7751477" y="6394516"/>
            <a:ext cx="1321024" cy="418861"/>
          </a:xfrm>
          <a:prstGeom prst="rect">
            <a:avLst/>
          </a:prstGeom>
        </p:spPr>
      </p:pic>
      <p:sp>
        <p:nvSpPr>
          <p:cNvPr id="2" name="TextBox 1"/>
          <p:cNvSpPr txBox="1"/>
          <p:nvPr userDrawn="1"/>
        </p:nvSpPr>
        <p:spPr>
          <a:xfrm>
            <a:off x="71500" y="6394515"/>
            <a:ext cx="7443206" cy="418861"/>
          </a:xfrm>
          <a:prstGeom prst="rect">
            <a:avLst/>
          </a:prstGeom>
          <a:noFill/>
        </p:spPr>
        <p:txBody>
          <a:bodyPr wrap="square" lIns="0" tIns="0" rIns="0" bIns="0" rtlCol="0" anchor="ctr" anchorCtr="0">
            <a:noAutofit/>
          </a:bodyPr>
          <a:lstStyle/>
          <a:p>
            <a:pPr marL="0" marR="0" indent="0" algn="l" defTabSz="914378" rtl="0" eaLnBrk="1" fontAlgn="auto" latinLnBrk="0" hangingPunct="1">
              <a:lnSpc>
                <a:spcPct val="100000"/>
              </a:lnSpc>
              <a:spcBef>
                <a:spcPts val="0"/>
              </a:spcBef>
              <a:spcAft>
                <a:spcPts val="0"/>
              </a:spcAft>
              <a:buClrTx/>
              <a:buSzTx/>
              <a:buFontTx/>
              <a:buNone/>
              <a:tabLst/>
              <a:defRPr/>
            </a:pPr>
            <a:endParaRPr lang="en-US" sz="600" b="0" i="0">
              <a:latin typeface="Arial" panose="020B0604020202020204" pitchFamily="34" charset="0"/>
              <a:cs typeface="Arial" panose="020B0604020202020204" pitchFamily="34" charset="0"/>
            </a:endParaRPr>
          </a:p>
        </p:txBody>
      </p:sp>
      <p:sp>
        <p:nvSpPr>
          <p:cNvPr id="53" name="Title 1"/>
          <p:cNvSpPr>
            <a:spLocks noGrp="1"/>
          </p:cNvSpPr>
          <p:nvPr>
            <p:ph type="ctrTitle" hasCustomPrompt="1"/>
          </p:nvPr>
        </p:nvSpPr>
        <p:spPr>
          <a:xfrm>
            <a:off x="71499" y="260648"/>
            <a:ext cx="8961120" cy="756084"/>
          </a:xfrm>
          <a:effectLst/>
        </p:spPr>
        <p:txBody>
          <a:bodyPr anchor="t">
            <a:normAutofit/>
          </a:bodyPr>
          <a:lstStyle>
            <a:lvl1pPr algn="l">
              <a:lnSpc>
                <a:spcPct val="110000"/>
              </a:lnSpc>
              <a:defRPr sz="1500" b="0" i="0" spc="-38" baseline="0">
                <a:solidFill>
                  <a:schemeClr val="tx1"/>
                </a:solidFill>
                <a:effectLst/>
                <a:latin typeface="Georgia" panose="02040502050405020303" pitchFamily="18" charset="0"/>
              </a:defRPr>
            </a:lvl1pPr>
          </a:lstStyle>
          <a:p>
            <a:r>
              <a:rPr lang="en-US"/>
              <a:t>Click to edit master title style</a:t>
            </a:r>
          </a:p>
        </p:txBody>
      </p:sp>
      <p:sp>
        <p:nvSpPr>
          <p:cNvPr id="57" name="Chart Placeholder 5"/>
          <p:cNvSpPr>
            <a:spLocks noGrp="1"/>
          </p:cNvSpPr>
          <p:nvPr>
            <p:ph type="chart" sz="quarter" idx="19"/>
          </p:nvPr>
        </p:nvSpPr>
        <p:spPr>
          <a:xfrm>
            <a:off x="71438" y="1344918"/>
            <a:ext cx="8961120" cy="4265828"/>
          </a:xfrm>
        </p:spPr>
        <p:txBody>
          <a:bodyPr>
            <a:normAutofit/>
          </a:bodyPr>
          <a:lstStyle>
            <a:lvl1pPr marL="0" indent="0">
              <a:buNone/>
              <a:defRPr sz="975" b="0" i="0">
                <a:solidFill>
                  <a:schemeClr val="tx1"/>
                </a:solidFill>
                <a:latin typeface="+mn-lt"/>
              </a:defRPr>
            </a:lvl1pPr>
          </a:lstStyle>
          <a:p>
            <a:endParaRPr lang="en-US"/>
          </a:p>
        </p:txBody>
      </p:sp>
      <p:cxnSp>
        <p:nvCxnSpPr>
          <p:cNvPr id="61" name="Straight Connector 60"/>
          <p:cNvCxnSpPr>
            <a:cxnSpLocks/>
          </p:cNvCxnSpPr>
          <p:nvPr userDrawn="1"/>
        </p:nvCxnSpPr>
        <p:spPr>
          <a:xfrm flipH="1">
            <a:off x="71499" y="6345324"/>
            <a:ext cx="8961120" cy="0"/>
          </a:xfrm>
          <a:prstGeom prst="line">
            <a:avLst/>
          </a:prstGeom>
          <a:ln>
            <a:solidFill>
              <a:schemeClr val="tx1">
                <a:lumMod val="25000"/>
                <a:lumOff val="75000"/>
              </a:schemeClr>
            </a:solidFill>
          </a:ln>
        </p:spPr>
        <p:style>
          <a:lnRef idx="1">
            <a:schemeClr val="accent1"/>
          </a:lnRef>
          <a:fillRef idx="0">
            <a:schemeClr val="accent1"/>
          </a:fillRef>
          <a:effectRef idx="0">
            <a:schemeClr val="accent1"/>
          </a:effectRef>
          <a:fontRef idx="minor">
            <a:schemeClr val="tx1"/>
          </a:fontRef>
        </p:style>
      </p:cxnSp>
      <p:sp>
        <p:nvSpPr>
          <p:cNvPr id="3" name="Text Placeholder 2"/>
          <p:cNvSpPr>
            <a:spLocks noGrp="1"/>
          </p:cNvSpPr>
          <p:nvPr>
            <p:ph type="body" sz="quarter" idx="21" hasCustomPrompt="1"/>
          </p:nvPr>
        </p:nvSpPr>
        <p:spPr>
          <a:xfrm>
            <a:off x="71499" y="44626"/>
            <a:ext cx="8961120" cy="188341"/>
          </a:xfrm>
        </p:spPr>
        <p:txBody>
          <a:bodyPr anchor="b" anchorCtr="0">
            <a:noAutofit/>
          </a:bodyPr>
          <a:lstStyle>
            <a:lvl1pPr marL="0" indent="0">
              <a:buNone/>
              <a:defRPr sz="750" b="1" i="0">
                <a:latin typeface="+mj-lt"/>
              </a:defRPr>
            </a:lvl1pPr>
            <a:lvl2pPr marL="128585" indent="0">
              <a:buNone/>
              <a:defRPr sz="900"/>
            </a:lvl2pPr>
            <a:lvl3pPr marL="258359" indent="0">
              <a:buNone/>
              <a:defRPr sz="900"/>
            </a:lvl3pPr>
            <a:lvl4pPr marL="386944" indent="0">
              <a:buNone/>
              <a:defRPr sz="900"/>
            </a:lvl4pPr>
            <a:lvl5pPr marL="515528" indent="0">
              <a:buNone/>
              <a:defRPr sz="900"/>
            </a:lvl5pPr>
          </a:lstStyle>
          <a:p>
            <a:pPr lvl="0"/>
            <a:r>
              <a:rPr lang="en-US"/>
              <a:t>EXHIBIT #</a:t>
            </a:r>
          </a:p>
        </p:txBody>
      </p:sp>
      <p:sp>
        <p:nvSpPr>
          <p:cNvPr id="10" name="Text Placeholder 9"/>
          <p:cNvSpPr>
            <a:spLocks noGrp="1"/>
          </p:cNvSpPr>
          <p:nvPr>
            <p:ph type="body" sz="quarter" idx="22" hasCustomPrompt="1"/>
          </p:nvPr>
        </p:nvSpPr>
        <p:spPr>
          <a:xfrm>
            <a:off x="71499" y="5739484"/>
            <a:ext cx="8961120" cy="453602"/>
          </a:xfrm>
        </p:spPr>
        <p:txBody>
          <a:bodyPr anchor="b" anchorCtr="0">
            <a:noAutofit/>
          </a:bodyPr>
          <a:lstStyle>
            <a:lvl1pPr marL="0" indent="0">
              <a:buNone/>
              <a:defRPr sz="600" b="0" i="0">
                <a:solidFill>
                  <a:schemeClr val="tx1"/>
                </a:solidFill>
                <a:latin typeface="+mn-lt"/>
              </a:defRPr>
            </a:lvl1pPr>
            <a:lvl2pPr marL="128585" indent="0">
              <a:buNone/>
              <a:defRPr sz="675">
                <a:solidFill>
                  <a:schemeClr val="tx1"/>
                </a:solidFill>
              </a:defRPr>
            </a:lvl2pPr>
            <a:lvl3pPr marL="258359" indent="0">
              <a:buNone/>
              <a:defRPr sz="675">
                <a:solidFill>
                  <a:schemeClr val="tx1"/>
                </a:solidFill>
              </a:defRPr>
            </a:lvl3pPr>
            <a:lvl4pPr marL="386944" indent="0">
              <a:buNone/>
              <a:defRPr sz="675">
                <a:solidFill>
                  <a:schemeClr val="tx1"/>
                </a:solidFill>
              </a:defRPr>
            </a:lvl4pPr>
            <a:lvl5pPr marL="515528" indent="0">
              <a:buNone/>
              <a:defRPr sz="675">
                <a:solidFill>
                  <a:schemeClr val="tx1"/>
                </a:solidFill>
              </a:defRPr>
            </a:lvl5pPr>
          </a:lstStyle>
          <a:p>
            <a:pPr lvl="0"/>
            <a:r>
              <a:rPr lang="en-US"/>
              <a:t>Notes &amp; Data</a:t>
            </a:r>
          </a:p>
        </p:txBody>
      </p:sp>
      <p:sp>
        <p:nvSpPr>
          <p:cNvPr id="9" name="Text Placeholder 6">
            <a:extLst>
              <a:ext uri="{FF2B5EF4-FFF2-40B4-BE49-F238E27FC236}">
                <a16:creationId xmlns:a16="http://schemas.microsoft.com/office/drawing/2014/main" id="{8DCAC2DF-428F-0247-A8CB-28A251E9B336}"/>
              </a:ext>
            </a:extLst>
          </p:cNvPr>
          <p:cNvSpPr>
            <a:spLocks noGrp="1"/>
          </p:cNvSpPr>
          <p:nvPr>
            <p:ph type="body" sz="quarter" idx="25" hasCustomPrompt="1"/>
          </p:nvPr>
        </p:nvSpPr>
        <p:spPr>
          <a:xfrm>
            <a:off x="71438" y="1044417"/>
            <a:ext cx="8961120" cy="251315"/>
          </a:xfrm>
        </p:spPr>
        <p:txBody>
          <a:bodyPr anchor="ctr" anchorCtr="0">
            <a:normAutofit/>
          </a:bodyPr>
          <a:lstStyle>
            <a:lvl1pPr marL="0" indent="0">
              <a:buNone/>
              <a:defRPr sz="825" b="0" i="1">
                <a:solidFill>
                  <a:schemeClr val="tx1"/>
                </a:solidFill>
                <a:latin typeface="Arial" panose="020B0604020202020204" pitchFamily="34" charset="0"/>
              </a:defRPr>
            </a:lvl1pPr>
            <a:lvl2pPr marL="96438" indent="0">
              <a:buNone/>
              <a:defRPr/>
            </a:lvl2pPr>
            <a:lvl3pPr marL="193769" indent="0">
              <a:buNone/>
              <a:defRPr/>
            </a:lvl3pPr>
            <a:lvl4pPr marL="290207" indent="0">
              <a:buNone/>
              <a:defRPr/>
            </a:lvl4pPr>
            <a:lvl5pPr marL="386646" indent="0">
              <a:buNone/>
              <a:defRPr/>
            </a:lvl5pPr>
          </a:lstStyle>
          <a:p>
            <a:pPr lvl="0"/>
            <a:r>
              <a:rPr lang="en-US"/>
              <a:t>Axis Title</a:t>
            </a:r>
          </a:p>
        </p:txBody>
      </p:sp>
    </p:spTree>
    <p:extLst>
      <p:ext uri="{BB962C8B-B14F-4D97-AF65-F5344CB8AC3E}">
        <p14:creationId xmlns:p14="http://schemas.microsoft.com/office/powerpoint/2010/main" val="3668456967"/>
      </p:ext>
    </p:extLst>
  </p:cSld>
  <p:clrMapOvr>
    <a:masterClrMapping/>
  </p:clrMapOvr>
  <p:hf sldNum="0" hdr="0" dt="0"/>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800" y="279962"/>
            <a:ext cx="7772400" cy="817561"/>
          </a:xfrm>
          <a:prstGeom prst="rect">
            <a:avLst/>
          </a:prstGeom>
        </p:spPr>
        <p:txBody>
          <a:bodyPr vert="horz" lIns="0" tIns="0" rIns="0" bIns="0" rtlCol="0" anchor="ctr">
            <a:normAutofit/>
          </a:bodyPr>
          <a:lstStyle/>
          <a:p>
            <a:r>
              <a:rPr lang="en-US"/>
              <a:t>Click to edit Master title style</a:t>
            </a:r>
          </a:p>
        </p:txBody>
      </p:sp>
      <p:sp>
        <p:nvSpPr>
          <p:cNvPr id="3" name="Text Placeholder 2"/>
          <p:cNvSpPr>
            <a:spLocks noGrp="1"/>
          </p:cNvSpPr>
          <p:nvPr>
            <p:ph type="body" idx="1"/>
          </p:nvPr>
        </p:nvSpPr>
        <p:spPr>
          <a:xfrm>
            <a:off x="685800" y="1219201"/>
            <a:ext cx="7772400" cy="4627563"/>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21200669"/>
      </p:ext>
    </p:extLst>
  </p:cSld>
  <p:clrMap bg1="lt1" tx1="dk1" bg2="lt2" tx2="dk2" accent1="accent1" accent2="accent2" accent3="accent3" accent4="accent4" accent5="accent5" accent6="accent6" hlink="hlink" folHlink="folHlink"/>
  <p:sldLayoutIdLst>
    <p:sldLayoutId id="2147483863" r:id="rId1"/>
    <p:sldLayoutId id="2147483862" r:id="rId2"/>
    <p:sldLayoutId id="2147483864" r:id="rId3"/>
  </p:sldLayoutIdLst>
  <p:txStyles>
    <p:titleStyle>
      <a:lvl1pPr algn="ctr" defTabSz="914378" rtl="0" eaLnBrk="1" latinLnBrk="0" hangingPunct="1">
        <a:lnSpc>
          <a:spcPct val="86000"/>
        </a:lnSpc>
        <a:spcBef>
          <a:spcPct val="0"/>
        </a:spcBef>
        <a:buNone/>
        <a:defRPr sz="2100" kern="800" spc="-40">
          <a:solidFill>
            <a:schemeClr val="tx1"/>
          </a:solidFill>
          <a:latin typeface="Georgia" panose="02040502050405020303" pitchFamily="18" charset="0"/>
          <a:ea typeface="+mj-ea"/>
          <a:cs typeface="+mj-cs"/>
        </a:defRPr>
      </a:lvl1pPr>
    </p:titleStyle>
    <p:bodyStyle>
      <a:lvl1pPr marL="171446" indent="-171446" algn="l" defTabSz="914378" rtl="0" eaLnBrk="1" latinLnBrk="0" hangingPunct="1">
        <a:spcBef>
          <a:spcPct val="20000"/>
        </a:spcBef>
        <a:buClr>
          <a:schemeClr val="accent1"/>
        </a:buClr>
        <a:buFont typeface="Arial" panose="020B0604020202020204" pitchFamily="34" charset="0"/>
        <a:buChar char="•"/>
        <a:defRPr sz="1500" b="0" i="0" kern="800" spc="-10">
          <a:solidFill>
            <a:schemeClr val="tx1"/>
          </a:solidFill>
          <a:latin typeface="Arial" panose="020B0604020202020204" pitchFamily="34" charset="0"/>
          <a:ea typeface="+mn-ea"/>
          <a:cs typeface="Arial" panose="020B0604020202020204" pitchFamily="34" charset="0"/>
        </a:defRPr>
      </a:lvl1pPr>
      <a:lvl2pPr marL="344480" indent="-173034"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2pPr>
      <a:lvl3pPr marL="515925"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3pPr>
      <a:lvl4pPr marL="687371"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4pPr>
      <a:lvl5pPr marL="858817" indent="-171446" algn="l" defTabSz="914378" rtl="0" eaLnBrk="1" latinLnBrk="0" hangingPunct="1">
        <a:spcBef>
          <a:spcPct val="20000"/>
        </a:spcBef>
        <a:buClr>
          <a:schemeClr val="accent1"/>
        </a:buClr>
        <a:buFont typeface="Arial" panose="020B0604020202020204" pitchFamily="34" charset="0"/>
        <a:buChar char="»"/>
        <a:defRPr sz="1200" b="0" i="0" kern="8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chart" Target="../charts/chart14.xml"/></Relationships>
</file>

<file path=ppt/slides/_rels/slide2.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1.xml"/><Relationship Id="rId6" Type="http://schemas.openxmlformats.org/officeDocument/2006/relationships/image" Target="../media/image3.svg"/><Relationship Id="rId5" Type="http://schemas.openxmlformats.org/officeDocument/2006/relationships/image" Target="../media/image2.png"/><Relationship Id="rId4" Type="http://schemas.openxmlformats.org/officeDocument/2006/relationships/chart" Target="../charts/chart4.xml"/></Relationships>
</file>

<file path=ppt/slides/_rels/slide3.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chart" Target="../charts/chart10.xml"/></Relationships>
</file>

<file path=ppt/slides/_rels/slide8.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8">
            <a:extLst>
              <a:ext uri="{FF2B5EF4-FFF2-40B4-BE49-F238E27FC236}">
                <a16:creationId xmlns:a16="http://schemas.microsoft.com/office/drawing/2014/main" id="{4C4B7A0F-6668-3563-1204-50AE1703F3DE}"/>
              </a:ext>
            </a:extLst>
          </p:cNvPr>
          <p:cNvGraphicFramePr>
            <a:graphicFrameLocks noGrp="1"/>
          </p:cNvGraphicFramePr>
          <p:nvPr>
            <p:ph type="chart" sz="quarter" idx="19"/>
            <p:extLst>
              <p:ext uri="{D42A27DB-BD31-4B8C-83A1-F6EECF244321}">
                <p14:modId xmlns:p14="http://schemas.microsoft.com/office/powerpoint/2010/main" val="2025330903"/>
              </p:ext>
            </p:extLst>
          </p:nvPr>
        </p:nvGraphicFramePr>
        <p:xfrm>
          <a:off x="71438" y="1846224"/>
          <a:ext cx="9001125" cy="3770806"/>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5">
            <a:extLst>
              <a:ext uri="{FF2B5EF4-FFF2-40B4-BE49-F238E27FC236}">
                <a16:creationId xmlns:a16="http://schemas.microsoft.com/office/drawing/2014/main" id="{F5FF1042-FDFB-B338-837D-241F134D983B}"/>
              </a:ext>
            </a:extLst>
          </p:cNvPr>
          <p:cNvSpPr>
            <a:spLocks noGrp="1"/>
          </p:cNvSpPr>
          <p:nvPr>
            <p:ph type="body" sz="quarter" idx="22"/>
          </p:nvPr>
        </p:nvSpPr>
        <p:spPr>
          <a:xfrm>
            <a:off x="71501" y="5697252"/>
            <a:ext cx="9001063" cy="495834"/>
          </a:xfrm>
        </p:spPr>
        <p:txBody>
          <a:bodyPr>
            <a:normAutofit/>
          </a:bodyPr>
          <a:lstStyle/>
          <a:p>
            <a:r>
              <a:rPr lang="en-US"/>
              <a:t>Base: Adults age 18+ with Medicare coverage who were insured all year (n=3,280).</a:t>
            </a:r>
          </a:p>
          <a:p>
            <a:r>
              <a:rPr lang="en-US"/>
              <a:t>* Indicates statistically significant difference at the p&lt;0.05 level.</a:t>
            </a:r>
          </a:p>
        </p:txBody>
      </p:sp>
      <p:sp>
        <p:nvSpPr>
          <p:cNvPr id="2" name="Title 1">
            <a:extLst>
              <a:ext uri="{FF2B5EF4-FFF2-40B4-BE49-F238E27FC236}">
                <a16:creationId xmlns:a16="http://schemas.microsoft.com/office/drawing/2014/main" id="{10D4CDA9-AA5B-0E7A-EE75-9E788B35745B}"/>
              </a:ext>
            </a:extLst>
          </p:cNvPr>
          <p:cNvSpPr>
            <a:spLocks noGrp="1"/>
          </p:cNvSpPr>
          <p:nvPr>
            <p:ph type="title"/>
          </p:nvPr>
        </p:nvSpPr>
        <p:spPr>
          <a:xfrm>
            <a:off x="111959" y="0"/>
            <a:ext cx="9000999" cy="822960"/>
          </a:xfrm>
        </p:spPr>
        <p:txBody>
          <a:bodyPr>
            <a:noAutofit/>
          </a:bodyPr>
          <a:lstStyle/>
          <a:p>
            <a:r>
              <a:rPr lang="en-US" sz="1600" spc="-10"/>
              <a:t>Delays in care resulting from prior approval requirements or unaffordable cost-sharing expenses were more likely to be reported by beneficiaries in Medicare Advantage than in traditional Medicare.</a:t>
            </a:r>
          </a:p>
        </p:txBody>
      </p:sp>
      <p:sp>
        <p:nvSpPr>
          <p:cNvPr id="5" name="Text Placeholder 4">
            <a:extLst>
              <a:ext uri="{FF2B5EF4-FFF2-40B4-BE49-F238E27FC236}">
                <a16:creationId xmlns:a16="http://schemas.microsoft.com/office/drawing/2014/main" id="{F60C1ABC-64CE-E0CE-8912-76F68F9AF364}"/>
              </a:ext>
            </a:extLst>
          </p:cNvPr>
          <p:cNvSpPr>
            <a:spLocks noGrp="1"/>
          </p:cNvSpPr>
          <p:nvPr>
            <p:ph type="body" sz="quarter" idx="25"/>
          </p:nvPr>
        </p:nvSpPr>
        <p:spPr>
          <a:xfrm>
            <a:off x="465512" y="950408"/>
            <a:ext cx="8567045" cy="454587"/>
          </a:xfrm>
        </p:spPr>
        <p:txBody>
          <a:bodyPr>
            <a:normAutofit/>
          </a:bodyPr>
          <a:lstStyle/>
          <a:p>
            <a:r>
              <a:rPr lang="en-US" i="1" spc="0">
                <a:solidFill>
                  <a:schemeClr val="tx1">
                    <a:lumMod val="50000"/>
                    <a:lumOff val="50000"/>
                  </a:schemeClr>
                </a:solidFill>
                <a:latin typeface="Georgia" panose="02040502050405020303" pitchFamily="18" charset="0"/>
              </a:rPr>
              <a:t>Thinking about the past two years, have you experienced any of the following when trying to access needed health care? </a:t>
            </a:r>
          </a:p>
        </p:txBody>
      </p:sp>
      <p:sp>
        <p:nvSpPr>
          <p:cNvPr id="14" name="TextBox 13">
            <a:extLst>
              <a:ext uri="{FF2B5EF4-FFF2-40B4-BE49-F238E27FC236}">
                <a16:creationId xmlns:a16="http://schemas.microsoft.com/office/drawing/2014/main" id="{8A57AB8C-AAE4-96C9-6562-AD3A8808329D}"/>
              </a:ext>
            </a:extLst>
          </p:cNvPr>
          <p:cNvSpPr txBox="1"/>
          <p:nvPr/>
        </p:nvSpPr>
        <p:spPr>
          <a:xfrm>
            <a:off x="0" y="1445051"/>
            <a:ext cx="2055872" cy="276999"/>
          </a:xfrm>
          <a:prstGeom prst="rect">
            <a:avLst/>
          </a:prstGeom>
          <a:noFill/>
        </p:spPr>
        <p:txBody>
          <a:bodyPr wrap="square">
            <a:spAutoFit/>
          </a:bodyPr>
          <a:lstStyle/>
          <a:p>
            <a:r>
              <a:rPr lang="en-US" sz="1200" b="1"/>
              <a:t>Delays in care</a:t>
            </a:r>
          </a:p>
        </p:txBody>
      </p:sp>
      <p:cxnSp>
        <p:nvCxnSpPr>
          <p:cNvPr id="16" name="Straight Connector 15">
            <a:extLst>
              <a:ext uri="{FF2B5EF4-FFF2-40B4-BE49-F238E27FC236}">
                <a16:creationId xmlns:a16="http://schemas.microsoft.com/office/drawing/2014/main" id="{D660229D-A3C4-8BFF-B2B2-4035745AF2B0}"/>
              </a:ext>
            </a:extLst>
          </p:cNvPr>
          <p:cNvCxnSpPr>
            <a:cxnSpLocks/>
          </p:cNvCxnSpPr>
          <p:nvPr/>
        </p:nvCxnSpPr>
        <p:spPr>
          <a:xfrm>
            <a:off x="80122" y="1738285"/>
            <a:ext cx="8951165"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F9DC055B-4E28-D673-3747-38262D0F75D8}"/>
              </a:ext>
            </a:extLst>
          </p:cNvPr>
          <p:cNvSpPr txBox="1"/>
          <p:nvPr/>
        </p:nvSpPr>
        <p:spPr>
          <a:xfrm>
            <a:off x="0" y="2934216"/>
            <a:ext cx="2055872" cy="276999"/>
          </a:xfrm>
          <a:prstGeom prst="rect">
            <a:avLst/>
          </a:prstGeom>
          <a:noFill/>
        </p:spPr>
        <p:txBody>
          <a:bodyPr wrap="square">
            <a:spAutoFit/>
          </a:bodyPr>
          <a:lstStyle/>
          <a:p>
            <a:r>
              <a:rPr lang="en-US" sz="1200" b="1"/>
              <a:t>Lack of coverage</a:t>
            </a:r>
          </a:p>
        </p:txBody>
      </p:sp>
      <p:cxnSp>
        <p:nvCxnSpPr>
          <p:cNvPr id="18" name="Straight Connector 17">
            <a:extLst>
              <a:ext uri="{FF2B5EF4-FFF2-40B4-BE49-F238E27FC236}">
                <a16:creationId xmlns:a16="http://schemas.microsoft.com/office/drawing/2014/main" id="{C1D30154-3EBB-9031-2194-436117B313BF}"/>
              </a:ext>
            </a:extLst>
          </p:cNvPr>
          <p:cNvCxnSpPr>
            <a:cxnSpLocks/>
          </p:cNvCxnSpPr>
          <p:nvPr/>
        </p:nvCxnSpPr>
        <p:spPr>
          <a:xfrm>
            <a:off x="80122" y="3227450"/>
            <a:ext cx="8951165"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9" name="TextBox 18">
            <a:extLst>
              <a:ext uri="{FF2B5EF4-FFF2-40B4-BE49-F238E27FC236}">
                <a16:creationId xmlns:a16="http://schemas.microsoft.com/office/drawing/2014/main" id="{7802353A-F5E2-56DC-DE03-3E48C23CA025}"/>
              </a:ext>
            </a:extLst>
          </p:cNvPr>
          <p:cNvSpPr txBox="1"/>
          <p:nvPr/>
        </p:nvSpPr>
        <p:spPr>
          <a:xfrm>
            <a:off x="0" y="4048914"/>
            <a:ext cx="2055872" cy="276999"/>
          </a:xfrm>
          <a:prstGeom prst="rect">
            <a:avLst/>
          </a:prstGeom>
          <a:noFill/>
        </p:spPr>
        <p:txBody>
          <a:bodyPr wrap="square">
            <a:spAutoFit/>
          </a:bodyPr>
          <a:lstStyle/>
          <a:p>
            <a:r>
              <a:rPr lang="en-US" sz="1200" b="1"/>
              <a:t>Affordability of coverage</a:t>
            </a:r>
          </a:p>
        </p:txBody>
      </p:sp>
      <p:cxnSp>
        <p:nvCxnSpPr>
          <p:cNvPr id="20" name="Straight Connector 19">
            <a:extLst>
              <a:ext uri="{FF2B5EF4-FFF2-40B4-BE49-F238E27FC236}">
                <a16:creationId xmlns:a16="http://schemas.microsoft.com/office/drawing/2014/main" id="{CEA31239-0038-7FBD-401C-074C1D21A0C5}"/>
              </a:ext>
            </a:extLst>
          </p:cNvPr>
          <p:cNvCxnSpPr>
            <a:cxnSpLocks/>
          </p:cNvCxnSpPr>
          <p:nvPr/>
        </p:nvCxnSpPr>
        <p:spPr>
          <a:xfrm>
            <a:off x="80122" y="4342148"/>
            <a:ext cx="8951165"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670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8">
            <a:extLst>
              <a:ext uri="{FF2B5EF4-FFF2-40B4-BE49-F238E27FC236}">
                <a16:creationId xmlns:a16="http://schemas.microsoft.com/office/drawing/2014/main" id="{346171E4-0305-E6AB-8DB1-A66D667C3C84}"/>
              </a:ext>
            </a:extLst>
          </p:cNvPr>
          <p:cNvGraphicFramePr>
            <a:graphicFrameLocks noGrp="1" noChangeAspect="1"/>
          </p:cNvGraphicFramePr>
          <p:nvPr>
            <p:ph type="chart" sz="quarter" idx="19"/>
            <p:extLst>
              <p:ext uri="{D42A27DB-BD31-4B8C-83A1-F6EECF244321}">
                <p14:modId xmlns:p14="http://schemas.microsoft.com/office/powerpoint/2010/main" val="824467890"/>
              </p:ext>
            </p:extLst>
          </p:nvPr>
        </p:nvGraphicFramePr>
        <p:xfrm>
          <a:off x="-62524" y="1667557"/>
          <a:ext cx="4768488" cy="402336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5">
            <a:extLst>
              <a:ext uri="{FF2B5EF4-FFF2-40B4-BE49-F238E27FC236}">
                <a16:creationId xmlns:a16="http://schemas.microsoft.com/office/drawing/2014/main" id="{ED463A34-F253-944C-BD1E-CA6591836AC7}"/>
              </a:ext>
            </a:extLst>
          </p:cNvPr>
          <p:cNvSpPr>
            <a:spLocks noGrp="1"/>
          </p:cNvSpPr>
          <p:nvPr>
            <p:ph type="body" sz="quarter" idx="22"/>
          </p:nvPr>
        </p:nvSpPr>
        <p:spPr>
          <a:xfrm>
            <a:off x="71501" y="5697252"/>
            <a:ext cx="9001063" cy="495834"/>
          </a:xfrm>
        </p:spPr>
        <p:txBody>
          <a:bodyPr>
            <a:normAutofit/>
          </a:bodyPr>
          <a:lstStyle/>
          <a:p>
            <a:r>
              <a:rPr lang="en-US"/>
              <a:t>Base: Adults age 18+ who are dually enrolled in Medicare and Medicaid who were insured all year (n=521), by coverage type traditional Medicare (n=194) and Medicare Advantage (n=327).</a:t>
            </a:r>
          </a:p>
          <a:p>
            <a:r>
              <a:rPr lang="en-US"/>
              <a:t>* Indicates statistically significant difference at the p&lt;0.05 level.</a:t>
            </a:r>
          </a:p>
        </p:txBody>
      </p:sp>
      <p:sp>
        <p:nvSpPr>
          <p:cNvPr id="2" name="Title 1">
            <a:extLst>
              <a:ext uri="{FF2B5EF4-FFF2-40B4-BE49-F238E27FC236}">
                <a16:creationId xmlns:a16="http://schemas.microsoft.com/office/drawing/2014/main" id="{4E7C3324-406E-0F39-94C1-61A4A2D9DD6A}"/>
              </a:ext>
            </a:extLst>
          </p:cNvPr>
          <p:cNvSpPr>
            <a:spLocks noGrp="1"/>
          </p:cNvSpPr>
          <p:nvPr>
            <p:ph type="title"/>
          </p:nvPr>
        </p:nvSpPr>
        <p:spPr>
          <a:xfrm>
            <a:off x="111959" y="0"/>
            <a:ext cx="9000999" cy="822960"/>
          </a:xfrm>
        </p:spPr>
        <p:txBody>
          <a:bodyPr/>
          <a:lstStyle/>
          <a:p>
            <a:r>
              <a:rPr lang="en-US"/>
              <a:t>More dual-eligible beneficiaries in Medicare Advantage than in traditional Medicare said their coverage has fully met their expectations.</a:t>
            </a:r>
          </a:p>
        </p:txBody>
      </p:sp>
      <p:sp>
        <p:nvSpPr>
          <p:cNvPr id="5" name="Text Placeholder 4">
            <a:extLst>
              <a:ext uri="{FF2B5EF4-FFF2-40B4-BE49-F238E27FC236}">
                <a16:creationId xmlns:a16="http://schemas.microsoft.com/office/drawing/2014/main" id="{3F9A7F72-7A78-DAF7-ED52-637F76741E5F}"/>
              </a:ext>
            </a:extLst>
          </p:cNvPr>
          <p:cNvSpPr>
            <a:spLocks noGrp="1"/>
          </p:cNvSpPr>
          <p:nvPr>
            <p:ph type="body" sz="quarter" idx="25"/>
          </p:nvPr>
        </p:nvSpPr>
        <p:spPr>
          <a:xfrm>
            <a:off x="465512" y="950408"/>
            <a:ext cx="8567045" cy="454587"/>
          </a:xfrm>
        </p:spPr>
        <p:txBody>
          <a:bodyPr>
            <a:normAutofit/>
          </a:bodyPr>
          <a:lstStyle/>
          <a:p>
            <a:r>
              <a:rPr lang="en-US"/>
              <a:t>To what extent has your Medicare coverage met your expectations?</a:t>
            </a:r>
          </a:p>
        </p:txBody>
      </p:sp>
      <p:graphicFrame>
        <p:nvGraphicFramePr>
          <p:cNvPr id="11" name="Chart Placeholder 8">
            <a:extLst>
              <a:ext uri="{FF2B5EF4-FFF2-40B4-BE49-F238E27FC236}">
                <a16:creationId xmlns:a16="http://schemas.microsoft.com/office/drawing/2014/main" id="{8B78CC08-27AD-EB24-214D-E36FBD094FB5}"/>
              </a:ext>
            </a:extLst>
          </p:cNvPr>
          <p:cNvGraphicFramePr>
            <a:graphicFrameLocks noChangeAspect="1"/>
          </p:cNvGraphicFramePr>
          <p:nvPr>
            <p:extLst>
              <p:ext uri="{D42A27DB-BD31-4B8C-83A1-F6EECF244321}">
                <p14:modId xmlns:p14="http://schemas.microsoft.com/office/powerpoint/2010/main" val="4266948164"/>
              </p:ext>
            </p:extLst>
          </p:nvPr>
        </p:nvGraphicFramePr>
        <p:xfrm>
          <a:off x="4484479" y="1674178"/>
          <a:ext cx="4023360" cy="402336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2FA51B41-FDF6-E415-4C69-F543618D85B0}"/>
              </a:ext>
            </a:extLst>
          </p:cNvPr>
          <p:cNvSpPr txBox="1"/>
          <p:nvPr/>
        </p:nvSpPr>
        <p:spPr>
          <a:xfrm>
            <a:off x="1976371" y="3478391"/>
            <a:ext cx="1184839" cy="523220"/>
          </a:xfrm>
          <a:prstGeom prst="rect">
            <a:avLst/>
          </a:prstGeom>
          <a:noFill/>
        </p:spPr>
        <p:txBody>
          <a:bodyPr wrap="square" rtlCol="0">
            <a:spAutoFit/>
          </a:bodyPr>
          <a:lstStyle/>
          <a:p>
            <a:pPr algn="ctr"/>
            <a:r>
              <a:rPr lang="en-US" sz="1400" b="1"/>
              <a:t>Medicare Advantage</a:t>
            </a:r>
          </a:p>
        </p:txBody>
      </p:sp>
      <p:sp>
        <p:nvSpPr>
          <p:cNvPr id="13" name="TextBox 12">
            <a:extLst>
              <a:ext uri="{FF2B5EF4-FFF2-40B4-BE49-F238E27FC236}">
                <a16:creationId xmlns:a16="http://schemas.microsoft.com/office/drawing/2014/main" id="{EEC2426F-7F06-1452-C394-CB925868D7E9}"/>
              </a:ext>
            </a:extLst>
          </p:cNvPr>
          <p:cNvSpPr txBox="1"/>
          <p:nvPr/>
        </p:nvSpPr>
        <p:spPr>
          <a:xfrm>
            <a:off x="6051458" y="3478391"/>
            <a:ext cx="1318217" cy="523220"/>
          </a:xfrm>
          <a:prstGeom prst="rect">
            <a:avLst/>
          </a:prstGeom>
          <a:noFill/>
        </p:spPr>
        <p:txBody>
          <a:bodyPr wrap="square" rtlCol="0">
            <a:spAutoFit/>
          </a:bodyPr>
          <a:lstStyle/>
          <a:p>
            <a:pPr algn="ctr"/>
            <a:r>
              <a:rPr lang="en-US" sz="1400" b="1"/>
              <a:t>Traditional Medicare</a:t>
            </a:r>
          </a:p>
        </p:txBody>
      </p:sp>
    </p:spTree>
    <p:extLst>
      <p:ext uri="{BB962C8B-B14F-4D97-AF65-F5344CB8AC3E}">
        <p14:creationId xmlns:p14="http://schemas.microsoft.com/office/powerpoint/2010/main" val="20096801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8">
            <a:extLst>
              <a:ext uri="{FF2B5EF4-FFF2-40B4-BE49-F238E27FC236}">
                <a16:creationId xmlns:a16="http://schemas.microsoft.com/office/drawing/2014/main" id="{6FF1E5AF-7F54-E55E-4161-6910BA1DD4BC}"/>
              </a:ext>
            </a:extLst>
          </p:cNvPr>
          <p:cNvGraphicFramePr>
            <a:graphicFrameLocks noGrp="1"/>
          </p:cNvGraphicFramePr>
          <p:nvPr>
            <p:ph type="chart" sz="quarter" idx="19"/>
            <p:extLst>
              <p:ext uri="{D42A27DB-BD31-4B8C-83A1-F6EECF244321}">
                <p14:modId xmlns:p14="http://schemas.microsoft.com/office/powerpoint/2010/main" val="152541985"/>
              </p:ext>
            </p:extLst>
          </p:nvPr>
        </p:nvGraphicFramePr>
        <p:xfrm>
          <a:off x="-383948" y="1492809"/>
          <a:ext cx="3566160" cy="1828800"/>
        </p:xfrm>
        <a:graphic>
          <a:graphicData uri="http://schemas.openxmlformats.org/drawingml/2006/chart">
            <c:chart xmlns:c="http://schemas.openxmlformats.org/drawingml/2006/chart" xmlns:r="http://schemas.openxmlformats.org/officeDocument/2006/relationships" r:id="rId2"/>
          </a:graphicData>
        </a:graphic>
      </p:graphicFrame>
      <p:sp>
        <p:nvSpPr>
          <p:cNvPr id="6" name="Text Placeholder 5">
            <a:extLst>
              <a:ext uri="{FF2B5EF4-FFF2-40B4-BE49-F238E27FC236}">
                <a16:creationId xmlns:a16="http://schemas.microsoft.com/office/drawing/2014/main" id="{0158C0A9-1E0F-142F-2DC0-C14F3963806B}"/>
              </a:ext>
            </a:extLst>
          </p:cNvPr>
          <p:cNvSpPr>
            <a:spLocks noGrp="1"/>
          </p:cNvSpPr>
          <p:nvPr>
            <p:ph type="body" sz="quarter" idx="22"/>
          </p:nvPr>
        </p:nvSpPr>
        <p:spPr>
          <a:xfrm>
            <a:off x="71501" y="5697252"/>
            <a:ext cx="9001063" cy="495834"/>
          </a:xfrm>
        </p:spPr>
        <p:txBody>
          <a:bodyPr>
            <a:normAutofit/>
          </a:bodyPr>
          <a:lstStyle/>
          <a:p>
            <a:r>
              <a:rPr lang="en-US"/>
              <a:t>* Indicates statistically significant difference at the p&lt;0.05 level.</a:t>
            </a:r>
          </a:p>
        </p:txBody>
      </p:sp>
      <p:sp>
        <p:nvSpPr>
          <p:cNvPr id="2" name="Title 1">
            <a:extLst>
              <a:ext uri="{FF2B5EF4-FFF2-40B4-BE49-F238E27FC236}">
                <a16:creationId xmlns:a16="http://schemas.microsoft.com/office/drawing/2014/main" id="{74A54828-81D7-29E5-F5A8-B674AA7C0AA6}"/>
              </a:ext>
            </a:extLst>
          </p:cNvPr>
          <p:cNvSpPr>
            <a:spLocks noGrp="1"/>
          </p:cNvSpPr>
          <p:nvPr>
            <p:ph type="title"/>
          </p:nvPr>
        </p:nvSpPr>
        <p:spPr>
          <a:xfrm>
            <a:off x="111959" y="0"/>
            <a:ext cx="9000999" cy="822960"/>
          </a:xfrm>
        </p:spPr>
        <p:txBody>
          <a:bodyPr>
            <a:normAutofit/>
          </a:bodyPr>
          <a:lstStyle/>
          <a:p>
            <a:r>
              <a:rPr lang="en-US" sz="1600"/>
              <a:t>Similar shares of beneficiaries in Medicare Advantage and traditional Medicare said they needed to find a new doctor in the past year; one-third of those in MA used their plan to find a doctor.</a:t>
            </a:r>
          </a:p>
        </p:txBody>
      </p:sp>
      <p:sp>
        <p:nvSpPr>
          <p:cNvPr id="5" name="Text Placeholder 4">
            <a:extLst>
              <a:ext uri="{FF2B5EF4-FFF2-40B4-BE49-F238E27FC236}">
                <a16:creationId xmlns:a16="http://schemas.microsoft.com/office/drawing/2014/main" id="{79447815-107C-A0C6-CD82-3966844CA30A}"/>
              </a:ext>
            </a:extLst>
          </p:cNvPr>
          <p:cNvSpPr>
            <a:spLocks noGrp="1"/>
          </p:cNvSpPr>
          <p:nvPr>
            <p:ph type="body" sz="quarter" idx="25"/>
          </p:nvPr>
        </p:nvSpPr>
        <p:spPr>
          <a:xfrm>
            <a:off x="465139" y="950913"/>
            <a:ext cx="2286770" cy="454025"/>
          </a:xfrm>
        </p:spPr>
        <p:txBody>
          <a:bodyPr>
            <a:normAutofit/>
          </a:bodyPr>
          <a:lstStyle/>
          <a:p>
            <a:r>
              <a:rPr lang="en-US" spc="0"/>
              <a:t>In the past 12 months, have you needed to find a new doctor?</a:t>
            </a:r>
          </a:p>
        </p:txBody>
      </p:sp>
      <p:graphicFrame>
        <p:nvGraphicFramePr>
          <p:cNvPr id="10" name="Chart Placeholder 8">
            <a:extLst>
              <a:ext uri="{FF2B5EF4-FFF2-40B4-BE49-F238E27FC236}">
                <a16:creationId xmlns:a16="http://schemas.microsoft.com/office/drawing/2014/main" id="{603654A7-70A2-FD0D-0D10-CF695ED6E1FC}"/>
              </a:ext>
            </a:extLst>
          </p:cNvPr>
          <p:cNvGraphicFramePr>
            <a:graphicFrameLocks/>
          </p:cNvGraphicFramePr>
          <p:nvPr>
            <p:extLst>
              <p:ext uri="{D42A27DB-BD31-4B8C-83A1-F6EECF244321}">
                <p14:modId xmlns:p14="http://schemas.microsoft.com/office/powerpoint/2010/main" val="3739989528"/>
              </p:ext>
            </p:extLst>
          </p:nvPr>
        </p:nvGraphicFramePr>
        <p:xfrm>
          <a:off x="-455385" y="3570869"/>
          <a:ext cx="3566160" cy="1828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Chart Placeholder 8">
            <a:extLst>
              <a:ext uri="{FF2B5EF4-FFF2-40B4-BE49-F238E27FC236}">
                <a16:creationId xmlns:a16="http://schemas.microsoft.com/office/drawing/2014/main" id="{E38A0095-D618-CF30-0134-BB27C3A695A0}"/>
              </a:ext>
            </a:extLst>
          </p:cNvPr>
          <p:cNvGraphicFramePr>
            <a:graphicFrameLocks/>
          </p:cNvGraphicFramePr>
          <p:nvPr>
            <p:extLst>
              <p:ext uri="{D42A27DB-BD31-4B8C-83A1-F6EECF244321}">
                <p14:modId xmlns:p14="http://schemas.microsoft.com/office/powerpoint/2010/main" val="1144295355"/>
              </p:ext>
            </p:extLst>
          </p:nvPr>
        </p:nvGraphicFramePr>
        <p:xfrm>
          <a:off x="3234463" y="1344612"/>
          <a:ext cx="5761900" cy="4128407"/>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F2209916-5B08-E1F6-9A12-4497FF1AA6DC}"/>
              </a:ext>
            </a:extLst>
          </p:cNvPr>
          <p:cNvSpPr txBox="1"/>
          <p:nvPr/>
        </p:nvSpPr>
        <p:spPr>
          <a:xfrm>
            <a:off x="752316" y="2195334"/>
            <a:ext cx="1293632" cy="430887"/>
          </a:xfrm>
          <a:prstGeom prst="rect">
            <a:avLst/>
          </a:prstGeom>
          <a:noFill/>
        </p:spPr>
        <p:txBody>
          <a:bodyPr wrap="square" rtlCol="0">
            <a:spAutoFit/>
          </a:bodyPr>
          <a:lstStyle/>
          <a:p>
            <a:pPr algn="ctr"/>
            <a:r>
              <a:rPr lang="en-US" sz="1100" b="1"/>
              <a:t>Medicare Advantage</a:t>
            </a:r>
          </a:p>
        </p:txBody>
      </p:sp>
      <p:sp>
        <p:nvSpPr>
          <p:cNvPr id="14" name="TextBox 13">
            <a:extLst>
              <a:ext uri="{FF2B5EF4-FFF2-40B4-BE49-F238E27FC236}">
                <a16:creationId xmlns:a16="http://schemas.microsoft.com/office/drawing/2014/main" id="{517A01D8-3958-2389-38AD-2EAD0BF7455B}"/>
              </a:ext>
            </a:extLst>
          </p:cNvPr>
          <p:cNvSpPr txBox="1"/>
          <p:nvPr/>
        </p:nvSpPr>
        <p:spPr>
          <a:xfrm>
            <a:off x="782796" y="4269826"/>
            <a:ext cx="1232672" cy="430887"/>
          </a:xfrm>
          <a:prstGeom prst="rect">
            <a:avLst/>
          </a:prstGeom>
          <a:noFill/>
        </p:spPr>
        <p:txBody>
          <a:bodyPr wrap="square" rtlCol="0">
            <a:spAutoFit/>
          </a:bodyPr>
          <a:lstStyle/>
          <a:p>
            <a:pPr algn="ctr"/>
            <a:r>
              <a:rPr lang="en-US" sz="1100" b="1"/>
              <a:t>Traditional Medicare</a:t>
            </a:r>
          </a:p>
        </p:txBody>
      </p:sp>
      <p:sp>
        <p:nvSpPr>
          <p:cNvPr id="18" name="Text Placeholder 4">
            <a:extLst>
              <a:ext uri="{FF2B5EF4-FFF2-40B4-BE49-F238E27FC236}">
                <a16:creationId xmlns:a16="http://schemas.microsoft.com/office/drawing/2014/main" id="{D8353E1A-B468-0D8A-D9C6-8128C69FB6D5}"/>
              </a:ext>
            </a:extLst>
          </p:cNvPr>
          <p:cNvSpPr txBox="1">
            <a:spLocks/>
          </p:cNvSpPr>
          <p:nvPr/>
        </p:nvSpPr>
        <p:spPr>
          <a:xfrm>
            <a:off x="71436" y="5473020"/>
            <a:ext cx="2462758" cy="309161"/>
          </a:xfrm>
          <a:prstGeom prst="rect">
            <a:avLst/>
          </a:prstGeom>
        </p:spPr>
        <p:txBody>
          <a:bodyPr vert="horz" lIns="0" tIns="0" rIns="0" bIns="0" rtlCol="0" anchor="b"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600" b="0" i="0" kern="800" spc="-8">
                <a:solidFill>
                  <a:schemeClr val="tx1"/>
                </a:solidFill>
                <a:latin typeface="+mn-lt"/>
                <a:ea typeface="+mn-ea"/>
                <a:cs typeface="+mn-cs"/>
              </a:defRPr>
            </a:lvl1pPr>
            <a:lvl2pPr marL="128585" indent="0" algn="l" defTabSz="685784" rtl="0" eaLnBrk="1" latinLnBrk="0" hangingPunct="1">
              <a:spcBef>
                <a:spcPct val="20000"/>
              </a:spcBef>
              <a:buClr>
                <a:schemeClr val="accent1"/>
              </a:buClr>
              <a:buFont typeface="Arial" panose="020B0604020202020204" pitchFamily="34" charset="0"/>
              <a:buNone/>
              <a:defRPr sz="675" kern="800">
                <a:solidFill>
                  <a:schemeClr val="tx1"/>
                </a:solidFill>
                <a:latin typeface="+mn-lt"/>
                <a:ea typeface="+mn-ea"/>
                <a:cs typeface="+mn-cs"/>
              </a:defRPr>
            </a:lvl2pPr>
            <a:lvl3pPr marL="258359" indent="0" algn="l" defTabSz="685784" rtl="0" eaLnBrk="1" latinLnBrk="0" hangingPunct="1">
              <a:spcBef>
                <a:spcPct val="20000"/>
              </a:spcBef>
              <a:buClr>
                <a:schemeClr val="accent1"/>
              </a:buClr>
              <a:buFont typeface="Arial" panose="020B0604020202020204" pitchFamily="34" charset="0"/>
              <a:buNone/>
              <a:defRPr sz="675" kern="800">
                <a:solidFill>
                  <a:schemeClr val="tx1"/>
                </a:solidFill>
                <a:latin typeface="+mn-lt"/>
                <a:ea typeface="+mn-ea"/>
                <a:cs typeface="+mn-cs"/>
              </a:defRPr>
            </a:lvl3pPr>
            <a:lvl4pPr marL="386944" indent="0" algn="l" defTabSz="685784" rtl="0" eaLnBrk="1" latinLnBrk="0" hangingPunct="1">
              <a:spcBef>
                <a:spcPct val="20000"/>
              </a:spcBef>
              <a:buClr>
                <a:schemeClr val="accent1"/>
              </a:buClr>
              <a:buFont typeface="Arial" panose="020B0604020202020204" pitchFamily="34" charset="0"/>
              <a:buNone/>
              <a:defRPr sz="675" kern="800">
                <a:solidFill>
                  <a:schemeClr val="tx1"/>
                </a:solidFill>
                <a:latin typeface="+mn-lt"/>
                <a:ea typeface="+mn-ea"/>
                <a:cs typeface="+mn-cs"/>
              </a:defRPr>
            </a:lvl4pPr>
            <a:lvl5pPr marL="515528" indent="0" algn="l" defTabSz="685784" rtl="0" eaLnBrk="1" latinLnBrk="0" hangingPunct="1">
              <a:spcBef>
                <a:spcPct val="20000"/>
              </a:spcBef>
              <a:buClr>
                <a:schemeClr val="accent1"/>
              </a:buClr>
              <a:buFont typeface="Arial" panose="020B0604020202020204" pitchFamily="34" charset="0"/>
              <a:buNone/>
              <a:defRPr sz="675" kern="800">
                <a:solidFill>
                  <a:schemeClr val="tx1"/>
                </a:solidFill>
                <a:latin typeface="+mn-lt"/>
                <a:ea typeface="+mn-ea"/>
                <a:cs typeface="+mn-cs"/>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US" sz="800">
                <a:solidFill>
                  <a:srgbClr val="1A1A1A"/>
                </a:solidFill>
                <a:latin typeface="Arial" panose="020B0604020202020204" pitchFamily="34" charset="0"/>
                <a:cs typeface="Arial" panose="020B0604020202020204" pitchFamily="34" charset="0"/>
              </a:rPr>
              <a:t>Base: Adults age 18+ with Medicare coverage who were insured all year (n=3,280).</a:t>
            </a:r>
            <a:endParaRPr lang="en-US" sz="800">
              <a:latin typeface="Arial" panose="020B0604020202020204" pitchFamily="34" charset="0"/>
              <a:cs typeface="Arial" panose="020B0604020202020204" pitchFamily="34" charset="0"/>
            </a:endParaRPr>
          </a:p>
        </p:txBody>
      </p:sp>
      <p:sp>
        <p:nvSpPr>
          <p:cNvPr id="35" name="Text Placeholder 4">
            <a:extLst>
              <a:ext uri="{FF2B5EF4-FFF2-40B4-BE49-F238E27FC236}">
                <a16:creationId xmlns:a16="http://schemas.microsoft.com/office/drawing/2014/main" id="{F3F6FCC1-451D-4D65-B9B0-456BCB1DB212}"/>
              </a:ext>
            </a:extLst>
          </p:cNvPr>
          <p:cNvSpPr txBox="1">
            <a:spLocks/>
          </p:cNvSpPr>
          <p:nvPr/>
        </p:nvSpPr>
        <p:spPr>
          <a:xfrm>
            <a:off x="3615055" y="950408"/>
            <a:ext cx="3250066" cy="251315"/>
          </a:xfrm>
          <a:prstGeom prst="rect">
            <a:avLst/>
          </a:prstGeom>
        </p:spPr>
        <p:txBody>
          <a:bodyPr vert="horz" lIns="0" tIns="0" rIns="0" bIns="0" rtlCol="0" anchor="ctr" anchorCtr="0">
            <a:normAutofit/>
          </a:bodyPr>
          <a:lstStyle>
            <a:lvl1pPr marL="0" indent="0" algn="l" defTabSz="914378" rtl="0" eaLnBrk="1" latinLnBrk="0" hangingPunct="1">
              <a:spcBef>
                <a:spcPct val="20000"/>
              </a:spcBef>
              <a:buClr>
                <a:schemeClr val="accent1"/>
              </a:buClr>
              <a:buFont typeface="Arial" panose="020B0604020202020204" pitchFamily="34" charset="0"/>
              <a:buNone/>
              <a:defRPr sz="1100" b="0" i="1" kern="800" spc="-10">
                <a:solidFill>
                  <a:schemeClr val="tx1"/>
                </a:solidFill>
                <a:latin typeface="Arial" panose="020B0604020202020204" pitchFamily="34" charset="0"/>
                <a:ea typeface="+mn-ea"/>
                <a:cs typeface="Arial" panose="020B0604020202020204" pitchFamily="34" charset="0"/>
              </a:defRPr>
            </a:lvl1pPr>
            <a:lvl2pPr marL="128584" indent="0" algn="l" defTabSz="914378" rtl="0" eaLnBrk="1" latinLnBrk="0" hangingPunct="1">
              <a:spcBef>
                <a:spcPct val="20000"/>
              </a:spcBef>
              <a:buClr>
                <a:schemeClr val="accent1"/>
              </a:buClr>
              <a:buFont typeface="Arial" panose="020B0604020202020204" pitchFamily="34" charset="0"/>
              <a:buNone/>
              <a:defRPr sz="1200" b="0" i="0" kern="800">
                <a:solidFill>
                  <a:schemeClr val="tx1"/>
                </a:solidFill>
                <a:latin typeface="Arial" panose="020B0604020202020204" pitchFamily="34" charset="0"/>
                <a:ea typeface="+mn-ea"/>
                <a:cs typeface="Arial" panose="020B0604020202020204" pitchFamily="34" charset="0"/>
              </a:defRPr>
            </a:lvl2pPr>
            <a:lvl3pPr marL="258359" indent="0" algn="l" defTabSz="914378" rtl="0" eaLnBrk="1" latinLnBrk="0" hangingPunct="1">
              <a:spcBef>
                <a:spcPct val="20000"/>
              </a:spcBef>
              <a:buClr>
                <a:schemeClr val="accent1"/>
              </a:buClr>
              <a:buFont typeface="Arial" panose="020B0604020202020204" pitchFamily="34" charset="0"/>
              <a:buNone/>
              <a:defRPr sz="1200" b="0" i="0" kern="800">
                <a:solidFill>
                  <a:schemeClr val="tx1"/>
                </a:solidFill>
                <a:latin typeface="Arial" panose="020B0604020202020204" pitchFamily="34" charset="0"/>
                <a:ea typeface="+mn-ea"/>
                <a:cs typeface="Arial" panose="020B0604020202020204" pitchFamily="34" charset="0"/>
              </a:defRPr>
            </a:lvl3pPr>
            <a:lvl4pPr marL="386943" indent="0" algn="l" defTabSz="914378" rtl="0" eaLnBrk="1" latinLnBrk="0" hangingPunct="1">
              <a:spcBef>
                <a:spcPct val="20000"/>
              </a:spcBef>
              <a:buClr>
                <a:schemeClr val="accent1"/>
              </a:buClr>
              <a:buFont typeface="Arial" panose="020B0604020202020204" pitchFamily="34" charset="0"/>
              <a:buNone/>
              <a:defRPr sz="1200" b="0" i="0" kern="800">
                <a:solidFill>
                  <a:schemeClr val="tx1"/>
                </a:solidFill>
                <a:latin typeface="Arial" panose="020B0604020202020204" pitchFamily="34" charset="0"/>
                <a:ea typeface="+mn-ea"/>
                <a:cs typeface="Arial" panose="020B0604020202020204" pitchFamily="34" charset="0"/>
              </a:defRPr>
            </a:lvl4pPr>
            <a:lvl5pPr marL="515528" indent="0" algn="l" defTabSz="914378" rtl="0" eaLnBrk="1" latinLnBrk="0" hangingPunct="1">
              <a:spcBef>
                <a:spcPct val="20000"/>
              </a:spcBef>
              <a:buClr>
                <a:schemeClr val="accent1"/>
              </a:buClr>
              <a:buFont typeface="Arial" panose="020B0604020202020204" pitchFamily="34" charset="0"/>
              <a:buNone/>
              <a:defRPr sz="1200" b="0" i="0" kern="800">
                <a:solidFill>
                  <a:schemeClr val="tx1"/>
                </a:solidFill>
                <a:latin typeface="Arial" panose="020B0604020202020204" pitchFamily="34" charset="0"/>
                <a:ea typeface="+mn-ea"/>
                <a:cs typeface="Arial" panose="020B0604020202020204" pitchFamily="34" charset="0"/>
              </a:defRPr>
            </a:lvl5pPr>
            <a:lvl6pPr marL="2514537"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726"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8915"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103" indent="-228594" algn="l" defTabSz="914378"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sz="1200" spc="0">
                <a:solidFill>
                  <a:schemeClr val="tx1">
                    <a:lumMod val="50000"/>
                    <a:lumOff val="50000"/>
                  </a:schemeClr>
                </a:solidFill>
                <a:latin typeface="Georgia" panose="02040502050405020303" pitchFamily="18" charset="0"/>
              </a:rPr>
              <a:t>What resources did you use to find a doctor?</a:t>
            </a:r>
          </a:p>
        </p:txBody>
      </p:sp>
      <p:sp>
        <p:nvSpPr>
          <p:cNvPr id="36" name="Text Placeholder 4">
            <a:extLst>
              <a:ext uri="{FF2B5EF4-FFF2-40B4-BE49-F238E27FC236}">
                <a16:creationId xmlns:a16="http://schemas.microsoft.com/office/drawing/2014/main" id="{0D6D39CB-A4C8-ADE7-D95F-C5A96FCD839F}"/>
              </a:ext>
            </a:extLst>
          </p:cNvPr>
          <p:cNvSpPr txBox="1">
            <a:spLocks/>
          </p:cNvSpPr>
          <p:nvPr/>
        </p:nvSpPr>
        <p:spPr>
          <a:xfrm>
            <a:off x="3387634" y="5473020"/>
            <a:ext cx="5684928" cy="309161"/>
          </a:xfrm>
          <a:prstGeom prst="rect">
            <a:avLst/>
          </a:prstGeom>
        </p:spPr>
        <p:txBody>
          <a:bodyPr vert="horz" lIns="0" tIns="0" rIns="0" bIns="0" rtlCol="0" anchor="b"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600" b="0" i="0" kern="800" spc="-8">
                <a:solidFill>
                  <a:schemeClr val="tx1"/>
                </a:solidFill>
                <a:latin typeface="+mn-lt"/>
                <a:ea typeface="+mn-ea"/>
                <a:cs typeface="+mn-cs"/>
              </a:defRPr>
            </a:lvl1pPr>
            <a:lvl2pPr marL="128585" indent="0" algn="l" defTabSz="685784" rtl="0" eaLnBrk="1" latinLnBrk="0" hangingPunct="1">
              <a:spcBef>
                <a:spcPct val="20000"/>
              </a:spcBef>
              <a:buClr>
                <a:schemeClr val="accent1"/>
              </a:buClr>
              <a:buFont typeface="Arial" panose="020B0604020202020204" pitchFamily="34" charset="0"/>
              <a:buNone/>
              <a:defRPr sz="675" kern="800">
                <a:solidFill>
                  <a:schemeClr val="tx1"/>
                </a:solidFill>
                <a:latin typeface="+mn-lt"/>
                <a:ea typeface="+mn-ea"/>
                <a:cs typeface="+mn-cs"/>
              </a:defRPr>
            </a:lvl2pPr>
            <a:lvl3pPr marL="258359" indent="0" algn="l" defTabSz="685784" rtl="0" eaLnBrk="1" latinLnBrk="0" hangingPunct="1">
              <a:spcBef>
                <a:spcPct val="20000"/>
              </a:spcBef>
              <a:buClr>
                <a:schemeClr val="accent1"/>
              </a:buClr>
              <a:buFont typeface="Arial" panose="020B0604020202020204" pitchFamily="34" charset="0"/>
              <a:buNone/>
              <a:defRPr sz="675" kern="800">
                <a:solidFill>
                  <a:schemeClr val="tx1"/>
                </a:solidFill>
                <a:latin typeface="+mn-lt"/>
                <a:ea typeface="+mn-ea"/>
                <a:cs typeface="+mn-cs"/>
              </a:defRPr>
            </a:lvl3pPr>
            <a:lvl4pPr marL="386944" indent="0" algn="l" defTabSz="685784" rtl="0" eaLnBrk="1" latinLnBrk="0" hangingPunct="1">
              <a:spcBef>
                <a:spcPct val="20000"/>
              </a:spcBef>
              <a:buClr>
                <a:schemeClr val="accent1"/>
              </a:buClr>
              <a:buFont typeface="Arial" panose="020B0604020202020204" pitchFamily="34" charset="0"/>
              <a:buNone/>
              <a:defRPr sz="675" kern="800">
                <a:solidFill>
                  <a:schemeClr val="tx1"/>
                </a:solidFill>
                <a:latin typeface="+mn-lt"/>
                <a:ea typeface="+mn-ea"/>
                <a:cs typeface="+mn-cs"/>
              </a:defRPr>
            </a:lvl4pPr>
            <a:lvl5pPr marL="515528" indent="0" algn="l" defTabSz="685784" rtl="0" eaLnBrk="1" latinLnBrk="0" hangingPunct="1">
              <a:spcBef>
                <a:spcPct val="20000"/>
              </a:spcBef>
              <a:buClr>
                <a:schemeClr val="accent1"/>
              </a:buClr>
              <a:buFont typeface="Arial" panose="020B0604020202020204" pitchFamily="34" charset="0"/>
              <a:buNone/>
              <a:defRPr sz="675" kern="800">
                <a:solidFill>
                  <a:schemeClr val="tx1"/>
                </a:solidFill>
                <a:latin typeface="+mn-lt"/>
                <a:ea typeface="+mn-ea"/>
                <a:cs typeface="+mn-cs"/>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r>
              <a:rPr lang="en-US" sz="800">
                <a:solidFill>
                  <a:srgbClr val="1A1A1A"/>
                </a:solidFill>
                <a:latin typeface="Arial" panose="020B0604020202020204" pitchFamily="34" charset="0"/>
                <a:cs typeface="Arial" panose="020B0604020202020204" pitchFamily="34" charset="0"/>
              </a:rPr>
              <a:t>Base: Adults age 18+ with Medicare coverage who were insured all year who needed a new doctor (n=994).</a:t>
            </a:r>
          </a:p>
        </p:txBody>
      </p:sp>
      <p:pic>
        <p:nvPicPr>
          <p:cNvPr id="13" name="Graphic 12">
            <a:extLst>
              <a:ext uri="{FF2B5EF4-FFF2-40B4-BE49-F238E27FC236}">
                <a16:creationId xmlns:a16="http://schemas.microsoft.com/office/drawing/2014/main" id="{14E4F9B4-D9C6-64A4-15A7-CA0AD806E9B8}"/>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3234463" y="894286"/>
            <a:ext cx="307438" cy="307438"/>
          </a:xfrm>
          <a:prstGeom prst="rect">
            <a:avLst/>
          </a:prstGeom>
        </p:spPr>
      </p:pic>
    </p:spTree>
    <p:extLst>
      <p:ext uri="{BB962C8B-B14F-4D97-AF65-F5344CB8AC3E}">
        <p14:creationId xmlns:p14="http://schemas.microsoft.com/office/powerpoint/2010/main" val="38057774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hart Placeholder 8">
            <a:extLst>
              <a:ext uri="{FF2B5EF4-FFF2-40B4-BE49-F238E27FC236}">
                <a16:creationId xmlns:a16="http://schemas.microsoft.com/office/drawing/2014/main" id="{C11A65AE-0831-EFC6-9879-814BBD29B448}"/>
              </a:ext>
            </a:extLst>
          </p:cNvPr>
          <p:cNvGraphicFramePr>
            <a:graphicFrameLocks noGrp="1"/>
          </p:cNvGraphicFramePr>
          <p:nvPr>
            <p:ph type="chart" sz="quarter" idx="19"/>
            <p:extLst>
              <p:ext uri="{D42A27DB-BD31-4B8C-83A1-F6EECF244321}">
                <p14:modId xmlns:p14="http://schemas.microsoft.com/office/powerpoint/2010/main" val="3805127824"/>
              </p:ext>
            </p:extLst>
          </p:nvPr>
        </p:nvGraphicFramePr>
        <p:xfrm>
          <a:off x="71438" y="1520825"/>
          <a:ext cx="9001125" cy="3797300"/>
        </p:xfrm>
        <a:graphic>
          <a:graphicData uri="http://schemas.openxmlformats.org/drawingml/2006/chart">
            <c:chart xmlns:c="http://schemas.openxmlformats.org/drawingml/2006/chart" xmlns:r="http://schemas.openxmlformats.org/officeDocument/2006/relationships" r:id="rId3"/>
          </a:graphicData>
        </a:graphic>
      </p:graphicFrame>
      <p:sp>
        <p:nvSpPr>
          <p:cNvPr id="22" name="Text Placeholder 21">
            <a:extLst>
              <a:ext uri="{FF2B5EF4-FFF2-40B4-BE49-F238E27FC236}">
                <a16:creationId xmlns:a16="http://schemas.microsoft.com/office/drawing/2014/main" id="{C7BD5A59-B06C-12B1-69F2-0900013C7575}"/>
              </a:ext>
            </a:extLst>
          </p:cNvPr>
          <p:cNvSpPr>
            <a:spLocks noGrp="1"/>
          </p:cNvSpPr>
          <p:nvPr>
            <p:ph type="body" sz="quarter" idx="22"/>
          </p:nvPr>
        </p:nvSpPr>
        <p:spPr>
          <a:xfrm>
            <a:off x="71501" y="5697252"/>
            <a:ext cx="9001063" cy="495834"/>
          </a:xfrm>
        </p:spPr>
        <p:txBody>
          <a:bodyPr/>
          <a:lstStyle/>
          <a:p>
            <a:r>
              <a:rPr lang="en-US"/>
              <a:t>Base: Adults age 18+ with Medicare coverage who were insured all year who received health assessments (n=1,059).</a:t>
            </a:r>
          </a:p>
          <a:p>
            <a:r>
              <a:rPr lang="en-US"/>
              <a:t>* Indicates statistically significant difference at the p&lt;0.05 level.</a:t>
            </a:r>
          </a:p>
          <a:p>
            <a:r>
              <a:rPr lang="en-US"/>
              <a:t>Note: Survey respondents were asked the following questions: In the past 12 months, have you been asked to receive a health assessment either at your home or your doctor's office by your insurance plan, Medicare or doctor’s office? How was the assessment used?</a:t>
            </a:r>
          </a:p>
        </p:txBody>
      </p:sp>
      <p:sp>
        <p:nvSpPr>
          <p:cNvPr id="2" name="Title 1">
            <a:extLst>
              <a:ext uri="{FF2B5EF4-FFF2-40B4-BE49-F238E27FC236}">
                <a16:creationId xmlns:a16="http://schemas.microsoft.com/office/drawing/2014/main" id="{74A54828-81D7-29E5-F5A8-B674AA7C0AA6}"/>
              </a:ext>
            </a:extLst>
          </p:cNvPr>
          <p:cNvSpPr>
            <a:spLocks noGrp="1"/>
          </p:cNvSpPr>
          <p:nvPr>
            <p:ph type="title"/>
          </p:nvPr>
        </p:nvSpPr>
        <p:spPr>
          <a:xfrm>
            <a:off x="111959" y="0"/>
            <a:ext cx="9000999" cy="822960"/>
          </a:xfrm>
        </p:spPr>
        <p:txBody>
          <a:bodyPr>
            <a:normAutofit/>
          </a:bodyPr>
          <a:lstStyle/>
          <a:p>
            <a:r>
              <a:rPr lang="en-US" sz="1600"/>
              <a:t>Of those Medicare beneficiaries who received a health risk assessment, few said it caused their doctor to change their care plan or led to their plan offering more services or benefits.</a:t>
            </a:r>
          </a:p>
        </p:txBody>
      </p:sp>
      <p:sp>
        <p:nvSpPr>
          <p:cNvPr id="18" name="Text Placeholder 17">
            <a:extLst>
              <a:ext uri="{FF2B5EF4-FFF2-40B4-BE49-F238E27FC236}">
                <a16:creationId xmlns:a16="http://schemas.microsoft.com/office/drawing/2014/main" id="{2FF10E9C-256B-71D5-7B9D-A3AD74B826EC}"/>
              </a:ext>
            </a:extLst>
          </p:cNvPr>
          <p:cNvSpPr>
            <a:spLocks noGrp="1"/>
          </p:cNvSpPr>
          <p:nvPr>
            <p:ph type="body" sz="quarter" idx="25"/>
          </p:nvPr>
        </p:nvSpPr>
        <p:spPr>
          <a:xfrm>
            <a:off x="465512" y="950408"/>
            <a:ext cx="8567045" cy="454587"/>
          </a:xfrm>
        </p:spPr>
        <p:txBody>
          <a:bodyPr/>
          <a:lstStyle/>
          <a:p>
            <a:r>
              <a:rPr lang="en-US"/>
              <a:t>How was the health assessment used?</a:t>
            </a:r>
          </a:p>
        </p:txBody>
      </p:sp>
      <p:sp>
        <p:nvSpPr>
          <p:cNvPr id="8" name="Text Placeholder 4">
            <a:extLst>
              <a:ext uri="{FF2B5EF4-FFF2-40B4-BE49-F238E27FC236}">
                <a16:creationId xmlns:a16="http://schemas.microsoft.com/office/drawing/2014/main" id="{781F5303-0AAB-4D3D-A408-82251120AC82}"/>
              </a:ext>
            </a:extLst>
          </p:cNvPr>
          <p:cNvSpPr txBox="1">
            <a:spLocks/>
          </p:cNvSpPr>
          <p:nvPr/>
        </p:nvSpPr>
        <p:spPr>
          <a:xfrm>
            <a:off x="71437" y="5739484"/>
            <a:ext cx="5967223" cy="322565"/>
          </a:xfrm>
          <a:prstGeom prst="rect">
            <a:avLst/>
          </a:prstGeom>
        </p:spPr>
        <p:txBody>
          <a:bodyPr vert="horz" lIns="0" tIns="0" rIns="0" bIns="0" rtlCol="0" anchor="b" anchorCtr="0">
            <a:noAutofit/>
          </a:bodyPr>
          <a:lstStyle>
            <a:lvl1pPr marL="0" indent="0" algn="l" defTabSz="685784" rtl="0" eaLnBrk="1" latinLnBrk="0" hangingPunct="1">
              <a:spcBef>
                <a:spcPct val="20000"/>
              </a:spcBef>
              <a:buClr>
                <a:schemeClr val="accent1"/>
              </a:buClr>
              <a:buFont typeface="Arial" panose="020B0604020202020204" pitchFamily="34" charset="0"/>
              <a:buNone/>
              <a:defRPr sz="600" b="0" i="0" kern="800" spc="-8">
                <a:solidFill>
                  <a:schemeClr val="tx1"/>
                </a:solidFill>
                <a:latin typeface="+mn-lt"/>
                <a:ea typeface="+mn-ea"/>
                <a:cs typeface="+mn-cs"/>
              </a:defRPr>
            </a:lvl1pPr>
            <a:lvl2pPr marL="128585" indent="0" algn="l" defTabSz="685784" rtl="0" eaLnBrk="1" latinLnBrk="0" hangingPunct="1">
              <a:spcBef>
                <a:spcPct val="20000"/>
              </a:spcBef>
              <a:buClr>
                <a:schemeClr val="accent1"/>
              </a:buClr>
              <a:buFont typeface="Arial" panose="020B0604020202020204" pitchFamily="34" charset="0"/>
              <a:buNone/>
              <a:defRPr sz="675" kern="800">
                <a:solidFill>
                  <a:schemeClr val="tx1"/>
                </a:solidFill>
                <a:latin typeface="+mn-lt"/>
                <a:ea typeface="+mn-ea"/>
                <a:cs typeface="+mn-cs"/>
              </a:defRPr>
            </a:lvl2pPr>
            <a:lvl3pPr marL="258359" indent="0" algn="l" defTabSz="685784" rtl="0" eaLnBrk="1" latinLnBrk="0" hangingPunct="1">
              <a:spcBef>
                <a:spcPct val="20000"/>
              </a:spcBef>
              <a:buClr>
                <a:schemeClr val="accent1"/>
              </a:buClr>
              <a:buFont typeface="Arial" panose="020B0604020202020204" pitchFamily="34" charset="0"/>
              <a:buNone/>
              <a:defRPr sz="675" kern="800">
                <a:solidFill>
                  <a:schemeClr val="tx1"/>
                </a:solidFill>
                <a:latin typeface="+mn-lt"/>
                <a:ea typeface="+mn-ea"/>
                <a:cs typeface="+mn-cs"/>
              </a:defRPr>
            </a:lvl3pPr>
            <a:lvl4pPr marL="386944" indent="0" algn="l" defTabSz="685784" rtl="0" eaLnBrk="1" latinLnBrk="0" hangingPunct="1">
              <a:spcBef>
                <a:spcPct val="20000"/>
              </a:spcBef>
              <a:buClr>
                <a:schemeClr val="accent1"/>
              </a:buClr>
              <a:buFont typeface="Arial" panose="020B0604020202020204" pitchFamily="34" charset="0"/>
              <a:buNone/>
              <a:defRPr sz="675" kern="800">
                <a:solidFill>
                  <a:schemeClr val="tx1"/>
                </a:solidFill>
                <a:latin typeface="+mn-lt"/>
                <a:ea typeface="+mn-ea"/>
                <a:cs typeface="+mn-cs"/>
              </a:defRPr>
            </a:lvl4pPr>
            <a:lvl5pPr marL="515528" indent="0" algn="l" defTabSz="685784" rtl="0" eaLnBrk="1" latinLnBrk="0" hangingPunct="1">
              <a:spcBef>
                <a:spcPct val="20000"/>
              </a:spcBef>
              <a:buClr>
                <a:schemeClr val="accent1"/>
              </a:buClr>
              <a:buFont typeface="Arial" panose="020B0604020202020204" pitchFamily="34" charset="0"/>
              <a:buNone/>
              <a:defRPr sz="675" kern="800">
                <a:solidFill>
                  <a:schemeClr val="tx1"/>
                </a:solidFill>
                <a:latin typeface="+mn-lt"/>
                <a:ea typeface="+mn-ea"/>
                <a:cs typeface="+mn-cs"/>
              </a:defRPr>
            </a:lvl5pPr>
            <a:lvl6pPr marL="1885903"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6pPr>
            <a:lvl7pPr marL="2228795"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7pPr>
            <a:lvl8pPr marL="2571686"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8pPr>
            <a:lvl9pPr marL="2914577" indent="-171446" algn="l" defTabSz="685784" rtl="0" eaLnBrk="1" latinLnBrk="0" hangingPunct="1">
              <a:spcBef>
                <a:spcPct val="20000"/>
              </a:spcBef>
              <a:buFont typeface="Arial" panose="020B0604020202020204" pitchFamily="34" charset="0"/>
              <a:buChar char="•"/>
              <a:defRPr sz="1500" kern="1200">
                <a:solidFill>
                  <a:schemeClr val="tx1"/>
                </a:solidFill>
                <a:latin typeface="+mn-lt"/>
                <a:ea typeface="+mn-ea"/>
                <a:cs typeface="+mn-cs"/>
              </a:defRPr>
            </a:lvl9pPr>
          </a:lstStyle>
          <a:p>
            <a:endParaRPr lang="en-US"/>
          </a:p>
          <a:p>
            <a:endParaRPr lang="en-US"/>
          </a:p>
        </p:txBody>
      </p:sp>
    </p:spTree>
    <p:extLst>
      <p:ext uri="{BB962C8B-B14F-4D97-AF65-F5344CB8AC3E}">
        <p14:creationId xmlns:p14="http://schemas.microsoft.com/office/powerpoint/2010/main" val="3061549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8">
            <a:extLst>
              <a:ext uri="{FF2B5EF4-FFF2-40B4-BE49-F238E27FC236}">
                <a16:creationId xmlns:a16="http://schemas.microsoft.com/office/drawing/2014/main" id="{DBFB995C-6223-9E3A-F59C-CC632FA29195}"/>
              </a:ext>
            </a:extLst>
          </p:cNvPr>
          <p:cNvGraphicFramePr>
            <a:graphicFrameLocks noGrp="1"/>
          </p:cNvGraphicFramePr>
          <p:nvPr>
            <p:ph type="chart" sz="quarter" idx="19"/>
            <p:extLst>
              <p:ext uri="{D42A27DB-BD31-4B8C-83A1-F6EECF244321}">
                <p14:modId xmlns:p14="http://schemas.microsoft.com/office/powerpoint/2010/main" val="2992702415"/>
              </p:ext>
            </p:extLst>
          </p:nvPr>
        </p:nvGraphicFramePr>
        <p:xfrm>
          <a:off x="71438" y="1704495"/>
          <a:ext cx="9001125" cy="4130248"/>
        </p:xfrm>
        <a:graphic>
          <a:graphicData uri="http://schemas.openxmlformats.org/drawingml/2006/chart">
            <c:chart xmlns:c="http://schemas.openxmlformats.org/drawingml/2006/chart" xmlns:r="http://schemas.openxmlformats.org/officeDocument/2006/relationships" r:id="rId3"/>
          </a:graphicData>
        </a:graphic>
      </p:graphicFrame>
      <p:sp>
        <p:nvSpPr>
          <p:cNvPr id="14" name="Text Placeholder 13">
            <a:extLst>
              <a:ext uri="{FF2B5EF4-FFF2-40B4-BE49-F238E27FC236}">
                <a16:creationId xmlns:a16="http://schemas.microsoft.com/office/drawing/2014/main" id="{4CF88F8C-1A42-2817-89A9-B64B765B3A81}"/>
              </a:ext>
            </a:extLst>
          </p:cNvPr>
          <p:cNvSpPr>
            <a:spLocks noGrp="1"/>
          </p:cNvSpPr>
          <p:nvPr>
            <p:ph type="body" sz="quarter" idx="22"/>
          </p:nvPr>
        </p:nvSpPr>
        <p:spPr>
          <a:xfrm>
            <a:off x="71501" y="5697252"/>
            <a:ext cx="9001063" cy="495834"/>
          </a:xfrm>
        </p:spPr>
        <p:txBody>
          <a:bodyPr/>
          <a:lstStyle/>
          <a:p>
            <a:r>
              <a:rPr lang="en-US"/>
              <a:t>Base: Adults age 18+ with Medicare coverage who were insured all year with a Medicare Advantage plan (n=1,846).</a:t>
            </a:r>
          </a:p>
        </p:txBody>
      </p:sp>
      <p:sp>
        <p:nvSpPr>
          <p:cNvPr id="2" name="Title 1">
            <a:extLst>
              <a:ext uri="{FF2B5EF4-FFF2-40B4-BE49-F238E27FC236}">
                <a16:creationId xmlns:a16="http://schemas.microsoft.com/office/drawing/2014/main" id="{AF5BC02B-64C8-C006-21ED-E2AEF38105A4}"/>
              </a:ext>
            </a:extLst>
          </p:cNvPr>
          <p:cNvSpPr>
            <a:spLocks noGrp="1"/>
          </p:cNvSpPr>
          <p:nvPr>
            <p:ph type="title"/>
          </p:nvPr>
        </p:nvSpPr>
        <p:spPr>
          <a:xfrm>
            <a:off x="111959" y="-17418"/>
            <a:ext cx="9000999" cy="822960"/>
          </a:xfrm>
        </p:spPr>
        <p:txBody>
          <a:bodyPr>
            <a:normAutofit/>
          </a:bodyPr>
          <a:lstStyle/>
          <a:p>
            <a:r>
              <a:rPr lang="en-US"/>
              <a:t>Many beneficiaries in Medicare Advantage said their plan helped them access care by scheduling appointments and screenings.</a:t>
            </a:r>
          </a:p>
        </p:txBody>
      </p:sp>
      <p:sp>
        <p:nvSpPr>
          <p:cNvPr id="5" name="Text Placeholder 4">
            <a:extLst>
              <a:ext uri="{FF2B5EF4-FFF2-40B4-BE49-F238E27FC236}">
                <a16:creationId xmlns:a16="http://schemas.microsoft.com/office/drawing/2014/main" id="{B1CA5514-B151-6738-FB15-0771AF3ADF04}"/>
              </a:ext>
            </a:extLst>
          </p:cNvPr>
          <p:cNvSpPr>
            <a:spLocks noGrp="1"/>
          </p:cNvSpPr>
          <p:nvPr>
            <p:ph type="body" sz="quarter" idx="25"/>
          </p:nvPr>
        </p:nvSpPr>
        <p:spPr>
          <a:xfrm>
            <a:off x="465512" y="950408"/>
            <a:ext cx="8567045" cy="454587"/>
          </a:xfrm>
        </p:spPr>
        <p:txBody>
          <a:bodyPr>
            <a:normAutofit/>
          </a:bodyPr>
          <a:lstStyle/>
          <a:p>
            <a:r>
              <a:rPr lang="en-US"/>
              <a:t>Has your Medicare Advantage plan helped you with any of the following tasks?</a:t>
            </a:r>
          </a:p>
        </p:txBody>
      </p:sp>
      <p:sp>
        <p:nvSpPr>
          <p:cNvPr id="13" name="TextBox 12">
            <a:extLst>
              <a:ext uri="{FF2B5EF4-FFF2-40B4-BE49-F238E27FC236}">
                <a16:creationId xmlns:a16="http://schemas.microsoft.com/office/drawing/2014/main" id="{918C7F3D-A2C3-59E3-3A66-9D66FC83C85E}"/>
              </a:ext>
            </a:extLst>
          </p:cNvPr>
          <p:cNvSpPr txBox="1"/>
          <p:nvPr/>
        </p:nvSpPr>
        <p:spPr>
          <a:xfrm>
            <a:off x="0" y="1479887"/>
            <a:ext cx="2055872" cy="276999"/>
          </a:xfrm>
          <a:prstGeom prst="rect">
            <a:avLst/>
          </a:prstGeom>
          <a:noFill/>
        </p:spPr>
        <p:txBody>
          <a:bodyPr wrap="square">
            <a:spAutoFit/>
          </a:bodyPr>
          <a:lstStyle/>
          <a:p>
            <a:r>
              <a:rPr lang="en-US" sz="1200" b="1"/>
              <a:t>Enabling access to care</a:t>
            </a:r>
          </a:p>
        </p:txBody>
      </p:sp>
      <p:cxnSp>
        <p:nvCxnSpPr>
          <p:cNvPr id="15" name="Straight Connector 14">
            <a:extLst>
              <a:ext uri="{FF2B5EF4-FFF2-40B4-BE49-F238E27FC236}">
                <a16:creationId xmlns:a16="http://schemas.microsoft.com/office/drawing/2014/main" id="{17F3BAF7-B756-605D-41E7-E78363E7A399}"/>
              </a:ext>
            </a:extLst>
          </p:cNvPr>
          <p:cNvCxnSpPr>
            <a:cxnSpLocks/>
          </p:cNvCxnSpPr>
          <p:nvPr/>
        </p:nvCxnSpPr>
        <p:spPr>
          <a:xfrm>
            <a:off x="80122" y="1773121"/>
            <a:ext cx="8951165"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F8739FFA-E6B8-2E71-EC0F-5036853EC7AE}"/>
              </a:ext>
            </a:extLst>
          </p:cNvPr>
          <p:cNvSpPr txBox="1"/>
          <p:nvPr/>
        </p:nvSpPr>
        <p:spPr>
          <a:xfrm>
            <a:off x="0" y="3993690"/>
            <a:ext cx="2168434" cy="276999"/>
          </a:xfrm>
          <a:prstGeom prst="rect">
            <a:avLst/>
          </a:prstGeom>
          <a:noFill/>
        </p:spPr>
        <p:txBody>
          <a:bodyPr wrap="square">
            <a:spAutoFit/>
          </a:bodyPr>
          <a:lstStyle/>
          <a:p>
            <a:r>
              <a:rPr lang="en-US" sz="1200" b="1"/>
              <a:t>Helping to manage care</a:t>
            </a:r>
          </a:p>
        </p:txBody>
      </p:sp>
      <p:cxnSp>
        <p:nvCxnSpPr>
          <p:cNvPr id="18" name="Straight Connector 17">
            <a:extLst>
              <a:ext uri="{FF2B5EF4-FFF2-40B4-BE49-F238E27FC236}">
                <a16:creationId xmlns:a16="http://schemas.microsoft.com/office/drawing/2014/main" id="{2A165E29-A821-B67F-3A19-EB26C7CB4D80}"/>
              </a:ext>
            </a:extLst>
          </p:cNvPr>
          <p:cNvCxnSpPr>
            <a:cxnSpLocks/>
          </p:cNvCxnSpPr>
          <p:nvPr/>
        </p:nvCxnSpPr>
        <p:spPr>
          <a:xfrm>
            <a:off x="80122" y="4286924"/>
            <a:ext cx="8951165"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77565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8">
            <a:extLst>
              <a:ext uri="{FF2B5EF4-FFF2-40B4-BE49-F238E27FC236}">
                <a16:creationId xmlns:a16="http://schemas.microsoft.com/office/drawing/2014/main" id="{A2BE056A-398A-ADCA-26AF-44B1C1B883D5}"/>
              </a:ext>
            </a:extLst>
          </p:cNvPr>
          <p:cNvGraphicFramePr>
            <a:graphicFrameLocks noGrp="1"/>
          </p:cNvGraphicFramePr>
          <p:nvPr>
            <p:ph type="chart" sz="quarter" idx="19"/>
            <p:extLst>
              <p:ext uri="{D42A27DB-BD31-4B8C-83A1-F6EECF244321}">
                <p14:modId xmlns:p14="http://schemas.microsoft.com/office/powerpoint/2010/main" val="1000620258"/>
              </p:ext>
            </p:extLst>
          </p:nvPr>
        </p:nvGraphicFramePr>
        <p:xfrm>
          <a:off x="71438" y="1520824"/>
          <a:ext cx="9001125" cy="4176427"/>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 Placeholder 11">
            <a:extLst>
              <a:ext uri="{FF2B5EF4-FFF2-40B4-BE49-F238E27FC236}">
                <a16:creationId xmlns:a16="http://schemas.microsoft.com/office/drawing/2014/main" id="{029067A9-DAFC-7FE5-3C47-C74FFD536DB9}"/>
              </a:ext>
            </a:extLst>
          </p:cNvPr>
          <p:cNvSpPr>
            <a:spLocks noGrp="1"/>
          </p:cNvSpPr>
          <p:nvPr>
            <p:ph type="body" sz="quarter" idx="22"/>
          </p:nvPr>
        </p:nvSpPr>
        <p:spPr>
          <a:xfrm>
            <a:off x="71501" y="5697252"/>
            <a:ext cx="9001063" cy="495834"/>
          </a:xfrm>
        </p:spPr>
        <p:txBody>
          <a:bodyPr/>
          <a:lstStyle/>
          <a:p>
            <a:r>
              <a:rPr lang="en-US"/>
              <a:t>Base: Adults age 18+ with Medicare coverage who were insured all year with a Medicare Advantage plan (n=1,846).</a:t>
            </a:r>
          </a:p>
        </p:txBody>
      </p:sp>
      <p:sp>
        <p:nvSpPr>
          <p:cNvPr id="2" name="Title 1">
            <a:extLst>
              <a:ext uri="{FF2B5EF4-FFF2-40B4-BE49-F238E27FC236}">
                <a16:creationId xmlns:a16="http://schemas.microsoft.com/office/drawing/2014/main" id="{4E7C3324-406E-0F39-94C1-61A4A2D9DD6A}"/>
              </a:ext>
            </a:extLst>
          </p:cNvPr>
          <p:cNvSpPr>
            <a:spLocks noGrp="1"/>
          </p:cNvSpPr>
          <p:nvPr>
            <p:ph type="title"/>
          </p:nvPr>
        </p:nvSpPr>
        <p:spPr>
          <a:xfrm>
            <a:off x="111959" y="0"/>
            <a:ext cx="9000999" cy="822960"/>
          </a:xfrm>
        </p:spPr>
        <p:txBody>
          <a:bodyPr>
            <a:normAutofit/>
          </a:bodyPr>
          <a:lstStyle/>
          <a:p>
            <a:r>
              <a:rPr lang="en-US"/>
              <a:t>Two in three Medicare Advantage enrollees said they used some of their supplemental benefits in the past year; one in three used none.</a:t>
            </a:r>
          </a:p>
        </p:txBody>
      </p:sp>
      <p:sp>
        <p:nvSpPr>
          <p:cNvPr id="6" name="Text Placeholder 5">
            <a:extLst>
              <a:ext uri="{FF2B5EF4-FFF2-40B4-BE49-F238E27FC236}">
                <a16:creationId xmlns:a16="http://schemas.microsoft.com/office/drawing/2014/main" id="{ED463A34-F253-944C-BD1E-CA6591836AC7}"/>
              </a:ext>
            </a:extLst>
          </p:cNvPr>
          <p:cNvSpPr>
            <a:spLocks noGrp="1"/>
          </p:cNvSpPr>
          <p:nvPr>
            <p:ph type="body" sz="quarter" idx="25"/>
          </p:nvPr>
        </p:nvSpPr>
        <p:spPr>
          <a:xfrm>
            <a:off x="465138" y="950913"/>
            <a:ext cx="8200690" cy="677590"/>
          </a:xfrm>
        </p:spPr>
        <p:txBody>
          <a:bodyPr>
            <a:normAutofit/>
          </a:bodyPr>
          <a:lstStyle/>
          <a:p>
            <a:r>
              <a:rPr lang="en-US"/>
              <a:t>In the past 12 months, have you used any of your Medicare Advantage plan's supplemental benefits, such as coverage for dental, allowance for over-the-counter medications, transportation, fitness, or some other benefit not covered by traditional Medicare? Which benefit or benefits have you used in the past 12 months?</a:t>
            </a:r>
          </a:p>
        </p:txBody>
      </p:sp>
    </p:spTree>
    <p:extLst>
      <p:ext uri="{BB962C8B-B14F-4D97-AF65-F5344CB8AC3E}">
        <p14:creationId xmlns:p14="http://schemas.microsoft.com/office/powerpoint/2010/main" val="21687274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8">
            <a:extLst>
              <a:ext uri="{FF2B5EF4-FFF2-40B4-BE49-F238E27FC236}">
                <a16:creationId xmlns:a16="http://schemas.microsoft.com/office/drawing/2014/main" id="{6485239B-52F4-A624-D2FD-92A9903954FE}"/>
              </a:ext>
            </a:extLst>
          </p:cNvPr>
          <p:cNvGraphicFramePr>
            <a:graphicFrameLocks noGrp="1"/>
          </p:cNvGraphicFramePr>
          <p:nvPr>
            <p:ph type="chart" sz="quarter" idx="19"/>
            <p:extLst>
              <p:ext uri="{D42A27DB-BD31-4B8C-83A1-F6EECF244321}">
                <p14:modId xmlns:p14="http://schemas.microsoft.com/office/powerpoint/2010/main" val="969118613"/>
              </p:ext>
            </p:extLst>
          </p:nvPr>
        </p:nvGraphicFramePr>
        <p:xfrm>
          <a:off x="71438" y="1520825"/>
          <a:ext cx="9001125" cy="37973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5">
            <a:extLst>
              <a:ext uri="{FF2B5EF4-FFF2-40B4-BE49-F238E27FC236}">
                <a16:creationId xmlns:a16="http://schemas.microsoft.com/office/drawing/2014/main" id="{E9CB2541-A054-EA26-0C23-B118F2F9FC1C}"/>
              </a:ext>
            </a:extLst>
          </p:cNvPr>
          <p:cNvSpPr>
            <a:spLocks noGrp="1"/>
          </p:cNvSpPr>
          <p:nvPr>
            <p:ph type="body" sz="quarter" idx="22"/>
          </p:nvPr>
        </p:nvSpPr>
        <p:spPr>
          <a:xfrm>
            <a:off x="71501" y="5697252"/>
            <a:ext cx="9001063" cy="495834"/>
          </a:xfrm>
        </p:spPr>
        <p:txBody>
          <a:bodyPr>
            <a:noAutofit/>
          </a:bodyPr>
          <a:lstStyle/>
          <a:p>
            <a:r>
              <a:rPr lang="en-US"/>
              <a:t>Base: Adults age 18+ with Medicare coverage who were insured all year (n=3,280).</a:t>
            </a:r>
          </a:p>
          <a:p>
            <a:r>
              <a:rPr lang="en-US"/>
              <a:t>* Indicates statistically significant difference at the p&lt;0.05 level.</a:t>
            </a:r>
          </a:p>
          <a:p>
            <a:r>
              <a:rPr lang="en-US"/>
              <a:t>Note: Less than 1% of beneficiaries in Medicare Advantage plans and 2% of beneficiaries in traditional Medicare said that they rely on a social worker to coordinate their care.</a:t>
            </a:r>
          </a:p>
        </p:txBody>
      </p:sp>
      <p:sp>
        <p:nvSpPr>
          <p:cNvPr id="2" name="Title 1">
            <a:extLst>
              <a:ext uri="{FF2B5EF4-FFF2-40B4-BE49-F238E27FC236}">
                <a16:creationId xmlns:a16="http://schemas.microsoft.com/office/drawing/2014/main" id="{5C69467B-8070-CCC8-F774-B636CDF285EF}"/>
              </a:ext>
            </a:extLst>
          </p:cNvPr>
          <p:cNvSpPr>
            <a:spLocks noGrp="1"/>
          </p:cNvSpPr>
          <p:nvPr>
            <p:ph type="title"/>
          </p:nvPr>
        </p:nvSpPr>
        <p:spPr>
          <a:xfrm>
            <a:off x="111959" y="0"/>
            <a:ext cx="9000999" cy="822960"/>
          </a:xfrm>
        </p:spPr>
        <p:txBody>
          <a:bodyPr/>
          <a:lstStyle/>
          <a:p>
            <a:r>
              <a:rPr lang="en-US"/>
              <a:t>Most Medicare beneficiaries said that they coordinate their health care themselves.</a:t>
            </a:r>
          </a:p>
        </p:txBody>
      </p:sp>
      <p:sp>
        <p:nvSpPr>
          <p:cNvPr id="5" name="Text Placeholder 4">
            <a:extLst>
              <a:ext uri="{FF2B5EF4-FFF2-40B4-BE49-F238E27FC236}">
                <a16:creationId xmlns:a16="http://schemas.microsoft.com/office/drawing/2014/main" id="{EA447D33-FF43-94E9-8C93-35D509167064}"/>
              </a:ext>
            </a:extLst>
          </p:cNvPr>
          <p:cNvSpPr>
            <a:spLocks noGrp="1"/>
          </p:cNvSpPr>
          <p:nvPr>
            <p:ph type="body" sz="quarter" idx="25"/>
          </p:nvPr>
        </p:nvSpPr>
        <p:spPr>
          <a:xfrm>
            <a:off x="465512" y="950408"/>
            <a:ext cx="8567045" cy="454587"/>
          </a:xfrm>
        </p:spPr>
        <p:txBody>
          <a:bodyPr>
            <a:normAutofit/>
          </a:bodyPr>
          <a:lstStyle/>
          <a:p>
            <a:r>
              <a:rPr lang="en-US"/>
              <a:t>Who coordinates your health care?</a:t>
            </a:r>
          </a:p>
        </p:txBody>
      </p:sp>
    </p:spTree>
    <p:extLst>
      <p:ext uri="{BB962C8B-B14F-4D97-AF65-F5344CB8AC3E}">
        <p14:creationId xmlns:p14="http://schemas.microsoft.com/office/powerpoint/2010/main" val="35907121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Chart Placeholder 8">
            <a:extLst>
              <a:ext uri="{FF2B5EF4-FFF2-40B4-BE49-F238E27FC236}">
                <a16:creationId xmlns:a16="http://schemas.microsoft.com/office/drawing/2014/main" id="{346171E4-0305-E6AB-8DB1-A66D667C3C84}"/>
              </a:ext>
            </a:extLst>
          </p:cNvPr>
          <p:cNvGraphicFramePr>
            <a:graphicFrameLocks noGrp="1"/>
          </p:cNvGraphicFramePr>
          <p:nvPr>
            <p:ph type="chart" sz="quarter" idx="19"/>
            <p:extLst>
              <p:ext uri="{D42A27DB-BD31-4B8C-83A1-F6EECF244321}">
                <p14:modId xmlns:p14="http://schemas.microsoft.com/office/powerpoint/2010/main" val="2301111444"/>
              </p:ext>
            </p:extLst>
          </p:nvPr>
        </p:nvGraphicFramePr>
        <p:xfrm>
          <a:off x="71439" y="1674178"/>
          <a:ext cx="4500562" cy="402336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5">
            <a:extLst>
              <a:ext uri="{FF2B5EF4-FFF2-40B4-BE49-F238E27FC236}">
                <a16:creationId xmlns:a16="http://schemas.microsoft.com/office/drawing/2014/main" id="{ED463A34-F253-944C-BD1E-CA6591836AC7}"/>
              </a:ext>
            </a:extLst>
          </p:cNvPr>
          <p:cNvSpPr>
            <a:spLocks noGrp="1"/>
          </p:cNvSpPr>
          <p:nvPr>
            <p:ph type="body" sz="quarter" idx="22"/>
          </p:nvPr>
        </p:nvSpPr>
        <p:spPr>
          <a:xfrm>
            <a:off x="71501" y="5697252"/>
            <a:ext cx="9001063" cy="495834"/>
          </a:xfrm>
        </p:spPr>
        <p:txBody>
          <a:bodyPr>
            <a:normAutofit/>
          </a:bodyPr>
          <a:lstStyle/>
          <a:p>
            <a:r>
              <a:rPr lang="en-US" dirty="0"/>
              <a:t>Note: Segments may not sum to 100% because of rounding.</a:t>
            </a:r>
          </a:p>
          <a:p>
            <a:r>
              <a:rPr lang="en-US" dirty="0"/>
              <a:t>Base: Adults age 18+ with Medicare coverage who were insured all year (n=3,280).</a:t>
            </a:r>
          </a:p>
        </p:txBody>
      </p:sp>
      <p:sp>
        <p:nvSpPr>
          <p:cNvPr id="2" name="Title 1">
            <a:extLst>
              <a:ext uri="{FF2B5EF4-FFF2-40B4-BE49-F238E27FC236}">
                <a16:creationId xmlns:a16="http://schemas.microsoft.com/office/drawing/2014/main" id="{4E7C3324-406E-0F39-94C1-61A4A2D9DD6A}"/>
              </a:ext>
            </a:extLst>
          </p:cNvPr>
          <p:cNvSpPr>
            <a:spLocks noGrp="1"/>
          </p:cNvSpPr>
          <p:nvPr>
            <p:ph type="title"/>
          </p:nvPr>
        </p:nvSpPr>
        <p:spPr>
          <a:xfrm>
            <a:off x="112713" y="0"/>
            <a:ext cx="8325893" cy="822325"/>
          </a:xfrm>
        </p:spPr>
        <p:txBody>
          <a:bodyPr/>
          <a:lstStyle/>
          <a:p>
            <a:r>
              <a:rPr lang="en-US"/>
              <a:t>About two in three Medicare beneficiaries overall said their coverage has fully met their expectations.</a:t>
            </a:r>
          </a:p>
        </p:txBody>
      </p:sp>
      <p:sp>
        <p:nvSpPr>
          <p:cNvPr id="5" name="Text Placeholder 4">
            <a:extLst>
              <a:ext uri="{FF2B5EF4-FFF2-40B4-BE49-F238E27FC236}">
                <a16:creationId xmlns:a16="http://schemas.microsoft.com/office/drawing/2014/main" id="{3F9A7F72-7A78-DAF7-ED52-637F76741E5F}"/>
              </a:ext>
            </a:extLst>
          </p:cNvPr>
          <p:cNvSpPr>
            <a:spLocks noGrp="1"/>
          </p:cNvSpPr>
          <p:nvPr>
            <p:ph type="body" sz="quarter" idx="25"/>
          </p:nvPr>
        </p:nvSpPr>
        <p:spPr>
          <a:xfrm>
            <a:off x="465512" y="950408"/>
            <a:ext cx="8567045" cy="454587"/>
          </a:xfrm>
        </p:spPr>
        <p:txBody>
          <a:bodyPr>
            <a:normAutofit/>
          </a:bodyPr>
          <a:lstStyle/>
          <a:p>
            <a:r>
              <a:rPr lang="en-US"/>
              <a:t>To what extent has your Medicare coverage met your expectations?</a:t>
            </a:r>
          </a:p>
        </p:txBody>
      </p:sp>
      <p:sp>
        <p:nvSpPr>
          <p:cNvPr id="3" name="TextBox 2">
            <a:extLst>
              <a:ext uri="{FF2B5EF4-FFF2-40B4-BE49-F238E27FC236}">
                <a16:creationId xmlns:a16="http://schemas.microsoft.com/office/drawing/2014/main" id="{45C373C1-1BB4-5298-331C-7F3F5321FCA3}"/>
              </a:ext>
            </a:extLst>
          </p:cNvPr>
          <p:cNvSpPr txBox="1"/>
          <p:nvPr/>
        </p:nvSpPr>
        <p:spPr>
          <a:xfrm>
            <a:off x="1976371" y="3478391"/>
            <a:ext cx="1184839" cy="523220"/>
          </a:xfrm>
          <a:prstGeom prst="rect">
            <a:avLst/>
          </a:prstGeom>
          <a:noFill/>
        </p:spPr>
        <p:txBody>
          <a:bodyPr wrap="square" rtlCol="0">
            <a:spAutoFit/>
          </a:bodyPr>
          <a:lstStyle/>
          <a:p>
            <a:pPr algn="ctr"/>
            <a:r>
              <a:rPr lang="en-US" sz="1400" b="1"/>
              <a:t>Medicare Advantage</a:t>
            </a:r>
          </a:p>
        </p:txBody>
      </p:sp>
      <p:graphicFrame>
        <p:nvGraphicFramePr>
          <p:cNvPr id="11" name="Chart Placeholder 8">
            <a:extLst>
              <a:ext uri="{FF2B5EF4-FFF2-40B4-BE49-F238E27FC236}">
                <a16:creationId xmlns:a16="http://schemas.microsoft.com/office/drawing/2014/main" id="{8B78CC08-27AD-EB24-214D-E36FBD094FB5}"/>
              </a:ext>
            </a:extLst>
          </p:cNvPr>
          <p:cNvGraphicFramePr>
            <a:graphicFrameLocks/>
          </p:cNvGraphicFramePr>
          <p:nvPr>
            <p:extLst>
              <p:ext uri="{D42A27DB-BD31-4B8C-83A1-F6EECF244321}">
                <p14:modId xmlns:p14="http://schemas.microsoft.com/office/powerpoint/2010/main" val="1173793033"/>
              </p:ext>
            </p:extLst>
          </p:nvPr>
        </p:nvGraphicFramePr>
        <p:xfrm>
          <a:off x="4226652" y="1674178"/>
          <a:ext cx="4500562" cy="4023360"/>
        </p:xfrm>
        <a:graphic>
          <a:graphicData uri="http://schemas.openxmlformats.org/drawingml/2006/chart">
            <c:chart xmlns:c="http://schemas.openxmlformats.org/drawingml/2006/chart" xmlns:r="http://schemas.openxmlformats.org/officeDocument/2006/relationships" r:id="rId4"/>
          </a:graphicData>
        </a:graphic>
      </p:graphicFrame>
      <p:sp>
        <p:nvSpPr>
          <p:cNvPr id="12" name="TextBox 11">
            <a:extLst>
              <a:ext uri="{FF2B5EF4-FFF2-40B4-BE49-F238E27FC236}">
                <a16:creationId xmlns:a16="http://schemas.microsoft.com/office/drawing/2014/main" id="{32F7DEE1-A4B5-836F-65ED-A89F44578D9A}"/>
              </a:ext>
            </a:extLst>
          </p:cNvPr>
          <p:cNvSpPr txBox="1"/>
          <p:nvPr/>
        </p:nvSpPr>
        <p:spPr>
          <a:xfrm>
            <a:off x="6051458" y="3478391"/>
            <a:ext cx="1318217" cy="523220"/>
          </a:xfrm>
          <a:prstGeom prst="rect">
            <a:avLst/>
          </a:prstGeom>
          <a:noFill/>
        </p:spPr>
        <p:txBody>
          <a:bodyPr wrap="square" rtlCol="0">
            <a:spAutoFit/>
          </a:bodyPr>
          <a:lstStyle/>
          <a:p>
            <a:pPr algn="ctr"/>
            <a:r>
              <a:rPr lang="en-US" sz="1400" b="1"/>
              <a:t>Traditional Medicare</a:t>
            </a:r>
          </a:p>
        </p:txBody>
      </p:sp>
    </p:spTree>
    <p:extLst>
      <p:ext uri="{BB962C8B-B14F-4D97-AF65-F5344CB8AC3E}">
        <p14:creationId xmlns:p14="http://schemas.microsoft.com/office/powerpoint/2010/main" val="41136045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Placeholder 8">
            <a:extLst>
              <a:ext uri="{FF2B5EF4-FFF2-40B4-BE49-F238E27FC236}">
                <a16:creationId xmlns:a16="http://schemas.microsoft.com/office/drawing/2014/main" id="{B28E6B10-ADAC-EFA4-A79B-E945D0A7FC48}"/>
              </a:ext>
            </a:extLst>
          </p:cNvPr>
          <p:cNvGraphicFramePr>
            <a:graphicFrameLocks noGrp="1"/>
          </p:cNvGraphicFramePr>
          <p:nvPr>
            <p:ph type="chart" sz="quarter" idx="19"/>
            <p:extLst>
              <p:ext uri="{D42A27DB-BD31-4B8C-83A1-F6EECF244321}">
                <p14:modId xmlns:p14="http://schemas.microsoft.com/office/powerpoint/2010/main" val="1279558694"/>
              </p:ext>
            </p:extLst>
          </p:nvPr>
        </p:nvGraphicFramePr>
        <p:xfrm>
          <a:off x="71438" y="1520825"/>
          <a:ext cx="9001125" cy="37973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 Placeholder 11">
            <a:extLst>
              <a:ext uri="{FF2B5EF4-FFF2-40B4-BE49-F238E27FC236}">
                <a16:creationId xmlns:a16="http://schemas.microsoft.com/office/drawing/2014/main" id="{92A76543-3459-AC38-01E8-AF4BC061BA01}"/>
              </a:ext>
            </a:extLst>
          </p:cNvPr>
          <p:cNvSpPr>
            <a:spLocks noGrp="1"/>
          </p:cNvSpPr>
          <p:nvPr>
            <p:ph type="body" sz="quarter" idx="22"/>
          </p:nvPr>
        </p:nvSpPr>
        <p:spPr>
          <a:xfrm>
            <a:off x="71501" y="5697252"/>
            <a:ext cx="9001063" cy="495834"/>
          </a:xfrm>
        </p:spPr>
        <p:txBody>
          <a:bodyPr/>
          <a:lstStyle/>
          <a:p>
            <a:r>
              <a:rPr lang="en-US"/>
              <a:t>Base: Adults age 18+ with Medicare coverage who were insured all year and reported that coverage did not meet their expectations (n=1,134).</a:t>
            </a:r>
          </a:p>
          <a:p>
            <a:r>
              <a:rPr lang="en-US"/>
              <a:t>Note: Survey respondents were asked the following questions: To what extent has your Medicare coverage met your expectations? If your Medicare coverage has not fully met your expectations, why?</a:t>
            </a:r>
          </a:p>
        </p:txBody>
      </p:sp>
      <p:sp>
        <p:nvSpPr>
          <p:cNvPr id="2" name="Title 1">
            <a:extLst>
              <a:ext uri="{FF2B5EF4-FFF2-40B4-BE49-F238E27FC236}">
                <a16:creationId xmlns:a16="http://schemas.microsoft.com/office/drawing/2014/main" id="{4E7C3324-406E-0F39-94C1-61A4A2D9DD6A}"/>
              </a:ext>
            </a:extLst>
          </p:cNvPr>
          <p:cNvSpPr>
            <a:spLocks noGrp="1"/>
          </p:cNvSpPr>
          <p:nvPr>
            <p:ph type="title"/>
          </p:nvPr>
        </p:nvSpPr>
        <p:spPr>
          <a:xfrm>
            <a:off x="111959" y="0"/>
            <a:ext cx="9000999" cy="822960"/>
          </a:xfrm>
        </p:spPr>
        <p:txBody>
          <a:bodyPr>
            <a:normAutofit fontScale="90000"/>
          </a:bodyPr>
          <a:lstStyle/>
          <a:p>
            <a:r>
              <a:rPr lang="en-US"/>
              <a:t>Beneficiaries most often cited lack of coverage for needed care, uncertainty about covered benefits, and high costs as reasons why their coverage fell short of their expectations, with no significant differences between Medicare Advantage and traditional Medicare.</a:t>
            </a:r>
          </a:p>
        </p:txBody>
      </p:sp>
      <p:sp>
        <p:nvSpPr>
          <p:cNvPr id="5" name="Text Placeholder 4">
            <a:extLst>
              <a:ext uri="{FF2B5EF4-FFF2-40B4-BE49-F238E27FC236}">
                <a16:creationId xmlns:a16="http://schemas.microsoft.com/office/drawing/2014/main" id="{3F9A7F72-7A78-DAF7-ED52-637F76741E5F}"/>
              </a:ext>
            </a:extLst>
          </p:cNvPr>
          <p:cNvSpPr>
            <a:spLocks noGrp="1"/>
          </p:cNvSpPr>
          <p:nvPr>
            <p:ph type="body" sz="quarter" idx="25"/>
          </p:nvPr>
        </p:nvSpPr>
        <p:spPr>
          <a:xfrm>
            <a:off x="465512" y="950408"/>
            <a:ext cx="8567045" cy="454587"/>
          </a:xfrm>
        </p:spPr>
        <p:txBody>
          <a:bodyPr>
            <a:normAutofit/>
          </a:bodyPr>
          <a:lstStyle/>
          <a:p>
            <a:r>
              <a:rPr lang="en-US"/>
              <a:t>If your Medicare coverage has not fully met your expectations, why?</a:t>
            </a:r>
          </a:p>
        </p:txBody>
      </p:sp>
    </p:spTree>
    <p:extLst>
      <p:ext uri="{BB962C8B-B14F-4D97-AF65-F5344CB8AC3E}">
        <p14:creationId xmlns:p14="http://schemas.microsoft.com/office/powerpoint/2010/main" val="37665327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7" name="Chart Placeholder 8">
            <a:extLst>
              <a:ext uri="{FF2B5EF4-FFF2-40B4-BE49-F238E27FC236}">
                <a16:creationId xmlns:a16="http://schemas.microsoft.com/office/drawing/2014/main" id="{F31A79F0-67E9-C944-2E14-F5220F200E62}"/>
              </a:ext>
            </a:extLst>
          </p:cNvPr>
          <p:cNvGraphicFramePr>
            <a:graphicFrameLocks noGrp="1"/>
          </p:cNvGraphicFramePr>
          <p:nvPr>
            <p:ph type="chart" sz="quarter" idx="19"/>
            <p:extLst>
              <p:ext uri="{D42A27DB-BD31-4B8C-83A1-F6EECF244321}">
                <p14:modId xmlns:p14="http://schemas.microsoft.com/office/powerpoint/2010/main" val="1248941297"/>
              </p:ext>
            </p:extLst>
          </p:nvPr>
        </p:nvGraphicFramePr>
        <p:xfrm>
          <a:off x="71438" y="1690384"/>
          <a:ext cx="9001125" cy="38831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 Placeholder 5">
            <a:extLst>
              <a:ext uri="{FF2B5EF4-FFF2-40B4-BE49-F238E27FC236}">
                <a16:creationId xmlns:a16="http://schemas.microsoft.com/office/drawing/2014/main" id="{C5A824AA-3AC2-E330-7A86-64CB7C435F62}"/>
              </a:ext>
            </a:extLst>
          </p:cNvPr>
          <p:cNvSpPr>
            <a:spLocks noGrp="1"/>
          </p:cNvSpPr>
          <p:nvPr>
            <p:ph type="body" sz="quarter" idx="22"/>
          </p:nvPr>
        </p:nvSpPr>
        <p:spPr>
          <a:xfrm>
            <a:off x="71501" y="5697252"/>
            <a:ext cx="9001063" cy="495834"/>
          </a:xfrm>
        </p:spPr>
        <p:txBody>
          <a:bodyPr>
            <a:normAutofit/>
          </a:bodyPr>
          <a:lstStyle/>
          <a:p>
            <a:r>
              <a:rPr lang="en-US"/>
              <a:t>Base: Adults age 18+ with Medicare coverage who were insured all year (n=3,280).</a:t>
            </a:r>
          </a:p>
          <a:p>
            <a:r>
              <a:rPr lang="en-US"/>
              <a:t>* Indicates statistically significant difference at the p&lt;0.05 level.</a:t>
            </a:r>
          </a:p>
        </p:txBody>
      </p:sp>
      <p:sp>
        <p:nvSpPr>
          <p:cNvPr id="2" name="Title 1">
            <a:extLst>
              <a:ext uri="{FF2B5EF4-FFF2-40B4-BE49-F238E27FC236}">
                <a16:creationId xmlns:a16="http://schemas.microsoft.com/office/drawing/2014/main" id="{984580FE-A00A-A1C2-EA45-0408E8C1B1A6}"/>
              </a:ext>
            </a:extLst>
          </p:cNvPr>
          <p:cNvSpPr>
            <a:spLocks noGrp="1"/>
          </p:cNvSpPr>
          <p:nvPr>
            <p:ph type="title"/>
          </p:nvPr>
        </p:nvSpPr>
        <p:spPr>
          <a:xfrm>
            <a:off x="111959" y="0"/>
            <a:ext cx="9000999" cy="822960"/>
          </a:xfrm>
        </p:spPr>
        <p:txBody>
          <a:bodyPr>
            <a:normAutofit/>
          </a:bodyPr>
          <a:lstStyle/>
          <a:p>
            <a:r>
              <a:rPr lang="en-US"/>
              <a:t>Nearly all Medicare beneficiaries said that high-quality care, access to providers, and low out-of-pocket costs were important. </a:t>
            </a:r>
          </a:p>
        </p:txBody>
      </p:sp>
      <p:sp>
        <p:nvSpPr>
          <p:cNvPr id="5" name="Text Placeholder 4">
            <a:extLst>
              <a:ext uri="{FF2B5EF4-FFF2-40B4-BE49-F238E27FC236}">
                <a16:creationId xmlns:a16="http://schemas.microsoft.com/office/drawing/2014/main" id="{362CF316-90E9-BE57-E0DF-E1411A33EAFB}"/>
              </a:ext>
            </a:extLst>
          </p:cNvPr>
          <p:cNvSpPr>
            <a:spLocks noGrp="1"/>
          </p:cNvSpPr>
          <p:nvPr>
            <p:ph type="body" sz="quarter" idx="25"/>
          </p:nvPr>
        </p:nvSpPr>
        <p:spPr>
          <a:xfrm>
            <a:off x="465512" y="950408"/>
            <a:ext cx="8567045" cy="454587"/>
          </a:xfrm>
        </p:spPr>
        <p:txBody>
          <a:bodyPr>
            <a:normAutofit/>
          </a:bodyPr>
          <a:lstStyle/>
          <a:p>
            <a:r>
              <a:rPr lang="en-US"/>
              <a:t>How important to you, if at all, are each of the following with your Medicare coverage?</a:t>
            </a:r>
          </a:p>
        </p:txBody>
      </p:sp>
      <p:sp>
        <p:nvSpPr>
          <p:cNvPr id="23" name="TextBox 22">
            <a:extLst>
              <a:ext uri="{FF2B5EF4-FFF2-40B4-BE49-F238E27FC236}">
                <a16:creationId xmlns:a16="http://schemas.microsoft.com/office/drawing/2014/main" id="{E3AF20A5-346E-F50E-5A7B-F3E4D4E3E570}"/>
              </a:ext>
            </a:extLst>
          </p:cNvPr>
          <p:cNvSpPr txBox="1"/>
          <p:nvPr/>
        </p:nvSpPr>
        <p:spPr>
          <a:xfrm>
            <a:off x="0" y="1523432"/>
            <a:ext cx="2055872" cy="261610"/>
          </a:xfrm>
          <a:prstGeom prst="rect">
            <a:avLst/>
          </a:prstGeom>
          <a:noFill/>
        </p:spPr>
        <p:txBody>
          <a:bodyPr wrap="square">
            <a:spAutoFit/>
          </a:bodyPr>
          <a:lstStyle/>
          <a:p>
            <a:r>
              <a:rPr lang="en-US" sz="1100" b="1"/>
              <a:t>High-quality care</a:t>
            </a:r>
          </a:p>
        </p:txBody>
      </p:sp>
      <p:cxnSp>
        <p:nvCxnSpPr>
          <p:cNvPr id="24" name="Straight Connector 23">
            <a:extLst>
              <a:ext uri="{FF2B5EF4-FFF2-40B4-BE49-F238E27FC236}">
                <a16:creationId xmlns:a16="http://schemas.microsoft.com/office/drawing/2014/main" id="{265DEADC-8ED0-2A7C-DEAD-26720207D177}"/>
              </a:ext>
            </a:extLst>
          </p:cNvPr>
          <p:cNvCxnSpPr>
            <a:cxnSpLocks/>
          </p:cNvCxnSpPr>
          <p:nvPr/>
        </p:nvCxnSpPr>
        <p:spPr>
          <a:xfrm>
            <a:off x="80122" y="1790539"/>
            <a:ext cx="8951165"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29" name="TextBox 28">
            <a:extLst>
              <a:ext uri="{FF2B5EF4-FFF2-40B4-BE49-F238E27FC236}">
                <a16:creationId xmlns:a16="http://schemas.microsoft.com/office/drawing/2014/main" id="{856374B3-A0B0-DFCB-2F0F-3344E1776488}"/>
              </a:ext>
            </a:extLst>
          </p:cNvPr>
          <p:cNvSpPr txBox="1"/>
          <p:nvPr/>
        </p:nvSpPr>
        <p:spPr>
          <a:xfrm>
            <a:off x="0" y="2542331"/>
            <a:ext cx="2055872" cy="261610"/>
          </a:xfrm>
          <a:prstGeom prst="rect">
            <a:avLst/>
          </a:prstGeom>
          <a:noFill/>
        </p:spPr>
        <p:txBody>
          <a:bodyPr wrap="square">
            <a:spAutoFit/>
          </a:bodyPr>
          <a:lstStyle/>
          <a:p>
            <a:r>
              <a:rPr lang="en-US" sz="1100" b="1"/>
              <a:t>Access to providers</a:t>
            </a:r>
          </a:p>
        </p:txBody>
      </p:sp>
      <p:cxnSp>
        <p:nvCxnSpPr>
          <p:cNvPr id="30" name="Straight Connector 29">
            <a:extLst>
              <a:ext uri="{FF2B5EF4-FFF2-40B4-BE49-F238E27FC236}">
                <a16:creationId xmlns:a16="http://schemas.microsoft.com/office/drawing/2014/main" id="{43AE801A-7756-1406-92E9-7347F910A38D}"/>
              </a:ext>
            </a:extLst>
          </p:cNvPr>
          <p:cNvCxnSpPr>
            <a:cxnSpLocks/>
          </p:cNvCxnSpPr>
          <p:nvPr/>
        </p:nvCxnSpPr>
        <p:spPr>
          <a:xfrm>
            <a:off x="80122" y="2809438"/>
            <a:ext cx="8951165"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1" name="TextBox 30">
            <a:extLst>
              <a:ext uri="{FF2B5EF4-FFF2-40B4-BE49-F238E27FC236}">
                <a16:creationId xmlns:a16="http://schemas.microsoft.com/office/drawing/2014/main" id="{7E480DE9-D644-8C16-87FF-8F8F0FFDA6FC}"/>
              </a:ext>
            </a:extLst>
          </p:cNvPr>
          <p:cNvSpPr txBox="1"/>
          <p:nvPr/>
        </p:nvSpPr>
        <p:spPr>
          <a:xfrm>
            <a:off x="0" y="3561236"/>
            <a:ext cx="2055872" cy="261610"/>
          </a:xfrm>
          <a:prstGeom prst="rect">
            <a:avLst/>
          </a:prstGeom>
          <a:noFill/>
        </p:spPr>
        <p:txBody>
          <a:bodyPr wrap="square">
            <a:spAutoFit/>
          </a:bodyPr>
          <a:lstStyle/>
          <a:p>
            <a:r>
              <a:rPr lang="en-US" sz="1100" b="1"/>
              <a:t>Low out-of-pocket costs</a:t>
            </a:r>
          </a:p>
        </p:txBody>
      </p:sp>
      <p:cxnSp>
        <p:nvCxnSpPr>
          <p:cNvPr id="32" name="Straight Connector 31">
            <a:extLst>
              <a:ext uri="{FF2B5EF4-FFF2-40B4-BE49-F238E27FC236}">
                <a16:creationId xmlns:a16="http://schemas.microsoft.com/office/drawing/2014/main" id="{0AD2C439-E34C-24FF-1AF2-4B69B005B5D9}"/>
              </a:ext>
            </a:extLst>
          </p:cNvPr>
          <p:cNvCxnSpPr>
            <a:cxnSpLocks/>
          </p:cNvCxnSpPr>
          <p:nvPr/>
        </p:nvCxnSpPr>
        <p:spPr>
          <a:xfrm>
            <a:off x="80122" y="3828343"/>
            <a:ext cx="8951165"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C4C98C8C-D52F-7599-778C-C3F78FF3F246}"/>
              </a:ext>
            </a:extLst>
          </p:cNvPr>
          <p:cNvSpPr txBox="1"/>
          <p:nvPr/>
        </p:nvSpPr>
        <p:spPr>
          <a:xfrm>
            <a:off x="-1" y="4580135"/>
            <a:ext cx="2516777" cy="261610"/>
          </a:xfrm>
          <a:prstGeom prst="rect">
            <a:avLst/>
          </a:prstGeom>
          <a:noFill/>
        </p:spPr>
        <p:txBody>
          <a:bodyPr wrap="square">
            <a:spAutoFit/>
          </a:bodyPr>
          <a:lstStyle/>
          <a:p>
            <a:r>
              <a:rPr lang="en-US" sz="1100" b="1"/>
              <a:t>Access to supplemental benefits</a:t>
            </a:r>
          </a:p>
        </p:txBody>
      </p:sp>
      <p:cxnSp>
        <p:nvCxnSpPr>
          <p:cNvPr id="34" name="Straight Connector 33">
            <a:extLst>
              <a:ext uri="{FF2B5EF4-FFF2-40B4-BE49-F238E27FC236}">
                <a16:creationId xmlns:a16="http://schemas.microsoft.com/office/drawing/2014/main" id="{0D9D1FD1-B1D6-6397-FCFC-9E9C9D8869BE}"/>
              </a:ext>
            </a:extLst>
          </p:cNvPr>
          <p:cNvCxnSpPr>
            <a:cxnSpLocks/>
          </p:cNvCxnSpPr>
          <p:nvPr/>
        </p:nvCxnSpPr>
        <p:spPr>
          <a:xfrm>
            <a:off x="80122" y="4847242"/>
            <a:ext cx="8951165" cy="0"/>
          </a:xfrm>
          <a:prstGeom prst="line">
            <a:avLst/>
          </a:prstGeom>
          <a:ln w="1905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69507265"/>
      </p:ext>
    </p:extLst>
  </p:cSld>
  <p:clrMapOvr>
    <a:masterClrMapping/>
  </p:clrMapOvr>
</p:sld>
</file>

<file path=ppt/theme/theme1.xml><?xml version="1.0" encoding="utf-8"?>
<a:theme xmlns:a="http://schemas.openxmlformats.org/drawingml/2006/main" name="CMWF_2021">
  <a:themeElements>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objectDefaults>
  <a:extraClrSchemeLst/>
  <a:extLst>
    <a:ext uri="{05A4C25C-085E-4340-85A3-A5531E510DB2}">
      <thm15:themeFamily xmlns:thm15="http://schemas.microsoft.com/office/thememl/2012/main" name="CMWF_2021" id="{505D4FC0-6E75-AF4D-B6A6-2225671E4A5A}" vid="{D0BAFC9D-F98E-D747-9BCA-EFB6D5B2F65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ustom 1">
    <a:dk1>
      <a:srgbClr val="1A1A1A"/>
    </a:dk1>
    <a:lt1>
      <a:srgbClr val="FFFFFF"/>
    </a:lt1>
    <a:dk2>
      <a:srgbClr val="142B41"/>
    </a:dk2>
    <a:lt2>
      <a:srgbClr val="65A591"/>
    </a:lt2>
    <a:accent1>
      <a:srgbClr val="115479"/>
    </a:accent1>
    <a:accent2>
      <a:srgbClr val="F08661"/>
    </a:accent2>
    <a:accent3>
      <a:srgbClr val="3F6777"/>
    </a:accent3>
    <a:accent4>
      <a:srgbClr val="D3AC4C"/>
    </a:accent4>
    <a:accent5>
      <a:srgbClr val="495149"/>
    </a:accent5>
    <a:accent6>
      <a:srgbClr val="417693"/>
    </a:accent6>
    <a:hlink>
      <a:srgbClr val="65A591"/>
    </a:hlink>
    <a:folHlink>
      <a:srgbClr val="929792"/>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d0705cf-2316-48c0-96f8-e5d689de0d99" xsi:nil="true"/>
    <lcf76f155ced4ddcb4097134ff3c332f xmlns="29e91428-62e1-404e-8dba-d479e0ef01b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ADB2CA38FBBC1428DB187BDD036B8B1" ma:contentTypeVersion="18" ma:contentTypeDescription="Create a new document." ma:contentTypeScope="" ma:versionID="79e32d49ae6575f46a30ef2f0eee64ac">
  <xsd:schema xmlns:xsd="http://www.w3.org/2001/XMLSchema" xmlns:xs="http://www.w3.org/2001/XMLSchema" xmlns:p="http://schemas.microsoft.com/office/2006/metadata/properties" xmlns:ns2="29e91428-62e1-404e-8dba-d479e0ef01ba" xmlns:ns3="fd0705cf-2316-48c0-96f8-e5d689de0d99" targetNamespace="http://schemas.microsoft.com/office/2006/metadata/properties" ma:root="true" ma:fieldsID="7e0189234081f23d595eebfc5a988598" ns2:_="" ns3:_="">
    <xsd:import namespace="29e91428-62e1-404e-8dba-d479e0ef01ba"/>
    <xsd:import namespace="fd0705cf-2316-48c0-96f8-e5d689de0d99"/>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GenerationTime" minOccurs="0"/>
                <xsd:element ref="ns2:MediaServiceEventHashCode" minOccurs="0"/>
                <xsd:element ref="ns2:MediaServiceDateTaken" minOccurs="0"/>
                <xsd:element ref="ns2:MediaServiceOCR" minOccurs="0"/>
                <xsd:element ref="ns2:MediaServiceLocation"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9e91428-62e1-404e-8dba-d479e0ef01b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DateTaken" ma:index="15" nillable="true" ma:displayName="MediaServiceDateTaken" ma:hidden="true" ma:internalName="MediaServiceDateTaken"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08d887b3-530c-4858-8ab3-c8c35b27a875"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fd0705cf-2316-48c0-96f8-e5d689de0d99"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d85029d7-7210-4f8d-9630-374c583c2703}" ma:internalName="TaxCatchAll" ma:showField="CatchAllData" ma:web="fd0705cf-2316-48c0-96f8-e5d689de0d99">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742938EF-51BD-4AC1-96A4-8B2A1939C195}">
  <ds:schemaRefs>
    <ds:schemaRef ds:uri="http://schemas.microsoft.com/sharepoint/v3/contenttype/forms"/>
  </ds:schemaRefs>
</ds:datastoreItem>
</file>

<file path=customXml/itemProps2.xml><?xml version="1.0" encoding="utf-8"?>
<ds:datastoreItem xmlns:ds="http://schemas.openxmlformats.org/officeDocument/2006/customXml" ds:itemID="{C92B60CF-40F9-4360-8516-8A258CFA1767}">
  <ds:schemaRefs>
    <ds:schemaRef ds:uri="http://schemas.microsoft.com/office/2006/documentManagement/types"/>
    <ds:schemaRef ds:uri="http://schemas.microsoft.com/office/infopath/2007/PartnerControls"/>
    <ds:schemaRef ds:uri="29e91428-62e1-404e-8dba-d479e0ef01ba"/>
    <ds:schemaRef ds:uri="http://purl.org/dc/elements/1.1/"/>
    <ds:schemaRef ds:uri="http://schemas.microsoft.com/office/2006/metadata/properties"/>
    <ds:schemaRef ds:uri="http://schemas.openxmlformats.org/package/2006/metadata/core-properties"/>
    <ds:schemaRef ds:uri="fd0705cf-2316-48c0-96f8-e5d689de0d99"/>
    <ds:schemaRef ds:uri="http://www.w3.org/XML/1998/namespace"/>
    <ds:schemaRef ds:uri="http://purl.org/dc/dcmitype/"/>
    <ds:schemaRef ds:uri="http://purl.org/dc/terms/"/>
  </ds:schemaRefs>
</ds:datastoreItem>
</file>

<file path=customXml/itemProps3.xml><?xml version="1.0" encoding="utf-8"?>
<ds:datastoreItem xmlns:ds="http://schemas.openxmlformats.org/officeDocument/2006/customXml" ds:itemID="{039E7E0B-76C4-4280-B1B8-E2A92268D5E7}">
  <ds:schemaRefs>
    <ds:schemaRef ds:uri="29e91428-62e1-404e-8dba-d479e0ef01ba"/>
    <ds:schemaRef ds:uri="fd0705cf-2316-48c0-96f8-e5d689de0d99"/>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CMWF_Template_Apr2017</Template>
  <TotalTime>2</TotalTime>
  <Words>1017</Words>
  <Application>Microsoft Office PowerPoint</Application>
  <PresentationFormat>On-screen Show (4:3)</PresentationFormat>
  <Paragraphs>97</Paragraphs>
  <Slides>10</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Georgia</vt:lpstr>
      <vt:lpstr>CMWF_2021</vt:lpstr>
      <vt:lpstr>Delays in care resulting from prior approval requirements or unaffordable cost-sharing expenses were more likely to be reported by beneficiaries in Medicare Advantage than in traditional Medicare.</vt:lpstr>
      <vt:lpstr>Similar shares of beneficiaries in Medicare Advantage and traditional Medicare said they needed to find a new doctor in the past year; one-third of those in MA used their plan to find a doctor.</vt:lpstr>
      <vt:lpstr>Of those Medicare beneficiaries who received a health risk assessment, few said it caused their doctor to change their care plan or led to their plan offering more services or benefits.</vt:lpstr>
      <vt:lpstr>Many beneficiaries in Medicare Advantage said their plan helped them access care by scheduling appointments and screenings.</vt:lpstr>
      <vt:lpstr>Two in three Medicare Advantage enrollees said they used some of their supplemental benefits in the past year; one in three used none.</vt:lpstr>
      <vt:lpstr>Most Medicare beneficiaries said that they coordinate their health care themselves.</vt:lpstr>
      <vt:lpstr>About two in three Medicare beneficiaries overall said their coverage has fully met their expectations.</vt:lpstr>
      <vt:lpstr>Beneficiaries most often cited lack of coverage for needed care, uncertainty about covered benefits, and high costs as reasons why their coverage fell short of their expectations, with no significant differences between Medicare Advantage and traditional Medicare.</vt:lpstr>
      <vt:lpstr>Nearly all Medicare beneficiaries said that high-quality care, access to providers, and low out-of-pocket costs were important. </vt:lpstr>
      <vt:lpstr>More dual-eligible beneficiaries in Medicare Advantage than in traditional Medicare said their coverage has fully met their expectations.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EXHIBITS — What Do Medicare Beneficiaries Value About Their Coverage?: Findings from the Commonwealth Fund 2024 Value of Medicare Survey</dc:title>
  <dc:creator>gj@cmwf.org;fleonard@cmwf.org</dc:creator>
  <cp:lastModifiedBy>Paul Frame</cp:lastModifiedBy>
  <cp:revision>1</cp:revision>
  <cp:lastPrinted>2019-10-21T14:35:30Z</cp:lastPrinted>
  <dcterms:created xsi:type="dcterms:W3CDTF">2017-08-16T13:54:52Z</dcterms:created>
  <dcterms:modified xsi:type="dcterms:W3CDTF">2024-02-14T20:00:38Z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0x0101003ADB2CA38FBBC1428DB187BDD036B8B1</vt:lpwstr>
  </property>
  <property fmtid="{D5CDD505-2E9C-101B-9397-08002B2CF9AE}" pid="3" name="MediaServiceImageTags">
    <vt:lpwstr/>
  </property>
</Properties>
</file>