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0" r:id="rId4"/>
  </p:sldMasterIdLst>
  <p:notesMasterIdLst>
    <p:notesMasterId r:id="rId11"/>
  </p:notesMasterIdLst>
  <p:handoutMasterIdLst>
    <p:handoutMasterId r:id="rId12"/>
  </p:handoutMasterIdLst>
  <p:sldIdLst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010400" cy="92964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1" userDrawn="1">
          <p15:clr>
            <a:srgbClr val="A4A3A4"/>
          </p15:clr>
        </p15:guide>
        <p15:guide id="2" pos="3984" userDrawn="1">
          <p15:clr>
            <a:srgbClr val="A4A3A4"/>
          </p15:clr>
        </p15:guide>
        <p15:guide id="3" orient="horz" pos="1095" userDrawn="1">
          <p15:clr>
            <a:srgbClr val="A4A3A4"/>
          </p15:clr>
        </p15:guide>
        <p15:guide id="4" pos="3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arry A. Scholl" initials="BAS" lastIdx="32" clrIdx="6">
    <p:extLst>
      <p:ext uri="{19B8F6BF-5375-455C-9EA6-DF929625EA0E}">
        <p15:presenceInfo xmlns:p15="http://schemas.microsoft.com/office/powerpoint/2012/main" userId="S-1-5-21-1004529278-3813118908-2288687658-1188" providerId="AD"/>
      </p:ext>
    </p:extLst>
  </p:cmAuthor>
  <p:cmAuthor id="1" name="Purnendu Biswas" initials="PB" lastIdx="1" clrIdx="0"/>
  <p:cmAuthor id="8" name="Akeiisa Coleman" initials="AC" lastIdx="6" clrIdx="7">
    <p:extLst>
      <p:ext uri="{19B8F6BF-5375-455C-9EA6-DF929625EA0E}">
        <p15:presenceInfo xmlns:p15="http://schemas.microsoft.com/office/powerpoint/2012/main" userId="Akeiisa Coleman" providerId="None"/>
      </p:ext>
    </p:extLst>
  </p:cmAuthor>
  <p:cmAuthor id="2" name="Don Moulds" initials="DM" lastIdx="4" clrIdx="1"/>
  <p:cmAuthor id="9" name="Rachel Nuzum" initials="RN" lastIdx="13" clrIdx="8"/>
  <p:cmAuthor id="3" name="Shanoor Seervai" initials="SS" lastIdx="2" clrIdx="2"/>
  <p:cmAuthor id="4" name="Jen Wilson" initials="JW" lastIdx="1" clrIdx="3"/>
  <p:cmAuthor id="5" name="Jen Wilson" initials="JW [2]" lastIdx="1" clrIdx="4"/>
  <p:cmAuthor id="6" name="Samantha Chase" initials="SC" lastIdx="58" clrIdx="5">
    <p:extLst>
      <p:ext uri="{19B8F6BF-5375-455C-9EA6-DF929625EA0E}">
        <p15:presenceInfo xmlns:p15="http://schemas.microsoft.com/office/powerpoint/2012/main" userId="S-1-5-21-1004529278-3813118908-2288687658-26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B41"/>
    <a:srgbClr val="1F638B"/>
    <a:srgbClr val="3AA2AD"/>
    <a:srgbClr val="297F9A"/>
    <a:srgbClr val="000000"/>
    <a:srgbClr val="F49149"/>
    <a:srgbClr val="C9DEE3"/>
    <a:srgbClr val="5F5A9D"/>
    <a:srgbClr val="E0E0E0"/>
    <a:srgbClr val="4ABD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1F25B-3924-EB46-B4DB-6B255AABF6E9}" v="29" dt="2024-02-14T22:32:23.487"/>
    <p1510:client id="{65422811-04B0-4643-B943-0578F783AB32}" v="4" dt="2024-02-14T23:19:04.4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08" autoAdjust="0"/>
    <p:restoredTop sz="96357" autoAdjust="0"/>
  </p:normalViewPr>
  <p:slideViewPr>
    <p:cSldViewPr snapToGrid="0" snapToObjects="1">
      <p:cViewPr varScale="1">
        <p:scale>
          <a:sx n="114" d="100"/>
          <a:sy n="114" d="100"/>
        </p:scale>
        <p:origin x="810" y="84"/>
      </p:cViewPr>
      <p:guideLst>
        <p:guide orient="horz" pos="1571"/>
        <p:guide pos="3984"/>
        <p:guide orient="horz" pos="1095"/>
        <p:guide pos="3320"/>
      </p:guideLst>
    </p:cSldViewPr>
  </p:slideViewPr>
  <p:outlineViewPr>
    <p:cViewPr>
      <p:scale>
        <a:sx n="33" d="100"/>
        <a:sy n="33" d="100"/>
      </p:scale>
      <p:origin x="0" y="-165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3816" y="22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65422811-04B0-4643-B943-0578F783AB32}"/>
    <pc:docChg chg="modSld">
      <pc:chgData name="Paul Frame" userId="ded3f5c5-00e7-408d-9358-fc292cfa5078" providerId="ADAL" clId="{65422811-04B0-4643-B943-0578F783AB32}" dt="2024-02-14T23:15:22.746" v="5" actId="20577"/>
      <pc:docMkLst>
        <pc:docMk/>
      </pc:docMkLst>
      <pc:sldChg chg="modSp mod">
        <pc:chgData name="Paul Frame" userId="ded3f5c5-00e7-408d-9358-fc292cfa5078" providerId="ADAL" clId="{65422811-04B0-4643-B943-0578F783AB32}" dt="2024-02-14T23:14:11.607" v="0" actId="6549"/>
        <pc:sldMkLst>
          <pc:docMk/>
          <pc:sldMk cId="2503068882" sldId="260"/>
        </pc:sldMkLst>
        <pc:spChg chg="mod">
          <ac:chgData name="Paul Frame" userId="ded3f5c5-00e7-408d-9358-fc292cfa5078" providerId="ADAL" clId="{65422811-04B0-4643-B943-0578F783AB32}" dt="2024-02-14T23:14:11.607" v="0" actId="6549"/>
          <ac:spMkLst>
            <pc:docMk/>
            <pc:sldMk cId="2503068882" sldId="260"/>
            <ac:spMk id="8" creationId="{921AAE74-B356-CD53-ACAB-A44BEBABB679}"/>
          </ac:spMkLst>
        </pc:spChg>
      </pc:sldChg>
      <pc:sldChg chg="modSp mod">
        <pc:chgData name="Paul Frame" userId="ded3f5c5-00e7-408d-9358-fc292cfa5078" providerId="ADAL" clId="{65422811-04B0-4643-B943-0578F783AB32}" dt="2024-02-14T23:15:22.746" v="5" actId="20577"/>
        <pc:sldMkLst>
          <pc:docMk/>
          <pc:sldMk cId="2282832634" sldId="261"/>
        </pc:sldMkLst>
        <pc:spChg chg="mod">
          <ac:chgData name="Paul Frame" userId="ded3f5c5-00e7-408d-9358-fc292cfa5078" providerId="ADAL" clId="{65422811-04B0-4643-B943-0578F783AB32}" dt="2024-02-14T23:15:22.746" v="5" actId="20577"/>
          <ac:spMkLst>
            <pc:docMk/>
            <pc:sldMk cId="2282832634" sldId="261"/>
            <ac:spMk id="8" creationId="{921AAE74-B356-CD53-ACAB-A44BEBABB679}"/>
          </ac:spMkLst>
        </pc:spChg>
        <pc:spChg chg="mod">
          <ac:chgData name="Paul Frame" userId="ded3f5c5-00e7-408d-9358-fc292cfa5078" providerId="ADAL" clId="{65422811-04B0-4643-B943-0578F783AB32}" dt="2024-02-14T23:14:41.033" v="1" actId="20577"/>
          <ac:spMkLst>
            <pc:docMk/>
            <pc:sldMk cId="2282832634" sldId="261"/>
            <ac:spMk id="9" creationId="{CE8A8DEF-7C49-4749-8DD8-355301DB97E3}"/>
          </ac:spMkLst>
        </pc:spChg>
      </pc:sldChg>
    </pc:docChg>
  </pc:docChgLst>
  <pc:docChgLst>
    <pc:chgData name="Jen Wilson" userId="000f367a-3246-491c-88b4-803a33f58a8b" providerId="ADAL" clId="{47C1F25B-3924-EB46-B4DB-6B255AABF6E9}"/>
    <pc:docChg chg="undo custSel addSld delSld modSld modMainMaster">
      <pc:chgData name="Jen Wilson" userId="000f367a-3246-491c-88b4-803a33f58a8b" providerId="ADAL" clId="{47C1F25B-3924-EB46-B4DB-6B255AABF6E9}" dt="2024-02-14T23:02:21.798" v="288" actId="20577"/>
      <pc:docMkLst>
        <pc:docMk/>
      </pc:docMkLst>
      <pc:sldChg chg="modSp add del mod">
        <pc:chgData name="Jen Wilson" userId="000f367a-3246-491c-88b4-803a33f58a8b" providerId="ADAL" clId="{47C1F25B-3924-EB46-B4DB-6B255AABF6E9}" dt="2024-02-14T22:01:20.138" v="11" actId="2696"/>
        <pc:sldMkLst>
          <pc:docMk/>
          <pc:sldMk cId="2725601156" sldId="256"/>
        </pc:sldMkLst>
        <pc:spChg chg="mod">
          <ac:chgData name="Jen Wilson" userId="000f367a-3246-491c-88b4-803a33f58a8b" providerId="ADAL" clId="{47C1F25B-3924-EB46-B4DB-6B255AABF6E9}" dt="2024-02-14T21:40:11.720" v="5"/>
          <ac:spMkLst>
            <pc:docMk/>
            <pc:sldMk cId="2725601156" sldId="256"/>
            <ac:spMk id="6" creationId="{4BB86DE4-713B-F946-C0EA-9C3CD67F0C04}"/>
          </ac:spMkLst>
        </pc:spChg>
        <pc:spChg chg="mod">
          <ac:chgData name="Jen Wilson" userId="000f367a-3246-491c-88b4-803a33f58a8b" providerId="ADAL" clId="{47C1F25B-3924-EB46-B4DB-6B255AABF6E9}" dt="2024-02-14T21:40:16.550" v="8" actId="20577"/>
          <ac:spMkLst>
            <pc:docMk/>
            <pc:sldMk cId="2725601156" sldId="256"/>
            <ac:spMk id="7" creationId="{0F9988AB-2F2F-3B76-5993-F5CFB88A5A02}"/>
          </ac:spMkLst>
        </pc:spChg>
      </pc:sldChg>
      <pc:sldChg chg="addSp delSp modSp mod chgLayout">
        <pc:chgData name="Jen Wilson" userId="000f367a-3246-491c-88b4-803a33f58a8b" providerId="ADAL" clId="{47C1F25B-3924-EB46-B4DB-6B255AABF6E9}" dt="2024-02-14T23:02:21.798" v="288" actId="20577"/>
        <pc:sldMkLst>
          <pc:docMk/>
          <pc:sldMk cId="3851870562" sldId="258"/>
        </pc:sldMkLst>
        <pc:spChg chg="add del mod">
          <ac:chgData name="Jen Wilson" userId="000f367a-3246-491c-88b4-803a33f58a8b" providerId="ADAL" clId="{47C1F25B-3924-EB46-B4DB-6B255AABF6E9}" dt="2024-02-14T22:04:35.612" v="49" actId="6264"/>
          <ac:spMkLst>
            <pc:docMk/>
            <pc:sldMk cId="3851870562" sldId="258"/>
            <ac:spMk id="2" creationId="{964D7942-0947-F07A-CBD6-9EE2D1EDFE6B}"/>
          </ac:spMkLst>
        </pc:spChg>
        <pc:spChg chg="add del mod">
          <ac:chgData name="Jen Wilson" userId="000f367a-3246-491c-88b4-803a33f58a8b" providerId="ADAL" clId="{47C1F25B-3924-EB46-B4DB-6B255AABF6E9}" dt="2024-02-14T22:04:35.612" v="49" actId="6264"/>
          <ac:spMkLst>
            <pc:docMk/>
            <pc:sldMk cId="3851870562" sldId="258"/>
            <ac:spMk id="3" creationId="{2D80E452-9083-B2A1-977B-AECF930EF46A}"/>
          </ac:spMkLst>
        </pc:spChg>
        <pc:spChg chg="add del mod">
          <ac:chgData name="Jen Wilson" userId="000f367a-3246-491c-88b4-803a33f58a8b" providerId="ADAL" clId="{47C1F25B-3924-EB46-B4DB-6B255AABF6E9}" dt="2024-02-14T22:04:35.612" v="49" actId="6264"/>
          <ac:spMkLst>
            <pc:docMk/>
            <pc:sldMk cId="3851870562" sldId="258"/>
            <ac:spMk id="4" creationId="{38FB80C3-003F-A641-F060-2145C2EC0D4A}"/>
          </ac:spMkLst>
        </pc:spChg>
        <pc:spChg chg="del mod ord">
          <ac:chgData name="Jen Wilson" userId="000f367a-3246-491c-88b4-803a33f58a8b" providerId="ADAL" clId="{47C1F25B-3924-EB46-B4DB-6B255AABF6E9}" dt="2024-02-14T22:04:38.736" v="50" actId="478"/>
          <ac:spMkLst>
            <pc:docMk/>
            <pc:sldMk cId="3851870562" sldId="258"/>
            <ac:spMk id="5" creationId="{7FCF900A-E53D-0E28-9674-416EE2888E04}"/>
          </ac:spMkLst>
        </pc:spChg>
        <pc:spChg chg="add mod">
          <ac:chgData name="Jen Wilson" userId="000f367a-3246-491c-88b4-803a33f58a8b" providerId="ADAL" clId="{47C1F25B-3924-EB46-B4DB-6B255AABF6E9}" dt="2024-02-14T22:04:40.521" v="51"/>
          <ac:spMkLst>
            <pc:docMk/>
            <pc:sldMk cId="3851870562" sldId="258"/>
            <ac:spMk id="7" creationId="{38A05F4F-4765-D962-29EE-D1A299F1F688}"/>
          </ac:spMkLst>
        </pc:spChg>
        <pc:spChg chg="add del mod ord">
          <ac:chgData name="Jen Wilson" userId="000f367a-3246-491c-88b4-803a33f58a8b" providerId="ADAL" clId="{47C1F25B-3924-EB46-B4DB-6B255AABF6E9}" dt="2024-02-14T22:04:42.754" v="52" actId="478"/>
          <ac:spMkLst>
            <pc:docMk/>
            <pc:sldMk cId="3851870562" sldId="258"/>
            <ac:spMk id="19" creationId="{BE8EEBF5-3300-96B0-68E8-BFA393822EC3}"/>
          </ac:spMkLst>
        </pc:spChg>
        <pc:spChg chg="mod">
          <ac:chgData name="Jen Wilson" userId="000f367a-3246-491c-88b4-803a33f58a8b" providerId="ADAL" clId="{47C1F25B-3924-EB46-B4DB-6B255AABF6E9}" dt="2024-02-14T22:05:22.689" v="57" actId="1076"/>
          <ac:spMkLst>
            <pc:docMk/>
            <pc:sldMk cId="3851870562" sldId="258"/>
            <ac:spMk id="24" creationId="{D6F9FD88-952A-0C0D-DF18-DD1E67616C51}"/>
          </ac:spMkLst>
        </pc:spChg>
        <pc:spChg chg="mod">
          <ac:chgData name="Jen Wilson" userId="000f367a-3246-491c-88b4-803a33f58a8b" providerId="ADAL" clId="{47C1F25B-3924-EB46-B4DB-6B255AABF6E9}" dt="2024-02-14T22:05:22.689" v="57" actId="1076"/>
          <ac:spMkLst>
            <pc:docMk/>
            <pc:sldMk cId="3851870562" sldId="258"/>
            <ac:spMk id="28" creationId="{79D75560-186C-7924-09DA-594B6462F1F1}"/>
          </ac:spMkLst>
        </pc:spChg>
        <pc:spChg chg="mod">
          <ac:chgData name="Jen Wilson" userId="000f367a-3246-491c-88b4-803a33f58a8b" providerId="ADAL" clId="{47C1F25B-3924-EB46-B4DB-6B255AABF6E9}" dt="2024-02-14T22:05:08.659" v="53" actId="1076"/>
          <ac:spMkLst>
            <pc:docMk/>
            <pc:sldMk cId="3851870562" sldId="258"/>
            <ac:spMk id="35" creationId="{00DFB4D6-D0D6-9C29-DD85-1D26B2F472AE}"/>
          </ac:spMkLst>
        </pc:spChg>
        <pc:spChg chg="mod ord">
          <ac:chgData name="Jen Wilson" userId="000f367a-3246-491c-88b4-803a33f58a8b" providerId="ADAL" clId="{47C1F25B-3924-EB46-B4DB-6B255AABF6E9}" dt="2024-02-14T23:02:21.798" v="288" actId="20577"/>
          <ac:spMkLst>
            <pc:docMk/>
            <pc:sldMk cId="3851870562" sldId="258"/>
            <ac:spMk id="41" creationId="{B170483F-820F-D3CF-A36B-244626C8D1D3}"/>
          </ac:spMkLst>
        </pc:spChg>
        <pc:graphicFrameChg chg="mod ord">
          <ac:chgData name="Jen Wilson" userId="000f367a-3246-491c-88b4-803a33f58a8b" providerId="ADAL" clId="{47C1F25B-3924-EB46-B4DB-6B255AABF6E9}" dt="2024-02-14T22:19:18.576" v="168" actId="404"/>
          <ac:graphicFrameMkLst>
            <pc:docMk/>
            <pc:sldMk cId="3851870562" sldId="258"/>
            <ac:graphicFrameMk id="13" creationId="{D5F67463-38C0-E929-2184-875038EF45B5}"/>
          </ac:graphicFrameMkLst>
        </pc:graphicFrameChg>
        <pc:graphicFrameChg chg="mod">
          <ac:chgData name="Jen Wilson" userId="000f367a-3246-491c-88b4-803a33f58a8b" providerId="ADAL" clId="{47C1F25B-3924-EB46-B4DB-6B255AABF6E9}" dt="2024-02-14T22:05:14.547" v="55" actId="14100"/>
          <ac:graphicFrameMkLst>
            <pc:docMk/>
            <pc:sldMk cId="3851870562" sldId="258"/>
            <ac:graphicFrameMk id="20" creationId="{236747FA-1F40-F4AD-F84D-1FA3D8A61357}"/>
          </ac:graphicFrameMkLst>
        </pc:graphicFrameChg>
        <pc:graphicFrameChg chg="mod">
          <ac:chgData name="Jen Wilson" userId="000f367a-3246-491c-88b4-803a33f58a8b" providerId="ADAL" clId="{47C1F25B-3924-EB46-B4DB-6B255AABF6E9}" dt="2024-02-14T22:05:18.117" v="56" actId="14100"/>
          <ac:graphicFrameMkLst>
            <pc:docMk/>
            <pc:sldMk cId="3851870562" sldId="258"/>
            <ac:graphicFrameMk id="21" creationId="{44EC0B0D-2116-4752-40BE-F4F9FA189B78}"/>
          </ac:graphicFrameMkLst>
        </pc:graphicFrameChg>
        <pc:picChg chg="mod">
          <ac:chgData name="Jen Wilson" userId="000f367a-3246-491c-88b4-803a33f58a8b" providerId="ADAL" clId="{47C1F25B-3924-EB46-B4DB-6B255AABF6E9}" dt="2024-02-14T22:05:08.659" v="53" actId="1076"/>
          <ac:picMkLst>
            <pc:docMk/>
            <pc:sldMk cId="3851870562" sldId="258"/>
            <ac:picMk id="32" creationId="{2F97D7EE-7770-5DC4-E7DC-807D51FDB281}"/>
          </ac:picMkLst>
        </pc:picChg>
        <pc:cxnChg chg="mod">
          <ac:chgData name="Jen Wilson" userId="000f367a-3246-491c-88b4-803a33f58a8b" providerId="ADAL" clId="{47C1F25B-3924-EB46-B4DB-6B255AABF6E9}" dt="2024-02-14T22:07:16.156" v="99" actId="14100"/>
          <ac:cxnSpMkLst>
            <pc:docMk/>
            <pc:sldMk cId="3851870562" sldId="258"/>
            <ac:cxnSpMk id="27" creationId="{CA7B7D61-2EE1-666C-BCA9-0996B6229EEE}"/>
          </ac:cxnSpMkLst>
        </pc:cxnChg>
        <pc:cxnChg chg="mod">
          <ac:chgData name="Jen Wilson" userId="000f367a-3246-491c-88b4-803a33f58a8b" providerId="ADAL" clId="{47C1F25B-3924-EB46-B4DB-6B255AABF6E9}" dt="2024-02-14T22:07:18.160" v="100" actId="14100"/>
          <ac:cxnSpMkLst>
            <pc:docMk/>
            <pc:sldMk cId="3851870562" sldId="258"/>
            <ac:cxnSpMk id="29" creationId="{016DCA48-0979-D23F-8565-B97D21EB8C68}"/>
          </ac:cxnSpMkLst>
        </pc:cxnChg>
      </pc:sldChg>
      <pc:sldChg chg="addSp delSp modSp mod">
        <pc:chgData name="Jen Wilson" userId="000f367a-3246-491c-88b4-803a33f58a8b" providerId="ADAL" clId="{47C1F25B-3924-EB46-B4DB-6B255AABF6E9}" dt="2024-02-14T23:02:17.237" v="285" actId="20577"/>
        <pc:sldMkLst>
          <pc:docMk/>
          <pc:sldMk cId="2214105415" sldId="259"/>
        </pc:sldMkLst>
        <pc:spChg chg="add mod">
          <ac:chgData name="Jen Wilson" userId="000f367a-3246-491c-88b4-803a33f58a8b" providerId="ADAL" clId="{47C1F25B-3924-EB46-B4DB-6B255AABF6E9}" dt="2024-02-14T22:06:02.236" v="76"/>
          <ac:spMkLst>
            <pc:docMk/>
            <pc:sldMk cId="2214105415" sldId="259"/>
            <ac:spMk id="3" creationId="{BE67F9FA-DE82-1E85-3EBF-027F4C403699}"/>
          </ac:spMkLst>
        </pc:spChg>
        <pc:spChg chg="del">
          <ac:chgData name="Jen Wilson" userId="000f367a-3246-491c-88b4-803a33f58a8b" providerId="ADAL" clId="{47C1F25B-3924-EB46-B4DB-6B255AABF6E9}" dt="2024-02-14T22:06:01.478" v="75" actId="478"/>
          <ac:spMkLst>
            <pc:docMk/>
            <pc:sldMk cId="2214105415" sldId="259"/>
            <ac:spMk id="5" creationId="{7FCF900A-E53D-0E28-9674-416EE2888E04}"/>
          </ac:spMkLst>
        </pc:spChg>
        <pc:spChg chg="mod">
          <ac:chgData name="Jen Wilson" userId="000f367a-3246-491c-88b4-803a33f58a8b" providerId="ADAL" clId="{47C1F25B-3924-EB46-B4DB-6B255AABF6E9}" dt="2024-02-14T23:02:17.237" v="285" actId="20577"/>
          <ac:spMkLst>
            <pc:docMk/>
            <pc:sldMk cId="2214105415" sldId="259"/>
            <ac:spMk id="8" creationId="{921AAE74-B356-CD53-ACAB-A44BEBABB679}"/>
          </ac:spMkLst>
        </pc:spChg>
        <pc:spChg chg="del">
          <ac:chgData name="Jen Wilson" userId="000f367a-3246-491c-88b4-803a33f58a8b" providerId="ADAL" clId="{47C1F25B-3924-EB46-B4DB-6B255AABF6E9}" dt="2024-02-14T22:05:59.614" v="74" actId="478"/>
          <ac:spMkLst>
            <pc:docMk/>
            <pc:sldMk cId="2214105415" sldId="259"/>
            <ac:spMk id="19" creationId="{BE8EEBF5-3300-96B0-68E8-BFA393822EC3}"/>
          </ac:spMkLst>
        </pc:spChg>
        <pc:spChg chg="mod">
          <ac:chgData name="Jen Wilson" userId="000f367a-3246-491c-88b4-803a33f58a8b" providerId="ADAL" clId="{47C1F25B-3924-EB46-B4DB-6B255AABF6E9}" dt="2024-02-14T22:06:57.123" v="95" actId="1076"/>
          <ac:spMkLst>
            <pc:docMk/>
            <pc:sldMk cId="2214105415" sldId="259"/>
            <ac:spMk id="24" creationId="{D6F9FD88-952A-0C0D-DF18-DD1E67616C51}"/>
          </ac:spMkLst>
        </pc:spChg>
        <pc:spChg chg="mod">
          <ac:chgData name="Jen Wilson" userId="000f367a-3246-491c-88b4-803a33f58a8b" providerId="ADAL" clId="{47C1F25B-3924-EB46-B4DB-6B255AABF6E9}" dt="2024-02-14T22:06:57.123" v="95" actId="1076"/>
          <ac:spMkLst>
            <pc:docMk/>
            <pc:sldMk cId="2214105415" sldId="259"/>
            <ac:spMk id="28" creationId="{79D75560-186C-7924-09DA-594B6462F1F1}"/>
          </ac:spMkLst>
        </pc:spChg>
        <pc:spChg chg="mod">
          <ac:chgData name="Jen Wilson" userId="000f367a-3246-491c-88b4-803a33f58a8b" providerId="ADAL" clId="{47C1F25B-3924-EB46-B4DB-6B255AABF6E9}" dt="2024-02-14T22:10:27.190" v="144" actId="14100"/>
          <ac:spMkLst>
            <pc:docMk/>
            <pc:sldMk cId="2214105415" sldId="259"/>
            <ac:spMk id="35" creationId="{00DFB4D6-D0D6-9C29-DD85-1D26B2F472AE}"/>
          </ac:spMkLst>
        </pc:spChg>
        <pc:graphicFrameChg chg="mod">
          <ac:chgData name="Jen Wilson" userId="000f367a-3246-491c-88b4-803a33f58a8b" providerId="ADAL" clId="{47C1F25B-3924-EB46-B4DB-6B255AABF6E9}" dt="2024-02-14T22:08:00.716" v="112" actId="403"/>
          <ac:graphicFrameMkLst>
            <pc:docMk/>
            <pc:sldMk cId="2214105415" sldId="259"/>
            <ac:graphicFrameMk id="13" creationId="{D5F67463-38C0-E929-2184-875038EF45B5}"/>
          </ac:graphicFrameMkLst>
        </pc:graphicFrameChg>
        <pc:graphicFrameChg chg="mod">
          <ac:chgData name="Jen Wilson" userId="000f367a-3246-491c-88b4-803a33f58a8b" providerId="ADAL" clId="{47C1F25B-3924-EB46-B4DB-6B255AABF6E9}" dt="2024-02-14T22:06:51.103" v="93" actId="14100"/>
          <ac:graphicFrameMkLst>
            <pc:docMk/>
            <pc:sldMk cId="2214105415" sldId="259"/>
            <ac:graphicFrameMk id="20" creationId="{236747FA-1F40-F4AD-F84D-1FA3D8A61357}"/>
          </ac:graphicFrameMkLst>
        </pc:graphicFrameChg>
        <pc:graphicFrameChg chg="mod">
          <ac:chgData name="Jen Wilson" userId="000f367a-3246-491c-88b4-803a33f58a8b" providerId="ADAL" clId="{47C1F25B-3924-EB46-B4DB-6B255AABF6E9}" dt="2024-02-14T22:06:53.161" v="94" actId="14100"/>
          <ac:graphicFrameMkLst>
            <pc:docMk/>
            <pc:sldMk cId="2214105415" sldId="259"/>
            <ac:graphicFrameMk id="21" creationId="{44EC0B0D-2116-4752-40BE-F4F9FA189B78}"/>
          </ac:graphicFrameMkLst>
        </pc:graphicFrameChg>
        <pc:picChg chg="add mod">
          <ac:chgData name="Jen Wilson" userId="000f367a-3246-491c-88b4-803a33f58a8b" providerId="ADAL" clId="{47C1F25B-3924-EB46-B4DB-6B255AABF6E9}" dt="2024-02-14T22:06:41.045" v="87"/>
          <ac:picMkLst>
            <pc:docMk/>
            <pc:sldMk cId="2214105415" sldId="259"/>
            <ac:picMk id="4" creationId="{16DF34F0-35AE-45A7-7454-03CE1564714E}"/>
          </ac:picMkLst>
        </pc:picChg>
        <pc:picChg chg="del">
          <ac:chgData name="Jen Wilson" userId="000f367a-3246-491c-88b4-803a33f58a8b" providerId="ADAL" clId="{47C1F25B-3924-EB46-B4DB-6B255AABF6E9}" dt="2024-02-14T22:06:40.327" v="86" actId="478"/>
          <ac:picMkLst>
            <pc:docMk/>
            <pc:sldMk cId="2214105415" sldId="259"/>
            <ac:picMk id="32" creationId="{2F97D7EE-7770-5DC4-E7DC-807D51FDB281}"/>
          </ac:picMkLst>
        </pc:picChg>
        <pc:cxnChg chg="add mod">
          <ac:chgData name="Jen Wilson" userId="000f367a-3246-491c-88b4-803a33f58a8b" providerId="ADAL" clId="{47C1F25B-3924-EB46-B4DB-6B255AABF6E9}" dt="2024-02-14T22:07:23.916" v="101" actId="14100"/>
          <ac:cxnSpMkLst>
            <pc:docMk/>
            <pc:sldMk cId="2214105415" sldId="259"/>
            <ac:cxnSpMk id="9" creationId="{76098E4F-007B-5533-56AE-A3E3D7B888C1}"/>
          </ac:cxnSpMkLst>
        </pc:cxnChg>
        <pc:cxnChg chg="del mod">
          <ac:chgData name="Jen Wilson" userId="000f367a-3246-491c-88b4-803a33f58a8b" providerId="ADAL" clId="{47C1F25B-3924-EB46-B4DB-6B255AABF6E9}" dt="2024-02-14T22:07:09.938" v="97" actId="478"/>
          <ac:cxnSpMkLst>
            <pc:docMk/>
            <pc:sldMk cId="2214105415" sldId="259"/>
            <ac:cxnSpMk id="27" creationId="{CA7B7D61-2EE1-666C-BCA9-0996B6229EEE}"/>
          </ac:cxnSpMkLst>
        </pc:cxnChg>
        <pc:cxnChg chg="mod">
          <ac:chgData name="Jen Wilson" userId="000f367a-3246-491c-88b4-803a33f58a8b" providerId="ADAL" clId="{47C1F25B-3924-EB46-B4DB-6B255AABF6E9}" dt="2024-02-14T22:07:04.038" v="96" actId="14100"/>
          <ac:cxnSpMkLst>
            <pc:docMk/>
            <pc:sldMk cId="2214105415" sldId="259"/>
            <ac:cxnSpMk id="29" creationId="{016DCA48-0979-D23F-8565-B97D21EB8C68}"/>
          </ac:cxnSpMkLst>
        </pc:cxnChg>
      </pc:sldChg>
      <pc:sldChg chg="addSp delSp modSp mod">
        <pc:chgData name="Jen Wilson" userId="000f367a-3246-491c-88b4-803a33f58a8b" providerId="ADAL" clId="{47C1F25B-3924-EB46-B4DB-6B255AABF6E9}" dt="2024-02-14T23:02:12.915" v="282" actId="20577"/>
        <pc:sldMkLst>
          <pc:docMk/>
          <pc:sldMk cId="2503068882" sldId="260"/>
        </pc:sldMkLst>
        <pc:spChg chg="add mod">
          <ac:chgData name="Jen Wilson" userId="000f367a-3246-491c-88b4-803a33f58a8b" providerId="ADAL" clId="{47C1F25B-3924-EB46-B4DB-6B255AABF6E9}" dt="2024-02-14T22:06:26.164" v="84"/>
          <ac:spMkLst>
            <pc:docMk/>
            <pc:sldMk cId="2503068882" sldId="260"/>
            <ac:spMk id="3" creationId="{9FD42F79-F3F5-BCFD-F162-4D2723A5A513}"/>
          </ac:spMkLst>
        </pc:spChg>
        <pc:spChg chg="del">
          <ac:chgData name="Jen Wilson" userId="000f367a-3246-491c-88b4-803a33f58a8b" providerId="ADAL" clId="{47C1F25B-3924-EB46-B4DB-6B255AABF6E9}" dt="2024-02-14T22:06:25.268" v="83" actId="478"/>
          <ac:spMkLst>
            <pc:docMk/>
            <pc:sldMk cId="2503068882" sldId="260"/>
            <ac:spMk id="5" creationId="{7FCF900A-E53D-0E28-9674-416EE2888E04}"/>
          </ac:spMkLst>
        </pc:spChg>
        <pc:spChg chg="add mod">
          <ac:chgData name="Jen Wilson" userId="000f367a-3246-491c-88b4-803a33f58a8b" providerId="ADAL" clId="{47C1F25B-3924-EB46-B4DB-6B255AABF6E9}" dt="2024-02-14T22:35:40.208" v="253" actId="14100"/>
          <ac:spMkLst>
            <pc:docMk/>
            <pc:sldMk cId="2503068882" sldId="260"/>
            <ac:spMk id="7" creationId="{789A53AC-CF07-78BA-6A7F-066AEC5B063D}"/>
          </ac:spMkLst>
        </pc:spChg>
        <pc:spChg chg="mod">
          <ac:chgData name="Jen Wilson" userId="000f367a-3246-491c-88b4-803a33f58a8b" providerId="ADAL" clId="{47C1F25B-3924-EB46-B4DB-6B255AABF6E9}" dt="2024-02-14T23:02:12.915" v="282" actId="20577"/>
          <ac:spMkLst>
            <pc:docMk/>
            <pc:sldMk cId="2503068882" sldId="260"/>
            <ac:spMk id="8" creationId="{921AAE74-B356-CD53-ACAB-A44BEBABB679}"/>
          </ac:spMkLst>
        </pc:spChg>
        <pc:spChg chg="del mod">
          <ac:chgData name="Jen Wilson" userId="000f367a-3246-491c-88b4-803a33f58a8b" providerId="ADAL" clId="{47C1F25B-3924-EB46-B4DB-6B255AABF6E9}" dt="2024-02-14T22:06:28.806" v="85" actId="478"/>
          <ac:spMkLst>
            <pc:docMk/>
            <pc:sldMk cId="2503068882" sldId="260"/>
            <ac:spMk id="19" creationId="{BE8EEBF5-3300-96B0-68E8-BFA393822EC3}"/>
          </ac:spMkLst>
        </pc:spChg>
        <pc:spChg chg="mod">
          <ac:chgData name="Jen Wilson" userId="000f367a-3246-491c-88b4-803a33f58a8b" providerId="ADAL" clId="{47C1F25B-3924-EB46-B4DB-6B255AABF6E9}" dt="2024-02-14T22:08:10.094" v="115" actId="1076"/>
          <ac:spMkLst>
            <pc:docMk/>
            <pc:sldMk cId="2503068882" sldId="260"/>
            <ac:spMk id="24" creationId="{D6F9FD88-952A-0C0D-DF18-DD1E67616C51}"/>
          </ac:spMkLst>
        </pc:spChg>
        <pc:spChg chg="del mod">
          <ac:chgData name="Jen Wilson" userId="000f367a-3246-491c-88b4-803a33f58a8b" providerId="ADAL" clId="{47C1F25B-3924-EB46-B4DB-6B255AABF6E9}" dt="2024-02-14T22:07:54.249" v="109" actId="478"/>
          <ac:spMkLst>
            <pc:docMk/>
            <pc:sldMk cId="2503068882" sldId="260"/>
            <ac:spMk id="35" creationId="{00DFB4D6-D0D6-9C29-DD85-1D26B2F472AE}"/>
          </ac:spMkLst>
        </pc:spChg>
        <pc:graphicFrameChg chg="mod">
          <ac:chgData name="Jen Wilson" userId="000f367a-3246-491c-88b4-803a33f58a8b" providerId="ADAL" clId="{47C1F25B-3924-EB46-B4DB-6B255AABF6E9}" dt="2024-02-14T22:08:08.298" v="114" actId="14100"/>
          <ac:graphicFrameMkLst>
            <pc:docMk/>
            <pc:sldMk cId="2503068882" sldId="260"/>
            <ac:graphicFrameMk id="13" creationId="{D5F67463-38C0-E929-2184-875038EF45B5}"/>
          </ac:graphicFrameMkLst>
        </pc:graphicFrameChg>
        <pc:picChg chg="add mod">
          <ac:chgData name="Jen Wilson" userId="000f367a-3246-491c-88b4-803a33f58a8b" providerId="ADAL" clId="{47C1F25B-3924-EB46-B4DB-6B255AABF6E9}" dt="2024-02-14T22:07:34.190" v="103"/>
          <ac:picMkLst>
            <pc:docMk/>
            <pc:sldMk cId="2503068882" sldId="260"/>
            <ac:picMk id="6" creationId="{02726CFB-9635-264F-35B7-9382A0D2C887}"/>
          </ac:picMkLst>
        </pc:picChg>
        <pc:picChg chg="del">
          <ac:chgData name="Jen Wilson" userId="000f367a-3246-491c-88b4-803a33f58a8b" providerId="ADAL" clId="{47C1F25B-3924-EB46-B4DB-6B255AABF6E9}" dt="2024-02-14T22:07:34.989" v="104" actId="478"/>
          <ac:picMkLst>
            <pc:docMk/>
            <pc:sldMk cId="2503068882" sldId="260"/>
            <ac:picMk id="32" creationId="{2F97D7EE-7770-5DC4-E7DC-807D51FDB281}"/>
          </ac:picMkLst>
        </pc:picChg>
        <pc:cxnChg chg="add mod">
          <ac:chgData name="Jen Wilson" userId="000f367a-3246-491c-88b4-803a33f58a8b" providerId="ADAL" clId="{47C1F25B-3924-EB46-B4DB-6B255AABF6E9}" dt="2024-02-14T22:07:30.585" v="102"/>
          <ac:cxnSpMkLst>
            <pc:docMk/>
            <pc:sldMk cId="2503068882" sldId="260"/>
            <ac:cxnSpMk id="4" creationId="{927F38FE-0E34-377C-41B5-DC323FB692B1}"/>
          </ac:cxnSpMkLst>
        </pc:cxnChg>
      </pc:sldChg>
      <pc:sldChg chg="addSp delSp modSp mod">
        <pc:chgData name="Jen Wilson" userId="000f367a-3246-491c-88b4-803a33f58a8b" providerId="ADAL" clId="{47C1F25B-3924-EB46-B4DB-6B255AABF6E9}" dt="2024-02-14T23:02:07.173" v="279" actId="20577"/>
        <pc:sldMkLst>
          <pc:docMk/>
          <pc:sldMk cId="2282832634" sldId="261"/>
        </pc:sldMkLst>
        <pc:spChg chg="mod">
          <ac:chgData name="Jen Wilson" userId="000f367a-3246-491c-88b4-803a33f58a8b" providerId="ADAL" clId="{47C1F25B-3924-EB46-B4DB-6B255AABF6E9}" dt="2024-02-14T22:45:04.596" v="259" actId="14100"/>
          <ac:spMkLst>
            <pc:docMk/>
            <pc:sldMk cId="2282832634" sldId="261"/>
            <ac:spMk id="2" creationId="{BF45FDEE-4127-1054-B8B3-4157C76E0085}"/>
          </ac:spMkLst>
        </pc:spChg>
        <pc:spChg chg="del">
          <ac:chgData name="Jen Wilson" userId="000f367a-3246-491c-88b4-803a33f58a8b" providerId="ADAL" clId="{47C1F25B-3924-EB46-B4DB-6B255AABF6E9}" dt="2024-02-14T22:08:16.491" v="116" actId="478"/>
          <ac:spMkLst>
            <pc:docMk/>
            <pc:sldMk cId="2282832634" sldId="261"/>
            <ac:spMk id="5" creationId="{7FCF900A-E53D-0E28-9674-416EE2888E04}"/>
          </ac:spMkLst>
        </pc:spChg>
        <pc:spChg chg="mod">
          <ac:chgData name="Jen Wilson" userId="000f367a-3246-491c-88b4-803a33f58a8b" providerId="ADAL" clId="{47C1F25B-3924-EB46-B4DB-6B255AABF6E9}" dt="2024-02-14T22:45:08.361" v="261" actId="14100"/>
          <ac:spMkLst>
            <pc:docMk/>
            <pc:sldMk cId="2282832634" sldId="261"/>
            <ac:spMk id="7" creationId="{95F4DE8C-4BDC-94EF-466C-1EEEEF3D5B27}"/>
          </ac:spMkLst>
        </pc:spChg>
        <pc:spChg chg="mod">
          <ac:chgData name="Jen Wilson" userId="000f367a-3246-491c-88b4-803a33f58a8b" providerId="ADAL" clId="{47C1F25B-3924-EB46-B4DB-6B255AABF6E9}" dt="2024-02-14T23:02:07.173" v="279" actId="20577"/>
          <ac:spMkLst>
            <pc:docMk/>
            <pc:sldMk cId="2282832634" sldId="261"/>
            <ac:spMk id="8" creationId="{921AAE74-B356-CD53-ACAB-A44BEBABB679}"/>
          </ac:spMkLst>
        </pc:spChg>
        <pc:spChg chg="add mod">
          <ac:chgData name="Jen Wilson" userId="000f367a-3246-491c-88b4-803a33f58a8b" providerId="ADAL" clId="{47C1F25B-3924-EB46-B4DB-6B255AABF6E9}" dt="2024-02-14T22:08:17.344" v="117"/>
          <ac:spMkLst>
            <pc:docMk/>
            <pc:sldMk cId="2282832634" sldId="261"/>
            <ac:spMk id="9" creationId="{CE8A8DEF-7C49-4749-8DD8-355301DB97E3}"/>
          </ac:spMkLst>
        </pc:spChg>
        <pc:spChg chg="add mod">
          <ac:chgData name="Jen Wilson" userId="000f367a-3246-491c-88b4-803a33f58a8b" providerId="ADAL" clId="{47C1F25B-3924-EB46-B4DB-6B255AABF6E9}" dt="2024-02-14T22:08:33.367" v="124"/>
          <ac:spMkLst>
            <pc:docMk/>
            <pc:sldMk cId="2282832634" sldId="261"/>
            <ac:spMk id="11" creationId="{39243785-2B1C-12D3-E6E5-C49D35EC6880}"/>
          </ac:spMkLst>
        </pc:spChg>
        <pc:spChg chg="del mod">
          <ac:chgData name="Jen Wilson" userId="000f367a-3246-491c-88b4-803a33f58a8b" providerId="ADAL" clId="{47C1F25B-3924-EB46-B4DB-6B255AABF6E9}" dt="2024-02-14T22:08:23.679" v="119" actId="478"/>
          <ac:spMkLst>
            <pc:docMk/>
            <pc:sldMk cId="2282832634" sldId="261"/>
            <ac:spMk id="19" creationId="{BE8EEBF5-3300-96B0-68E8-BFA393822EC3}"/>
          </ac:spMkLst>
        </pc:spChg>
        <pc:spChg chg="add del">
          <ac:chgData name="Jen Wilson" userId="000f367a-3246-491c-88b4-803a33f58a8b" providerId="ADAL" clId="{47C1F25B-3924-EB46-B4DB-6B255AABF6E9}" dt="2024-02-14T22:08:34.117" v="125" actId="478"/>
          <ac:spMkLst>
            <pc:docMk/>
            <pc:sldMk cId="2282832634" sldId="261"/>
            <ac:spMk id="35" creationId="{00DFB4D6-D0D6-9C29-DD85-1D26B2F472AE}"/>
          </ac:spMkLst>
        </pc:spChg>
        <pc:picChg chg="add mod">
          <ac:chgData name="Jen Wilson" userId="000f367a-3246-491c-88b4-803a33f58a8b" providerId="ADAL" clId="{47C1F25B-3924-EB46-B4DB-6B255AABF6E9}" dt="2024-02-14T22:08:31.138" v="123"/>
          <ac:picMkLst>
            <pc:docMk/>
            <pc:sldMk cId="2282832634" sldId="261"/>
            <ac:picMk id="10" creationId="{61823A04-E75C-41EB-B5F3-3526F5A14DF1}"/>
          </ac:picMkLst>
        </pc:picChg>
        <pc:picChg chg="del">
          <ac:chgData name="Jen Wilson" userId="000f367a-3246-491c-88b4-803a33f58a8b" providerId="ADAL" clId="{47C1F25B-3924-EB46-B4DB-6B255AABF6E9}" dt="2024-02-14T22:08:27.365" v="122" actId="478"/>
          <ac:picMkLst>
            <pc:docMk/>
            <pc:sldMk cId="2282832634" sldId="261"/>
            <ac:picMk id="32" creationId="{2F97D7EE-7770-5DC4-E7DC-807D51FDB281}"/>
          </ac:picMkLst>
        </pc:picChg>
        <pc:cxnChg chg="mod">
          <ac:chgData name="Jen Wilson" userId="000f367a-3246-491c-88b4-803a33f58a8b" providerId="ADAL" clId="{47C1F25B-3924-EB46-B4DB-6B255AABF6E9}" dt="2024-02-14T22:59:36.843" v="262" actId="14100"/>
          <ac:cxnSpMkLst>
            <pc:docMk/>
            <pc:sldMk cId="2282832634" sldId="261"/>
            <ac:cxnSpMk id="3" creationId="{33E60B3B-9FF5-502A-0F6A-7EEBA55333AD}"/>
          </ac:cxnSpMkLst>
        </pc:cxnChg>
      </pc:sldChg>
      <pc:sldChg chg="addSp delSp modSp mod">
        <pc:chgData name="Jen Wilson" userId="000f367a-3246-491c-88b4-803a33f58a8b" providerId="ADAL" clId="{47C1F25B-3924-EB46-B4DB-6B255AABF6E9}" dt="2024-02-14T23:01:54.016" v="265" actId="20577"/>
        <pc:sldMkLst>
          <pc:docMk/>
          <pc:sldMk cId="163541117" sldId="262"/>
        </pc:sldMkLst>
        <pc:spChg chg="add mod">
          <ac:chgData name="Jen Wilson" userId="000f367a-3246-491c-88b4-803a33f58a8b" providerId="ADAL" clId="{47C1F25B-3924-EB46-B4DB-6B255AABF6E9}" dt="2024-02-14T22:08:43.791" v="127"/>
          <ac:spMkLst>
            <pc:docMk/>
            <pc:sldMk cId="163541117" sldId="262"/>
            <ac:spMk id="3" creationId="{97258C78-630F-5ECD-3A67-04B06658D6AF}"/>
          </ac:spMkLst>
        </pc:spChg>
        <pc:spChg chg="del">
          <ac:chgData name="Jen Wilson" userId="000f367a-3246-491c-88b4-803a33f58a8b" providerId="ADAL" clId="{47C1F25B-3924-EB46-B4DB-6B255AABF6E9}" dt="2024-02-14T22:08:40.625" v="126" actId="478"/>
          <ac:spMkLst>
            <pc:docMk/>
            <pc:sldMk cId="163541117" sldId="262"/>
            <ac:spMk id="5" creationId="{7FCF900A-E53D-0E28-9674-416EE2888E04}"/>
          </ac:spMkLst>
        </pc:spChg>
        <pc:spChg chg="add mod">
          <ac:chgData name="Jen Wilson" userId="000f367a-3246-491c-88b4-803a33f58a8b" providerId="ADAL" clId="{47C1F25B-3924-EB46-B4DB-6B255AABF6E9}" dt="2024-02-14T22:09:55.552" v="140" actId="14100"/>
          <ac:spMkLst>
            <pc:docMk/>
            <pc:sldMk cId="163541117" sldId="262"/>
            <ac:spMk id="6" creationId="{22E03806-7F2E-B252-1E80-626271994625}"/>
          </ac:spMkLst>
        </pc:spChg>
        <pc:spChg chg="del">
          <ac:chgData name="Jen Wilson" userId="000f367a-3246-491c-88b4-803a33f58a8b" providerId="ADAL" clId="{47C1F25B-3924-EB46-B4DB-6B255AABF6E9}" dt="2024-02-14T22:08:47.374" v="128" actId="478"/>
          <ac:spMkLst>
            <pc:docMk/>
            <pc:sldMk cId="163541117" sldId="262"/>
            <ac:spMk id="19" creationId="{BE8EEBF5-3300-96B0-68E8-BFA393822EC3}"/>
          </ac:spMkLst>
        </pc:spChg>
        <pc:spChg chg="mod">
          <ac:chgData name="Jen Wilson" userId="000f367a-3246-491c-88b4-803a33f58a8b" providerId="ADAL" clId="{47C1F25B-3924-EB46-B4DB-6B255AABF6E9}" dt="2024-02-14T22:11:17.107" v="157" actId="1076"/>
          <ac:spMkLst>
            <pc:docMk/>
            <pc:sldMk cId="163541117" sldId="262"/>
            <ac:spMk id="24" creationId="{D6F9FD88-952A-0C0D-DF18-DD1E67616C51}"/>
          </ac:spMkLst>
        </pc:spChg>
        <pc:spChg chg="mod">
          <ac:chgData name="Jen Wilson" userId="000f367a-3246-491c-88b4-803a33f58a8b" providerId="ADAL" clId="{47C1F25B-3924-EB46-B4DB-6B255AABF6E9}" dt="2024-02-14T22:11:14.957" v="156" actId="1076"/>
          <ac:spMkLst>
            <pc:docMk/>
            <pc:sldMk cId="163541117" sldId="262"/>
            <ac:spMk id="28" creationId="{79D75560-186C-7924-09DA-594B6462F1F1}"/>
          </ac:spMkLst>
        </pc:spChg>
        <pc:spChg chg="del">
          <ac:chgData name="Jen Wilson" userId="000f367a-3246-491c-88b4-803a33f58a8b" providerId="ADAL" clId="{47C1F25B-3924-EB46-B4DB-6B255AABF6E9}" dt="2024-02-14T22:09:52.842" v="139" actId="478"/>
          <ac:spMkLst>
            <pc:docMk/>
            <pc:sldMk cId="163541117" sldId="262"/>
            <ac:spMk id="35" creationId="{00DFB4D6-D0D6-9C29-DD85-1D26B2F472AE}"/>
          </ac:spMkLst>
        </pc:spChg>
        <pc:spChg chg="mod">
          <ac:chgData name="Jen Wilson" userId="000f367a-3246-491c-88b4-803a33f58a8b" providerId="ADAL" clId="{47C1F25B-3924-EB46-B4DB-6B255AABF6E9}" dt="2024-02-14T23:01:54.016" v="265" actId="20577"/>
          <ac:spMkLst>
            <pc:docMk/>
            <pc:sldMk cId="163541117" sldId="262"/>
            <ac:spMk id="41" creationId="{B170483F-820F-D3CF-A36B-244626C8D1D3}"/>
          </ac:spMkLst>
        </pc:spChg>
        <pc:graphicFrameChg chg="mod">
          <ac:chgData name="Jen Wilson" userId="000f367a-3246-491c-88b4-803a33f58a8b" providerId="ADAL" clId="{47C1F25B-3924-EB46-B4DB-6B255AABF6E9}" dt="2024-02-14T22:11:08.233" v="153" actId="14100"/>
          <ac:graphicFrameMkLst>
            <pc:docMk/>
            <pc:sldMk cId="163541117" sldId="262"/>
            <ac:graphicFrameMk id="13" creationId="{D5F67463-38C0-E929-2184-875038EF45B5}"/>
          </ac:graphicFrameMkLst>
        </pc:graphicFrameChg>
        <pc:graphicFrameChg chg="mod">
          <ac:chgData name="Jen Wilson" userId="000f367a-3246-491c-88b4-803a33f58a8b" providerId="ADAL" clId="{47C1F25B-3924-EB46-B4DB-6B255AABF6E9}" dt="2024-02-14T22:11:11.502" v="154" actId="14100"/>
          <ac:graphicFrameMkLst>
            <pc:docMk/>
            <pc:sldMk cId="163541117" sldId="262"/>
            <ac:graphicFrameMk id="20" creationId="{236747FA-1F40-F4AD-F84D-1FA3D8A61357}"/>
          </ac:graphicFrameMkLst>
        </pc:graphicFrameChg>
        <pc:graphicFrameChg chg="mod">
          <ac:chgData name="Jen Wilson" userId="000f367a-3246-491c-88b4-803a33f58a8b" providerId="ADAL" clId="{47C1F25B-3924-EB46-B4DB-6B255AABF6E9}" dt="2024-02-14T22:11:13.180" v="155" actId="14100"/>
          <ac:graphicFrameMkLst>
            <pc:docMk/>
            <pc:sldMk cId="163541117" sldId="262"/>
            <ac:graphicFrameMk id="21" creationId="{44EC0B0D-2116-4752-40BE-F4F9FA189B78}"/>
          </ac:graphicFrameMkLst>
        </pc:graphicFrameChg>
        <pc:picChg chg="add mod">
          <ac:chgData name="Jen Wilson" userId="000f367a-3246-491c-88b4-803a33f58a8b" providerId="ADAL" clId="{47C1F25B-3924-EB46-B4DB-6B255AABF6E9}" dt="2024-02-14T22:09:47.043" v="136"/>
          <ac:picMkLst>
            <pc:docMk/>
            <pc:sldMk cId="163541117" sldId="262"/>
            <ac:picMk id="4" creationId="{2C5E7C4F-6081-EABA-2268-F989291BEDDD}"/>
          </ac:picMkLst>
        </pc:picChg>
        <pc:picChg chg="del">
          <ac:chgData name="Jen Wilson" userId="000f367a-3246-491c-88b4-803a33f58a8b" providerId="ADAL" clId="{47C1F25B-3924-EB46-B4DB-6B255AABF6E9}" dt="2024-02-14T22:09:49.088" v="137" actId="478"/>
          <ac:picMkLst>
            <pc:docMk/>
            <pc:sldMk cId="163541117" sldId="262"/>
            <ac:picMk id="32" creationId="{2F97D7EE-7770-5DC4-E7DC-807D51FDB281}"/>
          </ac:picMkLst>
        </pc:picChg>
        <pc:cxnChg chg="add mod">
          <ac:chgData name="Jen Wilson" userId="000f367a-3246-491c-88b4-803a33f58a8b" providerId="ADAL" clId="{47C1F25B-3924-EB46-B4DB-6B255AABF6E9}" dt="2024-02-14T22:11:26.200" v="160"/>
          <ac:cxnSpMkLst>
            <pc:docMk/>
            <pc:sldMk cId="163541117" sldId="262"/>
            <ac:cxnSpMk id="7" creationId="{3024F1A2-E268-A52A-C98B-743F7D993D76}"/>
          </ac:cxnSpMkLst>
        </pc:cxnChg>
        <pc:cxnChg chg="add mod">
          <ac:chgData name="Jen Wilson" userId="000f367a-3246-491c-88b4-803a33f58a8b" providerId="ADAL" clId="{47C1F25B-3924-EB46-B4DB-6B255AABF6E9}" dt="2024-02-14T22:11:26.200" v="160"/>
          <ac:cxnSpMkLst>
            <pc:docMk/>
            <pc:sldMk cId="163541117" sldId="262"/>
            <ac:cxnSpMk id="8" creationId="{D9604C08-3023-3044-1675-38CF6DA00831}"/>
          </ac:cxnSpMkLst>
        </pc:cxnChg>
        <pc:cxnChg chg="del">
          <ac:chgData name="Jen Wilson" userId="000f367a-3246-491c-88b4-803a33f58a8b" providerId="ADAL" clId="{47C1F25B-3924-EB46-B4DB-6B255AABF6E9}" dt="2024-02-14T22:11:19.772" v="158" actId="478"/>
          <ac:cxnSpMkLst>
            <pc:docMk/>
            <pc:sldMk cId="163541117" sldId="262"/>
            <ac:cxnSpMk id="27" creationId="{CA7B7D61-2EE1-666C-BCA9-0996B6229EEE}"/>
          </ac:cxnSpMkLst>
        </pc:cxnChg>
        <pc:cxnChg chg="del">
          <ac:chgData name="Jen Wilson" userId="000f367a-3246-491c-88b4-803a33f58a8b" providerId="ADAL" clId="{47C1F25B-3924-EB46-B4DB-6B255AABF6E9}" dt="2024-02-14T22:11:20.187" v="159" actId="478"/>
          <ac:cxnSpMkLst>
            <pc:docMk/>
            <pc:sldMk cId="163541117" sldId="262"/>
            <ac:cxnSpMk id="29" creationId="{016DCA48-0979-D23F-8565-B97D21EB8C68}"/>
          </ac:cxnSpMkLst>
        </pc:cxnChg>
      </pc:sldChg>
      <pc:sldChg chg="addSp delSp modSp mod">
        <pc:chgData name="Jen Wilson" userId="000f367a-3246-491c-88b4-803a33f58a8b" providerId="ADAL" clId="{47C1F25B-3924-EB46-B4DB-6B255AABF6E9}" dt="2024-02-14T23:02:00.616" v="268" actId="20577"/>
        <pc:sldMkLst>
          <pc:docMk/>
          <pc:sldMk cId="4189363562" sldId="263"/>
        </pc:sldMkLst>
        <pc:spChg chg="add del mod">
          <ac:chgData name="Jen Wilson" userId="000f367a-3246-491c-88b4-803a33f58a8b" providerId="ADAL" clId="{47C1F25B-3924-EB46-B4DB-6B255AABF6E9}" dt="2024-02-14T22:09:25.357" v="134" actId="478"/>
          <ac:spMkLst>
            <pc:docMk/>
            <pc:sldMk cId="4189363562" sldId="263"/>
            <ac:spMk id="3" creationId="{2D6DC995-8C6C-00ED-B4C5-822786B3CA21}"/>
          </ac:spMkLst>
        </pc:spChg>
        <pc:spChg chg="del">
          <ac:chgData name="Jen Wilson" userId="000f367a-3246-491c-88b4-803a33f58a8b" providerId="ADAL" clId="{47C1F25B-3924-EB46-B4DB-6B255AABF6E9}" dt="2024-02-14T22:09:19.297" v="129" actId="478"/>
          <ac:spMkLst>
            <pc:docMk/>
            <pc:sldMk cId="4189363562" sldId="263"/>
            <ac:spMk id="5" creationId="{7FCF900A-E53D-0E28-9674-416EE2888E04}"/>
          </ac:spMkLst>
        </pc:spChg>
        <pc:spChg chg="add mod">
          <ac:chgData name="Jen Wilson" userId="000f367a-3246-491c-88b4-803a33f58a8b" providerId="ADAL" clId="{47C1F25B-3924-EB46-B4DB-6B255AABF6E9}" dt="2024-02-14T22:09:26.069" v="135"/>
          <ac:spMkLst>
            <pc:docMk/>
            <pc:sldMk cId="4189363562" sldId="263"/>
            <ac:spMk id="6" creationId="{B6CA9717-8A09-EF0E-8B75-DD339038A79B}"/>
          </ac:spMkLst>
        </pc:spChg>
        <pc:spChg chg="mod">
          <ac:chgData name="Jen Wilson" userId="000f367a-3246-491c-88b4-803a33f58a8b" providerId="ADAL" clId="{47C1F25B-3924-EB46-B4DB-6B255AABF6E9}" dt="2024-02-14T23:02:00.616" v="268" actId="20577"/>
          <ac:spMkLst>
            <pc:docMk/>
            <pc:sldMk cId="4189363562" sldId="263"/>
            <ac:spMk id="8" creationId="{921AAE74-B356-CD53-ACAB-A44BEBABB679}"/>
          </ac:spMkLst>
        </pc:spChg>
        <pc:spChg chg="add del">
          <ac:chgData name="Jen Wilson" userId="000f367a-3246-491c-88b4-803a33f58a8b" providerId="ADAL" clId="{47C1F25B-3924-EB46-B4DB-6B255AABF6E9}" dt="2024-02-14T22:10:35.161" v="147" actId="22"/>
          <ac:spMkLst>
            <pc:docMk/>
            <pc:sldMk cId="4189363562" sldId="263"/>
            <ac:spMk id="9" creationId="{A03BC065-6451-40C6-68C6-AED7B62D1473}"/>
          </ac:spMkLst>
        </pc:spChg>
        <pc:spChg chg="add mod">
          <ac:chgData name="Jen Wilson" userId="000f367a-3246-491c-88b4-803a33f58a8b" providerId="ADAL" clId="{47C1F25B-3924-EB46-B4DB-6B255AABF6E9}" dt="2024-02-14T22:10:41.322" v="149"/>
          <ac:spMkLst>
            <pc:docMk/>
            <pc:sldMk cId="4189363562" sldId="263"/>
            <ac:spMk id="11" creationId="{7E37924B-7B96-4626-C3F5-AE82D1C8B612}"/>
          </ac:spMkLst>
        </pc:spChg>
        <pc:spChg chg="del">
          <ac:chgData name="Jen Wilson" userId="000f367a-3246-491c-88b4-803a33f58a8b" providerId="ADAL" clId="{47C1F25B-3924-EB46-B4DB-6B255AABF6E9}" dt="2024-02-14T22:09:23.286" v="133" actId="478"/>
          <ac:spMkLst>
            <pc:docMk/>
            <pc:sldMk cId="4189363562" sldId="263"/>
            <ac:spMk id="19" creationId="{BE8EEBF5-3300-96B0-68E8-BFA393822EC3}"/>
          </ac:spMkLst>
        </pc:spChg>
        <pc:spChg chg="mod">
          <ac:chgData name="Jen Wilson" userId="000f367a-3246-491c-88b4-803a33f58a8b" providerId="ADAL" clId="{47C1F25B-3924-EB46-B4DB-6B255AABF6E9}" dt="2024-02-14T22:11:03.748" v="152" actId="1076"/>
          <ac:spMkLst>
            <pc:docMk/>
            <pc:sldMk cId="4189363562" sldId="263"/>
            <ac:spMk id="24" creationId="{D6F9FD88-952A-0C0D-DF18-DD1E67616C51}"/>
          </ac:spMkLst>
        </pc:spChg>
        <pc:spChg chg="del mod">
          <ac:chgData name="Jen Wilson" userId="000f367a-3246-491c-88b4-803a33f58a8b" providerId="ADAL" clId="{47C1F25B-3924-EB46-B4DB-6B255AABF6E9}" dt="2024-02-14T22:10:42.721" v="150" actId="478"/>
          <ac:spMkLst>
            <pc:docMk/>
            <pc:sldMk cId="4189363562" sldId="263"/>
            <ac:spMk id="35" creationId="{00DFB4D6-D0D6-9C29-DD85-1D26B2F472AE}"/>
          </ac:spMkLst>
        </pc:spChg>
        <pc:graphicFrameChg chg="mod">
          <ac:chgData name="Jen Wilson" userId="000f367a-3246-491c-88b4-803a33f58a8b" providerId="ADAL" clId="{47C1F25B-3924-EB46-B4DB-6B255AABF6E9}" dt="2024-02-14T22:11:00.503" v="151" actId="14100"/>
          <ac:graphicFrameMkLst>
            <pc:docMk/>
            <pc:sldMk cId="4189363562" sldId="263"/>
            <ac:graphicFrameMk id="13" creationId="{D5F67463-38C0-E929-2184-875038EF45B5}"/>
          </ac:graphicFrameMkLst>
        </pc:graphicFrameChg>
        <pc:picChg chg="add mod">
          <ac:chgData name="Jen Wilson" userId="000f367a-3246-491c-88b4-803a33f58a8b" providerId="ADAL" clId="{47C1F25B-3924-EB46-B4DB-6B255AABF6E9}" dt="2024-02-14T22:10:38.863" v="148"/>
          <ac:picMkLst>
            <pc:docMk/>
            <pc:sldMk cId="4189363562" sldId="263"/>
            <ac:picMk id="10" creationId="{3A90816C-7BFA-EB42-2F9D-31F2D0D8801C}"/>
          </ac:picMkLst>
        </pc:picChg>
        <pc:picChg chg="del mod">
          <ac:chgData name="Jen Wilson" userId="000f367a-3246-491c-88b4-803a33f58a8b" providerId="ADAL" clId="{47C1F25B-3924-EB46-B4DB-6B255AABF6E9}" dt="2024-02-14T22:10:42.721" v="150" actId="478"/>
          <ac:picMkLst>
            <pc:docMk/>
            <pc:sldMk cId="4189363562" sldId="263"/>
            <ac:picMk id="32" creationId="{2F97D7EE-7770-5DC4-E7DC-807D51FDB281}"/>
          </ac:picMkLst>
        </pc:picChg>
      </pc:sldChg>
      <pc:sldMasterChg chg="modSldLayout">
        <pc:chgData name="Jen Wilson" userId="000f367a-3246-491c-88b4-803a33f58a8b" providerId="ADAL" clId="{47C1F25B-3924-EB46-B4DB-6B255AABF6E9}" dt="2024-02-14T22:32:58.621" v="232" actId="3064"/>
        <pc:sldMasterMkLst>
          <pc:docMk/>
          <pc:sldMasterMk cId="1241911007" sldId="2147483680"/>
        </pc:sldMasterMkLst>
        <pc:sldLayoutChg chg="delSp modSp mod setBg">
          <pc:chgData name="Jen Wilson" userId="000f367a-3246-491c-88b4-803a33f58a8b" providerId="ADAL" clId="{47C1F25B-3924-EB46-B4DB-6B255AABF6E9}" dt="2024-02-14T22:32:58.621" v="232" actId="3064"/>
          <pc:sldLayoutMkLst>
            <pc:docMk/>
            <pc:sldMasterMk cId="1241911007" sldId="2147483680"/>
            <pc:sldLayoutMk cId="2728096322" sldId="2147483811"/>
          </pc:sldLayoutMkLst>
          <pc:spChg chg="mod">
            <ac:chgData name="Jen Wilson" userId="000f367a-3246-491c-88b4-803a33f58a8b" providerId="ADAL" clId="{47C1F25B-3924-EB46-B4DB-6B255AABF6E9}" dt="2024-02-14T22:06:14.724" v="81" actId="1076"/>
            <ac:spMkLst>
              <pc:docMk/>
              <pc:sldMasterMk cId="1241911007" sldId="2147483680"/>
              <pc:sldLayoutMk cId="2728096322" sldId="2147483811"/>
              <ac:spMk id="9" creationId="{FB93190E-D411-8143-A6FC-D7D0901E88CF}"/>
            </ac:spMkLst>
          </pc:spChg>
          <pc:spChg chg="mod">
            <ac:chgData name="Jen Wilson" userId="000f367a-3246-491c-88b4-803a33f58a8b" providerId="ADAL" clId="{47C1F25B-3924-EB46-B4DB-6B255AABF6E9}" dt="2024-02-14T22:32:58.621" v="232" actId="3064"/>
            <ac:spMkLst>
              <pc:docMk/>
              <pc:sldMasterMk cId="1241911007" sldId="2147483680"/>
              <pc:sldLayoutMk cId="2728096322" sldId="2147483811"/>
              <ac:spMk id="11" creationId="{FBB55FA5-CA4A-E448-9725-792BEA8DEAAF}"/>
            </ac:spMkLst>
          </pc:spChg>
          <pc:spChg chg="del">
            <ac:chgData name="Jen Wilson" userId="000f367a-3246-491c-88b4-803a33f58a8b" providerId="ADAL" clId="{47C1F25B-3924-EB46-B4DB-6B255AABF6E9}" dt="2024-02-14T22:01:29.892" v="13" actId="478"/>
            <ac:spMkLst>
              <pc:docMk/>
              <pc:sldMasterMk cId="1241911007" sldId="2147483680"/>
              <pc:sldLayoutMk cId="2728096322" sldId="2147483811"/>
              <ac:spMk id="15" creationId="{50A96196-6663-BE48-84F6-D03BD6D013F7}"/>
            </ac:spMkLst>
          </pc:spChg>
          <pc:spChg chg="mod">
            <ac:chgData name="Jen Wilson" userId="000f367a-3246-491c-88b4-803a33f58a8b" providerId="ADAL" clId="{47C1F25B-3924-EB46-B4DB-6B255AABF6E9}" dt="2024-02-14T22:06:14.724" v="81" actId="1076"/>
            <ac:spMkLst>
              <pc:docMk/>
              <pc:sldMasterMk cId="1241911007" sldId="2147483680"/>
              <pc:sldLayoutMk cId="2728096322" sldId="2147483811"/>
              <ac:spMk id="16" creationId="{00000000-0000-0000-0000-000000000000}"/>
            </ac:spMkLst>
          </pc:spChg>
          <pc:spChg chg="mod">
            <ac:chgData name="Jen Wilson" userId="000f367a-3246-491c-88b4-803a33f58a8b" providerId="ADAL" clId="{47C1F25B-3924-EB46-B4DB-6B255AABF6E9}" dt="2024-02-14T22:19:03.116" v="165" actId="207"/>
            <ac:spMkLst>
              <pc:docMk/>
              <pc:sldMasterMk cId="1241911007" sldId="2147483680"/>
              <pc:sldLayoutMk cId="2728096322" sldId="2147483811"/>
              <ac:spMk id="22" creationId="{00000000-0000-0000-0000-000000000000}"/>
            </ac:spMkLst>
          </pc:spChg>
          <pc:spChg chg="del">
            <ac:chgData name="Jen Wilson" userId="000f367a-3246-491c-88b4-803a33f58a8b" providerId="ADAL" clId="{47C1F25B-3924-EB46-B4DB-6B255AABF6E9}" dt="2024-02-14T22:01:26.655" v="12" actId="478"/>
            <ac:spMkLst>
              <pc:docMk/>
              <pc:sldMasterMk cId="1241911007" sldId="2147483680"/>
              <pc:sldLayoutMk cId="2728096322" sldId="2147483811"/>
              <ac:spMk id="29" creationId="{00000000-0000-0000-0000-000000000000}"/>
            </ac:spMkLst>
          </pc:spChg>
          <pc:picChg chg="mod">
            <ac:chgData name="Jen Wilson" userId="000f367a-3246-491c-88b4-803a33f58a8b" providerId="ADAL" clId="{47C1F25B-3924-EB46-B4DB-6B255AABF6E9}" dt="2024-02-14T22:01:47.721" v="14" actId="1076"/>
            <ac:picMkLst>
              <pc:docMk/>
              <pc:sldMasterMk cId="1241911007" sldId="2147483680"/>
              <pc:sldLayoutMk cId="2728096322" sldId="2147483811"/>
              <ac:picMk id="12" creationId="{228333F1-52FA-EC4D-9798-98711D6EFA4C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63579031787693"/>
          <c:y val="0.3919942214749208"/>
          <c:w val="0.81944224455346992"/>
          <c:h val="0.489011091974289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It is a crisis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It is a major problem but not a crisis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It is not a major issue, it is a minor problem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It is not a problem at all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C2-094D-B65C-4AC25FA0EC0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389236304"/>
        <c:axId val="390049072"/>
      </c:barChart>
      <c:catAx>
        <c:axId val="389236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63579031787693"/>
          <c:y val="0.3919942214749208"/>
          <c:w val="0.81944224455346992"/>
          <c:h val="0.489011091974289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lot of stress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Sheet1!$B$2</c:f>
              <c:numCache>
                <c:formatCode>0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 stress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Sheet1!$C$2</c:f>
              <c:numCache>
                <c:formatCode>0</c:formatCode>
                <c:ptCount val="1"/>
                <c:pt idx="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 little stress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8A0-744E-80B1-3C33C67A9A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Sheet1!$D$2</c:f>
              <c:numCache>
                <c:formatCode>0</c:formatCode>
                <c:ptCount val="1"/>
                <c:pt idx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None, no stress at all</c:v>
                </c:pt>
              </c:strCache>
            </c:strRef>
          </c:tx>
          <c:spPr>
            <a:solidFill>
              <a:schemeClr val="accent3">
                <a:alpha val="99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Sheet1!$E$2</c:f>
              <c:numCache>
                <c:formatCode>0</c:formatCode>
                <c:ptCount val="1"/>
                <c:pt idx="0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389236304"/>
        <c:axId val="390049072"/>
      </c:barChart>
      <c:catAx>
        <c:axId val="389236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01625838436862"/>
          <c:y val="0.10337022449171374"/>
          <c:w val="0.82025226013414987"/>
          <c:h val="0.793259551016572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lot of stress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Latino HCWs</c:v>
                </c:pt>
                <c:pt idx="1">
                  <c:v>Black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27</c:v>
                </c:pt>
                <c:pt idx="1">
                  <c:v>23</c:v>
                </c:pt>
                <c:pt idx="2">
                  <c:v>16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 stress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Latino HCWs</c:v>
                </c:pt>
                <c:pt idx="1">
                  <c:v>Black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36</c:v>
                </c:pt>
                <c:pt idx="1">
                  <c:v>43</c:v>
                </c:pt>
                <c:pt idx="2">
                  <c:v>38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 little stress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Latino HCWs</c:v>
                </c:pt>
                <c:pt idx="1">
                  <c:v>Black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17</c:v>
                </c:pt>
                <c:pt idx="1">
                  <c:v>19</c:v>
                </c:pt>
                <c:pt idx="2">
                  <c:v>22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None, no stress at all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Latino HCWs</c:v>
                </c:pt>
                <c:pt idx="1">
                  <c:v>Black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Sheet1!$E$2:$E$5</c:f>
              <c:numCache>
                <c:formatCode>0</c:formatCode>
                <c:ptCount val="4"/>
                <c:pt idx="0">
                  <c:v>21</c:v>
                </c:pt>
                <c:pt idx="1">
                  <c:v>15</c:v>
                </c:pt>
                <c:pt idx="2">
                  <c:v>23</c:v>
                </c:pt>
                <c:pt idx="3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79135680956547"/>
          <c:y val="0.10337022449171374"/>
          <c:w val="0.81947716170895302"/>
          <c:h val="0.793259551016572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lot of stress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HCWs 18–39</c:v>
                </c:pt>
                <c:pt idx="1">
                  <c:v>HCWs 40–59</c:v>
                </c:pt>
                <c:pt idx="2">
                  <c:v>HCWs 60+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</c:v>
                </c:pt>
                <c:pt idx="1">
                  <c:v>12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 stress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HCWs 18–39</c:v>
                </c:pt>
                <c:pt idx="1">
                  <c:v>HCWs 40–59</c:v>
                </c:pt>
                <c:pt idx="2">
                  <c:v>HCWs 60+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36</c:v>
                </c:pt>
                <c:pt idx="1">
                  <c:v>28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 little stress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HCWs 18–39</c:v>
                </c:pt>
                <c:pt idx="1">
                  <c:v>HCWs 40–59</c:v>
                </c:pt>
                <c:pt idx="2">
                  <c:v>HCWs 60+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19</c:v>
                </c:pt>
                <c:pt idx="1">
                  <c:v>25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None, no stress at all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HCWs 18–39</c:v>
                </c:pt>
                <c:pt idx="1">
                  <c:v>HCWs 40–59</c:v>
                </c:pt>
                <c:pt idx="2">
                  <c:v>HCWs 60+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23</c:v>
                </c:pt>
                <c:pt idx="1">
                  <c:v>35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63579031787693"/>
          <c:y val="0.18465676087275126"/>
          <c:w val="0.81944224455346992"/>
          <c:h val="0.7806611266315840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lot of stress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Latino patients</c:v>
                </c:pt>
                <c:pt idx="1">
                  <c:v>Mostly Black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26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 stress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Latino patients</c:v>
                </c:pt>
                <c:pt idx="1">
                  <c:v>Mostly Black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47</c:v>
                </c:pt>
                <c:pt idx="2">
                  <c:v>25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 little stress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Latino patients</c:v>
                </c:pt>
                <c:pt idx="1">
                  <c:v>Mostly Black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15</c:v>
                </c:pt>
                <c:pt idx="1">
                  <c:v>15</c:v>
                </c:pt>
                <c:pt idx="2">
                  <c:v>22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None, no stress at all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Latino patients</c:v>
                </c:pt>
                <c:pt idx="1">
                  <c:v>Mostly Black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20</c:v>
                </c:pt>
                <c:pt idx="1">
                  <c:v>12</c:v>
                </c:pt>
                <c:pt idx="2">
                  <c:v>38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CE-264F-800F-5EF08D8CECC7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01625838436862"/>
          <c:y val="0.10337022449171374"/>
          <c:w val="0.82025226013414987"/>
          <c:h val="0.793259551016572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It is a crisis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26</c:v>
                </c:pt>
                <c:pt idx="2">
                  <c:v>18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It is a major problem but not a crisis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36</c:v>
                </c:pt>
                <c:pt idx="1">
                  <c:v>34</c:v>
                </c:pt>
                <c:pt idx="2">
                  <c:v>33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It is not a major issue, it is a minor problem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19</c:v>
                </c:pt>
                <c:pt idx="1">
                  <c:v>20</c:v>
                </c:pt>
                <c:pt idx="2">
                  <c:v>25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It is not a problem at all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13</c:v>
                </c:pt>
                <c:pt idx="1">
                  <c:v>17</c:v>
                </c:pt>
                <c:pt idx="2">
                  <c:v>19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C2-094D-B65C-4AC25FA0EC0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79135680956547"/>
          <c:y val="0.10337022449171374"/>
          <c:w val="0.81947716170895302"/>
          <c:h val="0.793259551016572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It is a crisis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</c:v>
                </c:pt>
                <c:pt idx="1">
                  <c:v>25</c:v>
                </c:pt>
                <c:pt idx="2">
                  <c:v>15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It is a major problem but not a crisis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36</c:v>
                </c:pt>
                <c:pt idx="1">
                  <c:v>38</c:v>
                </c:pt>
                <c:pt idx="2">
                  <c:v>33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It is not a major issue, it is a minor problem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18</c:v>
                </c:pt>
                <c:pt idx="1">
                  <c:v>21</c:v>
                </c:pt>
                <c:pt idx="2">
                  <c:v>28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It is not a problem at all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11</c:v>
                </c:pt>
                <c:pt idx="1">
                  <c:v>13</c:v>
                </c:pt>
                <c:pt idx="2">
                  <c:v>19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C2-094D-B65C-4AC25FA0EC0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63579031787693"/>
          <c:y val="0.3919942214749208"/>
          <c:w val="0.81944224455346992"/>
          <c:h val="0.489011091974289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Unsure/don't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All health care workers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389236304"/>
        <c:axId val="390049072"/>
      </c:barChart>
      <c:catAx>
        <c:axId val="389236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01625838436862"/>
          <c:y val="0.10337022449171374"/>
          <c:w val="0.82025226013414987"/>
          <c:h val="0.793259551016572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</c:v>
                </c:pt>
                <c:pt idx="1">
                  <c:v>58</c:v>
                </c:pt>
                <c:pt idx="2">
                  <c:v>44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32</c:v>
                </c:pt>
                <c:pt idx="1">
                  <c:v>35</c:v>
                </c:pt>
                <c:pt idx="2">
                  <c:v>47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Unsure/don't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 HCWs</c:v>
                </c:pt>
                <c:pt idx="1">
                  <c:v>Latino HCWs</c:v>
                </c:pt>
                <c:pt idx="2">
                  <c:v>AAPI HCWs</c:v>
                </c:pt>
                <c:pt idx="3">
                  <c:v>White HCWs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79135680956547"/>
          <c:y val="0.10337022449171374"/>
          <c:w val="0.81947716170895302"/>
          <c:h val="0.793259551016572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</c:v>
                </c:pt>
                <c:pt idx="1">
                  <c:v>55</c:v>
                </c:pt>
                <c:pt idx="2">
                  <c:v>44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</c:v>
                </c:pt>
                <c:pt idx="1">
                  <c:v>38</c:v>
                </c:pt>
                <c:pt idx="2">
                  <c:v>49</c:v>
                </c:pt>
                <c:pt idx="3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Unsure/don't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HCWs 18–29</c:v>
                </c:pt>
                <c:pt idx="1">
                  <c:v>HCWs 30–39</c:v>
                </c:pt>
                <c:pt idx="2">
                  <c:v>HCWs 40–59</c:v>
                </c:pt>
                <c:pt idx="3">
                  <c:v>HCWs 60+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</c:v>
                </c:pt>
                <c:pt idx="1">
                  <c:v>8</c:v>
                </c:pt>
                <c:pt idx="2">
                  <c:v>7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63579031787693"/>
          <c:y val="0.1615353995011477"/>
          <c:w val="0.81944224455346992"/>
          <c:h val="0.838464600498852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Black patients</c:v>
                </c:pt>
                <c:pt idx="1">
                  <c:v>Mostly Latino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61</c:v>
                </c:pt>
                <c:pt idx="2">
                  <c:v>43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Black patients</c:v>
                </c:pt>
                <c:pt idx="1">
                  <c:v>Mostly Latino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</c:v>
                </c:pt>
                <c:pt idx="1">
                  <c:v>32</c:v>
                </c:pt>
                <c:pt idx="2">
                  <c:v>49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094D-B65C-4AC25FA0E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Unsure/don't know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Mostly Black patients</c:v>
                </c:pt>
                <c:pt idx="1">
                  <c:v>Mostly Latino patients</c:v>
                </c:pt>
                <c:pt idx="2">
                  <c:v>Mostly white patients</c:v>
                </c:pt>
                <c:pt idx="3">
                  <c:v>No patient majority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</c:v>
                </c:pt>
                <c:pt idx="1">
                  <c:v>7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74239489815574"/>
          <c:y val="0.1615353995011477"/>
          <c:w val="0.83833561666383549"/>
          <c:h val="0.83846460049885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or somewhat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EAF-5842-AD38-8C1C89CEC555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EAF-5842-AD38-8C1C89CEC5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HCWs</c:v>
                </c:pt>
                <c:pt idx="1">
                  <c:v>Black HCWs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48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74239489815574"/>
          <c:y val="0.1615353995011477"/>
          <c:w val="0.83833561666383549"/>
          <c:h val="0.83846460049885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or somewhat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EAF-5842-AD38-8C1C89CEC555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EAF-5842-AD38-8C1C89CEC5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HCWs</c:v>
                </c:pt>
                <c:pt idx="1">
                  <c:v>Latino HCWs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57</c:v>
                </c:pt>
                <c:pt idx="1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094D-B65C-4AC25FA0EC0B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0"/>
        <c:axId val="389236304"/>
        <c:axId val="390049072"/>
      </c:barChart>
      <c:catAx>
        <c:axId val="38923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90049072"/>
        <c:crosses val="autoZero"/>
        <c:auto val="1"/>
        <c:lblAlgn val="ctr"/>
        <c:lblOffset val="100"/>
        <c:noMultiLvlLbl val="0"/>
      </c:catAx>
      <c:valAx>
        <c:axId val="390049072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38923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63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3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869372" y="3747675"/>
            <a:ext cx="8154955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9371" y="589087"/>
            <a:ext cx="10363200" cy="2134447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267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9372" y="2858973"/>
            <a:ext cx="9511805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sub text</a:t>
            </a:r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894112" y="3488271"/>
            <a:ext cx="3360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DEE4AEC-07D0-8D4E-9D43-35F0272605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4900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2"/>
            <a:ext cx="5364480" cy="414528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43DCC0D-730D-0544-85F8-FD4023EAF7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4899" y="1683952"/>
            <a:ext cx="5364480" cy="41452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35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270164" y="80625"/>
            <a:ext cx="11668991" cy="938491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90000"/>
              </a:lnSpc>
              <a:defRPr sz="2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4216" y="5984044"/>
            <a:ext cx="2175933" cy="1011531"/>
          </a:xfrm>
          <a:prstGeom prst="rect">
            <a:avLst/>
          </a:prstGeom>
        </p:spPr>
      </p:pic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FB93190E-D411-8143-A6FC-D7D0901E88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270164" y="1257300"/>
            <a:ext cx="11668991" cy="458158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0164" y="5904412"/>
            <a:ext cx="9403772" cy="7837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</p:spTree>
    <p:extLst>
      <p:ext uri="{BB962C8B-B14F-4D97-AF65-F5344CB8AC3E}">
        <p14:creationId xmlns:p14="http://schemas.microsoft.com/office/powerpoint/2010/main" val="2728096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0" name="Table Placeholder 3">
            <a:extLst>
              <a:ext uri="{FF2B5EF4-FFF2-40B4-BE49-F238E27FC236}">
                <a16:creationId xmlns:a16="http://schemas.microsoft.com/office/drawing/2014/main" id="{BBE4C6BF-515B-8B46-B231-0A1E9B37D37E}"/>
              </a:ext>
            </a:extLst>
          </p:cNvPr>
          <p:cNvSpPr>
            <a:spLocks noGrp="1"/>
          </p:cNvSpPr>
          <p:nvPr>
            <p:ph type="tbl" sz="quarter" idx="22"/>
          </p:nvPr>
        </p:nvSpPr>
        <p:spPr>
          <a:xfrm>
            <a:off x="836579" y="1327841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09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MWF Text White+Blue 2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10972798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800">
                <a:solidFill>
                  <a:schemeClr val="bg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tx2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9434" y="5984397"/>
            <a:ext cx="2175933" cy="10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396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MWF Text White+Blue 2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DEE4AEC-07D0-8D4E-9D43-35F0272605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4900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800">
                <a:solidFill>
                  <a:schemeClr val="bg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800">
                <a:solidFill>
                  <a:schemeClr val="bg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tx2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A2E87D4-E9E4-094A-BF8A-6FDF8D76A8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9434" y="5984397"/>
            <a:ext cx="2175933" cy="10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20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MWF Text White+Blue 2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2"/>
            <a:ext cx="5364480" cy="414528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800">
                <a:solidFill>
                  <a:schemeClr val="bg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600">
                <a:solidFill>
                  <a:schemeClr val="bg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10000"/>
                  <a:lumOff val="90000"/>
                </a:schemeClr>
              </a:buClr>
              <a:buFont typeface="LucidaGrande" charset="0"/>
              <a:buChar char="-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43DCC0D-730D-0544-85F8-FD4023EAF7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4899" y="1683952"/>
            <a:ext cx="5364480" cy="41452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tx2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3F8167-60FF-D84C-ABB3-0C235669F0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9434" y="5984397"/>
            <a:ext cx="2175933" cy="10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5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MWF Text White+Blue 2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tx2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FB93190E-D411-8143-A6FC-D7D0901E88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836579" y="1327843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F6AE3A-FBF5-C740-9E1D-8A63D7FDE1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9434" y="5984397"/>
            <a:ext cx="2175933" cy="10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599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MWF Text White+Blue 2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tx2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0" name="Table Placeholder 3">
            <a:extLst>
              <a:ext uri="{FF2B5EF4-FFF2-40B4-BE49-F238E27FC236}">
                <a16:creationId xmlns:a16="http://schemas.microsoft.com/office/drawing/2014/main" id="{BBE4C6BF-515B-8B46-B231-0A1E9B37D37E}"/>
              </a:ext>
            </a:extLst>
          </p:cNvPr>
          <p:cNvSpPr>
            <a:spLocks noGrp="1"/>
          </p:cNvSpPr>
          <p:nvPr>
            <p:ph type="tbl" sz="quarter" idx="22"/>
          </p:nvPr>
        </p:nvSpPr>
        <p:spPr>
          <a:xfrm>
            <a:off x="836579" y="1327841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C0C8EB-C646-0146-A142-73899897B9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9434" y="5984397"/>
            <a:ext cx="2175933" cy="10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422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10972798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287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tx2">
                    <a:lumMod val="10000"/>
                    <a:lumOff val="9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13429038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DEE4AEC-07D0-8D4E-9D43-35F0272605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4900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446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2"/>
            <a:ext cx="5364480" cy="414528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43DCC0D-730D-0544-85F8-FD4023EAF7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4899" y="1683952"/>
            <a:ext cx="5364480" cy="41452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4687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FB93190E-D411-8143-A6FC-D7D0901E88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836579" y="1327843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</p:spTree>
    <p:extLst>
      <p:ext uri="{BB962C8B-B14F-4D97-AF65-F5344CB8AC3E}">
        <p14:creationId xmlns:p14="http://schemas.microsoft.com/office/powerpoint/2010/main" val="3152785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0" name="Table Placeholder 3">
            <a:extLst>
              <a:ext uri="{FF2B5EF4-FFF2-40B4-BE49-F238E27FC236}">
                <a16:creationId xmlns:a16="http://schemas.microsoft.com/office/drawing/2014/main" id="{BBE4C6BF-515B-8B46-B231-0A1E9B37D37E}"/>
              </a:ext>
            </a:extLst>
          </p:cNvPr>
          <p:cNvSpPr>
            <a:spLocks noGrp="1"/>
          </p:cNvSpPr>
          <p:nvPr>
            <p:ph type="tbl" sz="quarter" idx="22"/>
          </p:nvPr>
        </p:nvSpPr>
        <p:spPr>
          <a:xfrm>
            <a:off x="836579" y="1327841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577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10972798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50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DEE4AEC-07D0-8D4E-9D43-35F0272605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4900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352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2"/>
            <a:ext cx="5364480" cy="414528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43DCC0D-730D-0544-85F8-FD4023EAF7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4899" y="1683952"/>
            <a:ext cx="5364480" cy="41452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178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FB93190E-D411-8143-A6FC-D7D0901E88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836579" y="1327843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</p:spTree>
    <p:extLst>
      <p:ext uri="{BB962C8B-B14F-4D97-AF65-F5344CB8AC3E}">
        <p14:creationId xmlns:p14="http://schemas.microsoft.com/office/powerpoint/2010/main" val="29714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0" name="Table Placeholder 3">
            <a:extLst>
              <a:ext uri="{FF2B5EF4-FFF2-40B4-BE49-F238E27FC236}">
                <a16:creationId xmlns:a16="http://schemas.microsoft.com/office/drawing/2014/main" id="{BBE4C6BF-515B-8B46-B231-0A1E9B37D37E}"/>
              </a:ext>
            </a:extLst>
          </p:cNvPr>
          <p:cNvSpPr>
            <a:spLocks noGrp="1"/>
          </p:cNvSpPr>
          <p:nvPr>
            <p:ph type="tbl" sz="quarter" idx="22"/>
          </p:nvPr>
        </p:nvSpPr>
        <p:spPr>
          <a:xfrm>
            <a:off x="836579" y="1327841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225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10972798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120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14975484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DEE4AEC-07D0-8D4E-9D43-35F0272605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4900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5364480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4"/>
            <a:ext cx="10972800" cy="101153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508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79" y="1683952"/>
            <a:ext cx="5364480" cy="414528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43DCC0D-730D-0544-85F8-FD4023EAF7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4899" y="1683952"/>
            <a:ext cx="5364480" cy="41452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28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FB93190E-D411-8143-A6FC-D7D0901E88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836579" y="1327843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</p:spTree>
    <p:extLst>
      <p:ext uri="{BB962C8B-B14F-4D97-AF65-F5344CB8AC3E}">
        <p14:creationId xmlns:p14="http://schemas.microsoft.com/office/powerpoint/2010/main" val="2812875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79" y="514555"/>
            <a:ext cx="10972800" cy="801216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0A96196-6663-BE48-84F6-D03BD6D013F7}"/>
              </a:ext>
            </a:extLst>
          </p:cNvPr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B55FA5-CA4A-E448-9725-792BEA8DEA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02322" y="5999999"/>
            <a:ext cx="8292988" cy="777375"/>
          </a:xfrm>
        </p:spPr>
        <p:txBody>
          <a:bodyPr anchor="ctr">
            <a:normAutofit/>
          </a:bodyPr>
          <a:lstStyle>
            <a:lvl1pPr marL="0" indent="0">
              <a:buNone/>
              <a:defRPr sz="12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0" name="Table Placeholder 3">
            <a:extLst>
              <a:ext uri="{FF2B5EF4-FFF2-40B4-BE49-F238E27FC236}">
                <a16:creationId xmlns:a16="http://schemas.microsoft.com/office/drawing/2014/main" id="{BBE4C6BF-515B-8B46-B231-0A1E9B37D37E}"/>
              </a:ext>
            </a:extLst>
          </p:cNvPr>
          <p:cNvSpPr>
            <a:spLocks noGrp="1"/>
          </p:cNvSpPr>
          <p:nvPr>
            <p:ph type="tbl" sz="quarter" idx="22"/>
          </p:nvPr>
        </p:nvSpPr>
        <p:spPr>
          <a:xfrm>
            <a:off x="836579" y="1327841"/>
            <a:ext cx="10972800" cy="4511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014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200988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31328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73831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317635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MWF 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795867" y="5624192"/>
            <a:ext cx="2838431" cy="85077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DFE888-3964-6049-A06D-A5CEB7777E8A}"/>
              </a:ext>
            </a:extLst>
          </p:cNvPr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775BC9-A92F-2545-A25D-DC4ABA5429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580" y="1958977"/>
            <a:ext cx="103632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43">
            <a:extLst>
              <a:ext uri="{FF2B5EF4-FFF2-40B4-BE49-F238E27FC236}">
                <a16:creationId xmlns:a16="http://schemas.microsoft.com/office/drawing/2014/main" id="{606BCFCF-79A7-BB43-9360-020629038A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6582" y="3352756"/>
            <a:ext cx="10363199" cy="832328"/>
          </a:xfrm>
        </p:spPr>
        <p:txBody>
          <a:bodyPr>
            <a:normAutofit/>
          </a:bodyPr>
          <a:lstStyle>
            <a:lvl1pPr marL="0" indent="0">
              <a:buNone/>
              <a:defRPr sz="1867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5CB601-0613-A14D-8EC1-3E713B7D92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581" y="1381535"/>
            <a:ext cx="103631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467" b="1" i="0" spc="1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</p:spTree>
    <p:extLst>
      <p:ext uri="{BB962C8B-B14F-4D97-AF65-F5344CB8AC3E}">
        <p14:creationId xmlns:p14="http://schemas.microsoft.com/office/powerpoint/2010/main" val="314226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581" y="1683951"/>
            <a:ext cx="10972798" cy="4267200"/>
          </a:xfrm>
        </p:spPr>
        <p:txBody>
          <a:bodyPr>
            <a:normAutofit/>
          </a:bodyPr>
          <a:lstStyle>
            <a:lvl1pPr marL="17144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71" indent="-17303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800">
                <a:solidFill>
                  <a:schemeClr val="tx1"/>
                </a:solidFill>
              </a:defRPr>
            </a:lvl2pPr>
            <a:lvl3pPr marL="515912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3pPr>
            <a:lvl4pPr marL="687353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600">
                <a:solidFill>
                  <a:schemeClr val="tx1"/>
                </a:solidFill>
              </a:defRPr>
            </a:lvl4pPr>
            <a:lvl5pPr marL="858796" indent="-171442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LucidaGrande" charset="0"/>
              <a:buChar char="-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8940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6579" y="177796"/>
            <a:ext cx="10972800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432615" y="6288149"/>
            <a:ext cx="376765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1067" b="0" i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067" b="0" i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836580" y="514555"/>
            <a:ext cx="10972800" cy="101153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4" y="5984044"/>
            <a:ext cx="2175933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930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5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3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4" r:id="rId9"/>
    <p:sldLayoutId id="2147483796" r:id="rId10"/>
    <p:sldLayoutId id="2147483808" r:id="rId11"/>
    <p:sldLayoutId id="2147483811" r:id="rId12"/>
    <p:sldLayoutId id="2147483812" r:id="rId13"/>
    <p:sldLayoutId id="2147483836" r:id="rId14"/>
    <p:sldLayoutId id="2147483837" r:id="rId15"/>
    <p:sldLayoutId id="2147483838" r:id="rId16"/>
    <p:sldLayoutId id="2147483839" r:id="rId17"/>
    <p:sldLayoutId id="2147483840" r:id="rId18"/>
    <p:sldLayoutId id="2147483825" r:id="rId19"/>
    <p:sldLayoutId id="2147483820" r:id="rId20"/>
    <p:sldLayoutId id="2147483821" r:id="rId21"/>
    <p:sldLayoutId id="2147483822" r:id="rId22"/>
    <p:sldLayoutId id="2147483823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03" r:id="rId34"/>
  </p:sldLayoutIdLst>
  <p:hf sldNum="0" hdr="0" dt="0"/>
  <p:txStyles>
    <p:titleStyle>
      <a:lvl1pPr algn="l" defTabSz="914356" rtl="0" eaLnBrk="1" latinLnBrk="0" hangingPunct="1">
        <a:lnSpc>
          <a:spcPct val="86000"/>
        </a:lnSpc>
        <a:spcBef>
          <a:spcPct val="0"/>
        </a:spcBef>
        <a:buNone/>
        <a:defRPr sz="24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1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71" indent="-173030" algn="l" defTabSz="91435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12" indent="-171442" algn="l" defTabSz="91435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53" indent="-171442" algn="l" defTabSz="91435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796" indent="-171442" algn="l" defTabSz="91435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74" indent="-228589" algn="l" defTabSz="9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6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26099/jjme-gb35" TargetMode="External"/><Relationship Id="rId3" Type="http://schemas.openxmlformats.org/officeDocument/2006/relationships/chart" Target="../charts/chart1.xml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4.sv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hyperlink" Target="https://doi.org/10.26099/jjme-gb35" TargetMode="Externa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jjme-gb35" TargetMode="Externa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jjme-gb35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chart" Target="../charts/chart10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oi.org/10.26099/jjme-gb35" TargetMode="Externa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jjme-gb35" TargetMode="Externa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D5F67463-38C0-E929-2184-875038EF45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264101026"/>
              </p:ext>
            </p:extLst>
          </p:nvPr>
        </p:nvGraphicFramePr>
        <p:xfrm>
          <a:off x="270164" y="1993901"/>
          <a:ext cx="11539215" cy="118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hart Placeholder 12">
            <a:extLst>
              <a:ext uri="{FF2B5EF4-FFF2-40B4-BE49-F238E27FC236}">
                <a16:creationId xmlns:a16="http://schemas.microsoft.com/office/drawing/2014/main" id="{236747FA-1F40-F4AD-F84D-1FA3D8A613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986373"/>
              </p:ext>
            </p:extLst>
          </p:nvPr>
        </p:nvGraphicFramePr>
        <p:xfrm>
          <a:off x="270164" y="3272653"/>
          <a:ext cx="11539249" cy="128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Chart Placeholder 12">
            <a:extLst>
              <a:ext uri="{FF2B5EF4-FFF2-40B4-BE49-F238E27FC236}">
                <a16:creationId xmlns:a16="http://schemas.microsoft.com/office/drawing/2014/main" id="{44EC0B0D-2116-4752-40BE-F4F9FA189B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4929104"/>
              </p:ext>
            </p:extLst>
          </p:nvPr>
        </p:nvGraphicFramePr>
        <p:xfrm>
          <a:off x="270164" y="4574778"/>
          <a:ext cx="11539249" cy="128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F9FD88-952A-0C0D-DF18-DD1E67616C51}"/>
              </a:ext>
            </a:extLst>
          </p:cNvPr>
          <p:cNvSpPr txBox="1"/>
          <p:nvPr/>
        </p:nvSpPr>
        <p:spPr>
          <a:xfrm>
            <a:off x="270164" y="3371069"/>
            <a:ext cx="9681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race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7B7D61-2EE1-666C-BCA9-0996B6229EEE}"/>
              </a:ext>
            </a:extLst>
          </p:cNvPr>
          <p:cNvCxnSpPr>
            <a:cxnSpLocks/>
          </p:cNvCxnSpPr>
          <p:nvPr/>
        </p:nvCxnSpPr>
        <p:spPr>
          <a:xfrm>
            <a:off x="366333" y="3342494"/>
            <a:ext cx="1130899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9D75560-186C-7924-09DA-594B6462F1F1}"/>
              </a:ext>
            </a:extLst>
          </p:cNvPr>
          <p:cNvSpPr txBox="1"/>
          <p:nvPr/>
        </p:nvSpPr>
        <p:spPr>
          <a:xfrm>
            <a:off x="270164" y="4690002"/>
            <a:ext cx="9681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age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16DCA48-0979-D23F-8565-B97D21EB8C68}"/>
              </a:ext>
            </a:extLst>
          </p:cNvPr>
          <p:cNvCxnSpPr>
            <a:cxnSpLocks/>
          </p:cNvCxnSpPr>
          <p:nvPr/>
        </p:nvCxnSpPr>
        <p:spPr>
          <a:xfrm>
            <a:off x="366333" y="4642377"/>
            <a:ext cx="1130899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Graphic 31">
            <a:extLst>
              <a:ext uri="{FF2B5EF4-FFF2-40B4-BE49-F238E27FC236}">
                <a16:creationId xmlns:a16="http://schemas.microsoft.com/office/drawing/2014/main" id="{2F97D7EE-7770-5DC4-E7DC-807D51FDB2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0164" y="1240954"/>
            <a:ext cx="363559" cy="36355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0DFB4D6-D0D6-9C29-DD85-1D26B2F472AE}"/>
              </a:ext>
            </a:extLst>
          </p:cNvPr>
          <p:cNvSpPr txBox="1"/>
          <p:nvPr/>
        </p:nvSpPr>
        <p:spPr>
          <a:xfrm>
            <a:off x="674136" y="1263349"/>
            <a:ext cx="10405221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eorgia" panose="02040502050405020303" pitchFamily="18" charset="0"/>
              </a:rPr>
              <a:t>In health care, how big of an issue do you think racism or discrimination based on race or ethnicity against patients is?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B170483F-820F-D3CF-A36B-244626C8D1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70164" y="5998903"/>
            <a:ext cx="9146398" cy="692843"/>
          </a:xfrm>
        </p:spPr>
        <p:txBody>
          <a:bodyPr>
            <a:noAutofit/>
          </a:bodyPr>
          <a:lstStyle/>
          <a:p>
            <a:r>
              <a:rPr lang="en-US" sz="900" dirty="0"/>
              <a:t>Notes: HCWs = health care workers. AAPI = Asian American and Pacific Islander.</a:t>
            </a:r>
          </a:p>
          <a:p>
            <a:r>
              <a:rPr lang="en-US" sz="900" dirty="0"/>
              <a:t>Data: African American Research Collaborative survey of health care workers, March 14 to April 5, 2023 (N = 3,000; margin of error = +/– 1.8%).</a:t>
            </a:r>
          </a:p>
          <a:p>
            <a:r>
              <a:rPr lang="en-US" sz="900" dirty="0"/>
              <a:t>Source: Henry Fernandez et al., </a:t>
            </a:r>
            <a:r>
              <a:rPr lang="en-US" sz="900" i="1" dirty="0"/>
              <a:t>Revealing Disparities: Health Care Workers’ Observations of Discrimination Against Patients </a:t>
            </a:r>
            <a:r>
              <a:rPr lang="en-US" sz="900" dirty="0"/>
              <a:t>(Commonwealth Fund</a:t>
            </a:r>
            <a:r>
              <a:rPr lang="en-US" sz="900"/>
              <a:t>, Feb. </a:t>
            </a:r>
            <a:r>
              <a:rPr lang="en-US" sz="900" dirty="0"/>
              <a:t>2024). </a:t>
            </a:r>
            <a:r>
              <a:rPr lang="en-US" sz="900" dirty="0">
                <a:hlinkClick r:id="rId8"/>
              </a:rPr>
              <a:t>https://</a:t>
            </a:r>
            <a:r>
              <a:rPr lang="en-US" sz="900" dirty="0" err="1">
                <a:hlinkClick r:id="rId8"/>
              </a:rPr>
              <a:t>doi.org</a:t>
            </a:r>
            <a:r>
              <a:rPr lang="en-US" sz="900" dirty="0">
                <a:hlinkClick r:id="rId8"/>
              </a:rPr>
              <a:t>/10.26099/jjme-gb35</a:t>
            </a:r>
            <a:endParaRPr lang="en-US" sz="9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8A05F4F-4765-D962-29EE-D1A299F1F6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Half of all health workers say racism against patients is a major problem or crisis.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70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D5F67463-38C0-E929-2184-875038EF45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53691455"/>
              </p:ext>
            </p:extLst>
          </p:nvPr>
        </p:nvGraphicFramePr>
        <p:xfrm>
          <a:off x="270164" y="1993901"/>
          <a:ext cx="11539215" cy="118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Placeholder 12">
            <a:extLst>
              <a:ext uri="{FF2B5EF4-FFF2-40B4-BE49-F238E27FC236}">
                <a16:creationId xmlns:a16="http://schemas.microsoft.com/office/drawing/2014/main" id="{236747FA-1F40-F4AD-F84D-1FA3D8A613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274563"/>
              </p:ext>
            </p:extLst>
          </p:nvPr>
        </p:nvGraphicFramePr>
        <p:xfrm>
          <a:off x="270164" y="3272653"/>
          <a:ext cx="11539249" cy="128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Placeholder 12">
            <a:extLst>
              <a:ext uri="{FF2B5EF4-FFF2-40B4-BE49-F238E27FC236}">
                <a16:creationId xmlns:a16="http://schemas.microsoft.com/office/drawing/2014/main" id="{44EC0B0D-2116-4752-40BE-F4F9FA189B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325956"/>
              </p:ext>
            </p:extLst>
          </p:nvPr>
        </p:nvGraphicFramePr>
        <p:xfrm>
          <a:off x="270164" y="4574778"/>
          <a:ext cx="11539249" cy="128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F9FD88-952A-0C0D-DF18-DD1E67616C51}"/>
              </a:ext>
            </a:extLst>
          </p:cNvPr>
          <p:cNvSpPr txBox="1"/>
          <p:nvPr/>
        </p:nvSpPr>
        <p:spPr>
          <a:xfrm>
            <a:off x="270164" y="3371069"/>
            <a:ext cx="9681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race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D75560-186C-7924-09DA-594B6462F1F1}"/>
              </a:ext>
            </a:extLst>
          </p:cNvPr>
          <p:cNvSpPr txBox="1"/>
          <p:nvPr/>
        </p:nvSpPr>
        <p:spPr>
          <a:xfrm>
            <a:off x="270164" y="4690002"/>
            <a:ext cx="9681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age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16DCA48-0979-D23F-8565-B97D21EB8C68}"/>
              </a:ext>
            </a:extLst>
          </p:cNvPr>
          <p:cNvCxnSpPr>
            <a:cxnSpLocks/>
          </p:cNvCxnSpPr>
          <p:nvPr/>
        </p:nvCxnSpPr>
        <p:spPr>
          <a:xfrm>
            <a:off x="367990" y="4642377"/>
            <a:ext cx="11304057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0DFB4D6-D0D6-9C29-DD85-1D26B2F472AE}"/>
              </a:ext>
            </a:extLst>
          </p:cNvPr>
          <p:cNvSpPr txBox="1"/>
          <p:nvPr/>
        </p:nvSpPr>
        <p:spPr>
          <a:xfrm>
            <a:off x="656025" y="1169109"/>
            <a:ext cx="1101602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eorgia" panose="02040502050405020303" pitchFamily="18" charset="0"/>
              </a:rPr>
              <a:t>In the places that you have worked as a health care professional, have you ever witnessed patients face racism or discrimination based on their race or ethnicity?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21AAE74-B356-CD53-ACAB-A44BEBABB6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70164" y="5998903"/>
            <a:ext cx="9319885" cy="692843"/>
          </a:xfrm>
        </p:spPr>
        <p:txBody>
          <a:bodyPr>
            <a:noAutofit/>
          </a:bodyPr>
          <a:lstStyle/>
          <a:p>
            <a:r>
              <a:rPr lang="en-US" dirty="0"/>
              <a:t>Notes: HCWs = health care workers. AAPI = Asian American and Pacific Islander.</a:t>
            </a:r>
          </a:p>
          <a:p>
            <a:r>
              <a:rPr lang="en-US" dirty="0"/>
              <a:t>Data: African American Research Collaborative survey of health care workers, March 14 to April 5, 2023 (N = 3,000; margin of error = +/– 1.8%).</a:t>
            </a:r>
          </a:p>
          <a:p>
            <a:r>
              <a:rPr lang="en-US" dirty="0"/>
              <a:t>Source: Henry Fernandez et al., </a:t>
            </a:r>
            <a:r>
              <a:rPr lang="en-US" i="1" dirty="0"/>
              <a:t>Revealing Disparities: Health Care Workers’ Observations of Discrimination Against Patients </a:t>
            </a:r>
            <a:r>
              <a:rPr lang="en-US" dirty="0"/>
              <a:t>(Commonwealth Fund, Feb. 2024). </a:t>
            </a:r>
            <a:r>
              <a:rPr lang="en-US" dirty="0">
                <a:hlinkClick r:id="rId5"/>
              </a:rPr>
              <a:t>https://doi.org/10.26099/jjme-gb35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67F9FA-DE82-1E85-3EBF-027F4C4036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Nearly half of all health care workers have witnessed discrimination against patients.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6DF34F0-35AE-45A7-7454-03CE156471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0164" y="1240954"/>
            <a:ext cx="363559" cy="36355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098E4F-007B-5533-56AE-A3E3D7B888C1}"/>
              </a:ext>
            </a:extLst>
          </p:cNvPr>
          <p:cNvCxnSpPr>
            <a:cxnSpLocks/>
          </p:cNvCxnSpPr>
          <p:nvPr/>
        </p:nvCxnSpPr>
        <p:spPr>
          <a:xfrm>
            <a:off x="366333" y="3342494"/>
            <a:ext cx="1130571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10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D5F67463-38C0-E929-2184-875038EF45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50223527"/>
              </p:ext>
            </p:extLst>
          </p:nvPr>
        </p:nvGraphicFramePr>
        <p:xfrm>
          <a:off x="270164" y="2127251"/>
          <a:ext cx="11539215" cy="2559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F9FD88-952A-0C0D-DF18-DD1E67616C51}"/>
              </a:ext>
            </a:extLst>
          </p:cNvPr>
          <p:cNvSpPr txBox="1"/>
          <p:nvPr/>
        </p:nvSpPr>
        <p:spPr>
          <a:xfrm>
            <a:off x="270164" y="2161192"/>
            <a:ext cx="276779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racial makeup of facility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21AAE74-B356-CD53-ACAB-A44BEBABB6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Autofit/>
          </a:bodyPr>
          <a:lstStyle/>
          <a:p>
            <a:r>
              <a:rPr lang="en-US" dirty="0"/>
              <a:t>Data: African American Research Collaborative survey of health care workers, March 14 to April 5, 2023 (N = 3,000; margin of error = +/– 1.8%).</a:t>
            </a:r>
          </a:p>
          <a:p>
            <a:r>
              <a:rPr lang="en-US" dirty="0"/>
              <a:t>Source: Henry Fernandez et al., </a:t>
            </a:r>
            <a:r>
              <a:rPr lang="en-US" i="1" dirty="0"/>
              <a:t>Revealing Disparities: Health Care Workers’ Observations of Discrimination Against Patients </a:t>
            </a:r>
            <a:r>
              <a:rPr lang="en-US" dirty="0"/>
              <a:t>(Commonwealth Fund, Feb. 2024). </a:t>
            </a:r>
            <a:r>
              <a:rPr lang="en-US" dirty="0">
                <a:hlinkClick r:id="rId3"/>
              </a:rPr>
              <a:t>https://doi.org/10.26099/jjme-gb35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D42F79-F3F5-BCFD-F162-4D2723A5A5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Employees of a facility with mostly Black or Latino patients reported witnessing discrimination at higher rates. 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2726CFB-9635-264F-35B7-9382A0D2C8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164" y="1240954"/>
            <a:ext cx="363559" cy="3635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9A53AC-CF07-78BA-6A7F-066AEC5B063D}"/>
              </a:ext>
            </a:extLst>
          </p:cNvPr>
          <p:cNvSpPr txBox="1"/>
          <p:nvPr/>
        </p:nvSpPr>
        <p:spPr>
          <a:xfrm>
            <a:off x="656024" y="1169109"/>
            <a:ext cx="1126581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eorgia" panose="02040502050405020303" pitchFamily="18" charset="0"/>
              </a:rPr>
              <a:t>In the places that you have worked as a health care professional, have you ever witnessed patients face racism or discrimination based on their race or ethnicity?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68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D5F67463-38C0-E929-2184-875038EF45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782114293"/>
              </p:ext>
            </p:extLst>
          </p:nvPr>
        </p:nvGraphicFramePr>
        <p:xfrm>
          <a:off x="4610100" y="2299692"/>
          <a:ext cx="7061947" cy="124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F9FD88-952A-0C0D-DF18-DD1E67616C51}"/>
              </a:ext>
            </a:extLst>
          </p:cNvPr>
          <p:cNvSpPr txBox="1"/>
          <p:nvPr/>
        </p:nvSpPr>
        <p:spPr>
          <a:xfrm>
            <a:off x="5557056" y="2126774"/>
            <a:ext cx="47204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Respondents who strongly or somewhat agree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21AAE74-B356-CD53-ACAB-A44BEBABB6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 HCWs = health care workers</a:t>
            </a:r>
          </a:p>
          <a:p>
            <a:r>
              <a:rPr lang="en-US" dirty="0"/>
              <a:t>Data: African American Research Collaborative survey of health care workers, March 14 to April 5, 2023 (N = 3,000; margin of error = +/– 1.8%).</a:t>
            </a:r>
          </a:p>
          <a:p>
            <a:r>
              <a:rPr lang="en-US" dirty="0"/>
              <a:t>Source: Henry Fernandez et al., </a:t>
            </a:r>
            <a:r>
              <a:rPr lang="en-US" i="1" dirty="0"/>
              <a:t>Revealing Disparities: Health Care Workers’ Observations of Discrimination Against Patients </a:t>
            </a:r>
            <a:r>
              <a:rPr lang="en-US" dirty="0"/>
              <a:t>(Commonwealth Fund, Feb. 2024). </a:t>
            </a:r>
            <a:r>
              <a:rPr lang="en-US" dirty="0">
                <a:hlinkClick r:id="rId3"/>
              </a:rPr>
              <a:t>https://doi.org/10.26099/jjme-gb35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45FDEE-4127-1054-B8B3-4157C76E0085}"/>
              </a:ext>
            </a:extLst>
          </p:cNvPr>
          <p:cNvSpPr txBox="1"/>
          <p:nvPr/>
        </p:nvSpPr>
        <p:spPr>
          <a:xfrm>
            <a:off x="270164" y="2538126"/>
            <a:ext cx="3196936" cy="954107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Medical providers can be more accepting of white patients advocating for themselves than Black patients doing so.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3E60B3B-9FF5-502A-0F6A-7EEBA55333AD}"/>
              </a:ext>
            </a:extLst>
          </p:cNvPr>
          <p:cNvCxnSpPr>
            <a:cxnSpLocks/>
          </p:cNvCxnSpPr>
          <p:nvPr/>
        </p:nvCxnSpPr>
        <p:spPr>
          <a:xfrm>
            <a:off x="270163" y="3923519"/>
            <a:ext cx="114018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Placeholder 12">
            <a:extLst>
              <a:ext uri="{FF2B5EF4-FFF2-40B4-BE49-F238E27FC236}">
                <a16:creationId xmlns:a16="http://schemas.microsoft.com/office/drawing/2014/main" id="{DA4E4079-A586-D3AB-DBC5-B34A2CDB56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1928579"/>
              </p:ext>
            </p:extLst>
          </p:nvPr>
        </p:nvGraphicFramePr>
        <p:xfrm>
          <a:off x="4610100" y="4129095"/>
          <a:ext cx="7061947" cy="124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5F4DE8C-4BDC-94EF-466C-1EEEEF3D5B27}"/>
              </a:ext>
            </a:extLst>
          </p:cNvPr>
          <p:cNvSpPr txBox="1"/>
          <p:nvPr/>
        </p:nvSpPr>
        <p:spPr>
          <a:xfrm>
            <a:off x="270163" y="4260261"/>
            <a:ext cx="4161159" cy="1169551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Patients who mostly speak Spanish, Chinese, Tagalog, Vietnamese, Creole, or other languages aside from English may not always receive equal quality treatment from health care providers compared to English-speaking patients.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CE8A8DEF-7C49-4749-8DD8-355301DB97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Large percentages of health care workers agree that patients can receive disparate care based on race, ethnicity, or language.</a:t>
            </a:r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1823A04-E75C-41EB-B5F3-3526F5A14D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0164" y="1240954"/>
            <a:ext cx="363559" cy="36355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9243785-2B1C-12D3-E6E5-C49D35EC6880}"/>
              </a:ext>
            </a:extLst>
          </p:cNvPr>
          <p:cNvSpPr txBox="1"/>
          <p:nvPr/>
        </p:nvSpPr>
        <p:spPr>
          <a:xfrm>
            <a:off x="674136" y="1263349"/>
            <a:ext cx="10405221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eorgia" panose="02040502050405020303" pitchFamily="18" charset="0"/>
              </a:rPr>
              <a:t>Based on your experience, do you agree or disagree with the following statements?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3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D5F67463-38C0-E929-2184-875038EF45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04817366"/>
              </p:ext>
            </p:extLst>
          </p:nvPr>
        </p:nvGraphicFramePr>
        <p:xfrm>
          <a:off x="270164" y="1993901"/>
          <a:ext cx="11539215" cy="118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hart Placeholder 12">
            <a:extLst>
              <a:ext uri="{FF2B5EF4-FFF2-40B4-BE49-F238E27FC236}">
                <a16:creationId xmlns:a16="http://schemas.microsoft.com/office/drawing/2014/main" id="{236747FA-1F40-F4AD-F84D-1FA3D8A613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565625"/>
              </p:ext>
            </p:extLst>
          </p:nvPr>
        </p:nvGraphicFramePr>
        <p:xfrm>
          <a:off x="270164" y="3272653"/>
          <a:ext cx="11539249" cy="128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Chart Placeholder 12">
            <a:extLst>
              <a:ext uri="{FF2B5EF4-FFF2-40B4-BE49-F238E27FC236}">
                <a16:creationId xmlns:a16="http://schemas.microsoft.com/office/drawing/2014/main" id="{44EC0B0D-2116-4752-40BE-F4F9FA189B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647874"/>
              </p:ext>
            </p:extLst>
          </p:nvPr>
        </p:nvGraphicFramePr>
        <p:xfrm>
          <a:off x="270164" y="4574779"/>
          <a:ext cx="11539249" cy="105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F9FD88-952A-0C0D-DF18-DD1E67616C51}"/>
              </a:ext>
            </a:extLst>
          </p:cNvPr>
          <p:cNvSpPr txBox="1"/>
          <p:nvPr/>
        </p:nvSpPr>
        <p:spPr>
          <a:xfrm>
            <a:off x="270164" y="3371069"/>
            <a:ext cx="9681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race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D75560-186C-7924-09DA-594B6462F1F1}"/>
              </a:ext>
            </a:extLst>
          </p:cNvPr>
          <p:cNvSpPr txBox="1"/>
          <p:nvPr/>
        </p:nvSpPr>
        <p:spPr>
          <a:xfrm>
            <a:off x="270164" y="4690002"/>
            <a:ext cx="9681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age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B170483F-820F-D3CF-A36B-244626C8D1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 HCWs = health care workers. AAPI = Asian American and Pacific Islander.</a:t>
            </a:r>
          </a:p>
          <a:p>
            <a:r>
              <a:rPr lang="en-US" dirty="0"/>
              <a:t>Data: African American Research Collaborative survey of health care workers, March 14 to April 5, 2023 (N = 3,000; margin of error = +/– 1.8%).</a:t>
            </a:r>
          </a:p>
          <a:p>
            <a:r>
              <a:rPr lang="en-US" dirty="0"/>
              <a:t>Source: Henry Fernandez et al., </a:t>
            </a:r>
            <a:r>
              <a:rPr lang="en-US" i="1" dirty="0"/>
              <a:t>Revealing Disparities: Health Care Workers’ Observations of Discrimination Against Patients </a:t>
            </a:r>
            <a:r>
              <a:rPr lang="en-US" dirty="0"/>
              <a:t>(Commonwealth Fund, Feb. 2024). </a:t>
            </a:r>
            <a:r>
              <a:rPr lang="en-US" dirty="0">
                <a:hlinkClick r:id="rId6"/>
              </a:rPr>
              <a:t>https://doi.org/10.26099/jjme-gb35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258C78-630F-5ECD-3A67-04B06658D6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Health care workers report facing stress because of racial or ethnic discrimination in health care.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C5E7C4F-6081-EABA-2268-F989291BED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0164" y="1240954"/>
            <a:ext cx="363559" cy="3635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E03806-7F2E-B252-1E80-626271994625}"/>
              </a:ext>
            </a:extLst>
          </p:cNvPr>
          <p:cNvSpPr txBox="1"/>
          <p:nvPr/>
        </p:nvSpPr>
        <p:spPr>
          <a:xfrm>
            <a:off x="656025" y="1169109"/>
            <a:ext cx="1101602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eorgia" panose="02040502050405020303" pitchFamily="18" charset="0"/>
              </a:rPr>
              <a:t>Thinking about your work in health care over the past five years, how much stress does dealing with racism or discrimination based on race or ethnicity create for you?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024F1A2-E268-A52A-C98B-743F7D993D76}"/>
              </a:ext>
            </a:extLst>
          </p:cNvPr>
          <p:cNvCxnSpPr>
            <a:cxnSpLocks/>
          </p:cNvCxnSpPr>
          <p:nvPr/>
        </p:nvCxnSpPr>
        <p:spPr>
          <a:xfrm>
            <a:off x="367990" y="4642377"/>
            <a:ext cx="11304057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9604C08-3023-3044-1675-38CF6DA00831}"/>
              </a:ext>
            </a:extLst>
          </p:cNvPr>
          <p:cNvCxnSpPr>
            <a:cxnSpLocks/>
          </p:cNvCxnSpPr>
          <p:nvPr/>
        </p:nvCxnSpPr>
        <p:spPr>
          <a:xfrm>
            <a:off x="366333" y="3342494"/>
            <a:ext cx="1130571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41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D5F67463-38C0-E929-2184-875038EF45B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404637757"/>
              </p:ext>
            </p:extLst>
          </p:nvPr>
        </p:nvGraphicFramePr>
        <p:xfrm>
          <a:off x="270164" y="2127252"/>
          <a:ext cx="11539215" cy="2197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F9FD88-952A-0C0D-DF18-DD1E67616C51}"/>
              </a:ext>
            </a:extLst>
          </p:cNvPr>
          <p:cNvSpPr txBox="1"/>
          <p:nvPr/>
        </p:nvSpPr>
        <p:spPr>
          <a:xfrm>
            <a:off x="270164" y="2161192"/>
            <a:ext cx="276779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By racial makeup of facility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21AAE74-B356-CD53-ACAB-A44BEBABB6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Data: African American Research Collaborative survey of health care workers, March 14 to April 5, 2023 (N = 3,000; margin of error = +/– 1.8%).</a:t>
            </a:r>
          </a:p>
          <a:p>
            <a:r>
              <a:rPr lang="en-US" dirty="0"/>
              <a:t>Source: Henry Fernandez et al., </a:t>
            </a:r>
            <a:r>
              <a:rPr lang="en-US" i="1" dirty="0"/>
              <a:t>Revealing Disparities: Health Care Workers’ Observations of Discrimination Against Patients </a:t>
            </a:r>
            <a:r>
              <a:rPr lang="en-US" dirty="0"/>
              <a:t>(Commonwealth Fund, Feb. 2024). </a:t>
            </a:r>
            <a:r>
              <a:rPr lang="en-US" dirty="0">
                <a:hlinkClick r:id="rId3"/>
              </a:rPr>
              <a:t>https://doi.org/10.26099/jjme-gb35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6CA9717-8A09-EF0E-8B75-DD339038A7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Employees of a facility with mostly Black or Latino patients were more likely to report experiencing a lot of stress.</a:t>
            </a:r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A90816C-7BFA-EB42-2F9D-31F2D0D880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164" y="1240954"/>
            <a:ext cx="363559" cy="36355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E37924B-7B96-4626-C3F5-AE82D1C8B612}"/>
              </a:ext>
            </a:extLst>
          </p:cNvPr>
          <p:cNvSpPr txBox="1"/>
          <p:nvPr/>
        </p:nvSpPr>
        <p:spPr>
          <a:xfrm>
            <a:off x="656025" y="1169109"/>
            <a:ext cx="1101602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eorgia" panose="02040502050405020303" pitchFamily="18" charset="0"/>
              </a:rPr>
              <a:t>Thinking about your work in health care over the past five years, how much stress does dealing with racism or discrimination based on race or ethnicity create for you?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3635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5" id="{3FFC4559-1BAF-7F42-A898-B3598B040620}" vid="{A167C7B2-675D-E44E-AD59-987CD75A0A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79e32d49ae6575f46a30ef2f0eee64a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7e0189234081f23d595eebfc5a98859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/>
        <AccountId xsi:nil="true"/>
        <AccountType/>
      </UserInfo>
    </SharedWithUsers>
    <MediaLengthInSeconds xmlns="29e91428-62e1-404e-8dba-d479e0ef01ba" xsi:nil="true"/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62530B-BB8A-4FE9-952A-9874CAC36A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2B60CF-40F9-4360-8516-8A258CFA1767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fd0705cf-2316-48c0-96f8-e5d689de0d99"/>
    <ds:schemaRef ds:uri="29e91428-62e1-404e-8dba-d479e0ef01b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CMWF_Template_Apr2017</Template>
  <TotalTime>8648</TotalTime>
  <Words>807</Words>
  <Application>Microsoft Office PowerPoint</Application>
  <PresentationFormat>Widescreen</PresentationFormat>
  <Paragraphs>43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Georgia</vt:lpstr>
      <vt:lpstr>LucidaGrande</vt:lpstr>
      <vt:lpstr>Trebuchet MS</vt:lpstr>
      <vt:lpstr>1_Office Theme</vt:lpstr>
      <vt:lpstr>Half of all health workers say racism against patients is a major problem or crisis.</vt:lpstr>
      <vt:lpstr>Nearly half of all health care workers have witnessed discrimination against patients.</vt:lpstr>
      <vt:lpstr>Employees of a facility with mostly Black or Latino patients reported witnessing discrimination at higher rates. </vt:lpstr>
      <vt:lpstr>Large percentages of health care workers agree that patients can receive disparate care based on race, ethnicity, or language.</vt:lpstr>
      <vt:lpstr>Health care workers report facing stress because of racial or ethnic discrimination in health care.</vt:lpstr>
      <vt:lpstr>Employees of a facility with mostly Black or Latino patients were more likely to report experiencing a lot of stress.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Revealing Disparities: Health Care Workers’ Observations of Discrimination Against Patients</dc:title>
  <dc:creator>mav@cmwf.org;lz@cmwf.org</dc:creator>
  <cp:lastModifiedBy>Paul Frame</cp:lastModifiedBy>
  <cp:revision>172</cp:revision>
  <cp:lastPrinted>2018-05-16T13:47:02Z</cp:lastPrinted>
  <dcterms:created xsi:type="dcterms:W3CDTF">2018-01-08T16:50:19Z</dcterms:created>
  <dcterms:modified xsi:type="dcterms:W3CDTF">2024-02-14T23:19:10Z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0x010100EA86F167E7CC7A4FA5999C49E55F608F</vt:lpwstr>
  </property>
  <property fmtid="{D5CDD505-2E9C-101B-9397-08002B2CF9AE}" pid="3" name="Order">
    <vt:r8>45800000</vt:r8>
  </property>
  <property fmtid="{D5CDD505-2E9C-101B-9397-08002B2CF9AE}" pid="4" name="xd_ProgID">
    <vt:lpwstr/>
  </property>
  <property fmtid="{D5CDD505-2E9C-101B-9397-08002B2CF9AE}" pid="5" name="TemplateUrl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