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14" r:id="rId4"/>
  </p:sldMasterIdLst>
  <p:notesMasterIdLst>
    <p:notesMasterId r:id="rId10"/>
  </p:notesMasterIdLst>
  <p:handoutMasterIdLst>
    <p:handoutMasterId r:id="rId11"/>
  </p:handoutMasterIdLst>
  <p:sldIdLst>
    <p:sldId id="549" r:id="rId5"/>
    <p:sldId id="647" r:id="rId6"/>
    <p:sldId id="583" r:id="rId7"/>
    <p:sldId id="648" r:id="rId8"/>
    <p:sldId id="649" r:id="rId9"/>
  </p:sldIdLst>
  <p:sldSz cx="9144000" cy="6858000" type="screen4x3"/>
  <p:notesSz cx="6858000" cy="9144000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" userDrawn="1">
          <p15:clr>
            <a:srgbClr val="A4A3A4"/>
          </p15:clr>
        </p15:guide>
        <p15:guide id="2" pos="2988" userDrawn="1">
          <p15:clr>
            <a:srgbClr val="A4A3A4"/>
          </p15:clr>
        </p15:guide>
        <p15:guide id="3" orient="horz" pos="1094" userDrawn="1">
          <p15:clr>
            <a:srgbClr val="A4A3A4"/>
          </p15:clr>
        </p15:guide>
        <p15:guide id="4" pos="249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014FA18-9C55-878C-8EB9-CFD8986B63D2}" name="Jen Wilson" initials="JW" userId="S::jmw@cmwf.org::000f367a-3246-491c-88b4-803a33f58a8b" providerId="AD"/>
  <p188:author id="{EF225733-5D94-4707-4674-3EE08DEA1D1E}" name="Christina Ramsay" initials="CR" userId="S::cr@cmwf.org::8ead293d-35ab-4fb1-bfd1-8323c2c646a5" providerId="AD"/>
  <p188:author id="{9CE0CAF8-EE4E-1962-E99A-B0922BC814E6}" name="Gretchen Jacobson" initials="GJ" userId="S::gj@cmwf.org::efdee43f-1bd1-4dd3-a09c-b4ee2bb08f79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urnendu Biswas" initials="PB" lastIdx="1" clrIdx="0"/>
  <p:cmAuthor id="2" name="Don Moulds" initials="DM" lastIdx="4" clrIdx="1"/>
  <p:cmAuthor id="3" name="Shanoor Seervai" initials="SS" lastIdx="2" clrIdx="2"/>
  <p:cmAuthor id="4" name="Jen Wilson" initials="JW" lastIdx="1" clrIdx="3"/>
  <p:cmAuthor id="5" name="Jen Wilson" initials="JW [2]" lastIdx="1" clrIdx="4"/>
  <p:cmAuthor id="6" name="Willow Burns" initials="WB" lastIdx="81" clrIdx="5">
    <p:extLst>
      <p:ext uri="{19B8F6BF-5375-455C-9EA6-DF929625EA0E}">
        <p15:presenceInfo xmlns:p15="http://schemas.microsoft.com/office/powerpoint/2012/main" userId="S-1-5-21-2083667071-1112689225-1550850067-51084" providerId="AD"/>
      </p:ext>
    </p:extLst>
  </p:cmAuthor>
  <p:cmAuthor id="7" name="Aimee Cicchiello" initials="AC" lastIdx="20" clrIdx="6">
    <p:extLst>
      <p:ext uri="{19B8F6BF-5375-455C-9EA6-DF929625EA0E}">
        <p15:presenceInfo xmlns:p15="http://schemas.microsoft.com/office/powerpoint/2012/main" userId="S::avc@cmwf.org::2ea338a1-4ef5-41f4-a49f-69666b141279" providerId="AD"/>
      </p:ext>
    </p:extLst>
  </p:cmAuthor>
  <p:cmAuthor id="8" name="JPS" initials="JPS" lastIdx="51" clrIdx="7">
    <p:extLst>
      <p:ext uri="{19B8F6BF-5375-455C-9EA6-DF929625EA0E}">
        <p15:presenceInfo xmlns:p15="http://schemas.microsoft.com/office/powerpoint/2012/main" userId="JPS" providerId="None"/>
      </p:ext>
    </p:extLst>
  </p:cmAuthor>
  <p:cmAuthor id="9" name="Chris Hollander" initials="CH" lastIdx="24" clrIdx="8">
    <p:extLst>
      <p:ext uri="{19B8F6BF-5375-455C-9EA6-DF929625EA0E}">
        <p15:presenceInfo xmlns:p15="http://schemas.microsoft.com/office/powerpoint/2012/main" userId="S::CAH@CMWF.org::45bf6f1b-2827-4b00-a19f-e2c1d925869e" providerId="AD"/>
      </p:ext>
    </p:extLst>
  </p:cmAuthor>
  <p:cmAuthor id="10" name="Gretchen Jacobson" initials="GJ" lastIdx="2" clrIdx="9">
    <p:extLst>
      <p:ext uri="{19B8F6BF-5375-455C-9EA6-DF929625EA0E}">
        <p15:presenceInfo xmlns:p15="http://schemas.microsoft.com/office/powerpoint/2012/main" userId="Gretchen Jacobson" providerId="None"/>
      </p:ext>
    </p:extLst>
  </p:cmAuthor>
  <p:cmAuthor id="11" name="Eric Schneider" initials="ES" lastIdx="2" clrIdx="10">
    <p:extLst>
      <p:ext uri="{19B8F6BF-5375-455C-9EA6-DF929625EA0E}">
        <p15:presenceInfo xmlns:p15="http://schemas.microsoft.com/office/powerpoint/2012/main" userId="S::es@cmwf.org::80a201c7-57ed-49ad-9c81-ba1f2403851f" providerId="AD"/>
      </p:ext>
    </p:extLst>
  </p:cmAuthor>
  <p:cmAuthor id="12" name="David Blumenthal" initials="DB" lastIdx="9" clrIdx="11">
    <p:extLst>
      <p:ext uri="{19B8F6BF-5375-455C-9EA6-DF929625EA0E}">
        <p15:presenceInfo xmlns:p15="http://schemas.microsoft.com/office/powerpoint/2012/main" userId="S::db@cmwf.org::6a0aad8f-9010-439d-b49c-01ac81fd7255" providerId="AD"/>
      </p:ext>
    </p:extLst>
  </p:cmAuthor>
  <p:cmAuthor id="13" name="Gretchen Jacobson" initials="GJ [2]" lastIdx="20" clrIdx="12">
    <p:extLst>
      <p:ext uri="{19B8F6BF-5375-455C-9EA6-DF929625EA0E}">
        <p15:presenceInfo xmlns:p15="http://schemas.microsoft.com/office/powerpoint/2012/main" userId="S::gj@cmwf.org::efdee43f-1bd1-4dd3-a09c-b4ee2bb08f79" providerId="AD"/>
      </p:ext>
    </p:extLst>
  </p:cmAuthor>
  <p:cmAuthor id="14" name="Janet Sutton" initials="JS" lastIdx="14" clrIdx="13">
    <p:extLst>
      <p:ext uri="{19B8F6BF-5375-455C-9EA6-DF929625EA0E}">
        <p15:presenceInfo xmlns:p15="http://schemas.microsoft.com/office/powerpoint/2012/main" userId="a984f1dc4486785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1B5A5"/>
    <a:srgbClr val="7EB4A3"/>
    <a:srgbClr val="495149"/>
    <a:srgbClr val="65A591"/>
    <a:srgbClr val="6A6A6A"/>
    <a:srgbClr val="FFFF66"/>
    <a:srgbClr val="DDDDDD"/>
    <a:srgbClr val="000000"/>
    <a:srgbClr val="A3C9BD"/>
    <a:srgbClr val="416F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9880FA-48D4-CD47-B39B-B750CB0DEF40}" v="41" dt="2024-01-31T18:50:52.9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22"/>
    <p:restoredTop sz="94849"/>
  </p:normalViewPr>
  <p:slideViewPr>
    <p:cSldViewPr snapToGrid="0">
      <p:cViewPr varScale="1">
        <p:scale>
          <a:sx n="115" d="100"/>
          <a:sy n="115" d="100"/>
        </p:scale>
        <p:origin x="264" y="208"/>
      </p:cViewPr>
      <p:guideLst>
        <p:guide orient="horz" pos="1570"/>
        <p:guide pos="2988"/>
        <p:guide orient="horz" pos="1094"/>
        <p:guide pos="249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 Wilson" userId="000f367a-3246-491c-88b4-803a33f58a8b" providerId="ADAL" clId="{BA9880FA-48D4-CD47-B39B-B750CB0DEF40}"/>
    <pc:docChg chg="undo custSel addSld delSld modSld delMainMaster modMainMaster delSection">
      <pc:chgData name="Jen Wilson" userId="000f367a-3246-491c-88b4-803a33f58a8b" providerId="ADAL" clId="{BA9880FA-48D4-CD47-B39B-B750CB0DEF40}" dt="2024-01-31T18:51:46.655" v="318" actId="1038"/>
      <pc:docMkLst>
        <pc:docMk/>
      </pc:docMkLst>
      <pc:sldChg chg="addSp delSp modSp mod modClrScheme delCm modCm chgLayout">
        <pc:chgData name="Jen Wilson" userId="000f367a-3246-491c-88b4-803a33f58a8b" providerId="ADAL" clId="{BA9880FA-48D4-CD47-B39B-B750CB0DEF40}" dt="2024-01-31T18:45:31.773" v="179"/>
        <pc:sldMkLst>
          <pc:docMk/>
          <pc:sldMk cId="4268424004" sldId="549"/>
        </pc:sldMkLst>
        <pc:spChg chg="add del mod ord">
          <ac:chgData name="Jen Wilson" userId="000f367a-3246-491c-88b4-803a33f58a8b" providerId="ADAL" clId="{BA9880FA-48D4-CD47-B39B-B750CB0DEF40}" dt="2024-01-31T18:43:01.914" v="123" actId="6264"/>
          <ac:spMkLst>
            <pc:docMk/>
            <pc:sldMk cId="4268424004" sldId="549"/>
            <ac:spMk id="2" creationId="{C17393B5-FFFC-9B0F-EB80-9A3170FB64BC}"/>
          </ac:spMkLst>
        </pc:spChg>
        <pc:spChg chg="del mod ord">
          <ac:chgData name="Jen Wilson" userId="000f367a-3246-491c-88b4-803a33f58a8b" providerId="ADAL" clId="{BA9880FA-48D4-CD47-B39B-B750CB0DEF40}" dt="2024-01-31T18:43:13.657" v="128" actId="478"/>
          <ac:spMkLst>
            <pc:docMk/>
            <pc:sldMk cId="4268424004" sldId="549"/>
            <ac:spMk id="3" creationId="{00000000-0000-0000-0000-000000000000}"/>
          </ac:spMkLst>
        </pc:spChg>
        <pc:spChg chg="add del mod ord">
          <ac:chgData name="Jen Wilson" userId="000f367a-3246-491c-88b4-803a33f58a8b" providerId="ADAL" clId="{BA9880FA-48D4-CD47-B39B-B750CB0DEF40}" dt="2024-01-31T18:43:01.914" v="123" actId="6264"/>
          <ac:spMkLst>
            <pc:docMk/>
            <pc:sldMk cId="4268424004" sldId="549"/>
            <ac:spMk id="4" creationId="{FFD00306-C8BF-A440-A533-CF1BB4AE11BA}"/>
          </ac:spMkLst>
        </pc:spChg>
        <pc:spChg chg="add del mod ord">
          <ac:chgData name="Jen Wilson" userId="000f367a-3246-491c-88b4-803a33f58a8b" providerId="ADAL" clId="{BA9880FA-48D4-CD47-B39B-B750CB0DEF40}" dt="2024-01-31T18:43:01.914" v="123" actId="6264"/>
          <ac:spMkLst>
            <pc:docMk/>
            <pc:sldMk cId="4268424004" sldId="549"/>
            <ac:spMk id="5" creationId="{E7B63160-F1AD-4499-421C-8387881FB9D0}"/>
          </ac:spMkLst>
        </pc:spChg>
        <pc:spChg chg="add del mod">
          <ac:chgData name="Jen Wilson" userId="000f367a-3246-491c-88b4-803a33f58a8b" providerId="ADAL" clId="{BA9880FA-48D4-CD47-B39B-B750CB0DEF40}" dt="2024-01-31T18:43:01.914" v="123" actId="6264"/>
          <ac:spMkLst>
            <pc:docMk/>
            <pc:sldMk cId="4268424004" sldId="549"/>
            <ac:spMk id="6" creationId="{5803F304-CAE7-CD9F-AAA6-DB1815B07BAD}"/>
          </ac:spMkLst>
        </pc:spChg>
        <pc:spChg chg="del mod">
          <ac:chgData name="Jen Wilson" userId="000f367a-3246-491c-88b4-803a33f58a8b" providerId="ADAL" clId="{BA9880FA-48D4-CD47-B39B-B750CB0DEF40}" dt="2024-01-31T18:43:21.088" v="134" actId="478"/>
          <ac:spMkLst>
            <pc:docMk/>
            <pc:sldMk cId="4268424004" sldId="549"/>
            <ac:spMk id="7" creationId="{33FC29CA-817C-45B7-9EB1-B993DF4C99DA}"/>
          </ac:spMkLst>
        </pc:spChg>
        <pc:spChg chg="del mod">
          <ac:chgData name="Jen Wilson" userId="000f367a-3246-491c-88b4-803a33f58a8b" providerId="ADAL" clId="{BA9880FA-48D4-CD47-B39B-B750CB0DEF40}" dt="2024-01-31T18:43:14.503" v="131" actId="478"/>
          <ac:spMkLst>
            <pc:docMk/>
            <pc:sldMk cId="4268424004" sldId="549"/>
            <ac:spMk id="8" creationId="{BED8F2B2-E193-4ECA-BC19-31D45925CA54}"/>
          </ac:spMkLst>
        </pc:spChg>
        <pc:spChg chg="add mod ord">
          <ac:chgData name="Jen Wilson" userId="000f367a-3246-491c-88b4-803a33f58a8b" providerId="ADAL" clId="{BA9880FA-48D4-CD47-B39B-B750CB0DEF40}" dt="2024-01-31T18:43:24.400" v="136" actId="6264"/>
          <ac:spMkLst>
            <pc:docMk/>
            <pc:sldMk cId="4268424004" sldId="549"/>
            <ac:spMk id="13" creationId="{4EF034CC-2323-190E-0E1A-7399FB185AE6}"/>
          </ac:spMkLst>
        </pc:spChg>
        <pc:spChg chg="add del mod ord">
          <ac:chgData name="Jen Wilson" userId="000f367a-3246-491c-88b4-803a33f58a8b" providerId="ADAL" clId="{BA9880FA-48D4-CD47-B39B-B750CB0DEF40}" dt="2024-01-31T18:43:24.400" v="136" actId="6264"/>
          <ac:spMkLst>
            <pc:docMk/>
            <pc:sldMk cId="4268424004" sldId="549"/>
            <ac:spMk id="14" creationId="{3427A723-BA1D-D5AE-A712-97F220CBD7EF}"/>
          </ac:spMkLst>
        </pc:spChg>
        <pc:spChg chg="add mod ord">
          <ac:chgData name="Jen Wilson" userId="000f367a-3246-491c-88b4-803a33f58a8b" providerId="ADAL" clId="{BA9880FA-48D4-CD47-B39B-B750CB0DEF40}" dt="2024-01-31T18:43:46.395" v="153" actId="20577"/>
          <ac:spMkLst>
            <pc:docMk/>
            <pc:sldMk cId="4268424004" sldId="549"/>
            <ac:spMk id="15" creationId="{BA782301-683E-C7E0-3C04-AB4B645C1597}"/>
          </ac:spMkLst>
        </pc:spChg>
        <pc:spChg chg="add del mod">
          <ac:chgData name="Jen Wilson" userId="000f367a-3246-491c-88b4-803a33f58a8b" providerId="ADAL" clId="{BA9880FA-48D4-CD47-B39B-B750CB0DEF40}" dt="2024-01-31T18:43:24.400" v="136" actId="6264"/>
          <ac:spMkLst>
            <pc:docMk/>
            <pc:sldMk cId="4268424004" sldId="549"/>
            <ac:spMk id="16" creationId="{D6DC07E9-0AE6-A2A1-1901-9AEC4589E0E4}"/>
          </ac:spMkLst>
        </pc:spChg>
        <pc:spChg chg="add del mod">
          <ac:chgData name="Jen Wilson" userId="000f367a-3246-491c-88b4-803a33f58a8b" providerId="ADAL" clId="{BA9880FA-48D4-CD47-B39B-B750CB0DEF40}" dt="2024-01-31T18:43:24.400" v="136" actId="6264"/>
          <ac:spMkLst>
            <pc:docMk/>
            <pc:sldMk cId="4268424004" sldId="549"/>
            <ac:spMk id="17" creationId="{EAF891F8-4B5D-EB0D-E539-4C64942BA99D}"/>
          </ac:spMkLst>
        </pc:spChg>
        <pc:spChg chg="add del mod ord">
          <ac:chgData name="Jen Wilson" userId="000f367a-3246-491c-88b4-803a33f58a8b" providerId="ADAL" clId="{BA9880FA-48D4-CD47-B39B-B750CB0DEF40}" dt="2024-01-31T18:43:31.606" v="146" actId="478"/>
          <ac:spMkLst>
            <pc:docMk/>
            <pc:sldMk cId="4268424004" sldId="549"/>
            <ac:spMk id="18" creationId="{86A4FE1D-9260-B0D7-3BDA-D099AEA6424C}"/>
          </ac:spMkLst>
        </pc:spChg>
        <pc:spChg chg="add mod ord">
          <ac:chgData name="Jen Wilson" userId="000f367a-3246-491c-88b4-803a33f58a8b" providerId="ADAL" clId="{BA9880FA-48D4-CD47-B39B-B750CB0DEF40}" dt="2024-01-31T18:43:27.742" v="145" actId="20577"/>
          <ac:spMkLst>
            <pc:docMk/>
            <pc:sldMk cId="4268424004" sldId="549"/>
            <ac:spMk id="19" creationId="{EEF94B00-441C-2762-2B21-9F3961326AA1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del mod">
              <pc226:chgData name="Jen Wilson" userId="000f367a-3246-491c-88b4-803a33f58a8b" providerId="ADAL" clId="{BA9880FA-48D4-CD47-B39B-B750CB0DEF40}" dt="2024-01-31T18:45:31.773" v="179"/>
              <pc2:cmMkLst xmlns:pc2="http://schemas.microsoft.com/office/powerpoint/2019/9/main/command">
                <pc:docMk/>
                <pc:sldMk cId="4268424004" sldId="549"/>
                <pc2:cmMk id="{DFA904D4-5E38-41A6-888F-0FF1EC87244C}"/>
              </pc2:cmMkLst>
            </pc226:cmChg>
          </p:ext>
        </pc:extLst>
      </pc:sldChg>
      <pc:sldChg chg="modSp delCm">
        <pc:chgData name="Jen Wilson" userId="000f367a-3246-491c-88b4-803a33f58a8b" providerId="ADAL" clId="{BA9880FA-48D4-CD47-B39B-B750CB0DEF40}" dt="2024-01-31T18:48:59.104" v="260"/>
        <pc:sldMkLst>
          <pc:docMk/>
          <pc:sldMk cId="2648047404" sldId="583"/>
        </pc:sldMkLst>
        <pc:graphicFrameChg chg="mod">
          <ac:chgData name="Jen Wilson" userId="000f367a-3246-491c-88b4-803a33f58a8b" providerId="ADAL" clId="{BA9880FA-48D4-CD47-B39B-B750CB0DEF40}" dt="2024-01-31T18:48:59.104" v="260"/>
          <ac:graphicFrameMkLst>
            <pc:docMk/>
            <pc:sldMk cId="2648047404" sldId="583"/>
            <ac:graphicFrameMk id="8" creationId="{00000000-0000-0000-0000-000000000000}"/>
          </ac:graphicFrameMkLst>
        </pc:graphicFrame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Jen Wilson" userId="000f367a-3246-491c-88b4-803a33f58a8b" providerId="ADAL" clId="{BA9880FA-48D4-CD47-B39B-B750CB0DEF40}" dt="2024-01-31T18:45:51.627" v="185"/>
              <pc2:cmMkLst xmlns:pc2="http://schemas.microsoft.com/office/powerpoint/2019/9/main/command">
                <pc:docMk/>
                <pc:sldMk cId="2648047404" sldId="583"/>
                <pc2:cmMk id="{AB61052F-C8F0-47E6-A44A-4680E81FC99B}"/>
              </pc2:cmMkLst>
            </pc226:cmChg>
          </p:ext>
        </pc:extLst>
      </pc:sldChg>
      <pc:sldChg chg="addSp delSp modSp del mod chgLayout">
        <pc:chgData name="Jen Wilson" userId="000f367a-3246-491c-88b4-803a33f58a8b" providerId="ADAL" clId="{BA9880FA-48D4-CD47-B39B-B750CB0DEF40}" dt="2024-01-31T18:48:21.930" v="254" actId="2696"/>
        <pc:sldMkLst>
          <pc:docMk/>
          <pc:sldMk cId="1530863771" sldId="634"/>
        </pc:sldMkLst>
        <pc:spChg chg="add del mod">
          <ac:chgData name="Jen Wilson" userId="000f367a-3246-491c-88b4-803a33f58a8b" providerId="ADAL" clId="{BA9880FA-48D4-CD47-B39B-B750CB0DEF40}" dt="2024-01-31T18:38:02.980" v="12"/>
          <ac:spMkLst>
            <pc:docMk/>
            <pc:sldMk cId="1530863771" sldId="634"/>
            <ac:spMk id="2" creationId="{3B3B025F-E562-8A35-0CFC-E6E1B86CA8B6}"/>
          </ac:spMkLst>
        </pc:spChg>
        <pc:spChg chg="mod ord">
          <ac:chgData name="Jen Wilson" userId="000f367a-3246-491c-88b4-803a33f58a8b" providerId="ADAL" clId="{BA9880FA-48D4-CD47-B39B-B750CB0DEF40}" dt="2024-01-31T18:40:45.707" v="44" actId="700"/>
          <ac:spMkLst>
            <pc:docMk/>
            <pc:sldMk cId="1530863771" sldId="634"/>
            <ac:spMk id="3" creationId="{00000000-0000-0000-0000-000000000000}"/>
          </ac:spMkLst>
        </pc:spChg>
        <pc:spChg chg="add del mod ord">
          <ac:chgData name="Jen Wilson" userId="000f367a-3246-491c-88b4-803a33f58a8b" providerId="ADAL" clId="{BA9880FA-48D4-CD47-B39B-B750CB0DEF40}" dt="2024-01-31T18:40:45.707" v="44" actId="700"/>
          <ac:spMkLst>
            <pc:docMk/>
            <pc:sldMk cId="1530863771" sldId="634"/>
            <ac:spMk id="4" creationId="{08C76330-152D-DE6C-A4D3-5512E4920056}"/>
          </ac:spMkLst>
        </pc:spChg>
        <pc:spChg chg="add del mod ord">
          <ac:chgData name="Jen Wilson" userId="000f367a-3246-491c-88b4-803a33f58a8b" providerId="ADAL" clId="{BA9880FA-48D4-CD47-B39B-B750CB0DEF40}" dt="2024-01-31T18:40:45.707" v="44" actId="700"/>
          <ac:spMkLst>
            <pc:docMk/>
            <pc:sldMk cId="1530863771" sldId="634"/>
            <ac:spMk id="5" creationId="{DDEEBA53-3A78-F76F-4A49-C713A49561EB}"/>
          </ac:spMkLst>
        </pc:spChg>
        <pc:spChg chg="add del mod ord">
          <ac:chgData name="Jen Wilson" userId="000f367a-3246-491c-88b4-803a33f58a8b" providerId="ADAL" clId="{BA9880FA-48D4-CD47-B39B-B750CB0DEF40}" dt="2024-01-31T18:40:45.707" v="44" actId="700"/>
          <ac:spMkLst>
            <pc:docMk/>
            <pc:sldMk cId="1530863771" sldId="634"/>
            <ac:spMk id="13" creationId="{91536809-D82A-FF1A-6CEA-53258E3A7C7F}"/>
          </ac:spMkLst>
        </pc:spChg>
        <pc:spChg chg="add del mod">
          <ac:chgData name="Jen Wilson" userId="000f367a-3246-491c-88b4-803a33f58a8b" providerId="ADAL" clId="{BA9880FA-48D4-CD47-B39B-B750CB0DEF40}" dt="2024-01-31T18:40:43.999" v="43" actId="6264"/>
          <ac:spMkLst>
            <pc:docMk/>
            <pc:sldMk cId="1530863771" sldId="634"/>
            <ac:spMk id="14" creationId="{CB9A46BB-A25C-19EE-FEC7-8E3B89876A01}"/>
          </ac:spMkLst>
        </pc:spChg>
        <pc:spChg chg="add del mod ord">
          <ac:chgData name="Jen Wilson" userId="000f367a-3246-491c-88b4-803a33f58a8b" providerId="ADAL" clId="{BA9880FA-48D4-CD47-B39B-B750CB0DEF40}" dt="2024-01-31T18:40:43.999" v="43" actId="6264"/>
          <ac:spMkLst>
            <pc:docMk/>
            <pc:sldMk cId="1530863771" sldId="634"/>
            <ac:spMk id="15" creationId="{4019FF15-3958-6CE8-34F0-F13AC638FF7D}"/>
          </ac:spMkLst>
        </pc:spChg>
        <pc:spChg chg="add del mod ord">
          <ac:chgData name="Jen Wilson" userId="000f367a-3246-491c-88b4-803a33f58a8b" providerId="ADAL" clId="{BA9880FA-48D4-CD47-B39B-B750CB0DEF40}" dt="2024-01-31T18:40:43.999" v="43" actId="6264"/>
          <ac:spMkLst>
            <pc:docMk/>
            <pc:sldMk cId="1530863771" sldId="634"/>
            <ac:spMk id="19" creationId="{0FF5A1D4-9B4B-AB8E-A615-A19437E731F9}"/>
          </ac:spMkLst>
        </pc:spChg>
        <pc:spChg chg="add del mod ord">
          <ac:chgData name="Jen Wilson" userId="000f367a-3246-491c-88b4-803a33f58a8b" providerId="ADAL" clId="{BA9880FA-48D4-CD47-B39B-B750CB0DEF40}" dt="2024-01-31T18:40:43.999" v="43" actId="6264"/>
          <ac:spMkLst>
            <pc:docMk/>
            <pc:sldMk cId="1530863771" sldId="634"/>
            <ac:spMk id="20" creationId="{DDCC60D4-E357-45F2-7A51-6A365D7BEE7B}"/>
          </ac:spMkLst>
        </pc:spChg>
        <pc:graphicFrameChg chg="mod ord">
          <ac:chgData name="Jen Wilson" userId="000f367a-3246-491c-88b4-803a33f58a8b" providerId="ADAL" clId="{BA9880FA-48D4-CD47-B39B-B750CB0DEF40}" dt="2024-01-31T18:40:45.707" v="44" actId="700"/>
          <ac:graphicFrameMkLst>
            <pc:docMk/>
            <pc:sldMk cId="1530863771" sldId="634"/>
            <ac:graphicFrameMk id="8" creationId="{00000000-0000-0000-0000-000000000000}"/>
          </ac:graphicFrameMkLst>
        </pc:graphicFrameChg>
      </pc:sldChg>
      <pc:sldChg chg="del delCm">
        <pc:chgData name="Jen Wilson" userId="000f367a-3246-491c-88b4-803a33f58a8b" providerId="ADAL" clId="{BA9880FA-48D4-CD47-B39B-B750CB0DEF40}" dt="2024-01-31T18:45:35.393" v="180" actId="2696"/>
        <pc:sldMkLst>
          <pc:docMk/>
          <pc:sldMk cId="3893013638" sldId="645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Jen Wilson" userId="000f367a-3246-491c-88b4-803a33f58a8b" providerId="ADAL" clId="{BA9880FA-48D4-CD47-B39B-B750CB0DEF40}" dt="2024-01-31T18:44:19.913" v="154"/>
              <pc2:cmMkLst xmlns:pc2="http://schemas.microsoft.com/office/powerpoint/2019/9/main/command">
                <pc:docMk/>
                <pc:sldMk cId="3893013638" sldId="645"/>
                <pc2:cmMk id="{DC8A16C1-AE95-4EC6-A305-73F4CFA57955}"/>
              </pc2:cmMkLst>
            </pc226:cmChg>
          </p:ext>
        </pc:extLst>
      </pc:sldChg>
      <pc:sldChg chg="addSp delSp modSp del mod chgLayout">
        <pc:chgData name="Jen Wilson" userId="000f367a-3246-491c-88b4-803a33f58a8b" providerId="ADAL" clId="{BA9880FA-48D4-CD47-B39B-B750CB0DEF40}" dt="2024-01-31T18:47:15.782" v="220" actId="2696"/>
        <pc:sldMkLst>
          <pc:docMk/>
          <pc:sldMk cId="2649090176" sldId="646"/>
        </pc:sldMkLst>
        <pc:spChg chg="add del mod ord">
          <ac:chgData name="Jen Wilson" userId="000f367a-3246-491c-88b4-803a33f58a8b" providerId="ADAL" clId="{BA9880FA-48D4-CD47-B39B-B750CB0DEF40}" dt="2024-01-31T18:40:52.808" v="46" actId="6264"/>
          <ac:spMkLst>
            <pc:docMk/>
            <pc:sldMk cId="2649090176" sldId="646"/>
            <ac:spMk id="2" creationId="{AAE1CF5A-9D73-4C70-873A-E0423465A6CE}"/>
          </ac:spMkLst>
        </pc:spChg>
        <pc:spChg chg="add del mod ord">
          <ac:chgData name="Jen Wilson" userId="000f367a-3246-491c-88b4-803a33f58a8b" providerId="ADAL" clId="{BA9880FA-48D4-CD47-B39B-B750CB0DEF40}" dt="2024-01-31T18:40:52.808" v="46" actId="6264"/>
          <ac:spMkLst>
            <pc:docMk/>
            <pc:sldMk cId="2649090176" sldId="646"/>
            <ac:spMk id="3" creationId="{3466115C-BE12-0032-5197-7A443233982C}"/>
          </ac:spMkLst>
        </pc:spChg>
        <pc:spChg chg="add del mod ord">
          <ac:chgData name="Jen Wilson" userId="000f367a-3246-491c-88b4-803a33f58a8b" providerId="ADAL" clId="{BA9880FA-48D4-CD47-B39B-B750CB0DEF40}" dt="2024-01-31T18:40:52.808" v="46" actId="6264"/>
          <ac:spMkLst>
            <pc:docMk/>
            <pc:sldMk cId="2649090176" sldId="646"/>
            <ac:spMk id="4" creationId="{2330BCC4-5A36-7192-D3F7-EB567D1B38F9}"/>
          </ac:spMkLst>
        </pc:spChg>
        <pc:spChg chg="add del mod ord">
          <ac:chgData name="Jen Wilson" userId="000f367a-3246-491c-88b4-803a33f58a8b" providerId="ADAL" clId="{BA9880FA-48D4-CD47-B39B-B750CB0DEF40}" dt="2024-01-31T18:40:52.808" v="46" actId="6264"/>
          <ac:spMkLst>
            <pc:docMk/>
            <pc:sldMk cId="2649090176" sldId="646"/>
            <ac:spMk id="10" creationId="{06CEE4A3-B7A9-476B-C885-EDE69250D8E2}"/>
          </ac:spMkLst>
        </pc:spChg>
      </pc:sldChg>
      <pc:sldChg chg="addSp delSp modSp add mod chgLayout">
        <pc:chgData name="Jen Wilson" userId="000f367a-3246-491c-88b4-803a33f58a8b" providerId="ADAL" clId="{BA9880FA-48D4-CD47-B39B-B750CB0DEF40}" dt="2024-01-31T18:45:25.553" v="178" actId="27636"/>
        <pc:sldMkLst>
          <pc:docMk/>
          <pc:sldMk cId="1844246159" sldId="647"/>
        </pc:sldMkLst>
        <pc:spChg chg="add del mod ord">
          <ac:chgData name="Jen Wilson" userId="000f367a-3246-491c-88b4-803a33f58a8b" providerId="ADAL" clId="{BA9880FA-48D4-CD47-B39B-B750CB0DEF40}" dt="2024-01-31T18:44:31.265" v="157" actId="6264"/>
          <ac:spMkLst>
            <pc:docMk/>
            <pc:sldMk cId="1844246159" sldId="647"/>
            <ac:spMk id="2" creationId="{84DE53D3-E08A-A11D-F08E-E039B814A6F9}"/>
          </ac:spMkLst>
        </pc:spChg>
        <pc:spChg chg="add del mod ord">
          <ac:chgData name="Jen Wilson" userId="000f367a-3246-491c-88b4-803a33f58a8b" providerId="ADAL" clId="{BA9880FA-48D4-CD47-B39B-B750CB0DEF40}" dt="2024-01-31T18:44:31.265" v="157" actId="6264"/>
          <ac:spMkLst>
            <pc:docMk/>
            <pc:sldMk cId="1844246159" sldId="647"/>
            <ac:spMk id="5" creationId="{E24721EB-705F-E4A4-7CDA-2CBF2958D203}"/>
          </ac:spMkLst>
        </pc:spChg>
        <pc:spChg chg="add del mod ord">
          <ac:chgData name="Jen Wilson" userId="000f367a-3246-491c-88b4-803a33f58a8b" providerId="ADAL" clId="{BA9880FA-48D4-CD47-B39B-B750CB0DEF40}" dt="2024-01-31T18:44:31.265" v="157" actId="6264"/>
          <ac:spMkLst>
            <pc:docMk/>
            <pc:sldMk cId="1844246159" sldId="647"/>
            <ac:spMk id="7" creationId="{79CF782A-5B40-67C6-C2FE-26905F3CBC8B}"/>
          </ac:spMkLst>
        </pc:spChg>
        <pc:spChg chg="add del mod ord">
          <ac:chgData name="Jen Wilson" userId="000f367a-3246-491c-88b4-803a33f58a8b" providerId="ADAL" clId="{BA9880FA-48D4-CD47-B39B-B750CB0DEF40}" dt="2024-01-31T18:44:31.265" v="157" actId="6264"/>
          <ac:spMkLst>
            <pc:docMk/>
            <pc:sldMk cId="1844246159" sldId="647"/>
            <ac:spMk id="12" creationId="{531001CA-D384-2952-7244-8C63B4C42DDA}"/>
          </ac:spMkLst>
        </pc:spChg>
        <pc:spChg chg="add del mod ord">
          <ac:chgData name="Jen Wilson" userId="000f367a-3246-491c-88b4-803a33f58a8b" providerId="ADAL" clId="{BA9880FA-48D4-CD47-B39B-B750CB0DEF40}" dt="2024-01-31T18:44:34.077" v="158" actId="478"/>
          <ac:spMkLst>
            <pc:docMk/>
            <pc:sldMk cId="1844246159" sldId="647"/>
            <ac:spMk id="13" creationId="{2CE09BC4-C186-ADA5-9EE0-4F4B5794C030}"/>
          </ac:spMkLst>
        </pc:spChg>
        <pc:spChg chg="add del mod ord">
          <ac:chgData name="Jen Wilson" userId="000f367a-3246-491c-88b4-803a33f58a8b" providerId="ADAL" clId="{BA9880FA-48D4-CD47-B39B-B750CB0DEF40}" dt="2024-01-31T18:44:41.382" v="162" actId="6264"/>
          <ac:spMkLst>
            <pc:docMk/>
            <pc:sldMk cId="1844246159" sldId="647"/>
            <ac:spMk id="14" creationId="{EE6A615D-AB31-DF67-A1F4-C507257B7E2F}"/>
          </ac:spMkLst>
        </pc:spChg>
        <pc:spChg chg="del">
          <ac:chgData name="Jen Wilson" userId="000f367a-3246-491c-88b4-803a33f58a8b" providerId="ADAL" clId="{BA9880FA-48D4-CD47-B39B-B750CB0DEF40}" dt="2024-01-31T18:44:36.736" v="159" actId="478"/>
          <ac:spMkLst>
            <pc:docMk/>
            <pc:sldMk cId="1844246159" sldId="647"/>
            <ac:spMk id="27" creationId="{DC2E515E-8B28-4FC5-A866-4AAEFDCFEF32}"/>
          </ac:spMkLst>
        </pc:spChg>
        <pc:spChg chg="del">
          <ac:chgData name="Jen Wilson" userId="000f367a-3246-491c-88b4-803a33f58a8b" providerId="ADAL" clId="{BA9880FA-48D4-CD47-B39B-B750CB0DEF40}" dt="2024-01-31T18:44:40.392" v="161" actId="478"/>
          <ac:spMkLst>
            <pc:docMk/>
            <pc:sldMk cId="1844246159" sldId="647"/>
            <ac:spMk id="28" creationId="{5191C40D-4EB5-4D75-A820-93D3B37B4A28}"/>
          </ac:spMkLst>
        </pc:spChg>
        <pc:spChg chg="add del mod ord">
          <ac:chgData name="Jen Wilson" userId="000f367a-3246-491c-88b4-803a33f58a8b" providerId="ADAL" clId="{BA9880FA-48D4-CD47-B39B-B750CB0DEF40}" dt="2024-01-31T18:44:39.802" v="160" actId="478"/>
          <ac:spMkLst>
            <pc:docMk/>
            <pc:sldMk cId="1844246159" sldId="647"/>
            <ac:spMk id="29" creationId="{9AA4CDB9-AA24-2917-8B1C-0788A1825AD5}"/>
          </ac:spMkLst>
        </pc:spChg>
        <pc:spChg chg="add del mod ord">
          <ac:chgData name="Jen Wilson" userId="000f367a-3246-491c-88b4-803a33f58a8b" providerId="ADAL" clId="{BA9880FA-48D4-CD47-B39B-B750CB0DEF40}" dt="2024-01-31T18:44:41.382" v="162" actId="6264"/>
          <ac:spMkLst>
            <pc:docMk/>
            <pc:sldMk cId="1844246159" sldId="647"/>
            <ac:spMk id="30" creationId="{1BA15D6D-89B1-FF4B-C5E5-0E553411114C}"/>
          </ac:spMkLst>
        </pc:spChg>
        <pc:spChg chg="add mod ord">
          <ac:chgData name="Jen Wilson" userId="000f367a-3246-491c-88b4-803a33f58a8b" providerId="ADAL" clId="{BA9880FA-48D4-CD47-B39B-B750CB0DEF40}" dt="2024-01-31T18:45:25.553" v="178" actId="27636"/>
          <ac:spMkLst>
            <pc:docMk/>
            <pc:sldMk cId="1844246159" sldId="647"/>
            <ac:spMk id="31" creationId="{E57C8C19-2608-09DA-4A5C-CB01892C3ABB}"/>
          </ac:spMkLst>
        </pc:spChg>
        <pc:spChg chg="add del mod ord">
          <ac:chgData name="Jen Wilson" userId="000f367a-3246-491c-88b4-803a33f58a8b" providerId="ADAL" clId="{BA9880FA-48D4-CD47-B39B-B750CB0DEF40}" dt="2024-01-31T18:44:47.826" v="174" actId="478"/>
          <ac:spMkLst>
            <pc:docMk/>
            <pc:sldMk cId="1844246159" sldId="647"/>
            <ac:spMk id="32" creationId="{6FE11029-A547-AC3D-6EC5-8AEDBD3C1B69}"/>
          </ac:spMkLst>
        </pc:spChg>
        <pc:spChg chg="add mod ord">
          <ac:chgData name="Jen Wilson" userId="000f367a-3246-491c-88b4-803a33f58a8b" providerId="ADAL" clId="{BA9880FA-48D4-CD47-B39B-B750CB0DEF40}" dt="2024-01-31T18:44:44.556" v="173" actId="20577"/>
          <ac:spMkLst>
            <pc:docMk/>
            <pc:sldMk cId="1844246159" sldId="647"/>
            <ac:spMk id="33" creationId="{5E89CC2F-9A3D-4EB2-522A-3C96B3611CAC}"/>
          </ac:spMkLst>
        </pc:spChg>
        <pc:spChg chg="add del mod ord">
          <ac:chgData name="Jen Wilson" userId="000f367a-3246-491c-88b4-803a33f58a8b" providerId="ADAL" clId="{BA9880FA-48D4-CD47-B39B-B750CB0DEF40}" dt="2024-01-31T18:44:52.899" v="175" actId="478"/>
          <ac:spMkLst>
            <pc:docMk/>
            <pc:sldMk cId="1844246159" sldId="647"/>
            <ac:spMk id="34" creationId="{07DA6A4A-296E-14BF-B208-5792C4ECB207}"/>
          </ac:spMkLst>
        </pc:spChg>
      </pc:sldChg>
      <pc:sldChg chg="addSp delSp modSp add mod delCm chgLayout">
        <pc:chgData name="Jen Wilson" userId="000f367a-3246-491c-88b4-803a33f58a8b" providerId="ADAL" clId="{BA9880FA-48D4-CD47-B39B-B750CB0DEF40}" dt="2024-01-31T18:46:58.329" v="218" actId="700"/>
        <pc:sldMkLst>
          <pc:docMk/>
          <pc:sldMk cId="2692055881" sldId="648"/>
        </pc:sldMkLst>
        <pc:spChg chg="add del mod ord">
          <ac:chgData name="Jen Wilson" userId="000f367a-3246-491c-88b4-803a33f58a8b" providerId="ADAL" clId="{BA9880FA-48D4-CD47-B39B-B750CB0DEF40}" dt="2024-01-31T18:46:01.868" v="188" actId="478"/>
          <ac:spMkLst>
            <pc:docMk/>
            <pc:sldMk cId="2692055881" sldId="648"/>
            <ac:spMk id="2" creationId="{199F4FF3-47E1-514D-EFF6-2170CEE63022}"/>
          </ac:spMkLst>
        </pc:spChg>
        <pc:spChg chg="add del mod ord">
          <ac:chgData name="Jen Wilson" userId="000f367a-3246-491c-88b4-803a33f58a8b" providerId="ADAL" clId="{BA9880FA-48D4-CD47-B39B-B750CB0DEF40}" dt="2024-01-31T18:46:07.449" v="193" actId="6264"/>
          <ac:spMkLst>
            <pc:docMk/>
            <pc:sldMk cId="2692055881" sldId="648"/>
            <ac:spMk id="3" creationId="{B90E2DEB-5A8B-E34C-E2EB-3F8940A6834A}"/>
          </ac:spMkLst>
        </pc:spChg>
        <pc:spChg chg="add del mod ord">
          <ac:chgData name="Jen Wilson" userId="000f367a-3246-491c-88b4-803a33f58a8b" providerId="ADAL" clId="{BA9880FA-48D4-CD47-B39B-B750CB0DEF40}" dt="2024-01-31T18:46:02.656" v="190" actId="478"/>
          <ac:spMkLst>
            <pc:docMk/>
            <pc:sldMk cId="2692055881" sldId="648"/>
            <ac:spMk id="4" creationId="{0D2BE40D-8872-D90F-1766-0331A868C963}"/>
          </ac:spMkLst>
        </pc:spChg>
        <pc:spChg chg="del">
          <ac:chgData name="Jen Wilson" userId="000f367a-3246-491c-88b4-803a33f58a8b" providerId="ADAL" clId="{BA9880FA-48D4-CD47-B39B-B750CB0DEF40}" dt="2024-01-31T18:46:36.101" v="212" actId="478"/>
          <ac:spMkLst>
            <pc:docMk/>
            <pc:sldMk cId="2692055881" sldId="648"/>
            <ac:spMk id="5" creationId="{CEAD607C-A52B-4075-919E-DAD32A7E5D49}"/>
          </ac:spMkLst>
        </pc:spChg>
        <pc:spChg chg="del">
          <ac:chgData name="Jen Wilson" userId="000f367a-3246-491c-88b4-803a33f58a8b" providerId="ADAL" clId="{BA9880FA-48D4-CD47-B39B-B750CB0DEF40}" dt="2024-01-31T18:46:06.097" v="192" actId="478"/>
          <ac:spMkLst>
            <pc:docMk/>
            <pc:sldMk cId="2692055881" sldId="648"/>
            <ac:spMk id="6" creationId="{EF541E33-655C-47BB-B737-A83D32895B5D}"/>
          </ac:spMkLst>
        </pc:spChg>
        <pc:spChg chg="del">
          <ac:chgData name="Jen Wilson" userId="000f367a-3246-491c-88b4-803a33f58a8b" providerId="ADAL" clId="{BA9880FA-48D4-CD47-B39B-B750CB0DEF40}" dt="2024-01-31T18:46:03.120" v="191" actId="478"/>
          <ac:spMkLst>
            <pc:docMk/>
            <pc:sldMk cId="2692055881" sldId="648"/>
            <ac:spMk id="7" creationId="{DE29C4D8-76E0-4FCD-88DE-F1F7F01AC235}"/>
          </ac:spMkLst>
        </pc:spChg>
        <pc:spChg chg="add del mod ord">
          <ac:chgData name="Jen Wilson" userId="000f367a-3246-491c-88b4-803a33f58a8b" providerId="ADAL" clId="{BA9880FA-48D4-CD47-B39B-B750CB0DEF40}" dt="2024-01-31T18:46:07.449" v="193" actId="6264"/>
          <ac:spMkLst>
            <pc:docMk/>
            <pc:sldMk cId="2692055881" sldId="648"/>
            <ac:spMk id="10" creationId="{3436DB84-2A98-7382-F646-65E122713A24}"/>
          </ac:spMkLst>
        </pc:spChg>
        <pc:spChg chg="add mod ord">
          <ac:chgData name="Jen Wilson" userId="000f367a-3246-491c-88b4-803a33f58a8b" providerId="ADAL" clId="{BA9880FA-48D4-CD47-B39B-B750CB0DEF40}" dt="2024-01-31T18:46:58.329" v="218" actId="700"/>
          <ac:spMkLst>
            <pc:docMk/>
            <pc:sldMk cId="2692055881" sldId="648"/>
            <ac:spMk id="11" creationId="{94FFAC57-02CD-B68F-EC5E-958D2DC1CC1D}"/>
          </ac:spMkLst>
        </pc:spChg>
        <pc:spChg chg="add del mod ord">
          <ac:chgData name="Jen Wilson" userId="000f367a-3246-491c-88b4-803a33f58a8b" providerId="ADAL" clId="{BA9880FA-48D4-CD47-B39B-B750CB0DEF40}" dt="2024-01-31T18:46:17.133" v="207" actId="478"/>
          <ac:spMkLst>
            <pc:docMk/>
            <pc:sldMk cId="2692055881" sldId="648"/>
            <ac:spMk id="12" creationId="{8F5D40E3-C87E-8E93-333F-4EDD684ADA8A}"/>
          </ac:spMkLst>
        </pc:spChg>
        <pc:spChg chg="add mod ord">
          <ac:chgData name="Jen Wilson" userId="000f367a-3246-491c-88b4-803a33f58a8b" providerId="ADAL" clId="{BA9880FA-48D4-CD47-B39B-B750CB0DEF40}" dt="2024-01-31T18:46:58.329" v="218" actId="700"/>
          <ac:spMkLst>
            <pc:docMk/>
            <pc:sldMk cId="2692055881" sldId="648"/>
            <ac:spMk id="13" creationId="{D72C9BC2-8750-A211-CE7F-8F8A2C3640AB}"/>
          </ac:spMkLst>
        </pc:spChg>
        <pc:spChg chg="add del mod ord">
          <ac:chgData name="Jen Wilson" userId="000f367a-3246-491c-88b4-803a33f58a8b" providerId="ADAL" clId="{BA9880FA-48D4-CD47-B39B-B750CB0DEF40}" dt="2024-01-31T18:46:21.991" v="209" actId="6264"/>
          <ac:spMkLst>
            <pc:docMk/>
            <pc:sldMk cId="2692055881" sldId="648"/>
            <ac:spMk id="14" creationId="{A07FA07D-943C-7702-0820-3FAEE266266D}"/>
          </ac:spMkLst>
        </pc:spChg>
        <pc:spChg chg="add del mod">
          <ac:chgData name="Jen Wilson" userId="000f367a-3246-491c-88b4-803a33f58a8b" providerId="ADAL" clId="{BA9880FA-48D4-CD47-B39B-B750CB0DEF40}" dt="2024-01-31T18:46:21.991" v="209" actId="6264"/>
          <ac:spMkLst>
            <pc:docMk/>
            <pc:sldMk cId="2692055881" sldId="648"/>
            <ac:spMk id="15" creationId="{5B15EAC0-7B9F-BD70-9798-A2C3F571B1EE}"/>
          </ac:spMkLst>
        </pc:spChg>
        <pc:spChg chg="add del mod">
          <ac:chgData name="Jen Wilson" userId="000f367a-3246-491c-88b4-803a33f58a8b" providerId="ADAL" clId="{BA9880FA-48D4-CD47-B39B-B750CB0DEF40}" dt="2024-01-31T18:46:21.991" v="209" actId="6264"/>
          <ac:spMkLst>
            <pc:docMk/>
            <pc:sldMk cId="2692055881" sldId="648"/>
            <ac:spMk id="16" creationId="{7CD8AE79-A29C-E897-956B-D9F139FADB87}"/>
          </ac:spMkLst>
        </pc:spChg>
        <pc:spChg chg="add del mod ord">
          <ac:chgData name="Jen Wilson" userId="000f367a-3246-491c-88b4-803a33f58a8b" providerId="ADAL" clId="{BA9880FA-48D4-CD47-B39B-B750CB0DEF40}" dt="2024-01-31T18:46:22.715" v="210"/>
          <ac:spMkLst>
            <pc:docMk/>
            <pc:sldMk cId="2692055881" sldId="648"/>
            <ac:spMk id="17" creationId="{949EF243-F6E8-A42A-6770-A60BB85EA8EC}"/>
          </ac:spMkLst>
        </pc:spChg>
        <pc:spChg chg="add del mod ord">
          <ac:chgData name="Jen Wilson" userId="000f367a-3246-491c-88b4-803a33f58a8b" providerId="ADAL" clId="{BA9880FA-48D4-CD47-B39B-B750CB0DEF40}" dt="2024-01-31T18:46:37.247" v="213" actId="478"/>
          <ac:spMkLst>
            <pc:docMk/>
            <pc:sldMk cId="2692055881" sldId="648"/>
            <ac:spMk id="18" creationId="{D3E08DF9-EB3D-6302-2DC0-8C7B4D9E107C}"/>
          </ac:spMkLst>
        </pc:spChg>
        <pc:spChg chg="add del mod">
          <ac:chgData name="Jen Wilson" userId="000f367a-3246-491c-88b4-803a33f58a8b" providerId="ADAL" clId="{BA9880FA-48D4-CD47-B39B-B750CB0DEF40}" dt="2024-01-31T18:46:38.572" v="214" actId="6264"/>
          <ac:spMkLst>
            <pc:docMk/>
            <pc:sldMk cId="2692055881" sldId="648"/>
            <ac:spMk id="20" creationId="{756118BF-061D-3285-AB62-58EC9CEE0064}"/>
          </ac:spMkLst>
        </pc:spChg>
        <pc:spChg chg="add del mod">
          <ac:chgData name="Jen Wilson" userId="000f367a-3246-491c-88b4-803a33f58a8b" providerId="ADAL" clId="{BA9880FA-48D4-CD47-B39B-B750CB0DEF40}" dt="2024-01-31T18:46:38.572" v="214" actId="6264"/>
          <ac:spMkLst>
            <pc:docMk/>
            <pc:sldMk cId="2692055881" sldId="648"/>
            <ac:spMk id="21" creationId="{D4F9877A-47E8-1955-C461-84AA59C4C427}"/>
          </ac:spMkLst>
        </pc:spChg>
        <pc:spChg chg="add del mod">
          <ac:chgData name="Jen Wilson" userId="000f367a-3246-491c-88b4-803a33f58a8b" providerId="ADAL" clId="{BA9880FA-48D4-CD47-B39B-B750CB0DEF40}" dt="2024-01-31T18:46:38.572" v="214" actId="6264"/>
          <ac:spMkLst>
            <pc:docMk/>
            <pc:sldMk cId="2692055881" sldId="648"/>
            <ac:spMk id="22" creationId="{53326F86-A1E1-F8C2-9E84-D6A1403F960C}"/>
          </ac:spMkLst>
        </pc:spChg>
        <pc:spChg chg="add mod ord">
          <ac:chgData name="Jen Wilson" userId="000f367a-3246-491c-88b4-803a33f58a8b" providerId="ADAL" clId="{BA9880FA-48D4-CD47-B39B-B750CB0DEF40}" dt="2024-01-31T18:46:58.329" v="218" actId="700"/>
          <ac:spMkLst>
            <pc:docMk/>
            <pc:sldMk cId="2692055881" sldId="648"/>
            <ac:spMk id="23" creationId="{FB53F837-7C02-7F14-29C7-7433332AFCFD}"/>
          </ac:spMkLst>
        </pc:spChg>
        <pc:graphicFrameChg chg="del">
          <ac:chgData name="Jen Wilson" userId="000f367a-3246-491c-88b4-803a33f58a8b" providerId="ADAL" clId="{BA9880FA-48D4-CD47-B39B-B750CB0DEF40}" dt="2024-01-31T18:46:20.880" v="208" actId="478"/>
          <ac:graphicFrameMkLst>
            <pc:docMk/>
            <pc:sldMk cId="2692055881" sldId="648"/>
            <ac:graphicFrameMk id="8" creationId="{40B974E1-94C0-4CB7-B6D8-58B9C15B1285}"/>
          </ac:graphicFrameMkLst>
        </pc:graphicFrameChg>
        <pc:graphicFrameChg chg="add mod ord">
          <ac:chgData name="Jen Wilson" userId="000f367a-3246-491c-88b4-803a33f58a8b" providerId="ADAL" clId="{BA9880FA-48D4-CD47-B39B-B750CB0DEF40}" dt="2024-01-31T18:46:58.329" v="218" actId="700"/>
          <ac:graphicFrameMkLst>
            <pc:docMk/>
            <pc:sldMk cId="2692055881" sldId="648"/>
            <ac:graphicFrameMk id="19" creationId="{0AEAFD5C-768A-C627-4294-A06A55887825}"/>
          </ac:graphicFrameMkLst>
        </pc:graphicFrame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Jen Wilson" userId="000f367a-3246-491c-88b4-803a33f58a8b" providerId="ADAL" clId="{BA9880FA-48D4-CD47-B39B-B750CB0DEF40}" dt="2024-01-31T18:46:45.118" v="217"/>
              <pc2:cmMkLst xmlns:pc2="http://schemas.microsoft.com/office/powerpoint/2019/9/main/command">
                <pc:docMk/>
                <pc:sldMk cId="2692055881" sldId="648"/>
                <pc2:cmMk id="{372EF506-6786-5943-9724-F2D68B416164}"/>
              </pc2:cmMkLst>
            </pc226:cmChg>
          </p:ext>
        </pc:extLst>
      </pc:sldChg>
      <pc:sldChg chg="addSp delSp modSp add del mod chgLayout">
        <pc:chgData name="Jen Wilson" userId="000f367a-3246-491c-88b4-803a33f58a8b" providerId="ADAL" clId="{BA9880FA-48D4-CD47-B39B-B750CB0DEF40}" dt="2024-01-31T18:45:42.766" v="184" actId="2696"/>
        <pc:sldMkLst>
          <pc:docMk/>
          <pc:sldMk cId="4108556240" sldId="648"/>
        </pc:sldMkLst>
        <pc:spChg chg="add del mod ord">
          <ac:chgData name="Jen Wilson" userId="000f367a-3246-491c-88b4-803a33f58a8b" providerId="ADAL" clId="{BA9880FA-48D4-CD47-B39B-B750CB0DEF40}" dt="2024-01-31T18:45:41.251" v="183" actId="700"/>
          <ac:spMkLst>
            <pc:docMk/>
            <pc:sldMk cId="4108556240" sldId="648"/>
            <ac:spMk id="2" creationId="{11198C13-754F-6803-A634-DCD80D1D5DBC}"/>
          </ac:spMkLst>
        </pc:spChg>
        <pc:spChg chg="add del mod ord">
          <ac:chgData name="Jen Wilson" userId="000f367a-3246-491c-88b4-803a33f58a8b" providerId="ADAL" clId="{BA9880FA-48D4-CD47-B39B-B750CB0DEF40}" dt="2024-01-31T18:45:41.251" v="183" actId="700"/>
          <ac:spMkLst>
            <pc:docMk/>
            <pc:sldMk cId="4108556240" sldId="648"/>
            <ac:spMk id="3" creationId="{63C27939-EA95-3146-F432-08836A516CE6}"/>
          </ac:spMkLst>
        </pc:spChg>
        <pc:spChg chg="mod ord">
          <ac:chgData name="Jen Wilson" userId="000f367a-3246-491c-88b4-803a33f58a8b" providerId="ADAL" clId="{BA9880FA-48D4-CD47-B39B-B750CB0DEF40}" dt="2024-01-31T18:45:41.251" v="183" actId="700"/>
          <ac:spMkLst>
            <pc:docMk/>
            <pc:sldMk cId="4108556240" sldId="648"/>
            <ac:spMk id="4" creationId="{00000000-0000-0000-0000-000000000000}"/>
          </ac:spMkLst>
        </pc:spChg>
        <pc:graphicFrameChg chg="mod ord">
          <ac:chgData name="Jen Wilson" userId="000f367a-3246-491c-88b4-803a33f58a8b" providerId="ADAL" clId="{BA9880FA-48D4-CD47-B39B-B750CB0DEF40}" dt="2024-01-31T18:45:41.251" v="183" actId="700"/>
          <ac:graphicFrameMkLst>
            <pc:docMk/>
            <pc:sldMk cId="4108556240" sldId="648"/>
            <ac:graphicFrameMk id="8" creationId="{00000000-0000-0000-0000-000000000000}"/>
          </ac:graphicFrameMkLst>
        </pc:graphicFrameChg>
      </pc:sldChg>
      <pc:sldChg chg="addSp delSp modSp add mod modClrScheme delCm chgLayout">
        <pc:chgData name="Jen Wilson" userId="000f367a-3246-491c-88b4-803a33f58a8b" providerId="ADAL" clId="{BA9880FA-48D4-CD47-B39B-B750CB0DEF40}" dt="2024-01-31T18:51:46.655" v="318" actId="1038"/>
        <pc:sldMkLst>
          <pc:docMk/>
          <pc:sldMk cId="580834930" sldId="649"/>
        </pc:sldMkLst>
        <pc:spChg chg="add del mod ord">
          <ac:chgData name="Jen Wilson" userId="000f367a-3246-491c-88b4-803a33f58a8b" providerId="ADAL" clId="{BA9880FA-48D4-CD47-B39B-B750CB0DEF40}" dt="2024-01-31T18:47:38.417" v="231" actId="478"/>
          <ac:spMkLst>
            <pc:docMk/>
            <pc:sldMk cId="580834930" sldId="649"/>
            <ac:spMk id="2" creationId="{B6B783B5-0D83-3B06-8619-1DAC59F1EBA3}"/>
          </ac:spMkLst>
        </pc:spChg>
        <pc:spChg chg="del mod ord">
          <ac:chgData name="Jen Wilson" userId="000f367a-3246-491c-88b4-803a33f58a8b" providerId="ADAL" clId="{BA9880FA-48D4-CD47-B39B-B750CB0DEF40}" dt="2024-01-31T18:47:29.738" v="225" actId="478"/>
          <ac:spMkLst>
            <pc:docMk/>
            <pc:sldMk cId="580834930" sldId="649"/>
            <ac:spMk id="3" creationId="{00000000-0000-0000-0000-000000000000}"/>
          </ac:spMkLst>
        </pc:spChg>
        <pc:spChg chg="add mod ord">
          <ac:chgData name="Jen Wilson" userId="000f367a-3246-491c-88b4-803a33f58a8b" providerId="ADAL" clId="{BA9880FA-48D4-CD47-B39B-B750CB0DEF40}" dt="2024-01-31T18:47:39.231" v="232" actId="6264"/>
          <ac:spMkLst>
            <pc:docMk/>
            <pc:sldMk cId="580834930" sldId="649"/>
            <ac:spMk id="4" creationId="{3234B838-6B9C-2AC1-5741-259524BF9D24}"/>
          </ac:spMkLst>
        </pc:spChg>
        <pc:spChg chg="mod">
          <ac:chgData name="Jen Wilson" userId="000f367a-3246-491c-88b4-803a33f58a8b" providerId="ADAL" clId="{BA9880FA-48D4-CD47-B39B-B750CB0DEF40}" dt="2024-01-31T18:51:46.655" v="318" actId="1038"/>
          <ac:spMkLst>
            <pc:docMk/>
            <pc:sldMk cId="580834930" sldId="649"/>
            <ac:spMk id="6" creationId="{A92F1DF6-69CD-41AA-B7C4-A83C78B06A3A}"/>
          </ac:spMkLst>
        </pc:spChg>
        <pc:spChg chg="mod">
          <ac:chgData name="Jen Wilson" userId="000f367a-3246-491c-88b4-803a33f58a8b" providerId="ADAL" clId="{BA9880FA-48D4-CD47-B39B-B750CB0DEF40}" dt="2024-01-31T18:51:46.655" v="318" actId="1038"/>
          <ac:spMkLst>
            <pc:docMk/>
            <pc:sldMk cId="580834930" sldId="649"/>
            <ac:spMk id="7" creationId="{A439FF11-B889-4CAE-8116-5F8D783A85D1}"/>
          </ac:spMkLst>
        </pc:spChg>
        <pc:spChg chg="mod">
          <ac:chgData name="Jen Wilson" userId="000f367a-3246-491c-88b4-803a33f58a8b" providerId="ADAL" clId="{BA9880FA-48D4-CD47-B39B-B750CB0DEF40}" dt="2024-01-31T18:51:46.655" v="318" actId="1038"/>
          <ac:spMkLst>
            <pc:docMk/>
            <pc:sldMk cId="580834930" sldId="649"/>
            <ac:spMk id="9" creationId="{A439FF11-B889-4CAE-8116-5F8D783A85D1}"/>
          </ac:spMkLst>
        </pc:spChg>
        <pc:spChg chg="mod">
          <ac:chgData name="Jen Wilson" userId="000f367a-3246-491c-88b4-803a33f58a8b" providerId="ADAL" clId="{BA9880FA-48D4-CD47-B39B-B750CB0DEF40}" dt="2024-01-31T18:51:46.655" v="318" actId="1038"/>
          <ac:spMkLst>
            <pc:docMk/>
            <pc:sldMk cId="580834930" sldId="649"/>
            <ac:spMk id="10" creationId="{A439FF11-B889-4CAE-8116-5F8D783A85D1}"/>
          </ac:spMkLst>
        </pc:spChg>
        <pc:spChg chg="mod">
          <ac:chgData name="Jen Wilson" userId="000f367a-3246-491c-88b4-803a33f58a8b" providerId="ADAL" clId="{BA9880FA-48D4-CD47-B39B-B750CB0DEF40}" dt="2024-01-31T18:51:46.655" v="318" actId="1038"/>
          <ac:spMkLst>
            <pc:docMk/>
            <pc:sldMk cId="580834930" sldId="649"/>
            <ac:spMk id="11" creationId="{A439FF11-B889-4CAE-8116-5F8D783A85D1}"/>
          </ac:spMkLst>
        </pc:spChg>
        <pc:spChg chg="mod">
          <ac:chgData name="Jen Wilson" userId="000f367a-3246-491c-88b4-803a33f58a8b" providerId="ADAL" clId="{BA9880FA-48D4-CD47-B39B-B750CB0DEF40}" dt="2024-01-31T18:51:46.655" v="318" actId="1038"/>
          <ac:spMkLst>
            <pc:docMk/>
            <pc:sldMk cId="580834930" sldId="649"/>
            <ac:spMk id="12" creationId="{A439FF11-B889-4CAE-8116-5F8D783A85D1}"/>
          </ac:spMkLst>
        </pc:spChg>
        <pc:spChg chg="add del mod">
          <ac:chgData name="Jen Wilson" userId="000f367a-3246-491c-88b4-803a33f58a8b" providerId="ADAL" clId="{BA9880FA-48D4-CD47-B39B-B750CB0DEF40}" dt="2024-01-31T18:47:30.779" v="226" actId="478"/>
          <ac:spMkLst>
            <pc:docMk/>
            <pc:sldMk cId="580834930" sldId="649"/>
            <ac:spMk id="13" creationId="{60E6B9F8-5461-FEB9-89EE-1C2BB3A3D0FB}"/>
          </ac:spMkLst>
        </pc:spChg>
        <pc:spChg chg="add del mod">
          <ac:chgData name="Jen Wilson" userId="000f367a-3246-491c-88b4-803a33f58a8b" providerId="ADAL" clId="{BA9880FA-48D4-CD47-B39B-B750CB0DEF40}" dt="2024-01-31T18:47:39.231" v="232" actId="6264"/>
          <ac:spMkLst>
            <pc:docMk/>
            <pc:sldMk cId="580834930" sldId="649"/>
            <ac:spMk id="14" creationId="{C0ED4D9B-6107-2980-2288-B154F9583B99}"/>
          </ac:spMkLst>
        </pc:spChg>
        <pc:spChg chg="add del mod">
          <ac:chgData name="Jen Wilson" userId="000f367a-3246-491c-88b4-803a33f58a8b" providerId="ADAL" clId="{BA9880FA-48D4-CD47-B39B-B750CB0DEF40}" dt="2024-01-31T18:47:39.231" v="232" actId="6264"/>
          <ac:spMkLst>
            <pc:docMk/>
            <pc:sldMk cId="580834930" sldId="649"/>
            <ac:spMk id="15" creationId="{9EC49215-DF7E-31C3-E2C3-AC1CF9500279}"/>
          </ac:spMkLst>
        </pc:spChg>
        <pc:spChg chg="del mod">
          <ac:chgData name="Jen Wilson" userId="000f367a-3246-491c-88b4-803a33f58a8b" providerId="ADAL" clId="{BA9880FA-48D4-CD47-B39B-B750CB0DEF40}" dt="2024-01-31T18:47:37.486" v="230" actId="478"/>
          <ac:spMkLst>
            <pc:docMk/>
            <pc:sldMk cId="580834930" sldId="649"/>
            <ac:spMk id="16" creationId="{52A3FDB5-5325-4DD2-AB44-E90A5826D10E}"/>
          </ac:spMkLst>
        </pc:spChg>
        <pc:spChg chg="del mod">
          <ac:chgData name="Jen Wilson" userId="000f367a-3246-491c-88b4-803a33f58a8b" providerId="ADAL" clId="{BA9880FA-48D4-CD47-B39B-B750CB0DEF40}" dt="2024-01-31T18:47:31.236" v="228" actId="478"/>
          <ac:spMkLst>
            <pc:docMk/>
            <pc:sldMk cId="580834930" sldId="649"/>
            <ac:spMk id="17" creationId="{6A9B8102-0EBC-4C6C-9160-499DD62C2061}"/>
          </ac:spMkLst>
        </pc:spChg>
        <pc:spChg chg="add mod ord">
          <ac:chgData name="Jen Wilson" userId="000f367a-3246-491c-88b4-803a33f58a8b" providerId="ADAL" clId="{BA9880FA-48D4-CD47-B39B-B750CB0DEF40}" dt="2024-01-31T18:47:44.595" v="245" actId="27636"/>
          <ac:spMkLst>
            <pc:docMk/>
            <pc:sldMk cId="580834930" sldId="649"/>
            <ac:spMk id="19" creationId="{D9384A4A-B33E-9931-3339-23720B156189}"/>
          </ac:spMkLst>
        </pc:spChg>
        <pc:spChg chg="add mod ord">
          <ac:chgData name="Jen Wilson" userId="000f367a-3246-491c-88b4-803a33f58a8b" providerId="ADAL" clId="{BA9880FA-48D4-CD47-B39B-B750CB0DEF40}" dt="2024-01-31T18:47:43.149" v="243" actId="20577"/>
          <ac:spMkLst>
            <pc:docMk/>
            <pc:sldMk cId="580834930" sldId="649"/>
            <ac:spMk id="20" creationId="{C9D90E6C-AA85-6B53-64AE-FE8CF67A05C6}"/>
          </ac:spMkLst>
        </pc:spChg>
        <pc:graphicFrameChg chg="mod ord">
          <ac:chgData name="Jen Wilson" userId="000f367a-3246-491c-88b4-803a33f58a8b" providerId="ADAL" clId="{BA9880FA-48D4-CD47-B39B-B750CB0DEF40}" dt="2024-01-31T18:51:46.655" v="318" actId="1038"/>
          <ac:graphicFrameMkLst>
            <pc:docMk/>
            <pc:sldMk cId="580834930" sldId="649"/>
            <ac:graphicFrameMk id="8" creationId="{00000000-0000-0000-0000-000000000000}"/>
          </ac:graphicFrameMkLst>
        </pc:graphicFrame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Jen Wilson" userId="000f367a-3246-491c-88b4-803a33f58a8b" providerId="ADAL" clId="{BA9880FA-48D4-CD47-B39B-B750CB0DEF40}" dt="2024-01-31T18:48:50.755" v="259"/>
              <pc2:cmMkLst xmlns:pc2="http://schemas.microsoft.com/office/powerpoint/2019/9/main/command">
                <pc:docMk/>
                <pc:sldMk cId="580834930" sldId="649"/>
                <pc2:cmMk id="{CA6775BF-8A41-D841-8312-6324755E4F65}"/>
              </pc2:cmMkLst>
            </pc226:cmChg>
          </p:ext>
        </pc:extLst>
      </pc:sldChg>
      <pc:sldMasterChg chg="del delSldLayout">
        <pc:chgData name="Jen Wilson" userId="000f367a-3246-491c-88b4-803a33f58a8b" providerId="ADAL" clId="{BA9880FA-48D4-CD47-B39B-B750CB0DEF40}" dt="2024-01-31T18:42:36.007" v="121" actId="2696"/>
        <pc:sldMasterMkLst>
          <pc:docMk/>
          <pc:sldMasterMk cId="1241911007" sldId="2147483680"/>
        </pc:sldMasterMkLst>
        <pc:sldLayoutChg chg="del">
          <pc:chgData name="Jen Wilson" userId="000f367a-3246-491c-88b4-803a33f58a8b" providerId="ADAL" clId="{BA9880FA-48D4-CD47-B39B-B750CB0DEF40}" dt="2024-01-31T18:42:35.960" v="76" actId="2696"/>
          <pc:sldLayoutMkLst>
            <pc:docMk/>
            <pc:sldMasterMk cId="1241911007" sldId="2147483680"/>
            <pc:sldLayoutMk cId="3093063349" sldId="2147483695"/>
          </pc:sldLayoutMkLst>
        </pc:sldLayoutChg>
        <pc:sldLayoutChg chg="del">
          <pc:chgData name="Jen Wilson" userId="000f367a-3246-491c-88b4-803a33f58a8b" providerId="ADAL" clId="{BA9880FA-48D4-CD47-B39B-B750CB0DEF40}" dt="2024-01-31T18:42:35.978" v="92" actId="2696"/>
          <pc:sldLayoutMkLst>
            <pc:docMk/>
            <pc:sldMasterMk cId="1241911007" sldId="2147483680"/>
            <pc:sldLayoutMk cId="426188783" sldId="2147483712"/>
          </pc:sldLayoutMkLst>
        </pc:sldLayoutChg>
        <pc:sldLayoutChg chg="del">
          <pc:chgData name="Jen Wilson" userId="000f367a-3246-491c-88b4-803a33f58a8b" providerId="ADAL" clId="{BA9880FA-48D4-CD47-B39B-B750CB0DEF40}" dt="2024-01-31T18:42:35.984" v="98" actId="2696"/>
          <pc:sldLayoutMkLst>
            <pc:docMk/>
            <pc:sldMasterMk cId="1241911007" sldId="2147483680"/>
            <pc:sldLayoutMk cId="2249687676" sldId="2147483722"/>
          </pc:sldLayoutMkLst>
        </pc:sldLayoutChg>
        <pc:sldLayoutChg chg="del">
          <pc:chgData name="Jen Wilson" userId="000f367a-3246-491c-88b4-803a33f58a8b" providerId="ADAL" clId="{BA9880FA-48D4-CD47-B39B-B750CB0DEF40}" dt="2024-01-31T18:42:35.993" v="106" actId="2696"/>
          <pc:sldLayoutMkLst>
            <pc:docMk/>
            <pc:sldMasterMk cId="1241911007" sldId="2147483680"/>
            <pc:sldLayoutMk cId="618709387" sldId="2147483733"/>
          </pc:sldLayoutMkLst>
        </pc:sldLayoutChg>
        <pc:sldLayoutChg chg="del">
          <pc:chgData name="Jen Wilson" userId="000f367a-3246-491c-88b4-803a33f58a8b" providerId="ADAL" clId="{BA9880FA-48D4-CD47-B39B-B750CB0DEF40}" dt="2024-01-31T18:42:35.966" v="79" actId="2696"/>
          <pc:sldLayoutMkLst>
            <pc:docMk/>
            <pc:sldMasterMk cId="1241911007" sldId="2147483680"/>
            <pc:sldLayoutMk cId="0" sldId="2147483736"/>
          </pc:sldLayoutMkLst>
        </pc:sldLayoutChg>
        <pc:sldLayoutChg chg="del">
          <pc:chgData name="Jen Wilson" userId="000f367a-3246-491c-88b4-803a33f58a8b" providerId="ADAL" clId="{BA9880FA-48D4-CD47-B39B-B750CB0DEF40}" dt="2024-01-31T18:42:35.967" v="80" actId="2696"/>
          <pc:sldLayoutMkLst>
            <pc:docMk/>
            <pc:sldMasterMk cId="1241911007" sldId="2147483680"/>
            <pc:sldLayoutMk cId="0" sldId="2147483737"/>
          </pc:sldLayoutMkLst>
        </pc:sldLayoutChg>
        <pc:sldLayoutChg chg="del">
          <pc:chgData name="Jen Wilson" userId="000f367a-3246-491c-88b4-803a33f58a8b" providerId="ADAL" clId="{BA9880FA-48D4-CD47-B39B-B750CB0DEF40}" dt="2024-01-31T18:42:35.965" v="78" actId="2696"/>
          <pc:sldLayoutMkLst>
            <pc:docMk/>
            <pc:sldMasterMk cId="1241911007" sldId="2147483680"/>
            <pc:sldLayoutMk cId="0" sldId="2147483738"/>
          </pc:sldLayoutMkLst>
        </pc:sldLayoutChg>
        <pc:sldLayoutChg chg="del">
          <pc:chgData name="Jen Wilson" userId="000f367a-3246-491c-88b4-803a33f58a8b" providerId="ADAL" clId="{BA9880FA-48D4-CD47-B39B-B750CB0DEF40}" dt="2024-01-31T18:42:35.968" v="81" actId="2696"/>
          <pc:sldLayoutMkLst>
            <pc:docMk/>
            <pc:sldMasterMk cId="1241911007" sldId="2147483680"/>
            <pc:sldLayoutMk cId="0" sldId="2147483739"/>
          </pc:sldLayoutMkLst>
        </pc:sldLayoutChg>
        <pc:sldLayoutChg chg="del">
          <pc:chgData name="Jen Wilson" userId="000f367a-3246-491c-88b4-803a33f58a8b" providerId="ADAL" clId="{BA9880FA-48D4-CD47-B39B-B750CB0DEF40}" dt="2024-01-31T18:42:35.997" v="111" actId="2696"/>
          <pc:sldLayoutMkLst>
            <pc:docMk/>
            <pc:sldMasterMk cId="1241911007" sldId="2147483680"/>
            <pc:sldLayoutMk cId="0" sldId="2147483762"/>
          </pc:sldLayoutMkLst>
        </pc:sldLayoutChg>
        <pc:sldLayoutChg chg="del">
          <pc:chgData name="Jen Wilson" userId="000f367a-3246-491c-88b4-803a33f58a8b" providerId="ADAL" clId="{BA9880FA-48D4-CD47-B39B-B750CB0DEF40}" dt="2024-01-31T18:42:35.985" v="99" actId="2696"/>
          <pc:sldLayoutMkLst>
            <pc:docMk/>
            <pc:sldMasterMk cId="1241911007" sldId="2147483680"/>
            <pc:sldLayoutMk cId="0" sldId="2147483763"/>
          </pc:sldLayoutMkLst>
        </pc:sldLayoutChg>
        <pc:sldLayoutChg chg="del">
          <pc:chgData name="Jen Wilson" userId="000f367a-3246-491c-88b4-803a33f58a8b" providerId="ADAL" clId="{BA9880FA-48D4-CD47-B39B-B750CB0DEF40}" dt="2024-01-31T18:42:35.997" v="110" actId="2696"/>
          <pc:sldLayoutMkLst>
            <pc:docMk/>
            <pc:sldMasterMk cId="1241911007" sldId="2147483680"/>
            <pc:sldLayoutMk cId="0" sldId="2147483764"/>
          </pc:sldLayoutMkLst>
        </pc:sldLayoutChg>
        <pc:sldLayoutChg chg="del">
          <pc:chgData name="Jen Wilson" userId="000f367a-3246-491c-88b4-803a33f58a8b" providerId="ADAL" clId="{BA9880FA-48D4-CD47-B39B-B750CB0DEF40}" dt="2024-01-31T18:42:36.006" v="119" actId="2696"/>
          <pc:sldLayoutMkLst>
            <pc:docMk/>
            <pc:sldMasterMk cId="1241911007" sldId="2147483680"/>
            <pc:sldLayoutMk cId="0" sldId="2147483767"/>
          </pc:sldLayoutMkLst>
        </pc:sldLayoutChg>
        <pc:sldLayoutChg chg="del">
          <pc:chgData name="Jen Wilson" userId="000f367a-3246-491c-88b4-803a33f58a8b" providerId="ADAL" clId="{BA9880FA-48D4-CD47-B39B-B750CB0DEF40}" dt="2024-01-31T18:42:35.969" v="82" actId="2696"/>
          <pc:sldLayoutMkLst>
            <pc:docMk/>
            <pc:sldMasterMk cId="1241911007" sldId="2147483680"/>
            <pc:sldLayoutMk cId="0" sldId="2147483771"/>
          </pc:sldLayoutMkLst>
        </pc:sldLayoutChg>
        <pc:sldLayoutChg chg="del">
          <pc:chgData name="Jen Wilson" userId="000f367a-3246-491c-88b4-803a33f58a8b" providerId="ADAL" clId="{BA9880FA-48D4-CD47-B39B-B750CB0DEF40}" dt="2024-01-31T18:42:35.970" v="83" actId="2696"/>
          <pc:sldLayoutMkLst>
            <pc:docMk/>
            <pc:sldMasterMk cId="1241911007" sldId="2147483680"/>
            <pc:sldLayoutMk cId="0" sldId="2147483772"/>
          </pc:sldLayoutMkLst>
        </pc:sldLayoutChg>
        <pc:sldLayoutChg chg="del">
          <pc:chgData name="Jen Wilson" userId="000f367a-3246-491c-88b4-803a33f58a8b" providerId="ADAL" clId="{BA9880FA-48D4-CD47-B39B-B750CB0DEF40}" dt="2024-01-31T18:42:35.971" v="84" actId="2696"/>
          <pc:sldLayoutMkLst>
            <pc:docMk/>
            <pc:sldMasterMk cId="1241911007" sldId="2147483680"/>
            <pc:sldLayoutMk cId="0" sldId="2147483773"/>
          </pc:sldLayoutMkLst>
        </pc:sldLayoutChg>
        <pc:sldLayoutChg chg="del">
          <pc:chgData name="Jen Wilson" userId="000f367a-3246-491c-88b4-803a33f58a8b" providerId="ADAL" clId="{BA9880FA-48D4-CD47-B39B-B750CB0DEF40}" dt="2024-01-31T18:42:35.972" v="85" actId="2696"/>
          <pc:sldLayoutMkLst>
            <pc:docMk/>
            <pc:sldMasterMk cId="1241911007" sldId="2147483680"/>
            <pc:sldLayoutMk cId="0" sldId="2147483774"/>
          </pc:sldLayoutMkLst>
        </pc:sldLayoutChg>
        <pc:sldLayoutChg chg="del">
          <pc:chgData name="Jen Wilson" userId="000f367a-3246-491c-88b4-803a33f58a8b" providerId="ADAL" clId="{BA9880FA-48D4-CD47-B39B-B750CB0DEF40}" dt="2024-01-31T18:42:35.973" v="86" actId="2696"/>
          <pc:sldLayoutMkLst>
            <pc:docMk/>
            <pc:sldMasterMk cId="1241911007" sldId="2147483680"/>
            <pc:sldLayoutMk cId="0" sldId="2147483775"/>
          </pc:sldLayoutMkLst>
        </pc:sldLayoutChg>
        <pc:sldLayoutChg chg="del">
          <pc:chgData name="Jen Wilson" userId="000f367a-3246-491c-88b4-803a33f58a8b" providerId="ADAL" clId="{BA9880FA-48D4-CD47-B39B-B750CB0DEF40}" dt="2024-01-31T18:42:35.974" v="87" actId="2696"/>
          <pc:sldLayoutMkLst>
            <pc:docMk/>
            <pc:sldMasterMk cId="1241911007" sldId="2147483680"/>
            <pc:sldLayoutMk cId="0" sldId="2147483776"/>
          </pc:sldLayoutMkLst>
        </pc:sldLayoutChg>
        <pc:sldLayoutChg chg="del">
          <pc:chgData name="Jen Wilson" userId="000f367a-3246-491c-88b4-803a33f58a8b" providerId="ADAL" clId="{BA9880FA-48D4-CD47-B39B-B750CB0DEF40}" dt="2024-01-31T18:42:35.974" v="88" actId="2696"/>
          <pc:sldLayoutMkLst>
            <pc:docMk/>
            <pc:sldMasterMk cId="1241911007" sldId="2147483680"/>
            <pc:sldLayoutMk cId="0" sldId="2147483777"/>
          </pc:sldLayoutMkLst>
        </pc:sldLayoutChg>
        <pc:sldLayoutChg chg="del">
          <pc:chgData name="Jen Wilson" userId="000f367a-3246-491c-88b4-803a33f58a8b" providerId="ADAL" clId="{BA9880FA-48D4-CD47-B39B-B750CB0DEF40}" dt="2024-01-31T18:42:35.975" v="89" actId="2696"/>
          <pc:sldLayoutMkLst>
            <pc:docMk/>
            <pc:sldMasterMk cId="1241911007" sldId="2147483680"/>
            <pc:sldLayoutMk cId="0" sldId="2147483778"/>
          </pc:sldLayoutMkLst>
        </pc:sldLayoutChg>
        <pc:sldLayoutChg chg="del">
          <pc:chgData name="Jen Wilson" userId="000f367a-3246-491c-88b4-803a33f58a8b" providerId="ADAL" clId="{BA9880FA-48D4-CD47-B39B-B750CB0DEF40}" dt="2024-01-31T18:42:35.976" v="90" actId="2696"/>
          <pc:sldLayoutMkLst>
            <pc:docMk/>
            <pc:sldMasterMk cId="1241911007" sldId="2147483680"/>
            <pc:sldLayoutMk cId="0" sldId="2147483779"/>
          </pc:sldLayoutMkLst>
        </pc:sldLayoutChg>
        <pc:sldLayoutChg chg="del">
          <pc:chgData name="Jen Wilson" userId="000f367a-3246-491c-88b4-803a33f58a8b" providerId="ADAL" clId="{BA9880FA-48D4-CD47-B39B-B750CB0DEF40}" dt="2024-01-31T18:42:35.977" v="91" actId="2696"/>
          <pc:sldLayoutMkLst>
            <pc:docMk/>
            <pc:sldMasterMk cId="1241911007" sldId="2147483680"/>
            <pc:sldLayoutMk cId="0" sldId="2147483780"/>
          </pc:sldLayoutMkLst>
        </pc:sldLayoutChg>
        <pc:sldLayoutChg chg="del">
          <pc:chgData name="Jen Wilson" userId="000f367a-3246-491c-88b4-803a33f58a8b" providerId="ADAL" clId="{BA9880FA-48D4-CD47-B39B-B750CB0DEF40}" dt="2024-01-31T18:42:35.979" v="93" actId="2696"/>
          <pc:sldLayoutMkLst>
            <pc:docMk/>
            <pc:sldMasterMk cId="1241911007" sldId="2147483680"/>
            <pc:sldLayoutMk cId="0" sldId="2147483781"/>
          </pc:sldLayoutMkLst>
        </pc:sldLayoutChg>
        <pc:sldLayoutChg chg="del">
          <pc:chgData name="Jen Wilson" userId="000f367a-3246-491c-88b4-803a33f58a8b" providerId="ADAL" clId="{BA9880FA-48D4-CD47-B39B-B750CB0DEF40}" dt="2024-01-31T18:42:35.980" v="94" actId="2696"/>
          <pc:sldLayoutMkLst>
            <pc:docMk/>
            <pc:sldMasterMk cId="1241911007" sldId="2147483680"/>
            <pc:sldLayoutMk cId="0" sldId="2147483782"/>
          </pc:sldLayoutMkLst>
        </pc:sldLayoutChg>
        <pc:sldLayoutChg chg="del">
          <pc:chgData name="Jen Wilson" userId="000f367a-3246-491c-88b4-803a33f58a8b" providerId="ADAL" clId="{BA9880FA-48D4-CD47-B39B-B750CB0DEF40}" dt="2024-01-31T18:42:35.990" v="104" actId="2696"/>
          <pc:sldLayoutMkLst>
            <pc:docMk/>
            <pc:sldMasterMk cId="1241911007" sldId="2147483680"/>
            <pc:sldLayoutMk cId="0" sldId="2147483786"/>
          </pc:sldLayoutMkLst>
        </pc:sldLayoutChg>
        <pc:sldLayoutChg chg="del">
          <pc:chgData name="Jen Wilson" userId="000f367a-3246-491c-88b4-803a33f58a8b" providerId="ADAL" clId="{BA9880FA-48D4-CD47-B39B-B750CB0DEF40}" dt="2024-01-31T18:42:35.991" v="105" actId="2696"/>
          <pc:sldLayoutMkLst>
            <pc:docMk/>
            <pc:sldMasterMk cId="1241911007" sldId="2147483680"/>
            <pc:sldLayoutMk cId="0" sldId="2147483787"/>
          </pc:sldLayoutMkLst>
        </pc:sldLayoutChg>
        <pc:sldLayoutChg chg="del">
          <pc:chgData name="Jen Wilson" userId="000f367a-3246-491c-88b4-803a33f58a8b" providerId="ADAL" clId="{BA9880FA-48D4-CD47-B39B-B750CB0DEF40}" dt="2024-01-31T18:42:35.999" v="112" actId="2696"/>
          <pc:sldLayoutMkLst>
            <pc:docMk/>
            <pc:sldMasterMk cId="1241911007" sldId="2147483680"/>
            <pc:sldLayoutMk cId="0" sldId="2147483790"/>
          </pc:sldLayoutMkLst>
        </pc:sldLayoutChg>
        <pc:sldLayoutChg chg="del">
          <pc:chgData name="Jen Wilson" userId="000f367a-3246-491c-88b4-803a33f58a8b" providerId="ADAL" clId="{BA9880FA-48D4-CD47-B39B-B750CB0DEF40}" dt="2024-01-31T18:42:35.986" v="100" actId="2696"/>
          <pc:sldLayoutMkLst>
            <pc:docMk/>
            <pc:sldMasterMk cId="1241911007" sldId="2147483680"/>
            <pc:sldLayoutMk cId="0" sldId="2147483791"/>
          </pc:sldLayoutMkLst>
        </pc:sldLayoutChg>
        <pc:sldLayoutChg chg="del">
          <pc:chgData name="Jen Wilson" userId="000f367a-3246-491c-88b4-803a33f58a8b" providerId="ADAL" clId="{BA9880FA-48D4-CD47-B39B-B750CB0DEF40}" dt="2024-01-31T18:42:36.002" v="115" actId="2696"/>
          <pc:sldLayoutMkLst>
            <pc:docMk/>
            <pc:sldMasterMk cId="1241911007" sldId="2147483680"/>
            <pc:sldLayoutMk cId="0" sldId="2147483792"/>
          </pc:sldLayoutMkLst>
        </pc:sldLayoutChg>
        <pc:sldLayoutChg chg="del">
          <pc:chgData name="Jen Wilson" userId="000f367a-3246-491c-88b4-803a33f58a8b" providerId="ADAL" clId="{BA9880FA-48D4-CD47-B39B-B750CB0DEF40}" dt="2024-01-31T18:42:36.003" v="116" actId="2696"/>
          <pc:sldLayoutMkLst>
            <pc:docMk/>
            <pc:sldMasterMk cId="1241911007" sldId="2147483680"/>
            <pc:sldLayoutMk cId="0" sldId="2147483793"/>
          </pc:sldLayoutMkLst>
        </pc:sldLayoutChg>
        <pc:sldLayoutChg chg="del">
          <pc:chgData name="Jen Wilson" userId="000f367a-3246-491c-88b4-803a33f58a8b" providerId="ADAL" clId="{BA9880FA-48D4-CD47-B39B-B750CB0DEF40}" dt="2024-01-31T18:42:36.004" v="117" actId="2696"/>
          <pc:sldLayoutMkLst>
            <pc:docMk/>
            <pc:sldMasterMk cId="1241911007" sldId="2147483680"/>
            <pc:sldLayoutMk cId="0" sldId="2147483794"/>
          </pc:sldLayoutMkLst>
        </pc:sldLayoutChg>
        <pc:sldLayoutChg chg="del">
          <pc:chgData name="Jen Wilson" userId="000f367a-3246-491c-88b4-803a33f58a8b" providerId="ADAL" clId="{BA9880FA-48D4-CD47-B39B-B750CB0DEF40}" dt="2024-01-31T18:42:36.005" v="118" actId="2696"/>
          <pc:sldLayoutMkLst>
            <pc:docMk/>
            <pc:sldMasterMk cId="1241911007" sldId="2147483680"/>
            <pc:sldLayoutMk cId="0" sldId="2147483795"/>
          </pc:sldLayoutMkLst>
        </pc:sldLayoutChg>
        <pc:sldLayoutChg chg="del">
          <pc:chgData name="Jen Wilson" userId="000f367a-3246-491c-88b4-803a33f58a8b" providerId="ADAL" clId="{BA9880FA-48D4-CD47-B39B-B750CB0DEF40}" dt="2024-01-31T18:42:35.982" v="96" actId="2696"/>
          <pc:sldLayoutMkLst>
            <pc:docMk/>
            <pc:sldMasterMk cId="1241911007" sldId="2147483680"/>
            <pc:sldLayoutMk cId="0" sldId="2147483796"/>
          </pc:sldLayoutMkLst>
        </pc:sldLayoutChg>
        <pc:sldLayoutChg chg="del">
          <pc:chgData name="Jen Wilson" userId="000f367a-3246-491c-88b4-803a33f58a8b" providerId="ADAL" clId="{BA9880FA-48D4-CD47-B39B-B750CB0DEF40}" dt="2024-01-31T18:42:35.983" v="97" actId="2696"/>
          <pc:sldLayoutMkLst>
            <pc:docMk/>
            <pc:sldMasterMk cId="1241911007" sldId="2147483680"/>
            <pc:sldLayoutMk cId="0" sldId="2147483797"/>
          </pc:sldLayoutMkLst>
        </pc:sldLayoutChg>
        <pc:sldLayoutChg chg="del">
          <pc:chgData name="Jen Wilson" userId="000f367a-3246-491c-88b4-803a33f58a8b" providerId="ADAL" clId="{BA9880FA-48D4-CD47-B39B-B750CB0DEF40}" dt="2024-01-31T18:42:35.989" v="102" actId="2696"/>
          <pc:sldLayoutMkLst>
            <pc:docMk/>
            <pc:sldMasterMk cId="1241911007" sldId="2147483680"/>
            <pc:sldLayoutMk cId="0" sldId="2147483798"/>
          </pc:sldLayoutMkLst>
        </pc:sldLayoutChg>
        <pc:sldLayoutChg chg="del">
          <pc:chgData name="Jen Wilson" userId="000f367a-3246-491c-88b4-803a33f58a8b" providerId="ADAL" clId="{BA9880FA-48D4-CD47-B39B-B750CB0DEF40}" dt="2024-01-31T18:42:35.989" v="103" actId="2696"/>
          <pc:sldLayoutMkLst>
            <pc:docMk/>
            <pc:sldMasterMk cId="1241911007" sldId="2147483680"/>
            <pc:sldLayoutMk cId="0" sldId="2147483799"/>
          </pc:sldLayoutMkLst>
        </pc:sldLayoutChg>
        <pc:sldLayoutChg chg="del">
          <pc:chgData name="Jen Wilson" userId="000f367a-3246-491c-88b4-803a33f58a8b" providerId="ADAL" clId="{BA9880FA-48D4-CD47-B39B-B750CB0DEF40}" dt="2024-01-31T18:42:35.994" v="107" actId="2696"/>
          <pc:sldLayoutMkLst>
            <pc:docMk/>
            <pc:sldMasterMk cId="1241911007" sldId="2147483680"/>
            <pc:sldLayoutMk cId="0" sldId="2147483800"/>
          </pc:sldLayoutMkLst>
        </pc:sldLayoutChg>
        <pc:sldLayoutChg chg="del">
          <pc:chgData name="Jen Wilson" userId="000f367a-3246-491c-88b4-803a33f58a8b" providerId="ADAL" clId="{BA9880FA-48D4-CD47-B39B-B750CB0DEF40}" dt="2024-01-31T18:42:35.995" v="108" actId="2696"/>
          <pc:sldLayoutMkLst>
            <pc:docMk/>
            <pc:sldMasterMk cId="1241911007" sldId="2147483680"/>
            <pc:sldLayoutMk cId="0" sldId="2147483801"/>
          </pc:sldLayoutMkLst>
        </pc:sldLayoutChg>
        <pc:sldLayoutChg chg="del">
          <pc:chgData name="Jen Wilson" userId="000f367a-3246-491c-88b4-803a33f58a8b" providerId="ADAL" clId="{BA9880FA-48D4-CD47-B39B-B750CB0DEF40}" dt="2024-01-31T18:42:35.996" v="109" actId="2696"/>
          <pc:sldLayoutMkLst>
            <pc:docMk/>
            <pc:sldMasterMk cId="1241911007" sldId="2147483680"/>
            <pc:sldLayoutMk cId="0" sldId="2147483802"/>
          </pc:sldLayoutMkLst>
        </pc:sldLayoutChg>
        <pc:sldLayoutChg chg="del">
          <pc:chgData name="Jen Wilson" userId="000f367a-3246-491c-88b4-803a33f58a8b" providerId="ADAL" clId="{BA9880FA-48D4-CD47-B39B-B750CB0DEF40}" dt="2024-01-31T18:42:36.006" v="120" actId="2696"/>
          <pc:sldLayoutMkLst>
            <pc:docMk/>
            <pc:sldMasterMk cId="1241911007" sldId="2147483680"/>
            <pc:sldLayoutMk cId="1011310330" sldId="2147483803"/>
          </pc:sldLayoutMkLst>
        </pc:sldLayoutChg>
        <pc:sldLayoutChg chg="del">
          <pc:chgData name="Jen Wilson" userId="000f367a-3246-491c-88b4-803a33f58a8b" providerId="ADAL" clId="{BA9880FA-48D4-CD47-B39B-B750CB0DEF40}" dt="2024-01-31T18:42:35.988" v="101" actId="2696"/>
          <pc:sldLayoutMkLst>
            <pc:docMk/>
            <pc:sldMasterMk cId="1241911007" sldId="2147483680"/>
            <pc:sldLayoutMk cId="0" sldId="2147483807"/>
          </pc:sldLayoutMkLst>
        </pc:sldLayoutChg>
        <pc:sldLayoutChg chg="del">
          <pc:chgData name="Jen Wilson" userId="000f367a-3246-491c-88b4-803a33f58a8b" providerId="ADAL" clId="{BA9880FA-48D4-CD47-B39B-B750CB0DEF40}" dt="2024-01-31T18:42:35.981" v="95" actId="2696"/>
          <pc:sldLayoutMkLst>
            <pc:docMk/>
            <pc:sldMasterMk cId="1241911007" sldId="2147483680"/>
            <pc:sldLayoutMk cId="0" sldId="2147483808"/>
          </pc:sldLayoutMkLst>
        </pc:sldLayoutChg>
        <pc:sldLayoutChg chg="del">
          <pc:chgData name="Jen Wilson" userId="000f367a-3246-491c-88b4-803a33f58a8b" providerId="ADAL" clId="{BA9880FA-48D4-CD47-B39B-B750CB0DEF40}" dt="2024-01-31T18:42:35.964" v="77" actId="2696"/>
          <pc:sldLayoutMkLst>
            <pc:docMk/>
            <pc:sldMasterMk cId="1241911007" sldId="2147483680"/>
            <pc:sldLayoutMk cId="3905450779" sldId="2147483809"/>
          </pc:sldLayoutMkLst>
        </pc:sldLayoutChg>
        <pc:sldLayoutChg chg="del">
          <pc:chgData name="Jen Wilson" userId="000f367a-3246-491c-88b4-803a33f58a8b" providerId="ADAL" clId="{BA9880FA-48D4-CD47-B39B-B750CB0DEF40}" dt="2024-01-31T18:42:36.001" v="114" actId="2696"/>
          <pc:sldLayoutMkLst>
            <pc:docMk/>
            <pc:sldMasterMk cId="1241911007" sldId="2147483680"/>
            <pc:sldLayoutMk cId="605415498" sldId="2147483812"/>
          </pc:sldLayoutMkLst>
        </pc:sldLayoutChg>
        <pc:sldLayoutChg chg="del">
          <pc:chgData name="Jen Wilson" userId="000f367a-3246-491c-88b4-803a33f58a8b" providerId="ADAL" clId="{BA9880FA-48D4-CD47-B39B-B750CB0DEF40}" dt="2024-01-31T18:42:36" v="113" actId="2696"/>
          <pc:sldLayoutMkLst>
            <pc:docMk/>
            <pc:sldMasterMk cId="1241911007" sldId="2147483680"/>
            <pc:sldLayoutMk cId="605817796" sldId="2147483813"/>
          </pc:sldLayoutMkLst>
        </pc:sldLayoutChg>
      </pc:sldMasterChg>
      <pc:sldMasterChg chg="del delSldLayout">
        <pc:chgData name="Jen Wilson" userId="000f367a-3246-491c-88b4-803a33f58a8b" providerId="ADAL" clId="{BA9880FA-48D4-CD47-B39B-B750CB0DEF40}" dt="2024-01-31T18:42:26.692" v="75" actId="2696"/>
        <pc:sldMasterMkLst>
          <pc:docMk/>
          <pc:sldMasterMk cId="840195939" sldId="2147483810"/>
        </pc:sldMasterMkLst>
        <pc:sldLayoutChg chg="del">
          <pc:chgData name="Jen Wilson" userId="000f367a-3246-491c-88b4-803a33f58a8b" providerId="ADAL" clId="{BA9880FA-48D4-CD47-B39B-B750CB0DEF40}" dt="2024-01-31T18:42:26.690" v="74" actId="2696"/>
          <pc:sldLayoutMkLst>
            <pc:docMk/>
            <pc:sldMasterMk cId="840195939" sldId="2147483810"/>
            <pc:sldLayoutMk cId="3896217566" sldId="2147483811"/>
          </pc:sldLayoutMkLst>
        </pc:sldLayoutChg>
      </pc:sldMasterChg>
      <pc:sldMasterChg chg="delSldLayout modSldLayout">
        <pc:chgData name="Jen Wilson" userId="000f367a-3246-491c-88b4-803a33f58a8b" providerId="ADAL" clId="{BA9880FA-48D4-CD47-B39B-B750CB0DEF40}" dt="2024-01-31T18:47:06.116" v="219" actId="14100"/>
        <pc:sldMasterMkLst>
          <pc:docMk/>
          <pc:sldMasterMk cId="2122889715" sldId="2147483814"/>
        </pc:sldMasterMkLst>
        <pc:sldLayoutChg chg="del">
          <pc:chgData name="Jen Wilson" userId="000f367a-3246-491c-88b4-803a33f58a8b" providerId="ADAL" clId="{BA9880FA-48D4-CD47-B39B-B750CB0DEF40}" dt="2024-01-31T18:42:15.133" v="49" actId="2696"/>
          <pc:sldLayoutMkLst>
            <pc:docMk/>
            <pc:sldMasterMk cId="2122889715" sldId="2147483814"/>
            <pc:sldLayoutMk cId="4219881231" sldId="2147483815"/>
          </pc:sldLayoutMkLst>
        </pc:sldLayoutChg>
        <pc:sldLayoutChg chg="del">
          <pc:chgData name="Jen Wilson" userId="000f367a-3246-491c-88b4-803a33f58a8b" providerId="ADAL" clId="{BA9880FA-48D4-CD47-B39B-B750CB0DEF40}" dt="2024-01-31T18:42:15.147" v="55" actId="2696"/>
          <pc:sldLayoutMkLst>
            <pc:docMk/>
            <pc:sldMasterMk cId="2122889715" sldId="2147483814"/>
            <pc:sldLayoutMk cId="367208083" sldId="2147483816"/>
          </pc:sldLayoutMkLst>
        </pc:sldLayoutChg>
        <pc:sldLayoutChg chg="del">
          <pc:chgData name="Jen Wilson" userId="000f367a-3246-491c-88b4-803a33f58a8b" providerId="ADAL" clId="{BA9880FA-48D4-CD47-B39B-B750CB0DEF40}" dt="2024-01-31T18:42:15.145" v="52" actId="2696"/>
          <pc:sldLayoutMkLst>
            <pc:docMk/>
            <pc:sldMasterMk cId="2122889715" sldId="2147483814"/>
            <pc:sldLayoutMk cId="433944377" sldId="2147483817"/>
          </pc:sldLayoutMkLst>
        </pc:sldLayoutChg>
        <pc:sldLayoutChg chg="del">
          <pc:chgData name="Jen Wilson" userId="000f367a-3246-491c-88b4-803a33f58a8b" providerId="ADAL" clId="{BA9880FA-48D4-CD47-B39B-B750CB0DEF40}" dt="2024-01-31T18:42:15.144" v="51" actId="2696"/>
          <pc:sldLayoutMkLst>
            <pc:docMk/>
            <pc:sldMasterMk cId="2122889715" sldId="2147483814"/>
            <pc:sldLayoutMk cId="3876507696" sldId="2147483818"/>
          </pc:sldLayoutMkLst>
        </pc:sldLayoutChg>
        <pc:sldLayoutChg chg="del">
          <pc:chgData name="Jen Wilson" userId="000f367a-3246-491c-88b4-803a33f58a8b" providerId="ADAL" clId="{BA9880FA-48D4-CD47-B39B-B750CB0DEF40}" dt="2024-01-31T18:42:15.147" v="54" actId="2696"/>
          <pc:sldLayoutMkLst>
            <pc:docMk/>
            <pc:sldMasterMk cId="2122889715" sldId="2147483814"/>
            <pc:sldLayoutMk cId="2526767913" sldId="2147483819"/>
          </pc:sldLayoutMkLst>
        </pc:sldLayoutChg>
        <pc:sldLayoutChg chg="del">
          <pc:chgData name="Jen Wilson" userId="000f367a-3246-491c-88b4-803a33f58a8b" providerId="ADAL" clId="{BA9880FA-48D4-CD47-B39B-B750CB0DEF40}" dt="2024-01-31T18:42:15.146" v="53" actId="2696"/>
          <pc:sldLayoutMkLst>
            <pc:docMk/>
            <pc:sldMasterMk cId="2122889715" sldId="2147483814"/>
            <pc:sldLayoutMk cId="1177466531" sldId="2147483820"/>
          </pc:sldLayoutMkLst>
        </pc:sldLayoutChg>
        <pc:sldLayoutChg chg="del">
          <pc:chgData name="Jen Wilson" userId="000f367a-3246-491c-88b4-803a33f58a8b" providerId="ADAL" clId="{BA9880FA-48D4-CD47-B39B-B750CB0DEF40}" dt="2024-01-31T18:42:15.143" v="50" actId="2696"/>
          <pc:sldLayoutMkLst>
            <pc:docMk/>
            <pc:sldMasterMk cId="2122889715" sldId="2147483814"/>
            <pc:sldLayoutMk cId="4268757371" sldId="2147483821"/>
          </pc:sldLayoutMkLst>
        </pc:sldLayoutChg>
        <pc:sldLayoutChg chg="modSp mod">
          <pc:chgData name="Jen Wilson" userId="000f367a-3246-491c-88b4-803a33f58a8b" providerId="ADAL" clId="{BA9880FA-48D4-CD47-B39B-B750CB0DEF40}" dt="2024-01-31T18:40:05.441" v="40" actId="207"/>
          <pc:sldLayoutMkLst>
            <pc:docMk/>
            <pc:sldMasterMk cId="2122889715" sldId="2147483814"/>
            <pc:sldLayoutMk cId="136563934" sldId="2147483822"/>
          </pc:sldLayoutMkLst>
          <pc:spChg chg="mod">
            <ac:chgData name="Jen Wilson" userId="000f367a-3246-491c-88b4-803a33f58a8b" providerId="ADAL" clId="{BA9880FA-48D4-CD47-B39B-B750CB0DEF40}" dt="2024-01-31T18:40:05.441" v="40" actId="207"/>
            <ac:spMkLst>
              <pc:docMk/>
              <pc:sldMasterMk cId="2122889715" sldId="2147483814"/>
              <pc:sldLayoutMk cId="136563934" sldId="2147483822"/>
              <ac:spMk id="13" creationId="{D8AC52AE-3294-4BFA-957A-CCCFD1026AD8}"/>
            </ac:spMkLst>
          </pc:spChg>
        </pc:sldLayoutChg>
        <pc:sldLayoutChg chg="del">
          <pc:chgData name="Jen Wilson" userId="000f367a-3246-491c-88b4-803a33f58a8b" providerId="ADAL" clId="{BA9880FA-48D4-CD47-B39B-B750CB0DEF40}" dt="2024-01-31T18:42:17.021" v="56" actId="2696"/>
          <pc:sldLayoutMkLst>
            <pc:docMk/>
            <pc:sldMasterMk cId="2122889715" sldId="2147483814"/>
            <pc:sldLayoutMk cId="779990450" sldId="2147483823"/>
          </pc:sldLayoutMkLst>
        </pc:sldLayoutChg>
        <pc:sldLayoutChg chg="del">
          <pc:chgData name="Jen Wilson" userId="000f367a-3246-491c-88b4-803a33f58a8b" providerId="ADAL" clId="{BA9880FA-48D4-CD47-B39B-B750CB0DEF40}" dt="2024-01-31T18:42:17.618" v="57" actId="2696"/>
          <pc:sldLayoutMkLst>
            <pc:docMk/>
            <pc:sldMasterMk cId="2122889715" sldId="2147483814"/>
            <pc:sldLayoutMk cId="1165100861" sldId="2147483824"/>
          </pc:sldLayoutMkLst>
        </pc:sldLayoutChg>
        <pc:sldLayoutChg chg="del">
          <pc:chgData name="Jen Wilson" userId="000f367a-3246-491c-88b4-803a33f58a8b" providerId="ADAL" clId="{BA9880FA-48D4-CD47-B39B-B750CB0DEF40}" dt="2024-01-31T18:42:18.026" v="58" actId="2696"/>
          <pc:sldLayoutMkLst>
            <pc:docMk/>
            <pc:sldMasterMk cId="2122889715" sldId="2147483814"/>
            <pc:sldLayoutMk cId="3801061306" sldId="2147483825"/>
          </pc:sldLayoutMkLst>
        </pc:sldLayoutChg>
        <pc:sldLayoutChg chg="del">
          <pc:chgData name="Jen Wilson" userId="000f367a-3246-491c-88b4-803a33f58a8b" providerId="ADAL" clId="{BA9880FA-48D4-CD47-B39B-B750CB0DEF40}" dt="2024-01-31T18:42:18.371" v="59" actId="2696"/>
          <pc:sldLayoutMkLst>
            <pc:docMk/>
            <pc:sldMasterMk cId="2122889715" sldId="2147483814"/>
            <pc:sldLayoutMk cId="2019789386" sldId="2147483826"/>
          </pc:sldLayoutMkLst>
        </pc:sldLayoutChg>
        <pc:sldLayoutChg chg="del">
          <pc:chgData name="Jen Wilson" userId="000f367a-3246-491c-88b4-803a33f58a8b" providerId="ADAL" clId="{BA9880FA-48D4-CD47-B39B-B750CB0DEF40}" dt="2024-01-31T18:42:18.731" v="60" actId="2696"/>
          <pc:sldLayoutMkLst>
            <pc:docMk/>
            <pc:sldMasterMk cId="2122889715" sldId="2147483814"/>
            <pc:sldLayoutMk cId="1576231306" sldId="2147483827"/>
          </pc:sldLayoutMkLst>
        </pc:sldLayoutChg>
        <pc:sldLayoutChg chg="addSp modSp mod">
          <pc:chgData name="Jen Wilson" userId="000f367a-3246-491c-88b4-803a33f58a8b" providerId="ADAL" clId="{BA9880FA-48D4-CD47-B39B-B750CB0DEF40}" dt="2024-01-31T18:41:23.258" v="48" actId="207"/>
          <pc:sldLayoutMkLst>
            <pc:docMk/>
            <pc:sldMasterMk cId="2122889715" sldId="2147483814"/>
            <pc:sldLayoutMk cId="2018228106" sldId="2147483828"/>
          </pc:sldLayoutMkLst>
          <pc:spChg chg="add mod">
            <ac:chgData name="Jen Wilson" userId="000f367a-3246-491c-88b4-803a33f58a8b" providerId="ADAL" clId="{BA9880FA-48D4-CD47-B39B-B750CB0DEF40}" dt="2024-01-31T18:41:12.381" v="47"/>
            <ac:spMkLst>
              <pc:docMk/>
              <pc:sldMasterMk cId="2122889715" sldId="2147483814"/>
              <pc:sldLayoutMk cId="2018228106" sldId="2147483828"/>
              <ac:spMk id="3" creationId="{C802B6D3-D748-4AB6-4D94-08BE47C8D59B}"/>
            </ac:spMkLst>
          </pc:spChg>
          <pc:spChg chg="add mod">
            <ac:chgData name="Jen Wilson" userId="000f367a-3246-491c-88b4-803a33f58a8b" providerId="ADAL" clId="{BA9880FA-48D4-CD47-B39B-B750CB0DEF40}" dt="2024-01-31T18:41:12.381" v="47"/>
            <ac:spMkLst>
              <pc:docMk/>
              <pc:sldMasterMk cId="2122889715" sldId="2147483814"/>
              <pc:sldLayoutMk cId="2018228106" sldId="2147483828"/>
              <ac:spMk id="4" creationId="{2B17DF81-A0A4-9C4E-7785-B5E5756662F1}"/>
            </ac:spMkLst>
          </pc:spChg>
          <pc:spChg chg="add mod">
            <ac:chgData name="Jen Wilson" userId="000f367a-3246-491c-88b4-803a33f58a8b" providerId="ADAL" clId="{BA9880FA-48D4-CD47-B39B-B750CB0DEF40}" dt="2024-01-31T18:41:12.381" v="47"/>
            <ac:spMkLst>
              <pc:docMk/>
              <pc:sldMasterMk cId="2122889715" sldId="2147483814"/>
              <pc:sldLayoutMk cId="2018228106" sldId="2147483828"/>
              <ac:spMk id="5" creationId="{45C4FC7C-EBFC-9B6C-C22C-2FE80948179E}"/>
            </ac:spMkLst>
          </pc:spChg>
          <pc:spChg chg="add mod">
            <ac:chgData name="Jen Wilson" userId="000f367a-3246-491c-88b4-803a33f58a8b" providerId="ADAL" clId="{BA9880FA-48D4-CD47-B39B-B750CB0DEF40}" dt="2024-01-31T18:41:12.381" v="47"/>
            <ac:spMkLst>
              <pc:docMk/>
              <pc:sldMasterMk cId="2122889715" sldId="2147483814"/>
              <pc:sldLayoutMk cId="2018228106" sldId="2147483828"/>
              <ac:spMk id="6" creationId="{1F58CD4F-8F2F-C406-6248-91B60300C0F0}"/>
            </ac:spMkLst>
          </pc:spChg>
          <pc:spChg chg="add mod">
            <ac:chgData name="Jen Wilson" userId="000f367a-3246-491c-88b4-803a33f58a8b" providerId="ADAL" clId="{BA9880FA-48D4-CD47-B39B-B750CB0DEF40}" dt="2024-01-31T18:41:12.381" v="47"/>
            <ac:spMkLst>
              <pc:docMk/>
              <pc:sldMasterMk cId="2122889715" sldId="2147483814"/>
              <pc:sldLayoutMk cId="2018228106" sldId="2147483828"/>
              <ac:spMk id="7" creationId="{31EB1539-06AF-C1EC-5477-7875E8013435}"/>
            </ac:spMkLst>
          </pc:spChg>
          <pc:spChg chg="add mod">
            <ac:chgData name="Jen Wilson" userId="000f367a-3246-491c-88b4-803a33f58a8b" providerId="ADAL" clId="{BA9880FA-48D4-CD47-B39B-B750CB0DEF40}" dt="2024-01-31T18:41:12.381" v="47"/>
            <ac:spMkLst>
              <pc:docMk/>
              <pc:sldMasterMk cId="2122889715" sldId="2147483814"/>
              <pc:sldLayoutMk cId="2018228106" sldId="2147483828"/>
              <ac:spMk id="9" creationId="{96D2A6B2-344E-8CF7-173A-694255DBDF5E}"/>
            </ac:spMkLst>
          </pc:spChg>
          <pc:spChg chg="add mod">
            <ac:chgData name="Jen Wilson" userId="000f367a-3246-491c-88b4-803a33f58a8b" providerId="ADAL" clId="{BA9880FA-48D4-CD47-B39B-B750CB0DEF40}" dt="2024-01-31T18:41:12.381" v="47"/>
            <ac:spMkLst>
              <pc:docMk/>
              <pc:sldMasterMk cId="2122889715" sldId="2147483814"/>
              <pc:sldLayoutMk cId="2018228106" sldId="2147483828"/>
              <ac:spMk id="10" creationId="{9B036824-5F76-2D9A-BE34-674CC4C9D550}"/>
            </ac:spMkLst>
          </pc:spChg>
          <pc:spChg chg="mod">
            <ac:chgData name="Jen Wilson" userId="000f367a-3246-491c-88b4-803a33f58a8b" providerId="ADAL" clId="{BA9880FA-48D4-CD47-B39B-B750CB0DEF40}" dt="2024-01-31T18:41:23.258" v="48" actId="207"/>
            <ac:spMkLst>
              <pc:docMk/>
              <pc:sldMasterMk cId="2122889715" sldId="2147483814"/>
              <pc:sldLayoutMk cId="2018228106" sldId="2147483828"/>
              <ac:spMk id="14" creationId="{9F53E9D8-6B1F-4073-B344-0C211FB5D151}"/>
            </ac:spMkLst>
          </pc:spChg>
          <pc:graphicFrameChg chg="add mod">
            <ac:chgData name="Jen Wilson" userId="000f367a-3246-491c-88b4-803a33f58a8b" providerId="ADAL" clId="{BA9880FA-48D4-CD47-B39B-B750CB0DEF40}" dt="2024-01-31T18:41:12.381" v="47"/>
            <ac:graphicFrameMkLst>
              <pc:docMk/>
              <pc:sldMasterMk cId="2122889715" sldId="2147483814"/>
              <pc:sldLayoutMk cId="2018228106" sldId="2147483828"/>
              <ac:graphicFrameMk id="2" creationId="{7474A61F-3ACC-FBE4-EA1B-67826106B2E7}"/>
            </ac:graphicFrameMkLst>
          </pc:graphicFrameChg>
        </pc:sldLayoutChg>
        <pc:sldLayoutChg chg="del">
          <pc:chgData name="Jen Wilson" userId="000f367a-3246-491c-88b4-803a33f58a8b" providerId="ADAL" clId="{BA9880FA-48D4-CD47-B39B-B750CB0DEF40}" dt="2024-01-31T18:42:20.267" v="61" actId="2696"/>
          <pc:sldLayoutMkLst>
            <pc:docMk/>
            <pc:sldMasterMk cId="2122889715" sldId="2147483814"/>
            <pc:sldLayoutMk cId="2308367129" sldId="2147483829"/>
          </pc:sldLayoutMkLst>
        </pc:sldLayoutChg>
        <pc:sldLayoutChg chg="del">
          <pc:chgData name="Jen Wilson" userId="000f367a-3246-491c-88b4-803a33f58a8b" providerId="ADAL" clId="{BA9880FA-48D4-CD47-B39B-B750CB0DEF40}" dt="2024-01-31T18:42:20.563" v="62" actId="2696"/>
          <pc:sldLayoutMkLst>
            <pc:docMk/>
            <pc:sldMasterMk cId="2122889715" sldId="2147483814"/>
            <pc:sldLayoutMk cId="2512910463" sldId="2147483830"/>
          </pc:sldLayoutMkLst>
        </pc:sldLayoutChg>
        <pc:sldLayoutChg chg="del">
          <pc:chgData name="Jen Wilson" userId="000f367a-3246-491c-88b4-803a33f58a8b" providerId="ADAL" clId="{BA9880FA-48D4-CD47-B39B-B750CB0DEF40}" dt="2024-01-31T18:42:20.769" v="63" actId="2696"/>
          <pc:sldLayoutMkLst>
            <pc:docMk/>
            <pc:sldMasterMk cId="2122889715" sldId="2147483814"/>
            <pc:sldLayoutMk cId="3368637687" sldId="2147483831"/>
          </pc:sldLayoutMkLst>
        </pc:sldLayoutChg>
        <pc:sldLayoutChg chg="del">
          <pc:chgData name="Jen Wilson" userId="000f367a-3246-491c-88b4-803a33f58a8b" providerId="ADAL" clId="{BA9880FA-48D4-CD47-B39B-B750CB0DEF40}" dt="2024-01-31T18:42:20.925" v="64" actId="2696"/>
          <pc:sldLayoutMkLst>
            <pc:docMk/>
            <pc:sldMasterMk cId="2122889715" sldId="2147483814"/>
            <pc:sldLayoutMk cId="834733133" sldId="2147483832"/>
          </pc:sldLayoutMkLst>
        </pc:sldLayoutChg>
        <pc:sldLayoutChg chg="del">
          <pc:chgData name="Jen Wilson" userId="000f367a-3246-491c-88b4-803a33f58a8b" providerId="ADAL" clId="{BA9880FA-48D4-CD47-B39B-B750CB0DEF40}" dt="2024-01-31T18:42:21.062" v="65" actId="2696"/>
          <pc:sldLayoutMkLst>
            <pc:docMk/>
            <pc:sldMasterMk cId="2122889715" sldId="2147483814"/>
            <pc:sldLayoutMk cId="3845035807" sldId="2147483833"/>
          </pc:sldLayoutMkLst>
        </pc:sldLayoutChg>
        <pc:sldLayoutChg chg="del">
          <pc:chgData name="Jen Wilson" userId="000f367a-3246-491c-88b4-803a33f58a8b" providerId="ADAL" clId="{BA9880FA-48D4-CD47-B39B-B750CB0DEF40}" dt="2024-01-31T18:42:21.221" v="66" actId="2696"/>
          <pc:sldLayoutMkLst>
            <pc:docMk/>
            <pc:sldMasterMk cId="2122889715" sldId="2147483814"/>
            <pc:sldLayoutMk cId="3483934287" sldId="2147483834"/>
          </pc:sldLayoutMkLst>
        </pc:sldLayoutChg>
        <pc:sldLayoutChg chg="del">
          <pc:chgData name="Jen Wilson" userId="000f367a-3246-491c-88b4-803a33f58a8b" providerId="ADAL" clId="{BA9880FA-48D4-CD47-B39B-B750CB0DEF40}" dt="2024-01-31T18:42:21.393" v="67" actId="2696"/>
          <pc:sldLayoutMkLst>
            <pc:docMk/>
            <pc:sldMasterMk cId="2122889715" sldId="2147483814"/>
            <pc:sldLayoutMk cId="3773095405" sldId="2147483835"/>
          </pc:sldLayoutMkLst>
        </pc:sldLayoutChg>
        <pc:sldLayoutChg chg="del">
          <pc:chgData name="Jen Wilson" userId="000f367a-3246-491c-88b4-803a33f58a8b" providerId="ADAL" clId="{BA9880FA-48D4-CD47-B39B-B750CB0DEF40}" dt="2024-01-31T18:42:21.518" v="68" actId="2696"/>
          <pc:sldLayoutMkLst>
            <pc:docMk/>
            <pc:sldMasterMk cId="2122889715" sldId="2147483814"/>
            <pc:sldLayoutMk cId="1746952346" sldId="2147483836"/>
          </pc:sldLayoutMkLst>
        </pc:sldLayoutChg>
        <pc:sldLayoutChg chg="del">
          <pc:chgData name="Jen Wilson" userId="000f367a-3246-491c-88b4-803a33f58a8b" providerId="ADAL" clId="{BA9880FA-48D4-CD47-B39B-B750CB0DEF40}" dt="2024-01-31T18:42:21.654" v="69" actId="2696"/>
          <pc:sldLayoutMkLst>
            <pc:docMk/>
            <pc:sldMasterMk cId="2122889715" sldId="2147483814"/>
            <pc:sldLayoutMk cId="705295163" sldId="2147483837"/>
          </pc:sldLayoutMkLst>
        </pc:sldLayoutChg>
        <pc:sldLayoutChg chg="del">
          <pc:chgData name="Jen Wilson" userId="000f367a-3246-491c-88b4-803a33f58a8b" providerId="ADAL" clId="{BA9880FA-48D4-CD47-B39B-B750CB0DEF40}" dt="2024-01-31T18:42:21.810" v="70" actId="2696"/>
          <pc:sldLayoutMkLst>
            <pc:docMk/>
            <pc:sldMasterMk cId="2122889715" sldId="2147483814"/>
            <pc:sldLayoutMk cId="3547545571" sldId="2147483838"/>
          </pc:sldLayoutMkLst>
        </pc:sldLayoutChg>
        <pc:sldLayoutChg chg="del">
          <pc:chgData name="Jen Wilson" userId="000f367a-3246-491c-88b4-803a33f58a8b" providerId="ADAL" clId="{BA9880FA-48D4-CD47-B39B-B750CB0DEF40}" dt="2024-01-31T18:42:21.946" v="71" actId="2696"/>
          <pc:sldLayoutMkLst>
            <pc:docMk/>
            <pc:sldMasterMk cId="2122889715" sldId="2147483814"/>
            <pc:sldLayoutMk cId="3367992857" sldId="2147483839"/>
          </pc:sldLayoutMkLst>
        </pc:sldLayoutChg>
        <pc:sldLayoutChg chg="del">
          <pc:chgData name="Jen Wilson" userId="000f367a-3246-491c-88b4-803a33f58a8b" providerId="ADAL" clId="{BA9880FA-48D4-CD47-B39B-B750CB0DEF40}" dt="2024-01-31T18:42:22.096" v="72" actId="2696"/>
          <pc:sldLayoutMkLst>
            <pc:docMk/>
            <pc:sldMasterMk cId="2122889715" sldId="2147483814"/>
            <pc:sldLayoutMk cId="3210227843" sldId="2147483840"/>
          </pc:sldLayoutMkLst>
        </pc:sldLayoutChg>
        <pc:sldLayoutChg chg="del">
          <pc:chgData name="Jen Wilson" userId="000f367a-3246-491c-88b4-803a33f58a8b" providerId="ADAL" clId="{BA9880FA-48D4-CD47-B39B-B750CB0DEF40}" dt="2024-01-31T18:42:22.233" v="73" actId="2696"/>
          <pc:sldLayoutMkLst>
            <pc:docMk/>
            <pc:sldMasterMk cId="2122889715" sldId="2147483814"/>
            <pc:sldLayoutMk cId="2532989139" sldId="2147483841"/>
          </pc:sldLayoutMkLst>
        </pc:sldLayoutChg>
        <pc:sldLayoutChg chg="modSp mod">
          <pc:chgData name="Jen Wilson" userId="000f367a-3246-491c-88b4-803a33f58a8b" providerId="ADAL" clId="{BA9880FA-48D4-CD47-B39B-B750CB0DEF40}" dt="2024-01-31T18:47:06.116" v="219" actId="14100"/>
          <pc:sldLayoutMkLst>
            <pc:docMk/>
            <pc:sldMasterMk cId="2122889715" sldId="2147483814"/>
            <pc:sldLayoutMk cId="1810396653" sldId="2147483842"/>
          </pc:sldLayoutMkLst>
          <pc:spChg chg="mod">
            <ac:chgData name="Jen Wilson" userId="000f367a-3246-491c-88b4-803a33f58a8b" providerId="ADAL" clId="{BA9880FA-48D4-CD47-B39B-B750CB0DEF40}" dt="2024-01-31T18:47:06.116" v="219" actId="14100"/>
            <ac:spMkLst>
              <pc:docMk/>
              <pc:sldMasterMk cId="2122889715" sldId="2147483814"/>
              <pc:sldLayoutMk cId="1810396653" sldId="2147483842"/>
              <ac:spMk id="9" creationId="{C098A188-EC63-406D-8612-91501A7FBE01}"/>
            </ac:spMkLst>
          </pc:spChg>
        </pc:sldLayoutChg>
      </pc:sldMasterChg>
    </pc:docChg>
  </pc:docChgLst>
  <pc:docChgLst>
    <pc:chgData name="Christina Ramsay" userId="8ead293d-35ab-4fb1-bfd1-8323c2c646a5" providerId="ADAL" clId="{CCC1C495-96C2-44CA-A3DF-D2EBB5A726DC}"/>
    <pc:docChg chg="undo redo custSel addSld delSld modSld modSection">
      <pc:chgData name="Christina Ramsay" userId="8ead293d-35ab-4fb1-bfd1-8323c2c646a5" providerId="ADAL" clId="{CCC1C495-96C2-44CA-A3DF-D2EBB5A726DC}" dt="2024-01-19T14:53:31.960" v="1044"/>
      <pc:docMkLst>
        <pc:docMk/>
      </pc:docMkLst>
      <pc:sldChg chg="modSp mod addCm modCm">
        <pc:chgData name="Christina Ramsay" userId="8ead293d-35ab-4fb1-bfd1-8323c2c646a5" providerId="ADAL" clId="{CCC1C495-96C2-44CA-A3DF-D2EBB5A726DC}" dt="2024-01-19T14:53:19.357" v="1040"/>
        <pc:sldMkLst>
          <pc:docMk/>
          <pc:sldMk cId="4268424004" sldId="549"/>
        </pc:sldMkLst>
        <pc:spChg chg="mod">
          <ac:chgData name="Christina Ramsay" userId="8ead293d-35ab-4fb1-bfd1-8323c2c646a5" providerId="ADAL" clId="{CCC1C495-96C2-44CA-A3DF-D2EBB5A726DC}" dt="2024-01-16T21:58:54.117" v="285" actId="20577"/>
          <ac:spMkLst>
            <pc:docMk/>
            <pc:sldMk cId="4268424004" sldId="549"/>
            <ac:spMk id="3" creationId="{00000000-0000-0000-0000-000000000000}"/>
          </ac:spMkLst>
        </pc:spChg>
        <pc:spChg chg="mod">
          <ac:chgData name="Christina Ramsay" userId="8ead293d-35ab-4fb1-bfd1-8323c2c646a5" providerId="ADAL" clId="{CCC1C495-96C2-44CA-A3DF-D2EBB5A726DC}" dt="2024-01-16T21:16:32.929" v="172" actId="1076"/>
          <ac:spMkLst>
            <pc:docMk/>
            <pc:sldMk cId="4268424004" sldId="549"/>
            <ac:spMk id="9" creationId="{6F53C54D-27EE-4735-9818-C66C61EC7BEF}"/>
          </ac:spMkLst>
        </pc:spChg>
        <pc:spChg chg="mod">
          <ac:chgData name="Christina Ramsay" userId="8ead293d-35ab-4fb1-bfd1-8323c2c646a5" providerId="ADAL" clId="{CCC1C495-96C2-44CA-A3DF-D2EBB5A726DC}" dt="2024-01-16T21:24:20.518" v="180" actId="1076"/>
          <ac:spMkLst>
            <pc:docMk/>
            <pc:sldMk cId="4268424004" sldId="549"/>
            <ac:spMk id="11" creationId="{AE936D8A-9059-4704-B613-5E57D552FA51}"/>
          </ac:spMkLst>
        </pc:spChg>
        <pc:graphicFrameChg chg="mod">
          <ac:chgData name="Christina Ramsay" userId="8ead293d-35ab-4fb1-bfd1-8323c2c646a5" providerId="ADAL" clId="{CCC1C495-96C2-44CA-A3DF-D2EBB5A726DC}" dt="2024-01-16T21:16:17.382" v="170" actId="14100"/>
          <ac:graphicFrameMkLst>
            <pc:docMk/>
            <pc:sldMk cId="4268424004" sldId="549"/>
            <ac:graphicFrameMk id="12" creationId="{55B4A2DF-3FAB-4E24-864E-88B10450AC1C}"/>
          </ac:graphicFrameMkLst>
        </pc:graphicFrameChg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Christina Ramsay" userId="8ead293d-35ab-4fb1-bfd1-8323c2c646a5" providerId="ADAL" clId="{CCC1C495-96C2-44CA-A3DF-D2EBB5A726DC}" dt="2024-01-19T14:53:19.357" v="1040"/>
              <pc2:cmMkLst xmlns:pc2="http://schemas.microsoft.com/office/powerpoint/2019/9/main/command">
                <pc:docMk/>
                <pc:sldMk cId="4268424004" sldId="549"/>
                <pc2:cmMk id="{DFA904D4-5E38-41A6-888F-0FF1EC87244C}"/>
              </pc2:cmMkLst>
            </pc226:cmChg>
          </p:ext>
        </pc:extLst>
      </pc:sldChg>
      <pc:sldChg chg="addCm">
        <pc:chgData name="Christina Ramsay" userId="8ead293d-35ab-4fb1-bfd1-8323c2c646a5" providerId="ADAL" clId="{CCC1C495-96C2-44CA-A3DF-D2EBB5A726DC}" dt="2024-01-16T22:10:24.191" v="292"/>
        <pc:sldMkLst>
          <pc:docMk/>
          <pc:sldMk cId="2648047404" sldId="583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Christina Ramsay" userId="8ead293d-35ab-4fb1-bfd1-8323c2c646a5" providerId="ADAL" clId="{CCC1C495-96C2-44CA-A3DF-D2EBB5A726DC}" dt="2024-01-16T22:10:24.191" v="292"/>
              <pc2:cmMkLst xmlns:pc2="http://schemas.microsoft.com/office/powerpoint/2019/9/main/command">
                <pc:docMk/>
                <pc:sldMk cId="2648047404" sldId="583"/>
                <pc2:cmMk id="{AB61052F-C8F0-47E6-A44A-4680E81FC99B}"/>
              </pc2:cmMkLst>
            </pc226:cmChg>
          </p:ext>
        </pc:extLst>
      </pc:sldChg>
      <pc:sldChg chg="modSp mod addCm modCm">
        <pc:chgData name="Christina Ramsay" userId="8ead293d-35ab-4fb1-bfd1-8323c2c646a5" providerId="ADAL" clId="{CCC1C495-96C2-44CA-A3DF-D2EBB5A726DC}" dt="2024-01-19T14:53:31.960" v="1044"/>
        <pc:sldMkLst>
          <pc:docMk/>
          <pc:sldMk cId="1530863771" sldId="634"/>
        </pc:sldMkLst>
        <pc:spChg chg="mod">
          <ac:chgData name="Christina Ramsay" userId="8ead293d-35ab-4fb1-bfd1-8323c2c646a5" providerId="ADAL" clId="{CCC1C495-96C2-44CA-A3DF-D2EBB5A726DC}" dt="2024-01-18T15:41:07.568" v="1039" actId="20577"/>
          <ac:spMkLst>
            <pc:docMk/>
            <pc:sldMk cId="1530863771" sldId="634"/>
            <ac:spMk id="3" creationId="{00000000-0000-0000-0000-000000000000}"/>
          </ac:spMkLst>
        </pc:spChg>
        <pc:spChg chg="mod">
          <ac:chgData name="Christina Ramsay" userId="8ead293d-35ab-4fb1-bfd1-8323c2c646a5" providerId="ADAL" clId="{CCC1C495-96C2-44CA-A3DF-D2EBB5A726DC}" dt="2024-01-18T15:33:58.707" v="957" actId="1076"/>
          <ac:spMkLst>
            <pc:docMk/>
            <pc:sldMk cId="1530863771" sldId="634"/>
            <ac:spMk id="6" creationId="{A92F1DF6-69CD-41AA-B7C4-A83C78B06A3A}"/>
          </ac:spMkLst>
        </pc:spChg>
        <pc:spChg chg="mod">
          <ac:chgData name="Christina Ramsay" userId="8ead293d-35ab-4fb1-bfd1-8323c2c646a5" providerId="ADAL" clId="{CCC1C495-96C2-44CA-A3DF-D2EBB5A726DC}" dt="2024-01-18T15:38:02.265" v="967" actId="14100"/>
          <ac:spMkLst>
            <pc:docMk/>
            <pc:sldMk cId="1530863771" sldId="634"/>
            <ac:spMk id="7" creationId="{A439FF11-B889-4CAE-8116-5F8D783A85D1}"/>
          </ac:spMkLst>
        </pc:spChg>
        <pc:spChg chg="mod">
          <ac:chgData name="Christina Ramsay" userId="8ead293d-35ab-4fb1-bfd1-8323c2c646a5" providerId="ADAL" clId="{CCC1C495-96C2-44CA-A3DF-D2EBB5A726DC}" dt="2024-01-18T15:38:06.304" v="968" actId="14100"/>
          <ac:spMkLst>
            <pc:docMk/>
            <pc:sldMk cId="1530863771" sldId="634"/>
            <ac:spMk id="9" creationId="{A439FF11-B889-4CAE-8116-5F8D783A85D1}"/>
          </ac:spMkLst>
        </pc:spChg>
        <pc:spChg chg="mod">
          <ac:chgData name="Christina Ramsay" userId="8ead293d-35ab-4fb1-bfd1-8323c2c646a5" providerId="ADAL" clId="{CCC1C495-96C2-44CA-A3DF-D2EBB5A726DC}" dt="2024-01-18T15:38:33.192" v="971" actId="14100"/>
          <ac:spMkLst>
            <pc:docMk/>
            <pc:sldMk cId="1530863771" sldId="634"/>
            <ac:spMk id="10" creationId="{A439FF11-B889-4CAE-8116-5F8D783A85D1}"/>
          </ac:spMkLst>
        </pc:spChg>
        <pc:spChg chg="mod">
          <ac:chgData name="Christina Ramsay" userId="8ead293d-35ab-4fb1-bfd1-8323c2c646a5" providerId="ADAL" clId="{CCC1C495-96C2-44CA-A3DF-D2EBB5A726DC}" dt="2024-01-18T15:33:58.707" v="957" actId="1076"/>
          <ac:spMkLst>
            <pc:docMk/>
            <pc:sldMk cId="1530863771" sldId="634"/>
            <ac:spMk id="11" creationId="{A439FF11-B889-4CAE-8116-5F8D783A85D1}"/>
          </ac:spMkLst>
        </pc:spChg>
        <pc:spChg chg="mod">
          <ac:chgData name="Christina Ramsay" userId="8ead293d-35ab-4fb1-bfd1-8323c2c646a5" providerId="ADAL" clId="{CCC1C495-96C2-44CA-A3DF-D2EBB5A726DC}" dt="2024-01-18T15:33:58.707" v="957" actId="1076"/>
          <ac:spMkLst>
            <pc:docMk/>
            <pc:sldMk cId="1530863771" sldId="634"/>
            <ac:spMk id="12" creationId="{A439FF11-B889-4CAE-8116-5F8D783A85D1}"/>
          </ac:spMkLst>
        </pc:spChg>
        <pc:spChg chg="mod">
          <ac:chgData name="Christina Ramsay" userId="8ead293d-35ab-4fb1-bfd1-8323c2c646a5" providerId="ADAL" clId="{CCC1C495-96C2-44CA-A3DF-D2EBB5A726DC}" dt="2024-01-18T15:13:33.279" v="801" actId="20577"/>
          <ac:spMkLst>
            <pc:docMk/>
            <pc:sldMk cId="1530863771" sldId="634"/>
            <ac:spMk id="16" creationId="{52A3FDB5-5325-4DD2-AB44-E90A5826D10E}"/>
          </ac:spMkLst>
        </pc:spChg>
        <pc:graphicFrameChg chg="mod">
          <ac:chgData name="Christina Ramsay" userId="8ead293d-35ab-4fb1-bfd1-8323c2c646a5" providerId="ADAL" clId="{CCC1C495-96C2-44CA-A3DF-D2EBB5A726DC}" dt="2024-01-18T15:33:58.707" v="957" actId="1076"/>
          <ac:graphicFrameMkLst>
            <pc:docMk/>
            <pc:sldMk cId="1530863771" sldId="634"/>
            <ac:graphicFrameMk id="8" creationId="{00000000-0000-0000-0000-000000000000}"/>
          </ac:graphicFrameMkLst>
        </pc:graphicFrameChg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Christina Ramsay" userId="8ead293d-35ab-4fb1-bfd1-8323c2c646a5" providerId="ADAL" clId="{CCC1C495-96C2-44CA-A3DF-D2EBB5A726DC}" dt="2024-01-19T14:53:31.960" v="1044"/>
              <pc2:cmMkLst xmlns:pc2="http://schemas.microsoft.com/office/powerpoint/2019/9/main/command">
                <pc:docMk/>
                <pc:sldMk cId="1530863771" sldId="634"/>
                <pc2:cmMk id="{E4F9C5B9-835F-440D-B398-5217B9B279FD}"/>
              </pc2:cmMkLst>
            </pc226:cmChg>
          </p:ext>
        </pc:extLst>
      </pc:sldChg>
      <pc:sldChg chg="addCm modCm">
        <pc:chgData name="Christina Ramsay" userId="8ead293d-35ab-4fb1-bfd1-8323c2c646a5" providerId="ADAL" clId="{CCC1C495-96C2-44CA-A3DF-D2EBB5A726DC}" dt="2024-01-19T14:53:24.282" v="1042"/>
        <pc:sldMkLst>
          <pc:docMk/>
          <pc:sldMk cId="3893013638" sldId="645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Christina Ramsay" userId="8ead293d-35ab-4fb1-bfd1-8323c2c646a5" providerId="ADAL" clId="{CCC1C495-96C2-44CA-A3DF-D2EBB5A726DC}" dt="2024-01-19T14:53:24.282" v="1042"/>
              <pc2:cmMkLst xmlns:pc2="http://schemas.microsoft.com/office/powerpoint/2019/9/main/command">
                <pc:docMk/>
                <pc:sldMk cId="3893013638" sldId="645"/>
                <pc2:cmMk id="{DC8A16C1-AE95-4EC6-A305-73F4CFA57955}"/>
              </pc2:cmMkLst>
            </pc226:cmChg>
          </p:ext>
        </pc:extLst>
      </pc:sldChg>
      <pc:sldChg chg="modSp mod addCm modCm">
        <pc:chgData name="Christina Ramsay" userId="8ead293d-35ab-4fb1-bfd1-8323c2c646a5" providerId="ADAL" clId="{CCC1C495-96C2-44CA-A3DF-D2EBB5A726DC}" dt="2024-01-19T14:53:28.563" v="1043"/>
        <pc:sldMkLst>
          <pc:docMk/>
          <pc:sldMk cId="2649090176" sldId="646"/>
        </pc:sldMkLst>
        <pc:spChg chg="mod">
          <ac:chgData name="Christina Ramsay" userId="8ead293d-35ab-4fb1-bfd1-8323c2c646a5" providerId="ADAL" clId="{CCC1C495-96C2-44CA-A3DF-D2EBB5A726DC}" dt="2024-01-16T22:24:40.755" v="296" actId="20577"/>
          <ac:spMkLst>
            <pc:docMk/>
            <pc:sldMk cId="2649090176" sldId="646"/>
            <ac:spMk id="5" creationId="{CEAD607C-A52B-4075-919E-DAD32A7E5D49}"/>
          </ac:spMkLst>
        </pc:spChg>
        <pc:spChg chg="mod">
          <ac:chgData name="Christina Ramsay" userId="8ead293d-35ab-4fb1-bfd1-8323c2c646a5" providerId="ADAL" clId="{CCC1C495-96C2-44CA-A3DF-D2EBB5A726DC}" dt="2024-01-16T22:28:18.666" v="307" actId="20577"/>
          <ac:spMkLst>
            <pc:docMk/>
            <pc:sldMk cId="2649090176" sldId="646"/>
            <ac:spMk id="9" creationId="{F7968F75-E428-4B2D-91D8-B6AF1269622F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Christina Ramsay" userId="8ead293d-35ab-4fb1-bfd1-8323c2c646a5" providerId="ADAL" clId="{CCC1C495-96C2-44CA-A3DF-D2EBB5A726DC}" dt="2024-01-19T14:53:28.563" v="1043"/>
              <pc2:cmMkLst xmlns:pc2="http://schemas.microsoft.com/office/powerpoint/2019/9/main/command">
                <pc:docMk/>
                <pc:sldMk cId="2649090176" sldId="646"/>
                <pc2:cmMk id="{AAEB1D5D-6B4C-46A2-88A9-D46235A7D379}"/>
              </pc2:cmMkLst>
            </pc226:cmChg>
          </p:ext>
        </pc:extLst>
      </pc:sldChg>
      <pc:sldChg chg="delSp modSp add del mod addCm modCm modNotesTx">
        <pc:chgData name="Christina Ramsay" userId="8ead293d-35ab-4fb1-bfd1-8323c2c646a5" providerId="ADAL" clId="{CCC1C495-96C2-44CA-A3DF-D2EBB5A726DC}" dt="2024-01-18T15:01:51.920" v="755" actId="47"/>
        <pc:sldMkLst>
          <pc:docMk/>
          <pc:sldMk cId="752136006" sldId="647"/>
        </pc:sldMkLst>
        <pc:spChg chg="mod">
          <ac:chgData name="Christina Ramsay" userId="8ead293d-35ab-4fb1-bfd1-8323c2c646a5" providerId="ADAL" clId="{CCC1C495-96C2-44CA-A3DF-D2EBB5A726DC}" dt="2024-01-17T00:06:59.474" v="349" actId="1076"/>
          <ac:spMkLst>
            <pc:docMk/>
            <pc:sldMk cId="752136006" sldId="647"/>
            <ac:spMk id="6" creationId="{A92F1DF6-69CD-41AA-B7C4-A83C78B06A3A}"/>
          </ac:spMkLst>
        </pc:spChg>
        <pc:spChg chg="mod">
          <ac:chgData name="Christina Ramsay" userId="8ead293d-35ab-4fb1-bfd1-8323c2c646a5" providerId="ADAL" clId="{CCC1C495-96C2-44CA-A3DF-D2EBB5A726DC}" dt="2024-01-17T00:25:17.274" v="587" actId="1076"/>
          <ac:spMkLst>
            <pc:docMk/>
            <pc:sldMk cId="752136006" sldId="647"/>
            <ac:spMk id="7" creationId="{A439FF11-B889-4CAE-8116-5F8D783A85D1}"/>
          </ac:spMkLst>
        </pc:spChg>
        <pc:spChg chg="mod">
          <ac:chgData name="Christina Ramsay" userId="8ead293d-35ab-4fb1-bfd1-8323c2c646a5" providerId="ADAL" clId="{CCC1C495-96C2-44CA-A3DF-D2EBB5A726DC}" dt="2024-01-17T00:25:29.108" v="589" actId="1076"/>
          <ac:spMkLst>
            <pc:docMk/>
            <pc:sldMk cId="752136006" sldId="647"/>
            <ac:spMk id="9" creationId="{A439FF11-B889-4CAE-8116-5F8D783A85D1}"/>
          </ac:spMkLst>
        </pc:spChg>
        <pc:spChg chg="del mod">
          <ac:chgData name="Christina Ramsay" userId="8ead293d-35ab-4fb1-bfd1-8323c2c646a5" providerId="ADAL" clId="{CCC1C495-96C2-44CA-A3DF-D2EBB5A726DC}" dt="2024-01-17T00:10:36.049" v="493" actId="478"/>
          <ac:spMkLst>
            <pc:docMk/>
            <pc:sldMk cId="752136006" sldId="647"/>
            <ac:spMk id="10" creationId="{A439FF11-B889-4CAE-8116-5F8D783A85D1}"/>
          </ac:spMkLst>
        </pc:spChg>
        <pc:spChg chg="mod">
          <ac:chgData name="Christina Ramsay" userId="8ead293d-35ab-4fb1-bfd1-8323c2c646a5" providerId="ADAL" clId="{CCC1C495-96C2-44CA-A3DF-D2EBB5A726DC}" dt="2024-01-17T00:25:08.492" v="585" actId="1076"/>
          <ac:spMkLst>
            <pc:docMk/>
            <pc:sldMk cId="752136006" sldId="647"/>
            <ac:spMk id="11" creationId="{A439FF11-B889-4CAE-8116-5F8D783A85D1}"/>
          </ac:spMkLst>
        </pc:spChg>
        <pc:spChg chg="mod">
          <ac:chgData name="Christina Ramsay" userId="8ead293d-35ab-4fb1-bfd1-8323c2c646a5" providerId="ADAL" clId="{CCC1C495-96C2-44CA-A3DF-D2EBB5A726DC}" dt="2024-01-17T00:25:24.975" v="588" actId="1076"/>
          <ac:spMkLst>
            <pc:docMk/>
            <pc:sldMk cId="752136006" sldId="647"/>
            <ac:spMk id="12" creationId="{A439FF11-B889-4CAE-8116-5F8D783A85D1}"/>
          </ac:spMkLst>
        </pc:spChg>
        <pc:spChg chg="mod">
          <ac:chgData name="Christina Ramsay" userId="8ead293d-35ab-4fb1-bfd1-8323c2c646a5" providerId="ADAL" clId="{CCC1C495-96C2-44CA-A3DF-D2EBB5A726DC}" dt="2024-01-17T00:16:55.449" v="532" actId="20577"/>
          <ac:spMkLst>
            <pc:docMk/>
            <pc:sldMk cId="752136006" sldId="647"/>
            <ac:spMk id="16" creationId="{52A3FDB5-5325-4DD2-AB44-E90A5826D10E}"/>
          </ac:spMkLst>
        </pc:spChg>
        <pc:spChg chg="mod">
          <ac:chgData name="Christina Ramsay" userId="8ead293d-35ab-4fb1-bfd1-8323c2c646a5" providerId="ADAL" clId="{CCC1C495-96C2-44CA-A3DF-D2EBB5A726DC}" dt="2024-01-17T00:38:05.805" v="751" actId="20577"/>
          <ac:spMkLst>
            <pc:docMk/>
            <pc:sldMk cId="752136006" sldId="647"/>
            <ac:spMk id="18" creationId="{50888B0A-B956-4267-A721-68FB26305A55}"/>
          </ac:spMkLst>
        </pc:spChg>
        <pc:graphicFrameChg chg="mod">
          <ac:chgData name="Christina Ramsay" userId="8ead293d-35ab-4fb1-bfd1-8323c2c646a5" providerId="ADAL" clId="{CCC1C495-96C2-44CA-A3DF-D2EBB5A726DC}" dt="2024-01-17T00:25:36.259" v="590"/>
          <ac:graphicFrameMkLst>
            <pc:docMk/>
            <pc:sldMk cId="752136006" sldId="647"/>
            <ac:graphicFrameMk id="8" creationId="{00000000-0000-0000-0000-000000000000}"/>
          </ac:graphicFrameMkLst>
        </pc:graphicFrameChg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Christina Ramsay" userId="8ead293d-35ab-4fb1-bfd1-8323c2c646a5" providerId="ADAL" clId="{CCC1C495-96C2-44CA-A3DF-D2EBB5A726DC}" dt="2024-01-17T14:41:15.487" v="752"/>
              <pc2:cmMkLst xmlns:pc2="http://schemas.microsoft.com/office/powerpoint/2019/9/main/command">
                <pc:docMk/>
                <pc:sldMk cId="752136006" sldId="647"/>
                <pc2:cmMk id="{C859DAC3-6BB0-41C4-BF46-791C13BF5B90}"/>
              </pc2:cmMkLst>
              <pc226:cmRplyChg chg="add del">
                <pc226:chgData name="Christina Ramsay" userId="8ead293d-35ab-4fb1-bfd1-8323c2c646a5" providerId="ADAL" clId="{CCC1C495-96C2-44CA-A3DF-D2EBB5A726DC}" dt="2024-01-17T00:37:37.830" v="718"/>
                <pc2:cmRplyMkLst xmlns:pc2="http://schemas.microsoft.com/office/powerpoint/2019/9/main/command">
                  <pc:docMk/>
                  <pc:sldMk cId="752136006" sldId="647"/>
                  <pc2:cmMk id="{C859DAC3-6BB0-41C4-BF46-791C13BF5B90}"/>
                  <pc2:cmRplyMk id="{A4A70E7A-2398-4B31-973A-2FE8BDF6942F}"/>
                </pc2:cmRplyMkLst>
              </pc226:cmRplyChg>
            </pc226:cmChg>
          </p:ext>
        </pc:extLst>
      </pc:sldChg>
    </pc:docChg>
  </pc:docChgLst>
  <pc:docChgLst>
    <pc:chgData name="Gretchen Jacobson" userId="S::gj@cmwf.org::efdee43f-1bd1-4dd3-a09c-b4ee2bb08f79" providerId="AD" clId="Web-{2F43ED9C-4D5F-432D-9145-1824F9496594}"/>
    <pc:docChg chg="mod">
      <pc:chgData name="Gretchen Jacobson" userId="S::gj@cmwf.org::efdee43f-1bd1-4dd3-a09c-b4ee2bb08f79" providerId="AD" clId="Web-{2F43ED9C-4D5F-432D-9145-1824F9496594}" dt="2024-01-17T18:15:24.925" v="5"/>
      <pc:docMkLst>
        <pc:docMk/>
      </pc:docMkLst>
      <pc:sldChg chg="modCm">
        <pc:chgData name="Gretchen Jacobson" userId="S::gj@cmwf.org::efdee43f-1bd1-4dd3-a09c-b4ee2bb08f79" providerId="AD" clId="Web-{2F43ED9C-4D5F-432D-9145-1824F9496594}" dt="2024-01-17T18:13:11.218" v="1"/>
        <pc:sldMkLst>
          <pc:docMk/>
          <pc:sldMk cId="4268424004" sldId="54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Gretchen Jacobson" userId="S::gj@cmwf.org::efdee43f-1bd1-4dd3-a09c-b4ee2bb08f79" providerId="AD" clId="Web-{2F43ED9C-4D5F-432D-9145-1824F9496594}" dt="2024-01-17T18:13:11.218" v="1"/>
              <pc2:cmMkLst xmlns:pc2="http://schemas.microsoft.com/office/powerpoint/2019/9/main/command">
                <pc:docMk/>
                <pc:sldMk cId="4268424004" sldId="549"/>
                <pc2:cmMk id="{DFA904D4-5E38-41A6-888F-0FF1EC87244C}"/>
              </pc2:cmMkLst>
              <pc226:cmRplyChg chg="add">
                <pc226:chgData name="Gretchen Jacobson" userId="S::gj@cmwf.org::efdee43f-1bd1-4dd3-a09c-b4ee2bb08f79" providerId="AD" clId="Web-{2F43ED9C-4D5F-432D-9145-1824F9496594}" dt="2024-01-17T18:13:11.218" v="1"/>
                <pc2:cmRplyMkLst xmlns:pc2="http://schemas.microsoft.com/office/powerpoint/2019/9/main/command">
                  <pc:docMk/>
                  <pc:sldMk cId="4268424004" sldId="549"/>
                  <pc2:cmMk id="{DFA904D4-5E38-41A6-888F-0FF1EC87244C}"/>
                  <pc2:cmRplyMk id="{3FF5F192-A7E5-4CCC-BB61-BFDC94F6E081}"/>
                </pc2:cmRplyMkLst>
              </pc226:cmRplyChg>
            </pc226:cmChg>
          </p:ext>
        </pc:extLst>
      </pc:sldChg>
      <pc:sldChg chg="modCm">
        <pc:chgData name="Gretchen Jacobson" userId="S::gj@cmwf.org::efdee43f-1bd1-4dd3-a09c-b4ee2bb08f79" providerId="AD" clId="Web-{2F43ED9C-4D5F-432D-9145-1824F9496594}" dt="2024-01-17T18:13:56.641" v="3"/>
        <pc:sldMkLst>
          <pc:docMk/>
          <pc:sldMk cId="2648047404" sldId="583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 modRxn">
              <pc226:chgData name="Gretchen Jacobson" userId="S::gj@cmwf.org::efdee43f-1bd1-4dd3-a09c-b4ee2bb08f79" providerId="AD" clId="Web-{2F43ED9C-4D5F-432D-9145-1824F9496594}" dt="2024-01-17T18:13:56.641" v="3"/>
              <pc2:cmMkLst xmlns:pc2="http://schemas.microsoft.com/office/powerpoint/2019/9/main/command">
                <pc:docMk/>
                <pc:sldMk cId="2648047404" sldId="583"/>
                <pc2:cmMk id="{AB61052F-C8F0-47E6-A44A-4680E81FC99B}"/>
              </pc2:cmMkLst>
              <pc226:cmRplyChg chg="add">
                <pc226:chgData name="Gretchen Jacobson" userId="S::gj@cmwf.org::efdee43f-1bd1-4dd3-a09c-b4ee2bb08f79" providerId="AD" clId="Web-{2F43ED9C-4D5F-432D-9145-1824F9496594}" dt="2024-01-17T18:13:56.641" v="3"/>
                <pc2:cmRplyMkLst xmlns:pc2="http://schemas.microsoft.com/office/powerpoint/2019/9/main/command">
                  <pc:docMk/>
                  <pc:sldMk cId="2648047404" sldId="583"/>
                  <pc2:cmMk id="{AB61052F-C8F0-47E6-A44A-4680E81FC99B}"/>
                  <pc2:cmRplyMk id="{D2109890-E3F4-4785-802D-1153CA4055B5}"/>
                </pc2:cmRplyMkLst>
              </pc226:cmRplyChg>
            </pc226:cmChg>
          </p:ext>
        </pc:extLst>
      </pc:sldChg>
      <pc:sldChg chg="modCm">
        <pc:chgData name="Gretchen Jacobson" userId="S::gj@cmwf.org::efdee43f-1bd1-4dd3-a09c-b4ee2bb08f79" providerId="AD" clId="Web-{2F43ED9C-4D5F-432D-9145-1824F9496594}" dt="2024-01-17T18:15:24.925" v="5"/>
        <pc:sldMkLst>
          <pc:docMk/>
          <pc:sldMk cId="1530863771" sldId="634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Gretchen Jacobson" userId="S::gj@cmwf.org::efdee43f-1bd1-4dd3-a09c-b4ee2bb08f79" providerId="AD" clId="Web-{2F43ED9C-4D5F-432D-9145-1824F9496594}" dt="2024-01-17T18:15:24.925" v="5"/>
              <pc2:cmMkLst xmlns:pc2="http://schemas.microsoft.com/office/powerpoint/2019/9/main/command">
                <pc:docMk/>
                <pc:sldMk cId="1530863771" sldId="634"/>
                <pc2:cmMk id="{E4F9C5B9-835F-440D-B398-5217B9B279FD}"/>
              </pc2:cmMkLst>
              <pc226:cmRplyChg chg="add">
                <pc226:chgData name="Gretchen Jacobson" userId="S::gj@cmwf.org::efdee43f-1bd1-4dd3-a09c-b4ee2bb08f79" providerId="AD" clId="Web-{2F43ED9C-4D5F-432D-9145-1824F9496594}" dt="2024-01-17T18:15:24.925" v="5"/>
                <pc2:cmRplyMkLst xmlns:pc2="http://schemas.microsoft.com/office/powerpoint/2019/9/main/command">
                  <pc:docMk/>
                  <pc:sldMk cId="1530863771" sldId="634"/>
                  <pc2:cmMk id="{E4F9C5B9-835F-440D-B398-5217B9B279FD}"/>
                  <pc2:cmRplyMk id="{84C0AA26-D70A-4FB2-AC99-9A83E8221B40}"/>
                </pc2:cmRplyMkLst>
              </pc226:cmRplyChg>
            </pc226:cmChg>
          </p:ext>
        </pc:extLst>
      </pc:sldChg>
      <pc:sldChg chg="modCm">
        <pc:chgData name="Gretchen Jacobson" userId="S::gj@cmwf.org::efdee43f-1bd1-4dd3-a09c-b4ee2bb08f79" providerId="AD" clId="Web-{2F43ED9C-4D5F-432D-9145-1824F9496594}" dt="2024-01-17T18:14:17.579" v="4"/>
        <pc:sldMkLst>
          <pc:docMk/>
          <pc:sldMk cId="2649090176" sldId="64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Gretchen Jacobson" userId="S::gj@cmwf.org::efdee43f-1bd1-4dd3-a09c-b4ee2bb08f79" providerId="AD" clId="Web-{2F43ED9C-4D5F-432D-9145-1824F9496594}" dt="2024-01-17T18:14:17.579" v="4"/>
              <pc2:cmMkLst xmlns:pc2="http://schemas.microsoft.com/office/powerpoint/2019/9/main/command">
                <pc:docMk/>
                <pc:sldMk cId="2649090176" sldId="646"/>
                <pc2:cmMk id="{AAEB1D5D-6B4C-46A2-88A9-D46235A7D379}"/>
              </pc2:cmMkLst>
              <pc226:cmRplyChg chg="add">
                <pc226:chgData name="Gretchen Jacobson" userId="S::gj@cmwf.org::efdee43f-1bd1-4dd3-a09c-b4ee2bb08f79" providerId="AD" clId="Web-{2F43ED9C-4D5F-432D-9145-1824F9496594}" dt="2024-01-17T18:14:17.579" v="4"/>
                <pc2:cmRplyMkLst xmlns:pc2="http://schemas.microsoft.com/office/powerpoint/2019/9/main/command">
                  <pc:docMk/>
                  <pc:sldMk cId="2649090176" sldId="646"/>
                  <pc2:cmMk id="{AAEB1D5D-6B4C-46A2-88A9-D46235A7D379}"/>
                  <pc2:cmRplyMk id="{374EA9D4-5AD3-4A5B-AC68-C386ADA4B066}"/>
                </pc2:cmRplyMkLst>
              </pc226:cmRplyChg>
            </pc226:cmChg>
          </p:ext>
        </pc:ext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745772849822344E-2"/>
          <c:y val="1.9967262156746535E-2"/>
          <c:w val="0.97778681682646817"/>
          <c:h val="0.851445686224705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Medicare Advantage Enrollment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Sheet1!$A$2:$A$30</c:f>
              <c:numCache>
                <c:formatCode>General</c:formatCode>
                <c:ptCount val="29"/>
                <c:pt idx="0">
                  <c:v>1990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2014</c:v>
                </c:pt>
                <c:pt idx="21">
                  <c:v>2016</c:v>
                </c:pt>
                <c:pt idx="22">
                  <c:v>2018</c:v>
                </c:pt>
                <c:pt idx="23">
                  <c:v>2020</c:v>
                </c:pt>
                <c:pt idx="24">
                  <c:v>2022</c:v>
                </c:pt>
                <c:pt idx="25">
                  <c:v>2024</c:v>
                </c:pt>
                <c:pt idx="26">
                  <c:v>2026</c:v>
                </c:pt>
                <c:pt idx="27">
                  <c:v>2028</c:v>
                </c:pt>
                <c:pt idx="28">
                  <c:v>2030</c:v>
                </c:pt>
              </c:numCache>
            </c:numRef>
          </c:cat>
          <c:val>
            <c:numRef>
              <c:f>Sheet1!$B$2:$B$30</c:f>
              <c:numCache>
                <c:formatCode>0.0</c:formatCode>
                <c:ptCount val="29"/>
                <c:pt idx="0">
                  <c:v>1.8</c:v>
                </c:pt>
                <c:pt idx="1">
                  <c:v>2.6</c:v>
                </c:pt>
                <c:pt idx="2">
                  <c:v>3</c:v>
                </c:pt>
                <c:pt idx="3">
                  <c:v>3.8</c:v>
                </c:pt>
                <c:pt idx="4">
                  <c:v>4.7</c:v>
                </c:pt>
                <c:pt idx="5">
                  <c:v>6.3</c:v>
                </c:pt>
                <c:pt idx="6">
                  <c:v>6.7</c:v>
                </c:pt>
                <c:pt idx="7">
                  <c:v>6.6</c:v>
                </c:pt>
                <c:pt idx="8">
                  <c:v>5.8</c:v>
                </c:pt>
                <c:pt idx="9">
                  <c:v>5.2</c:v>
                </c:pt>
                <c:pt idx="10">
                  <c:v>5</c:v>
                </c:pt>
                <c:pt idx="11">
                  <c:v>5.2</c:v>
                </c:pt>
                <c:pt idx="12">
                  <c:v>5.6</c:v>
                </c:pt>
                <c:pt idx="13">
                  <c:v>6.3</c:v>
                </c:pt>
                <c:pt idx="14">
                  <c:v>6.6</c:v>
                </c:pt>
                <c:pt idx="15">
                  <c:v>7.5</c:v>
                </c:pt>
                <c:pt idx="16">
                  <c:v>8.3000000000000007</c:v>
                </c:pt>
                <c:pt idx="17">
                  <c:v>9.1999999999999993</c:v>
                </c:pt>
                <c:pt idx="18">
                  <c:v>10.8</c:v>
                </c:pt>
                <c:pt idx="19">
                  <c:v>12.3</c:v>
                </c:pt>
                <c:pt idx="20">
                  <c:v>16.600000000000001</c:v>
                </c:pt>
                <c:pt idx="21">
                  <c:v>18.7</c:v>
                </c:pt>
                <c:pt idx="22">
                  <c:v>21.7</c:v>
                </c:pt>
                <c:pt idx="23">
                  <c:v>25.5</c:v>
                </c:pt>
                <c:pt idx="24">
                  <c:v>29</c:v>
                </c:pt>
                <c:pt idx="25">
                  <c:v>33</c:v>
                </c:pt>
                <c:pt idx="26">
                  <c:v>37</c:v>
                </c:pt>
                <c:pt idx="27">
                  <c:v>40</c:v>
                </c:pt>
                <c:pt idx="28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F6C-49FA-BCB9-9B45F4087C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overlap val="-27"/>
        <c:axId val="872967040"/>
        <c:axId val="872964088"/>
      </c:barChart>
      <c:catAx>
        <c:axId val="872967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2964088"/>
        <c:crosses val="autoZero"/>
        <c:auto val="1"/>
        <c:lblAlgn val="ctr"/>
        <c:lblOffset val="100"/>
        <c:noMultiLvlLbl val="0"/>
      </c:catAx>
      <c:valAx>
        <c:axId val="872964088"/>
        <c:scaling>
          <c:orientation val="minMax"/>
        </c:scaling>
        <c:delete val="1"/>
        <c:axPos val="l"/>
        <c:numFmt formatCode="0" sourceLinked="0"/>
        <c:majorTickMark val="none"/>
        <c:minorTickMark val="none"/>
        <c:tickLblPos val="nextTo"/>
        <c:crossAx val="872967040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.18378114470813625"/>
          <c:w val="0.99987948361406775"/>
          <c:h val="0.728847781903864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Traditional Medicare</c:v>
                </c:pt>
              </c:strCache>
            </c:strRef>
          </c:tx>
          <c:spPr>
            <a:solidFill>
              <a:srgbClr val="65A59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Arthritis (any)</c:v>
                </c:pt>
                <c:pt idx="1">
                  <c:v>Cancer (any)</c:v>
                </c:pt>
                <c:pt idx="2">
                  <c:v>CHF</c:v>
                </c:pt>
                <c:pt idx="3">
                  <c:v>COPD</c:v>
                </c:pt>
                <c:pt idx="4">
                  <c:v>Diabetes</c:v>
                </c:pt>
                <c:pt idx="5">
                  <c:v>Depression</c:v>
                </c:pt>
              </c:strCache>
            </c:strRef>
          </c:cat>
          <c:val>
            <c:numRef>
              <c:f>Sheet1!$B$2:$B$7</c:f>
              <c:numCache>
                <c:formatCode>0</c:formatCode>
                <c:ptCount val="6"/>
                <c:pt idx="0">
                  <c:v>47</c:v>
                </c:pt>
                <c:pt idx="1">
                  <c:v>37</c:v>
                </c:pt>
                <c:pt idx="2">
                  <c:v>7</c:v>
                </c:pt>
                <c:pt idx="3">
                  <c:v>21</c:v>
                </c:pt>
                <c:pt idx="4">
                  <c:v>34</c:v>
                </c:pt>
                <c:pt idx="5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00-4209-879E-40D1A6F20CB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Medicare Advantage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Arthritis (any)</c:v>
                </c:pt>
                <c:pt idx="1">
                  <c:v>Cancer (any)</c:v>
                </c:pt>
                <c:pt idx="2">
                  <c:v>CHF</c:v>
                </c:pt>
                <c:pt idx="3">
                  <c:v>COPD</c:v>
                </c:pt>
                <c:pt idx="4">
                  <c:v>Diabetes</c:v>
                </c:pt>
                <c:pt idx="5">
                  <c:v>Depression</c:v>
                </c:pt>
              </c:strCache>
            </c:strRef>
          </c:cat>
          <c:val>
            <c:numRef>
              <c:f>Sheet1!$C$2:$C$7</c:f>
              <c:numCache>
                <c:formatCode>0</c:formatCode>
                <c:ptCount val="6"/>
                <c:pt idx="0">
                  <c:v>48</c:v>
                </c:pt>
                <c:pt idx="1">
                  <c:v>37</c:v>
                </c:pt>
                <c:pt idx="2">
                  <c:v>7</c:v>
                </c:pt>
                <c:pt idx="3">
                  <c:v>20</c:v>
                </c:pt>
                <c:pt idx="4">
                  <c:v>37</c:v>
                </c:pt>
                <c:pt idx="5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900-4209-879E-40D1A6F20CB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Special Needs Plans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Arthritis (any)</c:v>
                </c:pt>
                <c:pt idx="1">
                  <c:v>Cancer (any)</c:v>
                </c:pt>
                <c:pt idx="2">
                  <c:v>CHF</c:v>
                </c:pt>
                <c:pt idx="3">
                  <c:v>COPD</c:v>
                </c:pt>
                <c:pt idx="4">
                  <c:v>Diabetes</c:v>
                </c:pt>
                <c:pt idx="5">
                  <c:v>Depression</c:v>
                </c:pt>
              </c:strCache>
            </c:strRef>
          </c:cat>
          <c:val>
            <c:numRef>
              <c:f>Sheet1!$D$2:$D$7</c:f>
              <c:numCache>
                <c:formatCode>0</c:formatCode>
                <c:ptCount val="6"/>
                <c:pt idx="0">
                  <c:v>57</c:v>
                </c:pt>
                <c:pt idx="1">
                  <c:v>24</c:v>
                </c:pt>
                <c:pt idx="2">
                  <c:v>13</c:v>
                </c:pt>
                <c:pt idx="3">
                  <c:v>29</c:v>
                </c:pt>
                <c:pt idx="4">
                  <c:v>59</c:v>
                </c:pt>
                <c:pt idx="5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0E-4B77-920E-C47152486D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10"/>
        <c:axId val="306820440"/>
        <c:axId val="306818800"/>
      </c:barChart>
      <c:catAx>
        <c:axId val="306820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6818800"/>
        <c:crosses val="autoZero"/>
        <c:auto val="1"/>
        <c:lblAlgn val="ctr"/>
        <c:lblOffset val="100"/>
        <c:noMultiLvlLbl val="0"/>
      </c:catAx>
      <c:valAx>
        <c:axId val="306818800"/>
        <c:scaling>
          <c:orientation val="minMax"/>
          <c:max val="60"/>
          <c:min val="0"/>
        </c:scaling>
        <c:delete val="1"/>
        <c:axPos val="l"/>
        <c:numFmt formatCode="0" sourceLinked="1"/>
        <c:majorTickMark val="out"/>
        <c:minorTickMark val="none"/>
        <c:tickLblPos val="nextTo"/>
        <c:crossAx val="306820440"/>
        <c:crosses val="autoZero"/>
        <c:crossBetween val="between"/>
        <c:majorUnit val="20"/>
      </c:valAx>
      <c:spPr>
        <a:noFill/>
        <a:ln w="25400">
          <a:noFill/>
        </a:ln>
        <a:effectLst/>
      </c:spPr>
    </c:plotArea>
    <c:legend>
      <c:legendPos val="t"/>
      <c:layout>
        <c:manualLayout>
          <c:xMode val="edge"/>
          <c:yMode val="edge"/>
          <c:x val="0.14876721222277187"/>
          <c:y val="8.6839665259301868E-2"/>
          <c:w val="0.61885164176236462"/>
          <c:h val="6.726130944186482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132037066795424E-4"/>
          <c:y val="3.772717330788196E-3"/>
          <c:w val="0.99636920384951877"/>
          <c:h val="0.881139644476258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4CF-0C4E-84CB-43E34B7236AC}"/>
              </c:ext>
            </c:extLst>
          </c:dPt>
          <c:dPt>
            <c:idx val="2"/>
            <c:invertIfNegative val="0"/>
            <c:bubble3D val="0"/>
            <c:spPr>
              <a:solidFill>
                <a:schemeClr val="bg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4CF-0C4E-84CB-43E34B7236AC}"/>
              </c:ext>
            </c:extLst>
          </c:dPt>
          <c:dPt>
            <c:idx val="3"/>
            <c:invertIfNegative val="0"/>
            <c:bubble3D val="0"/>
            <c:spPr>
              <a:solidFill>
                <a:schemeClr val="bg2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4CF-0C4E-84CB-43E34B7236AC}"/>
              </c:ext>
            </c:extLst>
          </c:dPt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All MA plans</c:v>
                </c:pt>
                <c:pt idx="1">
                  <c:v>D-SNPs</c:v>
                </c:pt>
                <c:pt idx="2">
                  <c:v>C-SNPs</c:v>
                </c:pt>
                <c:pt idx="3">
                  <c:v>I-SNPs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2.2000000000000002</c:v>
                </c:pt>
                <c:pt idx="1">
                  <c:v>6.4</c:v>
                </c:pt>
                <c:pt idx="2">
                  <c:v>4.5999999999999996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4CF-0C4E-84CB-43E34B7236A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94"/>
        <c:overlap val="-27"/>
        <c:axId val="1697509424"/>
        <c:axId val="1697506144"/>
      </c:barChart>
      <c:catAx>
        <c:axId val="1697509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97506144"/>
        <c:crosses val="autoZero"/>
        <c:auto val="1"/>
        <c:lblAlgn val="ctr"/>
        <c:lblOffset val="100"/>
        <c:noMultiLvlLbl val="0"/>
      </c:catAx>
      <c:valAx>
        <c:axId val="1697506144"/>
        <c:scaling>
          <c:orientation val="minMax"/>
          <c:max val="15"/>
        </c:scaling>
        <c:delete val="1"/>
        <c:axPos val="l"/>
        <c:numFmt formatCode="#,##0" sourceLinked="0"/>
        <c:majorTickMark val="none"/>
        <c:minorTickMark val="none"/>
        <c:tickLblPos val="nextTo"/>
        <c:crossAx val="1697509424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2001887643689286"/>
          <c:y val="0.19436224852978221"/>
          <c:w val="0.36321552001090901"/>
          <c:h val="0.71291776636404469"/>
        </c:manualLayout>
      </c:layout>
      <c:pieChart>
        <c:varyColors val="1"/>
        <c:ser>
          <c:idx val="0"/>
          <c:order val="0"/>
          <c:tx>
            <c:strRef>
              <c:f>Sheet1!$A$2:$A$6</c:f>
              <c:strCache>
                <c:ptCount val="5"/>
                <c:pt idx="0">
                  <c:v>0 plans</c:v>
                </c:pt>
                <c:pt idx="1">
                  <c:v>&lt; 10 plans</c:v>
                </c:pt>
                <c:pt idx="2">
                  <c:v>10-19 plans</c:v>
                </c:pt>
                <c:pt idx="3">
                  <c:v>20-39 plans</c:v>
                </c:pt>
                <c:pt idx="4">
                  <c:v>40+ plans</c:v>
                </c:pt>
              </c:strCache>
            </c:strRef>
          </c:tx>
          <c:dPt>
            <c:idx val="0"/>
            <c:bubble3D val="0"/>
            <c:spPr>
              <a:solidFill>
                <a:schemeClr val="accent6">
                  <a:tint val="54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F98-42E4-9C10-8247ABBD937B}"/>
              </c:ext>
            </c:extLst>
          </c:dPt>
          <c:dPt>
            <c:idx val="1"/>
            <c:bubble3D val="0"/>
            <c:spPr>
              <a:solidFill>
                <a:schemeClr val="accent6">
                  <a:tint val="77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9F1-416E-8D41-98061C63BE0B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9F1-416E-8D41-98061C63BE0B}"/>
              </c:ext>
            </c:extLst>
          </c:dPt>
          <c:dPt>
            <c:idx val="3"/>
            <c:bubble3D val="0"/>
            <c:spPr>
              <a:solidFill>
                <a:schemeClr val="accent6">
                  <a:shade val="7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DA33-4D4A-A235-5BEFFF77838F}"/>
              </c:ext>
            </c:extLst>
          </c:dPt>
          <c:dPt>
            <c:idx val="4"/>
            <c:bubble3D val="0"/>
            <c:spPr>
              <a:solidFill>
                <a:schemeClr val="accent6">
                  <a:shade val="53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B9F1-416E-8D41-98061C63BE0B}"/>
              </c:ext>
            </c:extLst>
          </c:dPt>
          <c:dLbls>
            <c:dLbl>
              <c:idx val="0"/>
              <c:layout>
                <c:manualLayout>
                  <c:x val="-1.9965427862641315E-3"/>
                  <c:y val="7.9415689033107195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F98-42E4-9C10-8247ABBD937B}"/>
                </c:ext>
              </c:extLst>
            </c:dLbl>
            <c:dLbl>
              <c:idx val="1"/>
              <c:layout>
                <c:manualLayout>
                  <c:x val="-2.6139446162484981E-2"/>
                  <c:y val="9.889851390273017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9F1-416E-8D41-98061C63BE0B}"/>
                </c:ext>
              </c:extLst>
            </c:dLbl>
            <c:dLbl>
              <c:idx val="2"/>
              <c:layout>
                <c:manualLayout>
                  <c:x val="-5.0935915746548238E-2"/>
                  <c:y val="4.8030400928673854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9F1-416E-8D41-98061C63BE0B}"/>
                </c:ext>
              </c:extLst>
            </c:dLbl>
            <c:dLbl>
              <c:idx val="3"/>
              <c:layout>
                <c:manualLayout>
                  <c:x val="-9.529911330069045E-2"/>
                  <c:y val="-0.20775858859089066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A33-4D4A-A235-5BEFFF77838F}"/>
                </c:ext>
              </c:extLst>
            </c:dLbl>
            <c:dLbl>
              <c:idx val="4"/>
              <c:layout>
                <c:manualLayout>
                  <c:x val="4.5245198956372731E-2"/>
                  <c:y val="8.4026589861246434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9F1-416E-8D41-98061C63BE0B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0 plans</c:v>
                </c:pt>
                <c:pt idx="1">
                  <c:v>&lt; 10 plans</c:v>
                </c:pt>
                <c:pt idx="2">
                  <c:v>10-19 plans</c:v>
                </c:pt>
                <c:pt idx="3">
                  <c:v>20-39 plans</c:v>
                </c:pt>
                <c:pt idx="4">
                  <c:v>40+ plans</c:v>
                </c:pt>
              </c:strCache>
            </c:strRef>
          </c:cat>
          <c:val>
            <c:numRef>
              <c:f>Sheet1!$B$2:$B$6</c:f>
              <c:numCache>
                <c:formatCode>0.0</c:formatCode>
                <c:ptCount val="5"/>
                <c:pt idx="0">
                  <c:v>1.6</c:v>
                </c:pt>
                <c:pt idx="1">
                  <c:v>8.5</c:v>
                </c:pt>
                <c:pt idx="2">
                  <c:v>14.3</c:v>
                </c:pt>
                <c:pt idx="3">
                  <c:v>53.9</c:v>
                </c:pt>
                <c:pt idx="4">
                  <c:v>21.6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98-42E4-9C10-8247ABBD93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E6626-612B-455B-9FD1-DD7A1306B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551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A1D146-B4E0-1741-B9EE-9789392EFCC4}" type="datetimeFigureOut">
              <a:rPr lang="en-US" smtClean="0"/>
              <a:t>1/31/24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863621-2E60-B848-8968-B0341E26A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t>1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sz="1200" i="0" dirty="0"/>
          </a:p>
        </p:txBody>
      </p:sp>
    </p:spTree>
    <p:extLst>
      <p:ext uri="{BB962C8B-B14F-4D97-AF65-F5344CB8AC3E}">
        <p14:creationId xmlns:p14="http://schemas.microsoft.com/office/powerpoint/2010/main" val="16228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0449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sz="12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7209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863621-2E60-B848-8968-B0341E26A31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316960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3852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26099/69fq-dy83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26099/69fq-dy83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26099/69fq-dy83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MWF Text White+Orange 2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7919047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465C384A-94FD-D54E-AAC2-7D9F78EB9AD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7435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D593D086-6531-3545-ABB7-6290BEADD8A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1699" y="1828800"/>
            <a:ext cx="3834782" cy="4207882"/>
          </a:xfrm>
        </p:spPr>
        <p:txBody>
          <a:bodyPr>
            <a:normAutofit/>
          </a:bodyPr>
          <a:lstStyle>
            <a:lvl1pPr marL="171446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</a:defRPr>
            </a:lvl1pPr>
            <a:lvl2pPr marL="344480" indent="-173034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400">
                <a:solidFill>
                  <a:schemeClr val="tx1"/>
                </a:solidFill>
              </a:defRPr>
            </a:lvl2pPr>
            <a:lvl3pPr marL="515925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3pPr>
            <a:lvl4pPr marL="687371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200">
                <a:solidFill>
                  <a:schemeClr val="tx1"/>
                </a:solidFill>
              </a:defRPr>
            </a:lvl4pPr>
            <a:lvl5pPr marL="858817" indent="-171446">
              <a:lnSpc>
                <a:spcPct val="100000"/>
              </a:lnSpc>
              <a:spcBef>
                <a:spcPts val="800"/>
              </a:spcBef>
              <a:spcAft>
                <a:spcPts val="600"/>
              </a:spcAft>
              <a:buClr>
                <a:schemeClr val="accent1"/>
              </a:buClr>
              <a:buFont typeface="System Font Regular"/>
              <a:buChar char="−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0F0FADCC-2182-6440-A304-D5310E0942A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1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6E53C87-1403-4F60-B6EE-5396104FF1F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7751476" y="6394514"/>
            <a:ext cx="1321024" cy="418861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030E561-FB7C-47B4-B514-371E6C770499}"/>
              </a:ext>
            </a:extLst>
          </p:cNvPr>
          <p:cNvCxnSpPr>
            <a:cxnSpLocks/>
          </p:cNvCxnSpPr>
          <p:nvPr userDrawn="1"/>
        </p:nvCxnSpPr>
        <p:spPr>
          <a:xfrm flipH="1">
            <a:off x="71499" y="6345324"/>
            <a:ext cx="8961120" cy="0"/>
          </a:xfrm>
          <a:prstGeom prst="line">
            <a:avLst/>
          </a:prstGeom>
          <a:ln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D8AC52AE-3294-4BFA-957A-CCCFD1026AD8}"/>
              </a:ext>
            </a:extLst>
          </p:cNvPr>
          <p:cNvSpPr txBox="1"/>
          <p:nvPr userDrawn="1"/>
        </p:nvSpPr>
        <p:spPr>
          <a:xfrm>
            <a:off x="71500" y="6394513"/>
            <a:ext cx="6526728" cy="41886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US" sz="800" b="0" i="0" spc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Source: Christina Ramsay, Gretchen Jacobson, Steven Findlay, and Aimee </a:t>
            </a:r>
            <a:r>
              <a:rPr lang="en-US" sz="800" b="0" i="0" spc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Cicciello</a:t>
            </a:r>
            <a:r>
              <a:rPr lang="en-US" sz="800" b="0" i="0" spc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800" b="0" i="1" spc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Medicare Advantage: A Policy Primer, 2024 Update </a:t>
            </a:r>
            <a:r>
              <a:rPr lang="en-US" sz="800" b="0" i="0" spc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(Commonwealth Fund, Jan. 2024). </a:t>
            </a:r>
            <a:r>
              <a:rPr lang="en-US" sz="800" b="0" i="0" spc="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</a:t>
            </a:r>
            <a:r>
              <a:rPr lang="en-US" sz="800" b="0" i="0" spc="0" dirty="0" err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doi.org</a:t>
            </a:r>
            <a:r>
              <a:rPr lang="en-US" sz="800" b="0" i="0" spc="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/10.26099/69fq-dy83</a:t>
            </a:r>
            <a:endParaRPr lang="en-US" sz="800" b="0" i="0" spc="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5639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MWF Graph - Oran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627433" y="1461220"/>
            <a:ext cx="8091115" cy="4405426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C515A"/>
                </a:solidFill>
              </a:defRPr>
            </a:lvl1pPr>
          </a:lstStyle>
          <a:p>
            <a:r>
              <a:rPr lang="en-US"/>
              <a:t>Click icon to add chart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627434" y="514555"/>
            <a:ext cx="8091114" cy="731520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2800" b="0" spc="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5B7586A4-9F06-A144-A670-5CE7679015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434" y="177796"/>
            <a:ext cx="7919047" cy="246930"/>
          </a:xfrm>
        </p:spPr>
        <p:txBody>
          <a:bodyPr anchor="b">
            <a:normAutofit/>
          </a:bodyPr>
          <a:lstStyle>
            <a:lvl1pPr marL="0" indent="0" algn="l">
              <a:lnSpc>
                <a:spcPct val="100000"/>
              </a:lnSpc>
              <a:buNone/>
              <a:defRPr sz="1200" b="1" spc="0" baseline="0">
                <a:solidFill>
                  <a:schemeClr val="accent2"/>
                </a:solidFill>
                <a:latin typeface="+mj-lt"/>
                <a:ea typeface="Trebuchet MS" charset="0"/>
                <a:cs typeface="Trebuchet MS" charset="0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SECTION OR EXHIBIT NUMBER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BE9D278-6F1B-4865-A3DA-1F480523AB8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7751476" y="6394514"/>
            <a:ext cx="1321024" cy="418861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736FF3C-E43C-478A-8307-D17D1E152BED}"/>
              </a:ext>
            </a:extLst>
          </p:cNvPr>
          <p:cNvCxnSpPr>
            <a:cxnSpLocks/>
          </p:cNvCxnSpPr>
          <p:nvPr userDrawn="1"/>
        </p:nvCxnSpPr>
        <p:spPr>
          <a:xfrm flipH="1">
            <a:off x="71499" y="6345324"/>
            <a:ext cx="8961120" cy="0"/>
          </a:xfrm>
          <a:prstGeom prst="line">
            <a:avLst/>
          </a:prstGeom>
          <a:ln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9F53E9D8-6B1F-4073-B344-0C211FB5D151}"/>
              </a:ext>
            </a:extLst>
          </p:cNvPr>
          <p:cNvSpPr txBox="1"/>
          <p:nvPr userDrawn="1"/>
        </p:nvSpPr>
        <p:spPr>
          <a:xfrm>
            <a:off x="71500" y="6394513"/>
            <a:ext cx="6277346" cy="41886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US" sz="800" b="0" i="0" spc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Source: Christina Ramsay, Gretchen Jacobson, Steven Findlay, and Aimee </a:t>
            </a:r>
            <a:r>
              <a:rPr lang="en-US" sz="800" b="0" i="0" spc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Cicciello</a:t>
            </a:r>
            <a:r>
              <a:rPr lang="en-US" sz="800" b="0" i="0" spc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800" b="0" i="1" spc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Medicare Advantage: A Policy Primer, 2024 Update </a:t>
            </a:r>
            <a:r>
              <a:rPr lang="en-US" sz="800" b="0" i="0" spc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(Commonwealth Fund, Jan. 2024). </a:t>
            </a:r>
            <a:r>
              <a:rPr lang="en-US" sz="800" b="0" i="0" spc="0" dirty="0">
                <a:solidFill>
                  <a:srgbClr val="65A59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</a:t>
            </a:r>
            <a:r>
              <a:rPr lang="en-US" sz="800" b="0" i="0" spc="0" dirty="0" err="1">
                <a:solidFill>
                  <a:srgbClr val="65A59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doi.org</a:t>
            </a:r>
            <a:r>
              <a:rPr lang="en-US" sz="800" b="0" i="0" spc="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/10.26099/69fq-dy83</a:t>
            </a:r>
            <a:endParaRPr lang="en-US" sz="800" b="0" i="0" spc="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8228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5FEA9BB7-F188-5443-B4C2-E09C82B82C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7751476" y="6394514"/>
            <a:ext cx="1321024" cy="418861"/>
          </a:xfrm>
          <a:prstGeom prst="rect">
            <a:avLst/>
          </a:prstGeom>
        </p:spPr>
      </p:pic>
      <p:sp>
        <p:nvSpPr>
          <p:cNvPr id="53" name="Title 1"/>
          <p:cNvSpPr>
            <a:spLocks noGrp="1"/>
          </p:cNvSpPr>
          <p:nvPr>
            <p:ph type="ctrTitle" hasCustomPrompt="1"/>
          </p:nvPr>
        </p:nvSpPr>
        <p:spPr>
          <a:xfrm>
            <a:off x="71499" y="260648"/>
            <a:ext cx="8961120" cy="75608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2000" b="0" i="0" spc="-50" baseline="0">
                <a:solidFill>
                  <a:schemeClr val="tx1"/>
                </a:solidFill>
                <a:effectLst/>
                <a:latin typeface="Georgia" panose="020405020504050203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438" y="1044416"/>
            <a:ext cx="8961120" cy="4566330"/>
          </a:xfrm>
        </p:spPr>
        <p:txBody>
          <a:bodyPr>
            <a:normAutofit/>
          </a:bodyPr>
          <a:lstStyle>
            <a:lvl1pPr marL="0" indent="0">
              <a:buNone/>
              <a:defRPr sz="1300" b="0" i="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  <p:cxnSp>
        <p:nvCxnSpPr>
          <p:cNvPr id="61" name="Straight Connector 60"/>
          <p:cNvCxnSpPr>
            <a:cxnSpLocks/>
          </p:cNvCxnSpPr>
          <p:nvPr userDrawn="1"/>
        </p:nvCxnSpPr>
        <p:spPr>
          <a:xfrm flipH="1">
            <a:off x="71499" y="6345324"/>
            <a:ext cx="8961120" cy="0"/>
          </a:xfrm>
          <a:prstGeom prst="line">
            <a:avLst/>
          </a:prstGeom>
          <a:ln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499" y="44624"/>
            <a:ext cx="8961120" cy="188341"/>
          </a:xfrm>
        </p:spPr>
        <p:txBody>
          <a:bodyPr anchor="b" anchorCtr="0">
            <a:noAutofit/>
          </a:bodyPr>
          <a:lstStyle>
            <a:lvl1pPr marL="0" indent="0">
              <a:buNone/>
              <a:defRPr sz="1000" b="1" i="0">
                <a:latin typeface="+mj-lt"/>
              </a:defRPr>
            </a:lvl1pPr>
            <a:lvl2pPr marL="171446" indent="0">
              <a:buNone/>
              <a:defRPr sz="1200"/>
            </a:lvl2pPr>
            <a:lvl3pPr marL="344479" indent="0">
              <a:buNone/>
              <a:defRPr sz="1200"/>
            </a:lvl3pPr>
            <a:lvl4pPr marL="515925" indent="0">
              <a:buNone/>
              <a:defRPr sz="1200"/>
            </a:lvl4pPr>
            <a:lvl5pPr marL="687371" indent="0">
              <a:buNone/>
              <a:defRPr sz="1200"/>
            </a:lvl5pPr>
          </a:lstStyle>
          <a:p>
            <a:pPr lvl="0"/>
            <a:r>
              <a:rPr lang="en-US"/>
              <a:t>EXHIBIT #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71499" y="5739484"/>
            <a:ext cx="8961120" cy="453602"/>
          </a:xfrm>
        </p:spPr>
        <p:txBody>
          <a:bodyPr anchor="b" anchorCtr="0">
            <a:noAutofit/>
          </a:bodyPr>
          <a:lstStyle>
            <a:lvl1pPr marL="0" indent="0">
              <a:buNone/>
              <a:defRPr sz="800" b="0" i="0">
                <a:solidFill>
                  <a:schemeClr val="tx1"/>
                </a:solidFill>
                <a:latin typeface="+mn-lt"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Notes &amp; Data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098A188-EC63-406D-8612-91501A7FBE01}"/>
              </a:ext>
            </a:extLst>
          </p:cNvPr>
          <p:cNvSpPr txBox="1"/>
          <p:nvPr userDrawn="1"/>
        </p:nvSpPr>
        <p:spPr>
          <a:xfrm>
            <a:off x="71499" y="6394513"/>
            <a:ext cx="6287737" cy="41886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US" sz="800" b="0" i="0" spc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Source: Christina Ramsay, Gretchen Jacobson, Steven Findlay, and Aimee </a:t>
            </a:r>
            <a:r>
              <a:rPr lang="en-US" sz="800" b="0" i="0" spc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Cicciello</a:t>
            </a:r>
            <a:r>
              <a:rPr lang="en-US" sz="800" b="0" i="0" spc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800" b="0" i="1" spc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Medicare Advantage: A Policy Primer, 2024 Update </a:t>
            </a:r>
            <a:r>
              <a:rPr lang="en-US" sz="800" b="0" i="0" spc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(Commonwealth Fund, Jan. 2024). </a:t>
            </a:r>
            <a:r>
              <a:rPr lang="en-US" sz="800" b="0" i="0" spc="0" dirty="0">
                <a:solidFill>
                  <a:srgbClr val="65A59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</a:t>
            </a:r>
            <a:r>
              <a:rPr lang="en-US" sz="800" b="0" i="0" spc="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/10.26099/69fq-dy83</a:t>
            </a:r>
            <a:endParaRPr lang="en-US" sz="800" b="0" i="0" spc="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0396653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1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22889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8" r:id="rId2"/>
    <p:sldLayoutId id="2147483842" r:id="rId3"/>
  </p:sldLayoutIdLst>
  <p:hf sldNum="0" hdr="0" dt="0"/>
  <p:txStyles>
    <p:titleStyle>
      <a:lvl1pPr algn="ctr" defTabSz="914378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171446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80" indent="-173034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925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371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817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cbo.gov/system/files/2023-05/51302-2023-05-medicare.pdf" TargetMode="External"/><Relationship Id="rId5" Type="http://schemas.openxmlformats.org/officeDocument/2006/relationships/hyperlink" Target="https://www.cms.gov/data-research/statistics-trends-and-reports/medicare-advantagepart-d-contract-and-enrollment-data/ma-state/county-penetration" TargetMode="External"/><Relationship Id="rId4" Type="http://schemas.openxmlformats.org/officeDocument/2006/relationships/hyperlink" Target="https://www.cms.gov/Research-Statistics-Data-and-Systems/Statistics-Trends-and-Reports/MedicareMedicaidStatSupp/Downloads/2013_Section12.pdf#Table12.1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commonwealthfund.org/publications/issue-briefs/2021/oct/medicare-advantage-vs-traditional-medicare-beneficiaries-differ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medpac.gov/wp-content/uploads/2023/03/Ch11_Mar23_MedPAC_Report_To_Congress_SEC.pdf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cms.gov/medicare/prescription-drug-coverage/prescriptiondrugcovgeni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F53C54D-27EE-4735-9818-C66C61EC7BEF}"/>
              </a:ext>
            </a:extLst>
          </p:cNvPr>
          <p:cNvSpPr/>
          <p:nvPr/>
        </p:nvSpPr>
        <p:spPr>
          <a:xfrm>
            <a:off x="7791063" y="1421289"/>
            <a:ext cx="1197482" cy="3685032"/>
          </a:xfrm>
          <a:prstGeom prst="rect">
            <a:avLst/>
          </a:prstGeom>
          <a:solidFill>
            <a:schemeClr val="bg2">
              <a:alpha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55B4A2DF-3FAB-4E24-864E-88B10450AC1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75263133"/>
              </p:ext>
            </p:extLst>
          </p:nvPr>
        </p:nvGraphicFramePr>
        <p:xfrm>
          <a:off x="71438" y="1524004"/>
          <a:ext cx="8961120" cy="41126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itle 12">
            <a:extLst>
              <a:ext uri="{FF2B5EF4-FFF2-40B4-BE49-F238E27FC236}">
                <a16:creationId xmlns:a16="http://schemas.microsoft.com/office/drawing/2014/main" id="{4EF034CC-2323-190E-0E1A-7399FB185A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99" y="260648"/>
            <a:ext cx="8961120" cy="756084"/>
          </a:xfrm>
        </p:spPr>
        <p:txBody>
          <a:bodyPr/>
          <a:lstStyle/>
          <a:p>
            <a:r>
              <a:rPr lang="en-US" dirty="0"/>
              <a:t>Medicare Advantage enrollment has grown rapidly in the past decade.</a:t>
            </a:r>
            <a:br>
              <a:rPr lang="en-US" dirty="0"/>
            </a:br>
            <a:endParaRPr lang="en-US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EEF94B00-441C-2762-2B21-9F3961326AA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EXHIBIT 1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BA782301-683E-C7E0-3C04-AB4B645C159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 dirty="0"/>
              <a:t>Data: 2013 Edition of Medicare and Medicaid Statistical Supplement, </a:t>
            </a:r>
            <a:r>
              <a:rPr lang="en-US" dirty="0">
                <a:hlinkClick r:id="rId4"/>
              </a:rPr>
              <a:t>Table 12.1 - Health Maintenance Organization (HMO) and Cost Contract Enrollment Growth: Selected Calendar Years 1990-2012</a:t>
            </a:r>
            <a:r>
              <a:rPr lang="en-US" dirty="0"/>
              <a:t>, for years 1990-2012; Centers for Medicare and Medicaid Services, </a:t>
            </a:r>
            <a:r>
              <a:rPr lang="en-US" dirty="0">
                <a:hlinkClick r:id="rId5"/>
              </a:rPr>
              <a:t>Medicare Advantage State/County Penetration Files</a:t>
            </a:r>
            <a:r>
              <a:rPr lang="en-US" dirty="0"/>
              <a:t>, for Dec. 2014, 2016, 2018, and 2020; Congressional Budget Office, </a:t>
            </a:r>
            <a:r>
              <a:rPr lang="en-US" dirty="0">
                <a:hlinkClick r:id="rId6"/>
              </a:rPr>
              <a:t>Medicare Baseline Projection</a:t>
            </a:r>
            <a:r>
              <a:rPr lang="en-US" dirty="0"/>
              <a:t>, May 2023.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E936D8A-9059-4704-B613-5E57D552FA51}"/>
              </a:ext>
            </a:extLst>
          </p:cNvPr>
          <p:cNvSpPr txBox="1"/>
          <p:nvPr/>
        </p:nvSpPr>
        <p:spPr>
          <a:xfrm>
            <a:off x="7842305" y="1492602"/>
            <a:ext cx="1094997" cy="20543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1050" b="1">
                <a:solidFill>
                  <a:schemeClr val="bg2">
                    <a:lumMod val="50000"/>
                  </a:schemeClr>
                </a:solidFill>
              </a:rPr>
              <a:t>Projected</a:t>
            </a:r>
          </a:p>
        </p:txBody>
      </p:sp>
      <p:sp>
        <p:nvSpPr>
          <p:cNvPr id="10" name="Text Placeholder 15">
            <a:extLst>
              <a:ext uri="{FF2B5EF4-FFF2-40B4-BE49-F238E27FC236}">
                <a16:creationId xmlns:a16="http://schemas.microsoft.com/office/drawing/2014/main" id="{D2C9AF4D-D285-48B4-9398-5BB56CF1A80C}"/>
              </a:ext>
            </a:extLst>
          </p:cNvPr>
          <p:cNvSpPr txBox="1">
            <a:spLocks/>
          </p:cNvSpPr>
          <p:nvPr/>
        </p:nvSpPr>
        <p:spPr>
          <a:xfrm>
            <a:off x="71438" y="815829"/>
            <a:ext cx="8961120" cy="2286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100" b="0" i="0" kern="800" spc="-10">
                <a:solidFill>
                  <a:schemeClr val="tx1"/>
                </a:solidFill>
                <a:latin typeface="Suisse Int'l Italic" panose="020B0804000000000000" pitchFamily="34" charset="77"/>
                <a:ea typeface="+mn-ea"/>
                <a:cs typeface="+mn-cs"/>
              </a:defRPr>
            </a:lvl1pPr>
            <a:lvl2pPr marL="128584" indent="0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58359" indent="0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6943" indent="0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15528" indent="0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5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i="1" dirty="0">
                <a:solidFill>
                  <a:srgbClr val="1A1A1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Medicare Advantage enrollment, past and projected (millions)</a:t>
            </a:r>
          </a:p>
        </p:txBody>
      </p:sp>
    </p:spTree>
    <p:extLst>
      <p:ext uri="{BB962C8B-B14F-4D97-AF65-F5344CB8AC3E}">
        <p14:creationId xmlns:p14="http://schemas.microsoft.com/office/powerpoint/2010/main" val="4268424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llout: Line with Accent Bar 9">
            <a:extLst>
              <a:ext uri="{FF2B5EF4-FFF2-40B4-BE49-F238E27FC236}">
                <a16:creationId xmlns:a16="http://schemas.microsoft.com/office/drawing/2014/main" id="{40E70D6A-8717-4E8A-8AA5-FB3CADEF3FCA}"/>
              </a:ext>
            </a:extLst>
          </p:cNvPr>
          <p:cNvSpPr/>
          <p:nvPr/>
        </p:nvSpPr>
        <p:spPr>
          <a:xfrm flipH="1">
            <a:off x="71499" y="4062712"/>
            <a:ext cx="3249448" cy="731520"/>
          </a:xfrm>
          <a:prstGeom prst="accentCallout1">
            <a:avLst>
              <a:gd name="adj1" fmla="val 49488"/>
              <a:gd name="adj2" fmla="val -4113"/>
              <a:gd name="adj3" fmla="val 49404"/>
              <a:gd name="adj4" fmla="val -31200"/>
            </a:avLst>
          </a:prstGeom>
          <a:noFill/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lang="en-US" sz="1600" b="1">
                <a:solidFill>
                  <a:schemeClr val="accent1"/>
                </a:solidFill>
              </a:rPr>
              <a:t>Plan bid</a:t>
            </a:r>
            <a:endParaRPr lang="en-US" sz="1600">
              <a:solidFill>
                <a:schemeClr val="accent1"/>
              </a:solidFill>
            </a:endParaRPr>
          </a:p>
          <a:p>
            <a:r>
              <a:rPr lang="en-US" sz="1200">
                <a:solidFill>
                  <a:schemeClr val="accent1"/>
                </a:solidFill>
              </a:rPr>
              <a:t>Plans submit bids to cover Part A and Part B benefits for person of average health in given county</a:t>
            </a:r>
          </a:p>
        </p:txBody>
      </p:sp>
      <p:sp>
        <p:nvSpPr>
          <p:cNvPr id="19" name="Callout: Line with Accent Bar 18">
            <a:extLst>
              <a:ext uri="{FF2B5EF4-FFF2-40B4-BE49-F238E27FC236}">
                <a16:creationId xmlns:a16="http://schemas.microsoft.com/office/drawing/2014/main" id="{267A572A-4EF1-4D55-9DC6-A377E992784B}"/>
              </a:ext>
            </a:extLst>
          </p:cNvPr>
          <p:cNvSpPr/>
          <p:nvPr/>
        </p:nvSpPr>
        <p:spPr>
          <a:xfrm flipH="1">
            <a:off x="71499" y="2633372"/>
            <a:ext cx="3346591" cy="731520"/>
          </a:xfrm>
          <a:prstGeom prst="accentCallout1">
            <a:avLst>
              <a:gd name="adj1" fmla="val 11345"/>
              <a:gd name="adj2" fmla="val -591"/>
              <a:gd name="adj3" fmla="val 11261"/>
              <a:gd name="adj4" fmla="val -25351"/>
            </a:avLst>
          </a:prstGeom>
          <a:noFill/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lang="en-US" sz="1600" b="1">
                <a:solidFill>
                  <a:schemeClr val="accent1"/>
                </a:solidFill>
              </a:rPr>
              <a:t>Rebate</a:t>
            </a:r>
          </a:p>
          <a:p>
            <a:r>
              <a:rPr lang="en-US" sz="1200">
                <a:solidFill>
                  <a:schemeClr val="accent1"/>
                </a:solidFill>
              </a:rPr>
              <a:t>Plans with bids below benchmark receive portion of difference; must be used to reduce enrollee expenses or finance supplemental benefits</a:t>
            </a:r>
          </a:p>
        </p:txBody>
      </p:sp>
      <p:sp>
        <p:nvSpPr>
          <p:cNvPr id="20" name="Callout: Line with Accent Bar 19">
            <a:extLst>
              <a:ext uri="{FF2B5EF4-FFF2-40B4-BE49-F238E27FC236}">
                <a16:creationId xmlns:a16="http://schemas.microsoft.com/office/drawing/2014/main" id="{5F25CF7C-8FEA-46C0-980C-F1F0EAF641FA}"/>
              </a:ext>
            </a:extLst>
          </p:cNvPr>
          <p:cNvSpPr/>
          <p:nvPr/>
        </p:nvSpPr>
        <p:spPr>
          <a:xfrm>
            <a:off x="6990270" y="1529627"/>
            <a:ext cx="2139664" cy="731520"/>
          </a:xfrm>
          <a:prstGeom prst="accentCallout1">
            <a:avLst>
              <a:gd name="adj1" fmla="val 49488"/>
              <a:gd name="adj2" fmla="val -5199"/>
              <a:gd name="adj3" fmla="val 50094"/>
              <a:gd name="adj4" fmla="val -29658"/>
            </a:avLst>
          </a:prstGeom>
          <a:noFill/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lang="en-US" sz="1600" b="1">
                <a:solidFill>
                  <a:schemeClr val="accent1"/>
                </a:solidFill>
              </a:rPr>
              <a:t>Quality bonus</a:t>
            </a:r>
          </a:p>
          <a:p>
            <a:r>
              <a:rPr lang="en-US" sz="1200">
                <a:solidFill>
                  <a:schemeClr val="accent1"/>
                </a:solidFill>
              </a:rPr>
              <a:t>High star ratings can increase benchmark and rebate</a:t>
            </a:r>
          </a:p>
        </p:txBody>
      </p:sp>
      <p:sp>
        <p:nvSpPr>
          <p:cNvPr id="11" name="Callout: Line with Accent Bar 10">
            <a:extLst>
              <a:ext uri="{FF2B5EF4-FFF2-40B4-BE49-F238E27FC236}">
                <a16:creationId xmlns:a16="http://schemas.microsoft.com/office/drawing/2014/main" id="{F8A60A90-7AB9-49E5-B9B0-4EDEFDB2953D}"/>
              </a:ext>
            </a:extLst>
          </p:cNvPr>
          <p:cNvSpPr/>
          <p:nvPr/>
        </p:nvSpPr>
        <p:spPr>
          <a:xfrm flipH="1">
            <a:off x="95106" y="1709205"/>
            <a:ext cx="2578993" cy="731520"/>
          </a:xfrm>
          <a:prstGeom prst="accentCallout1">
            <a:avLst>
              <a:gd name="adj1" fmla="val 49488"/>
              <a:gd name="adj2" fmla="val 1661"/>
              <a:gd name="adj3" fmla="val 50094"/>
              <a:gd name="adj4" fmla="val -29658"/>
            </a:avLst>
          </a:prstGeom>
          <a:noFill/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lang="en-US" sz="1600" b="1">
                <a:solidFill>
                  <a:schemeClr val="accent1"/>
                </a:solidFill>
              </a:rPr>
              <a:t>Benchmark</a:t>
            </a:r>
          </a:p>
          <a:p>
            <a:r>
              <a:rPr lang="en-US" sz="1200">
                <a:solidFill>
                  <a:schemeClr val="accent1"/>
                </a:solidFill>
              </a:rPr>
              <a:t>Set in statute as a percentage of per capita traditional Medicare spending in county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E021EA4-3EB8-4E79-BFDD-0F5DFBE297D0}"/>
              </a:ext>
            </a:extLst>
          </p:cNvPr>
          <p:cNvSpPr/>
          <p:nvPr/>
        </p:nvSpPr>
        <p:spPr>
          <a:xfrm>
            <a:off x="4011970" y="2856146"/>
            <a:ext cx="1798820" cy="296805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/>
              <a:t>Plan bid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4FE121A-91AF-4EED-9358-8D9E98EC348D}"/>
              </a:ext>
            </a:extLst>
          </p:cNvPr>
          <p:cNvCxnSpPr/>
          <p:nvPr/>
        </p:nvCxnSpPr>
        <p:spPr>
          <a:xfrm>
            <a:off x="3120056" y="1888841"/>
            <a:ext cx="3552668" cy="0"/>
          </a:xfrm>
          <a:prstGeom prst="line">
            <a:avLst/>
          </a:prstGeom>
          <a:ln w="571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51446ED4-A923-4B56-9A20-470DFF648546}"/>
              </a:ext>
            </a:extLst>
          </p:cNvPr>
          <p:cNvSpPr/>
          <p:nvPr/>
        </p:nvSpPr>
        <p:spPr>
          <a:xfrm>
            <a:off x="4011970" y="2532093"/>
            <a:ext cx="1798820" cy="325479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/>
              <a:t>Rebate</a:t>
            </a:r>
          </a:p>
        </p:txBody>
      </p:sp>
      <p:sp>
        <p:nvSpPr>
          <p:cNvPr id="6" name="Left Brace 5">
            <a:extLst>
              <a:ext uri="{FF2B5EF4-FFF2-40B4-BE49-F238E27FC236}">
                <a16:creationId xmlns:a16="http://schemas.microsoft.com/office/drawing/2014/main" id="{992DCBD2-5006-4B7C-979F-727B6F3181C0}"/>
              </a:ext>
            </a:extLst>
          </p:cNvPr>
          <p:cNvSpPr/>
          <p:nvPr/>
        </p:nvSpPr>
        <p:spPr>
          <a:xfrm flipH="1">
            <a:off x="5802400" y="2388178"/>
            <a:ext cx="731520" cy="3425182"/>
          </a:xfrm>
          <a:prstGeom prst="leftBrace">
            <a:avLst>
              <a:gd name="adj1" fmla="val 78897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87C5389-AA2F-4762-815E-75716F50865B}"/>
              </a:ext>
            </a:extLst>
          </p:cNvPr>
          <p:cNvCxnSpPr/>
          <p:nvPr/>
        </p:nvCxnSpPr>
        <p:spPr>
          <a:xfrm>
            <a:off x="3120056" y="2074965"/>
            <a:ext cx="3552668" cy="0"/>
          </a:xfrm>
          <a:prstGeom prst="line">
            <a:avLst/>
          </a:prstGeom>
          <a:ln w="57150">
            <a:solidFill>
              <a:schemeClr val="bg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37035C9-D7DF-4BF2-B374-8B9AF58C2CC4}"/>
              </a:ext>
            </a:extLst>
          </p:cNvPr>
          <p:cNvCxnSpPr>
            <a:cxnSpLocks/>
          </p:cNvCxnSpPr>
          <p:nvPr/>
        </p:nvCxnSpPr>
        <p:spPr>
          <a:xfrm flipV="1">
            <a:off x="4011970" y="1896005"/>
            <a:ext cx="0" cy="1789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CFC947D8-4834-42A2-A942-0524AB8E19EE}"/>
              </a:ext>
            </a:extLst>
          </p:cNvPr>
          <p:cNvCxnSpPr>
            <a:cxnSpLocks/>
          </p:cNvCxnSpPr>
          <p:nvPr/>
        </p:nvCxnSpPr>
        <p:spPr>
          <a:xfrm flipV="1">
            <a:off x="5798299" y="1896005"/>
            <a:ext cx="0" cy="1789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7BF29A2-6DE6-4C27-8D12-97EAF8B0F4A4}"/>
              </a:ext>
            </a:extLst>
          </p:cNvPr>
          <p:cNvCxnSpPr>
            <a:cxnSpLocks/>
          </p:cNvCxnSpPr>
          <p:nvPr/>
        </p:nvCxnSpPr>
        <p:spPr>
          <a:xfrm flipV="1">
            <a:off x="4896390" y="1896005"/>
            <a:ext cx="0" cy="1789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allout: Line with Accent Bar 22">
            <a:extLst>
              <a:ext uri="{FF2B5EF4-FFF2-40B4-BE49-F238E27FC236}">
                <a16:creationId xmlns:a16="http://schemas.microsoft.com/office/drawing/2014/main" id="{BF46D0FC-D699-49A3-8E9D-16660095D30E}"/>
              </a:ext>
            </a:extLst>
          </p:cNvPr>
          <p:cNvSpPr/>
          <p:nvPr/>
        </p:nvSpPr>
        <p:spPr>
          <a:xfrm>
            <a:off x="6990270" y="3653013"/>
            <a:ext cx="2139696" cy="914400"/>
          </a:xfrm>
          <a:prstGeom prst="accentCallout1">
            <a:avLst>
              <a:gd name="adj1" fmla="val 49488"/>
              <a:gd name="adj2" fmla="val -4113"/>
              <a:gd name="adj3" fmla="val 49404"/>
              <a:gd name="adj4" fmla="val -22349"/>
            </a:avLst>
          </a:prstGeom>
          <a:noFill/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lang="en-US" sz="1600" b="1">
                <a:solidFill>
                  <a:schemeClr val="accent1"/>
                </a:solidFill>
              </a:rPr>
              <a:t>Risk adjustment</a:t>
            </a:r>
          </a:p>
          <a:p>
            <a:r>
              <a:rPr lang="en-US" sz="1200">
                <a:solidFill>
                  <a:schemeClr val="accent1"/>
                </a:solidFill>
              </a:rPr>
              <a:t>Total annual payment for given beneficiary is risk adjusted based on enrollees’ health risk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FA21E18-B7E2-4832-97BB-389FF7A59A2E}"/>
              </a:ext>
            </a:extLst>
          </p:cNvPr>
          <p:cNvSpPr/>
          <p:nvPr/>
        </p:nvSpPr>
        <p:spPr>
          <a:xfrm>
            <a:off x="3239051" y="3441474"/>
            <a:ext cx="485693" cy="89869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allout: Line with Accent Bar 20">
            <a:extLst>
              <a:ext uri="{FF2B5EF4-FFF2-40B4-BE49-F238E27FC236}">
                <a16:creationId xmlns:a16="http://schemas.microsoft.com/office/drawing/2014/main" id="{2D009F50-76B7-4042-95DE-97CDD3E696DF}"/>
              </a:ext>
            </a:extLst>
          </p:cNvPr>
          <p:cNvSpPr/>
          <p:nvPr/>
        </p:nvSpPr>
        <p:spPr>
          <a:xfrm>
            <a:off x="6990271" y="2172581"/>
            <a:ext cx="2139664" cy="589019"/>
          </a:xfrm>
          <a:prstGeom prst="accentCallout1">
            <a:avLst>
              <a:gd name="adj1" fmla="val 49488"/>
              <a:gd name="adj2" fmla="val -5199"/>
              <a:gd name="adj3" fmla="val 48936"/>
              <a:gd name="adj4" fmla="val -55172"/>
            </a:avLst>
          </a:prstGeom>
          <a:noFill/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>
              <a:solidFill>
                <a:schemeClr val="accent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32D8D1A-80AB-4308-99E2-28D4119DF53F}"/>
              </a:ext>
            </a:extLst>
          </p:cNvPr>
          <p:cNvSpPr/>
          <p:nvPr/>
        </p:nvSpPr>
        <p:spPr>
          <a:xfrm>
            <a:off x="4011970" y="2388642"/>
            <a:ext cx="1798820" cy="15382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15C87CEF-2473-4E31-8865-E863C6C43A35}"/>
              </a:ext>
            </a:extLst>
          </p:cNvPr>
          <p:cNvCxnSpPr>
            <a:cxnSpLocks/>
          </p:cNvCxnSpPr>
          <p:nvPr/>
        </p:nvCxnSpPr>
        <p:spPr>
          <a:xfrm flipV="1">
            <a:off x="4011970" y="2376075"/>
            <a:ext cx="0" cy="1789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BA77F0B6-0356-439C-B7A0-3066EA250F63}"/>
              </a:ext>
            </a:extLst>
          </p:cNvPr>
          <p:cNvCxnSpPr>
            <a:cxnSpLocks/>
          </p:cNvCxnSpPr>
          <p:nvPr/>
        </p:nvCxnSpPr>
        <p:spPr>
          <a:xfrm flipV="1">
            <a:off x="5798299" y="2376075"/>
            <a:ext cx="0" cy="1789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186D4AC-F221-4396-99A9-DE0EE1B6B9AE}"/>
              </a:ext>
            </a:extLst>
          </p:cNvPr>
          <p:cNvCxnSpPr>
            <a:cxnSpLocks/>
          </p:cNvCxnSpPr>
          <p:nvPr/>
        </p:nvCxnSpPr>
        <p:spPr>
          <a:xfrm flipV="1">
            <a:off x="4896390" y="2376075"/>
            <a:ext cx="0" cy="1789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itle 30">
            <a:extLst>
              <a:ext uri="{FF2B5EF4-FFF2-40B4-BE49-F238E27FC236}">
                <a16:creationId xmlns:a16="http://schemas.microsoft.com/office/drawing/2014/main" id="{E57C8C19-2608-09DA-4A5C-CB01892C3AB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000" spc="-50" dirty="0"/>
              <a:t>Medicare Advantage payments are based on a system of benchmarks, bids, and quality incentives.</a:t>
            </a:r>
            <a:endParaRPr lang="en-US" dirty="0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5E89CC2F-9A3D-4EB2-522A-3C96B3611CA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EXHIBIT 2</a:t>
            </a:r>
          </a:p>
        </p:txBody>
      </p:sp>
    </p:spTree>
    <p:extLst>
      <p:ext uri="{BB962C8B-B14F-4D97-AF65-F5344CB8AC3E}">
        <p14:creationId xmlns:p14="http://schemas.microsoft.com/office/powerpoint/2010/main" val="1844246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Placeholder 7"/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461249892"/>
              </p:ext>
            </p:extLst>
          </p:nvPr>
        </p:nvGraphicFramePr>
        <p:xfrm>
          <a:off x="71438" y="1142999"/>
          <a:ext cx="8961437" cy="42889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ubtitle 3"/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/>
              <a:t>Notes: Medicare Advantage plans as shown do not include Special Needs Plans (SNPs). CHF = congestive heart failure; COPD = chronic obstructive pulmonary disease, emphysema, and/or asthma. Across all listed chronic conditions, differences between SNPs and other types of Medicare coverage are significantly different, p&lt;.05. Data represent community-dwelling beneficiaries. Beneficiaries in SNPs were determined using plan identifiers reported in the Medicare Current Beneficiary Survey.</a:t>
            </a:r>
          </a:p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/>
              <a:t>Data: Analysis of the Medicare Current Beneficiary Survey, 2018, as cited in </a:t>
            </a:r>
            <a:r>
              <a:rPr lang="en-US" sz="800" b="0" i="0">
                <a:cs typeface="Arial" panose="020B0604020202020204" pitchFamily="34" charset="0"/>
              </a:rPr>
              <a:t>Gretchen Jacobson et al., </a:t>
            </a:r>
            <a:r>
              <a:rPr lang="en-US" sz="800" b="0" i="1">
                <a:solidFill>
                  <a:schemeClr val="tx1"/>
                </a:solidFill>
                <a:cs typeface="Arial" panose="020B0604020202020204" pitchFamily="34" charset="0"/>
                <a:hlinkClick r:id="rId4"/>
              </a:rPr>
              <a:t>Medicare Advantage vs. Traditional Medicare: How Do Beneficiaries’ Characteristics and Experiences Differ?</a:t>
            </a:r>
            <a:r>
              <a:rPr lang="en-US" sz="800" b="0" i="0">
                <a:cs typeface="Arial" panose="020B0604020202020204" pitchFamily="34" charset="0"/>
              </a:rPr>
              <a:t> (Commonwealth Fund, Oct. 2021).</a:t>
            </a:r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1861365-A216-45C0-A7B2-B44E7BC1A84B}"/>
              </a:ext>
            </a:extLst>
          </p:cNvPr>
          <p:cNvSpPr txBox="1">
            <a:spLocks/>
          </p:cNvSpPr>
          <p:nvPr/>
        </p:nvSpPr>
        <p:spPr>
          <a:xfrm>
            <a:off x="71499" y="260648"/>
            <a:ext cx="8961120" cy="756084"/>
          </a:xfrm>
          <a:prstGeom prst="rect">
            <a:avLst/>
          </a:prstGeom>
          <a:effectLst/>
        </p:spPr>
        <p:txBody>
          <a:bodyPr vert="horz" lIns="0" tIns="0" rIns="0" bIns="0" rtlCol="0" anchor="t">
            <a:noAutofit/>
          </a:bodyPr>
          <a:lstStyle>
            <a:lvl1pPr algn="l" defTabSz="91437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0" kern="800" spc="0" baseline="0">
                <a:solidFill>
                  <a:schemeClr val="tx1"/>
                </a:solidFill>
                <a:effectLst/>
                <a:latin typeface="Georgia" panose="02040502050405020303" pitchFamily="18" charset="0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</a:pPr>
            <a:r>
              <a:rPr lang="en-US" sz="2000" spc="-50"/>
              <a:t>The prevalence of many chronic conditions is similar for enrollees in traditional Medicare and Medicare Advantage, after separating out Special Needs Plans.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FEB2D84B-9F41-472A-BA32-35035DF16235}"/>
              </a:ext>
            </a:extLst>
          </p:cNvPr>
          <p:cNvSpPr txBox="1">
            <a:spLocks/>
          </p:cNvSpPr>
          <p:nvPr/>
        </p:nvSpPr>
        <p:spPr>
          <a:xfrm>
            <a:off x="71499" y="44624"/>
            <a:ext cx="8961120" cy="188341"/>
          </a:xfrm>
          <a:prstGeom prst="rect">
            <a:avLst/>
          </a:prstGeom>
        </p:spPr>
        <p:txBody>
          <a:bodyPr lIns="0" tIns="0" rIns="0" bIns="0" anchor="b" anchorCtr="0"/>
          <a:lstStyle>
            <a:lvl1pPr marL="171446" indent="-171446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500" kern="800" spc="-1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4480" indent="-173034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–"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15925" indent="-171446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7371" indent="-171446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–"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58817" indent="-171446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»"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5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000" b="1">
                <a:latin typeface="Arial" panose="020B0604020202020204" pitchFamily="34" charset="0"/>
                <a:cs typeface="Arial" panose="020B0604020202020204" pitchFamily="34" charset="0"/>
              </a:rPr>
              <a:t>EXHIBIT 3</a:t>
            </a:r>
          </a:p>
        </p:txBody>
      </p:sp>
      <p:sp>
        <p:nvSpPr>
          <p:cNvPr id="6" name="Text Placeholder 15">
            <a:extLst>
              <a:ext uri="{FF2B5EF4-FFF2-40B4-BE49-F238E27FC236}">
                <a16:creationId xmlns:a16="http://schemas.microsoft.com/office/drawing/2014/main" id="{1B87482D-3229-41AE-ADCA-06485A63CC6C}"/>
              </a:ext>
            </a:extLst>
          </p:cNvPr>
          <p:cNvSpPr txBox="1">
            <a:spLocks/>
          </p:cNvSpPr>
          <p:nvPr/>
        </p:nvSpPr>
        <p:spPr>
          <a:xfrm>
            <a:off x="71438" y="1143000"/>
            <a:ext cx="8961120" cy="2286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100" b="0" i="0" kern="800" spc="-10">
                <a:solidFill>
                  <a:schemeClr val="tx1"/>
                </a:solidFill>
                <a:latin typeface="Suisse Int'l Italic" panose="020B0804000000000000" pitchFamily="34" charset="77"/>
                <a:ea typeface="+mn-ea"/>
                <a:cs typeface="+mn-cs"/>
              </a:defRPr>
            </a:lvl1pPr>
            <a:lvl2pPr marL="128584" indent="0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58359" indent="0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6943" indent="0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15528" indent="0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5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i="1">
                <a:latin typeface="Arial" panose="020B0604020202020204" pitchFamily="34" charset="0"/>
                <a:cs typeface="Arial" panose="020B0604020202020204" pitchFamily="34" charset="0"/>
              </a:rPr>
              <a:t>Percentage of beneficiaries with chronic condition</a:t>
            </a:r>
          </a:p>
        </p:txBody>
      </p:sp>
    </p:spTree>
    <p:extLst>
      <p:ext uri="{BB962C8B-B14F-4D97-AF65-F5344CB8AC3E}">
        <p14:creationId xmlns:p14="http://schemas.microsoft.com/office/powerpoint/2010/main" val="2648047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15">
            <a:extLst>
              <a:ext uri="{FF2B5EF4-FFF2-40B4-BE49-F238E27FC236}">
                <a16:creationId xmlns:a16="http://schemas.microsoft.com/office/drawing/2014/main" id="{F7968F75-E428-4B2D-91D8-B6AF1269622F}"/>
              </a:ext>
            </a:extLst>
          </p:cNvPr>
          <p:cNvSpPr txBox="1">
            <a:spLocks/>
          </p:cNvSpPr>
          <p:nvPr/>
        </p:nvSpPr>
        <p:spPr>
          <a:xfrm>
            <a:off x="71438" y="1143000"/>
            <a:ext cx="8961120" cy="2286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100" b="0" i="0" kern="800" spc="-10">
                <a:solidFill>
                  <a:schemeClr val="tx1"/>
                </a:solidFill>
                <a:latin typeface="Suisse Int'l Italic" panose="020B0804000000000000" pitchFamily="34" charset="77"/>
                <a:ea typeface="+mn-ea"/>
                <a:cs typeface="+mn-cs"/>
              </a:defRPr>
            </a:lvl1pPr>
            <a:lvl2pPr marL="128584" indent="0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58359" indent="0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6943" indent="0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15528" indent="0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5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i="1" dirty="0">
                <a:solidFill>
                  <a:srgbClr val="1A1A1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Medicare Advantage plans’ margins, by plan type, 2021 (%)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94FFAC57-02CD-B68F-EC5E-958D2DC1CC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Margins for dual-eligible and chronic-condition Special Needs Plans are higher compared to other Medicare Advantage plans.</a:t>
            </a:r>
          </a:p>
        </p:txBody>
      </p:sp>
      <p:graphicFrame>
        <p:nvGraphicFramePr>
          <p:cNvPr id="19" name="Chart Placeholder 18">
            <a:extLst>
              <a:ext uri="{FF2B5EF4-FFF2-40B4-BE49-F238E27FC236}">
                <a16:creationId xmlns:a16="http://schemas.microsoft.com/office/drawing/2014/main" id="{0AEAFD5C-768A-C627-4294-A06A55887825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493520705"/>
              </p:ext>
            </p:extLst>
          </p:nvPr>
        </p:nvGraphicFramePr>
        <p:xfrm>
          <a:off x="71438" y="1044575"/>
          <a:ext cx="8961437" cy="4565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72C9BC2-8750-A211-CE7F-8F8A2C3640A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EXHIBIT 4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B53F837-7C02-7F14-29C7-7433332AFCF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200"/>
              </a:spcAft>
              <a:buNone/>
            </a:pPr>
            <a:r>
              <a:rPr lang="en-US" sz="800" dirty="0"/>
              <a:t>Notes: MA = Medicare Advantage; SNP = Special Needs Plan; D-SNP = dual-eligible SNP; C-SNP = chronic condition SNP; I-SNP = institutional SNP. Margin calculation excludes quality improvement and fraud reduction activities as medical expenses. This figure excludes Part D and the following plan categories: employer group plans, the Medicare–Medicaid demonstration plans, cost-reimbursed plans, Program of All-Inclusive Care for the Elderly, and medical savings account plans.</a:t>
            </a:r>
          </a:p>
          <a:p>
            <a:pPr marL="0" indent="0">
              <a:spcBef>
                <a:spcPts val="0"/>
              </a:spcBef>
              <a:spcAft>
                <a:spcPts val="200"/>
              </a:spcAft>
              <a:buNone/>
            </a:pPr>
            <a:r>
              <a:rPr lang="en-US" sz="800" dirty="0"/>
              <a:t>Data: Medicare Payment Advisory Commission, “</a:t>
            </a:r>
            <a:r>
              <a:rPr lang="en-US" sz="800" dirty="0">
                <a:hlinkClick r:id="rId4"/>
              </a:rPr>
              <a:t>The Medicare Advantage Program: Status Report</a:t>
            </a:r>
            <a:r>
              <a:rPr lang="en-US" sz="800" dirty="0"/>
              <a:t>,” in </a:t>
            </a:r>
            <a:r>
              <a:rPr lang="en-US" sz="800" i="1" dirty="0"/>
              <a:t>Report to the Congress: Medicare Payment Policy</a:t>
            </a:r>
            <a:r>
              <a:rPr lang="en-US" sz="800" dirty="0"/>
              <a:t> (</a:t>
            </a:r>
            <a:r>
              <a:rPr lang="en-US" sz="800" dirty="0" err="1"/>
              <a:t>MedPAC</a:t>
            </a:r>
            <a:r>
              <a:rPr lang="en-US" sz="800" dirty="0"/>
              <a:t>, Mar. 2023).</a:t>
            </a:r>
          </a:p>
        </p:txBody>
      </p:sp>
    </p:spTree>
    <p:extLst>
      <p:ext uri="{BB962C8B-B14F-4D97-AF65-F5344CB8AC3E}">
        <p14:creationId xmlns:p14="http://schemas.microsoft.com/office/powerpoint/2010/main" val="2692055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Placeholder 7"/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308557060"/>
              </p:ext>
            </p:extLst>
          </p:nvPr>
        </p:nvGraphicFramePr>
        <p:xfrm>
          <a:off x="49136" y="1245295"/>
          <a:ext cx="8961437" cy="4565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9" name="Title 18">
            <a:extLst>
              <a:ext uri="{FF2B5EF4-FFF2-40B4-BE49-F238E27FC236}">
                <a16:creationId xmlns:a16="http://schemas.microsoft.com/office/drawing/2014/main" id="{D9384A4A-B33E-9931-3339-23720B1561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000" spc="-50" dirty="0"/>
              <a:t>In about 75 percent of U.S. counties, beneficiaries have a choice of 20 or more Medicare Advantage plans.</a:t>
            </a:r>
            <a:endParaRPr lang="en-US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C9D90E6C-AA85-6B53-64AE-FE8CF67A05C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EXHIBIT 5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34B838-6B9C-2AC1-5741-259524BF9D2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499" y="5739484"/>
            <a:ext cx="8961120" cy="453602"/>
          </a:xfrm>
        </p:spPr>
        <p:txBody>
          <a:bodyPr/>
          <a:lstStyle/>
          <a:p>
            <a:r>
              <a:rPr lang="en-US" dirty="0"/>
              <a:t>Notes: Includes all 50 states, the District of Columbia, and Puerto Rico. Data for the following organization types are included: cost, local HMO, local PPO, MSA, PFFS, and regional PPO. PACE, Special Needs Plans, Part B Only Plans, and Employer sponsored plans (800 series) are excluded. </a:t>
            </a:r>
          </a:p>
          <a:p>
            <a:r>
              <a:rPr lang="en-US" dirty="0"/>
              <a:t>Data: Centers for Medicare and Medicaid Services, </a:t>
            </a:r>
            <a:r>
              <a:rPr lang="en-US" dirty="0">
                <a:hlinkClick r:id="rId4"/>
              </a:rPr>
              <a:t>Medicare Advantage Landscape Source File</a:t>
            </a:r>
            <a:r>
              <a:rPr lang="en-US" dirty="0"/>
              <a:t>, CY2024; U.S. Census. </a:t>
            </a:r>
          </a:p>
        </p:txBody>
      </p:sp>
      <p:sp>
        <p:nvSpPr>
          <p:cNvPr id="7" name="Callout: Line with Accent Bar 8">
            <a:extLst>
              <a:ext uri="{FF2B5EF4-FFF2-40B4-BE49-F238E27FC236}">
                <a16:creationId xmlns:a16="http://schemas.microsoft.com/office/drawing/2014/main" id="{A439FF11-B889-4CAE-8116-5F8D783A85D1}"/>
              </a:ext>
            </a:extLst>
          </p:cNvPr>
          <p:cNvSpPr/>
          <p:nvPr/>
        </p:nvSpPr>
        <p:spPr>
          <a:xfrm>
            <a:off x="6980397" y="2101578"/>
            <a:ext cx="1371600" cy="281734"/>
          </a:xfrm>
          <a:prstGeom prst="accentCallout1">
            <a:avLst>
              <a:gd name="adj1" fmla="val 40834"/>
              <a:gd name="adj2" fmla="val -8074"/>
              <a:gd name="adj3" fmla="val 42686"/>
              <a:gd name="adj4" fmla="val -133072"/>
            </a:avLst>
          </a:prstGeom>
          <a:noFill/>
          <a:ln>
            <a:solidFill>
              <a:srgbClr val="8EA4B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Counties in U.S. with </a:t>
            </a:r>
            <a:r>
              <a:rPr lang="en-US" sz="1200" b="1" dirty="0">
                <a:solidFill>
                  <a:schemeClr val="tx1"/>
                </a:solidFill>
              </a:rPr>
              <a:t>&lt;10 plans</a:t>
            </a:r>
          </a:p>
        </p:txBody>
      </p:sp>
      <p:sp>
        <p:nvSpPr>
          <p:cNvPr id="9" name="Callout: Line with Accent Bar 8">
            <a:extLst>
              <a:ext uri="{FF2B5EF4-FFF2-40B4-BE49-F238E27FC236}">
                <a16:creationId xmlns:a16="http://schemas.microsoft.com/office/drawing/2014/main" id="{A439FF11-B889-4CAE-8116-5F8D783A85D1}"/>
              </a:ext>
            </a:extLst>
          </p:cNvPr>
          <p:cNvSpPr/>
          <p:nvPr/>
        </p:nvSpPr>
        <p:spPr>
          <a:xfrm>
            <a:off x="6980397" y="2913188"/>
            <a:ext cx="1371600" cy="281734"/>
          </a:xfrm>
          <a:prstGeom prst="accentCallout1">
            <a:avLst>
              <a:gd name="adj1" fmla="val 47968"/>
              <a:gd name="adj2" fmla="val -8807"/>
              <a:gd name="adj3" fmla="val 49849"/>
              <a:gd name="adj4" fmla="val -69650"/>
            </a:avLst>
          </a:prstGeom>
          <a:noFill/>
          <a:ln>
            <a:solidFill>
              <a:srgbClr val="41769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Counties in U.S. with </a:t>
            </a:r>
            <a:r>
              <a:rPr lang="en-US" sz="1200" b="1" dirty="0">
                <a:solidFill>
                  <a:schemeClr val="tx1"/>
                </a:solidFill>
              </a:rPr>
              <a:t>10–19 plans</a:t>
            </a:r>
          </a:p>
        </p:txBody>
      </p:sp>
      <p:sp>
        <p:nvSpPr>
          <p:cNvPr id="10" name="Callout: Line with Accent Bar 8">
            <a:extLst>
              <a:ext uri="{FF2B5EF4-FFF2-40B4-BE49-F238E27FC236}">
                <a16:creationId xmlns:a16="http://schemas.microsoft.com/office/drawing/2014/main" id="{A439FF11-B889-4CAE-8116-5F8D783A85D1}"/>
              </a:ext>
            </a:extLst>
          </p:cNvPr>
          <p:cNvSpPr/>
          <p:nvPr/>
        </p:nvSpPr>
        <p:spPr>
          <a:xfrm>
            <a:off x="4889544" y="1655599"/>
            <a:ext cx="1371600" cy="281734"/>
          </a:xfrm>
          <a:prstGeom prst="accentCallout2">
            <a:avLst>
              <a:gd name="adj1" fmla="val 43716"/>
              <a:gd name="adj2" fmla="val -1740"/>
              <a:gd name="adj3" fmla="val 75815"/>
              <a:gd name="adj4" fmla="val -18155"/>
              <a:gd name="adj5" fmla="val 147397"/>
              <a:gd name="adj6" fmla="val -18395"/>
            </a:avLst>
          </a:prstGeom>
          <a:noFill/>
          <a:ln>
            <a:solidFill>
              <a:srgbClr val="BAC5C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Counties in U.S. with </a:t>
            </a:r>
            <a:r>
              <a:rPr lang="en-US" sz="1200" b="1" dirty="0">
                <a:solidFill>
                  <a:schemeClr val="tx1"/>
                </a:solidFill>
              </a:rPr>
              <a:t>0 plans </a:t>
            </a:r>
          </a:p>
        </p:txBody>
      </p:sp>
      <p:sp>
        <p:nvSpPr>
          <p:cNvPr id="11" name="Callout: Line with Accent Bar 8">
            <a:extLst>
              <a:ext uri="{FF2B5EF4-FFF2-40B4-BE49-F238E27FC236}">
                <a16:creationId xmlns:a16="http://schemas.microsoft.com/office/drawing/2014/main" id="{A439FF11-B889-4CAE-8116-5F8D783A85D1}"/>
              </a:ext>
            </a:extLst>
          </p:cNvPr>
          <p:cNvSpPr/>
          <p:nvPr/>
        </p:nvSpPr>
        <p:spPr>
          <a:xfrm flipH="1">
            <a:off x="619739" y="4504290"/>
            <a:ext cx="1371600" cy="281734"/>
          </a:xfrm>
          <a:prstGeom prst="accentCallout1">
            <a:avLst>
              <a:gd name="adj1" fmla="val 51534"/>
              <a:gd name="adj2" fmla="val -8807"/>
              <a:gd name="adj3" fmla="val 50399"/>
              <a:gd name="adj4" fmla="val -86693"/>
            </a:avLst>
          </a:prstGeom>
          <a:noFill/>
          <a:ln>
            <a:solidFill>
              <a:srgbClr val="38688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dirty="0">
                <a:solidFill>
                  <a:schemeClr val="tx1"/>
                </a:solidFill>
              </a:rPr>
              <a:t>Counties in U.S. with </a:t>
            </a:r>
            <a:r>
              <a:rPr lang="en-US" sz="1200" b="1" dirty="0">
                <a:solidFill>
                  <a:schemeClr val="tx1"/>
                </a:solidFill>
              </a:rPr>
              <a:t>20–39 plans</a:t>
            </a:r>
          </a:p>
        </p:txBody>
      </p:sp>
      <p:sp>
        <p:nvSpPr>
          <p:cNvPr id="12" name="Callout: Line with Accent Bar 8">
            <a:extLst>
              <a:ext uri="{FF2B5EF4-FFF2-40B4-BE49-F238E27FC236}">
                <a16:creationId xmlns:a16="http://schemas.microsoft.com/office/drawing/2014/main" id="{A439FF11-B889-4CAE-8116-5F8D783A85D1}"/>
              </a:ext>
            </a:extLst>
          </p:cNvPr>
          <p:cNvSpPr/>
          <p:nvPr/>
        </p:nvSpPr>
        <p:spPr>
          <a:xfrm flipH="1">
            <a:off x="619739" y="2401703"/>
            <a:ext cx="1371600" cy="281734"/>
          </a:xfrm>
          <a:prstGeom prst="accentCallout1">
            <a:avLst>
              <a:gd name="adj1" fmla="val 51534"/>
              <a:gd name="adj2" fmla="val -8807"/>
              <a:gd name="adj3" fmla="val 52653"/>
              <a:gd name="adj4" fmla="val -106407"/>
            </a:avLst>
          </a:prstGeom>
          <a:noFill/>
          <a:ln>
            <a:solidFill>
              <a:srgbClr val="2F576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dirty="0">
                <a:solidFill>
                  <a:schemeClr val="tx1"/>
                </a:solidFill>
              </a:rPr>
              <a:t>Counties in U.S. with </a:t>
            </a:r>
            <a:r>
              <a:rPr lang="en-US" sz="1200" b="1" dirty="0">
                <a:solidFill>
                  <a:schemeClr val="tx1"/>
                </a:solidFill>
              </a:rPr>
              <a:t>40+ plans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92F1DF6-69CD-41AA-B7C4-A83C78B06A3A}"/>
              </a:ext>
            </a:extLst>
          </p:cNvPr>
          <p:cNvSpPr txBox="1"/>
          <p:nvPr/>
        </p:nvSpPr>
        <p:spPr>
          <a:xfrm>
            <a:off x="6886458" y="4504290"/>
            <a:ext cx="1465539" cy="79951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1400" b="1" dirty="0"/>
              <a:t>Average number of MA plans per county = 30</a:t>
            </a:r>
          </a:p>
        </p:txBody>
      </p:sp>
      <p:sp>
        <p:nvSpPr>
          <p:cNvPr id="18" name="Text Placeholder 15">
            <a:extLst>
              <a:ext uri="{FF2B5EF4-FFF2-40B4-BE49-F238E27FC236}">
                <a16:creationId xmlns:a16="http://schemas.microsoft.com/office/drawing/2014/main" id="{50888B0A-B956-4267-A721-68FB26305A55}"/>
              </a:ext>
            </a:extLst>
          </p:cNvPr>
          <p:cNvSpPr txBox="1">
            <a:spLocks/>
          </p:cNvSpPr>
          <p:nvPr/>
        </p:nvSpPr>
        <p:spPr>
          <a:xfrm>
            <a:off x="71438" y="1143000"/>
            <a:ext cx="8961120" cy="2286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100" b="0" i="0" kern="800" spc="-10">
                <a:solidFill>
                  <a:schemeClr val="tx1"/>
                </a:solidFill>
                <a:latin typeface="Suisse Int'l Italic" panose="020B0804000000000000" pitchFamily="34" charset="77"/>
                <a:ea typeface="+mn-ea"/>
                <a:cs typeface="+mn-cs"/>
              </a:defRPr>
            </a:lvl1pPr>
            <a:lvl2pPr marL="128584" indent="0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58359" indent="0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6943" indent="0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15528" indent="0" algn="l" defTabSz="914378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200" kern="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5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8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Percentage of U.S. counties with selected number of available Medicare Advantage (MA) plans</a:t>
            </a:r>
          </a:p>
        </p:txBody>
      </p:sp>
    </p:spTree>
    <p:extLst>
      <p:ext uri="{BB962C8B-B14F-4D97-AF65-F5344CB8AC3E}">
        <p14:creationId xmlns:p14="http://schemas.microsoft.com/office/powerpoint/2010/main" val="580834930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Theme">
  <a:themeElements>
    <a:clrScheme name="Custom 1">
      <a:dk1>
        <a:srgbClr val="1A1A1A"/>
      </a:dk1>
      <a:lt1>
        <a:srgbClr val="FFFFFF"/>
      </a:lt1>
      <a:dk2>
        <a:srgbClr val="142B41"/>
      </a:dk2>
      <a:lt2>
        <a:srgbClr val="65A591"/>
      </a:lt2>
      <a:accent1>
        <a:srgbClr val="115479"/>
      </a:accent1>
      <a:accent2>
        <a:srgbClr val="F08661"/>
      </a:accent2>
      <a:accent3>
        <a:srgbClr val="3F6777"/>
      </a:accent3>
      <a:accent4>
        <a:srgbClr val="D3AC4C"/>
      </a:accent4>
      <a:accent5>
        <a:srgbClr val="495149"/>
      </a:accent5>
      <a:accent6>
        <a:srgbClr val="417693"/>
      </a:accent6>
      <a:hlink>
        <a:srgbClr val="65A591"/>
      </a:hlink>
      <a:folHlink>
        <a:srgbClr val="92979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MWF_Template_Centennial_Jan2018" id="{B39BC8CA-6688-0D4A-80B3-63A90B604AC9}" vid="{9790F92E-C2C7-0F48-A2BA-07E8E33C472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0705cf-2316-48c0-96f8-e5d689de0d99" xsi:nil="true"/>
    <lcf76f155ced4ddcb4097134ff3c332f xmlns="29e91428-62e1-404e-8dba-d479e0ef01ba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DB2CA38FBBC1428DB187BDD036B8B1" ma:contentTypeVersion="18" ma:contentTypeDescription="Create a new document." ma:contentTypeScope="" ma:versionID="79e32d49ae6575f46a30ef2f0eee64ac">
  <xsd:schema xmlns:xsd="http://www.w3.org/2001/XMLSchema" xmlns:xs="http://www.w3.org/2001/XMLSchema" xmlns:p="http://schemas.microsoft.com/office/2006/metadata/properties" xmlns:ns2="29e91428-62e1-404e-8dba-d479e0ef01ba" xmlns:ns3="fd0705cf-2316-48c0-96f8-e5d689de0d99" targetNamespace="http://schemas.microsoft.com/office/2006/metadata/properties" ma:root="true" ma:fieldsID="7e0189234081f23d595eebfc5a988598" ns2:_="" ns3:_="">
    <xsd:import namespace="29e91428-62e1-404e-8dba-d479e0ef01ba"/>
    <xsd:import namespace="fd0705cf-2316-48c0-96f8-e5d689de0d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e91428-62e1-404e-8dba-d479e0ef01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8d887b3-530c-4858-8ab3-c8c35b27a87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0705cf-2316-48c0-96f8-e5d689de0d9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85029d7-7210-4f8d-9630-374c583c2703}" ma:internalName="TaxCatchAll" ma:showField="CatchAllData" ma:web="fd0705cf-2316-48c0-96f8-e5d689de0d9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42938EF-51BD-4AC1-96A4-8B2A1939C19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92B60CF-40F9-4360-8516-8A258CFA1767}">
  <ds:schemaRefs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purl.org/dc/elements/1.1/"/>
    <ds:schemaRef ds:uri="http://purl.org/dc/dcmitype/"/>
    <ds:schemaRef ds:uri="http://schemas.openxmlformats.org/package/2006/metadata/core-properties"/>
    <ds:schemaRef ds:uri="29e91428-62e1-404e-8dba-d479e0ef01ba"/>
    <ds:schemaRef ds:uri="fd0705cf-2316-48c0-96f8-e5d689de0d99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3787941B-7F5E-4916-81B2-30C9726AFAE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e91428-62e1-404e-8dba-d479e0ef01ba"/>
    <ds:schemaRef ds:uri="fd0705cf-2316-48c0-96f8-e5d689de0d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CMWF_Template_Centennial_Jan2018</Template>
  <TotalTime>87</TotalTime>
  <Words>700</Words>
  <Application>Microsoft Macintosh PowerPoint</Application>
  <PresentationFormat>On-screen Show (4:3)</PresentationFormat>
  <Paragraphs>50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Georgia</vt:lpstr>
      <vt:lpstr>System Font Regular</vt:lpstr>
      <vt:lpstr>3_Office Theme</vt:lpstr>
      <vt:lpstr>Medicare Advantage enrollment has grown rapidly in the past decade. </vt:lpstr>
      <vt:lpstr>Medicare Advantage payments are based on a system of benchmarks, bids, and quality incentives.</vt:lpstr>
      <vt:lpstr>PowerPoint Presentation</vt:lpstr>
      <vt:lpstr>Margins for dual-eligible and chronic-condition Special Needs Plans are higher compared to other Medicare Advantage plans.</vt:lpstr>
      <vt:lpstr>In about 75 percent of U.S. counties, beneficiaries have a choice of 20 or more Medicare Advantage plans.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Exhibits — Medicare Advantage: A Policy Primer</dc:title>
  <dc:creator>gj@cmwf.org;avc@cmwf.org</dc:creator>
  <cp:lastModifiedBy>Jen Wilson</cp:lastModifiedBy>
  <cp:revision>1</cp:revision>
  <dcterms:created xsi:type="dcterms:W3CDTF">2018-01-16T15:08:05Z</dcterms:created>
  <dcterms:modified xsi:type="dcterms:W3CDTF">2024-01-31T18:51:52Z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axKeyword">
    <vt:lpwstr/>
  </property>
  <property fmtid="{D5CDD505-2E9C-101B-9397-08002B2CF9AE}" pid="3" name="MediaServiceImageTags">
    <vt:lpwstr/>
  </property>
  <property fmtid="{D5CDD505-2E9C-101B-9397-08002B2CF9AE}" pid="4" name="ContentTypeId">
    <vt:lpwstr>0x0101003ADB2CA38FBBC1428DB187BDD036B8B1</vt:lpwstr>
  </property>
</Properties>
</file>