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0"/>
  </p:notesMasterIdLst>
  <p:handoutMasterIdLst>
    <p:handoutMasterId r:id="rId11"/>
  </p:handoutMasterIdLst>
  <p:sldIdLst>
    <p:sldId id="300" r:id="rId5"/>
    <p:sldId id="296" r:id="rId6"/>
    <p:sldId id="298" r:id="rId7"/>
    <p:sldId id="297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0" userDrawn="1">
          <p15:clr>
            <a:srgbClr val="A4A3A4"/>
          </p15:clr>
        </p15:guide>
        <p15:guide id="2" pos="2976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14FA18-9C55-878C-8EB9-CFD8986B63D2}" name="Jen Wilson" initials="JW" userId="S::jmw@cmwf.org::000f367a-3246-491c-88b4-803a33f58a8b" providerId="AD"/>
  <p188:author id="{1F72D721-AA11-D711-EB5E-3F61AEE67A84}" name="Arnav Shah" initials="AS" userId="S::AS@cmwf.org::5ebc33c2-31f8-4d34-9c84-ecd25ff70f5f" providerId="AD"/>
  <p188:author id="{BCEF232D-A6DF-A245-F613-C0680BF9C2CF}" name="Chris Hollander" initials="CH" userId="S::CAH@CMWF.org::45bf6f1b-2827-4b00-a19f-e2c1d925869e" providerId="AD"/>
  <p188:author id="{F1D74768-4DB5-7191-57AD-95BAA7F573DD}" name="Faith Leonard" initials="FL" userId="S::fleonard@cmwf.org::3c42d617-2f64-4fa1-82f3-9fecd42973fb" providerId="AD"/>
  <p188:author id="{833EEF99-291E-FC61-8C85-FC3C9DC1E3F7}" name="Lauren Haynes" initials="LH" userId="S::lhaynes@cmwf.org::e1086cea-86e8-40f3-8683-7786cf151378" providerId="AD"/>
  <p188:author id="{353C60C0-70D5-4329-BC8D-53AAD007DC58}" name="Sara R. Collins" initials="SRC" userId="S::SRC@CMWF.org::dfbb467f-0fd7-48a6-a78e-014a35e76e12" providerId="AD"/>
  <p188:author id="{05B4AAE9-FA13-B4B0-0C49-DBD509A39007}" name="Relebohile Masitha" initials="RM" userId="S::rm@cmwf.org::55eff3c7-d91b-47f9-a1b1-6eb067a4a129" providerId="AD"/>
  <p188:author id="{389F75F3-6FEA-2161-94BC-5EAB0E779F29}" name="Elisa Mirkil" initials="EM" userId="S::200258@student.designacademy.nl::4b297773-7a34-4f20-811e-0fbecc21280f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A1A"/>
    <a:srgbClr val="1B6A51"/>
    <a:srgbClr val="6A6A6A"/>
    <a:srgbClr val="FFFFFF"/>
    <a:srgbClr val="EDF9F8"/>
    <a:srgbClr val="8ADAD2"/>
    <a:srgbClr val="4ABDBC"/>
    <a:srgbClr val="5F5A9D"/>
    <a:srgbClr val="E0E0E0"/>
    <a:srgbClr val="9F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1B8E11-65DA-48D9-8449-CF71AC079EA4}" v="128" dt="2023-09-25T16:05:26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orient="horz" pos="1560"/>
        <p:guide pos="2976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3C1B8E11-65DA-48D9-8449-CF71AC079EA4}"/>
    <pc:docChg chg="modSld sldOrd modMainMaster">
      <pc:chgData name="Paul Frame" userId="ded3f5c5-00e7-408d-9358-fc292cfa5078" providerId="ADAL" clId="{3C1B8E11-65DA-48D9-8449-CF71AC079EA4}" dt="2023-09-20T01:04:42.876" v="342"/>
      <pc:docMkLst>
        <pc:docMk/>
      </pc:docMkLst>
      <pc:sldChg chg="modSp mod">
        <pc:chgData name="Paul Frame" userId="ded3f5c5-00e7-408d-9358-fc292cfa5078" providerId="ADAL" clId="{3C1B8E11-65DA-48D9-8449-CF71AC079EA4}" dt="2023-09-19T19:42:34.807" v="338" actId="13926"/>
        <pc:sldMkLst>
          <pc:docMk/>
          <pc:sldMk cId="3715889391" sldId="296"/>
        </pc:sldMkLst>
        <pc:spChg chg="mod">
          <ac:chgData name="Paul Frame" userId="ded3f5c5-00e7-408d-9358-fc292cfa5078" providerId="ADAL" clId="{3C1B8E11-65DA-48D9-8449-CF71AC079EA4}" dt="2023-09-19T19:42:34.807" v="338" actId="13926"/>
          <ac:spMkLst>
            <pc:docMk/>
            <pc:sldMk cId="3715889391" sldId="296"/>
            <ac:spMk id="2" creationId="{46E0A7FE-4F39-E6FE-3CF5-D06F1523BDB0}"/>
          </ac:spMkLst>
        </pc:spChg>
        <pc:spChg chg="mod">
          <ac:chgData name="Paul Frame" userId="ded3f5c5-00e7-408d-9358-fc292cfa5078" providerId="ADAL" clId="{3C1B8E11-65DA-48D9-8449-CF71AC079EA4}" dt="2023-09-19T16:35:46.487" v="113" actId="6549"/>
          <ac:spMkLst>
            <pc:docMk/>
            <pc:sldMk cId="3715889391" sldId="296"/>
            <ac:spMk id="5" creationId="{D969A63C-02B9-C9ED-CC6E-DE8F3B3215BC}"/>
          </ac:spMkLst>
        </pc:spChg>
        <pc:spChg chg="mod">
          <ac:chgData name="Paul Frame" userId="ded3f5c5-00e7-408d-9358-fc292cfa5078" providerId="ADAL" clId="{3C1B8E11-65DA-48D9-8449-CF71AC079EA4}" dt="2023-09-19T16:24:47.099" v="1" actId="6549"/>
          <ac:spMkLst>
            <pc:docMk/>
            <pc:sldMk cId="3715889391" sldId="296"/>
            <ac:spMk id="8" creationId="{2E098596-28CD-0D9B-EC64-A37073F5C136}"/>
          </ac:spMkLst>
        </pc:spChg>
        <pc:graphicFrameChg chg="mod">
          <ac:chgData name="Paul Frame" userId="ded3f5c5-00e7-408d-9358-fc292cfa5078" providerId="ADAL" clId="{3C1B8E11-65DA-48D9-8449-CF71AC079EA4}" dt="2023-09-19T16:43:51.531" v="144"/>
          <ac:graphicFrameMkLst>
            <pc:docMk/>
            <pc:sldMk cId="3715889391" sldId="296"/>
            <ac:graphicFrameMk id="7" creationId="{D8D4486E-D9E8-872C-5A46-7ADA4D6C2C90}"/>
          </ac:graphicFrameMkLst>
        </pc:graphicFrameChg>
      </pc:sldChg>
      <pc:sldChg chg="modSp mod">
        <pc:chgData name="Paul Frame" userId="ded3f5c5-00e7-408d-9358-fc292cfa5078" providerId="ADAL" clId="{3C1B8E11-65DA-48D9-8449-CF71AC079EA4}" dt="2023-09-19T17:25:14.981" v="318"/>
        <pc:sldMkLst>
          <pc:docMk/>
          <pc:sldMk cId="3479568083" sldId="297"/>
        </pc:sldMkLst>
        <pc:spChg chg="mod">
          <ac:chgData name="Paul Frame" userId="ded3f5c5-00e7-408d-9358-fc292cfa5078" providerId="ADAL" clId="{3C1B8E11-65DA-48D9-8449-CF71AC079EA4}" dt="2023-09-19T17:20:02.081" v="302" actId="20577"/>
          <ac:spMkLst>
            <pc:docMk/>
            <pc:sldMk cId="3479568083" sldId="297"/>
            <ac:spMk id="2" creationId="{46E0A7FE-4F39-E6FE-3CF5-D06F1523BDB0}"/>
          </ac:spMkLst>
        </pc:spChg>
        <pc:spChg chg="mod">
          <ac:chgData name="Paul Frame" userId="ded3f5c5-00e7-408d-9358-fc292cfa5078" providerId="ADAL" clId="{3C1B8E11-65DA-48D9-8449-CF71AC079EA4}" dt="2023-09-19T17:07:40.280" v="255" actId="20577"/>
          <ac:spMkLst>
            <pc:docMk/>
            <pc:sldMk cId="3479568083" sldId="297"/>
            <ac:spMk id="5" creationId="{D969A63C-02B9-C9ED-CC6E-DE8F3B3215BC}"/>
          </ac:spMkLst>
        </pc:spChg>
        <pc:spChg chg="mod">
          <ac:chgData name="Paul Frame" userId="ded3f5c5-00e7-408d-9358-fc292cfa5078" providerId="ADAL" clId="{3C1B8E11-65DA-48D9-8449-CF71AC079EA4}" dt="2023-09-19T16:28:37.233" v="62" actId="6549"/>
          <ac:spMkLst>
            <pc:docMk/>
            <pc:sldMk cId="3479568083" sldId="297"/>
            <ac:spMk id="8" creationId="{2E098596-28CD-0D9B-EC64-A37073F5C136}"/>
          </ac:spMkLst>
        </pc:spChg>
        <pc:graphicFrameChg chg="mod">
          <ac:chgData name="Paul Frame" userId="ded3f5c5-00e7-408d-9358-fc292cfa5078" providerId="ADAL" clId="{3C1B8E11-65DA-48D9-8449-CF71AC079EA4}" dt="2023-09-19T17:25:14.981" v="318"/>
          <ac:graphicFrameMkLst>
            <pc:docMk/>
            <pc:sldMk cId="3479568083" sldId="297"/>
            <ac:graphicFrameMk id="7" creationId="{D8D4486E-D9E8-872C-5A46-7ADA4D6C2C90}"/>
          </ac:graphicFrameMkLst>
        </pc:graphicFrameChg>
      </pc:sldChg>
      <pc:sldChg chg="modSp mod ord">
        <pc:chgData name="Paul Frame" userId="ded3f5c5-00e7-408d-9358-fc292cfa5078" providerId="ADAL" clId="{3C1B8E11-65DA-48D9-8449-CF71AC079EA4}" dt="2023-09-19T17:19:38.666" v="299"/>
        <pc:sldMkLst>
          <pc:docMk/>
          <pc:sldMk cId="1239789274" sldId="298"/>
        </pc:sldMkLst>
        <pc:spChg chg="mod">
          <ac:chgData name="Paul Frame" userId="ded3f5c5-00e7-408d-9358-fc292cfa5078" providerId="ADAL" clId="{3C1B8E11-65DA-48D9-8449-CF71AC079EA4}" dt="2023-09-19T16:27:55.918" v="60" actId="20577"/>
          <ac:spMkLst>
            <pc:docMk/>
            <pc:sldMk cId="1239789274" sldId="298"/>
            <ac:spMk id="2" creationId="{46E0A7FE-4F39-E6FE-3CF5-D06F1523BDB0}"/>
          </ac:spMkLst>
        </pc:spChg>
        <pc:spChg chg="mod">
          <ac:chgData name="Paul Frame" userId="ded3f5c5-00e7-408d-9358-fc292cfa5078" providerId="ADAL" clId="{3C1B8E11-65DA-48D9-8449-CF71AC079EA4}" dt="2023-09-19T16:47:39.360" v="185" actId="20577"/>
          <ac:spMkLst>
            <pc:docMk/>
            <pc:sldMk cId="1239789274" sldId="298"/>
            <ac:spMk id="5" creationId="{D969A63C-02B9-C9ED-CC6E-DE8F3B3215BC}"/>
          </ac:spMkLst>
        </pc:spChg>
        <pc:graphicFrameChg chg="mod">
          <ac:chgData name="Paul Frame" userId="ded3f5c5-00e7-408d-9358-fc292cfa5078" providerId="ADAL" clId="{3C1B8E11-65DA-48D9-8449-CF71AC079EA4}" dt="2023-09-19T17:19:38.666" v="299"/>
          <ac:graphicFrameMkLst>
            <pc:docMk/>
            <pc:sldMk cId="1239789274" sldId="298"/>
            <ac:graphicFrameMk id="7" creationId="{D8D4486E-D9E8-872C-5A46-7ADA4D6C2C90}"/>
          </ac:graphicFrameMkLst>
        </pc:graphicFrameChg>
      </pc:sldChg>
      <pc:sldChg chg="modSp mod">
        <pc:chgData name="Paul Frame" userId="ded3f5c5-00e7-408d-9358-fc292cfa5078" providerId="ADAL" clId="{3C1B8E11-65DA-48D9-8449-CF71AC079EA4}" dt="2023-09-19T16:34:24.536" v="104" actId="6549"/>
        <pc:sldMkLst>
          <pc:docMk/>
          <pc:sldMk cId="3554665458" sldId="299"/>
        </pc:sldMkLst>
        <pc:spChg chg="mod">
          <ac:chgData name="Paul Frame" userId="ded3f5c5-00e7-408d-9358-fc292cfa5078" providerId="ADAL" clId="{3C1B8E11-65DA-48D9-8449-CF71AC079EA4}" dt="2023-09-19T16:34:24.536" v="104" actId="6549"/>
          <ac:spMkLst>
            <pc:docMk/>
            <pc:sldMk cId="3554665458" sldId="299"/>
            <ac:spMk id="5" creationId="{D969A63C-02B9-C9ED-CC6E-DE8F3B3215BC}"/>
          </ac:spMkLst>
        </pc:spChg>
        <pc:spChg chg="mod">
          <ac:chgData name="Paul Frame" userId="ded3f5c5-00e7-408d-9358-fc292cfa5078" providerId="ADAL" clId="{3C1B8E11-65DA-48D9-8449-CF71AC079EA4}" dt="2023-09-19T16:30:00.193" v="93" actId="6549"/>
          <ac:spMkLst>
            <pc:docMk/>
            <pc:sldMk cId="3554665458" sldId="299"/>
            <ac:spMk id="8" creationId="{2E098596-28CD-0D9B-EC64-A37073F5C136}"/>
          </ac:spMkLst>
        </pc:spChg>
        <pc:graphicFrameChg chg="mod">
          <ac:chgData name="Paul Frame" userId="ded3f5c5-00e7-408d-9358-fc292cfa5078" providerId="ADAL" clId="{3C1B8E11-65DA-48D9-8449-CF71AC079EA4}" dt="2023-09-19T16:33:26.695" v="101" actId="255"/>
          <ac:graphicFrameMkLst>
            <pc:docMk/>
            <pc:sldMk cId="3554665458" sldId="299"/>
            <ac:graphicFrameMk id="7" creationId="{D8D4486E-D9E8-872C-5A46-7ADA4D6C2C90}"/>
          </ac:graphicFrameMkLst>
        </pc:graphicFrameChg>
      </pc:sldChg>
      <pc:sldChg chg="modSp mod">
        <pc:chgData name="Paul Frame" userId="ded3f5c5-00e7-408d-9358-fc292cfa5078" providerId="ADAL" clId="{3C1B8E11-65DA-48D9-8449-CF71AC079EA4}" dt="2023-09-20T01:04:42.876" v="342"/>
        <pc:sldMkLst>
          <pc:docMk/>
          <pc:sldMk cId="1725058051" sldId="300"/>
        </pc:sldMkLst>
        <pc:spChg chg="mod">
          <ac:chgData name="Paul Frame" userId="ded3f5c5-00e7-408d-9358-fc292cfa5078" providerId="ADAL" clId="{3C1B8E11-65DA-48D9-8449-CF71AC079EA4}" dt="2023-09-19T19:37:40.814" v="332" actId="6549"/>
          <ac:spMkLst>
            <pc:docMk/>
            <pc:sldMk cId="1725058051" sldId="300"/>
            <ac:spMk id="5" creationId="{D969A63C-02B9-C9ED-CC6E-DE8F3B3215BC}"/>
          </ac:spMkLst>
        </pc:spChg>
        <pc:graphicFrameChg chg="mod">
          <ac:chgData name="Paul Frame" userId="ded3f5c5-00e7-408d-9358-fc292cfa5078" providerId="ADAL" clId="{3C1B8E11-65DA-48D9-8449-CF71AC079EA4}" dt="2023-09-20T01:04:42.876" v="342"/>
          <ac:graphicFrameMkLst>
            <pc:docMk/>
            <pc:sldMk cId="1725058051" sldId="300"/>
            <ac:graphicFrameMk id="7" creationId="{D8D4486E-D9E8-872C-5A46-7ADA4D6C2C90}"/>
          </ac:graphicFrameMkLst>
        </pc:graphicFrameChg>
      </pc:sldChg>
      <pc:sldMasterChg chg="modSldLayout">
        <pc:chgData name="Paul Frame" userId="ded3f5c5-00e7-408d-9358-fc292cfa5078" providerId="ADAL" clId="{3C1B8E11-65DA-48D9-8449-CF71AC079EA4}" dt="2023-09-19T20:44:34.719" v="340" actId="207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3C1B8E11-65DA-48D9-8449-CF71AC079EA4}" dt="2023-09-19T20:44:34.719" v="340" actId="207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3C1B8E11-65DA-48D9-8449-CF71AC079EA4}" dt="2023-09-19T20:44:34.719" v="340" actId="207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</pc:sldMasterChg>
    </pc:docChg>
  </pc:docChgLst>
  <pc:docChgLst>
    <pc:chgData name="Jen Wilson" userId="000f367a-3246-491c-88b4-803a33f58a8b" providerId="ADAL" clId="{F778DD64-740B-304C-A7CC-A00209AA05CE}"/>
    <pc:docChg chg="undo custSel addSld modSld modMainMaster">
      <pc:chgData name="Jen Wilson" userId="000f367a-3246-491c-88b4-803a33f58a8b" providerId="ADAL" clId="{F778DD64-740B-304C-A7CC-A00209AA05CE}" dt="2023-09-19T21:39:20.901" v="240" actId="27918"/>
      <pc:docMkLst>
        <pc:docMk/>
      </pc:docMkLst>
      <pc:sldChg chg="mod">
        <pc:chgData name="Jen Wilson" userId="000f367a-3246-491c-88b4-803a33f58a8b" providerId="ADAL" clId="{F778DD64-740B-304C-A7CC-A00209AA05CE}" dt="2023-09-19T21:24:56.932" v="234" actId="27918"/>
        <pc:sldMkLst>
          <pc:docMk/>
          <pc:sldMk cId="3715889391" sldId="296"/>
        </pc:sldMkLst>
      </pc:sldChg>
      <pc:sldChg chg="mod">
        <pc:chgData name="Jen Wilson" userId="000f367a-3246-491c-88b4-803a33f58a8b" providerId="ADAL" clId="{F778DD64-740B-304C-A7CC-A00209AA05CE}" dt="2023-09-19T21:37:00.871" v="238" actId="27918"/>
        <pc:sldMkLst>
          <pc:docMk/>
          <pc:sldMk cId="3479568083" sldId="297"/>
        </pc:sldMkLst>
      </pc:sldChg>
      <pc:sldChg chg="mod">
        <pc:chgData name="Jen Wilson" userId="000f367a-3246-491c-88b4-803a33f58a8b" providerId="ADAL" clId="{F778DD64-740B-304C-A7CC-A00209AA05CE}" dt="2023-09-19T21:31:35.070" v="236" actId="27918"/>
        <pc:sldMkLst>
          <pc:docMk/>
          <pc:sldMk cId="1239789274" sldId="298"/>
        </pc:sldMkLst>
      </pc:sldChg>
      <pc:sldChg chg="mod">
        <pc:chgData name="Jen Wilson" userId="000f367a-3246-491c-88b4-803a33f58a8b" providerId="ADAL" clId="{F778DD64-740B-304C-A7CC-A00209AA05CE}" dt="2023-09-19T21:39:20.901" v="240" actId="27918"/>
        <pc:sldMkLst>
          <pc:docMk/>
          <pc:sldMk cId="3554665458" sldId="299"/>
        </pc:sldMkLst>
      </pc:sldChg>
      <pc:sldChg chg="addSp modSp add mod">
        <pc:chgData name="Jen Wilson" userId="000f367a-3246-491c-88b4-803a33f58a8b" providerId="ADAL" clId="{F778DD64-740B-304C-A7CC-A00209AA05CE}" dt="2023-09-19T21:08:02.520" v="232" actId="27918"/>
        <pc:sldMkLst>
          <pc:docMk/>
          <pc:sldMk cId="1725058051" sldId="300"/>
        </pc:sldMkLst>
        <pc:spChg chg="mod">
          <ac:chgData name="Jen Wilson" userId="000f367a-3246-491c-88b4-803a33f58a8b" providerId="ADAL" clId="{F778DD64-740B-304C-A7CC-A00209AA05CE}" dt="2023-09-19T18:00:56.652" v="179" actId="20577"/>
          <ac:spMkLst>
            <pc:docMk/>
            <pc:sldMk cId="1725058051" sldId="300"/>
            <ac:spMk id="2" creationId="{46E0A7FE-4F39-E6FE-3CF5-D06F1523BDB0}"/>
          </ac:spMkLst>
        </pc:spChg>
        <pc:spChg chg="add mod">
          <ac:chgData name="Jen Wilson" userId="000f367a-3246-491c-88b4-803a33f58a8b" providerId="ADAL" clId="{F778DD64-740B-304C-A7CC-A00209AA05CE}" dt="2023-09-19T18:03:12.414" v="206" actId="1035"/>
          <ac:spMkLst>
            <pc:docMk/>
            <pc:sldMk cId="1725058051" sldId="300"/>
            <ac:spMk id="4" creationId="{1CF41F96-3B31-EE26-B9CC-E38FA67EE408}"/>
          </ac:spMkLst>
        </pc:spChg>
        <pc:spChg chg="add mod">
          <ac:chgData name="Jen Wilson" userId="000f367a-3246-491c-88b4-803a33f58a8b" providerId="ADAL" clId="{F778DD64-740B-304C-A7CC-A00209AA05CE}" dt="2023-09-19T18:03:05.085" v="200" actId="1076"/>
          <ac:spMkLst>
            <pc:docMk/>
            <pc:sldMk cId="1725058051" sldId="300"/>
            <ac:spMk id="6" creationId="{653961F3-37BC-6842-40F6-6FDBAE767673}"/>
          </ac:spMkLst>
        </pc:spChg>
        <pc:spChg chg="mod">
          <ac:chgData name="Jen Wilson" userId="000f367a-3246-491c-88b4-803a33f58a8b" providerId="ADAL" clId="{F778DD64-740B-304C-A7CC-A00209AA05CE}" dt="2023-09-19T17:46:53.937" v="2" actId="6549"/>
          <ac:spMkLst>
            <pc:docMk/>
            <pc:sldMk cId="1725058051" sldId="300"/>
            <ac:spMk id="8" creationId="{2E098596-28CD-0D9B-EC64-A37073F5C136}"/>
          </ac:spMkLst>
        </pc:spChg>
        <pc:graphicFrameChg chg="mod">
          <ac:chgData name="Jen Wilson" userId="000f367a-3246-491c-88b4-803a33f58a8b" providerId="ADAL" clId="{F778DD64-740B-304C-A7CC-A00209AA05CE}" dt="2023-09-19T19:30:11.965" v="225"/>
          <ac:graphicFrameMkLst>
            <pc:docMk/>
            <pc:sldMk cId="1725058051" sldId="300"/>
            <ac:graphicFrameMk id="7" creationId="{D8D4486E-D9E8-872C-5A46-7ADA4D6C2C90}"/>
          </ac:graphicFrameMkLst>
        </pc:graphicFrameChg>
      </pc:sldChg>
      <pc:sldMasterChg chg="modSldLayout">
        <pc:chgData name="Jen Wilson" userId="000f367a-3246-491c-88b4-803a33f58a8b" providerId="ADAL" clId="{F778DD64-740B-304C-A7CC-A00209AA05CE}" dt="2023-09-19T21:05:59.801" v="230" actId="20578"/>
        <pc:sldMasterMkLst>
          <pc:docMk/>
          <pc:sldMasterMk cId="2139821026" sldId="2147483723"/>
        </pc:sldMasterMkLst>
        <pc:sldLayoutChg chg="modSp">
          <pc:chgData name="Jen Wilson" userId="000f367a-3246-491c-88b4-803a33f58a8b" providerId="ADAL" clId="{F778DD64-740B-304C-A7CC-A00209AA05CE}" dt="2023-09-19T21:05:59.801" v="230" actId="20578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Jen Wilson" userId="000f367a-3246-491c-88b4-803a33f58a8b" providerId="ADAL" clId="{F778DD64-740B-304C-A7CC-A00209AA05CE}" dt="2023-09-19T21:05:59.801" v="230" actId="20578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23748370739372E-2"/>
          <c:y val="9.8567259371365498E-2"/>
          <c:w val="0.92576251629260631"/>
          <c:h val="0.80811273830027408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Medicaid expansion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Current law</c:v>
                </c:pt>
                <c:pt idx="1">
                  <c:v>12-month continuous eligibility</c:v>
                </c:pt>
              </c:strCache>
            </c:strRef>
          </c:cat>
          <c:val>
            <c:numRef>
              <c:f>Sheet1!$B$2:$C$2</c:f>
              <c:numCache>
                <c:formatCode>#,##0</c:formatCode>
                <c:ptCount val="2"/>
                <c:pt idx="0">
                  <c:v>14206</c:v>
                </c:pt>
                <c:pt idx="1">
                  <c:v>14522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Traditional nondisabled adult</c:v>
                </c:pt>
              </c:strCache>
            </c:strRef>
          </c:tx>
          <c:spPr>
            <a:solidFill>
              <a:schemeClr val="tx1">
                <a:lumMod val="25000"/>
                <a:lumOff val="75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Current law</c:v>
                </c:pt>
                <c:pt idx="1">
                  <c:v>12-month continuous eligibility</c:v>
                </c:pt>
              </c:strCache>
            </c:strRef>
          </c:cat>
          <c:val>
            <c:numRef>
              <c:f>Sheet1!$B$3:$C$3</c:f>
              <c:numCache>
                <c:formatCode>#,##0</c:formatCode>
                <c:ptCount val="2"/>
                <c:pt idx="0">
                  <c:v>11461</c:v>
                </c:pt>
                <c:pt idx="1">
                  <c:v>11597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EA-5E4A-BF64-1F39C4128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0544139571839233"/>
          <c:y val="3.1889407443677076E-2"/>
          <c:w val="0.26423047565482893"/>
          <c:h val="0.12244482413459749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68536745406825"/>
          <c:y val="0.11306244457303689"/>
          <c:w val="0.62279609580052497"/>
          <c:h val="0.8666442961446232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Health coverage without 12-month continuous eligibility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dLbl>
              <c:idx val="0"/>
              <c:layout>
                <c:manualLayout>
                  <c:x val="-0.14558021653543307"/>
                  <c:y val="9.35991773126383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91E2-4050-A33A-507462A48672}"/>
                </c:ext>
              </c:extLst>
            </c:dLbl>
            <c:dLbl>
              <c:idx val="1"/>
              <c:layout>
                <c:manualLayout>
                  <c:x val="-9.5003280839895017E-3"/>
                  <c:y val="-8.929490625495880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1A1A1A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1E2-4050-A33A-507462A48672}"/>
                </c:ext>
              </c:extLst>
            </c:dLbl>
            <c:dLbl>
              <c:idx val="2"/>
              <c:layout>
                <c:manualLayout>
                  <c:x val="0.15065944881889765"/>
                  <c:y val="-7.63562985003761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91E2-4050-A33A-507462A48672}"/>
                </c:ext>
              </c:extLst>
            </c:dLbl>
            <c:dLbl>
              <c:idx val="3"/>
              <c:layout>
                <c:manualLayout>
                  <c:x val="3.308382545931758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91E2-4050-A33A-507462A486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Employer</c:v>
                </c:pt>
                <c:pt idx="1">
                  <c:v>Private nongroup</c:v>
                </c:pt>
                <c:pt idx="2">
                  <c:v>Uninsured</c:v>
                </c:pt>
                <c:pt idx="3">
                  <c:v>Noncompliant nongroup</c:v>
                </c:pt>
              </c:strCache>
            </c:strRef>
          </c:cat>
          <c:val>
            <c:numRef>
              <c:f>Sheet1!$B$2:$B$5</c:f>
              <c:numCache>
                <c:formatCode>#,##0,",000"</c:formatCode>
                <c:ptCount val="4"/>
                <c:pt idx="0">
                  <c:v>145000</c:v>
                </c:pt>
                <c:pt idx="1">
                  <c:v>30000</c:v>
                </c:pt>
                <c:pt idx="2">
                  <c:v>267000</c:v>
                </c:pt>
                <c:pt idx="3">
                  <c:v>9000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23748370739372E-2"/>
          <c:y val="0.11306244457303689"/>
          <c:w val="0.92576251629260631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889</c:v>
                </c:pt>
                <c:pt idx="1">
                  <c:v>2319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Administrative savings</c:v>
                </c:pt>
              </c:strCache>
            </c:strRef>
          </c:tx>
          <c:spPr>
            <a:solidFill>
              <a:schemeClr val="accent4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-87</c:v>
                </c:pt>
                <c:pt idx="1">
                  <c:v>-159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Marketplace PTC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-134</c:v>
                </c:pt>
                <c:pt idx="1">
                  <c:v>-329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375-4131-A4AE-FA2501359B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Uncompensated care</c:v>
                </c:pt>
              </c:strCache>
            </c:strRef>
          </c:tx>
          <c:spPr>
            <a:solidFill>
              <a:schemeClr val="accent6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Sheet1!$E$2:$E$3</c:f>
              <c:numCache>
                <c:formatCode>0</c:formatCode>
                <c:ptCount val="2"/>
                <c:pt idx="0">
                  <c:v>-189</c:v>
                </c:pt>
                <c:pt idx="1">
                  <c:v>-343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FD9-458E-BAE1-145DB62CE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2500"/>
          <c:min val="-100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4619377934901"/>
          <c:y val="4.9283629685682749E-2"/>
          <c:w val="0.20131032728051851"/>
          <c:h val="0.22982378648478063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424219294016808E-2"/>
          <c:y val="0.11306244457303689"/>
          <c:w val="0.92857578070598323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328</c:v>
                </c:pt>
                <c:pt idx="1">
                  <c:v>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Administrative savings</c:v>
                </c:pt>
              </c:strCache>
            </c:strRef>
          </c:tx>
          <c:spPr>
            <a:solidFill>
              <a:schemeClr val="accent4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-51</c:v>
                </c:pt>
                <c:pt idx="1">
                  <c:v>-93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Marketplace PTC</c:v>
                </c:pt>
              </c:strCache>
            </c:strRef>
          </c:tx>
          <c:spPr>
            <a:solidFill>
              <a:schemeClr val="accent2"/>
            </a:solidFill>
            <a:ln w="19050"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Sheet1!$D$2:$D$3</c:f>
              <c:numCache>
                <c:formatCode>0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375-4131-A4AE-FA2501359B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Uncompensated care</c:v>
                </c:pt>
              </c:strCache>
            </c:strRef>
          </c:tx>
          <c:spPr>
            <a:solidFill>
              <a:schemeClr val="accent6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continuous eligibility</c:v>
                </c:pt>
                <c:pt idx="1">
                  <c:v>24-month continuous eligibility</c:v>
                </c:pt>
              </c:strCache>
            </c:strRef>
          </c:cat>
          <c:val>
            <c:numRef>
              <c:f>Sheet1!$E$2:$E$3</c:f>
              <c:numCache>
                <c:formatCode>0</c:formatCode>
                <c:ptCount val="2"/>
                <c:pt idx="0">
                  <c:v>-118</c:v>
                </c:pt>
                <c:pt idx="1">
                  <c:v>-214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85-4016-9BB4-67071B8AA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1000"/>
          <c:min val="-40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603661149499166"/>
          <c:y val="4.9283629685682749E-2"/>
          <c:w val="0.19989309372042779"/>
          <c:h val="0.22982378648478063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71025943185674E-2"/>
          <c:y val="0.11306244457303689"/>
          <c:w val="0.95528974056814331"/>
          <c:h val="0.866644296144623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Premiums</c:v>
                </c:pt>
              </c:strCache>
            </c:strRef>
          </c:tx>
          <c:spPr>
            <a:solidFill>
              <a:schemeClr val="tx2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1E2-4050-A33A-507462A48672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2-4050-A33A-507462A48672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2-4050-A33A-507462A4867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E2-4050-A33A-507462A4867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adult continuous eligibility</c:v>
                </c:pt>
                <c:pt idx="1">
                  <c:v>24-month adult continuous eligibility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426</c:v>
                </c:pt>
                <c:pt idx="1">
                  <c:v>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050-A33A-507462A486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health care spending</c:v>
                </c:pt>
              </c:strCache>
            </c:strRef>
          </c:tx>
          <c:spPr>
            <a:solidFill>
              <a:schemeClr val="bg2"/>
            </a:solidFill>
            <a:ln w="19050"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12-month adult continuous eligibility</c:v>
                </c:pt>
                <c:pt idx="1">
                  <c:v>24-month adult continuous eligibility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619</c:v>
                </c:pt>
                <c:pt idx="1">
                  <c:v>1685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75-4131-A4AE-FA2501359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1820196687"/>
        <c:axId val="1820201007"/>
      </c:barChart>
      <c:catAx>
        <c:axId val="182019668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201007"/>
        <c:crossesAt val="-200"/>
        <c:auto val="1"/>
        <c:lblAlgn val="ctr"/>
        <c:lblOffset val="400"/>
        <c:noMultiLvlLbl val="0"/>
      </c:catAx>
      <c:valAx>
        <c:axId val="1820201007"/>
        <c:scaling>
          <c:orientation val="minMax"/>
          <c:max val="2500"/>
          <c:min val="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196687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80094006106379"/>
          <c:y val="6.9576888968022707E-2"/>
          <c:w val="0.24020568857464245"/>
          <c:h val="0.11954578709426324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9/25/2023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9/25/2023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4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71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10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6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5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7tvw-hr31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00" y="6394513"/>
            <a:ext cx="6728312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Matthew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Buettgens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Ensuring Continuous Eligibility for Medicaid and CHIP: Coverage and Cost Impacts for Adults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Sept. 2023). </a:t>
            </a:r>
            <a:r>
              <a:rPr lang="en-US" sz="800" b="0" i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https://doi.org/10.26099/7tvw-hr31</a:t>
            </a:r>
            <a:endParaRPr lang="en-US" sz="800" b="0" i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D5E8-CCD2-7E17-1CAA-8C378A75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EDA5B-4F38-D3ED-7ED2-7DB270E22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814E3-7F34-FD81-6F44-C20988627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93323-F626-4983-AA01-CB953620F5A3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BAEAA-CF54-9EBC-00F0-D7D3FD939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2342F-C628-A4DC-BC47-2C0F0A78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93950-70A7-4B4A-AE96-261766B30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4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97696" cy="676656"/>
          </a:xfrm>
        </p:spPr>
        <p:txBody>
          <a:bodyPr>
            <a:noAutofit/>
          </a:bodyPr>
          <a:lstStyle/>
          <a:p>
            <a:r>
              <a:rPr lang="en-US"/>
              <a:t>Changes in Adult Medicaid Enrollment of Nonelderly Adults if All States Extended 12-Month Continuous Eligibility in 2024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5613198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F41F96-3B31-EE26-B9CC-E38FA67EE408}"/>
              </a:ext>
            </a:extLst>
          </p:cNvPr>
          <p:cNvSpPr txBox="1"/>
          <p:nvPr/>
        </p:nvSpPr>
        <p:spPr>
          <a:xfrm>
            <a:off x="2147299" y="1772628"/>
            <a:ext cx="13767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33,749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3961F3-37BC-6842-40F6-6FDBAE767673}"/>
              </a:ext>
            </a:extLst>
          </p:cNvPr>
          <p:cNvSpPr txBox="1"/>
          <p:nvPr/>
        </p:nvSpPr>
        <p:spPr>
          <a:xfrm>
            <a:off x="6267236" y="1731532"/>
            <a:ext cx="13767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/>
              <a:t>34,193</a:t>
            </a:r>
          </a:p>
        </p:txBody>
      </p:sp>
    </p:spTree>
    <p:extLst>
      <p:ext uri="{BB962C8B-B14F-4D97-AF65-F5344CB8AC3E}">
        <p14:creationId xmlns:p14="http://schemas.microsoft.com/office/powerpoint/2010/main" val="172505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61120" cy="676656"/>
          </a:xfrm>
        </p:spPr>
        <p:txBody>
          <a:bodyPr>
            <a:noAutofit/>
          </a:bodyPr>
          <a:lstStyle/>
          <a:p>
            <a:r>
              <a:rPr lang="en-US" dirty="0"/>
              <a:t>Current Law Health Coverage of the 451,000 Adults Gaining Medicaid and CHIP with 12-Month Continuous Eligibility in 2024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7064790"/>
              </p:ext>
            </p:extLst>
          </p:nvPr>
        </p:nvGraphicFramePr>
        <p:xfrm>
          <a:off x="1524000" y="1164125"/>
          <a:ext cx="609600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88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97696" cy="676656"/>
          </a:xfrm>
        </p:spPr>
        <p:txBody>
          <a:bodyPr>
            <a:noAutofit/>
          </a:bodyPr>
          <a:lstStyle/>
          <a:p>
            <a:r>
              <a:rPr lang="en-US"/>
              <a:t>Changes in Federal Spending if States Extend 12-Month Adult Continuous Eligibility 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PTC = premium tax credit.</a:t>
            </a:r>
          </a:p>
          <a:p>
            <a:r>
              <a:rPr lang="en-US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3337323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978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61120" cy="676656"/>
          </a:xfrm>
        </p:spPr>
        <p:txBody>
          <a:bodyPr>
            <a:noAutofit/>
          </a:bodyPr>
          <a:lstStyle/>
          <a:p>
            <a:r>
              <a:rPr lang="en-US"/>
              <a:t>Changes in State Spending if States Extend 12-Month Adult Continuous Eligibility </a:t>
            </a:r>
            <a:br>
              <a:rPr lang="en-US"/>
            </a:br>
            <a:r>
              <a:rPr lang="en-US"/>
              <a:t>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Note: PTC = premium tax credit.</a:t>
            </a:r>
          </a:p>
          <a:p>
            <a:r>
              <a:rPr lang="en-US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8949486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9568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0A7FE-4F39-E6FE-3CF5-D06F1523BD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74320"/>
            <a:ext cx="8997696" cy="676656"/>
          </a:xfrm>
        </p:spPr>
        <p:txBody>
          <a:bodyPr>
            <a:noAutofit/>
          </a:bodyPr>
          <a:lstStyle/>
          <a:p>
            <a:r>
              <a:rPr lang="en-US"/>
              <a:t>Family Savings on Health Care Spending in 2024 ($ millions)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E098596-28CD-0D9B-EC64-A37073F5C13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73152"/>
            <a:ext cx="8997696" cy="182880"/>
          </a:xfrm>
        </p:spPr>
        <p:txBody>
          <a:bodyPr anchor="t" anchorCtr="0"/>
          <a:lstStyle/>
          <a:p>
            <a:r>
              <a:rPr lang="en-US"/>
              <a:t>EXHIBIT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9A63C-02B9-C9ED-CC6E-DE8F3B3215B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Data: Urban Institute, Health Insurance Policy Simulation Model (HIPSM), 2022.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8D4486E-D9E8-872C-5A46-7ADA4D6C2C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7283228"/>
              </p:ext>
            </p:extLst>
          </p:nvPr>
        </p:nvGraphicFramePr>
        <p:xfrm>
          <a:off x="71499" y="1164125"/>
          <a:ext cx="8961120" cy="4380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4665458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Munira Gunja</DisplayName>
        <AccountId>18</AccountId>
        <AccountType/>
      </UserInfo>
      <UserInfo>
        <DisplayName>SharingLinks.66a61f5a-86b6-5c0b-944b-d0400a9d2650.OrganizationEdit.ff697b0d-e139-4d72-910f-3e52d82ad132</DisplayName>
        <AccountId>57</AccountId>
        <AccountType/>
      </UserInfo>
      <UserInfo>
        <DisplayName>Michelle M. Doty</DisplayName>
        <AccountId>12</AccountId>
        <AccountType/>
      </UserInfo>
      <UserInfo>
        <DisplayName>Sara R. Collins</DisplayName>
        <AccountId>34</AccountId>
        <AccountType/>
      </UserInfo>
      <UserInfo>
        <DisplayName>Gretchen Jacobson</DisplayName>
        <AccountId>85</AccountId>
        <AccountType/>
      </UserInfo>
      <UserInfo>
        <DisplayName>Faith Leonard</DisplayName>
        <AccountId>174</AccountId>
        <AccountType/>
      </UserInfo>
      <UserInfo>
        <DisplayName>Arnav Shah</DisplayName>
        <AccountId>70</AccountId>
        <AccountType/>
      </UserInfo>
      <UserInfo>
        <DisplayName>Relebohile Masitha</DisplayName>
        <AccountId>96</AccountId>
        <AccountType/>
      </UserInfo>
      <UserInfo>
        <DisplayName>Jesse Baumgartner</DisplayName>
        <AccountId>36</AccountId>
        <AccountType/>
      </UserInfo>
      <UserInfo>
        <DisplayName>Lauren Haynes</DisplayName>
        <AccountId>145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7" ma:contentTypeDescription="Create a new document." ma:contentTypeScope="" ma:versionID="a3a77cbef0b4d61936878d2bb669f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92f5612ed6901af0ca7ab763d9cfcc7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C63E5E-AEFA-4345-A4E4-D8690CC9E0A0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fd0705cf-2316-48c0-96f8-e5d689de0d99"/>
    <ds:schemaRef ds:uri="29e91428-62e1-404e-8dba-d479e0ef01ba"/>
  </ds:schemaRefs>
</ds:datastoreItem>
</file>

<file path=customXml/itemProps3.xml><?xml version="1.0" encoding="utf-8"?>
<ds:datastoreItem xmlns:ds="http://schemas.openxmlformats.org/officeDocument/2006/customXml" ds:itemID="{E629881F-BE96-4C5F-B3D8-29BD6DE05BFC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Georgia</vt:lpstr>
      <vt:lpstr>Suisse Int'l</vt:lpstr>
      <vt:lpstr>Suisse Int'l Bold</vt:lpstr>
      <vt:lpstr>CMWF_2021</vt:lpstr>
      <vt:lpstr>Changes in Adult Medicaid Enrollment of Nonelderly Adults if All States Extended 12-Month Continuous Eligibility in 2024</vt:lpstr>
      <vt:lpstr>Current Law Health Coverage of the 451,000 Adults Gaining Medicaid and CHIP with 12-Month Continuous Eligibility in 2024</vt:lpstr>
      <vt:lpstr>Changes in Federal Spending if States Extend 12-Month Adult Continuous Eligibility in 2024 ($ millions)</vt:lpstr>
      <vt:lpstr>Changes in State Spending if States Extend 12-Month Adult Continuous Eligibility  in 2024 ($ millions)</vt:lpstr>
      <vt:lpstr>Family Savings on Health Care Spending in 2024 ($ millions)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Ensuring Continuous Eligibility for Medicaid and CHIP: Coverage and Cost Impacts for Adults</dc:title>
  <dc:creator>Matthew Buettgens</dc:creator>
  <cp:lastModifiedBy>Paul Frame</cp:lastModifiedBy>
  <cp:revision>1</cp:revision>
  <cp:lastPrinted>2018-07-11T13:51:43Z</cp:lastPrinted>
  <dcterms:created xsi:type="dcterms:W3CDTF">2014-10-08T23:03:32Z</dcterms:created>
  <dcterms:modified xsi:type="dcterms:W3CDTF">2023-09-25T16:05:32Z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