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6.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7.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8.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0" r:id="rId4"/>
    <p:sldMasterId id="2147483872" r:id="rId5"/>
  </p:sldMasterIdLst>
  <p:notesMasterIdLst>
    <p:notesMasterId r:id="rId14"/>
  </p:notesMasterIdLst>
  <p:handoutMasterIdLst>
    <p:handoutMasterId r:id="rId15"/>
  </p:handoutMasterIdLst>
  <p:sldIdLst>
    <p:sldId id="312" r:id="rId6"/>
    <p:sldId id="372" r:id="rId7"/>
    <p:sldId id="369" r:id="rId8"/>
    <p:sldId id="370" r:id="rId9"/>
    <p:sldId id="400" r:id="rId10"/>
    <p:sldId id="402" r:id="rId11"/>
    <p:sldId id="388" r:id="rId12"/>
    <p:sldId id="401" r:id="rId13"/>
  </p:sldIdLst>
  <p:sldSz cx="9144000" cy="6858000" type="screen4x3"/>
  <p:notesSz cx="7010400" cy="9236075"/>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48" userDrawn="1">
          <p15:clr>
            <a:srgbClr val="A4A3A4"/>
          </p15:clr>
        </p15:guide>
        <p15:guide id="2" pos="2472" userDrawn="1">
          <p15:clr>
            <a:srgbClr val="A4A3A4"/>
          </p15:clr>
        </p15:guide>
        <p15:guide id="3" orient="horz" pos="264" userDrawn="1">
          <p15:clr>
            <a:srgbClr val="A4A3A4"/>
          </p15:clr>
        </p15:guide>
        <p15:guide id="4" pos="1104" userDrawn="1">
          <p15:clr>
            <a:srgbClr val="A4A3A4"/>
          </p15:clr>
        </p15:guide>
        <p15:guide id="5" pos="4824" userDrawn="1">
          <p15:clr>
            <a:srgbClr val="A4A3A4"/>
          </p15:clr>
        </p15:guide>
      </p15:sldGuideLst>
    </p:ext>
    <p:ext uri="{2D200454-40CA-4A62-9FC3-DE9A4176ACB9}">
      <p15:notesGuideLst xmlns:p15="http://schemas.microsoft.com/office/powerpoint/2012/main">
        <p15:guide id="1" orient="horz" pos="2909" userDrawn="1">
          <p15:clr>
            <a:srgbClr val="A4A3A4"/>
          </p15:clr>
        </p15:guide>
        <p15:guide id="2"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CEF232D-A6DF-A245-F613-C0680BF9C2CF}" name="Chris Hollander" initials="CH" userId="S::CAH@CMWF.org::45bf6f1b-2827-4b00-a19f-e2c1d925869e" providerId="AD"/>
  <p188:author id="{2DC5BBB8-6578-D625-90C2-68F527D0407D}" name="Evan Gumas" initials="EG" userId="S::eg@cmwf.org::aa7bac90-f7d1-4bdc-8de9-01febc2567e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Arnav Shah" initials="AS" lastIdx="1" clrIdx="6">
    <p:extLst>
      <p:ext uri="{19B8F6BF-5375-455C-9EA6-DF929625EA0E}">
        <p15:presenceInfo xmlns:p15="http://schemas.microsoft.com/office/powerpoint/2012/main" userId="S::AS@cmwf.org::5ebc33c2-31f8-4d34-9c84-ecd25ff70f5f" providerId="AD"/>
      </p:ext>
    </p:extLst>
  </p:cmAuthor>
  <p:cmAuthor id="1" name="Purnendu Biswas" initials="PB" lastIdx="1" clrIdx="0"/>
  <p:cmAuthor id="8" name="Chris Hollander" initials="CH" lastIdx="1" clrIdx="7">
    <p:extLst>
      <p:ext uri="{19B8F6BF-5375-455C-9EA6-DF929625EA0E}">
        <p15:presenceInfo xmlns:p15="http://schemas.microsoft.com/office/powerpoint/2012/main" userId="S::CAH@CMWF.org::45bf6f1b-2827-4b00-a19f-e2c1d925869e" providerId="AD"/>
      </p:ext>
    </p:extLst>
  </p:cmAuthor>
  <p:cmAuthor id="2" name="Munira Gunja" initials="MG" lastIdx="4" clrIdx="1">
    <p:extLst>
      <p:ext uri="{19B8F6BF-5375-455C-9EA6-DF929625EA0E}">
        <p15:presenceInfo xmlns:p15="http://schemas.microsoft.com/office/powerpoint/2012/main" userId="S::mg@cmwf.org::74f460f7-66e3-40e9-8405-3d43e8edf2b7" providerId="AD"/>
      </p:ext>
    </p:extLst>
  </p:cmAuthor>
  <p:cmAuthor id="9" name="Paul Frame" initials="PF" lastIdx="1" clrIdx="8">
    <p:extLst>
      <p:ext uri="{19B8F6BF-5375-455C-9EA6-DF929625EA0E}">
        <p15:presenceInfo xmlns:p15="http://schemas.microsoft.com/office/powerpoint/2012/main" userId="S::PF@CMWF.org::ded3f5c5-00e7-408d-9358-fc292cfa5078" providerId="AD"/>
      </p:ext>
    </p:extLst>
  </p:cmAuthor>
  <p:cmAuthor id="3" name="Jesse Baumgartner" initials="JB" lastIdx="4" clrIdx="2">
    <p:extLst>
      <p:ext uri="{19B8F6BF-5375-455C-9EA6-DF929625EA0E}">
        <p15:presenceInfo xmlns:p15="http://schemas.microsoft.com/office/powerpoint/2012/main" userId="S::jb@cmwf.org::3883efdb-56ca-4cc4-b00e-5864e59762ae" providerId="AD"/>
      </p:ext>
    </p:extLst>
  </p:cmAuthor>
  <p:cmAuthor id="4" name="Sara R. Collins" initials="SRC" lastIdx="6" clrIdx="3">
    <p:extLst>
      <p:ext uri="{19B8F6BF-5375-455C-9EA6-DF929625EA0E}">
        <p15:presenceInfo xmlns:p15="http://schemas.microsoft.com/office/powerpoint/2012/main" userId="S::SRC@CMWF.org::dfbb467f-0fd7-48a6-a78e-014a35e76e12" providerId="AD"/>
      </p:ext>
    </p:extLst>
  </p:cmAuthor>
  <p:cmAuthor id="5" name="Gabriella Aboulafia" initials="GA" lastIdx="7" clrIdx="4">
    <p:extLst>
      <p:ext uri="{19B8F6BF-5375-455C-9EA6-DF929625EA0E}">
        <p15:presenceInfo xmlns:p15="http://schemas.microsoft.com/office/powerpoint/2012/main" userId="S::ga@cmwf.org::f928323e-fa3a-4b63-ac96-0ad6fdbee525" providerId="AD"/>
      </p:ext>
    </p:extLst>
  </p:cmAuthor>
  <p:cmAuthor id="6" name="Copyeditor" initials="CE" lastIdx="2" clrIdx="5">
    <p:extLst>
      <p:ext uri="{19B8F6BF-5375-455C-9EA6-DF929625EA0E}">
        <p15:presenceInfo xmlns:p15="http://schemas.microsoft.com/office/powerpoint/2012/main" userId="Copyedito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44C7F"/>
    <a:srgbClr val="D6D6D6"/>
    <a:srgbClr val="23A0F8"/>
    <a:srgbClr val="AFDAF7"/>
    <a:srgbClr val="004B00"/>
    <a:srgbClr val="71B254"/>
    <a:srgbClr val="AAD198"/>
    <a:srgbClr val="E8F5FE"/>
    <a:srgbClr val="F0F7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1BD255-2A71-483F-A7A4-024DE8FA4D9A}" v="27" dt="2023-04-07T17:40:30.2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357" autoAdjust="0"/>
  </p:normalViewPr>
  <p:slideViewPr>
    <p:cSldViewPr snapToGrid="0">
      <p:cViewPr varScale="1">
        <p:scale>
          <a:sx n="114" d="100"/>
          <a:sy n="114" d="100"/>
        </p:scale>
        <p:origin x="804" y="102"/>
      </p:cViewPr>
      <p:guideLst>
        <p:guide orient="horz" pos="1848"/>
        <p:guide pos="2472"/>
        <p:guide orient="horz" pos="264"/>
        <p:guide pos="1104"/>
        <p:guide pos="4824"/>
      </p:guideLst>
    </p:cSldViewPr>
  </p:slideViewPr>
  <p:notesTextViewPr>
    <p:cViewPr>
      <p:scale>
        <a:sx n="1" d="1"/>
        <a:sy n="1" d="1"/>
      </p:scale>
      <p:origin x="0" y="0"/>
    </p:cViewPr>
  </p:notesTextViewPr>
  <p:notesViewPr>
    <p:cSldViewPr snapToGrid="0">
      <p:cViewPr>
        <p:scale>
          <a:sx n="1" d="2"/>
          <a:sy n="1" d="2"/>
        </p:scale>
        <p:origin x="0" y="0"/>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23" Type="http://schemas.microsoft.com/office/2018/10/relationships/authors" Target="authors.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 Wilson" userId="000f367a-3246-491c-88b4-803a33f58a8b" providerId="ADAL" clId="{94937404-EDBB-F54C-996C-FFD876400AFC}"/>
    <pc:docChg chg="undo redo modSld">
      <pc:chgData name="Jen Wilson" userId="000f367a-3246-491c-88b4-803a33f58a8b" providerId="ADAL" clId="{94937404-EDBB-F54C-996C-FFD876400AFC}" dt="2023-04-05T13:41:51.758" v="97"/>
      <pc:docMkLst>
        <pc:docMk/>
      </pc:docMkLst>
      <pc:sldChg chg="addSp delSp modSp mod">
        <pc:chgData name="Jen Wilson" userId="000f367a-3246-491c-88b4-803a33f58a8b" providerId="ADAL" clId="{94937404-EDBB-F54C-996C-FFD876400AFC}" dt="2023-03-24T15:40:03.199" v="19"/>
        <pc:sldMkLst>
          <pc:docMk/>
          <pc:sldMk cId="527871403" sldId="369"/>
        </pc:sldMkLst>
        <pc:spChg chg="add del mod">
          <ac:chgData name="Jen Wilson" userId="000f367a-3246-491c-88b4-803a33f58a8b" providerId="ADAL" clId="{94937404-EDBB-F54C-996C-FFD876400AFC}" dt="2023-03-24T15:40:03.199" v="19"/>
          <ac:spMkLst>
            <pc:docMk/>
            <pc:sldMk cId="527871403" sldId="369"/>
            <ac:spMk id="3" creationId="{578329BE-2B4E-6F27-6901-A158B49852E3}"/>
          </ac:spMkLst>
        </pc:spChg>
      </pc:sldChg>
      <pc:sldChg chg="mod">
        <pc:chgData name="Jen Wilson" userId="000f367a-3246-491c-88b4-803a33f58a8b" providerId="ADAL" clId="{94937404-EDBB-F54C-996C-FFD876400AFC}" dt="2023-03-24T15:40:19.255" v="21" actId="27918"/>
        <pc:sldMkLst>
          <pc:docMk/>
          <pc:sldMk cId="2303454543" sldId="370"/>
        </pc:sldMkLst>
      </pc:sldChg>
      <pc:sldChg chg="mod">
        <pc:chgData name="Jen Wilson" userId="000f367a-3246-491c-88b4-803a33f58a8b" providerId="ADAL" clId="{94937404-EDBB-F54C-996C-FFD876400AFC}" dt="2023-03-24T14:25:24.549" v="14" actId="27918"/>
        <pc:sldMkLst>
          <pc:docMk/>
          <pc:sldMk cId="3964608905" sldId="372"/>
        </pc:sldMkLst>
      </pc:sldChg>
      <pc:sldChg chg="mod">
        <pc:chgData name="Jen Wilson" userId="000f367a-3246-491c-88b4-803a33f58a8b" providerId="ADAL" clId="{94937404-EDBB-F54C-996C-FFD876400AFC}" dt="2023-03-24T20:54:14.245" v="55" actId="27918"/>
        <pc:sldMkLst>
          <pc:docMk/>
          <pc:sldMk cId="3625319599" sldId="388"/>
        </pc:sldMkLst>
      </pc:sldChg>
      <pc:sldChg chg="mod">
        <pc:chgData name="Jen Wilson" userId="000f367a-3246-491c-88b4-803a33f58a8b" providerId="ADAL" clId="{94937404-EDBB-F54C-996C-FFD876400AFC}" dt="2023-03-24T15:44:15.039" v="23" actId="27918"/>
        <pc:sldMkLst>
          <pc:docMk/>
          <pc:sldMk cId="4225071754" sldId="400"/>
        </pc:sldMkLst>
      </pc:sldChg>
      <pc:sldChg chg="mod">
        <pc:chgData name="Jen Wilson" userId="000f367a-3246-491c-88b4-803a33f58a8b" providerId="ADAL" clId="{94937404-EDBB-F54C-996C-FFD876400AFC}" dt="2023-03-24T21:07:46.921" v="59" actId="27918"/>
        <pc:sldMkLst>
          <pc:docMk/>
          <pc:sldMk cId="2124226228" sldId="401"/>
        </pc:sldMkLst>
      </pc:sldChg>
      <pc:sldChg chg="addSp delSp modSp mod">
        <pc:chgData name="Jen Wilson" userId="000f367a-3246-491c-88b4-803a33f58a8b" providerId="ADAL" clId="{94937404-EDBB-F54C-996C-FFD876400AFC}" dt="2023-04-05T13:41:51.758" v="97"/>
        <pc:sldMkLst>
          <pc:docMk/>
          <pc:sldMk cId="2344933780" sldId="402"/>
        </pc:sldMkLst>
        <pc:spChg chg="add del mod">
          <ac:chgData name="Jen Wilson" userId="000f367a-3246-491c-88b4-803a33f58a8b" providerId="ADAL" clId="{94937404-EDBB-F54C-996C-FFD876400AFC}" dt="2023-03-24T16:16:13.665" v="48" actId="47"/>
          <ac:spMkLst>
            <pc:docMk/>
            <pc:sldMk cId="2344933780" sldId="402"/>
            <ac:spMk id="3" creationId="{AB842127-163D-50CE-53F0-6B278D4B0311}"/>
          </ac:spMkLst>
        </pc:spChg>
        <pc:graphicFrameChg chg="mod">
          <ac:chgData name="Jen Wilson" userId="000f367a-3246-491c-88b4-803a33f58a8b" providerId="ADAL" clId="{94937404-EDBB-F54C-996C-FFD876400AFC}" dt="2023-04-05T13:41:51.758" v="97"/>
          <ac:graphicFrameMkLst>
            <pc:docMk/>
            <pc:sldMk cId="2344933780" sldId="402"/>
            <ac:graphicFrameMk id="5" creationId="{0C0AF3D9-33A0-727A-266A-223474A4EDC8}"/>
          </ac:graphicFrameMkLst>
        </pc:graphicFrameChg>
      </pc:sldChg>
    </pc:docChg>
  </pc:docChgLst>
  <pc:docChgLst>
    <pc:chgData name="Paul Frame" userId="ded3f5c5-00e7-408d-9358-fc292cfa5078" providerId="ADAL" clId="{9A1BD255-2A71-483F-A7A4-024DE8FA4D9A}"/>
    <pc:docChg chg="custSel modSld modMainMaster">
      <pc:chgData name="Paul Frame" userId="ded3f5c5-00e7-408d-9358-fc292cfa5078" providerId="ADAL" clId="{9A1BD255-2A71-483F-A7A4-024DE8FA4D9A}" dt="2023-04-07T17:27:20.608" v="807" actId="1076"/>
      <pc:docMkLst>
        <pc:docMk/>
      </pc:docMkLst>
      <pc:sldChg chg="modSp mod">
        <pc:chgData name="Paul Frame" userId="ded3f5c5-00e7-408d-9358-fc292cfa5078" providerId="ADAL" clId="{9A1BD255-2A71-483F-A7A4-024DE8FA4D9A}" dt="2023-04-05T19:56:32.193" v="17" actId="20577"/>
        <pc:sldMkLst>
          <pc:docMk/>
          <pc:sldMk cId="2372468412" sldId="312"/>
        </pc:sldMkLst>
        <pc:spChg chg="mod">
          <ac:chgData name="Paul Frame" userId="ded3f5c5-00e7-408d-9358-fc292cfa5078" providerId="ADAL" clId="{9A1BD255-2A71-483F-A7A4-024DE8FA4D9A}" dt="2023-04-05T19:56:32.193" v="17" actId="20577"/>
          <ac:spMkLst>
            <pc:docMk/>
            <pc:sldMk cId="2372468412" sldId="312"/>
            <ac:spMk id="7" creationId="{55B2B93D-77D1-0E4A-8596-DA5AEF090D6D}"/>
          </ac:spMkLst>
        </pc:spChg>
      </pc:sldChg>
      <pc:sldChg chg="modSp mod">
        <pc:chgData name="Paul Frame" userId="ded3f5c5-00e7-408d-9358-fc292cfa5078" providerId="ADAL" clId="{9A1BD255-2A71-483F-A7A4-024DE8FA4D9A}" dt="2023-04-07T16:35:03.420" v="318" actId="27918"/>
        <pc:sldMkLst>
          <pc:docMk/>
          <pc:sldMk cId="527871403" sldId="369"/>
        </pc:sldMkLst>
        <pc:spChg chg="mod">
          <ac:chgData name="Paul Frame" userId="ded3f5c5-00e7-408d-9358-fc292cfa5078" providerId="ADAL" clId="{9A1BD255-2A71-483F-A7A4-024DE8FA4D9A}" dt="2023-04-05T21:03:47.195" v="48" actId="20577"/>
          <ac:spMkLst>
            <pc:docMk/>
            <pc:sldMk cId="527871403" sldId="369"/>
            <ac:spMk id="13" creationId="{286499DA-8653-D39F-BF83-6B31D2D0914A}"/>
          </ac:spMkLst>
        </pc:spChg>
        <pc:spChg chg="mod">
          <ac:chgData name="Paul Frame" userId="ded3f5c5-00e7-408d-9358-fc292cfa5078" providerId="ADAL" clId="{9A1BD255-2A71-483F-A7A4-024DE8FA4D9A}" dt="2023-04-05T21:47:14.691" v="101" actId="20577"/>
          <ac:spMkLst>
            <pc:docMk/>
            <pc:sldMk cId="527871403" sldId="369"/>
            <ac:spMk id="25" creationId="{45DA113A-BD3F-FB4F-B334-E65107C396F9}"/>
          </ac:spMkLst>
        </pc:spChg>
      </pc:sldChg>
      <pc:sldChg chg="modSp mod delCm modNotesTx">
        <pc:chgData name="Paul Frame" userId="ded3f5c5-00e7-408d-9358-fc292cfa5078" providerId="ADAL" clId="{9A1BD255-2A71-483F-A7A4-024DE8FA4D9A}" dt="2023-04-07T16:39:26.565" v="320" actId="27918"/>
        <pc:sldMkLst>
          <pc:docMk/>
          <pc:sldMk cId="2303454543" sldId="370"/>
        </pc:sldMkLst>
        <pc:spChg chg="mod">
          <ac:chgData name="Paul Frame" userId="ded3f5c5-00e7-408d-9358-fc292cfa5078" providerId="ADAL" clId="{9A1BD255-2A71-483F-A7A4-024DE8FA4D9A}" dt="2023-04-05T21:04:08.717" v="56" actId="20577"/>
          <ac:spMkLst>
            <pc:docMk/>
            <pc:sldMk cId="2303454543" sldId="370"/>
            <ac:spMk id="2" creationId="{4F865F3D-ABB0-9F45-98FD-D3809E5842F9}"/>
          </ac:spMkLst>
        </pc:spChg>
        <pc:spChg chg="mod">
          <ac:chgData name="Paul Frame" userId="ded3f5c5-00e7-408d-9358-fc292cfa5078" providerId="ADAL" clId="{9A1BD255-2A71-483F-A7A4-024DE8FA4D9A}" dt="2023-04-05T21:04:16.133" v="64" actId="20577"/>
          <ac:spMkLst>
            <pc:docMk/>
            <pc:sldMk cId="2303454543" sldId="370"/>
            <ac:spMk id="18" creationId="{BA61B6DD-2C85-AE9C-1E7C-508067CAEF32}"/>
          </ac:spMkLst>
        </pc:spChg>
        <pc:spChg chg="mod">
          <ac:chgData name="Paul Frame" userId="ded3f5c5-00e7-408d-9358-fc292cfa5078" providerId="ADAL" clId="{9A1BD255-2A71-483F-A7A4-024DE8FA4D9A}" dt="2023-04-05T21:47:48.862" v="121" actId="20577"/>
          <ac:spMkLst>
            <pc:docMk/>
            <pc:sldMk cId="2303454543" sldId="370"/>
            <ac:spMk id="31" creationId="{951E7CE5-B0CD-5C10-D94A-9144BDB279A3}"/>
          </ac:spMkLst>
        </pc:spChg>
      </pc:sldChg>
      <pc:sldChg chg="modSp mod">
        <pc:chgData name="Paul Frame" userId="ded3f5c5-00e7-408d-9358-fc292cfa5078" providerId="ADAL" clId="{9A1BD255-2A71-483F-A7A4-024DE8FA4D9A}" dt="2023-04-05T21:47:23.450" v="110" actId="20577"/>
        <pc:sldMkLst>
          <pc:docMk/>
          <pc:sldMk cId="3964608905" sldId="372"/>
        </pc:sldMkLst>
        <pc:spChg chg="mod">
          <ac:chgData name="Paul Frame" userId="ded3f5c5-00e7-408d-9358-fc292cfa5078" providerId="ADAL" clId="{9A1BD255-2A71-483F-A7A4-024DE8FA4D9A}" dt="2023-04-05T19:59:07.047" v="25" actId="20577"/>
          <ac:spMkLst>
            <pc:docMk/>
            <pc:sldMk cId="3964608905" sldId="372"/>
            <ac:spMk id="20" creationId="{6F350F79-4AD5-604A-6B9F-F4E82D0FB106}"/>
          </ac:spMkLst>
        </pc:spChg>
        <pc:spChg chg="mod">
          <ac:chgData name="Paul Frame" userId="ded3f5c5-00e7-408d-9358-fc292cfa5078" providerId="ADAL" clId="{9A1BD255-2A71-483F-A7A4-024DE8FA4D9A}" dt="2023-04-05T21:47:23.450" v="110" actId="20577"/>
          <ac:spMkLst>
            <pc:docMk/>
            <pc:sldMk cId="3964608905" sldId="372"/>
            <ac:spMk id="38" creationId="{5308D26A-41B0-0812-2C3B-B810B0A54EAD}"/>
          </ac:spMkLst>
        </pc:spChg>
      </pc:sldChg>
      <pc:sldChg chg="addSp delSp modSp mod delCm">
        <pc:chgData name="Paul Frame" userId="ded3f5c5-00e7-408d-9358-fc292cfa5078" providerId="ADAL" clId="{9A1BD255-2A71-483F-A7A4-024DE8FA4D9A}" dt="2023-04-07T17:22:32.462" v="507" actId="478"/>
        <pc:sldMkLst>
          <pc:docMk/>
          <pc:sldMk cId="3625319599" sldId="388"/>
        </pc:sldMkLst>
        <pc:spChg chg="mod">
          <ac:chgData name="Paul Frame" userId="ded3f5c5-00e7-408d-9358-fc292cfa5078" providerId="ADAL" clId="{9A1BD255-2A71-483F-A7A4-024DE8FA4D9A}" dt="2023-04-07T17:21:54.112" v="505" actId="1038"/>
          <ac:spMkLst>
            <pc:docMk/>
            <pc:sldMk cId="3625319599" sldId="388"/>
            <ac:spMk id="16" creationId="{5E163665-BC26-DF45-B331-87081D06CC53}"/>
          </ac:spMkLst>
        </pc:spChg>
        <pc:spChg chg="mod">
          <ac:chgData name="Paul Frame" userId="ded3f5c5-00e7-408d-9358-fc292cfa5078" providerId="ADAL" clId="{9A1BD255-2A71-483F-A7A4-024DE8FA4D9A}" dt="2023-04-07T17:21:32.960" v="485" actId="1076"/>
          <ac:spMkLst>
            <pc:docMk/>
            <pc:sldMk cId="3625319599" sldId="388"/>
            <ac:spMk id="33" creationId="{25630E11-D945-02E7-701D-D93228D7BF79}"/>
          </ac:spMkLst>
        </pc:spChg>
        <pc:spChg chg="mod">
          <ac:chgData name="Paul Frame" userId="ded3f5c5-00e7-408d-9358-fc292cfa5078" providerId="ADAL" clId="{9A1BD255-2A71-483F-A7A4-024DE8FA4D9A}" dt="2023-04-06T00:25:34.812" v="276" actId="20577"/>
          <ac:spMkLst>
            <pc:docMk/>
            <pc:sldMk cId="3625319599" sldId="388"/>
            <ac:spMk id="60" creationId="{9E15287D-8CBC-2F71-28F9-834271C0A29B}"/>
          </ac:spMkLst>
        </pc:spChg>
        <pc:graphicFrameChg chg="mod">
          <ac:chgData name="Paul Frame" userId="ded3f5c5-00e7-408d-9358-fc292cfa5078" providerId="ADAL" clId="{9A1BD255-2A71-483F-A7A4-024DE8FA4D9A}" dt="2023-04-07T17:21:54.112" v="505" actId="1038"/>
          <ac:graphicFrameMkLst>
            <pc:docMk/>
            <pc:sldMk cId="3625319599" sldId="388"/>
            <ac:graphicFrameMk id="61" creationId="{97FC512A-B39D-9B91-43FB-55452DB00607}"/>
          </ac:graphicFrameMkLst>
        </pc:graphicFrameChg>
        <pc:cxnChg chg="add del">
          <ac:chgData name="Paul Frame" userId="ded3f5c5-00e7-408d-9358-fc292cfa5078" providerId="ADAL" clId="{9A1BD255-2A71-483F-A7A4-024DE8FA4D9A}" dt="2023-04-07T17:22:32.462" v="507" actId="478"/>
          <ac:cxnSpMkLst>
            <pc:docMk/>
            <pc:sldMk cId="3625319599" sldId="388"/>
            <ac:cxnSpMk id="4" creationId="{234236EA-3344-F256-AE2A-D25BC7D3582A}"/>
          </ac:cxnSpMkLst>
        </pc:cxnChg>
      </pc:sldChg>
      <pc:sldChg chg="modSp mod delCm modNotesTx">
        <pc:chgData name="Paul Frame" userId="ded3f5c5-00e7-408d-9358-fc292cfa5078" providerId="ADAL" clId="{9A1BD255-2A71-483F-A7A4-024DE8FA4D9A}" dt="2023-04-06T00:09:42.122" v="217" actId="20577"/>
        <pc:sldMkLst>
          <pc:docMk/>
          <pc:sldMk cId="4225071754" sldId="400"/>
        </pc:sldMkLst>
        <pc:spChg chg="mod">
          <ac:chgData name="Paul Frame" userId="ded3f5c5-00e7-408d-9358-fc292cfa5078" providerId="ADAL" clId="{9A1BD255-2A71-483F-A7A4-024DE8FA4D9A}" dt="2023-04-05T21:05:52.361" v="72" actId="20577"/>
          <ac:spMkLst>
            <pc:docMk/>
            <pc:sldMk cId="4225071754" sldId="400"/>
            <ac:spMk id="18" creationId="{D269ECEB-E7BB-5E51-C740-5D1BAC63E1E1}"/>
          </ac:spMkLst>
        </pc:spChg>
        <pc:spChg chg="mod">
          <ac:chgData name="Paul Frame" userId="ded3f5c5-00e7-408d-9358-fc292cfa5078" providerId="ADAL" clId="{9A1BD255-2A71-483F-A7A4-024DE8FA4D9A}" dt="2023-04-06T00:09:42.122" v="217" actId="20577"/>
          <ac:spMkLst>
            <pc:docMk/>
            <pc:sldMk cId="4225071754" sldId="400"/>
            <ac:spMk id="27" creationId="{B3A80716-E865-118C-D288-0599E4E317B2}"/>
          </ac:spMkLst>
        </pc:spChg>
      </pc:sldChg>
      <pc:sldChg chg="addSp delSp modSp mod delCm">
        <pc:chgData name="Paul Frame" userId="ded3f5c5-00e7-408d-9358-fc292cfa5078" providerId="ADAL" clId="{9A1BD255-2A71-483F-A7A4-024DE8FA4D9A}" dt="2023-04-07T17:27:20.608" v="807" actId="1076"/>
        <pc:sldMkLst>
          <pc:docMk/>
          <pc:sldMk cId="2124226228" sldId="401"/>
        </pc:sldMkLst>
        <pc:spChg chg="mod">
          <ac:chgData name="Paul Frame" userId="ded3f5c5-00e7-408d-9358-fc292cfa5078" providerId="ADAL" clId="{9A1BD255-2A71-483F-A7A4-024DE8FA4D9A}" dt="2023-04-07T17:27:20.608" v="807" actId="1076"/>
          <ac:spMkLst>
            <pc:docMk/>
            <pc:sldMk cId="2124226228" sldId="401"/>
            <ac:spMk id="16" creationId="{5E163665-BC26-DF45-B331-87081D06CC53}"/>
          </ac:spMkLst>
        </pc:spChg>
        <pc:spChg chg="mod">
          <ac:chgData name="Paul Frame" userId="ded3f5c5-00e7-408d-9358-fc292cfa5078" providerId="ADAL" clId="{9A1BD255-2A71-483F-A7A4-024DE8FA4D9A}" dt="2023-04-06T00:30:43.336" v="280"/>
          <ac:spMkLst>
            <pc:docMk/>
            <pc:sldMk cId="2124226228" sldId="401"/>
            <ac:spMk id="17" creationId="{89F0419D-E1A3-3DF6-608E-26C5D9EF0C80}"/>
          </ac:spMkLst>
        </pc:spChg>
        <pc:spChg chg="mod">
          <ac:chgData name="Paul Frame" userId="ded3f5c5-00e7-408d-9358-fc292cfa5078" providerId="ADAL" clId="{9A1BD255-2A71-483F-A7A4-024DE8FA4D9A}" dt="2023-04-07T17:26:11.430" v="805" actId="1076"/>
          <ac:spMkLst>
            <pc:docMk/>
            <pc:sldMk cId="2124226228" sldId="401"/>
            <ac:spMk id="33" creationId="{25630E11-D945-02E7-701D-D93228D7BF79}"/>
          </ac:spMkLst>
        </pc:spChg>
        <pc:graphicFrameChg chg="mod">
          <ac:chgData name="Paul Frame" userId="ded3f5c5-00e7-408d-9358-fc292cfa5078" providerId="ADAL" clId="{9A1BD255-2A71-483F-A7A4-024DE8FA4D9A}" dt="2023-04-07T17:26:23.256" v="806" actId="1076"/>
          <ac:graphicFrameMkLst>
            <pc:docMk/>
            <pc:sldMk cId="2124226228" sldId="401"/>
            <ac:graphicFrameMk id="34" creationId="{83F1AF17-8A8E-7AEF-1E87-B01A9917AFC0}"/>
          </ac:graphicFrameMkLst>
        </pc:graphicFrameChg>
        <pc:cxnChg chg="add del">
          <ac:chgData name="Paul Frame" userId="ded3f5c5-00e7-408d-9358-fc292cfa5078" providerId="ADAL" clId="{9A1BD255-2A71-483F-A7A4-024DE8FA4D9A}" dt="2023-04-07T17:25:40.538" v="804" actId="478"/>
          <ac:cxnSpMkLst>
            <pc:docMk/>
            <pc:sldMk cId="2124226228" sldId="401"/>
            <ac:cxnSpMk id="4" creationId="{E27E663D-20E0-8E4E-754E-B95D1E5141D9}"/>
          </ac:cxnSpMkLst>
        </pc:cxnChg>
      </pc:sldChg>
      <pc:sldChg chg="modSp mod">
        <pc:chgData name="Paul Frame" userId="ded3f5c5-00e7-408d-9358-fc292cfa5078" providerId="ADAL" clId="{9A1BD255-2A71-483F-A7A4-024DE8FA4D9A}" dt="2023-04-07T17:07:39.415" v="321" actId="20577"/>
        <pc:sldMkLst>
          <pc:docMk/>
          <pc:sldMk cId="2344933780" sldId="402"/>
        </pc:sldMkLst>
        <pc:spChg chg="mod">
          <ac:chgData name="Paul Frame" userId="ded3f5c5-00e7-408d-9358-fc292cfa5078" providerId="ADAL" clId="{9A1BD255-2A71-483F-A7A4-024DE8FA4D9A}" dt="2023-04-07T17:07:39.415" v="321" actId="20577"/>
          <ac:spMkLst>
            <pc:docMk/>
            <pc:sldMk cId="2344933780" sldId="402"/>
            <ac:spMk id="24" creationId="{3E0C9B7E-CAA9-579E-26FE-4CFBEA513A8C}"/>
          </ac:spMkLst>
        </pc:spChg>
      </pc:sldChg>
      <pc:sldMasterChg chg="modSldLayout">
        <pc:chgData name="Paul Frame" userId="ded3f5c5-00e7-408d-9358-fc292cfa5078" providerId="ADAL" clId="{9A1BD255-2A71-483F-A7A4-024DE8FA4D9A}" dt="2023-04-05T21:01:49.030" v="40" actId="14100"/>
        <pc:sldMasterMkLst>
          <pc:docMk/>
          <pc:sldMasterMk cId="2461202117" sldId="2147483872"/>
        </pc:sldMasterMkLst>
        <pc:sldLayoutChg chg="modSp mod">
          <pc:chgData name="Paul Frame" userId="ded3f5c5-00e7-408d-9358-fc292cfa5078" providerId="ADAL" clId="{9A1BD255-2A71-483F-A7A4-024DE8FA4D9A}" dt="2023-04-05T21:01:49.030" v="40" actId="14100"/>
          <pc:sldLayoutMkLst>
            <pc:docMk/>
            <pc:sldMasterMk cId="2461202117" sldId="2147483872"/>
            <pc:sldLayoutMk cId="2113870097" sldId="2147483882"/>
          </pc:sldLayoutMkLst>
          <pc:spChg chg="mod">
            <ac:chgData name="Paul Frame" userId="ded3f5c5-00e7-408d-9358-fc292cfa5078" providerId="ADAL" clId="{9A1BD255-2A71-483F-A7A4-024DE8FA4D9A}" dt="2023-04-05T21:01:49.030" v="40" actId="14100"/>
            <ac:spMkLst>
              <pc:docMk/>
              <pc:sldMasterMk cId="2461202117" sldId="2147483872"/>
              <pc:sldLayoutMk cId="2113870097" sldId="2147483882"/>
              <ac:spMk id="7" creationId="{89471F64-C2A3-2384-6B0A-8251AD8656C0}"/>
            </ac:spMkLst>
          </pc:spChg>
        </pc:sldLayoutChg>
        <pc:sldLayoutChg chg="modSp mod">
          <pc:chgData name="Paul Frame" userId="ded3f5c5-00e7-408d-9358-fc292cfa5078" providerId="ADAL" clId="{9A1BD255-2A71-483F-A7A4-024DE8FA4D9A}" dt="2023-04-05T21:01:21.599" v="39" actId="20577"/>
          <pc:sldLayoutMkLst>
            <pc:docMk/>
            <pc:sldMasterMk cId="2461202117" sldId="2147483872"/>
            <pc:sldLayoutMk cId="2972742745" sldId="2147483907"/>
          </pc:sldLayoutMkLst>
          <pc:spChg chg="mod">
            <ac:chgData name="Paul Frame" userId="ded3f5c5-00e7-408d-9358-fc292cfa5078" providerId="ADAL" clId="{9A1BD255-2A71-483F-A7A4-024DE8FA4D9A}" dt="2023-04-05T21:01:21.599" v="39" actId="20577"/>
            <ac:spMkLst>
              <pc:docMk/>
              <pc:sldMasterMk cId="2461202117" sldId="2147483872"/>
              <pc:sldLayoutMk cId="2972742745" sldId="2147483907"/>
              <ac:spMk id="18" creationId="{B9E487F9-CEA8-C86E-FA17-6542C38690B9}"/>
            </ac:spMkLst>
          </pc:sp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8186510093880149E-3"/>
          <c:y val="3.3591851713548074E-2"/>
          <c:w val="0.97026331501243224"/>
          <c:h val="0.84396726778735653"/>
        </c:manualLayout>
      </c:layout>
      <c:barChart>
        <c:barDir val="col"/>
        <c:grouping val="clustered"/>
        <c:varyColors val="0"/>
        <c:ser>
          <c:idx val="0"/>
          <c:order val="0"/>
          <c:tx>
            <c:strRef>
              <c:f>Sheet1!$B$1</c:f>
              <c:strCache>
                <c:ptCount val="1"/>
                <c:pt idx="0">
                  <c:v>firearm mortality</c:v>
                </c:pt>
              </c:strCache>
            </c:strRef>
          </c:tx>
          <c:spPr>
            <a:solidFill>
              <a:srgbClr val="142B41"/>
            </a:solidFill>
            <a:ln>
              <a:noFill/>
            </a:ln>
            <a:effectLst/>
          </c:spPr>
          <c:invertIfNegative val="0"/>
          <c:dPt>
            <c:idx val="1"/>
            <c:invertIfNegative val="0"/>
            <c:bubble3D val="0"/>
            <c:spPr>
              <a:solidFill>
                <a:srgbClr val="142B41"/>
              </a:solidFill>
              <a:ln>
                <a:noFill/>
              </a:ln>
              <a:effectLst/>
            </c:spPr>
            <c:extLst>
              <c:ext xmlns:c16="http://schemas.microsoft.com/office/drawing/2014/chart" uri="{C3380CC4-5D6E-409C-BE32-E72D297353CC}">
                <c16:uniqueId val="{00000001-36AF-0446-8961-D54E53CA0ACF}"/>
              </c:ext>
            </c:extLst>
          </c:dPt>
          <c:dPt>
            <c:idx val="3"/>
            <c:invertIfNegative val="0"/>
            <c:bubble3D val="0"/>
            <c:spPr>
              <a:solidFill>
                <a:srgbClr val="142B41"/>
              </a:solidFill>
              <a:ln>
                <a:noFill/>
              </a:ln>
              <a:effectLst/>
            </c:spPr>
            <c:extLst>
              <c:ext xmlns:c16="http://schemas.microsoft.com/office/drawing/2014/chart" uri="{C3380CC4-5D6E-409C-BE32-E72D297353CC}">
                <c16:uniqueId val="{00000003-36AF-0446-8961-D54E53CA0ACF}"/>
              </c:ext>
            </c:extLst>
          </c:dPt>
          <c:dPt>
            <c:idx val="4"/>
            <c:invertIfNegative val="0"/>
            <c:bubble3D val="0"/>
            <c:spPr>
              <a:solidFill>
                <a:srgbClr val="142B41"/>
              </a:solidFill>
              <a:ln>
                <a:noFill/>
              </a:ln>
              <a:effectLst/>
            </c:spPr>
            <c:extLst>
              <c:ext xmlns:c16="http://schemas.microsoft.com/office/drawing/2014/chart" uri="{C3380CC4-5D6E-409C-BE32-E72D297353CC}">
                <c16:uniqueId val="{00000005-36AF-0446-8961-D54E53CA0ACF}"/>
              </c:ext>
            </c:extLst>
          </c:dPt>
          <c:dPt>
            <c:idx val="6"/>
            <c:invertIfNegative val="0"/>
            <c:bubble3D val="0"/>
            <c:spPr>
              <a:solidFill>
                <a:srgbClr val="142B41"/>
              </a:solidFill>
              <a:ln>
                <a:noFill/>
              </a:ln>
              <a:effectLst/>
            </c:spPr>
            <c:extLst>
              <c:ext xmlns:c16="http://schemas.microsoft.com/office/drawing/2014/chart" uri="{C3380CC4-5D6E-409C-BE32-E72D297353CC}">
                <c16:uniqueId val="{00000007-36AF-0446-8961-D54E53CA0ACF}"/>
              </c:ext>
            </c:extLst>
          </c:dPt>
          <c:dPt>
            <c:idx val="8"/>
            <c:invertIfNegative val="0"/>
            <c:bubble3D val="0"/>
            <c:spPr>
              <a:solidFill>
                <a:srgbClr val="142B41"/>
              </a:solidFill>
              <a:ln>
                <a:noFill/>
              </a:ln>
              <a:effectLst/>
            </c:spPr>
            <c:extLst>
              <c:ext xmlns:c16="http://schemas.microsoft.com/office/drawing/2014/chart" uri="{C3380CC4-5D6E-409C-BE32-E72D297353CC}">
                <c16:uniqueId val="{00000009-36AF-0446-8961-D54E53CA0ACF}"/>
              </c:ext>
            </c:extLst>
          </c:dPt>
          <c:dPt>
            <c:idx val="9"/>
            <c:invertIfNegative val="0"/>
            <c:bubble3D val="0"/>
            <c:spPr>
              <a:solidFill>
                <a:srgbClr val="142B41"/>
              </a:solidFill>
              <a:ln>
                <a:noFill/>
              </a:ln>
              <a:effectLst/>
            </c:spPr>
            <c:extLst>
              <c:ext xmlns:c16="http://schemas.microsoft.com/office/drawing/2014/chart" uri="{C3380CC4-5D6E-409C-BE32-E72D297353CC}">
                <c16:uniqueId val="{0000000B-36AF-0446-8961-D54E53CA0ACF}"/>
              </c:ext>
            </c:extLst>
          </c:dPt>
          <c:dPt>
            <c:idx val="12"/>
            <c:invertIfNegative val="0"/>
            <c:bubble3D val="0"/>
            <c:spPr>
              <a:solidFill>
                <a:srgbClr val="142B41"/>
              </a:solidFill>
              <a:ln>
                <a:noFill/>
              </a:ln>
              <a:effectLst/>
            </c:spPr>
            <c:extLst>
              <c:ext xmlns:c16="http://schemas.microsoft.com/office/drawing/2014/chart" uri="{C3380CC4-5D6E-409C-BE32-E72D297353CC}">
                <c16:uniqueId val="{0000000D-36AF-0446-8961-D54E53CA0ACF}"/>
              </c:ext>
            </c:extLst>
          </c:dPt>
          <c:dPt>
            <c:idx val="13"/>
            <c:invertIfNegative val="0"/>
            <c:bubble3D val="0"/>
            <c:spPr>
              <a:solidFill>
                <a:srgbClr val="65A591"/>
              </a:solidFill>
              <a:ln>
                <a:noFill/>
              </a:ln>
              <a:effectLst/>
            </c:spPr>
            <c:extLst>
              <c:ext xmlns:c16="http://schemas.microsoft.com/office/drawing/2014/chart" uri="{C3380CC4-5D6E-409C-BE32-E72D297353CC}">
                <c16:uniqueId val="{0000000F-36AF-0446-8961-D54E53CA0ACF}"/>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SGP</c:v>
                </c:pt>
                <c:pt idx="1">
                  <c:v>JPN</c:v>
                </c:pt>
                <c:pt idx="2">
                  <c:v>KOR</c:v>
                </c:pt>
                <c:pt idx="3">
                  <c:v>UK</c:v>
                </c:pt>
                <c:pt idx="4">
                  <c:v>NETH</c:v>
                </c:pt>
                <c:pt idx="5">
                  <c:v>AUS</c:v>
                </c:pt>
                <c:pt idx="6">
                  <c:v>GER</c:v>
                </c:pt>
                <c:pt idx="7">
                  <c:v>NZ</c:v>
                </c:pt>
                <c:pt idx="8">
                  <c:v>SWE</c:v>
                </c:pt>
                <c:pt idx="9">
                  <c:v>NOR</c:v>
                </c:pt>
                <c:pt idx="10">
                  <c:v>CAN</c:v>
                </c:pt>
                <c:pt idx="11">
                  <c:v>SWIZ</c:v>
                </c:pt>
                <c:pt idx="12">
                  <c:v>FRA</c:v>
                </c:pt>
                <c:pt idx="13">
                  <c:v>US</c:v>
                </c:pt>
              </c:strCache>
            </c:strRef>
          </c:cat>
          <c:val>
            <c:numRef>
              <c:f>Sheet1!$B$2:$B$15</c:f>
              <c:numCache>
                <c:formatCode>0.0</c:formatCode>
                <c:ptCount val="14"/>
                <c:pt idx="0">
                  <c:v>4.7664465000000003E-2</c:v>
                </c:pt>
                <c:pt idx="1">
                  <c:v>5.7049268E-2</c:v>
                </c:pt>
                <c:pt idx="2">
                  <c:v>7.5559867000000003E-2</c:v>
                </c:pt>
                <c:pt idx="3">
                  <c:v>0.203736429</c:v>
                </c:pt>
                <c:pt idx="4">
                  <c:v>0.45314992399999998</c:v>
                </c:pt>
                <c:pt idx="5">
                  <c:v>0.54492531700000002</c:v>
                </c:pt>
                <c:pt idx="6">
                  <c:v>0.70835454200000003</c:v>
                </c:pt>
                <c:pt idx="7">
                  <c:v>0.94247906400000003</c:v>
                </c:pt>
                <c:pt idx="8">
                  <c:v>1.1484508710000001</c:v>
                </c:pt>
                <c:pt idx="9">
                  <c:v>1.2349872230000001</c:v>
                </c:pt>
                <c:pt idx="10">
                  <c:v>2.0798808069999999</c:v>
                </c:pt>
                <c:pt idx="11">
                  <c:v>2.105603168</c:v>
                </c:pt>
                <c:pt idx="12">
                  <c:v>2.1884404389999998</c:v>
                </c:pt>
                <c:pt idx="13">
                  <c:v>10.37940775</c:v>
                </c:pt>
              </c:numCache>
            </c:numRef>
          </c:val>
          <c:extLst>
            <c:ext xmlns:c16="http://schemas.microsoft.com/office/drawing/2014/chart" uri="{C3380CC4-5D6E-409C-BE32-E72D297353CC}">
              <c16:uniqueId val="{00000010-36AF-0446-8961-D54E53CA0ACF}"/>
            </c:ext>
          </c:extLst>
        </c:ser>
        <c:dLbls>
          <c:dLblPos val="inEnd"/>
          <c:showLegendKey val="0"/>
          <c:showVal val="1"/>
          <c:showCatName val="0"/>
          <c:showSerName val="0"/>
          <c:showPercent val="0"/>
          <c:showBubbleSize val="0"/>
        </c:dLbls>
        <c:gapWidth val="14"/>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0.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8186510093880149E-3"/>
          <c:y val="3.3591851713548074E-2"/>
          <c:w val="0.97026331501243224"/>
          <c:h val="0.84396726778735653"/>
        </c:manualLayout>
      </c:layout>
      <c:barChart>
        <c:barDir val="col"/>
        <c:grouping val="clustered"/>
        <c:varyColors val="0"/>
        <c:ser>
          <c:idx val="0"/>
          <c:order val="0"/>
          <c:tx>
            <c:strRef>
              <c:f>Sheet1!$B$1</c:f>
              <c:strCache>
                <c:ptCount val="1"/>
                <c:pt idx="0">
                  <c:v>Physical Violence by firearm</c:v>
                </c:pt>
              </c:strCache>
            </c:strRef>
          </c:tx>
          <c:spPr>
            <a:solidFill>
              <a:srgbClr val="142B41"/>
            </a:solidFill>
            <a:ln>
              <a:noFill/>
            </a:ln>
            <a:effectLst/>
          </c:spPr>
          <c:invertIfNegative val="0"/>
          <c:dPt>
            <c:idx val="1"/>
            <c:invertIfNegative val="0"/>
            <c:bubble3D val="0"/>
            <c:spPr>
              <a:solidFill>
                <a:srgbClr val="142B41"/>
              </a:solidFill>
              <a:ln>
                <a:noFill/>
              </a:ln>
              <a:effectLst/>
            </c:spPr>
            <c:extLst>
              <c:ext xmlns:c16="http://schemas.microsoft.com/office/drawing/2014/chart" uri="{C3380CC4-5D6E-409C-BE32-E72D297353CC}">
                <c16:uniqueId val="{00000001-194D-EF4D-8FBF-DDBDF89BF6E9}"/>
              </c:ext>
            </c:extLst>
          </c:dPt>
          <c:dPt>
            <c:idx val="3"/>
            <c:invertIfNegative val="0"/>
            <c:bubble3D val="0"/>
            <c:spPr>
              <a:solidFill>
                <a:srgbClr val="142B41"/>
              </a:solidFill>
              <a:ln>
                <a:noFill/>
              </a:ln>
              <a:effectLst/>
            </c:spPr>
            <c:extLst>
              <c:ext xmlns:c16="http://schemas.microsoft.com/office/drawing/2014/chart" uri="{C3380CC4-5D6E-409C-BE32-E72D297353CC}">
                <c16:uniqueId val="{00000003-194D-EF4D-8FBF-DDBDF89BF6E9}"/>
              </c:ext>
            </c:extLst>
          </c:dPt>
          <c:dPt>
            <c:idx val="4"/>
            <c:invertIfNegative val="0"/>
            <c:bubble3D val="0"/>
            <c:spPr>
              <a:solidFill>
                <a:srgbClr val="142B41"/>
              </a:solidFill>
              <a:ln>
                <a:noFill/>
              </a:ln>
              <a:effectLst/>
            </c:spPr>
            <c:extLst>
              <c:ext xmlns:c16="http://schemas.microsoft.com/office/drawing/2014/chart" uri="{C3380CC4-5D6E-409C-BE32-E72D297353CC}">
                <c16:uniqueId val="{00000005-194D-EF4D-8FBF-DDBDF89BF6E9}"/>
              </c:ext>
            </c:extLst>
          </c:dPt>
          <c:dPt>
            <c:idx val="6"/>
            <c:invertIfNegative val="0"/>
            <c:bubble3D val="0"/>
            <c:spPr>
              <a:solidFill>
                <a:srgbClr val="142B41"/>
              </a:solidFill>
              <a:ln>
                <a:noFill/>
              </a:ln>
              <a:effectLst/>
            </c:spPr>
            <c:extLst>
              <c:ext xmlns:c16="http://schemas.microsoft.com/office/drawing/2014/chart" uri="{C3380CC4-5D6E-409C-BE32-E72D297353CC}">
                <c16:uniqueId val="{00000007-194D-EF4D-8FBF-DDBDF89BF6E9}"/>
              </c:ext>
            </c:extLst>
          </c:dPt>
          <c:dPt>
            <c:idx val="8"/>
            <c:invertIfNegative val="0"/>
            <c:bubble3D val="0"/>
            <c:spPr>
              <a:solidFill>
                <a:srgbClr val="142B41"/>
              </a:solidFill>
              <a:ln>
                <a:noFill/>
              </a:ln>
              <a:effectLst/>
            </c:spPr>
            <c:extLst>
              <c:ext xmlns:c16="http://schemas.microsoft.com/office/drawing/2014/chart" uri="{C3380CC4-5D6E-409C-BE32-E72D297353CC}">
                <c16:uniqueId val="{00000009-194D-EF4D-8FBF-DDBDF89BF6E9}"/>
              </c:ext>
            </c:extLst>
          </c:dPt>
          <c:dPt>
            <c:idx val="9"/>
            <c:invertIfNegative val="0"/>
            <c:bubble3D val="0"/>
            <c:spPr>
              <a:solidFill>
                <a:srgbClr val="142B41"/>
              </a:solidFill>
              <a:ln>
                <a:noFill/>
              </a:ln>
              <a:effectLst/>
            </c:spPr>
            <c:extLst>
              <c:ext xmlns:c16="http://schemas.microsoft.com/office/drawing/2014/chart" uri="{C3380CC4-5D6E-409C-BE32-E72D297353CC}">
                <c16:uniqueId val="{0000000B-194D-EF4D-8FBF-DDBDF89BF6E9}"/>
              </c:ext>
            </c:extLst>
          </c:dPt>
          <c:dPt>
            <c:idx val="12"/>
            <c:invertIfNegative val="0"/>
            <c:bubble3D val="0"/>
            <c:spPr>
              <a:solidFill>
                <a:srgbClr val="142B41"/>
              </a:solidFill>
              <a:ln>
                <a:noFill/>
              </a:ln>
              <a:effectLst/>
            </c:spPr>
            <c:extLst>
              <c:ext xmlns:c16="http://schemas.microsoft.com/office/drawing/2014/chart" uri="{C3380CC4-5D6E-409C-BE32-E72D297353CC}">
                <c16:uniqueId val="{0000000D-194D-EF4D-8FBF-DDBDF89BF6E9}"/>
              </c:ext>
            </c:extLst>
          </c:dPt>
          <c:dPt>
            <c:idx val="13"/>
            <c:invertIfNegative val="0"/>
            <c:bubble3D val="0"/>
            <c:spPr>
              <a:solidFill>
                <a:srgbClr val="65A591"/>
              </a:solidFill>
              <a:ln>
                <a:noFill/>
              </a:ln>
              <a:effectLst/>
            </c:spPr>
            <c:extLst>
              <c:ext xmlns:c16="http://schemas.microsoft.com/office/drawing/2014/chart" uri="{C3380CC4-5D6E-409C-BE32-E72D297353CC}">
                <c16:uniqueId val="{0000000F-194D-EF4D-8FBF-DDBDF89BF6E9}"/>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SGP</c:v>
                </c:pt>
                <c:pt idx="1">
                  <c:v>JPN</c:v>
                </c:pt>
                <c:pt idx="2">
                  <c:v>KOR</c:v>
                </c:pt>
                <c:pt idx="3">
                  <c:v>UK</c:v>
                </c:pt>
                <c:pt idx="4">
                  <c:v>NOR</c:v>
                </c:pt>
                <c:pt idx="5">
                  <c:v>GER</c:v>
                </c:pt>
                <c:pt idx="6">
                  <c:v>NZ</c:v>
                </c:pt>
                <c:pt idx="7">
                  <c:v>AUS</c:v>
                </c:pt>
                <c:pt idx="8">
                  <c:v>SWIZ</c:v>
                </c:pt>
                <c:pt idx="9">
                  <c:v>NETH</c:v>
                </c:pt>
                <c:pt idx="10">
                  <c:v>SWE</c:v>
                </c:pt>
                <c:pt idx="11">
                  <c:v>FRA</c:v>
                </c:pt>
                <c:pt idx="12">
                  <c:v>CAN</c:v>
                </c:pt>
                <c:pt idx="13">
                  <c:v>US</c:v>
                </c:pt>
              </c:strCache>
            </c:strRef>
          </c:cat>
          <c:val>
            <c:numRef>
              <c:f>Sheet1!$B$2:$B$15</c:f>
              <c:numCache>
                <c:formatCode>0.00</c:formatCode>
                <c:ptCount val="14"/>
                <c:pt idx="0">
                  <c:v>1.3582039520013399E-2</c:v>
                </c:pt>
                <c:pt idx="1">
                  <c:v>1.60195079209382E-2</c:v>
                </c:pt>
                <c:pt idx="2">
                  <c:v>2.10165079140337E-2</c:v>
                </c:pt>
                <c:pt idx="3">
                  <c:v>3.9119536136529499E-2</c:v>
                </c:pt>
                <c:pt idx="4">
                  <c:v>7.1549414480774606E-2</c:v>
                </c:pt>
                <c:pt idx="5">
                  <c:v>8.2928534869520898E-2</c:v>
                </c:pt>
                <c:pt idx="6">
                  <c:v>0.15092349121056001</c:v>
                </c:pt>
                <c:pt idx="7">
                  <c:v>0.17718952394470899</c:v>
                </c:pt>
                <c:pt idx="8">
                  <c:v>0.18274597092624301</c:v>
                </c:pt>
                <c:pt idx="9">
                  <c:v>0.23034813339229199</c:v>
                </c:pt>
                <c:pt idx="10">
                  <c:v>0.25336083586471497</c:v>
                </c:pt>
                <c:pt idx="11">
                  <c:v>0.31543260693382502</c:v>
                </c:pt>
                <c:pt idx="12">
                  <c:v>0.49606990394354</c:v>
                </c:pt>
                <c:pt idx="13">
                  <c:v>4.1159083691718701</c:v>
                </c:pt>
              </c:numCache>
            </c:numRef>
          </c:val>
          <c:extLst>
            <c:ext xmlns:c16="http://schemas.microsoft.com/office/drawing/2014/chart" uri="{C3380CC4-5D6E-409C-BE32-E72D297353CC}">
              <c16:uniqueId val="{00000010-194D-EF4D-8FBF-DDBDF89BF6E9}"/>
            </c:ext>
          </c:extLst>
        </c:ser>
        <c:dLbls>
          <c:dLblPos val="inEnd"/>
          <c:showLegendKey val="0"/>
          <c:showVal val="1"/>
          <c:showCatName val="0"/>
          <c:showSerName val="0"/>
          <c:showPercent val="0"/>
          <c:showBubbleSize val="0"/>
        </c:dLbls>
        <c:gapWidth val="14"/>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0.0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8186510093880149E-3"/>
          <c:y val="3.3591851713548074E-2"/>
          <c:w val="0.97026331501243224"/>
          <c:h val="0.84396726778735653"/>
        </c:manualLayout>
      </c:layout>
      <c:barChart>
        <c:barDir val="col"/>
        <c:grouping val="clustered"/>
        <c:varyColors val="0"/>
        <c:ser>
          <c:idx val="0"/>
          <c:order val="0"/>
          <c:tx>
            <c:strRef>
              <c:f>Sheet1!$B$1</c:f>
              <c:strCache>
                <c:ptCount val="1"/>
                <c:pt idx="0">
                  <c:v>Self-harm by firearm</c:v>
                </c:pt>
              </c:strCache>
            </c:strRef>
          </c:tx>
          <c:spPr>
            <a:solidFill>
              <a:srgbClr val="142B41"/>
            </a:solidFill>
            <a:ln>
              <a:noFill/>
            </a:ln>
            <a:effectLst/>
          </c:spPr>
          <c:invertIfNegative val="0"/>
          <c:dPt>
            <c:idx val="1"/>
            <c:invertIfNegative val="0"/>
            <c:bubble3D val="0"/>
            <c:spPr>
              <a:solidFill>
                <a:srgbClr val="142B41"/>
              </a:solidFill>
              <a:ln>
                <a:noFill/>
              </a:ln>
              <a:effectLst/>
            </c:spPr>
            <c:extLst>
              <c:ext xmlns:c16="http://schemas.microsoft.com/office/drawing/2014/chart" uri="{C3380CC4-5D6E-409C-BE32-E72D297353CC}">
                <c16:uniqueId val="{00000001-D9AB-074D-A1A6-A1E6A60D7E16}"/>
              </c:ext>
            </c:extLst>
          </c:dPt>
          <c:dPt>
            <c:idx val="3"/>
            <c:invertIfNegative val="0"/>
            <c:bubble3D val="0"/>
            <c:spPr>
              <a:solidFill>
                <a:srgbClr val="142B41"/>
              </a:solidFill>
              <a:ln>
                <a:noFill/>
              </a:ln>
              <a:effectLst/>
            </c:spPr>
            <c:extLst>
              <c:ext xmlns:c16="http://schemas.microsoft.com/office/drawing/2014/chart" uri="{C3380CC4-5D6E-409C-BE32-E72D297353CC}">
                <c16:uniqueId val="{00000003-D9AB-074D-A1A6-A1E6A60D7E16}"/>
              </c:ext>
            </c:extLst>
          </c:dPt>
          <c:dPt>
            <c:idx val="4"/>
            <c:invertIfNegative val="0"/>
            <c:bubble3D val="0"/>
            <c:spPr>
              <a:solidFill>
                <a:srgbClr val="142B41"/>
              </a:solidFill>
              <a:ln>
                <a:noFill/>
              </a:ln>
              <a:effectLst/>
            </c:spPr>
            <c:extLst>
              <c:ext xmlns:c16="http://schemas.microsoft.com/office/drawing/2014/chart" uri="{C3380CC4-5D6E-409C-BE32-E72D297353CC}">
                <c16:uniqueId val="{00000005-D9AB-074D-A1A6-A1E6A60D7E16}"/>
              </c:ext>
            </c:extLst>
          </c:dPt>
          <c:dPt>
            <c:idx val="6"/>
            <c:invertIfNegative val="0"/>
            <c:bubble3D val="0"/>
            <c:spPr>
              <a:solidFill>
                <a:srgbClr val="142B41"/>
              </a:solidFill>
              <a:ln>
                <a:noFill/>
              </a:ln>
              <a:effectLst/>
            </c:spPr>
            <c:extLst>
              <c:ext xmlns:c16="http://schemas.microsoft.com/office/drawing/2014/chart" uri="{C3380CC4-5D6E-409C-BE32-E72D297353CC}">
                <c16:uniqueId val="{00000007-D9AB-074D-A1A6-A1E6A60D7E16}"/>
              </c:ext>
            </c:extLst>
          </c:dPt>
          <c:dPt>
            <c:idx val="8"/>
            <c:invertIfNegative val="0"/>
            <c:bubble3D val="0"/>
            <c:spPr>
              <a:solidFill>
                <a:srgbClr val="142B41"/>
              </a:solidFill>
              <a:ln>
                <a:noFill/>
              </a:ln>
              <a:effectLst/>
            </c:spPr>
            <c:extLst>
              <c:ext xmlns:c16="http://schemas.microsoft.com/office/drawing/2014/chart" uri="{C3380CC4-5D6E-409C-BE32-E72D297353CC}">
                <c16:uniqueId val="{00000009-D9AB-074D-A1A6-A1E6A60D7E16}"/>
              </c:ext>
            </c:extLst>
          </c:dPt>
          <c:dPt>
            <c:idx val="9"/>
            <c:invertIfNegative val="0"/>
            <c:bubble3D val="0"/>
            <c:spPr>
              <a:solidFill>
                <a:srgbClr val="142B41"/>
              </a:solidFill>
              <a:ln>
                <a:noFill/>
              </a:ln>
              <a:effectLst/>
            </c:spPr>
            <c:extLst>
              <c:ext xmlns:c16="http://schemas.microsoft.com/office/drawing/2014/chart" uri="{C3380CC4-5D6E-409C-BE32-E72D297353CC}">
                <c16:uniqueId val="{0000000B-D9AB-074D-A1A6-A1E6A60D7E16}"/>
              </c:ext>
            </c:extLst>
          </c:dPt>
          <c:dPt>
            <c:idx val="12"/>
            <c:invertIfNegative val="0"/>
            <c:bubble3D val="0"/>
            <c:spPr>
              <a:solidFill>
                <a:srgbClr val="142B41"/>
              </a:solidFill>
              <a:ln>
                <a:noFill/>
              </a:ln>
              <a:effectLst/>
            </c:spPr>
            <c:extLst>
              <c:ext xmlns:c16="http://schemas.microsoft.com/office/drawing/2014/chart" uri="{C3380CC4-5D6E-409C-BE32-E72D297353CC}">
                <c16:uniqueId val="{0000000D-D9AB-074D-A1A6-A1E6A60D7E16}"/>
              </c:ext>
            </c:extLst>
          </c:dPt>
          <c:dPt>
            <c:idx val="13"/>
            <c:invertIfNegative val="0"/>
            <c:bubble3D val="0"/>
            <c:spPr>
              <a:solidFill>
                <a:srgbClr val="65A591"/>
              </a:solidFill>
              <a:ln>
                <a:noFill/>
              </a:ln>
              <a:effectLst/>
            </c:spPr>
            <c:extLst>
              <c:ext xmlns:c16="http://schemas.microsoft.com/office/drawing/2014/chart" uri="{C3380CC4-5D6E-409C-BE32-E72D297353CC}">
                <c16:uniqueId val="{0000000F-D9AB-074D-A1A6-A1E6A60D7E16}"/>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SGP</c:v>
                </c:pt>
                <c:pt idx="1">
                  <c:v>JPN</c:v>
                </c:pt>
                <c:pt idx="2">
                  <c:v>KOR</c:v>
                </c:pt>
                <c:pt idx="3">
                  <c:v>UK</c:v>
                </c:pt>
                <c:pt idx="4">
                  <c:v>NETH</c:v>
                </c:pt>
                <c:pt idx="5">
                  <c:v>AUS</c:v>
                </c:pt>
                <c:pt idx="6">
                  <c:v>GER</c:v>
                </c:pt>
                <c:pt idx="7">
                  <c:v>NZ</c:v>
                </c:pt>
                <c:pt idx="8">
                  <c:v>SWE</c:v>
                </c:pt>
                <c:pt idx="9">
                  <c:v>NOR</c:v>
                </c:pt>
                <c:pt idx="10">
                  <c:v>CAN</c:v>
                </c:pt>
                <c:pt idx="11">
                  <c:v>SWIZ</c:v>
                </c:pt>
                <c:pt idx="12">
                  <c:v>FRA</c:v>
                </c:pt>
                <c:pt idx="13">
                  <c:v>US</c:v>
                </c:pt>
              </c:strCache>
            </c:strRef>
          </c:cat>
          <c:val>
            <c:numRef>
              <c:f>Sheet1!$B$2:$B$15</c:f>
              <c:numCache>
                <c:formatCode>0.00</c:formatCode>
                <c:ptCount val="14"/>
                <c:pt idx="0">
                  <c:v>2.0868719323259399E-2</c:v>
                </c:pt>
                <c:pt idx="1">
                  <c:v>2.6452421854728798E-2</c:v>
                </c:pt>
                <c:pt idx="2">
                  <c:v>3.3531842742207399E-2</c:v>
                </c:pt>
                <c:pt idx="3">
                  <c:v>0.137933247336084</c:v>
                </c:pt>
                <c:pt idx="4">
                  <c:v>0.19825143108690099</c:v>
                </c:pt>
                <c:pt idx="5">
                  <c:v>0.58310276084578005</c:v>
                </c:pt>
                <c:pt idx="6">
                  <c:v>0.59606397749236495</c:v>
                </c:pt>
                <c:pt idx="7">
                  <c:v>0.71237166893200199</c:v>
                </c:pt>
                <c:pt idx="8">
                  <c:v>0.84699111164005603</c:v>
                </c:pt>
                <c:pt idx="9">
                  <c:v>1.10826382603712</c:v>
                </c:pt>
                <c:pt idx="10">
                  <c:v>1.4720791889197899</c:v>
                </c:pt>
                <c:pt idx="11">
                  <c:v>1.6905099786383599</c:v>
                </c:pt>
                <c:pt idx="12">
                  <c:v>1.7048318437413901</c:v>
                </c:pt>
                <c:pt idx="13">
                  <c:v>5.7605778485418302</c:v>
                </c:pt>
              </c:numCache>
            </c:numRef>
          </c:val>
          <c:extLst>
            <c:ext xmlns:c16="http://schemas.microsoft.com/office/drawing/2014/chart" uri="{C3380CC4-5D6E-409C-BE32-E72D297353CC}">
              <c16:uniqueId val="{00000010-D9AB-074D-A1A6-A1E6A60D7E16}"/>
            </c:ext>
          </c:extLst>
        </c:ser>
        <c:dLbls>
          <c:dLblPos val="inEnd"/>
          <c:showLegendKey val="0"/>
          <c:showVal val="1"/>
          <c:showCatName val="0"/>
          <c:showSerName val="0"/>
          <c:showPercent val="0"/>
          <c:showBubbleSize val="0"/>
        </c:dLbls>
        <c:gapWidth val="14"/>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0.00"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8186510093880149E-3"/>
          <c:y val="3.3591851713548074E-2"/>
          <c:w val="0.97026331501243224"/>
          <c:h val="0.84396726778735653"/>
        </c:manualLayout>
      </c:layout>
      <c:barChart>
        <c:barDir val="col"/>
        <c:grouping val="clustered"/>
        <c:varyColors val="0"/>
        <c:ser>
          <c:idx val="0"/>
          <c:order val="0"/>
          <c:tx>
            <c:strRef>
              <c:f>Sheet1!$B$1</c:f>
              <c:strCache>
                <c:ptCount val="1"/>
                <c:pt idx="0">
                  <c:v>female deaths by firearm</c:v>
                </c:pt>
              </c:strCache>
            </c:strRef>
          </c:tx>
          <c:spPr>
            <a:solidFill>
              <a:srgbClr val="142B41"/>
            </a:solidFill>
            <a:ln>
              <a:noFill/>
            </a:ln>
            <a:effectLst/>
          </c:spPr>
          <c:invertIfNegative val="0"/>
          <c:dPt>
            <c:idx val="1"/>
            <c:invertIfNegative val="0"/>
            <c:bubble3D val="0"/>
            <c:spPr>
              <a:solidFill>
                <a:srgbClr val="142B41"/>
              </a:solidFill>
              <a:ln>
                <a:noFill/>
              </a:ln>
              <a:effectLst/>
            </c:spPr>
            <c:extLst>
              <c:ext xmlns:c16="http://schemas.microsoft.com/office/drawing/2014/chart" uri="{C3380CC4-5D6E-409C-BE32-E72D297353CC}">
                <c16:uniqueId val="{00000001-D060-0D4E-86D6-E167FCF522AC}"/>
              </c:ext>
            </c:extLst>
          </c:dPt>
          <c:dPt>
            <c:idx val="3"/>
            <c:invertIfNegative val="0"/>
            <c:bubble3D val="0"/>
            <c:spPr>
              <a:solidFill>
                <a:srgbClr val="142B41"/>
              </a:solidFill>
              <a:ln>
                <a:noFill/>
              </a:ln>
              <a:effectLst/>
            </c:spPr>
            <c:extLst>
              <c:ext xmlns:c16="http://schemas.microsoft.com/office/drawing/2014/chart" uri="{C3380CC4-5D6E-409C-BE32-E72D297353CC}">
                <c16:uniqueId val="{00000003-D060-0D4E-86D6-E167FCF522AC}"/>
              </c:ext>
            </c:extLst>
          </c:dPt>
          <c:dPt>
            <c:idx val="4"/>
            <c:invertIfNegative val="0"/>
            <c:bubble3D val="0"/>
            <c:spPr>
              <a:solidFill>
                <a:srgbClr val="142B41"/>
              </a:solidFill>
              <a:ln>
                <a:noFill/>
              </a:ln>
              <a:effectLst/>
            </c:spPr>
            <c:extLst>
              <c:ext xmlns:c16="http://schemas.microsoft.com/office/drawing/2014/chart" uri="{C3380CC4-5D6E-409C-BE32-E72D297353CC}">
                <c16:uniqueId val="{00000005-D060-0D4E-86D6-E167FCF522AC}"/>
              </c:ext>
            </c:extLst>
          </c:dPt>
          <c:dPt>
            <c:idx val="6"/>
            <c:invertIfNegative val="0"/>
            <c:bubble3D val="0"/>
            <c:spPr>
              <a:solidFill>
                <a:srgbClr val="142B41"/>
              </a:solidFill>
              <a:ln>
                <a:noFill/>
              </a:ln>
              <a:effectLst/>
            </c:spPr>
            <c:extLst>
              <c:ext xmlns:c16="http://schemas.microsoft.com/office/drawing/2014/chart" uri="{C3380CC4-5D6E-409C-BE32-E72D297353CC}">
                <c16:uniqueId val="{00000007-D060-0D4E-86D6-E167FCF522AC}"/>
              </c:ext>
            </c:extLst>
          </c:dPt>
          <c:dPt>
            <c:idx val="8"/>
            <c:invertIfNegative val="0"/>
            <c:bubble3D val="0"/>
            <c:spPr>
              <a:solidFill>
                <a:srgbClr val="142B41"/>
              </a:solidFill>
              <a:ln>
                <a:noFill/>
              </a:ln>
              <a:effectLst/>
            </c:spPr>
            <c:extLst>
              <c:ext xmlns:c16="http://schemas.microsoft.com/office/drawing/2014/chart" uri="{C3380CC4-5D6E-409C-BE32-E72D297353CC}">
                <c16:uniqueId val="{00000009-D060-0D4E-86D6-E167FCF522AC}"/>
              </c:ext>
            </c:extLst>
          </c:dPt>
          <c:dPt>
            <c:idx val="9"/>
            <c:invertIfNegative val="0"/>
            <c:bubble3D val="0"/>
            <c:spPr>
              <a:solidFill>
                <a:srgbClr val="142B41"/>
              </a:solidFill>
              <a:ln>
                <a:noFill/>
              </a:ln>
              <a:effectLst/>
            </c:spPr>
            <c:extLst>
              <c:ext xmlns:c16="http://schemas.microsoft.com/office/drawing/2014/chart" uri="{C3380CC4-5D6E-409C-BE32-E72D297353CC}">
                <c16:uniqueId val="{0000000B-D060-0D4E-86D6-E167FCF522AC}"/>
              </c:ext>
            </c:extLst>
          </c:dPt>
          <c:dPt>
            <c:idx val="12"/>
            <c:invertIfNegative val="0"/>
            <c:bubble3D val="0"/>
            <c:spPr>
              <a:solidFill>
                <a:srgbClr val="142B41"/>
              </a:solidFill>
              <a:ln>
                <a:noFill/>
              </a:ln>
              <a:effectLst/>
            </c:spPr>
            <c:extLst>
              <c:ext xmlns:c16="http://schemas.microsoft.com/office/drawing/2014/chart" uri="{C3380CC4-5D6E-409C-BE32-E72D297353CC}">
                <c16:uniqueId val="{0000000D-D060-0D4E-86D6-E167FCF522AC}"/>
              </c:ext>
            </c:extLst>
          </c:dPt>
          <c:dPt>
            <c:idx val="13"/>
            <c:invertIfNegative val="0"/>
            <c:bubble3D val="0"/>
            <c:spPr>
              <a:solidFill>
                <a:srgbClr val="65A591"/>
              </a:solidFill>
              <a:ln>
                <a:noFill/>
              </a:ln>
              <a:effectLst/>
            </c:spPr>
            <c:extLst>
              <c:ext xmlns:c16="http://schemas.microsoft.com/office/drawing/2014/chart" uri="{C3380CC4-5D6E-409C-BE32-E72D297353CC}">
                <c16:uniqueId val="{0000000F-D060-0D4E-86D6-E167FCF522AC}"/>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SGP</c:v>
                </c:pt>
                <c:pt idx="1">
                  <c:v>KOR</c:v>
                </c:pt>
                <c:pt idx="2">
                  <c:v>UK</c:v>
                </c:pt>
                <c:pt idx="3">
                  <c:v>NETH</c:v>
                </c:pt>
                <c:pt idx="4">
                  <c:v>NOR</c:v>
                </c:pt>
                <c:pt idx="5">
                  <c:v>SWE</c:v>
                </c:pt>
                <c:pt idx="6">
                  <c:v>JPN</c:v>
                </c:pt>
                <c:pt idx="7">
                  <c:v>GER</c:v>
                </c:pt>
                <c:pt idx="8">
                  <c:v>AUS</c:v>
                </c:pt>
                <c:pt idx="9">
                  <c:v>NZ</c:v>
                </c:pt>
                <c:pt idx="10">
                  <c:v>CAN</c:v>
                </c:pt>
                <c:pt idx="11">
                  <c:v>SWIZ</c:v>
                </c:pt>
                <c:pt idx="12">
                  <c:v>FRA</c:v>
                </c:pt>
                <c:pt idx="13">
                  <c:v>US</c:v>
                </c:pt>
              </c:strCache>
            </c:strRef>
          </c:cat>
          <c:val>
            <c:numRef>
              <c:f>Sheet1!$B$2:$B$15</c:f>
              <c:numCache>
                <c:formatCode>#,##0.00_ ;\-#,##0.00\ </c:formatCode>
                <c:ptCount val="14"/>
                <c:pt idx="0">
                  <c:v>3.1014890937807453E-2</c:v>
                </c:pt>
                <c:pt idx="1">
                  <c:v>3.1057227750413346E-2</c:v>
                </c:pt>
                <c:pt idx="2">
                  <c:v>5.2412835798038349E-2</c:v>
                </c:pt>
                <c:pt idx="3">
                  <c:v>0.10027684236782244</c:v>
                </c:pt>
                <c:pt idx="4">
                  <c:v>0.11687549120181498</c:v>
                </c:pt>
                <c:pt idx="5">
                  <c:v>0.12367164276210478</c:v>
                </c:pt>
                <c:pt idx="6">
                  <c:v>0.12525697863904228</c:v>
                </c:pt>
                <c:pt idx="7">
                  <c:v>0.12894022891800205</c:v>
                </c:pt>
                <c:pt idx="8">
                  <c:v>0.16573353486159226</c:v>
                </c:pt>
                <c:pt idx="9">
                  <c:v>0.19993569168874084</c:v>
                </c:pt>
                <c:pt idx="10">
                  <c:v>0.31755632836157804</c:v>
                </c:pt>
                <c:pt idx="11">
                  <c:v>0.36556799899426146</c:v>
                </c:pt>
                <c:pt idx="12">
                  <c:v>0.40172164839749369</c:v>
                </c:pt>
                <c:pt idx="13">
                  <c:v>3.2413736859542803</c:v>
                </c:pt>
              </c:numCache>
            </c:numRef>
          </c:val>
          <c:extLst>
            <c:ext xmlns:c16="http://schemas.microsoft.com/office/drawing/2014/chart" uri="{C3380CC4-5D6E-409C-BE32-E72D297353CC}">
              <c16:uniqueId val="{00000010-D060-0D4E-86D6-E167FCF522AC}"/>
            </c:ext>
          </c:extLst>
        </c:ser>
        <c:dLbls>
          <c:dLblPos val="inEnd"/>
          <c:showLegendKey val="0"/>
          <c:showVal val="1"/>
          <c:showCatName val="0"/>
          <c:showSerName val="0"/>
          <c:showPercent val="0"/>
          <c:showBubbleSize val="0"/>
        </c:dLbls>
        <c:gapWidth val="14"/>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scaling>
        <c:delete val="1"/>
        <c:axPos val="l"/>
        <c:numFmt formatCode="#,##0.00_ ;\-#,##0.00\ " sourceLinked="1"/>
        <c:majorTickMark val="none"/>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8186510093880149E-3"/>
          <c:y val="3.8454138141467739E-2"/>
          <c:w val="0.97026331501243224"/>
          <c:h val="0.88431112453167571"/>
        </c:manualLayout>
      </c:layout>
      <c:barChart>
        <c:barDir val="col"/>
        <c:grouping val="clustered"/>
        <c:varyColors val="0"/>
        <c:ser>
          <c:idx val="0"/>
          <c:order val="0"/>
          <c:tx>
            <c:strRef>
              <c:f>Sheet1!$B$1</c:f>
              <c:strCache>
                <c:ptCount val="1"/>
                <c:pt idx="0">
                  <c:v>Population</c:v>
                </c:pt>
              </c:strCache>
            </c:strRef>
          </c:tx>
          <c:spPr>
            <a:solidFill>
              <a:schemeClr val="tx2"/>
            </a:solidFill>
            <a:ln>
              <a:noFill/>
            </a:ln>
            <a:effectLst/>
          </c:spPr>
          <c:invertIfNegative val="0"/>
          <c:dPt>
            <c:idx val="1"/>
            <c:invertIfNegative val="0"/>
            <c:bubble3D val="0"/>
            <c:spPr>
              <a:solidFill>
                <a:schemeClr val="tx2"/>
              </a:solidFill>
              <a:ln>
                <a:noFill/>
              </a:ln>
              <a:effectLst/>
            </c:spPr>
            <c:extLst>
              <c:ext xmlns:c16="http://schemas.microsoft.com/office/drawing/2014/chart" uri="{C3380CC4-5D6E-409C-BE32-E72D297353CC}">
                <c16:uniqueId val="{00000001-0EAA-5947-BB03-E1B9636682B0}"/>
              </c:ext>
            </c:extLst>
          </c:dPt>
          <c:dPt>
            <c:idx val="3"/>
            <c:invertIfNegative val="0"/>
            <c:bubble3D val="0"/>
            <c:spPr>
              <a:solidFill>
                <a:schemeClr val="tx2"/>
              </a:solidFill>
              <a:ln>
                <a:noFill/>
              </a:ln>
              <a:effectLst/>
            </c:spPr>
            <c:extLst>
              <c:ext xmlns:c16="http://schemas.microsoft.com/office/drawing/2014/chart" uri="{C3380CC4-5D6E-409C-BE32-E72D297353CC}">
                <c16:uniqueId val="{00000003-0EAA-5947-BB03-E1B9636682B0}"/>
              </c:ext>
            </c:extLst>
          </c:dPt>
          <c:dPt>
            <c:idx val="4"/>
            <c:invertIfNegative val="0"/>
            <c:bubble3D val="0"/>
            <c:spPr>
              <a:solidFill>
                <a:schemeClr val="tx2"/>
              </a:solidFill>
              <a:ln>
                <a:noFill/>
              </a:ln>
              <a:effectLst/>
            </c:spPr>
            <c:extLst>
              <c:ext xmlns:c16="http://schemas.microsoft.com/office/drawing/2014/chart" uri="{C3380CC4-5D6E-409C-BE32-E72D297353CC}">
                <c16:uniqueId val="{00000005-0EAA-5947-BB03-E1B9636682B0}"/>
              </c:ext>
            </c:extLst>
          </c:dPt>
          <c:dPt>
            <c:idx val="6"/>
            <c:invertIfNegative val="0"/>
            <c:bubble3D val="0"/>
            <c:spPr>
              <a:solidFill>
                <a:schemeClr val="tx2"/>
              </a:solidFill>
              <a:ln>
                <a:noFill/>
              </a:ln>
              <a:effectLst/>
            </c:spPr>
            <c:extLst>
              <c:ext xmlns:c16="http://schemas.microsoft.com/office/drawing/2014/chart" uri="{C3380CC4-5D6E-409C-BE32-E72D297353CC}">
                <c16:uniqueId val="{00000007-0EAA-5947-BB03-E1B9636682B0}"/>
              </c:ext>
            </c:extLst>
          </c:dPt>
          <c:dPt>
            <c:idx val="8"/>
            <c:invertIfNegative val="0"/>
            <c:bubble3D val="0"/>
            <c:spPr>
              <a:solidFill>
                <a:schemeClr val="tx2"/>
              </a:solidFill>
              <a:ln>
                <a:noFill/>
              </a:ln>
              <a:effectLst/>
            </c:spPr>
            <c:extLst>
              <c:ext xmlns:c16="http://schemas.microsoft.com/office/drawing/2014/chart" uri="{C3380CC4-5D6E-409C-BE32-E72D297353CC}">
                <c16:uniqueId val="{00000009-0EAA-5947-BB03-E1B9636682B0}"/>
              </c:ext>
            </c:extLst>
          </c:dPt>
          <c:dPt>
            <c:idx val="9"/>
            <c:invertIfNegative val="0"/>
            <c:bubble3D val="0"/>
            <c:spPr>
              <a:solidFill>
                <a:schemeClr val="tx2"/>
              </a:solidFill>
              <a:ln>
                <a:noFill/>
              </a:ln>
              <a:effectLst/>
            </c:spPr>
            <c:extLst>
              <c:ext xmlns:c16="http://schemas.microsoft.com/office/drawing/2014/chart" uri="{C3380CC4-5D6E-409C-BE32-E72D297353CC}">
                <c16:uniqueId val="{0000000B-0EAA-5947-BB03-E1B9636682B0}"/>
              </c:ext>
            </c:extLst>
          </c:dPt>
          <c:dPt>
            <c:idx val="12"/>
            <c:invertIfNegative val="0"/>
            <c:bubble3D val="0"/>
            <c:spPr>
              <a:solidFill>
                <a:schemeClr val="tx2"/>
              </a:solidFill>
              <a:ln>
                <a:noFill/>
              </a:ln>
              <a:effectLst/>
            </c:spPr>
            <c:extLst>
              <c:ext xmlns:c16="http://schemas.microsoft.com/office/drawing/2014/chart" uri="{C3380CC4-5D6E-409C-BE32-E72D297353CC}">
                <c16:uniqueId val="{0000000D-0EAA-5947-BB03-E1B9636682B0}"/>
              </c:ext>
            </c:extLst>
          </c:dPt>
          <c:dPt>
            <c:idx val="13"/>
            <c:invertIfNegative val="0"/>
            <c:bubble3D val="0"/>
            <c:spPr>
              <a:solidFill>
                <a:schemeClr val="tx2"/>
              </a:solidFill>
              <a:ln>
                <a:noFill/>
              </a:ln>
              <a:effectLst/>
            </c:spPr>
            <c:extLst>
              <c:ext xmlns:c16="http://schemas.microsoft.com/office/drawing/2014/chart" uri="{C3380CC4-5D6E-409C-BE32-E72D297353CC}">
                <c16:uniqueId val="{0000000F-0EAA-5947-BB03-E1B9636682B0}"/>
              </c:ext>
            </c:extLst>
          </c:dPt>
          <c:dLbls>
            <c:spPr>
              <a:noFill/>
              <a:ln>
                <a:noFill/>
              </a:ln>
              <a:effectLst/>
            </c:spPr>
            <c:txPr>
              <a:bodyPr rot="-5400000" spcFirstLastPara="1" vertOverflow="ellipsis"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NZ</c:v>
                </c:pt>
                <c:pt idx="1">
                  <c:v>NOR</c:v>
                </c:pt>
                <c:pt idx="2">
                  <c:v>SGP</c:v>
                </c:pt>
                <c:pt idx="3">
                  <c:v>SWIZ</c:v>
                </c:pt>
                <c:pt idx="4">
                  <c:v>SWE</c:v>
                </c:pt>
                <c:pt idx="5">
                  <c:v>NETH</c:v>
                </c:pt>
                <c:pt idx="6">
                  <c:v>AUS</c:v>
                </c:pt>
                <c:pt idx="7">
                  <c:v>CAN</c:v>
                </c:pt>
                <c:pt idx="8">
                  <c:v>KOR</c:v>
                </c:pt>
                <c:pt idx="9">
                  <c:v>FRA</c:v>
                </c:pt>
                <c:pt idx="10">
                  <c:v>UK</c:v>
                </c:pt>
                <c:pt idx="11">
                  <c:v>GER</c:v>
                </c:pt>
                <c:pt idx="12">
                  <c:v>JPN</c:v>
                </c:pt>
                <c:pt idx="13">
                  <c:v>US</c:v>
                </c:pt>
              </c:strCache>
            </c:strRef>
          </c:cat>
          <c:val>
            <c:numRef>
              <c:f>Sheet1!$B$2:$B$15</c:f>
              <c:numCache>
                <c:formatCode>#0.0,,</c:formatCode>
                <c:ptCount val="14"/>
                <c:pt idx="0">
                  <c:v>4605000</c:v>
                </c:pt>
                <c:pt idx="1">
                  <c:v>5331000</c:v>
                </c:pt>
                <c:pt idx="2">
                  <c:v>5785000</c:v>
                </c:pt>
                <c:pt idx="3">
                  <c:v>8454000</c:v>
                </c:pt>
                <c:pt idx="4">
                  <c:v>9921000</c:v>
                </c:pt>
                <c:pt idx="5">
                  <c:v>17033000</c:v>
                </c:pt>
                <c:pt idx="6">
                  <c:v>24642000</c:v>
                </c:pt>
                <c:pt idx="7">
                  <c:v>36626000</c:v>
                </c:pt>
                <c:pt idx="8">
                  <c:v>50705000</c:v>
                </c:pt>
                <c:pt idx="9">
                  <c:v>64939000</c:v>
                </c:pt>
                <c:pt idx="10">
                  <c:v>66186000</c:v>
                </c:pt>
                <c:pt idx="11">
                  <c:v>80636000</c:v>
                </c:pt>
                <c:pt idx="12">
                  <c:v>126045000</c:v>
                </c:pt>
                <c:pt idx="13">
                  <c:v>326474000</c:v>
                </c:pt>
              </c:numCache>
            </c:numRef>
          </c:val>
          <c:extLst>
            <c:ext xmlns:c16="http://schemas.microsoft.com/office/drawing/2014/chart" uri="{C3380CC4-5D6E-409C-BE32-E72D297353CC}">
              <c16:uniqueId val="{00000010-0EAA-5947-BB03-E1B9636682B0}"/>
            </c:ext>
          </c:extLst>
        </c:ser>
        <c:ser>
          <c:idx val="1"/>
          <c:order val="1"/>
          <c:tx>
            <c:strRef>
              <c:f>Sheet1!$C$1</c:f>
              <c:strCache>
                <c:ptCount val="1"/>
                <c:pt idx="0">
                  <c:v>Number of firearms</c:v>
                </c:pt>
              </c:strCache>
            </c:strRef>
          </c:tx>
          <c:spPr>
            <a:solidFill>
              <a:schemeClr val="accent2"/>
            </a:solidFill>
            <a:ln>
              <a:noFill/>
            </a:ln>
            <a:effectLst/>
          </c:spPr>
          <c:invertIfNegative val="0"/>
          <c:dLbls>
            <c:spPr>
              <a:noFill/>
              <a:ln>
                <a:noFill/>
              </a:ln>
              <a:effectLst/>
            </c:spPr>
            <c:txPr>
              <a:bodyPr rot="-5400000" spcFirstLastPara="1" vertOverflow="ellipsis"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NZ</c:v>
                </c:pt>
                <c:pt idx="1">
                  <c:v>NOR</c:v>
                </c:pt>
                <c:pt idx="2">
                  <c:v>SGP</c:v>
                </c:pt>
                <c:pt idx="3">
                  <c:v>SWIZ</c:v>
                </c:pt>
                <c:pt idx="4">
                  <c:v>SWE</c:v>
                </c:pt>
                <c:pt idx="5">
                  <c:v>NETH</c:v>
                </c:pt>
                <c:pt idx="6">
                  <c:v>AUS</c:v>
                </c:pt>
                <c:pt idx="7">
                  <c:v>CAN</c:v>
                </c:pt>
                <c:pt idx="8">
                  <c:v>KOR</c:v>
                </c:pt>
                <c:pt idx="9">
                  <c:v>FRA</c:v>
                </c:pt>
                <c:pt idx="10">
                  <c:v>UK</c:v>
                </c:pt>
                <c:pt idx="11">
                  <c:v>GER</c:v>
                </c:pt>
                <c:pt idx="12">
                  <c:v>JPN</c:v>
                </c:pt>
                <c:pt idx="13">
                  <c:v>US</c:v>
                </c:pt>
              </c:strCache>
            </c:strRef>
          </c:cat>
          <c:val>
            <c:numRef>
              <c:f>Sheet1!$C$2:$C$15</c:f>
              <c:numCache>
                <c:formatCode>#0.0,,</c:formatCode>
                <c:ptCount val="14"/>
                <c:pt idx="0">
                  <c:v>1212000</c:v>
                </c:pt>
                <c:pt idx="1">
                  <c:v>1537000</c:v>
                </c:pt>
                <c:pt idx="2">
                  <c:v>20000</c:v>
                </c:pt>
                <c:pt idx="3">
                  <c:v>2332000</c:v>
                </c:pt>
                <c:pt idx="4">
                  <c:v>2292000</c:v>
                </c:pt>
                <c:pt idx="5">
                  <c:v>442000</c:v>
                </c:pt>
                <c:pt idx="6">
                  <c:v>3573000</c:v>
                </c:pt>
                <c:pt idx="7">
                  <c:v>12708000</c:v>
                </c:pt>
                <c:pt idx="8">
                  <c:v>79000</c:v>
                </c:pt>
                <c:pt idx="9">
                  <c:v>12732000</c:v>
                </c:pt>
                <c:pt idx="10">
                  <c:v>3242000</c:v>
                </c:pt>
                <c:pt idx="11">
                  <c:v>15822000</c:v>
                </c:pt>
                <c:pt idx="12">
                  <c:v>377000</c:v>
                </c:pt>
                <c:pt idx="13">
                  <c:v>393347000</c:v>
                </c:pt>
              </c:numCache>
            </c:numRef>
          </c:val>
          <c:extLst>
            <c:ext xmlns:c16="http://schemas.microsoft.com/office/drawing/2014/chart" uri="{C3380CC4-5D6E-409C-BE32-E72D297353CC}">
              <c16:uniqueId val="{00000011-0EAA-5947-BB03-E1B9636682B0}"/>
            </c:ext>
          </c:extLst>
        </c:ser>
        <c:dLbls>
          <c:dLblPos val="outEnd"/>
          <c:showLegendKey val="0"/>
          <c:showVal val="1"/>
          <c:showCatName val="0"/>
          <c:showSerName val="0"/>
          <c:showPercent val="0"/>
          <c:showBubbleSize val="0"/>
        </c:dLbls>
        <c:gapWidth val="50"/>
        <c:axId val="1666536176"/>
        <c:axId val="1666457536"/>
      </c:barChart>
      <c:catAx>
        <c:axId val="166653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66457536"/>
        <c:crosses val="autoZero"/>
        <c:auto val="1"/>
        <c:lblAlgn val="ctr"/>
        <c:lblOffset val="100"/>
        <c:noMultiLvlLbl val="0"/>
      </c:catAx>
      <c:valAx>
        <c:axId val="1666457536"/>
        <c:scaling>
          <c:orientation val="minMax"/>
          <c:max val="450000000"/>
        </c:scaling>
        <c:delete val="1"/>
        <c:axPos val="l"/>
        <c:numFmt formatCode="#0,,&quot;M&quot;" sourceLinked="0"/>
        <c:majorTickMark val="out"/>
        <c:minorTickMark val="none"/>
        <c:tickLblPos val="nextTo"/>
        <c:crossAx val="1666536176"/>
        <c:crosses val="autoZero"/>
        <c:crossBetween val="between"/>
      </c:valAx>
      <c:spPr>
        <a:noFill/>
        <a:ln w="25400">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4019064090977064E-2"/>
          <c:y val="5.1472525009106955E-3"/>
          <c:w val="0.52859667541557309"/>
          <c:h val="0.99314540308795929"/>
        </c:manualLayout>
      </c:layout>
      <c:barChart>
        <c:barDir val="col"/>
        <c:grouping val="stacked"/>
        <c:varyColors val="0"/>
        <c:ser>
          <c:idx val="0"/>
          <c:order val="0"/>
          <c:tx>
            <c:strRef>
              <c:f>Sheet1!$B$1</c:f>
              <c:strCache>
                <c:ptCount val="1"/>
                <c:pt idx="0">
                  <c:v>White</c:v>
                </c:pt>
              </c:strCache>
            </c:strRef>
          </c:tx>
          <c:spPr>
            <a:solidFill>
              <a:schemeClr val="tx2"/>
            </a:solidFill>
            <a:ln>
              <a:noFill/>
            </a:ln>
            <a:effectLst/>
          </c:spPr>
          <c:invertIfNegative val="0"/>
          <c:dPt>
            <c:idx val="6"/>
            <c:invertIfNegative val="0"/>
            <c:bubble3D val="0"/>
            <c:spPr>
              <a:solidFill>
                <a:schemeClr val="tx2"/>
              </a:solidFill>
              <a:ln>
                <a:noFill/>
              </a:ln>
              <a:effectLst/>
            </c:spPr>
            <c:extLst>
              <c:ext xmlns:c16="http://schemas.microsoft.com/office/drawing/2014/chart" uri="{C3380CC4-5D6E-409C-BE32-E72D297353CC}">
                <c16:uniqueId val="{00000001-5CA8-7C49-A3F5-3C68E294CF21}"/>
              </c:ext>
            </c:extLst>
          </c:dPt>
          <c:dPt>
            <c:idx val="8"/>
            <c:invertIfNegative val="0"/>
            <c:bubble3D val="0"/>
            <c:spPr>
              <a:solidFill>
                <a:schemeClr val="tx2"/>
              </a:solidFill>
              <a:ln>
                <a:noFill/>
              </a:ln>
              <a:effectLst/>
            </c:spPr>
            <c:extLst>
              <c:ext xmlns:c16="http://schemas.microsoft.com/office/drawing/2014/chart" uri="{C3380CC4-5D6E-409C-BE32-E72D297353CC}">
                <c16:uniqueId val="{00000003-5CA8-7C49-A3F5-3C68E294CF21}"/>
              </c:ext>
            </c:extLst>
          </c:dPt>
          <c:dPt>
            <c:idx val="9"/>
            <c:invertIfNegative val="0"/>
            <c:bubble3D val="0"/>
            <c:spPr>
              <a:solidFill>
                <a:schemeClr val="tx2"/>
              </a:solidFill>
              <a:ln>
                <a:noFill/>
              </a:ln>
              <a:effectLst/>
            </c:spPr>
            <c:extLst>
              <c:ext xmlns:c16="http://schemas.microsoft.com/office/drawing/2014/chart" uri="{C3380CC4-5D6E-409C-BE32-E72D297353CC}">
                <c16:uniqueId val="{00000005-5CA8-7C49-A3F5-3C68E294CF21}"/>
              </c:ext>
            </c:extLst>
          </c:dPt>
          <c:dPt>
            <c:idx val="12"/>
            <c:invertIfNegative val="0"/>
            <c:bubble3D val="0"/>
            <c:spPr>
              <a:solidFill>
                <a:schemeClr val="tx2"/>
              </a:solidFill>
              <a:ln>
                <a:noFill/>
              </a:ln>
              <a:effectLst/>
            </c:spPr>
            <c:extLst>
              <c:ext xmlns:c16="http://schemas.microsoft.com/office/drawing/2014/chart" uri="{C3380CC4-5D6E-409C-BE32-E72D297353CC}">
                <c16:uniqueId val="{00000007-5CA8-7C49-A3F5-3C68E294CF21}"/>
              </c:ext>
            </c:extLst>
          </c:dPt>
          <c:dPt>
            <c:idx val="13"/>
            <c:invertIfNegative val="0"/>
            <c:bubble3D val="0"/>
            <c:spPr>
              <a:solidFill>
                <a:schemeClr val="tx2"/>
              </a:solidFill>
              <a:ln>
                <a:noFill/>
              </a:ln>
              <a:effectLst/>
            </c:spPr>
            <c:extLst>
              <c:ext xmlns:c16="http://schemas.microsoft.com/office/drawing/2014/chart" uri="{C3380CC4-5D6E-409C-BE32-E72D297353CC}">
                <c16:uniqueId val="{00000009-5CA8-7C49-A3F5-3C68E294CF21}"/>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Total Count</c:v>
                </c:pt>
              </c:strCache>
            </c:strRef>
          </c:cat>
          <c:val>
            <c:numRef>
              <c:f>Sheet1!$B$2</c:f>
              <c:numCache>
                <c:formatCode>0%</c:formatCode>
                <c:ptCount val="1"/>
                <c:pt idx="0">
                  <c:v>0.28774837100796402</c:v>
                </c:pt>
              </c:numCache>
            </c:numRef>
          </c:val>
          <c:extLst>
            <c:ext xmlns:c16="http://schemas.microsoft.com/office/drawing/2014/chart" uri="{C3380CC4-5D6E-409C-BE32-E72D297353CC}">
              <c16:uniqueId val="{0000000A-5CA8-7C49-A3F5-3C68E294CF21}"/>
            </c:ext>
          </c:extLst>
        </c:ser>
        <c:ser>
          <c:idx val="1"/>
          <c:order val="1"/>
          <c:tx>
            <c:strRef>
              <c:f>Sheet1!$C$1</c:f>
              <c:strCache>
                <c:ptCount val="1"/>
                <c:pt idx="0">
                  <c:v>Black</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Total Count</c:v>
                </c:pt>
              </c:strCache>
            </c:strRef>
          </c:cat>
          <c:val>
            <c:numRef>
              <c:f>Sheet1!$C$2</c:f>
              <c:numCache>
                <c:formatCode>0%</c:formatCode>
                <c:ptCount val="1"/>
                <c:pt idx="0">
                  <c:v>0.51620947630922698</c:v>
                </c:pt>
              </c:numCache>
            </c:numRef>
          </c:val>
          <c:extLst>
            <c:ext xmlns:c16="http://schemas.microsoft.com/office/drawing/2014/chart" uri="{C3380CC4-5D6E-409C-BE32-E72D297353CC}">
              <c16:uniqueId val="{0000000B-5CA8-7C49-A3F5-3C68E294CF21}"/>
            </c:ext>
          </c:extLst>
        </c:ser>
        <c:ser>
          <c:idx val="2"/>
          <c:order val="2"/>
          <c:tx>
            <c:strRef>
              <c:f>Sheet1!$D$1</c:f>
              <c:strCache>
                <c:ptCount val="1"/>
                <c:pt idx="0">
                  <c:v>Hispanic</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Total Count</c:v>
                </c:pt>
              </c:strCache>
            </c:strRef>
          </c:cat>
          <c:val>
            <c:numRef>
              <c:f>Sheet1!$D$2</c:f>
              <c:numCache>
                <c:formatCode>0%</c:formatCode>
                <c:ptCount val="1"/>
                <c:pt idx="0">
                  <c:v>0.1444775158877</c:v>
                </c:pt>
              </c:numCache>
            </c:numRef>
          </c:val>
          <c:extLst>
            <c:ext xmlns:c16="http://schemas.microsoft.com/office/drawing/2014/chart" uri="{C3380CC4-5D6E-409C-BE32-E72D297353CC}">
              <c16:uniqueId val="{0000000C-5CA8-7C49-A3F5-3C68E294CF21}"/>
            </c:ext>
          </c:extLst>
        </c:ser>
        <c:ser>
          <c:idx val="3"/>
          <c:order val="3"/>
          <c:tx>
            <c:strRef>
              <c:f>Sheet1!$E$1</c:f>
              <c:strCache>
                <c:ptCount val="1"/>
                <c:pt idx="0">
                  <c:v>Other</c:v>
                </c:pt>
              </c:strCache>
            </c:strRef>
          </c:tx>
          <c:spPr>
            <a:solidFill>
              <a:schemeClr val="accent5">
                <a:lumMod val="20000"/>
                <a:lumOff val="80000"/>
              </a:schemeClr>
            </a:solidFill>
            <a:ln>
              <a:noFill/>
            </a:ln>
            <a:effectLst/>
          </c:spPr>
          <c:invertIfNegative val="0"/>
          <c:dPt>
            <c:idx val="0"/>
            <c:invertIfNegative val="0"/>
            <c:bubble3D val="0"/>
            <c:spPr>
              <a:solidFill>
                <a:schemeClr val="tx1">
                  <a:lumMod val="25000"/>
                  <a:lumOff val="75000"/>
                </a:schemeClr>
              </a:solidFill>
              <a:ln>
                <a:noFill/>
              </a:ln>
              <a:effectLst/>
            </c:spPr>
            <c:extLst>
              <c:ext xmlns:c16="http://schemas.microsoft.com/office/drawing/2014/chart" uri="{C3380CC4-5D6E-409C-BE32-E72D297353CC}">
                <c16:uniqueId val="{0000000E-5CA8-7C49-A3F5-3C68E294CF21}"/>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Total Count</c:v>
                </c:pt>
              </c:strCache>
            </c:strRef>
          </c:cat>
          <c:val>
            <c:numRef>
              <c:f>Sheet1!$E$2</c:f>
              <c:numCache>
                <c:formatCode>0%</c:formatCode>
                <c:ptCount val="1"/>
                <c:pt idx="0">
                  <c:v>5.1564636795109003E-2</c:v>
                </c:pt>
              </c:numCache>
            </c:numRef>
          </c:val>
          <c:extLst>
            <c:ext xmlns:c16="http://schemas.microsoft.com/office/drawing/2014/chart" uri="{C3380CC4-5D6E-409C-BE32-E72D297353CC}">
              <c16:uniqueId val="{0000000F-5CA8-7C49-A3F5-3C68E294CF21}"/>
            </c:ext>
          </c:extLst>
        </c:ser>
        <c:dLbls>
          <c:dLblPos val="ctr"/>
          <c:showLegendKey val="0"/>
          <c:showVal val="1"/>
          <c:showCatName val="0"/>
          <c:showSerName val="0"/>
          <c:showPercent val="0"/>
          <c:showBubbleSize val="0"/>
        </c:dLbls>
        <c:gapWidth val="0"/>
        <c:overlap val="100"/>
        <c:axId val="1666536176"/>
        <c:axId val="1666457536"/>
      </c:barChart>
      <c:catAx>
        <c:axId val="1666536176"/>
        <c:scaling>
          <c:orientation val="minMax"/>
        </c:scaling>
        <c:delete val="1"/>
        <c:axPos val="b"/>
        <c:numFmt formatCode="General" sourceLinked="1"/>
        <c:majorTickMark val="out"/>
        <c:minorTickMark val="none"/>
        <c:tickLblPos val="nextTo"/>
        <c:crossAx val="1666457536"/>
        <c:crosses val="autoZero"/>
        <c:auto val="1"/>
        <c:lblAlgn val="ctr"/>
        <c:lblOffset val="100"/>
        <c:noMultiLvlLbl val="0"/>
      </c:catAx>
      <c:valAx>
        <c:axId val="1666457536"/>
        <c:scaling>
          <c:orientation val="minMax"/>
        </c:scaling>
        <c:delete val="1"/>
        <c:axPos val="l"/>
        <c:numFmt formatCode="0%" sourceLinked="1"/>
        <c:majorTickMark val="out"/>
        <c:minorTickMark val="none"/>
        <c:tickLblPos val="nextTo"/>
        <c:crossAx val="1666536176"/>
        <c:crosses val="autoZero"/>
        <c:crossBetween val="between"/>
      </c:valAx>
      <c:spPr>
        <a:noFill/>
        <a:ln w="25400">
          <a:noFill/>
        </a:ln>
        <a:effectLst/>
      </c:spPr>
    </c:plotArea>
    <c:legend>
      <c:legendPos val="r"/>
      <c:layout>
        <c:manualLayout>
          <c:xMode val="edge"/>
          <c:yMode val="edge"/>
          <c:x val="0.73267280896246356"/>
          <c:y val="0.36308627791632808"/>
          <c:w val="0.26732719103753655"/>
          <c:h val="0.2738274441673438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247488572598942"/>
          <c:y val="5.1472525009106955E-3"/>
          <c:w val="0.52859667541557309"/>
          <c:h val="0.99314540308795929"/>
        </c:manualLayout>
      </c:layout>
      <c:barChart>
        <c:barDir val="col"/>
        <c:grouping val="stacked"/>
        <c:varyColors val="0"/>
        <c:ser>
          <c:idx val="0"/>
          <c:order val="0"/>
          <c:tx>
            <c:strRef>
              <c:f>Sheet1!$B$1</c:f>
              <c:strCache>
                <c:ptCount val="1"/>
                <c:pt idx="0">
                  <c:v>White</c:v>
                </c:pt>
              </c:strCache>
            </c:strRef>
          </c:tx>
          <c:spPr>
            <a:solidFill>
              <a:schemeClr val="tx2"/>
            </a:solidFill>
            <a:ln>
              <a:noFill/>
            </a:ln>
            <a:effectLst/>
          </c:spPr>
          <c:invertIfNegative val="0"/>
          <c:dPt>
            <c:idx val="6"/>
            <c:invertIfNegative val="0"/>
            <c:bubble3D val="0"/>
            <c:spPr>
              <a:solidFill>
                <a:schemeClr val="tx2"/>
              </a:solidFill>
              <a:ln>
                <a:noFill/>
              </a:ln>
              <a:effectLst/>
            </c:spPr>
            <c:extLst>
              <c:ext xmlns:c16="http://schemas.microsoft.com/office/drawing/2014/chart" uri="{C3380CC4-5D6E-409C-BE32-E72D297353CC}">
                <c16:uniqueId val="{00000001-D5A3-0C49-ACE9-DB13D42C66E8}"/>
              </c:ext>
            </c:extLst>
          </c:dPt>
          <c:dPt>
            <c:idx val="8"/>
            <c:invertIfNegative val="0"/>
            <c:bubble3D val="0"/>
            <c:spPr>
              <a:solidFill>
                <a:schemeClr val="tx2"/>
              </a:solidFill>
              <a:ln>
                <a:noFill/>
              </a:ln>
              <a:effectLst/>
            </c:spPr>
            <c:extLst>
              <c:ext xmlns:c16="http://schemas.microsoft.com/office/drawing/2014/chart" uri="{C3380CC4-5D6E-409C-BE32-E72D297353CC}">
                <c16:uniqueId val="{00000003-D5A3-0C49-ACE9-DB13D42C66E8}"/>
              </c:ext>
            </c:extLst>
          </c:dPt>
          <c:dPt>
            <c:idx val="9"/>
            <c:invertIfNegative val="0"/>
            <c:bubble3D val="0"/>
            <c:spPr>
              <a:solidFill>
                <a:schemeClr val="tx2"/>
              </a:solidFill>
              <a:ln>
                <a:noFill/>
              </a:ln>
              <a:effectLst/>
            </c:spPr>
            <c:extLst>
              <c:ext xmlns:c16="http://schemas.microsoft.com/office/drawing/2014/chart" uri="{C3380CC4-5D6E-409C-BE32-E72D297353CC}">
                <c16:uniqueId val="{00000005-D5A3-0C49-ACE9-DB13D42C66E8}"/>
              </c:ext>
            </c:extLst>
          </c:dPt>
          <c:dPt>
            <c:idx val="12"/>
            <c:invertIfNegative val="0"/>
            <c:bubble3D val="0"/>
            <c:spPr>
              <a:solidFill>
                <a:schemeClr val="tx2"/>
              </a:solidFill>
              <a:ln>
                <a:noFill/>
              </a:ln>
              <a:effectLst/>
            </c:spPr>
            <c:extLst>
              <c:ext xmlns:c16="http://schemas.microsoft.com/office/drawing/2014/chart" uri="{C3380CC4-5D6E-409C-BE32-E72D297353CC}">
                <c16:uniqueId val="{00000007-D5A3-0C49-ACE9-DB13D42C66E8}"/>
              </c:ext>
            </c:extLst>
          </c:dPt>
          <c:dPt>
            <c:idx val="13"/>
            <c:invertIfNegative val="0"/>
            <c:bubble3D val="0"/>
            <c:spPr>
              <a:solidFill>
                <a:schemeClr val="tx2"/>
              </a:solidFill>
              <a:ln>
                <a:noFill/>
              </a:ln>
              <a:effectLst/>
            </c:spPr>
            <c:extLst>
              <c:ext xmlns:c16="http://schemas.microsoft.com/office/drawing/2014/chart" uri="{C3380CC4-5D6E-409C-BE32-E72D297353CC}">
                <c16:uniqueId val="{00000009-D5A3-0C49-ACE9-DB13D42C66E8}"/>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Cost</c:v>
                </c:pt>
              </c:strCache>
            </c:strRef>
          </c:cat>
          <c:val>
            <c:numRef>
              <c:f>Sheet1!$B$2</c:f>
              <c:numCache>
                <c:formatCode>0%</c:formatCode>
                <c:ptCount val="1"/>
                <c:pt idx="0">
                  <c:v>0.27205327851230499</c:v>
                </c:pt>
              </c:numCache>
            </c:numRef>
          </c:val>
          <c:extLst>
            <c:ext xmlns:c16="http://schemas.microsoft.com/office/drawing/2014/chart" uri="{C3380CC4-5D6E-409C-BE32-E72D297353CC}">
              <c16:uniqueId val="{0000000A-D5A3-0C49-ACE9-DB13D42C66E8}"/>
            </c:ext>
          </c:extLst>
        </c:ser>
        <c:ser>
          <c:idx val="1"/>
          <c:order val="1"/>
          <c:tx>
            <c:strRef>
              <c:f>Sheet1!$C$1</c:f>
              <c:strCache>
                <c:ptCount val="1"/>
                <c:pt idx="0">
                  <c:v>Black</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Cost</c:v>
                </c:pt>
              </c:strCache>
            </c:strRef>
          </c:cat>
          <c:val>
            <c:numRef>
              <c:f>Sheet1!$C$2</c:f>
              <c:numCache>
                <c:formatCode>0%</c:formatCode>
                <c:ptCount val="1"/>
                <c:pt idx="0">
                  <c:v>0.50279970143864094</c:v>
                </c:pt>
              </c:numCache>
            </c:numRef>
          </c:val>
          <c:extLst>
            <c:ext xmlns:c16="http://schemas.microsoft.com/office/drawing/2014/chart" uri="{C3380CC4-5D6E-409C-BE32-E72D297353CC}">
              <c16:uniqueId val="{0000000B-D5A3-0C49-ACE9-DB13D42C66E8}"/>
            </c:ext>
          </c:extLst>
        </c:ser>
        <c:ser>
          <c:idx val="2"/>
          <c:order val="2"/>
          <c:tx>
            <c:strRef>
              <c:f>Sheet1!$D$1</c:f>
              <c:strCache>
                <c:ptCount val="1"/>
                <c:pt idx="0">
                  <c:v>Hispanic</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Cost</c:v>
                </c:pt>
              </c:strCache>
            </c:strRef>
          </c:cat>
          <c:val>
            <c:numRef>
              <c:f>Sheet1!$D$2</c:f>
              <c:numCache>
                <c:formatCode>0%</c:formatCode>
                <c:ptCount val="1"/>
                <c:pt idx="0">
                  <c:v>0.16739986843614199</c:v>
                </c:pt>
              </c:numCache>
            </c:numRef>
          </c:val>
          <c:extLst>
            <c:ext xmlns:c16="http://schemas.microsoft.com/office/drawing/2014/chart" uri="{C3380CC4-5D6E-409C-BE32-E72D297353CC}">
              <c16:uniqueId val="{0000000C-D5A3-0C49-ACE9-DB13D42C66E8}"/>
            </c:ext>
          </c:extLst>
        </c:ser>
        <c:ser>
          <c:idx val="3"/>
          <c:order val="3"/>
          <c:tx>
            <c:strRef>
              <c:f>Sheet1!$E$1</c:f>
              <c:strCache>
                <c:ptCount val="1"/>
                <c:pt idx="0">
                  <c:v>Other</c:v>
                </c:pt>
              </c:strCache>
            </c:strRef>
          </c:tx>
          <c:spPr>
            <a:solidFill>
              <a:schemeClr val="tx1">
                <a:lumMod val="25000"/>
                <a:lumOff val="75000"/>
              </a:schemeClr>
            </a:solidFill>
            <a:ln>
              <a:noFill/>
            </a:ln>
            <a:effectLst/>
          </c:spPr>
          <c:invertIfNegative val="0"/>
          <c:dPt>
            <c:idx val="0"/>
            <c:invertIfNegative val="0"/>
            <c:bubble3D val="0"/>
            <c:spPr>
              <a:solidFill>
                <a:schemeClr val="tx1">
                  <a:lumMod val="25000"/>
                  <a:lumOff val="75000"/>
                </a:schemeClr>
              </a:solidFill>
              <a:ln>
                <a:noFill/>
              </a:ln>
              <a:effectLst/>
            </c:spPr>
            <c:extLst>
              <c:ext xmlns:c16="http://schemas.microsoft.com/office/drawing/2014/chart" uri="{C3380CC4-5D6E-409C-BE32-E72D297353CC}">
                <c16:uniqueId val="{0000000E-D5A3-0C49-ACE9-DB13D42C66E8}"/>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Cost</c:v>
                </c:pt>
              </c:strCache>
            </c:strRef>
          </c:cat>
          <c:val>
            <c:numRef>
              <c:f>Sheet1!$E$2</c:f>
              <c:numCache>
                <c:formatCode>0%</c:formatCode>
                <c:ptCount val="1"/>
                <c:pt idx="0">
                  <c:v>5.7747151612911302E-2</c:v>
                </c:pt>
              </c:numCache>
            </c:numRef>
          </c:val>
          <c:extLst>
            <c:ext xmlns:c16="http://schemas.microsoft.com/office/drawing/2014/chart" uri="{C3380CC4-5D6E-409C-BE32-E72D297353CC}">
              <c16:uniqueId val="{0000000F-D5A3-0C49-ACE9-DB13D42C66E8}"/>
            </c:ext>
          </c:extLst>
        </c:ser>
        <c:dLbls>
          <c:dLblPos val="ctr"/>
          <c:showLegendKey val="0"/>
          <c:showVal val="1"/>
          <c:showCatName val="0"/>
          <c:showSerName val="0"/>
          <c:showPercent val="0"/>
          <c:showBubbleSize val="0"/>
        </c:dLbls>
        <c:gapWidth val="0"/>
        <c:overlap val="100"/>
        <c:axId val="1666536176"/>
        <c:axId val="1666457536"/>
      </c:barChart>
      <c:catAx>
        <c:axId val="1666536176"/>
        <c:scaling>
          <c:orientation val="minMax"/>
        </c:scaling>
        <c:delete val="1"/>
        <c:axPos val="b"/>
        <c:numFmt formatCode="General" sourceLinked="1"/>
        <c:majorTickMark val="out"/>
        <c:minorTickMark val="none"/>
        <c:tickLblPos val="nextTo"/>
        <c:crossAx val="1666457536"/>
        <c:crosses val="autoZero"/>
        <c:auto val="1"/>
        <c:lblAlgn val="ctr"/>
        <c:lblOffset val="100"/>
        <c:noMultiLvlLbl val="0"/>
      </c:catAx>
      <c:valAx>
        <c:axId val="1666457536"/>
        <c:scaling>
          <c:orientation val="minMax"/>
        </c:scaling>
        <c:delete val="1"/>
        <c:axPos val="l"/>
        <c:numFmt formatCode="0%" sourceLinked="1"/>
        <c:majorTickMark val="out"/>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4019064090977064E-2"/>
          <c:y val="5.1472525009106955E-3"/>
          <c:w val="0.52859667541557309"/>
          <c:h val="0.99314540308795929"/>
        </c:manualLayout>
      </c:layout>
      <c:barChart>
        <c:barDir val="col"/>
        <c:grouping val="stacked"/>
        <c:varyColors val="0"/>
        <c:ser>
          <c:idx val="0"/>
          <c:order val="0"/>
          <c:tx>
            <c:strRef>
              <c:f>Sheet1!$B$1</c:f>
              <c:strCache>
                <c:ptCount val="1"/>
                <c:pt idx="0">
                  <c:v>Northeast</c:v>
                </c:pt>
              </c:strCache>
            </c:strRef>
          </c:tx>
          <c:spPr>
            <a:solidFill>
              <a:schemeClr val="tx2"/>
            </a:solidFill>
            <a:ln>
              <a:noFill/>
            </a:ln>
            <a:effectLst/>
          </c:spPr>
          <c:invertIfNegative val="0"/>
          <c:dPt>
            <c:idx val="6"/>
            <c:invertIfNegative val="0"/>
            <c:bubble3D val="0"/>
            <c:spPr>
              <a:solidFill>
                <a:schemeClr val="tx2"/>
              </a:solidFill>
              <a:ln>
                <a:noFill/>
              </a:ln>
              <a:effectLst/>
            </c:spPr>
            <c:extLst>
              <c:ext xmlns:c16="http://schemas.microsoft.com/office/drawing/2014/chart" uri="{C3380CC4-5D6E-409C-BE32-E72D297353CC}">
                <c16:uniqueId val="{00000001-32C5-DD4F-9614-599BD0397FDF}"/>
              </c:ext>
            </c:extLst>
          </c:dPt>
          <c:dPt>
            <c:idx val="8"/>
            <c:invertIfNegative val="0"/>
            <c:bubble3D val="0"/>
            <c:spPr>
              <a:solidFill>
                <a:schemeClr val="tx2"/>
              </a:solidFill>
              <a:ln>
                <a:noFill/>
              </a:ln>
              <a:effectLst/>
            </c:spPr>
            <c:extLst>
              <c:ext xmlns:c16="http://schemas.microsoft.com/office/drawing/2014/chart" uri="{C3380CC4-5D6E-409C-BE32-E72D297353CC}">
                <c16:uniqueId val="{00000003-32C5-DD4F-9614-599BD0397FDF}"/>
              </c:ext>
            </c:extLst>
          </c:dPt>
          <c:dPt>
            <c:idx val="9"/>
            <c:invertIfNegative val="0"/>
            <c:bubble3D val="0"/>
            <c:spPr>
              <a:solidFill>
                <a:schemeClr val="tx2"/>
              </a:solidFill>
              <a:ln>
                <a:noFill/>
              </a:ln>
              <a:effectLst/>
            </c:spPr>
            <c:extLst>
              <c:ext xmlns:c16="http://schemas.microsoft.com/office/drawing/2014/chart" uri="{C3380CC4-5D6E-409C-BE32-E72D297353CC}">
                <c16:uniqueId val="{00000005-32C5-DD4F-9614-599BD0397FDF}"/>
              </c:ext>
            </c:extLst>
          </c:dPt>
          <c:dPt>
            <c:idx val="12"/>
            <c:invertIfNegative val="0"/>
            <c:bubble3D val="0"/>
            <c:spPr>
              <a:solidFill>
                <a:schemeClr val="tx2"/>
              </a:solidFill>
              <a:ln>
                <a:noFill/>
              </a:ln>
              <a:effectLst/>
            </c:spPr>
            <c:extLst>
              <c:ext xmlns:c16="http://schemas.microsoft.com/office/drawing/2014/chart" uri="{C3380CC4-5D6E-409C-BE32-E72D297353CC}">
                <c16:uniqueId val="{00000007-32C5-DD4F-9614-599BD0397FDF}"/>
              </c:ext>
            </c:extLst>
          </c:dPt>
          <c:dPt>
            <c:idx val="13"/>
            <c:invertIfNegative val="0"/>
            <c:bubble3D val="0"/>
            <c:spPr>
              <a:solidFill>
                <a:schemeClr val="tx2"/>
              </a:solidFill>
              <a:ln>
                <a:noFill/>
              </a:ln>
              <a:effectLst/>
            </c:spPr>
            <c:extLst>
              <c:ext xmlns:c16="http://schemas.microsoft.com/office/drawing/2014/chart" uri="{C3380CC4-5D6E-409C-BE32-E72D297353CC}">
                <c16:uniqueId val="{00000009-32C5-DD4F-9614-599BD0397FDF}"/>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Total Count</c:v>
                </c:pt>
              </c:strCache>
            </c:strRef>
          </c:cat>
          <c:val>
            <c:numRef>
              <c:f>Sheet1!$B$2</c:f>
              <c:numCache>
                <c:formatCode>0%</c:formatCode>
                <c:ptCount val="1"/>
                <c:pt idx="0">
                  <c:v>0.117620137299771</c:v>
                </c:pt>
              </c:numCache>
            </c:numRef>
          </c:val>
          <c:extLst>
            <c:ext xmlns:c16="http://schemas.microsoft.com/office/drawing/2014/chart" uri="{C3380CC4-5D6E-409C-BE32-E72D297353CC}">
              <c16:uniqueId val="{0000000A-32C5-DD4F-9614-599BD0397FDF}"/>
            </c:ext>
          </c:extLst>
        </c:ser>
        <c:ser>
          <c:idx val="1"/>
          <c:order val="1"/>
          <c:tx>
            <c:strRef>
              <c:f>Sheet1!$C$1</c:f>
              <c:strCache>
                <c:ptCount val="1"/>
                <c:pt idx="0">
                  <c:v>Midwest</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Total Count</c:v>
                </c:pt>
              </c:strCache>
            </c:strRef>
          </c:cat>
          <c:val>
            <c:numRef>
              <c:f>Sheet1!$C$2</c:f>
              <c:numCache>
                <c:formatCode>0%</c:formatCode>
                <c:ptCount val="1"/>
                <c:pt idx="0">
                  <c:v>0.20137299771167</c:v>
                </c:pt>
              </c:numCache>
            </c:numRef>
          </c:val>
          <c:extLst>
            <c:ext xmlns:c16="http://schemas.microsoft.com/office/drawing/2014/chart" uri="{C3380CC4-5D6E-409C-BE32-E72D297353CC}">
              <c16:uniqueId val="{0000000B-32C5-DD4F-9614-599BD0397FDF}"/>
            </c:ext>
          </c:extLst>
        </c:ser>
        <c:ser>
          <c:idx val="2"/>
          <c:order val="2"/>
          <c:tx>
            <c:strRef>
              <c:f>Sheet1!$D$1</c:f>
              <c:strCache>
                <c:ptCount val="1"/>
                <c:pt idx="0">
                  <c:v>South</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Total Count</c:v>
                </c:pt>
              </c:strCache>
            </c:strRef>
          </c:cat>
          <c:val>
            <c:numRef>
              <c:f>Sheet1!$D$2</c:f>
              <c:numCache>
                <c:formatCode>0%</c:formatCode>
                <c:ptCount val="1"/>
                <c:pt idx="0">
                  <c:v>0.48329519450800901</c:v>
                </c:pt>
              </c:numCache>
            </c:numRef>
          </c:val>
          <c:extLst>
            <c:ext xmlns:c16="http://schemas.microsoft.com/office/drawing/2014/chart" uri="{C3380CC4-5D6E-409C-BE32-E72D297353CC}">
              <c16:uniqueId val="{0000000C-32C5-DD4F-9614-599BD0397FDF}"/>
            </c:ext>
          </c:extLst>
        </c:ser>
        <c:ser>
          <c:idx val="3"/>
          <c:order val="3"/>
          <c:tx>
            <c:strRef>
              <c:f>Sheet1!$E$1</c:f>
              <c:strCache>
                <c:ptCount val="1"/>
                <c:pt idx="0">
                  <c:v>West</c:v>
                </c:pt>
              </c:strCache>
            </c:strRef>
          </c:tx>
          <c:spPr>
            <a:solidFill>
              <a:schemeClr val="accent6">
                <a:lumMod val="20000"/>
                <a:lumOff val="80000"/>
              </a:schemeClr>
            </a:solidFill>
            <a:ln>
              <a:noFill/>
            </a:ln>
            <a:effectLst/>
          </c:spPr>
          <c:invertIfNegative val="0"/>
          <c:dPt>
            <c:idx val="0"/>
            <c:invertIfNegative val="0"/>
            <c:bubble3D val="0"/>
            <c:spPr>
              <a:solidFill>
                <a:schemeClr val="accent6">
                  <a:lumMod val="20000"/>
                  <a:lumOff val="80000"/>
                </a:schemeClr>
              </a:solidFill>
              <a:ln>
                <a:noFill/>
              </a:ln>
              <a:effectLst/>
            </c:spPr>
            <c:extLst>
              <c:ext xmlns:c16="http://schemas.microsoft.com/office/drawing/2014/chart" uri="{C3380CC4-5D6E-409C-BE32-E72D297353CC}">
                <c16:uniqueId val="{0000000E-32C5-DD4F-9614-599BD0397FDF}"/>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Total Count</c:v>
                </c:pt>
              </c:strCache>
            </c:strRef>
          </c:cat>
          <c:val>
            <c:numRef>
              <c:f>Sheet1!$E$2</c:f>
              <c:numCache>
                <c:formatCode>0%</c:formatCode>
                <c:ptCount val="1"/>
                <c:pt idx="0">
                  <c:v>0.197711670480549</c:v>
                </c:pt>
              </c:numCache>
            </c:numRef>
          </c:val>
          <c:extLst>
            <c:ext xmlns:c16="http://schemas.microsoft.com/office/drawing/2014/chart" uri="{C3380CC4-5D6E-409C-BE32-E72D297353CC}">
              <c16:uniqueId val="{0000000F-32C5-DD4F-9614-599BD0397FDF}"/>
            </c:ext>
          </c:extLst>
        </c:ser>
        <c:dLbls>
          <c:dLblPos val="ctr"/>
          <c:showLegendKey val="0"/>
          <c:showVal val="1"/>
          <c:showCatName val="0"/>
          <c:showSerName val="0"/>
          <c:showPercent val="0"/>
          <c:showBubbleSize val="0"/>
        </c:dLbls>
        <c:gapWidth val="0"/>
        <c:overlap val="100"/>
        <c:axId val="1666536176"/>
        <c:axId val="1666457536"/>
      </c:barChart>
      <c:catAx>
        <c:axId val="1666536176"/>
        <c:scaling>
          <c:orientation val="minMax"/>
        </c:scaling>
        <c:delete val="1"/>
        <c:axPos val="b"/>
        <c:numFmt formatCode="General" sourceLinked="1"/>
        <c:majorTickMark val="out"/>
        <c:minorTickMark val="none"/>
        <c:tickLblPos val="nextTo"/>
        <c:crossAx val="1666457536"/>
        <c:crosses val="autoZero"/>
        <c:auto val="1"/>
        <c:lblAlgn val="ctr"/>
        <c:lblOffset val="100"/>
        <c:noMultiLvlLbl val="0"/>
      </c:catAx>
      <c:valAx>
        <c:axId val="1666457536"/>
        <c:scaling>
          <c:orientation val="minMax"/>
        </c:scaling>
        <c:delete val="1"/>
        <c:axPos val="l"/>
        <c:numFmt formatCode="0%" sourceLinked="1"/>
        <c:majorTickMark val="out"/>
        <c:minorTickMark val="none"/>
        <c:tickLblPos val="nextTo"/>
        <c:crossAx val="1666536176"/>
        <c:crosses val="autoZero"/>
        <c:crossBetween val="between"/>
      </c:valAx>
      <c:spPr>
        <a:noFill/>
        <a:ln w="25400">
          <a:noFill/>
        </a:ln>
        <a:effectLst/>
      </c:spPr>
    </c:plotArea>
    <c:legend>
      <c:legendPos val="r"/>
      <c:layout>
        <c:manualLayout>
          <c:xMode val="edge"/>
          <c:yMode val="edge"/>
          <c:x val="0.76244946260330171"/>
          <c:y val="0.36308627791632808"/>
          <c:w val="0.21773220543963798"/>
          <c:h val="0.2738274441673438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247488572598942"/>
          <c:y val="5.1472525009106955E-3"/>
          <c:w val="0.52859667541557309"/>
          <c:h val="0.99314540308795929"/>
        </c:manualLayout>
      </c:layout>
      <c:barChart>
        <c:barDir val="col"/>
        <c:grouping val="stacked"/>
        <c:varyColors val="0"/>
        <c:ser>
          <c:idx val="0"/>
          <c:order val="0"/>
          <c:tx>
            <c:strRef>
              <c:f>Sheet1!$B$1</c:f>
              <c:strCache>
                <c:ptCount val="1"/>
                <c:pt idx="0">
                  <c:v>Northteast</c:v>
                </c:pt>
              </c:strCache>
            </c:strRef>
          </c:tx>
          <c:spPr>
            <a:solidFill>
              <a:schemeClr val="tx2"/>
            </a:solidFill>
            <a:ln>
              <a:noFill/>
            </a:ln>
            <a:effectLst/>
          </c:spPr>
          <c:invertIfNegative val="0"/>
          <c:dPt>
            <c:idx val="6"/>
            <c:invertIfNegative val="0"/>
            <c:bubble3D val="0"/>
            <c:spPr>
              <a:solidFill>
                <a:schemeClr val="tx2"/>
              </a:solidFill>
              <a:ln>
                <a:noFill/>
              </a:ln>
              <a:effectLst/>
            </c:spPr>
            <c:extLst>
              <c:ext xmlns:c16="http://schemas.microsoft.com/office/drawing/2014/chart" uri="{C3380CC4-5D6E-409C-BE32-E72D297353CC}">
                <c16:uniqueId val="{00000001-D5A3-0C49-ACE9-DB13D42C66E8}"/>
              </c:ext>
            </c:extLst>
          </c:dPt>
          <c:dPt>
            <c:idx val="8"/>
            <c:invertIfNegative val="0"/>
            <c:bubble3D val="0"/>
            <c:spPr>
              <a:solidFill>
                <a:schemeClr val="tx2"/>
              </a:solidFill>
              <a:ln>
                <a:noFill/>
              </a:ln>
              <a:effectLst/>
            </c:spPr>
            <c:extLst>
              <c:ext xmlns:c16="http://schemas.microsoft.com/office/drawing/2014/chart" uri="{C3380CC4-5D6E-409C-BE32-E72D297353CC}">
                <c16:uniqueId val="{00000003-D5A3-0C49-ACE9-DB13D42C66E8}"/>
              </c:ext>
            </c:extLst>
          </c:dPt>
          <c:dPt>
            <c:idx val="9"/>
            <c:invertIfNegative val="0"/>
            <c:bubble3D val="0"/>
            <c:spPr>
              <a:solidFill>
                <a:schemeClr val="tx2"/>
              </a:solidFill>
              <a:ln>
                <a:noFill/>
              </a:ln>
              <a:effectLst/>
            </c:spPr>
            <c:extLst>
              <c:ext xmlns:c16="http://schemas.microsoft.com/office/drawing/2014/chart" uri="{C3380CC4-5D6E-409C-BE32-E72D297353CC}">
                <c16:uniqueId val="{00000005-D5A3-0C49-ACE9-DB13D42C66E8}"/>
              </c:ext>
            </c:extLst>
          </c:dPt>
          <c:dPt>
            <c:idx val="12"/>
            <c:invertIfNegative val="0"/>
            <c:bubble3D val="0"/>
            <c:spPr>
              <a:solidFill>
                <a:schemeClr val="tx2"/>
              </a:solidFill>
              <a:ln>
                <a:noFill/>
              </a:ln>
              <a:effectLst/>
            </c:spPr>
            <c:extLst>
              <c:ext xmlns:c16="http://schemas.microsoft.com/office/drawing/2014/chart" uri="{C3380CC4-5D6E-409C-BE32-E72D297353CC}">
                <c16:uniqueId val="{00000007-D5A3-0C49-ACE9-DB13D42C66E8}"/>
              </c:ext>
            </c:extLst>
          </c:dPt>
          <c:dPt>
            <c:idx val="13"/>
            <c:invertIfNegative val="0"/>
            <c:bubble3D val="0"/>
            <c:spPr>
              <a:solidFill>
                <a:schemeClr val="tx2"/>
              </a:solidFill>
              <a:ln>
                <a:noFill/>
              </a:ln>
              <a:effectLst/>
            </c:spPr>
            <c:extLst>
              <c:ext xmlns:c16="http://schemas.microsoft.com/office/drawing/2014/chart" uri="{C3380CC4-5D6E-409C-BE32-E72D297353CC}">
                <c16:uniqueId val="{00000009-D5A3-0C49-ACE9-DB13D42C66E8}"/>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Percentage</c:v>
                </c:pt>
              </c:strCache>
            </c:strRef>
          </c:cat>
          <c:val>
            <c:numRef>
              <c:f>Sheet1!$B$2</c:f>
              <c:numCache>
                <c:formatCode>0%</c:formatCode>
                <c:ptCount val="1"/>
                <c:pt idx="0">
                  <c:v>0.113482880436722</c:v>
                </c:pt>
              </c:numCache>
            </c:numRef>
          </c:val>
          <c:extLst>
            <c:ext xmlns:c16="http://schemas.microsoft.com/office/drawing/2014/chart" uri="{C3380CC4-5D6E-409C-BE32-E72D297353CC}">
              <c16:uniqueId val="{0000000A-D5A3-0C49-ACE9-DB13D42C66E8}"/>
            </c:ext>
          </c:extLst>
        </c:ser>
        <c:ser>
          <c:idx val="1"/>
          <c:order val="1"/>
          <c:tx>
            <c:strRef>
              <c:f>Sheet1!$C$1</c:f>
              <c:strCache>
                <c:ptCount val="1"/>
                <c:pt idx="0">
                  <c:v>Midwest</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Percentage</c:v>
                </c:pt>
              </c:strCache>
            </c:strRef>
          </c:cat>
          <c:val>
            <c:numRef>
              <c:f>Sheet1!$C$2</c:f>
              <c:numCache>
                <c:formatCode>0%</c:formatCode>
                <c:ptCount val="1"/>
                <c:pt idx="0">
                  <c:v>0.18243966616658</c:v>
                </c:pt>
              </c:numCache>
            </c:numRef>
          </c:val>
          <c:extLst>
            <c:ext xmlns:c16="http://schemas.microsoft.com/office/drawing/2014/chart" uri="{C3380CC4-5D6E-409C-BE32-E72D297353CC}">
              <c16:uniqueId val="{0000000B-D5A3-0C49-ACE9-DB13D42C66E8}"/>
            </c:ext>
          </c:extLst>
        </c:ser>
        <c:ser>
          <c:idx val="2"/>
          <c:order val="2"/>
          <c:tx>
            <c:strRef>
              <c:f>Sheet1!$D$1</c:f>
              <c:strCache>
                <c:ptCount val="1"/>
                <c:pt idx="0">
                  <c:v>South</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Percentage</c:v>
                </c:pt>
              </c:strCache>
            </c:strRef>
          </c:cat>
          <c:val>
            <c:numRef>
              <c:f>Sheet1!$D$2</c:f>
              <c:numCache>
                <c:formatCode>0%</c:formatCode>
                <c:ptCount val="1"/>
                <c:pt idx="0">
                  <c:v>0.443507388773489</c:v>
                </c:pt>
              </c:numCache>
            </c:numRef>
          </c:val>
          <c:extLst>
            <c:ext xmlns:c16="http://schemas.microsoft.com/office/drawing/2014/chart" uri="{C3380CC4-5D6E-409C-BE32-E72D297353CC}">
              <c16:uniqueId val="{0000000C-D5A3-0C49-ACE9-DB13D42C66E8}"/>
            </c:ext>
          </c:extLst>
        </c:ser>
        <c:ser>
          <c:idx val="3"/>
          <c:order val="3"/>
          <c:tx>
            <c:strRef>
              <c:f>Sheet1!$E$1</c:f>
              <c:strCache>
                <c:ptCount val="1"/>
                <c:pt idx="0">
                  <c:v>West</c:v>
                </c:pt>
              </c:strCache>
            </c:strRef>
          </c:tx>
          <c:spPr>
            <a:solidFill>
              <a:schemeClr val="accent6">
                <a:lumMod val="20000"/>
                <a:lumOff val="80000"/>
              </a:schemeClr>
            </a:solidFill>
            <a:ln>
              <a:noFill/>
            </a:ln>
            <a:effectLst/>
          </c:spPr>
          <c:invertIfNegative val="0"/>
          <c:dPt>
            <c:idx val="0"/>
            <c:invertIfNegative val="0"/>
            <c:bubble3D val="0"/>
            <c:spPr>
              <a:solidFill>
                <a:schemeClr val="accent6">
                  <a:lumMod val="20000"/>
                  <a:lumOff val="80000"/>
                </a:schemeClr>
              </a:solidFill>
              <a:ln>
                <a:noFill/>
              </a:ln>
              <a:effectLst/>
            </c:spPr>
            <c:extLst>
              <c:ext xmlns:c16="http://schemas.microsoft.com/office/drawing/2014/chart" uri="{C3380CC4-5D6E-409C-BE32-E72D297353CC}">
                <c16:uniqueId val="{0000000E-D5A3-0C49-ACE9-DB13D42C66E8}"/>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Percentage</c:v>
                </c:pt>
              </c:strCache>
            </c:strRef>
          </c:cat>
          <c:val>
            <c:numRef>
              <c:f>Sheet1!$E$2</c:f>
              <c:numCache>
                <c:formatCode>0%</c:formatCode>
                <c:ptCount val="1"/>
                <c:pt idx="0">
                  <c:v>0.26057105785830198</c:v>
                </c:pt>
              </c:numCache>
            </c:numRef>
          </c:val>
          <c:extLst>
            <c:ext xmlns:c16="http://schemas.microsoft.com/office/drawing/2014/chart" uri="{C3380CC4-5D6E-409C-BE32-E72D297353CC}">
              <c16:uniqueId val="{0000000F-D5A3-0C49-ACE9-DB13D42C66E8}"/>
            </c:ext>
          </c:extLst>
        </c:ser>
        <c:dLbls>
          <c:dLblPos val="ctr"/>
          <c:showLegendKey val="0"/>
          <c:showVal val="1"/>
          <c:showCatName val="0"/>
          <c:showSerName val="0"/>
          <c:showPercent val="0"/>
          <c:showBubbleSize val="0"/>
        </c:dLbls>
        <c:gapWidth val="0"/>
        <c:overlap val="100"/>
        <c:axId val="1666536176"/>
        <c:axId val="1666457536"/>
      </c:barChart>
      <c:catAx>
        <c:axId val="1666536176"/>
        <c:scaling>
          <c:orientation val="minMax"/>
        </c:scaling>
        <c:delete val="1"/>
        <c:axPos val="b"/>
        <c:numFmt formatCode="General" sourceLinked="1"/>
        <c:majorTickMark val="out"/>
        <c:minorTickMark val="none"/>
        <c:tickLblPos val="nextTo"/>
        <c:crossAx val="1666457536"/>
        <c:crosses val="autoZero"/>
        <c:auto val="1"/>
        <c:lblAlgn val="ctr"/>
        <c:lblOffset val="100"/>
        <c:noMultiLvlLbl val="0"/>
      </c:catAx>
      <c:valAx>
        <c:axId val="1666457536"/>
        <c:scaling>
          <c:orientation val="minMax"/>
        </c:scaling>
        <c:delete val="1"/>
        <c:axPos val="l"/>
        <c:numFmt formatCode="0%" sourceLinked="1"/>
        <c:majorTickMark val="out"/>
        <c:minorTickMark val="none"/>
        <c:tickLblPos val="nextTo"/>
        <c:crossAx val="1666536176"/>
        <c:crosses val="autoZero"/>
        <c:crossBetween val="between"/>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772671"/>
            <a:ext cx="3037840" cy="46340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71"/>
            <a:ext cx="3037840" cy="463407"/>
          </a:xfrm>
          <a:prstGeom prst="rect">
            <a:avLst/>
          </a:prstGeom>
        </p:spPr>
        <p:txBody>
          <a:bodyPr vert="horz" lIns="91440" tIns="45720" rIns="91440" bIns="45720" rtlCol="0" anchor="b"/>
          <a:lstStyle>
            <a:lvl1pPr algn="r">
              <a:defRPr sz="1200"/>
            </a:lvl1pPr>
          </a:lstStyle>
          <a:p>
            <a:fld id="{092E6626-612B-455B-9FD1-DD7A1306BEA5}" type="slidenum">
              <a:rPr lang="en-US" smtClean="0"/>
              <a:t>‹#›</a:t>
            </a:fld>
            <a:endParaRPr lang="en-US"/>
          </a:p>
        </p:txBody>
      </p:sp>
      <p:sp>
        <p:nvSpPr>
          <p:cNvPr id="6" name="Date Placeholder 5"/>
          <p:cNvSpPr>
            <a:spLocks noGrp="1"/>
          </p:cNvSpPr>
          <p:nvPr>
            <p:ph type="dt" sz="quarter" idx="1"/>
          </p:nvPr>
        </p:nvSpPr>
        <p:spPr>
          <a:xfrm>
            <a:off x="3970938" y="0"/>
            <a:ext cx="3037840" cy="463408"/>
          </a:xfrm>
          <a:prstGeom prst="rect">
            <a:avLst/>
          </a:prstGeom>
        </p:spPr>
        <p:txBody>
          <a:bodyPr vert="horz" lIns="91440" tIns="45720" rIns="91440" bIns="45720" rtlCol="0"/>
          <a:lstStyle>
            <a:lvl1pPr algn="r">
              <a:defRPr sz="1200"/>
            </a:lvl1pPr>
          </a:lstStyle>
          <a:p>
            <a:fld id="{236AF209-B9D8-5A44-A745-F19C0FB259FD}" type="datetimeFigureOut">
              <a:rPr lang="en-US" smtClean="0"/>
              <a:t>4/7/2023</a:t>
            </a:fld>
            <a:endParaRPr lang="en-US"/>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1440" tIns="45720" rIns="91440" bIns="45720" rtlCol="0"/>
          <a:lstStyle>
            <a:lvl1pPr algn="r">
              <a:defRPr sz="1200"/>
            </a:lvl1pPr>
          </a:lstStyle>
          <a:p>
            <a:fld id="{03A1D146-B4E0-1741-B9EE-9789392EFCC4}" type="datetimeFigureOut">
              <a:rPr lang="en-US" smtClean="0"/>
              <a:t>4/7/2023</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387138"/>
            <a:ext cx="5608320" cy="415623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3037840" cy="46180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1440" tIns="45720" rIns="91440" bIns="45720" rtlCol="0" anchor="b"/>
          <a:lstStyle>
            <a:lvl1pPr algn="r">
              <a:defRPr sz="1200"/>
            </a:lvl1pPr>
          </a:lstStyle>
          <a:p>
            <a:fld id="{97863621-2E60-B848-8968-B0341E26A312}" type="slidenum">
              <a:rPr lang="en-US" smtClean="0"/>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kern="1200">
        <a:solidFill>
          <a:schemeClr val="tx1"/>
        </a:solidFill>
        <a:latin typeface="+mn-lt"/>
        <a:ea typeface="+mn-ea"/>
        <a:cs typeface="+mn-cs"/>
      </a:defRPr>
    </a:lvl1pPr>
    <a:lvl2pPr marL="609585" algn="l" defTabSz="609585" rtl="0" eaLnBrk="1" latinLnBrk="0" hangingPunct="1">
      <a:defRPr sz="1600" kern="1200">
        <a:solidFill>
          <a:schemeClr val="tx1"/>
        </a:solidFill>
        <a:latin typeface="+mn-lt"/>
        <a:ea typeface="+mn-ea"/>
        <a:cs typeface="+mn-cs"/>
      </a:defRPr>
    </a:lvl2pPr>
    <a:lvl3pPr marL="1219170" algn="l" defTabSz="609585" rtl="0" eaLnBrk="1" latinLnBrk="0" hangingPunct="1">
      <a:defRPr sz="1600" kern="1200">
        <a:solidFill>
          <a:schemeClr val="tx1"/>
        </a:solidFill>
        <a:latin typeface="+mn-lt"/>
        <a:ea typeface="+mn-ea"/>
        <a:cs typeface="+mn-cs"/>
      </a:defRPr>
    </a:lvl3pPr>
    <a:lvl4pPr marL="1828754" algn="l" defTabSz="609585" rtl="0" eaLnBrk="1" latinLnBrk="0" hangingPunct="1">
      <a:defRPr sz="1600" kern="1200">
        <a:solidFill>
          <a:schemeClr val="tx1"/>
        </a:solidFill>
        <a:latin typeface="+mn-lt"/>
        <a:ea typeface="+mn-ea"/>
        <a:cs typeface="+mn-cs"/>
      </a:defRPr>
    </a:lvl4pPr>
    <a:lvl5pPr marL="2438339" algn="l" defTabSz="609585" rtl="0" eaLnBrk="1" latinLnBrk="0" hangingPunct="1">
      <a:defRPr sz="1600" kern="1200">
        <a:solidFill>
          <a:schemeClr val="tx1"/>
        </a:solidFill>
        <a:latin typeface="+mn-lt"/>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pPr marL="0" marR="0" lvl="0" indent="0" algn="r" defTabSz="1219170" rtl="0" eaLnBrk="1" fontAlgn="auto" latinLnBrk="0" hangingPunct="1">
              <a:lnSpc>
                <a:spcPct val="100000"/>
              </a:lnSpc>
              <a:spcBef>
                <a:spcPts val="0"/>
              </a:spcBef>
              <a:spcAft>
                <a:spcPts val="0"/>
              </a:spcAft>
              <a:buClrTx/>
              <a:buSzTx/>
              <a:buFontTx/>
              <a:buNone/>
              <a:tabLst/>
              <a:defRPr/>
            </a:pPr>
            <a:fld id="{97863621-2E60-B848-8968-B0341E26A31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21917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046301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a:p>
        </p:txBody>
      </p:sp>
      <p:sp>
        <p:nvSpPr>
          <p:cNvPr id="4" name="Slide Number Placeholder 3"/>
          <p:cNvSpPr>
            <a:spLocks noGrp="1"/>
          </p:cNvSpPr>
          <p:nvPr>
            <p:ph type="sldNum" sz="quarter" idx="5"/>
          </p:nvPr>
        </p:nvSpPr>
        <p:spPr/>
        <p:txBody>
          <a:bodyPr/>
          <a:lstStyle/>
          <a:p>
            <a:fld id="{36584943-539C-406D-8015-68C0A9F7CA30}" type="slidenum">
              <a:rPr lang="en-US" smtClean="0"/>
              <a:t>2</a:t>
            </a:fld>
            <a:endParaRPr lang="en-US"/>
          </a:p>
        </p:txBody>
      </p:sp>
    </p:spTree>
    <p:extLst>
      <p:ext uri="{BB962C8B-B14F-4D97-AF65-F5344CB8AC3E}">
        <p14:creationId xmlns:p14="http://schemas.microsoft.com/office/powerpoint/2010/main" val="35681010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6584943-539C-406D-8015-68C0A9F7CA30}" type="slidenum">
              <a:rPr lang="en-US" smtClean="0"/>
              <a:t>3</a:t>
            </a:fld>
            <a:endParaRPr lang="en-US"/>
          </a:p>
        </p:txBody>
      </p:sp>
    </p:spTree>
    <p:extLst>
      <p:ext uri="{BB962C8B-B14F-4D97-AF65-F5344CB8AC3E}">
        <p14:creationId xmlns:p14="http://schemas.microsoft.com/office/powerpoint/2010/main" val="41284618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6584943-539C-406D-8015-68C0A9F7CA30}" type="slidenum">
              <a:rPr lang="en-US" smtClean="0"/>
              <a:t>4</a:t>
            </a:fld>
            <a:endParaRPr lang="en-US"/>
          </a:p>
        </p:txBody>
      </p:sp>
    </p:spTree>
    <p:extLst>
      <p:ext uri="{BB962C8B-B14F-4D97-AF65-F5344CB8AC3E}">
        <p14:creationId xmlns:p14="http://schemas.microsoft.com/office/powerpoint/2010/main" val="33508555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6584943-539C-406D-8015-68C0A9F7CA30}" type="slidenum">
              <a:rPr lang="en-US" smtClean="0"/>
              <a:t>5</a:t>
            </a:fld>
            <a:endParaRPr lang="en-US"/>
          </a:p>
        </p:txBody>
      </p:sp>
    </p:spTree>
    <p:extLst>
      <p:ext uri="{BB962C8B-B14F-4D97-AF65-F5344CB8AC3E}">
        <p14:creationId xmlns:p14="http://schemas.microsoft.com/office/powerpoint/2010/main" val="10577527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6584943-539C-406D-8015-68C0A9F7CA30}" type="slidenum">
              <a:rPr lang="en-US" smtClean="0"/>
              <a:t>6</a:t>
            </a:fld>
            <a:endParaRPr lang="en-US"/>
          </a:p>
        </p:txBody>
      </p:sp>
    </p:spTree>
    <p:extLst>
      <p:ext uri="{BB962C8B-B14F-4D97-AF65-F5344CB8AC3E}">
        <p14:creationId xmlns:p14="http://schemas.microsoft.com/office/powerpoint/2010/main" val="22968400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6584943-539C-406D-8015-68C0A9F7CA30}" type="slidenum">
              <a:rPr lang="en-US" smtClean="0"/>
              <a:t>7</a:t>
            </a:fld>
            <a:endParaRPr lang="en-US"/>
          </a:p>
        </p:txBody>
      </p:sp>
    </p:spTree>
    <p:extLst>
      <p:ext uri="{BB962C8B-B14F-4D97-AF65-F5344CB8AC3E}">
        <p14:creationId xmlns:p14="http://schemas.microsoft.com/office/powerpoint/2010/main" val="30410055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6584943-539C-406D-8015-68C0A9F7CA30}" type="slidenum">
              <a:rPr lang="en-US" smtClean="0"/>
              <a:t>8</a:t>
            </a:fld>
            <a:endParaRPr lang="en-US"/>
          </a:p>
        </p:txBody>
      </p:sp>
    </p:spTree>
    <p:extLst>
      <p:ext uri="{BB962C8B-B14F-4D97-AF65-F5344CB8AC3E}">
        <p14:creationId xmlns:p14="http://schemas.microsoft.com/office/powerpoint/2010/main" val="23443506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s://doi.org/10.26099/a2at-gy62" TargetMode="External"/><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hyperlink" Target="https://doi.org/10.26099/a2at-gy62" TargetMode="External"/><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512A7DB-00AA-4B45-A271-52E23B3215EA}"/>
              </a:ext>
            </a:extLst>
          </p:cNvPr>
          <p:cNvSpPr/>
          <p:nvPr userDrawn="1"/>
        </p:nvSpPr>
        <p:spPr>
          <a:xfrm>
            <a:off x="0" y="0"/>
            <a:ext cx="9144000" cy="82296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 name="Chart Placeholder 5">
            <a:extLst>
              <a:ext uri="{FF2B5EF4-FFF2-40B4-BE49-F238E27FC236}">
                <a16:creationId xmlns:a16="http://schemas.microsoft.com/office/drawing/2014/main" id="{1F9C27C3-804C-4F38-AD87-255F226C5766}"/>
              </a:ext>
            </a:extLst>
          </p:cNvPr>
          <p:cNvSpPr>
            <a:spLocks noGrp="1"/>
          </p:cNvSpPr>
          <p:nvPr>
            <p:ph type="chart" sz="quarter" idx="19"/>
          </p:nvPr>
        </p:nvSpPr>
        <p:spPr>
          <a:xfrm>
            <a:off x="71501" y="1076960"/>
            <a:ext cx="9000999" cy="4571880"/>
          </a:xfrm>
        </p:spPr>
        <p:txBody>
          <a:bodyPr>
            <a:normAutofit/>
          </a:bodyPr>
          <a:lstStyle>
            <a:lvl1pPr marL="0" indent="0">
              <a:buNone/>
              <a:defRPr sz="1300" b="0" i="0">
                <a:solidFill>
                  <a:schemeClr val="tx1"/>
                </a:solidFill>
                <a:latin typeface="Suisse Int'l" panose="020B0804000000000000" pitchFamily="34" charset="77"/>
              </a:defRPr>
            </a:lvl1pPr>
          </a:lstStyle>
          <a:p>
            <a:endParaRPr lang="en-US"/>
          </a:p>
        </p:txBody>
      </p:sp>
      <p:sp>
        <p:nvSpPr>
          <p:cNvPr id="5" name="Text Placeholder 9">
            <a:extLst>
              <a:ext uri="{FF2B5EF4-FFF2-40B4-BE49-F238E27FC236}">
                <a16:creationId xmlns:a16="http://schemas.microsoft.com/office/drawing/2014/main" id="{BD3C9A03-64C1-41D8-AFC4-5DC62ED49E9C}"/>
              </a:ext>
            </a:extLst>
          </p:cNvPr>
          <p:cNvSpPr>
            <a:spLocks noGrp="1"/>
          </p:cNvSpPr>
          <p:nvPr>
            <p:ph type="body" sz="quarter" idx="22"/>
          </p:nvPr>
        </p:nvSpPr>
        <p:spPr>
          <a:xfrm>
            <a:off x="71501" y="5697252"/>
            <a:ext cx="9001063" cy="495834"/>
          </a:xfrm>
        </p:spPr>
        <p:txBody>
          <a:bodyPr anchor="b" anchorCtr="0">
            <a:noAutofit/>
          </a:bodyPr>
          <a:lstStyle>
            <a:lvl1pPr marL="0" indent="0">
              <a:lnSpc>
                <a:spcPct val="90000"/>
              </a:lnSpc>
              <a:spcBef>
                <a:spcPts val="0"/>
              </a:spcBef>
              <a:spcAft>
                <a:spcPts val="600"/>
              </a:spcAft>
              <a:buNone/>
              <a:defRPr lang="en-US" sz="900" b="0" i="0" spc="0" smtClean="0">
                <a:solidFill>
                  <a:schemeClr val="tx1"/>
                </a:solidFill>
                <a:effectLst/>
                <a:latin typeface="Suisse Int'l" panose="020B0804000000000000" pitchFamily="34" charset="77"/>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a:p>
        </p:txBody>
      </p:sp>
      <p:cxnSp>
        <p:nvCxnSpPr>
          <p:cNvPr id="6" name="Straight Connector 5">
            <a:extLst>
              <a:ext uri="{FF2B5EF4-FFF2-40B4-BE49-F238E27FC236}">
                <a16:creationId xmlns:a16="http://schemas.microsoft.com/office/drawing/2014/main" id="{ACB0B400-8AFB-49B4-BCDB-EFB0F1BDF25A}"/>
              </a:ext>
            </a:extLst>
          </p:cNvPr>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C081D3CB-30D3-4E5B-ADBC-119D9A4C8050}"/>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
        <p:nvSpPr>
          <p:cNvPr id="4" name="Title 3">
            <a:extLst>
              <a:ext uri="{FF2B5EF4-FFF2-40B4-BE49-F238E27FC236}">
                <a16:creationId xmlns:a16="http://schemas.microsoft.com/office/drawing/2014/main" id="{211570AE-1D78-C44B-A6C4-D0975EDBC8DC}"/>
              </a:ext>
            </a:extLst>
          </p:cNvPr>
          <p:cNvSpPr>
            <a:spLocks noGrp="1"/>
          </p:cNvSpPr>
          <p:nvPr>
            <p:ph type="title"/>
          </p:nvPr>
        </p:nvSpPr>
        <p:spPr>
          <a:xfrm>
            <a:off x="71499" y="0"/>
            <a:ext cx="9000999" cy="822960"/>
          </a:xfrm>
        </p:spPr>
        <p:txBody>
          <a:bodyPr>
            <a:normAutofit/>
          </a:bodyPr>
          <a:lstStyle>
            <a:lvl1pPr algn="l">
              <a:lnSpc>
                <a:spcPct val="100000"/>
              </a:lnSpc>
              <a:defRPr sz="1800" b="0" i="0" spc="0">
                <a:solidFill>
                  <a:schemeClr val="bg1"/>
                </a:solidFill>
                <a:latin typeface="Berlingske Serif Text Light" panose="02000403060000020004" pitchFamily="2" charset="0"/>
              </a:defRPr>
            </a:lvl1pPr>
          </a:lstStyle>
          <a:p>
            <a:r>
              <a:rPr lang="en-US"/>
              <a:t>Click to edit Master title style</a:t>
            </a:r>
          </a:p>
        </p:txBody>
      </p:sp>
      <p:sp>
        <p:nvSpPr>
          <p:cNvPr id="10" name="TextBox 9">
            <a:extLst>
              <a:ext uri="{FF2B5EF4-FFF2-40B4-BE49-F238E27FC236}">
                <a16:creationId xmlns:a16="http://schemas.microsoft.com/office/drawing/2014/main" id="{2E94BB07-DDCC-E14B-B782-C1005EDED0FE}"/>
              </a:ext>
            </a:extLst>
          </p:cNvPr>
          <p:cNvSpPr txBox="1"/>
          <p:nvPr userDrawn="1"/>
        </p:nvSpPr>
        <p:spPr>
          <a:xfrm>
            <a:off x="2059536" y="6446520"/>
            <a:ext cx="6449198" cy="276999"/>
          </a:xfrm>
          <a:prstGeom prst="rect">
            <a:avLst/>
          </a:prstGeom>
          <a:noFill/>
        </p:spPr>
        <p:txBody>
          <a:bodyPr wrap="square" lIns="0" tIns="0" rIns="0" bIns="0" rtlCol="0" anchor="ctr" anchorCtr="0">
            <a:spAutoFit/>
          </a:bodyPr>
          <a:lstStyle/>
          <a:p>
            <a:r>
              <a:rPr lang="en-US" sz="900" b="0" i="0" spc="0">
                <a:solidFill>
                  <a:schemeClr val="tx1"/>
                </a:solidFill>
                <a:latin typeface="Suisse Int'l" panose="020B0804000000000000" pitchFamily="34" charset="77"/>
              </a:rPr>
              <a:t>Source: Jesse Baumgartner et al., </a:t>
            </a:r>
            <a:r>
              <a:rPr lang="en-US" sz="900" b="0" i="0" spc="0">
                <a:solidFill>
                  <a:schemeClr val="tx1"/>
                </a:solidFill>
                <a:latin typeface="Suisse Int'l Italic" panose="020B0804000000000000" pitchFamily="34" charset="77"/>
              </a:rPr>
              <a:t>Inequities in Health and Health Care in Black and Latinx/Hispanic Communities: 23 Charts</a:t>
            </a:r>
            <a:r>
              <a:rPr lang="en-US" sz="900" b="0" i="0" spc="0">
                <a:solidFill>
                  <a:schemeClr val="tx1"/>
                </a:solidFill>
                <a:latin typeface="Suisse Int'l" panose="020B0804000000000000"/>
              </a:rPr>
              <a:t> </a:t>
            </a:r>
            <a:r>
              <a:rPr lang="en-US" sz="900" b="0" i="0" spc="0">
                <a:solidFill>
                  <a:schemeClr val="tx1"/>
                </a:solidFill>
                <a:latin typeface="Suisse Int'l" panose="020B0804000000000000" pitchFamily="34" charset="77"/>
              </a:rPr>
              <a:t>(Commonwealth Fund, June 2021).</a:t>
            </a:r>
          </a:p>
        </p:txBody>
      </p:sp>
      <p:sp>
        <p:nvSpPr>
          <p:cNvPr id="12" name="Text Placeholder 11">
            <a:extLst>
              <a:ext uri="{FF2B5EF4-FFF2-40B4-BE49-F238E27FC236}">
                <a16:creationId xmlns:a16="http://schemas.microsoft.com/office/drawing/2014/main" id="{4B28AA32-5E89-3849-A6DB-3DE897FE71EB}"/>
              </a:ext>
            </a:extLst>
          </p:cNvPr>
          <p:cNvSpPr>
            <a:spLocks noGrp="1"/>
          </p:cNvSpPr>
          <p:nvPr>
            <p:ph type="body" sz="quarter" idx="23"/>
          </p:nvPr>
        </p:nvSpPr>
        <p:spPr>
          <a:xfrm>
            <a:off x="71438" y="822325"/>
            <a:ext cx="5565775" cy="404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4335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MWF Title Slide">
    <p:bg>
      <p:bgPr>
        <a:solidFill>
          <a:schemeClr val="tx2"/>
        </a:solidFill>
        <a:effectLst/>
      </p:bgPr>
    </p:bg>
    <p:spTree>
      <p:nvGrpSpPr>
        <p:cNvPr id="1" name=""/>
        <p:cNvGrpSpPr/>
        <p:nvPr/>
      </p:nvGrpSpPr>
      <p:grpSpPr>
        <a:xfrm>
          <a:off x="0" y="0"/>
          <a:ext cx="0" cy="0"/>
          <a:chOff x="0" y="0"/>
          <a:chExt cx="0" cy="0"/>
        </a:xfrm>
      </p:grpSpPr>
      <p:sp>
        <p:nvSpPr>
          <p:cNvPr id="42" name="Text Placeholder 41"/>
          <p:cNvSpPr>
            <a:spLocks noGrp="1"/>
          </p:cNvSpPr>
          <p:nvPr>
            <p:ph type="body" sz="quarter" idx="11" hasCustomPrompt="1"/>
          </p:nvPr>
        </p:nvSpPr>
        <p:spPr>
          <a:xfrm>
            <a:off x="652028" y="3747673"/>
            <a:ext cx="6116216" cy="924375"/>
          </a:xfrm>
        </p:spPr>
        <p:txBody>
          <a:bodyPr>
            <a:normAutofit/>
          </a:bodyPr>
          <a:lstStyle>
            <a:lvl1pPr marL="0" indent="0">
              <a:lnSpc>
                <a:spcPct val="100000"/>
              </a:lnSpc>
              <a:buNone/>
              <a:defRPr sz="1450" b="0" i="0" spc="0">
                <a:solidFill>
                  <a:schemeClr val="bg1"/>
                </a:solidFill>
                <a:latin typeface="Arial" panose="020B0604020202020204" pitchFamily="34" charset="0"/>
                <a:cs typeface="Arial" panose="020B0604020202020204" pitchFamily="34" charset="0"/>
              </a:defRPr>
            </a:lvl1pPr>
          </a:lstStyle>
          <a:p>
            <a:pPr lvl="0"/>
            <a:r>
              <a:rPr lang="en-US"/>
              <a:t>Insert additional sub text</a:t>
            </a:r>
          </a:p>
        </p:txBody>
      </p:sp>
      <p:sp>
        <p:nvSpPr>
          <p:cNvPr id="2" name="Title 1"/>
          <p:cNvSpPr>
            <a:spLocks noGrp="1"/>
          </p:cNvSpPr>
          <p:nvPr>
            <p:ph type="ctrTitle"/>
          </p:nvPr>
        </p:nvSpPr>
        <p:spPr>
          <a:xfrm>
            <a:off x="652028" y="589086"/>
            <a:ext cx="7772400" cy="2221708"/>
          </a:xfrm>
          <a:effectLst/>
        </p:spPr>
        <p:txBody>
          <a:bodyPr anchor="b">
            <a:normAutofit/>
          </a:bodyPr>
          <a:lstStyle>
            <a:lvl1pPr algn="l">
              <a:lnSpc>
                <a:spcPct val="100000"/>
              </a:lnSpc>
              <a:defRPr sz="4400" b="0" spc="0" baseline="0">
                <a:solidFill>
                  <a:schemeClr val="bg1"/>
                </a:solidFill>
                <a:effectLst/>
              </a:defRPr>
            </a:lvl1pPr>
          </a:lstStyle>
          <a:p>
            <a:r>
              <a:rPr lang="en-US"/>
              <a:t>Click to edit Master title style</a:t>
            </a:r>
          </a:p>
        </p:txBody>
      </p:sp>
      <p:sp>
        <p:nvSpPr>
          <p:cNvPr id="3" name="Subtitle 2"/>
          <p:cNvSpPr>
            <a:spLocks noGrp="1"/>
          </p:cNvSpPr>
          <p:nvPr>
            <p:ph type="subTitle" idx="1" hasCustomPrompt="1"/>
          </p:nvPr>
        </p:nvSpPr>
        <p:spPr>
          <a:xfrm>
            <a:off x="652028" y="2858972"/>
            <a:ext cx="7133854" cy="493860"/>
          </a:xfrm>
        </p:spPr>
        <p:txBody>
          <a:bodyPr>
            <a:normAutofit/>
          </a:bodyPr>
          <a:lstStyle>
            <a:lvl1pPr marL="0" indent="0" algn="l">
              <a:lnSpc>
                <a:spcPct val="100000"/>
              </a:lnSpc>
              <a:buNone/>
              <a:defRPr sz="2200" b="0" i="0" spc="0" baseline="0">
                <a:solidFill>
                  <a:schemeClr val="bg1"/>
                </a:solidFill>
                <a:latin typeface="Arial" panose="020B0604020202020204" pitchFamily="34" charset="0"/>
                <a:cs typeface="Arial" panose="020B0604020202020204" pitchFamily="34"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sub text</a:t>
            </a:r>
          </a:p>
        </p:txBody>
      </p:sp>
      <p:sp>
        <p:nvSpPr>
          <p:cNvPr id="4" name="Rectangle 3"/>
          <p:cNvSpPr/>
          <p:nvPr/>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0" name="Straight Connector 39"/>
          <p:cNvCxnSpPr/>
          <p:nvPr/>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F05C8B3B-4DD9-5741-BCAB-12583ECB5FE5}"/>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596900" y="5657292"/>
            <a:ext cx="2617952" cy="784686"/>
          </a:xfrm>
          <a:prstGeom prst="rect">
            <a:avLst/>
          </a:prstGeom>
        </p:spPr>
      </p:pic>
      <p:sp>
        <p:nvSpPr>
          <p:cNvPr id="8" name="Rectangle 7">
            <a:extLst>
              <a:ext uri="{FF2B5EF4-FFF2-40B4-BE49-F238E27FC236}">
                <a16:creationId xmlns:a16="http://schemas.microsoft.com/office/drawing/2014/main" id="{322C6715-3A51-8B4C-BF93-026253DFCA1F}"/>
              </a:ext>
            </a:extLst>
          </p:cNvPr>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15795473-ECE3-F244-A000-5CC381D2427B}"/>
              </a:ext>
            </a:extLst>
          </p:cNvPr>
          <p:cNvCxnSpPr/>
          <p:nvPr userDrawn="1"/>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C117B9DF-ED8F-374F-B2FF-8285FC40AB17}"/>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596900" y="5657292"/>
            <a:ext cx="2617952" cy="784686"/>
          </a:xfrm>
          <a:prstGeom prst="rect">
            <a:avLst/>
          </a:prstGeom>
        </p:spPr>
      </p:pic>
    </p:spTree>
    <p:extLst>
      <p:ext uri="{BB962C8B-B14F-4D97-AF65-F5344CB8AC3E}">
        <p14:creationId xmlns:p14="http://schemas.microsoft.com/office/powerpoint/2010/main" val="1471523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5_CMWF Graph - Orange">
    <p:bg>
      <p:bgPr>
        <a:solidFill>
          <a:schemeClr val="bg1"/>
        </a:solidFill>
        <a:effectLst/>
      </p:bgPr>
    </p:bg>
    <p:spTree>
      <p:nvGrpSpPr>
        <p:cNvPr id="1" name=""/>
        <p:cNvGrpSpPr/>
        <p:nvPr/>
      </p:nvGrpSpPr>
      <p:grpSpPr>
        <a:xfrm>
          <a:off x="0" y="0"/>
          <a:ext cx="0" cy="0"/>
          <a:chOff x="0" y="0"/>
          <a:chExt cx="0" cy="0"/>
        </a:xfrm>
      </p:grpSpPr>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000" b="0" spc="0" baseline="0">
                <a:solidFill>
                  <a:schemeClr val="tx1"/>
                </a:solidFill>
                <a:effectLst/>
              </a:defRPr>
            </a:lvl1pPr>
          </a:lstStyle>
          <a:p>
            <a:r>
              <a:rPr lang="en-US"/>
              <a:t>Click to edit Master title style</a:t>
            </a:r>
          </a:p>
        </p:txBody>
      </p:sp>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3" name="Chart Placeholder 5">
            <a:extLst>
              <a:ext uri="{FF2B5EF4-FFF2-40B4-BE49-F238E27FC236}">
                <a16:creationId xmlns:a16="http://schemas.microsoft.com/office/drawing/2014/main" id="{E766F770-AA11-EE42-826D-70B5AD2C240D}"/>
              </a:ext>
            </a:extLst>
          </p:cNvPr>
          <p:cNvSpPr>
            <a:spLocks noGrp="1"/>
          </p:cNvSpPr>
          <p:nvPr>
            <p:ph type="chart" sz="quarter" idx="19"/>
          </p:nvPr>
        </p:nvSpPr>
        <p:spPr>
          <a:xfrm>
            <a:off x="627433" y="1834899"/>
            <a:ext cx="3843899" cy="2969857"/>
          </a:xfrm>
        </p:spPr>
        <p:txBody>
          <a:bodyPr>
            <a:normAutofit/>
          </a:bodyPr>
          <a:lstStyle>
            <a:lvl1pPr marL="0" indent="0">
              <a:buNone/>
              <a:defRPr sz="1600">
                <a:solidFill>
                  <a:srgbClr val="4C515A"/>
                </a:solidFill>
              </a:defRPr>
            </a:lvl1pPr>
          </a:lstStyle>
          <a:p>
            <a:r>
              <a:rPr lang="en-US"/>
              <a:t>Click icon to add chart</a:t>
            </a:r>
          </a:p>
        </p:txBody>
      </p:sp>
      <p:sp>
        <p:nvSpPr>
          <p:cNvPr id="2" name="Text Placeholder 11">
            <a:extLst>
              <a:ext uri="{FF2B5EF4-FFF2-40B4-BE49-F238E27FC236}">
                <a16:creationId xmlns:a16="http://schemas.microsoft.com/office/drawing/2014/main" id="{77CAAD0B-A67F-FA99-6BB6-4B79E954122C}"/>
              </a:ext>
            </a:extLst>
          </p:cNvPr>
          <p:cNvSpPr>
            <a:spLocks noGrp="1"/>
          </p:cNvSpPr>
          <p:nvPr>
            <p:ph type="body" sz="quarter" idx="23" hasCustomPrompt="1"/>
          </p:nvPr>
        </p:nvSpPr>
        <p:spPr>
          <a:xfrm>
            <a:off x="627433" y="1388273"/>
            <a:ext cx="3843900" cy="389728"/>
          </a:xfrm>
        </p:spPr>
        <p:txBody>
          <a:bodyPr>
            <a:noAutofit/>
          </a:bodyPr>
          <a:lstStyle>
            <a:lvl1pPr marL="0" indent="0">
              <a:buNone/>
              <a:defRPr sz="1100" i="1">
                <a:solidFill>
                  <a:schemeClr val="tx1"/>
                </a:solidFill>
              </a:defRPr>
            </a:lvl1pPr>
            <a:lvl2pPr marL="171446" indent="0">
              <a:buNone/>
              <a:defRPr sz="1100" i="1"/>
            </a:lvl2pPr>
            <a:lvl3pPr marL="344479" indent="0">
              <a:buNone/>
              <a:defRPr sz="1100" i="1"/>
            </a:lvl3pPr>
            <a:lvl4pPr marL="515925" indent="0">
              <a:buNone/>
              <a:defRPr sz="1100" i="1"/>
            </a:lvl4pPr>
            <a:lvl5pPr marL="687371" indent="0">
              <a:buNone/>
              <a:defRPr sz="1100" i="1"/>
            </a:lvl5pPr>
          </a:lstStyle>
          <a:p>
            <a:pPr lvl="0"/>
            <a:r>
              <a:rPr lang="en-US"/>
              <a:t>Axis title</a:t>
            </a:r>
          </a:p>
        </p:txBody>
      </p:sp>
      <p:sp>
        <p:nvSpPr>
          <p:cNvPr id="4" name="Chart Placeholder 5">
            <a:extLst>
              <a:ext uri="{FF2B5EF4-FFF2-40B4-BE49-F238E27FC236}">
                <a16:creationId xmlns:a16="http://schemas.microsoft.com/office/drawing/2014/main" id="{EA9EB4C3-05B0-A68F-8420-D99D31CBC745}"/>
              </a:ext>
            </a:extLst>
          </p:cNvPr>
          <p:cNvSpPr>
            <a:spLocks noGrp="1"/>
          </p:cNvSpPr>
          <p:nvPr>
            <p:ph type="chart" sz="quarter" idx="24"/>
          </p:nvPr>
        </p:nvSpPr>
        <p:spPr>
          <a:xfrm>
            <a:off x="4889040" y="1834899"/>
            <a:ext cx="3843899" cy="2969857"/>
          </a:xfrm>
        </p:spPr>
        <p:txBody>
          <a:bodyPr>
            <a:normAutofit/>
          </a:bodyPr>
          <a:lstStyle>
            <a:lvl1pPr marL="0" indent="0">
              <a:buNone/>
              <a:defRPr sz="1600">
                <a:solidFill>
                  <a:srgbClr val="4C515A"/>
                </a:solidFill>
              </a:defRPr>
            </a:lvl1pPr>
          </a:lstStyle>
          <a:p>
            <a:r>
              <a:rPr lang="en-US"/>
              <a:t>Click icon to add chart</a:t>
            </a:r>
          </a:p>
        </p:txBody>
      </p:sp>
      <p:sp>
        <p:nvSpPr>
          <p:cNvPr id="5" name="Text Placeholder 11">
            <a:extLst>
              <a:ext uri="{FF2B5EF4-FFF2-40B4-BE49-F238E27FC236}">
                <a16:creationId xmlns:a16="http://schemas.microsoft.com/office/drawing/2014/main" id="{A8880F82-D709-9208-D259-D108E1E5400B}"/>
              </a:ext>
            </a:extLst>
          </p:cNvPr>
          <p:cNvSpPr>
            <a:spLocks noGrp="1"/>
          </p:cNvSpPr>
          <p:nvPr>
            <p:ph type="body" sz="quarter" idx="25" hasCustomPrompt="1"/>
          </p:nvPr>
        </p:nvSpPr>
        <p:spPr>
          <a:xfrm>
            <a:off x="4889039" y="1388273"/>
            <a:ext cx="3843900" cy="389728"/>
          </a:xfrm>
        </p:spPr>
        <p:txBody>
          <a:bodyPr>
            <a:noAutofit/>
          </a:bodyPr>
          <a:lstStyle>
            <a:lvl1pPr marL="0" indent="0">
              <a:buNone/>
              <a:defRPr sz="1100" i="1">
                <a:solidFill>
                  <a:schemeClr val="tx1"/>
                </a:solidFill>
              </a:defRPr>
            </a:lvl1pPr>
            <a:lvl2pPr marL="171446" indent="0">
              <a:buNone/>
              <a:defRPr sz="1100" i="1"/>
            </a:lvl2pPr>
            <a:lvl3pPr marL="344479" indent="0">
              <a:buNone/>
              <a:defRPr sz="1100" i="1"/>
            </a:lvl3pPr>
            <a:lvl4pPr marL="515925" indent="0">
              <a:buNone/>
              <a:defRPr sz="1100" i="1"/>
            </a:lvl4pPr>
            <a:lvl5pPr marL="687371" indent="0">
              <a:buNone/>
              <a:defRPr sz="1100" i="1"/>
            </a:lvl5pPr>
          </a:lstStyle>
          <a:p>
            <a:pPr lvl="0"/>
            <a:r>
              <a:rPr lang="en-US"/>
              <a:t>Axis title</a:t>
            </a:r>
          </a:p>
        </p:txBody>
      </p:sp>
      <p:sp>
        <p:nvSpPr>
          <p:cNvPr id="14" name="Text Placeholder 9">
            <a:extLst>
              <a:ext uri="{FF2B5EF4-FFF2-40B4-BE49-F238E27FC236}">
                <a16:creationId xmlns:a16="http://schemas.microsoft.com/office/drawing/2014/main" id="{322E5F5D-308A-BF91-F8BE-E511AA23AF55}"/>
              </a:ext>
            </a:extLst>
          </p:cNvPr>
          <p:cNvSpPr>
            <a:spLocks noGrp="1"/>
          </p:cNvSpPr>
          <p:nvPr>
            <p:ph type="body" sz="quarter" idx="22"/>
          </p:nvPr>
        </p:nvSpPr>
        <p:spPr>
          <a:xfrm>
            <a:off x="627434" y="5697252"/>
            <a:ext cx="8105506" cy="495834"/>
          </a:xfrm>
        </p:spPr>
        <p:txBody>
          <a:bodyPr anchor="b" anchorCtr="0">
            <a:noAutofit/>
          </a:bodyPr>
          <a:lstStyle>
            <a:lvl1pPr marL="0" indent="0">
              <a:lnSpc>
                <a:spcPct val="90000"/>
              </a:lnSpc>
              <a:spcBef>
                <a:spcPts val="0"/>
              </a:spcBef>
              <a:spcAft>
                <a:spcPts val="600"/>
              </a:spcAft>
              <a:buNone/>
              <a:defRPr lang="en-US" sz="900" b="0" i="0" spc="0" smtClean="0">
                <a:solidFill>
                  <a:schemeClr val="tx1"/>
                </a:solidFill>
                <a:effectLst/>
                <a:latin typeface="+mn-l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a:p>
        </p:txBody>
      </p:sp>
      <p:cxnSp>
        <p:nvCxnSpPr>
          <p:cNvPr id="16" name="Straight Connector 15">
            <a:extLst>
              <a:ext uri="{FF2B5EF4-FFF2-40B4-BE49-F238E27FC236}">
                <a16:creationId xmlns:a16="http://schemas.microsoft.com/office/drawing/2014/main" id="{6DFF27DE-EDD0-66C4-8DDB-02A83536F5E9}"/>
              </a:ext>
            </a:extLst>
          </p:cNvPr>
          <p:cNvCxnSpPr>
            <a:cxnSpLocks/>
          </p:cNvCxnSpPr>
          <p:nvPr userDrawn="1"/>
        </p:nvCxnSpPr>
        <p:spPr>
          <a:xfrm flipH="1">
            <a:off x="627433" y="6309320"/>
            <a:ext cx="8105506"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pic>
        <p:nvPicPr>
          <p:cNvPr id="17" name="Picture 16">
            <a:extLst>
              <a:ext uri="{FF2B5EF4-FFF2-40B4-BE49-F238E27FC236}">
                <a16:creationId xmlns:a16="http://schemas.microsoft.com/office/drawing/2014/main" id="{48F1F649-C83B-E963-53BC-F896810AF02E}"/>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591429" y="6345324"/>
            <a:ext cx="1476164" cy="468052"/>
          </a:xfrm>
          <a:prstGeom prst="rect">
            <a:avLst/>
          </a:prstGeom>
        </p:spPr>
      </p:pic>
      <p:sp>
        <p:nvSpPr>
          <p:cNvPr id="18" name="TextBox 17">
            <a:extLst>
              <a:ext uri="{FF2B5EF4-FFF2-40B4-BE49-F238E27FC236}">
                <a16:creationId xmlns:a16="http://schemas.microsoft.com/office/drawing/2014/main" id="{B9E487F9-CEA8-C86E-FA17-6542C38690B9}"/>
              </a:ext>
            </a:extLst>
          </p:cNvPr>
          <p:cNvSpPr txBox="1"/>
          <p:nvPr userDrawn="1"/>
        </p:nvSpPr>
        <p:spPr>
          <a:xfrm>
            <a:off x="2615468" y="6446520"/>
            <a:ext cx="6117471" cy="276999"/>
          </a:xfrm>
          <a:prstGeom prst="rect">
            <a:avLst/>
          </a:prstGeom>
          <a:noFill/>
        </p:spPr>
        <p:txBody>
          <a:bodyPr wrap="square" lIns="0" tIns="0" rIns="0" bIns="0" rtlCol="0" anchor="ctr" anchorCtr="0">
            <a:spAutoFit/>
          </a:bodyPr>
          <a:lstStyle/>
          <a:p>
            <a:r>
              <a:rPr lang="en-US" sz="900" b="0" i="0" spc="0" dirty="0">
                <a:solidFill>
                  <a:schemeClr val="tx1"/>
                </a:solidFill>
                <a:latin typeface="+mn-lt"/>
              </a:rPr>
              <a:t>Source: Evan D. Gumas, Munira Z. Gunja, and Reginald D. Williams II, “The Health Costs of Gun Violence: How the U.S. Compares to Other Countries,” </a:t>
            </a:r>
            <a:r>
              <a:rPr lang="en-US" sz="900" b="0" i="0" spc="0" dirty="0" err="1">
                <a:solidFill>
                  <a:schemeClr val="tx1"/>
                </a:solidFill>
                <a:latin typeface="+mn-lt"/>
              </a:rPr>
              <a:t>chartpack</a:t>
            </a:r>
            <a:r>
              <a:rPr lang="en-US" sz="900" b="0" i="0" spc="0" dirty="0">
                <a:solidFill>
                  <a:schemeClr val="tx1"/>
                </a:solidFill>
                <a:latin typeface="+mn-lt"/>
              </a:rPr>
              <a:t>, Commonwealth Fund, Apr. 2023. </a:t>
            </a:r>
            <a:r>
              <a:rPr lang="en-US" sz="900" b="0" i="0" spc="0" dirty="0">
                <a:solidFill>
                  <a:schemeClr val="tx1"/>
                </a:solidFill>
                <a:latin typeface="+mn-lt"/>
                <a:hlinkClick r:id="rId3"/>
              </a:rPr>
              <a:t>https://doi.org/10.26099/a2at-gy62</a:t>
            </a:r>
            <a:endParaRPr lang="en-US" sz="900" b="0" i="0" spc="0" dirty="0">
              <a:solidFill>
                <a:schemeClr val="tx1"/>
              </a:solidFill>
              <a:latin typeface="+mn-lt"/>
            </a:endParaRPr>
          </a:p>
        </p:txBody>
      </p:sp>
      <p:sp>
        <p:nvSpPr>
          <p:cNvPr id="22" name="Rectangle 21">
            <a:extLst>
              <a:ext uri="{FF2B5EF4-FFF2-40B4-BE49-F238E27FC236}">
                <a16:creationId xmlns:a16="http://schemas.microsoft.com/office/drawing/2014/main" id="{2064AA99-77F7-A079-4D6D-65070799BB8C}"/>
              </a:ext>
            </a:extLst>
          </p:cNvPr>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Tree>
    <p:extLst>
      <p:ext uri="{BB962C8B-B14F-4D97-AF65-F5344CB8AC3E}">
        <p14:creationId xmlns:p14="http://schemas.microsoft.com/office/powerpoint/2010/main" val="2972742745"/>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000" b="0" spc="0" baseline="0">
                <a:solidFill>
                  <a:schemeClr val="tx1"/>
                </a:solidFill>
                <a:effectLst/>
              </a:defRPr>
            </a:lvl1pPr>
          </a:lstStyle>
          <a:p>
            <a:r>
              <a:rPr lang="en-US"/>
              <a:t>Click to edit Master title style</a:t>
            </a:r>
          </a:p>
        </p:txBody>
      </p:sp>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3" name="Chart Placeholder 5">
            <a:extLst>
              <a:ext uri="{FF2B5EF4-FFF2-40B4-BE49-F238E27FC236}">
                <a16:creationId xmlns:a16="http://schemas.microsoft.com/office/drawing/2014/main" id="{E766F770-AA11-EE42-826D-70B5AD2C240D}"/>
              </a:ext>
            </a:extLst>
          </p:cNvPr>
          <p:cNvSpPr>
            <a:spLocks noGrp="1"/>
          </p:cNvSpPr>
          <p:nvPr>
            <p:ph type="chart" sz="quarter" idx="19"/>
          </p:nvPr>
        </p:nvSpPr>
        <p:spPr>
          <a:xfrm>
            <a:off x="627433" y="1778000"/>
            <a:ext cx="8091115" cy="3883247"/>
          </a:xfrm>
        </p:spPr>
        <p:txBody>
          <a:bodyPr>
            <a:normAutofit/>
          </a:bodyPr>
          <a:lstStyle>
            <a:lvl1pPr marL="0" indent="0">
              <a:buNone/>
              <a:defRPr sz="1600">
                <a:solidFill>
                  <a:srgbClr val="4C515A"/>
                </a:solidFill>
              </a:defRPr>
            </a:lvl1pPr>
          </a:lstStyle>
          <a:p>
            <a:r>
              <a:rPr lang="en-US"/>
              <a:t>Click icon to add chart</a:t>
            </a:r>
          </a:p>
        </p:txBody>
      </p:sp>
      <p:sp>
        <p:nvSpPr>
          <p:cNvPr id="2" name="Text Placeholder 11">
            <a:extLst>
              <a:ext uri="{FF2B5EF4-FFF2-40B4-BE49-F238E27FC236}">
                <a16:creationId xmlns:a16="http://schemas.microsoft.com/office/drawing/2014/main" id="{77CAAD0B-A67F-FA99-6BB6-4B79E954122C}"/>
              </a:ext>
            </a:extLst>
          </p:cNvPr>
          <p:cNvSpPr>
            <a:spLocks noGrp="1"/>
          </p:cNvSpPr>
          <p:nvPr>
            <p:ph type="body" sz="quarter" idx="23" hasCustomPrompt="1"/>
          </p:nvPr>
        </p:nvSpPr>
        <p:spPr>
          <a:xfrm>
            <a:off x="627432" y="1388273"/>
            <a:ext cx="8091115" cy="389728"/>
          </a:xfrm>
        </p:spPr>
        <p:txBody>
          <a:bodyPr>
            <a:noAutofit/>
          </a:bodyPr>
          <a:lstStyle>
            <a:lvl1pPr marL="0" indent="0">
              <a:buNone/>
              <a:defRPr sz="1100" i="1">
                <a:solidFill>
                  <a:schemeClr val="tx1"/>
                </a:solidFill>
              </a:defRPr>
            </a:lvl1pPr>
            <a:lvl2pPr marL="171446" indent="0">
              <a:buNone/>
              <a:defRPr sz="1100" i="1"/>
            </a:lvl2pPr>
            <a:lvl3pPr marL="344479" indent="0">
              <a:buNone/>
              <a:defRPr sz="1100" i="1"/>
            </a:lvl3pPr>
            <a:lvl4pPr marL="515925" indent="0">
              <a:buNone/>
              <a:defRPr sz="1100" i="1"/>
            </a:lvl4pPr>
            <a:lvl5pPr marL="687371" indent="0">
              <a:buNone/>
              <a:defRPr sz="1100" i="1"/>
            </a:lvl5pPr>
          </a:lstStyle>
          <a:p>
            <a:pPr lvl="0"/>
            <a:r>
              <a:rPr lang="en-US"/>
              <a:t>Axis title</a:t>
            </a:r>
          </a:p>
        </p:txBody>
      </p:sp>
      <p:sp>
        <p:nvSpPr>
          <p:cNvPr id="4" name="Text Placeholder 9">
            <a:extLst>
              <a:ext uri="{FF2B5EF4-FFF2-40B4-BE49-F238E27FC236}">
                <a16:creationId xmlns:a16="http://schemas.microsoft.com/office/drawing/2014/main" id="{D9B8BEA5-43E7-B5BC-6E1F-18D2566A8CCE}"/>
              </a:ext>
            </a:extLst>
          </p:cNvPr>
          <p:cNvSpPr>
            <a:spLocks noGrp="1"/>
          </p:cNvSpPr>
          <p:nvPr>
            <p:ph type="body" sz="quarter" idx="22"/>
          </p:nvPr>
        </p:nvSpPr>
        <p:spPr>
          <a:xfrm>
            <a:off x="627434" y="5697252"/>
            <a:ext cx="8105506" cy="495834"/>
          </a:xfrm>
        </p:spPr>
        <p:txBody>
          <a:bodyPr anchor="b" anchorCtr="0">
            <a:noAutofit/>
          </a:bodyPr>
          <a:lstStyle>
            <a:lvl1pPr marL="0" indent="0">
              <a:lnSpc>
                <a:spcPct val="90000"/>
              </a:lnSpc>
              <a:spcBef>
                <a:spcPts val="0"/>
              </a:spcBef>
              <a:spcAft>
                <a:spcPts val="600"/>
              </a:spcAft>
              <a:buNone/>
              <a:defRPr lang="en-US" sz="900" b="0" i="0" spc="0" smtClean="0">
                <a:solidFill>
                  <a:schemeClr val="tx1"/>
                </a:solidFill>
                <a:effectLst/>
                <a:latin typeface="+mn-l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a:p>
        </p:txBody>
      </p:sp>
      <p:cxnSp>
        <p:nvCxnSpPr>
          <p:cNvPr id="5" name="Straight Connector 4">
            <a:extLst>
              <a:ext uri="{FF2B5EF4-FFF2-40B4-BE49-F238E27FC236}">
                <a16:creationId xmlns:a16="http://schemas.microsoft.com/office/drawing/2014/main" id="{70F59636-3461-EDCB-72E0-894D6A59C856}"/>
              </a:ext>
            </a:extLst>
          </p:cNvPr>
          <p:cNvCxnSpPr>
            <a:cxnSpLocks/>
          </p:cNvCxnSpPr>
          <p:nvPr userDrawn="1"/>
        </p:nvCxnSpPr>
        <p:spPr>
          <a:xfrm flipH="1">
            <a:off x="627433" y="6309320"/>
            <a:ext cx="8105506"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A24813FF-D9D4-D2A3-6E16-849B2AD99FE8}"/>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591429" y="6345324"/>
            <a:ext cx="1476164" cy="468052"/>
          </a:xfrm>
          <a:prstGeom prst="rect">
            <a:avLst/>
          </a:prstGeom>
        </p:spPr>
      </p:pic>
      <p:sp>
        <p:nvSpPr>
          <p:cNvPr id="7" name="TextBox 6">
            <a:extLst>
              <a:ext uri="{FF2B5EF4-FFF2-40B4-BE49-F238E27FC236}">
                <a16:creationId xmlns:a16="http://schemas.microsoft.com/office/drawing/2014/main" id="{89471F64-C2A3-2384-6B0A-8251AD8656C0}"/>
              </a:ext>
            </a:extLst>
          </p:cNvPr>
          <p:cNvSpPr txBox="1"/>
          <p:nvPr userDrawn="1"/>
        </p:nvSpPr>
        <p:spPr>
          <a:xfrm>
            <a:off x="2615468" y="6446519"/>
            <a:ext cx="6117471" cy="276999"/>
          </a:xfrm>
          <a:prstGeom prst="rect">
            <a:avLst/>
          </a:prstGeom>
          <a:noFill/>
        </p:spPr>
        <p:txBody>
          <a:bodyPr wrap="square" lIns="0" tIns="0" rIns="0" bIns="0" rtlCol="0" anchor="ctr" anchorCtr="0">
            <a:spAutoFit/>
          </a:bodyPr>
          <a:lstStyle/>
          <a:p>
            <a:r>
              <a:rPr lang="en-US" sz="900" b="0" i="0" spc="0" dirty="0">
                <a:solidFill>
                  <a:schemeClr val="tx1"/>
                </a:solidFill>
                <a:latin typeface="+mn-lt"/>
              </a:rPr>
              <a:t>Source: Evan D. Gumas, Munira Z. Gunja, and Reginald D. Williams II, “The Health Costs of Gun Violence: How the U.S. Compares to Other Countries,” </a:t>
            </a:r>
            <a:r>
              <a:rPr lang="en-US" sz="900" b="0" i="0" spc="0" dirty="0" err="1">
                <a:solidFill>
                  <a:schemeClr val="tx1"/>
                </a:solidFill>
                <a:latin typeface="+mn-lt"/>
              </a:rPr>
              <a:t>chartpack</a:t>
            </a:r>
            <a:r>
              <a:rPr lang="en-US" sz="900" b="0" i="0" spc="0" dirty="0">
                <a:solidFill>
                  <a:schemeClr val="tx1"/>
                </a:solidFill>
                <a:latin typeface="+mn-lt"/>
              </a:rPr>
              <a:t>, Commonwealth Fund, Apr. 2023. </a:t>
            </a:r>
            <a:r>
              <a:rPr lang="en-US" sz="900" b="0" i="0" spc="0" dirty="0">
                <a:solidFill>
                  <a:schemeClr val="tx1"/>
                </a:solidFill>
                <a:latin typeface="+mn-lt"/>
                <a:hlinkClick r:id="rId3"/>
              </a:rPr>
              <a:t>https://doi.org/10.26099/a2at-gy62</a:t>
            </a:r>
            <a:endParaRPr lang="en-US" sz="900" b="0" i="0" spc="0" dirty="0">
              <a:solidFill>
                <a:schemeClr val="tx1"/>
              </a:solidFill>
              <a:latin typeface="+mn-lt"/>
            </a:endParaRPr>
          </a:p>
        </p:txBody>
      </p:sp>
    </p:spTree>
    <p:extLst>
      <p:ext uri="{BB962C8B-B14F-4D97-AF65-F5344CB8AC3E}">
        <p14:creationId xmlns:p14="http://schemas.microsoft.com/office/powerpoint/2010/main" val="211387009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4EC1AD93-FDB0-DE4D-96C9-AB89B36F9711}"/>
              </a:ext>
            </a:extLst>
          </p:cNvPr>
          <p:cNvSpPr>
            <a:spLocks noGrp="1"/>
          </p:cNvSpPr>
          <p:nvPr>
            <p:ph type="ftr" sz="quarter" idx="3"/>
          </p:nvPr>
        </p:nvSpPr>
        <p:spPr>
          <a:xfrm>
            <a:off x="5460382" y="6204299"/>
            <a:ext cx="3086100"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en-US">
                <a:solidFill>
                  <a:schemeClr val="tx1"/>
                </a:solidFill>
              </a:rPr>
              <a:t>Meeting Name  |  Meeting Date</a:t>
            </a:r>
          </a:p>
        </p:txBody>
      </p:sp>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21200669"/>
      </p:ext>
    </p:extLst>
  </p:cSld>
  <p:clrMap bg1="lt1" tx1="dk1" bg2="lt2" tx2="dk2" accent1="accent1" accent2="accent2" accent3="accent3" accent4="accent4" accent5="accent5" accent6="accent6" hlink="hlink" folHlink="folHlink"/>
  <p:sldLayoutIdLst>
    <p:sldLayoutId id="2147483863" r:id="rId1"/>
  </p:sldLayoutIdLst>
  <p:txStyles>
    <p:titleStyle>
      <a:lvl1pPr algn="ctr" defTabSz="914378" rtl="0" eaLnBrk="1" latinLnBrk="0" hangingPunct="1">
        <a:lnSpc>
          <a:spcPct val="86000"/>
        </a:lnSpc>
        <a:spcBef>
          <a:spcPct val="0"/>
        </a:spcBef>
        <a:buNone/>
        <a:defRPr sz="2100" kern="800" spc="-40">
          <a:solidFill>
            <a:schemeClr val="tx1"/>
          </a:solidFill>
          <a:latin typeface="Georgia" panose="02040502050405020303" pitchFamily="18" charset="0"/>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61202117"/>
      </p:ext>
    </p:extLst>
  </p:cSld>
  <p:clrMap bg1="lt1" tx1="dk1" bg2="lt2" tx2="dk2" accent1="accent1" accent2="accent2" accent3="accent3" accent4="accent4" accent5="accent5" accent6="accent6" hlink="hlink" folHlink="folHlink"/>
  <p:sldLayoutIdLst>
    <p:sldLayoutId id="2147483873" r:id="rId1"/>
    <p:sldLayoutId id="2147483907" r:id="rId2"/>
    <p:sldLayoutId id="2147483882" r:id="rId3"/>
  </p:sldLayoutIdLst>
  <p:txStyles>
    <p:titleStyle>
      <a:lvl1pPr algn="ctr" defTabSz="914378" rtl="0" eaLnBrk="1" latinLnBrk="0" hangingPunct="1">
        <a:lnSpc>
          <a:spcPct val="86000"/>
        </a:lnSpc>
        <a:spcBef>
          <a:spcPct val="0"/>
        </a:spcBef>
        <a:buNone/>
        <a:defRPr sz="2100" kern="800" spc="-40">
          <a:solidFill>
            <a:schemeClr val="tx1"/>
          </a:solidFill>
          <a:latin typeface="Georgia" panose="02040502050405020303" pitchFamily="18" charset="0"/>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vizhub.healthdata.org/gbd-results/"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chart" Target="../charts/chart1.xml"/></Relationships>
</file>

<file path=ppt/slides/_rels/slide3.xml.rels><?xml version="1.0" encoding="UTF-8" standalone="yes"?>
<Relationships xmlns="http://schemas.openxmlformats.org/package/2006/relationships"><Relationship Id="rId3" Type="http://schemas.openxmlformats.org/officeDocument/2006/relationships/hyperlink" Target="https://vizhub.healthdata.org/gbd-results/"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hyperlink" Target="https://vizhub.healthdata.org/gbd-results/" TargetMode="Externa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hyperlink" Target="https://vizhub.healthdata.org/gbd-results/"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smallarmssurvey.org/sites/default/files/resources/SAS-BP-Civilian-held-firearms-annexe.pdf"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chart" Target="../charts/chart5.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hyperlink" Target="https://www.gao.gov/assets/gao-21-515.pdf" TargetMode="External"/><Relationship Id="rId4" Type="http://schemas.openxmlformats.org/officeDocument/2006/relationships/chart" Target="../charts/chart7.xml"/></Relationships>
</file>

<file path=ppt/slides/_rels/slide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hyperlink" Target="https://www.gao.gov/assets/gao-21-515.pdf" TargetMode="External"/><Relationship Id="rId4" Type="http://schemas.openxmlformats.org/officeDocument/2006/relationships/chart" Target="../charts/char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55B2B93D-77D1-0E4A-8596-DA5AEF090D6D}"/>
              </a:ext>
            </a:extLst>
          </p:cNvPr>
          <p:cNvSpPr>
            <a:spLocks noGrp="1"/>
          </p:cNvSpPr>
          <p:nvPr>
            <p:ph type="body" sz="quarter" idx="11"/>
          </p:nvPr>
        </p:nvSpPr>
        <p:spPr>
          <a:xfrm>
            <a:off x="652028" y="3747673"/>
            <a:ext cx="7729972" cy="1846303"/>
          </a:xfrm>
        </p:spPr>
        <p:txBody>
          <a:bodyPr>
            <a:normAutofit/>
          </a:bodyPr>
          <a:lstStyle/>
          <a:p>
            <a:r>
              <a:rPr lang="en-US" sz="1400" dirty="0"/>
              <a:t>Evan D. Gumas</a:t>
            </a:r>
          </a:p>
          <a:p>
            <a:r>
              <a:rPr lang="en-US" sz="1400" dirty="0"/>
              <a:t>Munira Z. Gunja</a:t>
            </a:r>
          </a:p>
          <a:p>
            <a:r>
              <a:rPr lang="en-US" sz="1400" dirty="0"/>
              <a:t>Reginald D. Williams II</a:t>
            </a:r>
          </a:p>
          <a:p>
            <a:endParaRPr lang="en-US" sz="1400" dirty="0"/>
          </a:p>
          <a:p>
            <a:endParaRPr lang="en-US" sz="1400" dirty="0"/>
          </a:p>
          <a:p>
            <a:r>
              <a:rPr lang="en-US" sz="1400" dirty="0"/>
              <a:t>April 2023</a:t>
            </a:r>
          </a:p>
        </p:txBody>
      </p:sp>
      <p:sp>
        <p:nvSpPr>
          <p:cNvPr id="5" name="Title 4"/>
          <p:cNvSpPr>
            <a:spLocks noGrp="1"/>
          </p:cNvSpPr>
          <p:nvPr>
            <p:ph type="ctrTitle"/>
          </p:nvPr>
        </p:nvSpPr>
        <p:spPr>
          <a:xfrm>
            <a:off x="652028" y="1344096"/>
            <a:ext cx="7927196" cy="1155824"/>
          </a:xfrm>
        </p:spPr>
        <p:txBody>
          <a:bodyPr>
            <a:noAutofit/>
          </a:bodyPr>
          <a:lstStyle/>
          <a:p>
            <a:r>
              <a:rPr lang="en-US" sz="3600"/>
              <a:t>The Health Costs of Gun Violence</a:t>
            </a:r>
          </a:p>
        </p:txBody>
      </p:sp>
      <p:sp>
        <p:nvSpPr>
          <p:cNvPr id="6" name="Subtitle 5">
            <a:extLst>
              <a:ext uri="{FF2B5EF4-FFF2-40B4-BE49-F238E27FC236}">
                <a16:creationId xmlns:a16="http://schemas.microsoft.com/office/drawing/2014/main" id="{248C7BC4-0BD4-F24A-AB33-59EB1B8C8315}"/>
              </a:ext>
            </a:extLst>
          </p:cNvPr>
          <p:cNvSpPr>
            <a:spLocks noGrp="1"/>
          </p:cNvSpPr>
          <p:nvPr>
            <p:ph type="subTitle" idx="1"/>
          </p:nvPr>
        </p:nvSpPr>
        <p:spPr>
          <a:xfrm>
            <a:off x="652028" y="2775082"/>
            <a:ext cx="8088560" cy="493860"/>
          </a:xfrm>
        </p:spPr>
        <p:txBody>
          <a:bodyPr>
            <a:normAutofit/>
          </a:bodyPr>
          <a:lstStyle/>
          <a:p>
            <a:r>
              <a:rPr lang="en-US" sz="1800"/>
              <a:t>How the U.S. Compares to Other Countries</a:t>
            </a:r>
          </a:p>
        </p:txBody>
      </p:sp>
    </p:spTree>
    <p:extLst>
      <p:ext uri="{BB962C8B-B14F-4D97-AF65-F5344CB8AC3E}">
        <p14:creationId xmlns:p14="http://schemas.microsoft.com/office/powerpoint/2010/main" val="2372468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p:txBody>
          <a:bodyPr/>
          <a:lstStyle/>
          <a:p>
            <a:r>
              <a:rPr lang="en-US"/>
              <a:t>The U.S. has the highest rate of firearm deaths, nearly five times that of the second-highest country, France.</a:t>
            </a:r>
          </a:p>
        </p:txBody>
      </p:sp>
      <p:sp>
        <p:nvSpPr>
          <p:cNvPr id="19" name="Subtitle 18">
            <a:extLst>
              <a:ext uri="{FF2B5EF4-FFF2-40B4-BE49-F238E27FC236}">
                <a16:creationId xmlns:a16="http://schemas.microsoft.com/office/drawing/2014/main" id="{05FE7F81-02E8-042A-83A8-7DEA8CA1302A}"/>
              </a:ext>
            </a:extLst>
          </p:cNvPr>
          <p:cNvSpPr>
            <a:spLocks noGrp="1"/>
          </p:cNvSpPr>
          <p:nvPr>
            <p:ph type="subTitle" idx="1"/>
          </p:nvPr>
        </p:nvSpPr>
        <p:spPr/>
        <p:txBody>
          <a:bodyPr/>
          <a:lstStyle/>
          <a:p>
            <a:r>
              <a:rPr lang="en-US"/>
              <a:t>EXHIBIT 1</a:t>
            </a:r>
          </a:p>
        </p:txBody>
      </p:sp>
      <p:sp>
        <p:nvSpPr>
          <p:cNvPr id="20" name="Text Placeholder 19">
            <a:extLst>
              <a:ext uri="{FF2B5EF4-FFF2-40B4-BE49-F238E27FC236}">
                <a16:creationId xmlns:a16="http://schemas.microsoft.com/office/drawing/2014/main" id="{6F350F79-4AD5-604A-6B9F-F4E82D0FB106}"/>
              </a:ext>
            </a:extLst>
          </p:cNvPr>
          <p:cNvSpPr>
            <a:spLocks noGrp="1"/>
          </p:cNvSpPr>
          <p:nvPr>
            <p:ph type="body" sz="quarter" idx="23"/>
          </p:nvPr>
        </p:nvSpPr>
        <p:spPr/>
        <p:txBody>
          <a:bodyPr/>
          <a:lstStyle/>
          <a:p>
            <a:r>
              <a:rPr lang="en-US" dirty="0"/>
              <a:t>Age-standardized rate of death because of firearms per 100,000 people, 2019</a:t>
            </a:r>
          </a:p>
        </p:txBody>
      </p:sp>
      <p:sp>
        <p:nvSpPr>
          <p:cNvPr id="38" name="Text Placeholder 37">
            <a:extLst>
              <a:ext uri="{FF2B5EF4-FFF2-40B4-BE49-F238E27FC236}">
                <a16:creationId xmlns:a16="http://schemas.microsoft.com/office/drawing/2014/main" id="{5308D26A-41B0-0812-2C3B-B810B0A54EAD}"/>
              </a:ext>
            </a:extLst>
          </p:cNvPr>
          <p:cNvSpPr>
            <a:spLocks noGrp="1"/>
          </p:cNvSpPr>
          <p:nvPr>
            <p:ph type="body" sz="quarter" idx="22"/>
          </p:nvPr>
        </p:nvSpPr>
        <p:spPr/>
        <p:txBody>
          <a:bodyPr/>
          <a:lstStyle/>
          <a:p>
            <a:endParaRPr lang="en-US" dirty="0"/>
          </a:p>
          <a:p>
            <a:r>
              <a:rPr lang="en-US" dirty="0"/>
              <a:t>Note: Firearm mortality is an aggregate of physical violence by firearm, self-harm by firearm, and unintentional firearm injuries.</a:t>
            </a:r>
          </a:p>
          <a:p>
            <a:r>
              <a:rPr lang="en-US" dirty="0"/>
              <a:t>Data: IHME, </a:t>
            </a:r>
            <a:r>
              <a:rPr lang="en-US" dirty="0">
                <a:hlinkClick r:id="rId3"/>
              </a:rPr>
              <a:t>Global Burden of Disease</a:t>
            </a:r>
            <a:r>
              <a:rPr lang="en-US" dirty="0"/>
              <a:t> database, 2019.</a:t>
            </a:r>
          </a:p>
        </p:txBody>
      </p:sp>
      <p:graphicFrame>
        <p:nvGraphicFramePr>
          <p:cNvPr id="46" name="Chart Placeholder 5">
            <a:extLst>
              <a:ext uri="{FF2B5EF4-FFF2-40B4-BE49-F238E27FC236}">
                <a16:creationId xmlns:a16="http://schemas.microsoft.com/office/drawing/2014/main" id="{20B26A11-B272-3241-E7FC-EFD02298AF51}"/>
              </a:ext>
            </a:extLst>
          </p:cNvPr>
          <p:cNvGraphicFramePr>
            <a:graphicFrameLocks noGrp="1"/>
          </p:cNvGraphicFramePr>
          <p:nvPr>
            <p:ph type="chart" sz="quarter" idx="19"/>
            <p:extLst>
              <p:ext uri="{D42A27DB-BD31-4B8C-83A1-F6EECF244321}">
                <p14:modId xmlns:p14="http://schemas.microsoft.com/office/powerpoint/2010/main" val="3390694486"/>
              </p:ext>
            </p:extLst>
          </p:nvPr>
        </p:nvGraphicFramePr>
        <p:xfrm>
          <a:off x="627063" y="1778000"/>
          <a:ext cx="8091487" cy="388302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964608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p:txBody>
          <a:bodyPr/>
          <a:lstStyle/>
          <a:p>
            <a:r>
              <a:rPr lang="en-US"/>
              <a:t>Eight times more people in the U.S. died from violence by firearm in 2019 than in the second-highest country, Canada.</a:t>
            </a:r>
          </a:p>
        </p:txBody>
      </p:sp>
      <p:sp>
        <p:nvSpPr>
          <p:cNvPr id="12" name="Subtitle 11">
            <a:extLst>
              <a:ext uri="{FF2B5EF4-FFF2-40B4-BE49-F238E27FC236}">
                <a16:creationId xmlns:a16="http://schemas.microsoft.com/office/drawing/2014/main" id="{5E8776B0-BA4A-D0F3-5B20-ADA38190F8D1}"/>
              </a:ext>
            </a:extLst>
          </p:cNvPr>
          <p:cNvSpPr>
            <a:spLocks noGrp="1"/>
          </p:cNvSpPr>
          <p:nvPr>
            <p:ph type="subTitle" idx="1"/>
          </p:nvPr>
        </p:nvSpPr>
        <p:spPr/>
        <p:txBody>
          <a:bodyPr/>
          <a:lstStyle/>
          <a:p>
            <a:r>
              <a:rPr lang="en-US"/>
              <a:t>EXHIBIT 2</a:t>
            </a:r>
          </a:p>
        </p:txBody>
      </p:sp>
      <p:sp>
        <p:nvSpPr>
          <p:cNvPr id="13" name="Text Placeholder 12">
            <a:extLst>
              <a:ext uri="{FF2B5EF4-FFF2-40B4-BE49-F238E27FC236}">
                <a16:creationId xmlns:a16="http://schemas.microsoft.com/office/drawing/2014/main" id="{286499DA-8653-D39F-BF83-6B31D2D0914A}"/>
              </a:ext>
            </a:extLst>
          </p:cNvPr>
          <p:cNvSpPr>
            <a:spLocks noGrp="1"/>
          </p:cNvSpPr>
          <p:nvPr>
            <p:ph type="body" sz="quarter" idx="23"/>
          </p:nvPr>
        </p:nvSpPr>
        <p:spPr/>
        <p:txBody>
          <a:bodyPr/>
          <a:lstStyle/>
          <a:p>
            <a:r>
              <a:rPr lang="en-US" dirty="0"/>
              <a:t>Age-standardized rate of death because of physical violence by firearm per 100,000 people, 2019 </a:t>
            </a:r>
          </a:p>
        </p:txBody>
      </p:sp>
      <p:sp>
        <p:nvSpPr>
          <p:cNvPr id="25" name="Text Placeholder 24">
            <a:extLst>
              <a:ext uri="{FF2B5EF4-FFF2-40B4-BE49-F238E27FC236}">
                <a16:creationId xmlns:a16="http://schemas.microsoft.com/office/drawing/2014/main" id="{45DA113A-BD3F-FB4F-B334-E65107C396F9}"/>
              </a:ext>
            </a:extLst>
          </p:cNvPr>
          <p:cNvSpPr>
            <a:spLocks noGrp="1"/>
          </p:cNvSpPr>
          <p:nvPr>
            <p:ph type="body" sz="quarter" idx="22"/>
          </p:nvPr>
        </p:nvSpPr>
        <p:spPr/>
        <p:txBody>
          <a:bodyPr/>
          <a:lstStyle/>
          <a:p>
            <a:r>
              <a:rPr lang="en-US" dirty="0"/>
              <a:t>Data: IHME, </a:t>
            </a:r>
            <a:r>
              <a:rPr lang="en-US" dirty="0">
                <a:hlinkClick r:id="rId3"/>
              </a:rPr>
              <a:t>Global Burden of Disease</a:t>
            </a:r>
            <a:r>
              <a:rPr lang="en-US" dirty="0"/>
              <a:t> database, 2019.</a:t>
            </a:r>
          </a:p>
        </p:txBody>
      </p:sp>
      <p:graphicFrame>
        <p:nvGraphicFramePr>
          <p:cNvPr id="41" name="Chart Placeholder 5">
            <a:extLst>
              <a:ext uri="{FF2B5EF4-FFF2-40B4-BE49-F238E27FC236}">
                <a16:creationId xmlns:a16="http://schemas.microsoft.com/office/drawing/2014/main" id="{B9EECF89-14A0-E76F-6D31-FE293887FCD3}"/>
              </a:ext>
            </a:extLst>
          </p:cNvPr>
          <p:cNvGraphicFramePr>
            <a:graphicFrameLocks noGrp="1"/>
          </p:cNvGraphicFramePr>
          <p:nvPr>
            <p:ph type="chart" sz="quarter" idx="19"/>
            <p:extLst>
              <p:ext uri="{D42A27DB-BD31-4B8C-83A1-F6EECF244321}">
                <p14:modId xmlns:p14="http://schemas.microsoft.com/office/powerpoint/2010/main" val="4090068627"/>
              </p:ext>
            </p:extLst>
          </p:nvPr>
        </p:nvGraphicFramePr>
        <p:xfrm>
          <a:off x="627063" y="1778000"/>
          <a:ext cx="8091487" cy="388302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527871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p:txBody>
          <a:bodyPr/>
          <a:lstStyle/>
          <a:p>
            <a:r>
              <a:rPr lang="en-US" dirty="0"/>
              <a:t>The U.S. has the highest death rate because of self-harm by firearm, more than three times higher than rates in France and Switzerland.</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subTitle" idx="1"/>
          </p:nvPr>
        </p:nvSpPr>
        <p:spPr/>
        <p:txBody>
          <a:bodyPr/>
          <a:lstStyle/>
          <a:p>
            <a:r>
              <a:rPr lang="en-US"/>
              <a:t>EXHIBIT 3</a:t>
            </a:r>
          </a:p>
        </p:txBody>
      </p:sp>
      <p:graphicFrame>
        <p:nvGraphicFramePr>
          <p:cNvPr id="19" name="Chart Placeholder 5">
            <a:extLst>
              <a:ext uri="{FF2B5EF4-FFF2-40B4-BE49-F238E27FC236}">
                <a16:creationId xmlns:a16="http://schemas.microsoft.com/office/drawing/2014/main" id="{9F2BB3AB-7C19-B0A5-4C78-E0DC2AE6819C}"/>
              </a:ext>
            </a:extLst>
          </p:cNvPr>
          <p:cNvGraphicFramePr>
            <a:graphicFrameLocks noGrp="1"/>
          </p:cNvGraphicFramePr>
          <p:nvPr>
            <p:ph type="chart" sz="quarter" idx="19"/>
            <p:extLst>
              <p:ext uri="{D42A27DB-BD31-4B8C-83A1-F6EECF244321}">
                <p14:modId xmlns:p14="http://schemas.microsoft.com/office/powerpoint/2010/main" val="791298895"/>
              </p:ext>
            </p:extLst>
          </p:nvPr>
        </p:nvGraphicFramePr>
        <p:xfrm>
          <a:off x="627063" y="1778000"/>
          <a:ext cx="8091487" cy="3883025"/>
        </p:xfrm>
        <a:graphic>
          <a:graphicData uri="http://schemas.openxmlformats.org/drawingml/2006/chart">
            <c:chart xmlns:c="http://schemas.openxmlformats.org/drawingml/2006/chart" xmlns:r="http://schemas.openxmlformats.org/officeDocument/2006/relationships" r:id="rId3"/>
          </a:graphicData>
        </a:graphic>
      </p:graphicFrame>
      <p:sp>
        <p:nvSpPr>
          <p:cNvPr id="18" name="Text Placeholder 17">
            <a:extLst>
              <a:ext uri="{FF2B5EF4-FFF2-40B4-BE49-F238E27FC236}">
                <a16:creationId xmlns:a16="http://schemas.microsoft.com/office/drawing/2014/main" id="{BA61B6DD-2C85-AE9C-1E7C-508067CAEF32}"/>
              </a:ext>
            </a:extLst>
          </p:cNvPr>
          <p:cNvSpPr>
            <a:spLocks noGrp="1"/>
          </p:cNvSpPr>
          <p:nvPr>
            <p:ph type="body" sz="quarter" idx="23"/>
          </p:nvPr>
        </p:nvSpPr>
        <p:spPr/>
        <p:txBody>
          <a:bodyPr/>
          <a:lstStyle/>
          <a:p>
            <a:r>
              <a:rPr lang="en-US" dirty="0"/>
              <a:t>Age-standardized rate of death because of self-harm by firearm per 100,000 people, 2019</a:t>
            </a:r>
          </a:p>
        </p:txBody>
      </p:sp>
      <p:sp>
        <p:nvSpPr>
          <p:cNvPr id="31" name="Text Placeholder 30">
            <a:extLst>
              <a:ext uri="{FF2B5EF4-FFF2-40B4-BE49-F238E27FC236}">
                <a16:creationId xmlns:a16="http://schemas.microsoft.com/office/drawing/2014/main" id="{951E7CE5-B0CD-5C10-D94A-9144BDB279A3}"/>
              </a:ext>
            </a:extLst>
          </p:cNvPr>
          <p:cNvSpPr>
            <a:spLocks noGrp="1"/>
          </p:cNvSpPr>
          <p:nvPr>
            <p:ph type="body" sz="quarter" idx="22"/>
          </p:nvPr>
        </p:nvSpPr>
        <p:spPr/>
        <p:txBody>
          <a:bodyPr/>
          <a:lstStyle/>
          <a:p>
            <a:r>
              <a:rPr lang="en-US" dirty="0"/>
              <a:t>Data: IHME, </a:t>
            </a:r>
            <a:r>
              <a:rPr lang="en-US" dirty="0">
                <a:hlinkClick r:id="rId4"/>
              </a:rPr>
              <a:t>Global Burden of Disease</a:t>
            </a:r>
            <a:r>
              <a:rPr lang="en-US" dirty="0"/>
              <a:t> database, 2019.</a:t>
            </a:r>
          </a:p>
        </p:txBody>
      </p:sp>
    </p:spTree>
    <p:extLst>
      <p:ext uri="{BB962C8B-B14F-4D97-AF65-F5344CB8AC3E}">
        <p14:creationId xmlns:p14="http://schemas.microsoft.com/office/powerpoint/2010/main" val="2303454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p:txBody>
          <a:bodyPr/>
          <a:lstStyle/>
          <a:p>
            <a:r>
              <a:rPr lang="en-US"/>
              <a:t>More women in the U.S. are killed by firearms than in any peer country. </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subTitle" idx="1"/>
          </p:nvPr>
        </p:nvSpPr>
        <p:spPr/>
        <p:txBody>
          <a:bodyPr/>
          <a:lstStyle/>
          <a:p>
            <a:r>
              <a:rPr lang="en-US"/>
              <a:t>EXHIBIT 4</a:t>
            </a:r>
          </a:p>
        </p:txBody>
      </p:sp>
      <p:graphicFrame>
        <p:nvGraphicFramePr>
          <p:cNvPr id="31" name="Chart Placeholder 5">
            <a:extLst>
              <a:ext uri="{FF2B5EF4-FFF2-40B4-BE49-F238E27FC236}">
                <a16:creationId xmlns:a16="http://schemas.microsoft.com/office/drawing/2014/main" id="{5B69D5E4-5AB7-BA11-D851-ADD7DEDB24E8}"/>
              </a:ext>
            </a:extLst>
          </p:cNvPr>
          <p:cNvGraphicFramePr>
            <a:graphicFrameLocks noGrp="1"/>
          </p:cNvGraphicFramePr>
          <p:nvPr>
            <p:ph type="chart" sz="quarter" idx="19"/>
            <p:extLst>
              <p:ext uri="{D42A27DB-BD31-4B8C-83A1-F6EECF244321}">
                <p14:modId xmlns:p14="http://schemas.microsoft.com/office/powerpoint/2010/main" val="2392754403"/>
              </p:ext>
            </p:extLst>
          </p:nvPr>
        </p:nvGraphicFramePr>
        <p:xfrm>
          <a:off x="627063" y="1778000"/>
          <a:ext cx="8091487" cy="3883025"/>
        </p:xfrm>
        <a:graphic>
          <a:graphicData uri="http://schemas.openxmlformats.org/drawingml/2006/chart">
            <c:chart xmlns:c="http://schemas.openxmlformats.org/drawingml/2006/chart" xmlns:r="http://schemas.openxmlformats.org/officeDocument/2006/relationships" r:id="rId3"/>
          </a:graphicData>
        </a:graphic>
      </p:graphicFrame>
      <p:sp>
        <p:nvSpPr>
          <p:cNvPr id="18" name="Text Placeholder 17">
            <a:extLst>
              <a:ext uri="{FF2B5EF4-FFF2-40B4-BE49-F238E27FC236}">
                <a16:creationId xmlns:a16="http://schemas.microsoft.com/office/drawing/2014/main" id="{D269ECEB-E7BB-5E51-C740-5D1BAC63E1E1}"/>
              </a:ext>
            </a:extLst>
          </p:cNvPr>
          <p:cNvSpPr>
            <a:spLocks noGrp="1"/>
          </p:cNvSpPr>
          <p:nvPr>
            <p:ph type="body" sz="quarter" idx="23"/>
          </p:nvPr>
        </p:nvSpPr>
        <p:spPr/>
        <p:txBody>
          <a:bodyPr/>
          <a:lstStyle/>
          <a:p>
            <a:r>
              <a:rPr lang="en-US" dirty="0"/>
              <a:t>Female age-standardized rate of death because of firearms per 100,000, 2019</a:t>
            </a:r>
          </a:p>
        </p:txBody>
      </p:sp>
      <p:sp>
        <p:nvSpPr>
          <p:cNvPr id="27" name="Text Placeholder 23">
            <a:extLst>
              <a:ext uri="{FF2B5EF4-FFF2-40B4-BE49-F238E27FC236}">
                <a16:creationId xmlns:a16="http://schemas.microsoft.com/office/drawing/2014/main" id="{B3A80716-E865-118C-D288-0599E4E317B2}"/>
              </a:ext>
            </a:extLst>
          </p:cNvPr>
          <p:cNvSpPr>
            <a:spLocks noGrp="1"/>
          </p:cNvSpPr>
          <p:nvPr>
            <p:ph type="body" sz="quarter" idx="22"/>
          </p:nvPr>
        </p:nvSpPr>
        <p:spPr/>
        <p:txBody>
          <a:bodyPr/>
          <a:lstStyle/>
          <a:p>
            <a:r>
              <a:rPr lang="en-US" dirty="0"/>
              <a:t>Note: Firearm mortality is an aggregate of physical violence by firearm, self-harm by firearm, and unintentional firearm injuries. </a:t>
            </a:r>
          </a:p>
          <a:p>
            <a:r>
              <a:rPr lang="en-US" dirty="0"/>
              <a:t>Data: IHME, </a:t>
            </a:r>
            <a:r>
              <a:rPr lang="en-US" dirty="0">
                <a:hlinkClick r:id="rId4"/>
              </a:rPr>
              <a:t>Global Burden of Disease</a:t>
            </a:r>
            <a:r>
              <a:rPr lang="en-US" dirty="0"/>
              <a:t> database, 2019.</a:t>
            </a:r>
          </a:p>
        </p:txBody>
      </p:sp>
    </p:spTree>
    <p:extLst>
      <p:ext uri="{BB962C8B-B14F-4D97-AF65-F5344CB8AC3E}">
        <p14:creationId xmlns:p14="http://schemas.microsoft.com/office/powerpoint/2010/main" val="4225071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p:txBody>
          <a:bodyPr/>
          <a:lstStyle/>
          <a:p>
            <a:r>
              <a:rPr lang="en-US"/>
              <a:t>The U.S. has 67 million more firearms than it does people, a difference greater than the entire population of the U.K.</a:t>
            </a:r>
          </a:p>
        </p:txBody>
      </p:sp>
      <p:sp>
        <p:nvSpPr>
          <p:cNvPr id="18" name="Subtitle 17">
            <a:extLst>
              <a:ext uri="{FF2B5EF4-FFF2-40B4-BE49-F238E27FC236}">
                <a16:creationId xmlns:a16="http://schemas.microsoft.com/office/drawing/2014/main" id="{2011F1DA-60C6-6469-82E0-72B3C8DC8D23}"/>
              </a:ext>
            </a:extLst>
          </p:cNvPr>
          <p:cNvSpPr>
            <a:spLocks noGrp="1"/>
          </p:cNvSpPr>
          <p:nvPr>
            <p:ph type="subTitle" idx="1"/>
          </p:nvPr>
        </p:nvSpPr>
        <p:spPr/>
        <p:txBody>
          <a:bodyPr/>
          <a:lstStyle/>
          <a:p>
            <a:r>
              <a:rPr lang="en-US"/>
              <a:t>EXHIBIT 5</a:t>
            </a:r>
          </a:p>
        </p:txBody>
      </p:sp>
      <p:sp>
        <p:nvSpPr>
          <p:cNvPr id="19" name="Text Placeholder 18">
            <a:extLst>
              <a:ext uri="{FF2B5EF4-FFF2-40B4-BE49-F238E27FC236}">
                <a16:creationId xmlns:a16="http://schemas.microsoft.com/office/drawing/2014/main" id="{4A0F2745-7DA3-9CFD-0F51-FBFDA1A3C390}"/>
              </a:ext>
            </a:extLst>
          </p:cNvPr>
          <p:cNvSpPr>
            <a:spLocks noGrp="1"/>
          </p:cNvSpPr>
          <p:nvPr>
            <p:ph type="body" sz="quarter" idx="23"/>
          </p:nvPr>
        </p:nvSpPr>
        <p:spPr/>
        <p:txBody>
          <a:bodyPr/>
          <a:lstStyle/>
          <a:p>
            <a:r>
              <a:rPr lang="en-US"/>
              <a:t>Estimate of civilian firearms compared to total population, 2017, in millions</a:t>
            </a:r>
          </a:p>
        </p:txBody>
      </p:sp>
      <p:sp>
        <p:nvSpPr>
          <p:cNvPr id="24" name="Text Placeholder 23">
            <a:extLst>
              <a:ext uri="{FF2B5EF4-FFF2-40B4-BE49-F238E27FC236}">
                <a16:creationId xmlns:a16="http://schemas.microsoft.com/office/drawing/2014/main" id="{3E0C9B7E-CAA9-579E-26FE-4CFBEA513A8C}"/>
              </a:ext>
            </a:extLst>
          </p:cNvPr>
          <p:cNvSpPr>
            <a:spLocks noGrp="1"/>
          </p:cNvSpPr>
          <p:nvPr>
            <p:ph type="body" sz="quarter" idx="22"/>
          </p:nvPr>
        </p:nvSpPr>
        <p:spPr/>
        <p:txBody>
          <a:bodyPr/>
          <a:lstStyle/>
          <a:p>
            <a:r>
              <a:rPr lang="en-US" dirty="0"/>
              <a:t>Notes: Computation method varies by country: survey and expert estimate — FRA, GER, NETH. SWE, UK, and US; expert estimates — AUS, CAN, JPN, KOR, NZ, NOR, and SWIZ; analogous comparison — SGP. UK is aggregate of England &amp; Wales, Scotland, and Northern Ireland.</a:t>
            </a:r>
          </a:p>
          <a:p>
            <a:r>
              <a:rPr lang="en-US" dirty="0"/>
              <a:t>Data: Small Arms Survey, “</a:t>
            </a:r>
            <a:r>
              <a:rPr lang="en-US" dirty="0">
                <a:hlinkClick r:id="rId3"/>
              </a:rPr>
              <a:t>Civilian Firearms Holdings, 2017</a:t>
            </a:r>
            <a:r>
              <a:rPr lang="en-US" dirty="0"/>
              <a:t>.”</a:t>
            </a:r>
          </a:p>
        </p:txBody>
      </p:sp>
      <p:graphicFrame>
        <p:nvGraphicFramePr>
          <p:cNvPr id="5" name="Chart Placeholder 5">
            <a:extLst>
              <a:ext uri="{FF2B5EF4-FFF2-40B4-BE49-F238E27FC236}">
                <a16:creationId xmlns:a16="http://schemas.microsoft.com/office/drawing/2014/main" id="{0C0AF3D9-33A0-727A-266A-223474A4EDC8}"/>
              </a:ext>
            </a:extLst>
          </p:cNvPr>
          <p:cNvGraphicFramePr>
            <a:graphicFrameLocks noGrp="1"/>
          </p:cNvGraphicFramePr>
          <p:nvPr>
            <p:ph type="chart" sz="quarter" idx="19"/>
            <p:extLst>
              <p:ext uri="{D42A27DB-BD31-4B8C-83A1-F6EECF244321}">
                <p14:modId xmlns:p14="http://schemas.microsoft.com/office/powerpoint/2010/main" val="2738492321"/>
              </p:ext>
            </p:extLst>
          </p:nvPr>
        </p:nvGraphicFramePr>
        <p:xfrm>
          <a:off x="627063" y="1778000"/>
          <a:ext cx="8091487" cy="363289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344933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p:txBody>
          <a:bodyPr>
            <a:normAutofit fontScale="90000"/>
          </a:bodyPr>
          <a:lstStyle/>
          <a:p>
            <a:r>
              <a:rPr lang="en-US"/>
              <a:t>Most people admitted to U.S. hospitals for firearm injuries are Black, and as a group they account for the highest percentage of  hospitals costs related to firearm injuries. </a:t>
            </a:r>
            <a:br>
              <a:rPr lang="en-US"/>
            </a:br>
            <a:endParaRPr lang="en-US"/>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subTitle" idx="1"/>
          </p:nvPr>
        </p:nvSpPr>
        <p:spPr/>
        <p:txBody>
          <a:bodyPr/>
          <a:lstStyle/>
          <a:p>
            <a:r>
              <a:rPr lang="en-US"/>
              <a:t>EXHIBIT 6</a:t>
            </a:r>
          </a:p>
        </p:txBody>
      </p:sp>
      <p:graphicFrame>
        <p:nvGraphicFramePr>
          <p:cNvPr id="61" name="Chart Placeholder 5">
            <a:extLst>
              <a:ext uri="{FF2B5EF4-FFF2-40B4-BE49-F238E27FC236}">
                <a16:creationId xmlns:a16="http://schemas.microsoft.com/office/drawing/2014/main" id="{97FC512A-B39D-9B91-43FB-55452DB00607}"/>
              </a:ext>
            </a:extLst>
          </p:cNvPr>
          <p:cNvGraphicFramePr>
            <a:graphicFrameLocks noGrp="1"/>
          </p:cNvGraphicFramePr>
          <p:nvPr>
            <p:ph type="chart" sz="quarter" idx="19"/>
            <p:extLst>
              <p:ext uri="{D42A27DB-BD31-4B8C-83A1-F6EECF244321}">
                <p14:modId xmlns:p14="http://schemas.microsoft.com/office/powerpoint/2010/main" val="2405825963"/>
              </p:ext>
            </p:extLst>
          </p:nvPr>
        </p:nvGraphicFramePr>
        <p:xfrm>
          <a:off x="794843" y="1835150"/>
          <a:ext cx="3844925" cy="2970213"/>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3"/>
          </p:nvPr>
        </p:nvSpPr>
        <p:spPr>
          <a:xfrm>
            <a:off x="602267" y="1600200"/>
            <a:ext cx="3055334" cy="389728"/>
          </a:xfrm>
        </p:spPr>
        <p:txBody>
          <a:bodyPr/>
          <a:lstStyle/>
          <a:p>
            <a:pPr algn="ctr"/>
            <a:r>
              <a:rPr lang="en-US" dirty="0"/>
              <a:t>Percentage of total firearm-injury-related inpatient hospital stays by race/ethnicity, 2016–17 </a:t>
            </a:r>
          </a:p>
        </p:txBody>
      </p:sp>
      <p:graphicFrame>
        <p:nvGraphicFramePr>
          <p:cNvPr id="46" name="Chart Placeholder 5">
            <a:extLst>
              <a:ext uri="{FF2B5EF4-FFF2-40B4-BE49-F238E27FC236}">
                <a16:creationId xmlns:a16="http://schemas.microsoft.com/office/drawing/2014/main" id="{0BF5E257-3BC2-CD07-511E-8ABEF82F4D3C}"/>
              </a:ext>
            </a:extLst>
          </p:cNvPr>
          <p:cNvGraphicFramePr>
            <a:graphicFrameLocks noGrp="1"/>
          </p:cNvGraphicFramePr>
          <p:nvPr>
            <p:ph type="chart" sz="quarter" idx="24"/>
            <p:extLst>
              <p:ext uri="{D42A27DB-BD31-4B8C-83A1-F6EECF244321}">
                <p14:modId xmlns:p14="http://schemas.microsoft.com/office/powerpoint/2010/main" val="164469845"/>
              </p:ext>
            </p:extLst>
          </p:nvPr>
        </p:nvGraphicFramePr>
        <p:xfrm>
          <a:off x="4889500" y="1835150"/>
          <a:ext cx="3843338" cy="2970213"/>
        </p:xfrm>
        <a:graphic>
          <a:graphicData uri="http://schemas.openxmlformats.org/drawingml/2006/chart">
            <c:chart xmlns:c="http://schemas.openxmlformats.org/drawingml/2006/chart" xmlns:r="http://schemas.openxmlformats.org/officeDocument/2006/relationships" r:id="rId4"/>
          </a:graphicData>
        </a:graphic>
      </p:graphicFrame>
      <p:sp>
        <p:nvSpPr>
          <p:cNvPr id="33" name="Text Placeholder 32">
            <a:extLst>
              <a:ext uri="{FF2B5EF4-FFF2-40B4-BE49-F238E27FC236}">
                <a16:creationId xmlns:a16="http://schemas.microsoft.com/office/drawing/2014/main" id="{25630E11-D945-02E7-701D-D93228D7BF79}"/>
              </a:ext>
            </a:extLst>
          </p:cNvPr>
          <p:cNvSpPr>
            <a:spLocks noGrp="1"/>
          </p:cNvSpPr>
          <p:nvPr>
            <p:ph type="body" sz="quarter" idx="25"/>
          </p:nvPr>
        </p:nvSpPr>
        <p:spPr>
          <a:xfrm>
            <a:off x="5333656" y="1600200"/>
            <a:ext cx="3054096" cy="389728"/>
          </a:xfrm>
        </p:spPr>
        <p:txBody>
          <a:bodyPr/>
          <a:lstStyle/>
          <a:p>
            <a:pPr algn="ctr"/>
            <a:r>
              <a:rPr lang="en-US" dirty="0"/>
              <a:t>Percentage of total firearm-injury-related hospital costs by race/ethnicity, 2016–17</a:t>
            </a:r>
          </a:p>
        </p:txBody>
      </p:sp>
      <p:sp>
        <p:nvSpPr>
          <p:cNvPr id="60" name="Text Placeholder 59">
            <a:extLst>
              <a:ext uri="{FF2B5EF4-FFF2-40B4-BE49-F238E27FC236}">
                <a16:creationId xmlns:a16="http://schemas.microsoft.com/office/drawing/2014/main" id="{9E15287D-8CBC-2F71-28F9-834271C0A29B}"/>
              </a:ext>
            </a:extLst>
          </p:cNvPr>
          <p:cNvSpPr>
            <a:spLocks noGrp="1"/>
          </p:cNvSpPr>
          <p:nvPr>
            <p:ph type="body" sz="quarter" idx="22"/>
          </p:nvPr>
        </p:nvSpPr>
        <p:spPr/>
        <p:txBody>
          <a:bodyPr/>
          <a:lstStyle/>
          <a:p>
            <a:r>
              <a:rPr lang="en-US" dirty="0"/>
              <a:t>Notes: Estimates are two-year totals based on data from 2016 and 2017 and inflation adjusted to 2017 dollars; these costs represent costs to hospitals for providing fees, not to payers. These do not count </a:t>
            </a:r>
            <a:r>
              <a:rPr lang="en-US" dirty="0" err="1"/>
              <a:t>nonfacility</a:t>
            </a:r>
            <a:r>
              <a:rPr lang="en-US" dirty="0"/>
              <a:t> costs, like professional fees, or for care at noncommunity hospitals, such as federal hospitals run by the Department of Veteran Affairs, the Department of Defense, or the Indian Health Service. Asian and Pacific Islanders, Native Americans, and others were combined into “Other” because of small sample sizes.</a:t>
            </a:r>
          </a:p>
          <a:p>
            <a:r>
              <a:rPr lang="en-US" dirty="0"/>
              <a:t>Data: </a:t>
            </a:r>
            <a:r>
              <a:rPr lang="en-US" dirty="0">
                <a:hlinkClick r:id="rId5"/>
              </a:rPr>
              <a:t>U.S. Government Accountability Office analysis</a:t>
            </a:r>
            <a:r>
              <a:rPr lang="en-US" dirty="0"/>
              <a:t> of the Agency for Healthcare Research and Quality’s Healthcare Cost and Utilization Project Nationwide Emergency Department Sample and National Inpatient Sample data, 2021.</a:t>
            </a:r>
          </a:p>
        </p:txBody>
      </p:sp>
    </p:spTree>
    <p:extLst>
      <p:ext uri="{BB962C8B-B14F-4D97-AF65-F5344CB8AC3E}">
        <p14:creationId xmlns:p14="http://schemas.microsoft.com/office/powerpoint/2010/main" val="3625319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65F3D-ABB0-9F45-98FD-D3809E5842F9}"/>
              </a:ext>
            </a:extLst>
          </p:cNvPr>
          <p:cNvSpPr>
            <a:spLocks noGrp="1"/>
          </p:cNvSpPr>
          <p:nvPr>
            <p:ph type="ctrTitle"/>
          </p:nvPr>
        </p:nvSpPr>
        <p:spPr/>
        <p:txBody>
          <a:bodyPr>
            <a:normAutofit fontScale="90000"/>
          </a:bodyPr>
          <a:lstStyle/>
          <a:p>
            <a:r>
              <a:rPr lang="en-US"/>
              <a:t>The American South has the largest share of inpatient hospital stays and highest percentage of overall U.S. hospital costs for firearm injuries of any region. </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subTitle" idx="1"/>
          </p:nvPr>
        </p:nvSpPr>
        <p:spPr/>
        <p:txBody>
          <a:bodyPr/>
          <a:lstStyle/>
          <a:p>
            <a:r>
              <a:rPr lang="en-US"/>
              <a:t>EXHIBIT 7</a:t>
            </a:r>
          </a:p>
        </p:txBody>
      </p:sp>
      <p:graphicFrame>
        <p:nvGraphicFramePr>
          <p:cNvPr id="34" name="Chart Placeholder 5">
            <a:extLst>
              <a:ext uri="{FF2B5EF4-FFF2-40B4-BE49-F238E27FC236}">
                <a16:creationId xmlns:a16="http://schemas.microsoft.com/office/drawing/2014/main" id="{83F1AF17-8A8E-7AEF-1E87-B01A9917AFC0}"/>
              </a:ext>
            </a:extLst>
          </p:cNvPr>
          <p:cNvGraphicFramePr>
            <a:graphicFrameLocks noGrp="1"/>
          </p:cNvGraphicFramePr>
          <p:nvPr>
            <p:ph type="chart" sz="quarter" idx="19"/>
            <p:extLst>
              <p:ext uri="{D42A27DB-BD31-4B8C-83A1-F6EECF244321}">
                <p14:modId xmlns:p14="http://schemas.microsoft.com/office/powerpoint/2010/main" val="2834144668"/>
              </p:ext>
            </p:extLst>
          </p:nvPr>
        </p:nvGraphicFramePr>
        <p:xfrm>
          <a:off x="795528" y="1835150"/>
          <a:ext cx="3844925" cy="2970213"/>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 Placeholder 15">
            <a:extLst>
              <a:ext uri="{FF2B5EF4-FFF2-40B4-BE49-F238E27FC236}">
                <a16:creationId xmlns:a16="http://schemas.microsoft.com/office/drawing/2014/main" id="{5E163665-BC26-DF45-B331-87081D06CC53}"/>
              </a:ext>
            </a:extLst>
          </p:cNvPr>
          <p:cNvSpPr>
            <a:spLocks noGrp="1"/>
          </p:cNvSpPr>
          <p:nvPr>
            <p:ph type="body" sz="quarter" idx="23"/>
          </p:nvPr>
        </p:nvSpPr>
        <p:spPr>
          <a:xfrm>
            <a:off x="5330952" y="1600200"/>
            <a:ext cx="3054096" cy="389728"/>
          </a:xfrm>
        </p:spPr>
        <p:txBody>
          <a:bodyPr/>
          <a:lstStyle/>
          <a:p>
            <a:pPr algn="ctr"/>
            <a:r>
              <a:rPr lang="en-US" dirty="0"/>
              <a:t>Percentage of total firearm-injury-related hospital costs by region, 2016–17</a:t>
            </a:r>
          </a:p>
        </p:txBody>
      </p:sp>
      <p:graphicFrame>
        <p:nvGraphicFramePr>
          <p:cNvPr id="46" name="Chart Placeholder 5">
            <a:extLst>
              <a:ext uri="{FF2B5EF4-FFF2-40B4-BE49-F238E27FC236}">
                <a16:creationId xmlns:a16="http://schemas.microsoft.com/office/drawing/2014/main" id="{0BF5E257-3BC2-CD07-511E-8ABEF82F4D3C}"/>
              </a:ext>
            </a:extLst>
          </p:cNvPr>
          <p:cNvGraphicFramePr>
            <a:graphicFrameLocks noGrp="1"/>
          </p:cNvGraphicFramePr>
          <p:nvPr>
            <p:ph type="chart" sz="quarter" idx="24"/>
            <p:extLst>
              <p:ext uri="{D42A27DB-BD31-4B8C-83A1-F6EECF244321}">
                <p14:modId xmlns:p14="http://schemas.microsoft.com/office/powerpoint/2010/main" val="1942769010"/>
              </p:ext>
            </p:extLst>
          </p:nvPr>
        </p:nvGraphicFramePr>
        <p:xfrm>
          <a:off x="4889500" y="1835150"/>
          <a:ext cx="3843338" cy="2970213"/>
        </p:xfrm>
        <a:graphic>
          <a:graphicData uri="http://schemas.openxmlformats.org/drawingml/2006/chart">
            <c:chart xmlns:c="http://schemas.openxmlformats.org/drawingml/2006/chart" xmlns:r="http://schemas.openxmlformats.org/officeDocument/2006/relationships" r:id="rId4"/>
          </a:graphicData>
        </a:graphic>
      </p:graphicFrame>
      <p:sp>
        <p:nvSpPr>
          <p:cNvPr id="33" name="Text Placeholder 32">
            <a:extLst>
              <a:ext uri="{FF2B5EF4-FFF2-40B4-BE49-F238E27FC236}">
                <a16:creationId xmlns:a16="http://schemas.microsoft.com/office/drawing/2014/main" id="{25630E11-D945-02E7-701D-D93228D7BF79}"/>
              </a:ext>
            </a:extLst>
          </p:cNvPr>
          <p:cNvSpPr>
            <a:spLocks noGrp="1"/>
          </p:cNvSpPr>
          <p:nvPr>
            <p:ph type="body" sz="quarter" idx="25"/>
          </p:nvPr>
        </p:nvSpPr>
        <p:spPr>
          <a:xfrm>
            <a:off x="603504" y="1600200"/>
            <a:ext cx="3054096" cy="389728"/>
          </a:xfrm>
        </p:spPr>
        <p:txBody>
          <a:bodyPr/>
          <a:lstStyle/>
          <a:p>
            <a:pPr algn="ctr"/>
            <a:r>
              <a:rPr lang="en-US" dirty="0"/>
              <a:t>Percentage of total firearm-injury-related inpatient hospital stays by region, 2016–17</a:t>
            </a:r>
          </a:p>
        </p:txBody>
      </p:sp>
      <p:sp>
        <p:nvSpPr>
          <p:cNvPr id="17" name="Text Placeholder 16">
            <a:extLst>
              <a:ext uri="{FF2B5EF4-FFF2-40B4-BE49-F238E27FC236}">
                <a16:creationId xmlns:a16="http://schemas.microsoft.com/office/drawing/2014/main" id="{89F0419D-E1A3-3DF6-608E-26C5D9EF0C80}"/>
              </a:ext>
            </a:extLst>
          </p:cNvPr>
          <p:cNvSpPr>
            <a:spLocks noGrp="1"/>
          </p:cNvSpPr>
          <p:nvPr>
            <p:ph type="body" sz="quarter" idx="22"/>
          </p:nvPr>
        </p:nvSpPr>
        <p:spPr/>
        <p:txBody>
          <a:bodyPr/>
          <a:lstStyle/>
          <a:p>
            <a:r>
              <a:rPr lang="en-US" dirty="0"/>
              <a:t>Notes: Estimates are two-year totals based on data from 2016 and 2017 and inflation adjusted to 2017 dollars; these costs represent costs to hospitals for providing fees, not to payers. These do not count </a:t>
            </a:r>
            <a:r>
              <a:rPr lang="en-US" dirty="0" err="1"/>
              <a:t>nonfacility</a:t>
            </a:r>
            <a:r>
              <a:rPr lang="en-US" dirty="0"/>
              <a:t> costs, like professional fees, or for care at noncommunity hospitals, such as federal hospitals run by the Department of Veteran Affairs, the Department of Defense, or the Indian Health Service. Asian and Pacific Islanders, Native Americans, and others were combined into “Other” because of small sample sizes.</a:t>
            </a:r>
          </a:p>
          <a:p>
            <a:r>
              <a:rPr lang="en-US" dirty="0"/>
              <a:t>Data: </a:t>
            </a:r>
            <a:r>
              <a:rPr lang="en-US" dirty="0">
                <a:hlinkClick r:id="rId5"/>
              </a:rPr>
              <a:t>U.S. Government Accountability Office analysis</a:t>
            </a:r>
            <a:r>
              <a:rPr lang="en-US" dirty="0"/>
              <a:t> of the Agency for Healthcare Research and Quality’s Healthcare Cost and Utilization Project Nationwide Emergency Department Sample and National Inpatient Sample data, 2021.</a:t>
            </a:r>
          </a:p>
        </p:txBody>
      </p:sp>
    </p:spTree>
    <p:extLst>
      <p:ext uri="{BB962C8B-B14F-4D97-AF65-F5344CB8AC3E}">
        <p14:creationId xmlns:p14="http://schemas.microsoft.com/office/powerpoint/2010/main" val="2124226228"/>
      </p:ext>
    </p:extLst>
  </p:cSld>
  <p:clrMapOvr>
    <a:masterClrMapping/>
  </p:clrMapOvr>
</p:sld>
</file>

<file path=ppt/theme/theme1.xml><?xml version="1.0" encoding="utf-8"?>
<a:theme xmlns:a="http://schemas.openxmlformats.org/drawingml/2006/main" name="CMWF_2021">
  <a:themeElements>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 id="{505D4FC0-6E75-AF4D-B6A6-2225671E4A5A}" vid="{D0BAFC9D-F98E-D747-9BCA-EFB6D5B2F65C}"/>
    </a:ext>
  </a:extLst>
</a:theme>
</file>

<file path=ppt/theme/theme2.xml><?xml version="1.0" encoding="utf-8"?>
<a:theme xmlns:a="http://schemas.openxmlformats.org/drawingml/2006/main" name="CMWF_2021_2">
  <a:themeElements>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_2" id="{800AAE49-329C-E84E-B936-2294B9358CF7}" vid="{A456C7B7-A0F8-8543-95D7-1F749004794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6" ma:contentTypeDescription="Create a new document." ma:contentTypeScope="" ma:versionID="b6fb6b9c114ec92ded6b63fd0eec8987">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ed509a706a3959ffe10cea5ee9a98a8f"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8d887b3-530c-4858-8ab3-c8c35b27a875"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85029d7-7210-4f8d-9630-374c583c2703}" ma:internalName="TaxCatchAll" ma:showField="CatchAllData" ma:web="fd0705cf-2316-48c0-96f8-e5d689de0d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0705cf-2316-48c0-96f8-e5d689de0d99" xsi:nil="true"/>
    <lcf76f155ced4ddcb4097134ff3c332f xmlns="29e91428-62e1-404e-8dba-d479e0ef01b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E74A2EB-9699-4531-A0FD-35AADD371E45}">
  <ds:schemaRefs>
    <ds:schemaRef ds:uri="29e91428-62e1-404e-8dba-d479e0ef01ba"/>
    <ds:schemaRef ds:uri="fd0705cf-2316-48c0-96f8-e5d689de0d9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42938EF-51BD-4AC1-96A4-8B2A1939C195}">
  <ds:schemaRefs>
    <ds:schemaRef ds:uri="http://schemas.microsoft.com/sharepoint/v3/contenttype/forms"/>
  </ds:schemaRefs>
</ds:datastoreItem>
</file>

<file path=customXml/itemProps3.xml><?xml version="1.0" encoding="utf-8"?>
<ds:datastoreItem xmlns:ds="http://schemas.openxmlformats.org/officeDocument/2006/customXml" ds:itemID="{C92B60CF-40F9-4360-8516-8A258CFA1767}">
  <ds:schemaRefs>
    <ds:schemaRef ds:uri="fd0705cf-2316-48c0-96f8-e5d689de0d99"/>
    <ds:schemaRef ds:uri="http://schemas.microsoft.com/office/2006/metadata/properties"/>
    <ds:schemaRef ds:uri="http://purl.org/dc/dcmitype/"/>
    <ds:schemaRef ds:uri="http://schemas.microsoft.com/office/2006/documentManagement/types"/>
    <ds:schemaRef ds:uri="http://purl.org/dc/elements/1.1/"/>
    <ds:schemaRef ds:uri="http://www.w3.org/XML/1998/namespace"/>
    <ds:schemaRef ds:uri="http://schemas.microsoft.com/office/infopath/2007/PartnerControls"/>
    <ds:schemaRef ds:uri="http://schemas.openxmlformats.org/package/2006/metadata/core-properties"/>
    <ds:schemaRef ds:uri="29e91428-62e1-404e-8dba-d479e0ef01ba"/>
    <ds:schemaRef ds:uri="http://purl.org/dc/terms/"/>
  </ds:schemaRefs>
</ds:datastoreItem>
</file>

<file path=docProps/app.xml><?xml version="1.0" encoding="utf-8"?>
<Properties xmlns="http://schemas.openxmlformats.org/officeDocument/2006/extended-properties" xmlns:vt="http://schemas.openxmlformats.org/officeDocument/2006/docPropsVTypes">
  <Template>CMWF_Template_Apr2017</Template>
  <TotalTime>114</TotalTime>
  <Words>783</Words>
  <Application>Microsoft Office PowerPoint</Application>
  <PresentationFormat>On-screen Show (4:3)</PresentationFormat>
  <Paragraphs>52</Paragraphs>
  <Slides>8</Slides>
  <Notes>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8</vt:i4>
      </vt:variant>
    </vt:vector>
  </HeadingPairs>
  <TitlesOfParts>
    <vt:vector size="16" baseType="lpstr">
      <vt:lpstr>Arial</vt:lpstr>
      <vt:lpstr>Berlingske Serif Text Light</vt:lpstr>
      <vt:lpstr>Calibri</vt:lpstr>
      <vt:lpstr>Georgia</vt:lpstr>
      <vt:lpstr>Suisse Int'l</vt:lpstr>
      <vt:lpstr>Suisse Int'l Italic</vt:lpstr>
      <vt:lpstr>CMWF_2021</vt:lpstr>
      <vt:lpstr>CMWF_2021_2</vt:lpstr>
      <vt:lpstr>The Health Costs of Gun Violence</vt:lpstr>
      <vt:lpstr>The U.S. has the highest rate of firearm deaths, nearly five times that of the second-highest country, France.</vt:lpstr>
      <vt:lpstr>Eight times more people in the U.S. died from violence by firearm in 2019 than in the second-highest country, Canada.</vt:lpstr>
      <vt:lpstr>The U.S. has the highest death rate because of self-harm by firearm, more than three times higher than rates in France and Switzerland.</vt:lpstr>
      <vt:lpstr>More women in the U.S. are killed by firearms than in any peer country. </vt:lpstr>
      <vt:lpstr>The U.S. has 67 million more firearms than it does people, a difference greater than the entire population of the U.K.</vt:lpstr>
      <vt:lpstr>Most people admitted to U.S. hospitals for firearm injuries are Black, and as a group they account for the highest percentage of  hospitals costs related to firearm injuries.  </vt:lpstr>
      <vt:lpstr>The American South has the largest share of inpatient hospital stays and highest percentage of overall U.S. hospital costs for firearm injuries of any region.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Health Costs of Gun Violence: How the U.S. Compares to Other Countries (chartpack)</dc:title>
  <dc:creator>eg@cmwf.org;mg@cmwf.org;rw@cmwf.org</dc:creator>
  <cp:lastModifiedBy>Paul Frame</cp:lastModifiedBy>
  <cp:revision>1</cp:revision>
  <cp:lastPrinted>2019-10-21T14:35:30Z</cp:lastPrinted>
  <dcterms:created xsi:type="dcterms:W3CDTF">2017-08-16T13:54:52Z</dcterms:created>
  <dcterms:modified xsi:type="dcterms:W3CDTF">2023-04-07T17:54:28Z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y fmtid="{D5CDD505-2E9C-101B-9397-08002B2CF9AE}" pid="3" name="MediaServiceImageTags">
    <vt:lpwstr/>
  </property>
</Properties>
</file>