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1"/>
  </p:notesMasterIdLst>
  <p:handoutMasterIdLst>
    <p:handoutMasterId r:id="rId12"/>
  </p:handoutMasterIdLst>
  <p:sldIdLst>
    <p:sldId id="259" r:id="rId5"/>
    <p:sldId id="260" r:id="rId6"/>
    <p:sldId id="261" r:id="rId7"/>
    <p:sldId id="262" r:id="rId8"/>
    <p:sldId id="264" r:id="rId9"/>
    <p:sldId id="263" r:id="rId10"/>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E0CAF8-EE4E-1962-E99A-B0922BC814E6}" name="Gretchen Jacobson" initials="GJ" userId="S::gj@cmwf.org::efdee43f-1bd1-4dd3-a09c-b4ee2bb08f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AFF1AA-C6D0-4AE9-A967-44C9F87AB8FA}" v="18" dt="2023-04-05T18:45:22.2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92" autoAdjust="0"/>
    <p:restoredTop sz="96357" autoAdjust="0"/>
  </p:normalViewPr>
  <p:slideViewPr>
    <p:cSldViewPr snapToGrid="0" snapToObjects="1">
      <p:cViewPr varScale="1">
        <p:scale>
          <a:sx n="114" d="100"/>
          <a:sy n="114" d="100"/>
        </p:scale>
        <p:origin x="1824" y="102"/>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96" d="100"/>
          <a:sy n="96" d="100"/>
        </p:scale>
        <p:origin x="3720" y="168"/>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F36BCDD4-C865-DD43-B786-C7A807740755}"/>
    <pc:docChg chg="modSld">
      <pc:chgData name="Jen Wilson" userId="000f367a-3246-491c-88b4-803a33f58a8b" providerId="ADAL" clId="{F36BCDD4-C865-DD43-B786-C7A807740755}" dt="2023-03-22T15:53:40.441" v="29" actId="27918"/>
      <pc:docMkLst>
        <pc:docMk/>
      </pc:docMkLst>
      <pc:sldChg chg="addSp delSp modSp mod">
        <pc:chgData name="Jen Wilson" userId="000f367a-3246-491c-88b4-803a33f58a8b" providerId="ADAL" clId="{F36BCDD4-C865-DD43-B786-C7A807740755}" dt="2023-03-21T21:29:29.156" v="4" actId="27918"/>
        <pc:sldMkLst>
          <pc:docMk/>
          <pc:sldMk cId="2568577569" sldId="259"/>
        </pc:sldMkLst>
        <pc:spChg chg="add del mod">
          <ac:chgData name="Jen Wilson" userId="000f367a-3246-491c-88b4-803a33f58a8b" providerId="ADAL" clId="{F36BCDD4-C865-DD43-B786-C7A807740755}" dt="2023-03-21T21:29:09.355" v="2"/>
          <ac:spMkLst>
            <pc:docMk/>
            <pc:sldMk cId="2568577569" sldId="259"/>
            <ac:spMk id="3" creationId="{04F4DE95-2BAE-932D-20A6-FAB674B38860}"/>
          </ac:spMkLst>
        </pc:spChg>
      </pc:sldChg>
      <pc:sldChg chg="mod">
        <pc:chgData name="Jen Wilson" userId="000f367a-3246-491c-88b4-803a33f58a8b" providerId="ADAL" clId="{F36BCDD4-C865-DD43-B786-C7A807740755}" dt="2023-03-22T15:27:44.681" v="9" actId="27918"/>
        <pc:sldMkLst>
          <pc:docMk/>
          <pc:sldMk cId="2186927009" sldId="260"/>
        </pc:sldMkLst>
      </pc:sldChg>
      <pc:sldChg chg="mod">
        <pc:chgData name="Jen Wilson" userId="000f367a-3246-491c-88b4-803a33f58a8b" providerId="ADAL" clId="{F36BCDD4-C865-DD43-B786-C7A807740755}" dt="2023-03-22T15:34:35.913" v="11" actId="27918"/>
        <pc:sldMkLst>
          <pc:docMk/>
          <pc:sldMk cId="1711203205" sldId="261"/>
        </pc:sldMkLst>
      </pc:sldChg>
      <pc:sldChg chg="mod">
        <pc:chgData name="Jen Wilson" userId="000f367a-3246-491c-88b4-803a33f58a8b" providerId="ADAL" clId="{F36BCDD4-C865-DD43-B786-C7A807740755}" dt="2023-03-22T15:45:17.134" v="16" actId="27918"/>
        <pc:sldMkLst>
          <pc:docMk/>
          <pc:sldMk cId="2275456612" sldId="262"/>
        </pc:sldMkLst>
      </pc:sldChg>
      <pc:sldChg chg="mod">
        <pc:chgData name="Jen Wilson" userId="000f367a-3246-491c-88b4-803a33f58a8b" providerId="ADAL" clId="{F36BCDD4-C865-DD43-B786-C7A807740755}" dt="2023-03-22T15:53:40.441" v="29" actId="27918"/>
        <pc:sldMkLst>
          <pc:docMk/>
          <pc:sldMk cId="1448772791" sldId="263"/>
        </pc:sldMkLst>
      </pc:sldChg>
      <pc:sldChg chg="mod">
        <pc:chgData name="Jen Wilson" userId="000f367a-3246-491c-88b4-803a33f58a8b" providerId="ADAL" clId="{F36BCDD4-C865-DD43-B786-C7A807740755}" dt="2023-03-22T15:51:31.484" v="20" actId="27918"/>
        <pc:sldMkLst>
          <pc:docMk/>
          <pc:sldMk cId="2682187822" sldId="264"/>
        </pc:sldMkLst>
      </pc:sldChg>
    </pc:docChg>
  </pc:docChgLst>
  <pc:docChgLst>
    <pc:chgData name="Paul Frame" userId="ded3f5c5-00e7-408d-9358-fc292cfa5078" providerId="ADAL" clId="{DFAFF1AA-C6D0-4AE9-A967-44C9F87AB8FA}"/>
    <pc:docChg chg="custSel modSld modMainMaster">
      <pc:chgData name="Paul Frame" userId="ded3f5c5-00e7-408d-9358-fc292cfa5078" providerId="ADAL" clId="{DFAFF1AA-C6D0-4AE9-A967-44C9F87AB8FA}" dt="2023-04-05T18:24:50.937" v="522" actId="20577"/>
      <pc:docMkLst>
        <pc:docMk/>
      </pc:docMkLst>
      <pc:sldChg chg="addSp delSp modSp mod modNotesTx">
        <pc:chgData name="Paul Frame" userId="ded3f5c5-00e7-408d-9358-fc292cfa5078" providerId="ADAL" clId="{DFAFF1AA-C6D0-4AE9-A967-44C9F87AB8FA}" dt="2023-04-04T21:40:07.879" v="502" actId="20577"/>
        <pc:sldMkLst>
          <pc:docMk/>
          <pc:sldMk cId="2568577569" sldId="259"/>
        </pc:sldMkLst>
        <pc:spChg chg="mod">
          <ac:chgData name="Paul Frame" userId="ded3f5c5-00e7-408d-9358-fc292cfa5078" providerId="ADAL" clId="{DFAFF1AA-C6D0-4AE9-A967-44C9F87AB8FA}" dt="2023-03-28T13:59:06.402" v="472" actId="1076"/>
          <ac:spMkLst>
            <pc:docMk/>
            <pc:sldMk cId="2568577569" sldId="259"/>
            <ac:spMk id="2" creationId="{4F865F3D-ABB0-9F45-98FD-D3809E5842F9}"/>
          </ac:spMkLst>
        </pc:spChg>
        <pc:spChg chg="add mod">
          <ac:chgData name="Paul Frame" userId="ded3f5c5-00e7-408d-9358-fc292cfa5078" providerId="ADAL" clId="{DFAFF1AA-C6D0-4AE9-A967-44C9F87AB8FA}" dt="2023-03-28T14:02:39.987" v="488"/>
          <ac:spMkLst>
            <pc:docMk/>
            <pc:sldMk cId="2568577569" sldId="259"/>
            <ac:spMk id="3" creationId="{7C1CC108-1713-FEFA-7A52-5FDF4023AB74}"/>
          </ac:spMkLst>
        </pc:spChg>
        <pc:spChg chg="del">
          <ac:chgData name="Paul Frame" userId="ded3f5c5-00e7-408d-9358-fc292cfa5078" providerId="ADAL" clId="{DFAFF1AA-C6D0-4AE9-A967-44C9F87AB8FA}" dt="2023-03-27T23:31:04.918" v="454" actId="478"/>
          <ac:spMkLst>
            <pc:docMk/>
            <pc:sldMk cId="2568577569" sldId="259"/>
            <ac:spMk id="4" creationId="{3997AB39-EBAC-BB4E-855E-9F546022EA15}"/>
          </ac:spMkLst>
        </pc:spChg>
        <pc:spChg chg="mod">
          <ac:chgData name="Paul Frame" userId="ded3f5c5-00e7-408d-9358-fc292cfa5078" providerId="ADAL" clId="{DFAFF1AA-C6D0-4AE9-A967-44C9F87AB8FA}" dt="2023-04-04T21:40:07.879" v="502" actId="20577"/>
          <ac:spMkLst>
            <pc:docMk/>
            <pc:sldMk cId="2568577569" sldId="259"/>
            <ac:spMk id="5" creationId="{2BE02FBB-0518-5843-8619-CB7C01F1B98A}"/>
          </ac:spMkLst>
        </pc:spChg>
        <pc:spChg chg="add del mod">
          <ac:chgData name="Paul Frame" userId="ded3f5c5-00e7-408d-9358-fc292cfa5078" providerId="ADAL" clId="{DFAFF1AA-C6D0-4AE9-A967-44C9F87AB8FA}" dt="2023-03-27T23:31:06.806" v="455" actId="478"/>
          <ac:spMkLst>
            <pc:docMk/>
            <pc:sldMk cId="2568577569" sldId="259"/>
            <ac:spMk id="7" creationId="{702C6502-6C98-EF4C-D320-842167CAB843}"/>
          </ac:spMkLst>
        </pc:spChg>
        <pc:spChg chg="mod">
          <ac:chgData name="Paul Frame" userId="ded3f5c5-00e7-408d-9358-fc292cfa5078" providerId="ADAL" clId="{DFAFF1AA-C6D0-4AE9-A967-44C9F87AB8FA}" dt="2023-03-27T22:18:53.126" v="389" actId="6549"/>
          <ac:spMkLst>
            <pc:docMk/>
            <pc:sldMk cId="2568577569" sldId="259"/>
            <ac:spMk id="16" creationId="{5E163665-BC26-DF45-B331-87081D06CC53}"/>
          </ac:spMkLst>
        </pc:spChg>
      </pc:sldChg>
      <pc:sldChg chg="addSp delSp modSp mod modNotesTx">
        <pc:chgData name="Paul Frame" userId="ded3f5c5-00e7-408d-9358-fc292cfa5078" providerId="ADAL" clId="{DFAFF1AA-C6D0-4AE9-A967-44C9F87AB8FA}" dt="2023-04-05T18:24:21.809" v="506" actId="20577"/>
        <pc:sldMkLst>
          <pc:docMk/>
          <pc:sldMk cId="2186927009" sldId="260"/>
        </pc:sldMkLst>
        <pc:spChg chg="mod">
          <ac:chgData name="Paul Frame" userId="ded3f5c5-00e7-408d-9358-fc292cfa5078" providerId="ADAL" clId="{DFAFF1AA-C6D0-4AE9-A967-44C9F87AB8FA}" dt="2023-03-28T13:59:18.601" v="475" actId="1076"/>
          <ac:spMkLst>
            <pc:docMk/>
            <pc:sldMk cId="2186927009" sldId="260"/>
            <ac:spMk id="2" creationId="{4F865F3D-ABB0-9F45-98FD-D3809E5842F9}"/>
          </ac:spMkLst>
        </pc:spChg>
        <pc:spChg chg="add mod">
          <ac:chgData name="Paul Frame" userId="ded3f5c5-00e7-408d-9358-fc292cfa5078" providerId="ADAL" clId="{DFAFF1AA-C6D0-4AE9-A967-44C9F87AB8FA}" dt="2023-03-28T14:03:21.609" v="498" actId="20577"/>
          <ac:spMkLst>
            <pc:docMk/>
            <pc:sldMk cId="2186927009" sldId="260"/>
            <ac:spMk id="3" creationId="{926DA01E-4BF2-2A65-62A2-2DD534527777}"/>
          </ac:spMkLst>
        </pc:spChg>
        <pc:spChg chg="del">
          <ac:chgData name="Paul Frame" userId="ded3f5c5-00e7-408d-9358-fc292cfa5078" providerId="ADAL" clId="{DFAFF1AA-C6D0-4AE9-A967-44C9F87AB8FA}" dt="2023-03-27T23:33:02.121" v="457" actId="478"/>
          <ac:spMkLst>
            <pc:docMk/>
            <pc:sldMk cId="2186927009" sldId="260"/>
            <ac:spMk id="4" creationId="{3997AB39-EBAC-BB4E-855E-9F546022EA15}"/>
          </ac:spMkLst>
        </pc:spChg>
        <pc:spChg chg="mod">
          <ac:chgData name="Paul Frame" userId="ded3f5c5-00e7-408d-9358-fc292cfa5078" providerId="ADAL" clId="{DFAFF1AA-C6D0-4AE9-A967-44C9F87AB8FA}" dt="2023-04-05T18:24:21.809" v="506" actId="20577"/>
          <ac:spMkLst>
            <pc:docMk/>
            <pc:sldMk cId="2186927009" sldId="260"/>
            <ac:spMk id="5" creationId="{2BE02FBB-0518-5843-8619-CB7C01F1B98A}"/>
          </ac:spMkLst>
        </pc:spChg>
        <pc:spChg chg="add del mod">
          <ac:chgData name="Paul Frame" userId="ded3f5c5-00e7-408d-9358-fc292cfa5078" providerId="ADAL" clId="{DFAFF1AA-C6D0-4AE9-A967-44C9F87AB8FA}" dt="2023-03-27T23:33:04.072" v="458" actId="478"/>
          <ac:spMkLst>
            <pc:docMk/>
            <pc:sldMk cId="2186927009" sldId="260"/>
            <ac:spMk id="7" creationId="{021E3BA5-1A54-F2F1-A0DE-948316F65CB3}"/>
          </ac:spMkLst>
        </pc:spChg>
      </pc:sldChg>
      <pc:sldChg chg="addSp delSp modSp mod modNotesTx">
        <pc:chgData name="Paul Frame" userId="ded3f5c5-00e7-408d-9358-fc292cfa5078" providerId="ADAL" clId="{DFAFF1AA-C6D0-4AE9-A967-44C9F87AB8FA}" dt="2023-04-05T18:24:29.040" v="510" actId="20577"/>
        <pc:sldMkLst>
          <pc:docMk/>
          <pc:sldMk cId="1711203205" sldId="261"/>
        </pc:sldMkLst>
        <pc:spChg chg="mod">
          <ac:chgData name="Paul Frame" userId="ded3f5c5-00e7-408d-9358-fc292cfa5078" providerId="ADAL" clId="{DFAFF1AA-C6D0-4AE9-A967-44C9F87AB8FA}" dt="2023-03-28T13:59:29.289" v="478" actId="1076"/>
          <ac:spMkLst>
            <pc:docMk/>
            <pc:sldMk cId="1711203205" sldId="261"/>
            <ac:spMk id="2" creationId="{4F865F3D-ABB0-9F45-98FD-D3809E5842F9}"/>
          </ac:spMkLst>
        </pc:spChg>
        <pc:spChg chg="add mod">
          <ac:chgData name="Paul Frame" userId="ded3f5c5-00e7-408d-9358-fc292cfa5078" providerId="ADAL" clId="{DFAFF1AA-C6D0-4AE9-A967-44C9F87AB8FA}" dt="2023-03-28T14:03:17.735" v="497" actId="20577"/>
          <ac:spMkLst>
            <pc:docMk/>
            <pc:sldMk cId="1711203205" sldId="261"/>
            <ac:spMk id="3" creationId="{387218FA-B8D4-FEF5-5A91-A19032B73BAD}"/>
          </ac:spMkLst>
        </pc:spChg>
        <pc:spChg chg="del">
          <ac:chgData name="Paul Frame" userId="ded3f5c5-00e7-408d-9358-fc292cfa5078" providerId="ADAL" clId="{DFAFF1AA-C6D0-4AE9-A967-44C9F87AB8FA}" dt="2023-03-27T23:33:51.045" v="460" actId="478"/>
          <ac:spMkLst>
            <pc:docMk/>
            <pc:sldMk cId="1711203205" sldId="261"/>
            <ac:spMk id="4" creationId="{3997AB39-EBAC-BB4E-855E-9F546022EA15}"/>
          </ac:spMkLst>
        </pc:spChg>
        <pc:spChg chg="mod">
          <ac:chgData name="Paul Frame" userId="ded3f5c5-00e7-408d-9358-fc292cfa5078" providerId="ADAL" clId="{DFAFF1AA-C6D0-4AE9-A967-44C9F87AB8FA}" dt="2023-04-05T18:24:29.040" v="510" actId="20577"/>
          <ac:spMkLst>
            <pc:docMk/>
            <pc:sldMk cId="1711203205" sldId="261"/>
            <ac:spMk id="5" creationId="{2BE02FBB-0518-5843-8619-CB7C01F1B98A}"/>
          </ac:spMkLst>
        </pc:spChg>
        <pc:spChg chg="add del mod">
          <ac:chgData name="Paul Frame" userId="ded3f5c5-00e7-408d-9358-fc292cfa5078" providerId="ADAL" clId="{DFAFF1AA-C6D0-4AE9-A967-44C9F87AB8FA}" dt="2023-03-27T23:33:53.144" v="461" actId="478"/>
          <ac:spMkLst>
            <pc:docMk/>
            <pc:sldMk cId="1711203205" sldId="261"/>
            <ac:spMk id="7" creationId="{540F8BFC-198A-B714-4B2E-655409E95A9A}"/>
          </ac:spMkLst>
        </pc:spChg>
      </pc:sldChg>
      <pc:sldChg chg="addSp delSp modSp mod modNotesTx">
        <pc:chgData name="Paul Frame" userId="ded3f5c5-00e7-408d-9358-fc292cfa5078" providerId="ADAL" clId="{DFAFF1AA-C6D0-4AE9-A967-44C9F87AB8FA}" dt="2023-04-05T18:24:35.434" v="514" actId="20577"/>
        <pc:sldMkLst>
          <pc:docMk/>
          <pc:sldMk cId="2275456612" sldId="262"/>
        </pc:sldMkLst>
        <pc:spChg chg="mod">
          <ac:chgData name="Paul Frame" userId="ded3f5c5-00e7-408d-9358-fc292cfa5078" providerId="ADAL" clId="{DFAFF1AA-C6D0-4AE9-A967-44C9F87AB8FA}" dt="2023-03-28T13:59:39.031" v="481" actId="1076"/>
          <ac:spMkLst>
            <pc:docMk/>
            <pc:sldMk cId="2275456612" sldId="262"/>
            <ac:spMk id="2" creationId="{4F865F3D-ABB0-9F45-98FD-D3809E5842F9}"/>
          </ac:spMkLst>
        </pc:spChg>
        <pc:spChg chg="add mod">
          <ac:chgData name="Paul Frame" userId="ded3f5c5-00e7-408d-9358-fc292cfa5078" providerId="ADAL" clId="{DFAFF1AA-C6D0-4AE9-A967-44C9F87AB8FA}" dt="2023-03-28T14:03:13.015" v="496" actId="20577"/>
          <ac:spMkLst>
            <pc:docMk/>
            <pc:sldMk cId="2275456612" sldId="262"/>
            <ac:spMk id="3" creationId="{A1CE6E17-8E83-1E82-3509-693EBF1A5983}"/>
          </ac:spMkLst>
        </pc:spChg>
        <pc:spChg chg="del">
          <ac:chgData name="Paul Frame" userId="ded3f5c5-00e7-408d-9358-fc292cfa5078" providerId="ADAL" clId="{DFAFF1AA-C6D0-4AE9-A967-44C9F87AB8FA}" dt="2023-03-27T23:36:42.458" v="463" actId="478"/>
          <ac:spMkLst>
            <pc:docMk/>
            <pc:sldMk cId="2275456612" sldId="262"/>
            <ac:spMk id="4" creationId="{3997AB39-EBAC-BB4E-855E-9F546022EA15}"/>
          </ac:spMkLst>
        </pc:spChg>
        <pc:spChg chg="mod">
          <ac:chgData name="Paul Frame" userId="ded3f5c5-00e7-408d-9358-fc292cfa5078" providerId="ADAL" clId="{DFAFF1AA-C6D0-4AE9-A967-44C9F87AB8FA}" dt="2023-04-05T18:24:35.434" v="514" actId="20577"/>
          <ac:spMkLst>
            <pc:docMk/>
            <pc:sldMk cId="2275456612" sldId="262"/>
            <ac:spMk id="5" creationId="{2BE02FBB-0518-5843-8619-CB7C01F1B98A}"/>
          </ac:spMkLst>
        </pc:spChg>
        <pc:spChg chg="add del mod">
          <ac:chgData name="Paul Frame" userId="ded3f5c5-00e7-408d-9358-fc292cfa5078" providerId="ADAL" clId="{DFAFF1AA-C6D0-4AE9-A967-44C9F87AB8FA}" dt="2023-03-27T23:36:44.226" v="464" actId="478"/>
          <ac:spMkLst>
            <pc:docMk/>
            <pc:sldMk cId="2275456612" sldId="262"/>
            <ac:spMk id="7" creationId="{E38CA31D-221B-08B2-8187-78540F4CC0CC}"/>
          </ac:spMkLst>
        </pc:spChg>
      </pc:sldChg>
      <pc:sldChg chg="addSp delSp modSp mod modNotesTx">
        <pc:chgData name="Paul Frame" userId="ded3f5c5-00e7-408d-9358-fc292cfa5078" providerId="ADAL" clId="{DFAFF1AA-C6D0-4AE9-A967-44C9F87AB8FA}" dt="2023-04-05T18:24:50.937" v="522" actId="20577"/>
        <pc:sldMkLst>
          <pc:docMk/>
          <pc:sldMk cId="1448772791" sldId="263"/>
        </pc:sldMkLst>
        <pc:spChg chg="mod">
          <ac:chgData name="Paul Frame" userId="ded3f5c5-00e7-408d-9358-fc292cfa5078" providerId="ADAL" clId="{DFAFF1AA-C6D0-4AE9-A967-44C9F87AB8FA}" dt="2023-03-28T13:59:57.874" v="487" actId="1076"/>
          <ac:spMkLst>
            <pc:docMk/>
            <pc:sldMk cId="1448772791" sldId="263"/>
            <ac:spMk id="2" creationId="{4F865F3D-ABB0-9F45-98FD-D3809E5842F9}"/>
          </ac:spMkLst>
        </pc:spChg>
        <pc:spChg chg="add mod">
          <ac:chgData name="Paul Frame" userId="ded3f5c5-00e7-408d-9358-fc292cfa5078" providerId="ADAL" clId="{DFAFF1AA-C6D0-4AE9-A967-44C9F87AB8FA}" dt="2023-03-28T14:03:01.134" v="494" actId="20577"/>
          <ac:spMkLst>
            <pc:docMk/>
            <pc:sldMk cId="1448772791" sldId="263"/>
            <ac:spMk id="3" creationId="{4D82FF2C-0054-0461-2A79-3D9328E6156F}"/>
          </ac:spMkLst>
        </pc:spChg>
        <pc:spChg chg="del">
          <ac:chgData name="Paul Frame" userId="ded3f5c5-00e7-408d-9358-fc292cfa5078" providerId="ADAL" clId="{DFAFF1AA-C6D0-4AE9-A967-44C9F87AB8FA}" dt="2023-03-27T23:39:21.901" v="469" actId="478"/>
          <ac:spMkLst>
            <pc:docMk/>
            <pc:sldMk cId="1448772791" sldId="263"/>
            <ac:spMk id="4" creationId="{3997AB39-EBAC-BB4E-855E-9F546022EA15}"/>
          </ac:spMkLst>
        </pc:spChg>
        <pc:spChg chg="mod">
          <ac:chgData name="Paul Frame" userId="ded3f5c5-00e7-408d-9358-fc292cfa5078" providerId="ADAL" clId="{DFAFF1AA-C6D0-4AE9-A967-44C9F87AB8FA}" dt="2023-04-05T18:24:50.937" v="522" actId="20577"/>
          <ac:spMkLst>
            <pc:docMk/>
            <pc:sldMk cId="1448772791" sldId="263"/>
            <ac:spMk id="5" creationId="{2BE02FBB-0518-5843-8619-CB7C01F1B98A}"/>
          </ac:spMkLst>
        </pc:spChg>
        <pc:spChg chg="add del mod">
          <ac:chgData name="Paul Frame" userId="ded3f5c5-00e7-408d-9358-fc292cfa5078" providerId="ADAL" clId="{DFAFF1AA-C6D0-4AE9-A967-44C9F87AB8FA}" dt="2023-03-27T23:39:23.268" v="470" actId="478"/>
          <ac:spMkLst>
            <pc:docMk/>
            <pc:sldMk cId="1448772791" sldId="263"/>
            <ac:spMk id="7" creationId="{A1CBBE72-5139-2997-F84A-ACB0DDA3F479}"/>
          </ac:spMkLst>
        </pc:spChg>
      </pc:sldChg>
      <pc:sldChg chg="addSp delSp modSp mod modNotesTx">
        <pc:chgData name="Paul Frame" userId="ded3f5c5-00e7-408d-9358-fc292cfa5078" providerId="ADAL" clId="{DFAFF1AA-C6D0-4AE9-A967-44C9F87AB8FA}" dt="2023-04-05T18:24:45.360" v="518" actId="20577"/>
        <pc:sldMkLst>
          <pc:docMk/>
          <pc:sldMk cId="2682187822" sldId="264"/>
        </pc:sldMkLst>
        <pc:spChg chg="mod">
          <ac:chgData name="Paul Frame" userId="ded3f5c5-00e7-408d-9358-fc292cfa5078" providerId="ADAL" clId="{DFAFF1AA-C6D0-4AE9-A967-44C9F87AB8FA}" dt="2023-03-28T13:59:48.110" v="484" actId="1076"/>
          <ac:spMkLst>
            <pc:docMk/>
            <pc:sldMk cId="2682187822" sldId="264"/>
            <ac:spMk id="2" creationId="{4F865F3D-ABB0-9F45-98FD-D3809E5842F9}"/>
          </ac:spMkLst>
        </pc:spChg>
        <pc:spChg chg="add mod">
          <ac:chgData name="Paul Frame" userId="ded3f5c5-00e7-408d-9358-fc292cfa5078" providerId="ADAL" clId="{DFAFF1AA-C6D0-4AE9-A967-44C9F87AB8FA}" dt="2023-03-28T14:03:05.030" v="495" actId="20577"/>
          <ac:spMkLst>
            <pc:docMk/>
            <pc:sldMk cId="2682187822" sldId="264"/>
            <ac:spMk id="3" creationId="{89E8D9F7-B84A-42C3-8C30-420E953BAEC1}"/>
          </ac:spMkLst>
        </pc:spChg>
        <pc:spChg chg="del">
          <ac:chgData name="Paul Frame" userId="ded3f5c5-00e7-408d-9358-fc292cfa5078" providerId="ADAL" clId="{DFAFF1AA-C6D0-4AE9-A967-44C9F87AB8FA}" dt="2023-03-27T23:38:32.919" v="466" actId="478"/>
          <ac:spMkLst>
            <pc:docMk/>
            <pc:sldMk cId="2682187822" sldId="264"/>
            <ac:spMk id="4" creationId="{3997AB39-EBAC-BB4E-855E-9F546022EA15}"/>
          </ac:spMkLst>
        </pc:spChg>
        <pc:spChg chg="mod">
          <ac:chgData name="Paul Frame" userId="ded3f5c5-00e7-408d-9358-fc292cfa5078" providerId="ADAL" clId="{DFAFF1AA-C6D0-4AE9-A967-44C9F87AB8FA}" dt="2023-04-05T18:24:45.360" v="518" actId="20577"/>
          <ac:spMkLst>
            <pc:docMk/>
            <pc:sldMk cId="2682187822" sldId="264"/>
            <ac:spMk id="5" creationId="{2BE02FBB-0518-5843-8619-CB7C01F1B98A}"/>
          </ac:spMkLst>
        </pc:spChg>
        <pc:spChg chg="add del mod">
          <ac:chgData name="Paul Frame" userId="ded3f5c5-00e7-408d-9358-fc292cfa5078" providerId="ADAL" clId="{DFAFF1AA-C6D0-4AE9-A967-44C9F87AB8FA}" dt="2023-03-27T23:38:34.460" v="467" actId="478"/>
          <ac:spMkLst>
            <pc:docMk/>
            <pc:sldMk cId="2682187822" sldId="264"/>
            <ac:spMk id="7" creationId="{13CCAD74-345E-F9E1-CC19-1DF25F675E36}"/>
          </ac:spMkLst>
        </pc:spChg>
      </pc:sldChg>
      <pc:sldMasterChg chg="modSldLayout">
        <pc:chgData name="Paul Frame" userId="ded3f5c5-00e7-408d-9358-fc292cfa5078" providerId="ADAL" clId="{DFAFF1AA-C6D0-4AE9-A967-44C9F87AB8FA}" dt="2023-03-23T16:17:23.907" v="363" actId="20577"/>
        <pc:sldMasterMkLst>
          <pc:docMk/>
          <pc:sldMasterMk cId="2139821026" sldId="2147483723"/>
        </pc:sldMasterMkLst>
        <pc:sldLayoutChg chg="modSp mod">
          <pc:chgData name="Paul Frame" userId="ded3f5c5-00e7-408d-9358-fc292cfa5078" providerId="ADAL" clId="{DFAFF1AA-C6D0-4AE9-A967-44C9F87AB8FA}" dt="2023-03-23T16:17:23.907" v="363" actId="20577"/>
          <pc:sldLayoutMkLst>
            <pc:docMk/>
            <pc:sldMasterMk cId="2139821026" sldId="2147483723"/>
            <pc:sldLayoutMk cId="1186787598" sldId="2147483743"/>
          </pc:sldLayoutMkLst>
          <pc:spChg chg="mod">
            <ac:chgData name="Paul Frame" userId="ded3f5c5-00e7-408d-9358-fc292cfa5078" providerId="ADAL" clId="{DFAFF1AA-C6D0-4AE9-A967-44C9F87AB8FA}" dt="2023-03-23T16:17:23.907" v="363" actId="20577"/>
            <ac:spMkLst>
              <pc:docMk/>
              <pc:sldMasterMk cId="2139821026" sldId="2147483723"/>
              <pc:sldLayoutMk cId="1186787598" sldId="2147483743"/>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Relative Risk of at Least One Adverse COVID-19 Experience, March to September 2020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ENG</c:v>
                </c:pt>
                <c:pt idx="2">
                  <c:v>BEL</c:v>
                </c:pt>
                <c:pt idx="3">
                  <c:v>FRA</c:v>
                </c:pt>
                <c:pt idx="4">
                  <c:v>ISR</c:v>
                </c:pt>
                <c:pt idx="5">
                  <c:v>ITA</c:v>
                </c:pt>
                <c:pt idx="6">
                  <c:v>SPA</c:v>
                </c:pt>
                <c:pt idx="7">
                  <c:v>LUX</c:v>
                </c:pt>
                <c:pt idx="8">
                  <c:v>NET</c:v>
                </c:pt>
                <c:pt idx="9">
                  <c:v>LIT</c:v>
                </c:pt>
                <c:pt idx="10">
                  <c:v>EST</c:v>
                </c:pt>
                <c:pt idx="11">
                  <c:v>SWE</c:v>
                </c:pt>
                <c:pt idx="12">
                  <c:v>SWI</c:v>
                </c:pt>
                <c:pt idx="13">
                  <c:v>AUS</c:v>
                </c:pt>
                <c:pt idx="14">
                  <c:v>GRE</c:v>
                </c:pt>
                <c:pt idx="15">
                  <c:v>CYP</c:v>
                </c:pt>
                <c:pt idx="16">
                  <c:v>FIN</c:v>
                </c:pt>
                <c:pt idx="17">
                  <c:v>SLVA</c:v>
                </c:pt>
                <c:pt idx="18">
                  <c:v>GER</c:v>
                </c:pt>
                <c:pt idx="19">
                  <c:v>MAL</c:v>
                </c:pt>
                <c:pt idx="20">
                  <c:v>DEN</c:v>
                </c:pt>
                <c:pt idx="21">
                  <c:v>POL</c:v>
                </c:pt>
                <c:pt idx="22">
                  <c:v>ROM</c:v>
                </c:pt>
                <c:pt idx="23">
                  <c:v>LAT</c:v>
                </c:pt>
                <c:pt idx="24">
                  <c:v>BUL</c:v>
                </c:pt>
                <c:pt idx="25">
                  <c:v>SLVE</c:v>
                </c:pt>
                <c:pt idx="26">
                  <c:v>HUN</c:v>
                </c:pt>
                <c:pt idx="27">
                  <c:v>CRO</c:v>
                </c:pt>
                <c:pt idx="28">
                  <c:v>CZE</c:v>
                </c:pt>
              </c:strCache>
            </c:strRef>
          </c:cat>
          <c:val>
            <c:numRef>
              <c:f>Sheet1!$B$2:$B$30</c:f>
              <c:numCache>
                <c:formatCode>0.00</c:formatCode>
                <c:ptCount val="29"/>
                <c:pt idx="0" formatCode="General">
                  <c:v>1</c:v>
                </c:pt>
                <c:pt idx="1">
                  <c:v>0.40600000000000003</c:v>
                </c:pt>
                <c:pt idx="2">
                  <c:v>0.27700000000000002</c:v>
                </c:pt>
                <c:pt idx="3">
                  <c:v>0.24199999999999999</c:v>
                </c:pt>
                <c:pt idx="4">
                  <c:v>0.23400000000000001</c:v>
                </c:pt>
                <c:pt idx="5">
                  <c:v>0.23200000000000001</c:v>
                </c:pt>
                <c:pt idx="6">
                  <c:v>0.20899999999999999</c:v>
                </c:pt>
                <c:pt idx="7">
                  <c:v>0.192</c:v>
                </c:pt>
                <c:pt idx="8">
                  <c:v>0.184</c:v>
                </c:pt>
                <c:pt idx="9">
                  <c:v>0.17799999999999999</c:v>
                </c:pt>
                <c:pt idx="10">
                  <c:v>0.17699999999999999</c:v>
                </c:pt>
                <c:pt idx="11">
                  <c:v>0.16500000000000001</c:v>
                </c:pt>
                <c:pt idx="12">
                  <c:v>0.16500000000000001</c:v>
                </c:pt>
                <c:pt idx="13">
                  <c:v>0.13200000000000001</c:v>
                </c:pt>
                <c:pt idx="14">
                  <c:v>0.11899999999999999</c:v>
                </c:pt>
                <c:pt idx="15">
                  <c:v>0.11700000000000001</c:v>
                </c:pt>
                <c:pt idx="16">
                  <c:v>0.10100000000000001</c:v>
                </c:pt>
                <c:pt idx="17">
                  <c:v>9.9000000000000005E-2</c:v>
                </c:pt>
                <c:pt idx="18">
                  <c:v>9.7000000000000003E-2</c:v>
                </c:pt>
                <c:pt idx="19">
                  <c:v>9.5000000000000001E-2</c:v>
                </c:pt>
                <c:pt idx="20">
                  <c:v>9.2999999999999999E-2</c:v>
                </c:pt>
                <c:pt idx="21">
                  <c:v>8.1000000000000003E-2</c:v>
                </c:pt>
                <c:pt idx="22">
                  <c:v>7.1999999999999995E-2</c:v>
                </c:pt>
                <c:pt idx="23">
                  <c:v>6.6000000000000003E-2</c:v>
                </c:pt>
                <c:pt idx="24">
                  <c:v>6.5000000000000002E-2</c:v>
                </c:pt>
                <c:pt idx="25">
                  <c:v>6.0999999999999999E-2</c:v>
                </c:pt>
                <c:pt idx="26">
                  <c:v>4.9000000000000002E-2</c:v>
                </c:pt>
                <c:pt idx="27">
                  <c:v>4.8000000000000001E-2</c:v>
                </c:pt>
                <c:pt idx="28">
                  <c:v>4.3999999999999997E-2</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majorUnit val="0.2"/>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Adults Age 50 and Older Who Reported Being Infected or Hospitalized with COVID-19 During the First Pandemic Wave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SWE</c:v>
                </c:pt>
                <c:pt idx="2">
                  <c:v>FRA</c:v>
                </c:pt>
                <c:pt idx="3">
                  <c:v>DEN</c:v>
                </c:pt>
                <c:pt idx="4">
                  <c:v>GER</c:v>
                </c:pt>
                <c:pt idx="5">
                  <c:v>AUS</c:v>
                </c:pt>
                <c:pt idx="6">
                  <c:v>ROM</c:v>
                </c:pt>
                <c:pt idx="7">
                  <c:v>SWI</c:v>
                </c:pt>
                <c:pt idx="8">
                  <c:v>LUX</c:v>
                </c:pt>
                <c:pt idx="9">
                  <c:v>MAL</c:v>
                </c:pt>
                <c:pt idx="10">
                  <c:v>BEL</c:v>
                </c:pt>
                <c:pt idx="11">
                  <c:v>ENG</c:v>
                </c:pt>
                <c:pt idx="12">
                  <c:v>ITA</c:v>
                </c:pt>
                <c:pt idx="13">
                  <c:v>SPA</c:v>
                </c:pt>
                <c:pt idx="14">
                  <c:v>SLVA</c:v>
                </c:pt>
                <c:pt idx="15">
                  <c:v>EST</c:v>
                </c:pt>
                <c:pt idx="16">
                  <c:v>NET</c:v>
                </c:pt>
                <c:pt idx="17">
                  <c:v>BU</c:v>
                </c:pt>
                <c:pt idx="18">
                  <c:v>LIT</c:v>
                </c:pt>
                <c:pt idx="19">
                  <c:v>CYP</c:v>
                </c:pt>
                <c:pt idx="20">
                  <c:v>POL</c:v>
                </c:pt>
                <c:pt idx="21">
                  <c:v>GRE</c:v>
                </c:pt>
                <c:pt idx="22">
                  <c:v>ISR</c:v>
                </c:pt>
                <c:pt idx="23">
                  <c:v>LAT</c:v>
                </c:pt>
                <c:pt idx="24">
                  <c:v>FIN</c:v>
                </c:pt>
                <c:pt idx="25">
                  <c:v>CZE</c:v>
                </c:pt>
                <c:pt idx="26">
                  <c:v>SLVE</c:v>
                </c:pt>
                <c:pt idx="27">
                  <c:v>CRO</c:v>
                </c:pt>
                <c:pt idx="28">
                  <c:v>HUN</c:v>
                </c:pt>
              </c:strCache>
            </c:strRef>
          </c:cat>
          <c:val>
            <c:numRef>
              <c:f>Sheet1!$B$2:$B$30</c:f>
              <c:numCache>
                <c:formatCode>0.0</c:formatCode>
                <c:ptCount val="29"/>
                <c:pt idx="0">
                  <c:v>2.0099999999999998</c:v>
                </c:pt>
                <c:pt idx="1">
                  <c:v>1.23</c:v>
                </c:pt>
                <c:pt idx="2">
                  <c:v>1.1499999999999999</c:v>
                </c:pt>
                <c:pt idx="3">
                  <c:v>1</c:v>
                </c:pt>
                <c:pt idx="4">
                  <c:v>0.8</c:v>
                </c:pt>
                <c:pt idx="5">
                  <c:v>0.78</c:v>
                </c:pt>
                <c:pt idx="6">
                  <c:v>0.77</c:v>
                </c:pt>
                <c:pt idx="7">
                  <c:v>0.72</c:v>
                </c:pt>
                <c:pt idx="8">
                  <c:v>0.7</c:v>
                </c:pt>
                <c:pt idx="9">
                  <c:v>0.61</c:v>
                </c:pt>
                <c:pt idx="10">
                  <c:v>0.6</c:v>
                </c:pt>
                <c:pt idx="11">
                  <c:v>0.56000000000000005</c:v>
                </c:pt>
                <c:pt idx="12">
                  <c:v>0.48</c:v>
                </c:pt>
                <c:pt idx="13">
                  <c:v>0.48</c:v>
                </c:pt>
                <c:pt idx="14">
                  <c:v>0.46</c:v>
                </c:pt>
                <c:pt idx="15">
                  <c:v>0.41</c:v>
                </c:pt>
                <c:pt idx="16">
                  <c:v>0.39</c:v>
                </c:pt>
                <c:pt idx="17">
                  <c:v>0.28999999999999998</c:v>
                </c:pt>
                <c:pt idx="18">
                  <c:v>0.27</c:v>
                </c:pt>
                <c:pt idx="19">
                  <c:v>0.26</c:v>
                </c:pt>
                <c:pt idx="20">
                  <c:v>0.24</c:v>
                </c:pt>
                <c:pt idx="21">
                  <c:v>0.18</c:v>
                </c:pt>
                <c:pt idx="22">
                  <c:v>0.15</c:v>
                </c:pt>
                <c:pt idx="23">
                  <c:v>0.15</c:v>
                </c:pt>
                <c:pt idx="24">
                  <c:v>0.1</c:v>
                </c:pt>
                <c:pt idx="25">
                  <c:v>0.1</c:v>
                </c:pt>
                <c:pt idx="26">
                  <c:v>0.05</c:v>
                </c:pt>
                <c:pt idx="27">
                  <c:v>0</c:v>
                </c:pt>
                <c:pt idx="28">
                  <c:v>0</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Adults Age 50+ Who Reported Forgoing Care During First Wave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ENG</c:v>
                </c:pt>
                <c:pt idx="2">
                  <c:v>LIT</c:v>
                </c:pt>
                <c:pt idx="3">
                  <c:v>FRA</c:v>
                </c:pt>
                <c:pt idx="4">
                  <c:v>LUX</c:v>
                </c:pt>
                <c:pt idx="5">
                  <c:v>EST</c:v>
                </c:pt>
                <c:pt idx="6">
                  <c:v>ITA</c:v>
                </c:pt>
                <c:pt idx="7">
                  <c:v>POL</c:v>
                </c:pt>
                <c:pt idx="8">
                  <c:v>BEL</c:v>
                </c:pt>
                <c:pt idx="9">
                  <c:v>ISR</c:v>
                </c:pt>
                <c:pt idx="10">
                  <c:v>LAT</c:v>
                </c:pt>
                <c:pt idx="11">
                  <c:v>SLVA</c:v>
                </c:pt>
                <c:pt idx="12">
                  <c:v>FIN</c:v>
                </c:pt>
                <c:pt idx="13">
                  <c:v>GRE</c:v>
                </c:pt>
                <c:pt idx="14">
                  <c:v>SPA</c:v>
                </c:pt>
                <c:pt idx="15">
                  <c:v>SWE</c:v>
                </c:pt>
                <c:pt idx="16">
                  <c:v>NET</c:v>
                </c:pt>
                <c:pt idx="17">
                  <c:v>ROM</c:v>
                </c:pt>
                <c:pt idx="18">
                  <c:v>AUS</c:v>
                </c:pt>
                <c:pt idx="19">
                  <c:v>DEN</c:v>
                </c:pt>
                <c:pt idx="20">
                  <c:v>HUN</c:v>
                </c:pt>
                <c:pt idx="21">
                  <c:v>CYP</c:v>
                </c:pt>
                <c:pt idx="22">
                  <c:v>SLVE</c:v>
                </c:pt>
                <c:pt idx="23">
                  <c:v>CRO</c:v>
                </c:pt>
                <c:pt idx="24">
                  <c:v>GER</c:v>
                </c:pt>
                <c:pt idx="25">
                  <c:v>MAL</c:v>
                </c:pt>
                <c:pt idx="26">
                  <c:v>SWI</c:v>
                </c:pt>
                <c:pt idx="27">
                  <c:v>CZE</c:v>
                </c:pt>
                <c:pt idx="28">
                  <c:v>BUL</c:v>
                </c:pt>
              </c:strCache>
            </c:strRef>
          </c:cat>
          <c:val>
            <c:numRef>
              <c:f>Sheet1!$B$2:$B$30</c:f>
              <c:numCache>
                <c:formatCode>0.0</c:formatCode>
                <c:ptCount val="29"/>
                <c:pt idx="0">
                  <c:v>30.7</c:v>
                </c:pt>
                <c:pt idx="1">
                  <c:v>19.27</c:v>
                </c:pt>
                <c:pt idx="2">
                  <c:v>12.18</c:v>
                </c:pt>
                <c:pt idx="3">
                  <c:v>10.07</c:v>
                </c:pt>
                <c:pt idx="4">
                  <c:v>8.17</c:v>
                </c:pt>
                <c:pt idx="5">
                  <c:v>7.38</c:v>
                </c:pt>
                <c:pt idx="6">
                  <c:v>7.09</c:v>
                </c:pt>
                <c:pt idx="7">
                  <c:v>6.77</c:v>
                </c:pt>
                <c:pt idx="8">
                  <c:v>6.67</c:v>
                </c:pt>
                <c:pt idx="9">
                  <c:v>5.93</c:v>
                </c:pt>
                <c:pt idx="10">
                  <c:v>5.59</c:v>
                </c:pt>
                <c:pt idx="11">
                  <c:v>5.31</c:v>
                </c:pt>
                <c:pt idx="12">
                  <c:v>4.75</c:v>
                </c:pt>
                <c:pt idx="13">
                  <c:v>4.55</c:v>
                </c:pt>
                <c:pt idx="14">
                  <c:v>4.47</c:v>
                </c:pt>
                <c:pt idx="15">
                  <c:v>4.33</c:v>
                </c:pt>
                <c:pt idx="16">
                  <c:v>4.1399999999999997</c:v>
                </c:pt>
                <c:pt idx="17">
                  <c:v>4.1100000000000003</c:v>
                </c:pt>
                <c:pt idx="18">
                  <c:v>4.04</c:v>
                </c:pt>
                <c:pt idx="19">
                  <c:v>4.01</c:v>
                </c:pt>
                <c:pt idx="20">
                  <c:v>3.56</c:v>
                </c:pt>
                <c:pt idx="21">
                  <c:v>3.42</c:v>
                </c:pt>
                <c:pt idx="22">
                  <c:v>3.21</c:v>
                </c:pt>
                <c:pt idx="23">
                  <c:v>3.21</c:v>
                </c:pt>
                <c:pt idx="24">
                  <c:v>3.2</c:v>
                </c:pt>
                <c:pt idx="25">
                  <c:v>3.03</c:v>
                </c:pt>
                <c:pt idx="26">
                  <c:v>2.83</c:v>
                </c:pt>
                <c:pt idx="27">
                  <c:v>1.57</c:v>
                </c:pt>
                <c:pt idx="28">
                  <c:v>0.57999999999999996</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35"/>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Adults Age 50 and Older Who Reported Death of Friend or Relative from COVID-19 During First Pandemic Wave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BEL</c:v>
                </c:pt>
                <c:pt idx="2">
                  <c:v>SPA</c:v>
                </c:pt>
                <c:pt idx="3">
                  <c:v>NET</c:v>
                </c:pt>
                <c:pt idx="4">
                  <c:v>ENG</c:v>
                </c:pt>
                <c:pt idx="5">
                  <c:v>ITA</c:v>
                </c:pt>
                <c:pt idx="6">
                  <c:v>SWI</c:v>
                </c:pt>
                <c:pt idx="7">
                  <c:v>SWE</c:v>
                </c:pt>
                <c:pt idx="8">
                  <c:v>LUX</c:v>
                </c:pt>
                <c:pt idx="9">
                  <c:v>FRA</c:v>
                </c:pt>
                <c:pt idx="10">
                  <c:v>AUS</c:v>
                </c:pt>
                <c:pt idx="11">
                  <c:v>ISR</c:v>
                </c:pt>
                <c:pt idx="12">
                  <c:v>MAL</c:v>
                </c:pt>
                <c:pt idx="13">
                  <c:v>DEN</c:v>
                </c:pt>
                <c:pt idx="14">
                  <c:v>GER</c:v>
                </c:pt>
                <c:pt idx="15">
                  <c:v>CYP</c:v>
                </c:pt>
                <c:pt idx="16">
                  <c:v>FIN</c:v>
                </c:pt>
                <c:pt idx="17">
                  <c:v>POL</c:v>
                </c:pt>
                <c:pt idx="18">
                  <c:v>EST</c:v>
                </c:pt>
                <c:pt idx="19">
                  <c:v>ROM</c:v>
                </c:pt>
                <c:pt idx="20">
                  <c:v>BUL</c:v>
                </c:pt>
                <c:pt idx="21">
                  <c:v>HUN</c:v>
                </c:pt>
                <c:pt idx="22">
                  <c:v>CZE</c:v>
                </c:pt>
                <c:pt idx="23">
                  <c:v>GRE</c:v>
                </c:pt>
                <c:pt idx="24">
                  <c:v>LIT</c:v>
                </c:pt>
                <c:pt idx="25">
                  <c:v>CRO</c:v>
                </c:pt>
                <c:pt idx="26">
                  <c:v>SLVE</c:v>
                </c:pt>
                <c:pt idx="27">
                  <c:v>SLVA</c:v>
                </c:pt>
                <c:pt idx="28">
                  <c:v>LAT</c:v>
                </c:pt>
              </c:strCache>
            </c:strRef>
          </c:cat>
          <c:val>
            <c:numRef>
              <c:f>Sheet1!$B$2:$B$30</c:f>
              <c:numCache>
                <c:formatCode>0.0</c:formatCode>
                <c:ptCount val="29"/>
                <c:pt idx="0">
                  <c:v>19.760000000000002</c:v>
                </c:pt>
                <c:pt idx="1">
                  <c:v>10.94</c:v>
                </c:pt>
                <c:pt idx="2">
                  <c:v>8.9700000000000006</c:v>
                </c:pt>
                <c:pt idx="3">
                  <c:v>8.68</c:v>
                </c:pt>
                <c:pt idx="4">
                  <c:v>7.26</c:v>
                </c:pt>
                <c:pt idx="5">
                  <c:v>6.77</c:v>
                </c:pt>
                <c:pt idx="6">
                  <c:v>4.82</c:v>
                </c:pt>
                <c:pt idx="7">
                  <c:v>4.7699999999999996</c:v>
                </c:pt>
                <c:pt idx="8">
                  <c:v>4.6500000000000004</c:v>
                </c:pt>
                <c:pt idx="9">
                  <c:v>3.92</c:v>
                </c:pt>
                <c:pt idx="10">
                  <c:v>3.03</c:v>
                </c:pt>
                <c:pt idx="11">
                  <c:v>2.68</c:v>
                </c:pt>
                <c:pt idx="12">
                  <c:v>2.12</c:v>
                </c:pt>
                <c:pt idx="13">
                  <c:v>1.77</c:v>
                </c:pt>
                <c:pt idx="14">
                  <c:v>1.31</c:v>
                </c:pt>
                <c:pt idx="15">
                  <c:v>1.06</c:v>
                </c:pt>
                <c:pt idx="16">
                  <c:v>0.6</c:v>
                </c:pt>
                <c:pt idx="17">
                  <c:v>0.54</c:v>
                </c:pt>
                <c:pt idx="18">
                  <c:v>0.45</c:v>
                </c:pt>
                <c:pt idx="19">
                  <c:v>0.43</c:v>
                </c:pt>
                <c:pt idx="20">
                  <c:v>0.28999999999999998</c:v>
                </c:pt>
                <c:pt idx="21">
                  <c:v>0.2</c:v>
                </c:pt>
                <c:pt idx="22">
                  <c:v>0.15</c:v>
                </c:pt>
                <c:pt idx="23">
                  <c:v>0.11</c:v>
                </c:pt>
                <c:pt idx="24">
                  <c:v>0.09</c:v>
                </c:pt>
                <c:pt idx="25">
                  <c:v>0.09</c:v>
                </c:pt>
                <c:pt idx="26">
                  <c:v>0.05</c:v>
                </c:pt>
                <c:pt idx="27">
                  <c:v>0</c:v>
                </c:pt>
                <c:pt idx="28">
                  <c:v>0</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majorUnit val="5"/>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Adults Age 50+ Who Reported Losing Employment During First COVID-19 Wave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ISR</c:v>
                </c:pt>
                <c:pt idx="2">
                  <c:v>GRE</c:v>
                </c:pt>
                <c:pt idx="3">
                  <c:v>BUL</c:v>
                </c:pt>
                <c:pt idx="4">
                  <c:v>SWI</c:v>
                </c:pt>
                <c:pt idx="5">
                  <c:v>LIT</c:v>
                </c:pt>
                <c:pt idx="6">
                  <c:v>FRA</c:v>
                </c:pt>
                <c:pt idx="7">
                  <c:v>SLVA</c:v>
                </c:pt>
                <c:pt idx="8">
                  <c:v>ITA</c:v>
                </c:pt>
                <c:pt idx="9">
                  <c:v>FIN</c:v>
                </c:pt>
                <c:pt idx="10">
                  <c:v>ENG</c:v>
                </c:pt>
                <c:pt idx="11">
                  <c:v>BEL</c:v>
                </c:pt>
                <c:pt idx="12">
                  <c:v>GER</c:v>
                </c:pt>
                <c:pt idx="13">
                  <c:v>CYP</c:v>
                </c:pt>
                <c:pt idx="14">
                  <c:v>LUX</c:v>
                </c:pt>
                <c:pt idx="15">
                  <c:v>AUS</c:v>
                </c:pt>
                <c:pt idx="16">
                  <c:v>EST</c:v>
                </c:pt>
                <c:pt idx="17">
                  <c:v>MAL</c:v>
                </c:pt>
                <c:pt idx="18">
                  <c:v>SWE</c:v>
                </c:pt>
                <c:pt idx="19">
                  <c:v>NET</c:v>
                </c:pt>
                <c:pt idx="20">
                  <c:v>SLVE</c:v>
                </c:pt>
                <c:pt idx="21">
                  <c:v>DEN</c:v>
                </c:pt>
                <c:pt idx="22">
                  <c:v>ROM</c:v>
                </c:pt>
                <c:pt idx="23">
                  <c:v>CZE</c:v>
                </c:pt>
                <c:pt idx="24">
                  <c:v>SPA</c:v>
                </c:pt>
                <c:pt idx="25">
                  <c:v>LAT</c:v>
                </c:pt>
                <c:pt idx="26">
                  <c:v>CRO</c:v>
                </c:pt>
                <c:pt idx="27">
                  <c:v>HUN</c:v>
                </c:pt>
                <c:pt idx="28">
                  <c:v>POL</c:v>
                </c:pt>
              </c:strCache>
            </c:strRef>
          </c:cat>
          <c:val>
            <c:numRef>
              <c:f>Sheet1!$B$2:$B$30</c:f>
              <c:numCache>
                <c:formatCode>0.0</c:formatCode>
                <c:ptCount val="29"/>
                <c:pt idx="0">
                  <c:v>13.19</c:v>
                </c:pt>
                <c:pt idx="1">
                  <c:v>9.59</c:v>
                </c:pt>
                <c:pt idx="2">
                  <c:v>6.12</c:v>
                </c:pt>
                <c:pt idx="3">
                  <c:v>5.99</c:v>
                </c:pt>
                <c:pt idx="4">
                  <c:v>5.9</c:v>
                </c:pt>
                <c:pt idx="5">
                  <c:v>5.37</c:v>
                </c:pt>
                <c:pt idx="6">
                  <c:v>5.28</c:v>
                </c:pt>
                <c:pt idx="7">
                  <c:v>5.08</c:v>
                </c:pt>
                <c:pt idx="8">
                  <c:v>4.9400000000000004</c:v>
                </c:pt>
                <c:pt idx="9">
                  <c:v>4.6500000000000004</c:v>
                </c:pt>
                <c:pt idx="10">
                  <c:v>4.63</c:v>
                </c:pt>
                <c:pt idx="11">
                  <c:v>4.5599999999999996</c:v>
                </c:pt>
                <c:pt idx="12">
                  <c:v>4.21</c:v>
                </c:pt>
                <c:pt idx="13">
                  <c:v>4.17</c:v>
                </c:pt>
                <c:pt idx="14">
                  <c:v>3.94</c:v>
                </c:pt>
                <c:pt idx="15">
                  <c:v>3.8</c:v>
                </c:pt>
                <c:pt idx="16">
                  <c:v>3.2</c:v>
                </c:pt>
                <c:pt idx="17">
                  <c:v>3.18</c:v>
                </c:pt>
                <c:pt idx="18">
                  <c:v>2.91</c:v>
                </c:pt>
                <c:pt idx="19">
                  <c:v>2.37</c:v>
                </c:pt>
                <c:pt idx="20">
                  <c:v>2.35</c:v>
                </c:pt>
                <c:pt idx="21">
                  <c:v>2.2400000000000002</c:v>
                </c:pt>
                <c:pt idx="22">
                  <c:v>2.23</c:v>
                </c:pt>
                <c:pt idx="23">
                  <c:v>2.16</c:v>
                </c:pt>
                <c:pt idx="24">
                  <c:v>2.04</c:v>
                </c:pt>
                <c:pt idx="25">
                  <c:v>1.47</c:v>
                </c:pt>
                <c:pt idx="26">
                  <c:v>1.47</c:v>
                </c:pt>
                <c:pt idx="27">
                  <c:v>1.19</c:v>
                </c:pt>
                <c:pt idx="28">
                  <c:v>1.02</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15"/>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majorUnit val="5"/>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5115731997E-2"/>
          <c:y val="3.2750282960569317E-2"/>
          <c:w val="0.97945586182216093"/>
          <c:h val="0.81420133851836496"/>
        </c:manualLayout>
      </c:layout>
      <c:barChart>
        <c:barDir val="col"/>
        <c:grouping val="clustered"/>
        <c:varyColors val="0"/>
        <c:ser>
          <c:idx val="0"/>
          <c:order val="0"/>
          <c:tx>
            <c:strRef>
              <c:f>Sheet1!$B$1</c:f>
              <c:strCache>
                <c:ptCount val="1"/>
                <c:pt idx="0">
                  <c:v>Adults Age 50+ with at Least One Adverse COVID-19 Experience During First Wave (%)</c:v>
                </c:pt>
              </c:strCache>
            </c:strRef>
          </c:tx>
          <c:spPr>
            <a:solidFill>
              <a:schemeClr val="tx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5D8C-1D42-BE47-F3F117900B0D}"/>
              </c:ext>
            </c:extLst>
          </c:dPt>
          <c:dLbls>
            <c:delete val="1"/>
          </c:dLbls>
          <c:cat>
            <c:strRef>
              <c:f>Sheet1!$A$2:$A$30</c:f>
              <c:strCache>
                <c:ptCount val="29"/>
                <c:pt idx="0">
                  <c:v>US</c:v>
                </c:pt>
                <c:pt idx="1">
                  <c:v>ENG</c:v>
                </c:pt>
                <c:pt idx="2">
                  <c:v>BEL</c:v>
                </c:pt>
                <c:pt idx="3">
                  <c:v>FRA</c:v>
                </c:pt>
                <c:pt idx="4">
                  <c:v>ITA</c:v>
                </c:pt>
                <c:pt idx="5">
                  <c:v>ISR</c:v>
                </c:pt>
                <c:pt idx="6">
                  <c:v>LIT</c:v>
                </c:pt>
                <c:pt idx="7">
                  <c:v>LUX</c:v>
                </c:pt>
                <c:pt idx="8">
                  <c:v>SPA</c:v>
                </c:pt>
                <c:pt idx="9">
                  <c:v>NET</c:v>
                </c:pt>
                <c:pt idx="10">
                  <c:v>SWI</c:v>
                </c:pt>
                <c:pt idx="11">
                  <c:v>SWE</c:v>
                </c:pt>
                <c:pt idx="12">
                  <c:v>EST</c:v>
                </c:pt>
                <c:pt idx="13">
                  <c:v>AUS</c:v>
                </c:pt>
                <c:pt idx="14">
                  <c:v>GRE</c:v>
                </c:pt>
                <c:pt idx="15">
                  <c:v>SLVA</c:v>
                </c:pt>
                <c:pt idx="16">
                  <c:v>FIN</c:v>
                </c:pt>
                <c:pt idx="17">
                  <c:v>GER</c:v>
                </c:pt>
                <c:pt idx="18">
                  <c:v>MAL</c:v>
                </c:pt>
                <c:pt idx="19">
                  <c:v>CYP</c:v>
                </c:pt>
                <c:pt idx="20">
                  <c:v>DEN</c:v>
                </c:pt>
                <c:pt idx="21">
                  <c:v>POL</c:v>
                </c:pt>
                <c:pt idx="22">
                  <c:v>ROM</c:v>
                </c:pt>
                <c:pt idx="23">
                  <c:v>LAT</c:v>
                </c:pt>
                <c:pt idx="24">
                  <c:v>BUL</c:v>
                </c:pt>
                <c:pt idx="25">
                  <c:v>SLVE</c:v>
                </c:pt>
                <c:pt idx="26">
                  <c:v>CRO</c:v>
                </c:pt>
                <c:pt idx="27">
                  <c:v>HUN</c:v>
                </c:pt>
                <c:pt idx="28">
                  <c:v>CZE</c:v>
                </c:pt>
              </c:strCache>
            </c:strRef>
          </c:cat>
          <c:val>
            <c:numRef>
              <c:f>Sheet1!$B$2:$B$30</c:f>
              <c:numCache>
                <c:formatCode>0.0</c:formatCode>
                <c:ptCount val="29"/>
                <c:pt idx="0">
                  <c:v>50.6</c:v>
                </c:pt>
                <c:pt idx="1">
                  <c:v>28.61</c:v>
                </c:pt>
                <c:pt idx="2">
                  <c:v>21.2</c:v>
                </c:pt>
                <c:pt idx="3">
                  <c:v>18.809999999999999</c:v>
                </c:pt>
                <c:pt idx="4">
                  <c:v>17.95</c:v>
                </c:pt>
                <c:pt idx="5">
                  <c:v>17.760000000000002</c:v>
                </c:pt>
                <c:pt idx="6">
                  <c:v>17.03</c:v>
                </c:pt>
                <c:pt idx="7">
                  <c:v>16.62</c:v>
                </c:pt>
                <c:pt idx="8">
                  <c:v>15.02</c:v>
                </c:pt>
                <c:pt idx="9">
                  <c:v>14.2</c:v>
                </c:pt>
                <c:pt idx="10">
                  <c:v>13.13</c:v>
                </c:pt>
                <c:pt idx="11">
                  <c:v>12.39</c:v>
                </c:pt>
                <c:pt idx="12">
                  <c:v>10.86</c:v>
                </c:pt>
                <c:pt idx="13">
                  <c:v>10.8</c:v>
                </c:pt>
                <c:pt idx="14">
                  <c:v>10.58</c:v>
                </c:pt>
                <c:pt idx="15">
                  <c:v>10.51</c:v>
                </c:pt>
                <c:pt idx="16">
                  <c:v>9.64</c:v>
                </c:pt>
                <c:pt idx="17">
                  <c:v>9.15</c:v>
                </c:pt>
                <c:pt idx="18">
                  <c:v>8.93</c:v>
                </c:pt>
                <c:pt idx="19">
                  <c:v>8.7799999999999994</c:v>
                </c:pt>
                <c:pt idx="20">
                  <c:v>8.44</c:v>
                </c:pt>
                <c:pt idx="21">
                  <c:v>8.4</c:v>
                </c:pt>
                <c:pt idx="22">
                  <c:v>7.46</c:v>
                </c:pt>
                <c:pt idx="23">
                  <c:v>7.21</c:v>
                </c:pt>
                <c:pt idx="24">
                  <c:v>6.87</c:v>
                </c:pt>
                <c:pt idx="25">
                  <c:v>5.62</c:v>
                </c:pt>
                <c:pt idx="26">
                  <c:v>4.78</c:v>
                </c:pt>
                <c:pt idx="27">
                  <c:v>4.75</c:v>
                </c:pt>
                <c:pt idx="28">
                  <c:v>3.91</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4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60"/>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536176"/>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4/5/2023</a:t>
            </a:fld>
            <a:endParaRPr lang="en-US" b="1" dirty="0">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dirty="0">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4/5/2023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dirty="0"/>
          </a:p>
        </p:txBody>
      </p:sp>
    </p:spTree>
    <p:extLst>
      <p:ext uri="{BB962C8B-B14F-4D97-AF65-F5344CB8AC3E}">
        <p14:creationId xmlns:p14="http://schemas.microsoft.com/office/powerpoint/2010/main" val="90848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dirty="0"/>
          </a:p>
        </p:txBody>
      </p:sp>
    </p:spTree>
    <p:extLst>
      <p:ext uri="{BB962C8B-B14F-4D97-AF65-F5344CB8AC3E}">
        <p14:creationId xmlns:p14="http://schemas.microsoft.com/office/powerpoint/2010/main" val="2777141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dirty="0"/>
          </a:p>
        </p:txBody>
      </p:sp>
    </p:spTree>
    <p:extLst>
      <p:ext uri="{BB962C8B-B14F-4D97-AF65-F5344CB8AC3E}">
        <p14:creationId xmlns:p14="http://schemas.microsoft.com/office/powerpoint/2010/main" val="3482248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dirty="0"/>
          </a:p>
        </p:txBody>
      </p:sp>
    </p:spTree>
    <p:extLst>
      <p:ext uri="{BB962C8B-B14F-4D97-AF65-F5344CB8AC3E}">
        <p14:creationId xmlns:p14="http://schemas.microsoft.com/office/powerpoint/2010/main" val="2781497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dirty="0"/>
          </a:p>
        </p:txBody>
      </p:sp>
    </p:spTree>
    <p:extLst>
      <p:ext uri="{BB962C8B-B14F-4D97-AF65-F5344CB8AC3E}">
        <p14:creationId xmlns:p14="http://schemas.microsoft.com/office/powerpoint/2010/main" val="47582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dirty="0"/>
          </a:p>
        </p:txBody>
      </p:sp>
    </p:spTree>
    <p:extLst>
      <p:ext uri="{BB962C8B-B14F-4D97-AF65-F5344CB8AC3E}">
        <p14:creationId xmlns:p14="http://schemas.microsoft.com/office/powerpoint/2010/main" val="3080929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doi.org/10.26099/jq7y-3m06"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71499" y="6394513"/>
            <a:ext cx="8191352"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Thomas </a:t>
            </a:r>
            <a:r>
              <a:rPr lang="en-US" sz="800" b="0" i="0" dirty="0" err="1">
                <a:latin typeface="Arial" panose="020B0604020202020204" pitchFamily="34" charset="0"/>
                <a:cs typeface="Arial" panose="020B0604020202020204" pitchFamily="34" charset="0"/>
              </a:rPr>
              <a:t>Barnay</a:t>
            </a:r>
            <a:r>
              <a:rPr lang="en-US" sz="800" b="0" i="0" dirty="0">
                <a:latin typeface="Arial" panose="020B0604020202020204" pitchFamily="34" charset="0"/>
                <a:cs typeface="Arial" panose="020B0604020202020204" pitchFamily="34" charset="0"/>
              </a:rPr>
              <a:t> and Eric </a:t>
            </a:r>
            <a:r>
              <a:rPr lang="en-US" sz="800" b="0" i="0" dirty="0" err="1">
                <a:latin typeface="Arial" panose="020B0604020202020204" pitchFamily="34" charset="0"/>
                <a:cs typeface="Arial" panose="020B0604020202020204" pitchFamily="34" charset="0"/>
              </a:rPr>
              <a:t>Defebvre</a:t>
            </a:r>
            <a:r>
              <a:rPr lang="en-US" sz="800" b="0" i="0" dirty="0">
                <a:latin typeface="Arial" panose="020B0604020202020204" pitchFamily="34" charset="0"/>
                <a:cs typeface="Arial" panose="020B0604020202020204" pitchFamily="34" charset="0"/>
              </a:rPr>
              <a:t>, </a:t>
            </a:r>
            <a:r>
              <a:rPr lang="en-US" sz="800" b="0" i="1" dirty="0">
                <a:latin typeface="Arial" panose="020B0604020202020204" pitchFamily="34" charset="0"/>
                <a:cs typeface="Arial" panose="020B0604020202020204" pitchFamily="34" charset="0"/>
              </a:rPr>
              <a:t>The First COVID Wave: Comparing Experiences of Adults Age 50 and Older in the U.S. and Europe </a:t>
            </a:r>
            <a:r>
              <a:rPr lang="en-US" sz="800" b="0" i="0" dirty="0">
                <a:latin typeface="Arial" panose="020B0604020202020204" pitchFamily="34" charset="0"/>
                <a:cs typeface="Arial" panose="020B0604020202020204" pitchFamily="34" charset="0"/>
              </a:rPr>
              <a:t>(Commonwealth Fund, Apr. 2023). </a:t>
            </a:r>
            <a:r>
              <a:rPr lang="en-US" sz="800" b="0" i="0" dirty="0">
                <a:latin typeface="Arial" panose="020B0604020202020204" pitchFamily="34" charset="0"/>
                <a:cs typeface="Arial" panose="020B0604020202020204" pitchFamily="34" charset="0"/>
                <a:hlinkClick r:id="rId2"/>
              </a:rPr>
              <a:t>https://doi.org/10.26099/jq7y-3m06</a:t>
            </a:r>
            <a:endParaRPr lang="en-US" sz="800" b="0" i="0" dirty="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Autofit/>
          </a:bodyPr>
          <a:lstStyle>
            <a:lvl1pPr algn="l">
              <a:lnSpc>
                <a:spcPct val="100000"/>
              </a:lnSpc>
              <a:defRPr sz="2000" b="0" i="0" spc="-50" baseline="0">
                <a:solidFill>
                  <a:schemeClr val="tx1"/>
                </a:solidFill>
                <a:effectLst/>
                <a:latin typeface="Georgia" panose="02040502050405020303" pitchFamily="18" charset="0"/>
              </a:defRPr>
            </a:lvl1pPr>
          </a:lstStyle>
          <a:p>
            <a:r>
              <a:rPr lang="en-US" dirty="0"/>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dirty="0"/>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61120" cy="756084"/>
          </a:xfrm>
        </p:spPr>
        <p:txBody>
          <a:bodyPr/>
          <a:lstStyle/>
          <a:p>
            <a:r>
              <a:rPr lang="en-US" dirty="0"/>
              <a:t>Relative Risk for Adults Age 50 and Older of Having at Least One Adverse </a:t>
            </a:r>
            <a:br>
              <a:rPr lang="en-US" dirty="0"/>
            </a:br>
            <a:r>
              <a:rPr lang="en-US" dirty="0"/>
              <a:t>COVID-19 Experience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3857972748"/>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t>
            </a:r>
            <a:r>
              <a:rPr lang="en-US" spc="-20" dirty="0"/>
              <a:t>All odds ratios </a:t>
            </a:r>
            <a:r>
              <a:rPr lang="en-US" dirty="0"/>
              <a:t>between the US and other countries </a:t>
            </a:r>
            <a:r>
              <a:rPr lang="en-US" spc="-20" dirty="0"/>
              <a:t>are statistically significant at the p&lt;.01 level.</a:t>
            </a:r>
            <a:endParaRPr lang="en-US" dirty="0"/>
          </a:p>
          <a:p>
            <a:r>
              <a:rPr lang="en-US" spc="-20" dirty="0"/>
              <a:t>Data: Survey of Health, Ageing, and Retirement in Europe (SHARE), Health and Retirement Study (HRS), and English Longitudinal Study of Ageing (ELSA) surveys, 2018–2019 and summer 2020. Data based on responses from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Odds ratios relative to US</a:t>
            </a:r>
            <a:endParaRPr lang="en-US" dirty="0">
              <a:solidFill>
                <a:srgbClr val="FF0000"/>
              </a:solidFill>
              <a:highlight>
                <a:srgbClr val="FFFF00"/>
              </a:highlight>
            </a:endParaRPr>
          </a:p>
        </p:txBody>
      </p:sp>
      <p:sp>
        <p:nvSpPr>
          <p:cNvPr id="3" name="Text Placeholder 32">
            <a:extLst>
              <a:ext uri="{FF2B5EF4-FFF2-40B4-BE49-F238E27FC236}">
                <a16:creationId xmlns:a16="http://schemas.microsoft.com/office/drawing/2014/main" id="{7C1CC108-1713-FEFA-7A52-5FDF4023AB74}"/>
              </a:ext>
            </a:extLst>
          </p:cNvPr>
          <p:cNvSpPr>
            <a:spLocks noGrp="1"/>
          </p:cNvSpPr>
          <p:nvPr>
            <p:ph type="body" sz="quarter" idx="21"/>
          </p:nvPr>
        </p:nvSpPr>
        <p:spPr>
          <a:xfrm>
            <a:off x="71499" y="44624"/>
            <a:ext cx="8961120" cy="188341"/>
          </a:xfrm>
        </p:spPr>
        <p:txBody>
          <a:bodyPr/>
          <a:lstStyle/>
          <a:p>
            <a:r>
              <a:rPr lang="en-US" dirty="0"/>
              <a:t>EXHIBIT 1</a:t>
            </a:r>
          </a:p>
        </p:txBody>
      </p:sp>
    </p:spTree>
    <p:extLst>
      <p:ext uri="{BB962C8B-B14F-4D97-AF65-F5344CB8AC3E}">
        <p14:creationId xmlns:p14="http://schemas.microsoft.com/office/powerpoint/2010/main" val="256857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24455" cy="756084"/>
          </a:xfrm>
        </p:spPr>
        <p:txBody>
          <a:bodyPr/>
          <a:lstStyle/>
          <a:p>
            <a:r>
              <a:rPr lang="en-US" dirty="0"/>
              <a:t>Adults Age 50 and Older Who Reported Being Infected or Hospitalized with COVID-19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2668419505"/>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All percentage differences between the US and other countries are statistically significant at the p&lt;.01 level.</a:t>
            </a:r>
          </a:p>
          <a:p>
            <a:r>
              <a:rPr lang="en-US" dirty="0"/>
              <a:t>Data: Survey of Health, Ageing, and Retirement in Europe (SHARE), Health and Retirement Study (HRS), and English Longitudinal Study of Ageing (ELSA) surveys, 2018–2019 and summer 2020. Sample includes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Percent</a:t>
            </a:r>
          </a:p>
        </p:txBody>
      </p:sp>
      <p:sp>
        <p:nvSpPr>
          <p:cNvPr id="3" name="Text Placeholder 32">
            <a:extLst>
              <a:ext uri="{FF2B5EF4-FFF2-40B4-BE49-F238E27FC236}">
                <a16:creationId xmlns:a16="http://schemas.microsoft.com/office/drawing/2014/main" id="{926DA01E-4BF2-2A65-62A2-2DD534527777}"/>
              </a:ext>
            </a:extLst>
          </p:cNvPr>
          <p:cNvSpPr>
            <a:spLocks noGrp="1"/>
          </p:cNvSpPr>
          <p:nvPr>
            <p:ph type="body" sz="quarter" idx="21"/>
          </p:nvPr>
        </p:nvSpPr>
        <p:spPr>
          <a:xfrm>
            <a:off x="71499" y="44624"/>
            <a:ext cx="8961120" cy="188341"/>
          </a:xfrm>
        </p:spPr>
        <p:txBody>
          <a:bodyPr/>
          <a:lstStyle/>
          <a:p>
            <a:r>
              <a:rPr lang="en-US" dirty="0"/>
              <a:t>EXHIBIT 2</a:t>
            </a:r>
          </a:p>
        </p:txBody>
      </p:sp>
    </p:spTree>
    <p:extLst>
      <p:ext uri="{BB962C8B-B14F-4D97-AF65-F5344CB8AC3E}">
        <p14:creationId xmlns:p14="http://schemas.microsoft.com/office/powerpoint/2010/main" val="218692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61120" cy="756084"/>
          </a:xfrm>
        </p:spPr>
        <p:txBody>
          <a:bodyPr/>
          <a:lstStyle/>
          <a:p>
            <a:r>
              <a:rPr lang="en-US" dirty="0"/>
              <a:t>Adults Age 50 and Older Who Reported Forgoing Care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4201458680"/>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All percentage differences between the US and other countries are statistically significant at the p&lt;.01 level.</a:t>
            </a:r>
          </a:p>
          <a:p>
            <a:r>
              <a:rPr lang="en-US" dirty="0"/>
              <a:t>Data: Survey of Health, Ageing, and Retirement in Europe (SHARE), Health and Retirement Study (HRS), and English Longitudinal Study of Ageing (ELSA) surveys, 2018–2019 and summer 2020. Sample includes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Percent</a:t>
            </a:r>
          </a:p>
        </p:txBody>
      </p:sp>
      <p:sp>
        <p:nvSpPr>
          <p:cNvPr id="3" name="Text Placeholder 32">
            <a:extLst>
              <a:ext uri="{FF2B5EF4-FFF2-40B4-BE49-F238E27FC236}">
                <a16:creationId xmlns:a16="http://schemas.microsoft.com/office/drawing/2014/main" id="{387218FA-B8D4-FEF5-5A91-A19032B73BAD}"/>
              </a:ext>
            </a:extLst>
          </p:cNvPr>
          <p:cNvSpPr>
            <a:spLocks noGrp="1"/>
          </p:cNvSpPr>
          <p:nvPr>
            <p:ph type="body" sz="quarter" idx="21"/>
          </p:nvPr>
        </p:nvSpPr>
        <p:spPr>
          <a:xfrm>
            <a:off x="71499" y="44624"/>
            <a:ext cx="8961120" cy="188341"/>
          </a:xfrm>
        </p:spPr>
        <p:txBody>
          <a:bodyPr/>
          <a:lstStyle/>
          <a:p>
            <a:r>
              <a:rPr lang="en-US" dirty="0"/>
              <a:t>EXHIBIT 3</a:t>
            </a:r>
          </a:p>
        </p:txBody>
      </p:sp>
    </p:spTree>
    <p:extLst>
      <p:ext uri="{BB962C8B-B14F-4D97-AF65-F5344CB8AC3E}">
        <p14:creationId xmlns:p14="http://schemas.microsoft.com/office/powerpoint/2010/main" val="1711203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61120" cy="756084"/>
          </a:xfrm>
        </p:spPr>
        <p:txBody>
          <a:bodyPr/>
          <a:lstStyle/>
          <a:p>
            <a:r>
              <a:rPr lang="en-US" dirty="0"/>
              <a:t>Adults Age 50 and Older Who Reported the Death of a Friend or Relative from COVID-19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3015739634"/>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All percentage differences between the US and other countries are statistically significant at the p&lt;.01 level.</a:t>
            </a:r>
          </a:p>
          <a:p>
            <a:r>
              <a:rPr lang="en-US" dirty="0"/>
              <a:t>Data: Survey of Health, Ageing, and Retirement in Europe (SHARE), Health and Retirement Study (HRS), and English Longitudinal Study of Ageing (ELSA) surveys, 2018–2019 and summer 2020. Sample includes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Percent</a:t>
            </a:r>
          </a:p>
        </p:txBody>
      </p:sp>
      <p:sp>
        <p:nvSpPr>
          <p:cNvPr id="3" name="Text Placeholder 32">
            <a:extLst>
              <a:ext uri="{FF2B5EF4-FFF2-40B4-BE49-F238E27FC236}">
                <a16:creationId xmlns:a16="http://schemas.microsoft.com/office/drawing/2014/main" id="{A1CE6E17-8E83-1E82-3509-693EBF1A5983}"/>
              </a:ext>
            </a:extLst>
          </p:cNvPr>
          <p:cNvSpPr>
            <a:spLocks noGrp="1"/>
          </p:cNvSpPr>
          <p:nvPr>
            <p:ph type="body" sz="quarter" idx="21"/>
          </p:nvPr>
        </p:nvSpPr>
        <p:spPr>
          <a:xfrm>
            <a:off x="71499" y="44624"/>
            <a:ext cx="8961120" cy="188341"/>
          </a:xfrm>
        </p:spPr>
        <p:txBody>
          <a:bodyPr/>
          <a:lstStyle/>
          <a:p>
            <a:r>
              <a:rPr lang="en-US" dirty="0"/>
              <a:t>EXHIBIT 4</a:t>
            </a:r>
          </a:p>
        </p:txBody>
      </p:sp>
    </p:spTree>
    <p:extLst>
      <p:ext uri="{BB962C8B-B14F-4D97-AF65-F5344CB8AC3E}">
        <p14:creationId xmlns:p14="http://schemas.microsoft.com/office/powerpoint/2010/main" val="2275456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61120" cy="756084"/>
          </a:xfrm>
        </p:spPr>
        <p:txBody>
          <a:bodyPr/>
          <a:lstStyle/>
          <a:p>
            <a:r>
              <a:rPr lang="en-US" dirty="0"/>
              <a:t>Adults Age 50 and Older Who Reported Losing Employment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1312678847"/>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All percentage differences between the US and other countries are statistically significant at the p&lt;.01 level.</a:t>
            </a:r>
          </a:p>
          <a:p>
            <a:r>
              <a:rPr lang="en-US" dirty="0"/>
              <a:t>Data: Survey of Health, Ageing, and Retirement in Europe (SHARE), Health and Retirement Study (HRS), and English Longitudinal Study of Ageing (ELSA) surveys, 2018–2019 and summer 2020. Sample includes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Percent</a:t>
            </a:r>
          </a:p>
        </p:txBody>
      </p:sp>
      <p:sp>
        <p:nvSpPr>
          <p:cNvPr id="3" name="Text Placeholder 32">
            <a:extLst>
              <a:ext uri="{FF2B5EF4-FFF2-40B4-BE49-F238E27FC236}">
                <a16:creationId xmlns:a16="http://schemas.microsoft.com/office/drawing/2014/main" id="{89E8D9F7-B84A-42C3-8C30-420E953BAEC1}"/>
              </a:ext>
            </a:extLst>
          </p:cNvPr>
          <p:cNvSpPr>
            <a:spLocks noGrp="1"/>
          </p:cNvSpPr>
          <p:nvPr>
            <p:ph type="body" sz="quarter" idx="21"/>
          </p:nvPr>
        </p:nvSpPr>
        <p:spPr>
          <a:xfrm>
            <a:off x="71499" y="44624"/>
            <a:ext cx="8961120" cy="188341"/>
          </a:xfrm>
        </p:spPr>
        <p:txBody>
          <a:bodyPr/>
          <a:lstStyle/>
          <a:p>
            <a:r>
              <a:rPr lang="en-US" dirty="0"/>
              <a:t>EXHIBIT 5</a:t>
            </a:r>
          </a:p>
        </p:txBody>
      </p:sp>
    </p:spTree>
    <p:extLst>
      <p:ext uri="{BB962C8B-B14F-4D97-AF65-F5344CB8AC3E}">
        <p14:creationId xmlns:p14="http://schemas.microsoft.com/office/powerpoint/2010/main" val="268218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71499" y="274320"/>
            <a:ext cx="8961120" cy="756084"/>
          </a:xfrm>
        </p:spPr>
        <p:txBody>
          <a:bodyPr/>
          <a:lstStyle/>
          <a:p>
            <a:r>
              <a:rPr lang="en-US" dirty="0"/>
              <a:t>Adults Age 50 and Older with at Least One Adverse COVID-19 Experience During the First Pandemic Wave</a:t>
            </a:r>
          </a:p>
        </p:txBody>
      </p:sp>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1924510599"/>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2"/>
          </p:nvPr>
        </p:nvSpPr>
        <p:spPr/>
        <p:txBody>
          <a:bodyPr/>
          <a:lstStyle/>
          <a:p>
            <a:r>
              <a:rPr lang="en-US" dirty="0"/>
              <a:t>Notes: For this study, March through September 2020 is considered the “first pandemic wave.” All percentage differences between the US and other countries are statistically significant at the p&lt;.01 level.</a:t>
            </a:r>
          </a:p>
          <a:p>
            <a:r>
              <a:rPr lang="en-US" dirty="0"/>
              <a:t>Data: Survey of Health, Ageing, and Retirement in Europe (SHARE), Health and Retirement Study (HRS), and English Longitudinal Study of Ageing (ELSA) surveys, 2018–2019 and summer 2020. Sample includes 44,675 adults age 50 and older in 29 countries.</a:t>
            </a:r>
          </a:p>
        </p:txBody>
      </p:sp>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5"/>
          </p:nvPr>
        </p:nvSpPr>
        <p:spPr/>
        <p:txBody>
          <a:bodyPr/>
          <a:lstStyle/>
          <a:p>
            <a:r>
              <a:rPr lang="en-US" dirty="0"/>
              <a:t>Percent</a:t>
            </a:r>
          </a:p>
        </p:txBody>
      </p:sp>
      <p:sp>
        <p:nvSpPr>
          <p:cNvPr id="3" name="Text Placeholder 32">
            <a:extLst>
              <a:ext uri="{FF2B5EF4-FFF2-40B4-BE49-F238E27FC236}">
                <a16:creationId xmlns:a16="http://schemas.microsoft.com/office/drawing/2014/main" id="{4D82FF2C-0054-0461-2A79-3D9328E6156F}"/>
              </a:ext>
            </a:extLst>
          </p:cNvPr>
          <p:cNvSpPr>
            <a:spLocks noGrp="1"/>
          </p:cNvSpPr>
          <p:nvPr>
            <p:ph type="body" sz="quarter" idx="21"/>
          </p:nvPr>
        </p:nvSpPr>
        <p:spPr>
          <a:xfrm>
            <a:off x="71499" y="44624"/>
            <a:ext cx="8961120" cy="188341"/>
          </a:xfrm>
        </p:spPr>
        <p:txBody>
          <a:bodyPr/>
          <a:lstStyle/>
          <a:p>
            <a:r>
              <a:rPr lang="en-US" dirty="0"/>
              <a:t>EXHIBIT 6</a:t>
            </a:r>
          </a:p>
        </p:txBody>
      </p:sp>
    </p:spTree>
    <p:extLst>
      <p:ext uri="{BB962C8B-B14F-4D97-AF65-F5344CB8AC3E}">
        <p14:creationId xmlns:p14="http://schemas.microsoft.com/office/powerpoint/2010/main" val="1448772791"/>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C63E5E-AEFA-4345-A4E4-D8690CC9E0A0}">
  <ds:schemaRefs>
    <ds:schemaRef ds:uri="http://purl.org/dc/elements/1.1/"/>
    <ds:schemaRef ds:uri="29e91428-62e1-404e-8dba-d479e0ef01ba"/>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fd0705cf-2316-48c0-96f8-e5d689de0d99"/>
    <ds:schemaRef ds:uri="http://www.w3.org/XML/1998/namespace"/>
    <ds:schemaRef ds:uri="http://purl.org/dc/terms/"/>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984795CB-A2B0-47F8-9F72-D64BF75DF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160890</TotalTime>
  <Words>659</Words>
  <Application>Microsoft Office PowerPoint</Application>
  <PresentationFormat>On-screen Show (4:3)</PresentationFormat>
  <Paragraphs>36</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Georgia</vt:lpstr>
      <vt:lpstr>Suisse Int'l</vt:lpstr>
      <vt:lpstr>Suisse Int'l Bold</vt:lpstr>
      <vt:lpstr>Suisse Int'l Italic</vt:lpstr>
      <vt:lpstr>CMWF_2021</vt:lpstr>
      <vt:lpstr>Relative Risk for Adults Age 50 and Older of Having at Least One Adverse  COVID-19 Experience During the First Pandemic Wave</vt:lpstr>
      <vt:lpstr>Adults Age 50 and Older Who Reported Being Infected or Hospitalized with COVID-19 During the First Pandemic Wave</vt:lpstr>
      <vt:lpstr>Adults Age 50 and Older Who Reported Forgoing Care During the First Pandemic Wave</vt:lpstr>
      <vt:lpstr>Adults Age 50 and Older Who Reported the Death of a Friend or Relative from COVID-19 During the First Pandemic Wave</vt:lpstr>
      <vt:lpstr>Adults Age 50 and Older Who Reported Losing Employment During the First Pandemic Wave</vt:lpstr>
      <vt:lpstr>Adults Age 50 and Older with at Least One Adverse COVID-19 Experience During the First Pandemic Wave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The First COVID Wave: Comparing Experiences of Adults Age 50 and Older in the U.S. and Europe</dc:title>
  <dc:creator>DesignSmash</dc:creator>
  <cp:lastModifiedBy>Paul Frame</cp:lastModifiedBy>
  <cp:revision>1993</cp:revision>
  <cp:lastPrinted>2018-07-11T13:51:43Z</cp:lastPrinted>
  <dcterms:created xsi:type="dcterms:W3CDTF">2014-10-08T23:03:32Z</dcterms:created>
  <dcterms:modified xsi:type="dcterms:W3CDTF">2023-04-05T18:45:52Z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