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11"/>
  </p:notesMasterIdLst>
  <p:sldIdLst>
    <p:sldId id="358" r:id="rId5"/>
    <p:sldId id="334" r:id="rId6"/>
    <p:sldId id="335" r:id="rId7"/>
    <p:sldId id="336" r:id="rId8"/>
    <p:sldId id="337" r:id="rId9"/>
    <p:sldId id="33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D91B12-F434-011F-F48F-C585143283AE}" name="Arnav Shah" initials="AS" userId="S::as@cmwf.org::5ebc33c2-31f8-4d34-9c84-ecd25ff70f5f" providerId="AD"/>
  <p188:author id="{1F72D721-AA11-D711-EB5E-3F61AEE67A84}" name="Arnav Shah" initials="AS" userId="S::AS@cmwf.org::5ebc33c2-31f8-4d34-9c84-ecd25ff70f5f" providerId="AD"/>
  <p188:author id="{31861BF4-3A93-B2B2-B496-AA7B07258BD0}" name="Aishu Balaji" initials="AB" userId="S::abalaji@cmwf.org::7291ddd1-99f4-41b0-a7fc-eac54ff4a663" providerId="AD"/>
  <p188:author id="{06C108F7-4DF7-F55F-8CD5-E5D0A40B1AC1}" name="Munira Gunja" initials="MG" userId="S::mg@cmwf.org::74f460f7-66e3-40e9-8405-3d43e8edf2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6777"/>
    <a:srgbClr val="65A591"/>
    <a:srgbClr val="142B41"/>
    <a:srgbClr val="A3C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428157-7AD4-4571-8CA9-44E259A81AED}" v="6" dt="2023-03-30T16:12:28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3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4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Hollander" userId="45bf6f1b-2827-4b00-a19f-e2c1d925869e" providerId="ADAL" clId="{84748A23-6EC0-497E-80FF-49D95539B60A}"/>
    <pc:docChg chg="modSld">
      <pc:chgData name="Chris Hollander" userId="45bf6f1b-2827-4b00-a19f-e2c1d925869e" providerId="ADAL" clId="{84748A23-6EC0-497E-80FF-49D95539B60A}" dt="2023-03-14T21:07:18.632" v="3"/>
      <pc:docMkLst>
        <pc:docMk/>
      </pc:docMkLst>
      <pc:sldChg chg="modSp mod">
        <pc:chgData name="Chris Hollander" userId="45bf6f1b-2827-4b00-a19f-e2c1d925869e" providerId="ADAL" clId="{84748A23-6EC0-497E-80FF-49D95539B60A}" dt="2023-03-14T21:06:50.805" v="0" actId="20577"/>
        <pc:sldMkLst>
          <pc:docMk/>
          <pc:sldMk cId="437890443" sldId="335"/>
        </pc:sldMkLst>
        <pc:spChg chg="mod">
          <ac:chgData name="Chris Hollander" userId="45bf6f1b-2827-4b00-a19f-e2c1d925869e" providerId="ADAL" clId="{84748A23-6EC0-497E-80FF-49D95539B60A}" dt="2023-03-14T21:06:50.805" v="0" actId="20577"/>
          <ac:spMkLst>
            <pc:docMk/>
            <pc:sldMk cId="437890443" sldId="335"/>
            <ac:spMk id="2" creationId="{4F865F3D-ABB0-9F45-98FD-D3809E5842F9}"/>
          </ac:spMkLst>
        </pc:spChg>
      </pc:sldChg>
      <pc:sldChg chg="modSp mod">
        <pc:chgData name="Chris Hollander" userId="45bf6f1b-2827-4b00-a19f-e2c1d925869e" providerId="ADAL" clId="{84748A23-6EC0-497E-80FF-49D95539B60A}" dt="2023-03-14T21:07:18.632" v="3"/>
        <pc:sldMkLst>
          <pc:docMk/>
          <pc:sldMk cId="1459757624" sldId="337"/>
        </pc:sldMkLst>
        <pc:spChg chg="mod">
          <ac:chgData name="Chris Hollander" userId="45bf6f1b-2827-4b00-a19f-e2c1d925869e" providerId="ADAL" clId="{84748A23-6EC0-497E-80FF-49D95539B60A}" dt="2023-03-14T21:07:18.632" v="3"/>
          <ac:spMkLst>
            <pc:docMk/>
            <pc:sldMk cId="1459757624" sldId="337"/>
            <ac:spMk id="2" creationId="{4F865F3D-ABB0-9F45-98FD-D3809E5842F9}"/>
          </ac:spMkLst>
        </pc:spChg>
      </pc:sldChg>
    </pc:docChg>
  </pc:docChgLst>
  <pc:docChgLst>
    <pc:chgData name="Munira Gunja" userId="74f460f7-66e3-40e9-8405-3d43e8edf2b7" providerId="ADAL" clId="{15E97656-6FD2-4A0C-9027-DB68FDA43965}"/>
    <pc:docChg chg="custSel delSld modSld modMainMaster">
      <pc:chgData name="Munira Gunja" userId="74f460f7-66e3-40e9-8405-3d43e8edf2b7" providerId="ADAL" clId="{15E97656-6FD2-4A0C-9027-DB68FDA43965}" dt="2023-03-14T09:47:15.840" v="129" actId="20577"/>
      <pc:docMkLst>
        <pc:docMk/>
      </pc:docMkLst>
      <pc:sldChg chg="modSp mod">
        <pc:chgData name="Munira Gunja" userId="74f460f7-66e3-40e9-8405-3d43e8edf2b7" providerId="ADAL" clId="{15E97656-6FD2-4A0C-9027-DB68FDA43965}" dt="2023-03-14T09:46:37.373" v="122" actId="20577"/>
        <pc:sldMkLst>
          <pc:docMk/>
          <pc:sldMk cId="3378546751" sldId="334"/>
        </pc:sldMkLst>
        <pc:spChg chg="mod">
          <ac:chgData name="Munira Gunja" userId="74f460f7-66e3-40e9-8405-3d43e8edf2b7" providerId="ADAL" clId="{15E97656-6FD2-4A0C-9027-DB68FDA43965}" dt="2023-03-14T09:46:37.373" v="122" actId="20577"/>
          <ac:spMkLst>
            <pc:docMk/>
            <pc:sldMk cId="3378546751" sldId="334"/>
            <ac:spMk id="14" creationId="{9978C020-96FB-26D2-8742-19930599F036}"/>
          </ac:spMkLst>
        </pc:spChg>
      </pc:sldChg>
      <pc:sldChg chg="modSp mod">
        <pc:chgData name="Munira Gunja" userId="74f460f7-66e3-40e9-8405-3d43e8edf2b7" providerId="ADAL" clId="{15E97656-6FD2-4A0C-9027-DB68FDA43965}" dt="2023-03-14T09:46:53.748" v="123"/>
        <pc:sldMkLst>
          <pc:docMk/>
          <pc:sldMk cId="437890443" sldId="335"/>
        </pc:sldMkLst>
        <pc:spChg chg="mod">
          <ac:chgData name="Munira Gunja" userId="74f460f7-66e3-40e9-8405-3d43e8edf2b7" providerId="ADAL" clId="{15E97656-6FD2-4A0C-9027-DB68FDA43965}" dt="2023-03-14T09:37:15.762" v="111" actId="20577"/>
          <ac:spMkLst>
            <pc:docMk/>
            <pc:sldMk cId="437890443" sldId="335"/>
            <ac:spMk id="2" creationId="{4F865F3D-ABB0-9F45-98FD-D3809E5842F9}"/>
          </ac:spMkLst>
        </pc:spChg>
        <pc:spChg chg="mod">
          <ac:chgData name="Munira Gunja" userId="74f460f7-66e3-40e9-8405-3d43e8edf2b7" providerId="ADAL" clId="{15E97656-6FD2-4A0C-9027-DB68FDA43965}" dt="2023-03-14T09:46:53.748" v="123"/>
          <ac:spMkLst>
            <pc:docMk/>
            <pc:sldMk cId="437890443" sldId="335"/>
            <ac:spMk id="14" creationId="{9978C020-96FB-26D2-8742-19930599F036}"/>
          </ac:spMkLst>
        </pc:spChg>
      </pc:sldChg>
      <pc:sldChg chg="modSp mod">
        <pc:chgData name="Munira Gunja" userId="74f460f7-66e3-40e9-8405-3d43e8edf2b7" providerId="ADAL" clId="{15E97656-6FD2-4A0C-9027-DB68FDA43965}" dt="2023-03-14T09:47:01.358" v="125" actId="20577"/>
        <pc:sldMkLst>
          <pc:docMk/>
          <pc:sldMk cId="2833336594" sldId="336"/>
        </pc:sldMkLst>
        <pc:spChg chg="mod">
          <ac:chgData name="Munira Gunja" userId="74f460f7-66e3-40e9-8405-3d43e8edf2b7" providerId="ADAL" clId="{15E97656-6FD2-4A0C-9027-DB68FDA43965}" dt="2023-03-14T09:34:10.758" v="79" actId="20577"/>
          <ac:spMkLst>
            <pc:docMk/>
            <pc:sldMk cId="2833336594" sldId="336"/>
            <ac:spMk id="5" creationId="{67F2B509-33A8-24DA-0384-66928A785B1B}"/>
          </ac:spMkLst>
        </pc:spChg>
        <pc:spChg chg="mod">
          <ac:chgData name="Munira Gunja" userId="74f460f7-66e3-40e9-8405-3d43e8edf2b7" providerId="ADAL" clId="{15E97656-6FD2-4A0C-9027-DB68FDA43965}" dt="2023-03-14T09:47:01.358" v="125" actId="20577"/>
          <ac:spMkLst>
            <pc:docMk/>
            <pc:sldMk cId="2833336594" sldId="336"/>
            <ac:spMk id="14" creationId="{9978C020-96FB-26D2-8742-19930599F036}"/>
          </ac:spMkLst>
        </pc:spChg>
      </pc:sldChg>
      <pc:sldChg chg="modSp mod">
        <pc:chgData name="Munira Gunja" userId="74f460f7-66e3-40e9-8405-3d43e8edf2b7" providerId="ADAL" clId="{15E97656-6FD2-4A0C-9027-DB68FDA43965}" dt="2023-03-14T09:47:10.216" v="127" actId="20577"/>
        <pc:sldMkLst>
          <pc:docMk/>
          <pc:sldMk cId="1459757624" sldId="337"/>
        </pc:sldMkLst>
        <pc:spChg chg="mod">
          <ac:chgData name="Munira Gunja" userId="74f460f7-66e3-40e9-8405-3d43e8edf2b7" providerId="ADAL" clId="{15E97656-6FD2-4A0C-9027-DB68FDA43965}" dt="2023-03-14T09:47:10.216" v="127" actId="20577"/>
          <ac:spMkLst>
            <pc:docMk/>
            <pc:sldMk cId="1459757624" sldId="337"/>
            <ac:spMk id="14" creationId="{9978C020-96FB-26D2-8742-19930599F036}"/>
          </ac:spMkLst>
        </pc:spChg>
      </pc:sldChg>
      <pc:sldChg chg="modSp mod">
        <pc:chgData name="Munira Gunja" userId="74f460f7-66e3-40e9-8405-3d43e8edf2b7" providerId="ADAL" clId="{15E97656-6FD2-4A0C-9027-DB68FDA43965}" dt="2023-03-14T09:47:15.840" v="129" actId="20577"/>
        <pc:sldMkLst>
          <pc:docMk/>
          <pc:sldMk cId="3812446831" sldId="338"/>
        </pc:sldMkLst>
        <pc:spChg chg="mod">
          <ac:chgData name="Munira Gunja" userId="74f460f7-66e3-40e9-8405-3d43e8edf2b7" providerId="ADAL" clId="{15E97656-6FD2-4A0C-9027-DB68FDA43965}" dt="2023-03-14T09:47:15.840" v="129" actId="20577"/>
          <ac:spMkLst>
            <pc:docMk/>
            <pc:sldMk cId="3812446831" sldId="338"/>
            <ac:spMk id="14" creationId="{9978C020-96FB-26D2-8742-19930599F036}"/>
          </ac:spMkLst>
        </pc:spChg>
      </pc:sldChg>
      <pc:sldChg chg="del">
        <pc:chgData name="Munira Gunja" userId="74f460f7-66e3-40e9-8405-3d43e8edf2b7" providerId="ADAL" clId="{15E97656-6FD2-4A0C-9027-DB68FDA43965}" dt="2023-03-09T14:14:03.595" v="14" actId="47"/>
        <pc:sldMkLst>
          <pc:docMk/>
          <pc:sldMk cId="2878269413" sldId="348"/>
        </pc:sldMkLst>
      </pc:sldChg>
      <pc:sldChg chg="delSp modSp del mod">
        <pc:chgData name="Munira Gunja" userId="74f460f7-66e3-40e9-8405-3d43e8edf2b7" providerId="ADAL" clId="{15E97656-6FD2-4A0C-9027-DB68FDA43965}" dt="2023-03-09T14:14:25.702" v="15" actId="47"/>
        <pc:sldMkLst>
          <pc:docMk/>
          <pc:sldMk cId="2845044971" sldId="357"/>
        </pc:sldMkLst>
        <pc:spChg chg="mod">
          <ac:chgData name="Munira Gunja" userId="74f460f7-66e3-40e9-8405-3d43e8edf2b7" providerId="ADAL" clId="{15E97656-6FD2-4A0C-9027-DB68FDA43965}" dt="2023-03-09T14:12:17.460" v="1" actId="1076"/>
          <ac:spMkLst>
            <pc:docMk/>
            <pc:sldMk cId="2845044971" sldId="357"/>
            <ac:spMk id="5" creationId="{67F2B509-33A8-24DA-0384-66928A785B1B}"/>
          </ac:spMkLst>
        </pc:spChg>
        <pc:spChg chg="mod">
          <ac:chgData name="Munira Gunja" userId="74f460f7-66e3-40e9-8405-3d43e8edf2b7" providerId="ADAL" clId="{15E97656-6FD2-4A0C-9027-DB68FDA43965}" dt="2023-03-09T14:12:26.017" v="4" actId="1076"/>
          <ac:spMkLst>
            <pc:docMk/>
            <pc:sldMk cId="2845044971" sldId="357"/>
            <ac:spMk id="6" creationId="{3976182A-0534-062C-D95B-5D319E9567A6}"/>
          </ac:spMkLst>
        </pc:spChg>
        <pc:spChg chg="del">
          <ac:chgData name="Munira Gunja" userId="74f460f7-66e3-40e9-8405-3d43e8edf2b7" providerId="ADAL" clId="{15E97656-6FD2-4A0C-9027-DB68FDA43965}" dt="2023-03-09T14:12:14.979" v="0" actId="478"/>
          <ac:spMkLst>
            <pc:docMk/>
            <pc:sldMk cId="2845044971" sldId="357"/>
            <ac:spMk id="7" creationId="{ED4CF219-C41D-19F7-AAB9-0C4A671CB14B}"/>
          </ac:spMkLst>
        </pc:spChg>
        <pc:graphicFrameChg chg="mod">
          <ac:chgData name="Munira Gunja" userId="74f460f7-66e3-40e9-8405-3d43e8edf2b7" providerId="ADAL" clId="{15E97656-6FD2-4A0C-9027-DB68FDA43965}" dt="2023-03-09T14:13:59.462" v="13"/>
          <ac:graphicFrameMkLst>
            <pc:docMk/>
            <pc:sldMk cId="2845044971" sldId="357"/>
            <ac:graphicFrameMk id="3" creationId="{7F414CDF-14D2-EDDE-A697-BC616F704007}"/>
          </ac:graphicFrameMkLst>
        </pc:graphicFrameChg>
      </pc:sldChg>
      <pc:sldChg chg="modSp mod">
        <pc:chgData name="Munira Gunja" userId="74f460f7-66e3-40e9-8405-3d43e8edf2b7" providerId="ADAL" clId="{15E97656-6FD2-4A0C-9027-DB68FDA43965}" dt="2023-03-14T09:23:04.612" v="24" actId="20577"/>
        <pc:sldMkLst>
          <pc:docMk/>
          <pc:sldMk cId="1659210602" sldId="358"/>
        </pc:sldMkLst>
        <pc:spChg chg="mod">
          <ac:chgData name="Munira Gunja" userId="74f460f7-66e3-40e9-8405-3d43e8edf2b7" providerId="ADAL" clId="{15E97656-6FD2-4A0C-9027-DB68FDA43965}" dt="2023-03-14T09:22:58.854" v="20" actId="20577"/>
          <ac:spMkLst>
            <pc:docMk/>
            <pc:sldMk cId="1659210602" sldId="358"/>
            <ac:spMk id="5" creationId="{67F2B509-33A8-24DA-0384-66928A785B1B}"/>
          </ac:spMkLst>
        </pc:spChg>
        <pc:spChg chg="mod">
          <ac:chgData name="Munira Gunja" userId="74f460f7-66e3-40e9-8405-3d43e8edf2b7" providerId="ADAL" clId="{15E97656-6FD2-4A0C-9027-DB68FDA43965}" dt="2023-03-14T09:23:04.612" v="24" actId="20577"/>
          <ac:spMkLst>
            <pc:docMk/>
            <pc:sldMk cId="1659210602" sldId="358"/>
            <ac:spMk id="14" creationId="{9978C020-96FB-26D2-8742-19930599F036}"/>
          </ac:spMkLst>
        </pc:spChg>
      </pc:sldChg>
      <pc:sldMasterChg chg="modSldLayout">
        <pc:chgData name="Munira Gunja" userId="74f460f7-66e3-40e9-8405-3d43e8edf2b7" providerId="ADAL" clId="{15E97656-6FD2-4A0C-9027-DB68FDA43965}" dt="2023-03-14T09:22:48.556" v="18" actId="478"/>
        <pc:sldMasterMkLst>
          <pc:docMk/>
          <pc:sldMasterMk cId="157134553" sldId="2147483674"/>
        </pc:sldMasterMkLst>
        <pc:sldLayoutChg chg="delSp mod">
          <pc:chgData name="Munira Gunja" userId="74f460f7-66e3-40e9-8405-3d43e8edf2b7" providerId="ADAL" clId="{15E97656-6FD2-4A0C-9027-DB68FDA43965}" dt="2023-03-14T09:22:48.556" v="18" actId="478"/>
          <pc:sldLayoutMkLst>
            <pc:docMk/>
            <pc:sldMasterMk cId="157134553" sldId="2147483674"/>
            <pc:sldLayoutMk cId="3597177122" sldId="2147483675"/>
          </pc:sldLayoutMkLst>
          <pc:spChg chg="del">
            <ac:chgData name="Munira Gunja" userId="74f460f7-66e3-40e9-8405-3d43e8edf2b7" providerId="ADAL" clId="{15E97656-6FD2-4A0C-9027-DB68FDA43965}" dt="2023-03-14T09:22:48.556" v="18" actId="478"/>
            <ac:spMkLst>
              <pc:docMk/>
              <pc:sldMasterMk cId="157134553" sldId="2147483674"/>
              <pc:sldLayoutMk cId="3597177122" sldId="2147483675"/>
              <ac:spMk id="10" creationId="{2E94BB07-DDCC-E14B-B782-C1005EDED0FE}"/>
            </ac:spMkLst>
          </pc:spChg>
        </pc:sldLayoutChg>
      </pc:sldMasterChg>
    </pc:docChg>
  </pc:docChgLst>
  <pc:docChgLst>
    <pc:chgData name="Paul Frame" userId="ded3f5c5-00e7-408d-9358-fc292cfa5078" providerId="ADAL" clId="{FF428157-7AD4-4571-8CA9-44E259A81AED}"/>
    <pc:docChg chg="modSld modMainMaster">
      <pc:chgData name="Paul Frame" userId="ded3f5c5-00e7-408d-9358-fc292cfa5078" providerId="ADAL" clId="{FF428157-7AD4-4571-8CA9-44E259A81AED}" dt="2023-03-27T20:00:27.311" v="143" actId="20577"/>
      <pc:docMkLst>
        <pc:docMk/>
      </pc:docMkLst>
      <pc:sldChg chg="modSp mod">
        <pc:chgData name="Paul Frame" userId="ded3f5c5-00e7-408d-9358-fc292cfa5078" providerId="ADAL" clId="{FF428157-7AD4-4571-8CA9-44E259A81AED}" dt="2023-03-27T19:39:20.449" v="113" actId="20577"/>
        <pc:sldMkLst>
          <pc:docMk/>
          <pc:sldMk cId="3378546751" sldId="334"/>
        </pc:sldMkLst>
        <pc:spChg chg="mod">
          <ac:chgData name="Paul Frame" userId="ded3f5c5-00e7-408d-9358-fc292cfa5078" providerId="ADAL" clId="{FF428157-7AD4-4571-8CA9-44E259A81AED}" dt="2023-03-27T19:39:20.449" v="113" actId="20577"/>
          <ac:spMkLst>
            <pc:docMk/>
            <pc:sldMk cId="3378546751" sldId="334"/>
            <ac:spMk id="2" creationId="{4F865F3D-ABB0-9F45-98FD-D3809E5842F9}"/>
          </ac:spMkLst>
        </pc:spChg>
        <pc:spChg chg="mod">
          <ac:chgData name="Paul Frame" userId="ded3f5c5-00e7-408d-9358-fc292cfa5078" providerId="ADAL" clId="{FF428157-7AD4-4571-8CA9-44E259A81AED}" dt="2023-03-20T18:07:42.122" v="3" actId="20577"/>
          <ac:spMkLst>
            <pc:docMk/>
            <pc:sldMk cId="3378546751" sldId="334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FF428157-7AD4-4571-8CA9-44E259A81AED}" dt="2023-03-27T19:47:21.946" v="128" actId="20577"/>
        <pc:sldMkLst>
          <pc:docMk/>
          <pc:sldMk cId="437890443" sldId="335"/>
        </pc:sldMkLst>
        <pc:spChg chg="mod">
          <ac:chgData name="Paul Frame" userId="ded3f5c5-00e7-408d-9358-fc292cfa5078" providerId="ADAL" clId="{FF428157-7AD4-4571-8CA9-44E259A81AED}" dt="2023-03-27T19:47:21.946" v="128" actId="20577"/>
          <ac:spMkLst>
            <pc:docMk/>
            <pc:sldMk cId="437890443" sldId="335"/>
            <ac:spMk id="2" creationId="{4F865F3D-ABB0-9F45-98FD-D3809E5842F9}"/>
          </ac:spMkLst>
        </pc:spChg>
        <pc:spChg chg="mod">
          <ac:chgData name="Paul Frame" userId="ded3f5c5-00e7-408d-9358-fc292cfa5078" providerId="ADAL" clId="{FF428157-7AD4-4571-8CA9-44E259A81AED}" dt="2023-03-20T19:11:49.081" v="50" actId="947"/>
          <ac:spMkLst>
            <pc:docMk/>
            <pc:sldMk cId="437890443" sldId="335"/>
            <ac:spMk id="5" creationId="{67F2B509-33A8-24DA-0384-66928A785B1B}"/>
          </ac:spMkLst>
        </pc:spChg>
        <pc:spChg chg="mod">
          <ac:chgData name="Paul Frame" userId="ded3f5c5-00e7-408d-9358-fc292cfa5078" providerId="ADAL" clId="{FF428157-7AD4-4571-8CA9-44E259A81AED}" dt="2023-03-20T18:07:59.993" v="5" actId="20577"/>
          <ac:spMkLst>
            <pc:docMk/>
            <pc:sldMk cId="437890443" sldId="335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FF428157-7AD4-4571-8CA9-44E259A81AED}" dt="2023-03-20T20:46:30.999" v="72" actId="20577"/>
        <pc:sldMkLst>
          <pc:docMk/>
          <pc:sldMk cId="2833336594" sldId="336"/>
        </pc:sldMkLst>
        <pc:spChg chg="mod">
          <ac:chgData name="Paul Frame" userId="ded3f5c5-00e7-408d-9358-fc292cfa5078" providerId="ADAL" clId="{FF428157-7AD4-4571-8CA9-44E259A81AED}" dt="2023-03-20T20:46:18.818" v="60" actId="20577"/>
          <ac:spMkLst>
            <pc:docMk/>
            <pc:sldMk cId="2833336594" sldId="336"/>
            <ac:spMk id="2" creationId="{4F865F3D-ABB0-9F45-98FD-D3809E5842F9}"/>
          </ac:spMkLst>
        </pc:spChg>
        <pc:spChg chg="mod">
          <ac:chgData name="Paul Frame" userId="ded3f5c5-00e7-408d-9358-fc292cfa5078" providerId="ADAL" clId="{FF428157-7AD4-4571-8CA9-44E259A81AED}" dt="2023-03-20T20:46:30.999" v="72" actId="20577"/>
          <ac:spMkLst>
            <pc:docMk/>
            <pc:sldMk cId="2833336594" sldId="336"/>
            <ac:spMk id="5" creationId="{67F2B509-33A8-24DA-0384-66928A785B1B}"/>
          </ac:spMkLst>
        </pc:spChg>
        <pc:spChg chg="mod">
          <ac:chgData name="Paul Frame" userId="ded3f5c5-00e7-408d-9358-fc292cfa5078" providerId="ADAL" clId="{FF428157-7AD4-4571-8CA9-44E259A81AED}" dt="2023-03-20T18:08:49.305" v="7" actId="20577"/>
          <ac:spMkLst>
            <pc:docMk/>
            <pc:sldMk cId="2833336594" sldId="336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FF428157-7AD4-4571-8CA9-44E259A81AED}" dt="2023-03-27T20:00:27.311" v="143" actId="20577"/>
        <pc:sldMkLst>
          <pc:docMk/>
          <pc:sldMk cId="1459757624" sldId="337"/>
        </pc:sldMkLst>
        <pc:spChg chg="mod">
          <ac:chgData name="Paul Frame" userId="ded3f5c5-00e7-408d-9358-fc292cfa5078" providerId="ADAL" clId="{FF428157-7AD4-4571-8CA9-44E259A81AED}" dt="2023-03-27T20:00:27.311" v="143" actId="20577"/>
          <ac:spMkLst>
            <pc:docMk/>
            <pc:sldMk cId="1459757624" sldId="337"/>
            <ac:spMk id="2" creationId="{4F865F3D-ABB0-9F45-98FD-D3809E5842F9}"/>
          </ac:spMkLst>
        </pc:spChg>
        <pc:spChg chg="mod">
          <ac:chgData name="Paul Frame" userId="ded3f5c5-00e7-408d-9358-fc292cfa5078" providerId="ADAL" clId="{FF428157-7AD4-4571-8CA9-44E259A81AED}" dt="2023-03-20T18:09:05.212" v="9" actId="20577"/>
          <ac:spMkLst>
            <pc:docMk/>
            <pc:sldMk cId="1459757624" sldId="337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FF428157-7AD4-4571-8CA9-44E259A81AED}" dt="2023-03-20T18:09:30.172" v="11" actId="20577"/>
        <pc:sldMkLst>
          <pc:docMk/>
          <pc:sldMk cId="3812446831" sldId="338"/>
        </pc:sldMkLst>
        <pc:spChg chg="mod">
          <ac:chgData name="Paul Frame" userId="ded3f5c5-00e7-408d-9358-fc292cfa5078" providerId="ADAL" clId="{FF428157-7AD4-4571-8CA9-44E259A81AED}" dt="2023-03-20T18:09:30.172" v="11" actId="20577"/>
          <ac:spMkLst>
            <pc:docMk/>
            <pc:sldMk cId="3812446831" sldId="338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FF428157-7AD4-4571-8CA9-44E259A81AED}" dt="2023-03-27T18:43:31.190" v="95" actId="27918"/>
        <pc:sldMkLst>
          <pc:docMk/>
          <pc:sldMk cId="1659210602" sldId="358"/>
        </pc:sldMkLst>
        <pc:spChg chg="mod">
          <ac:chgData name="Paul Frame" userId="ded3f5c5-00e7-408d-9358-fc292cfa5078" providerId="ADAL" clId="{FF428157-7AD4-4571-8CA9-44E259A81AED}" dt="2023-03-27T18:40:41.377" v="87" actId="20577"/>
          <ac:spMkLst>
            <pc:docMk/>
            <pc:sldMk cId="1659210602" sldId="358"/>
            <ac:spMk id="2" creationId="{4F865F3D-ABB0-9F45-98FD-D3809E5842F9}"/>
          </ac:spMkLst>
        </pc:spChg>
        <pc:spChg chg="mod">
          <ac:chgData name="Paul Frame" userId="ded3f5c5-00e7-408d-9358-fc292cfa5078" providerId="ADAL" clId="{FF428157-7AD4-4571-8CA9-44E259A81AED}" dt="2023-03-20T18:10:05.614" v="12" actId="20577"/>
          <ac:spMkLst>
            <pc:docMk/>
            <pc:sldMk cId="1659210602" sldId="358"/>
            <ac:spMk id="5" creationId="{67F2B509-33A8-24DA-0384-66928A785B1B}"/>
          </ac:spMkLst>
        </pc:spChg>
        <pc:spChg chg="mod">
          <ac:chgData name="Paul Frame" userId="ded3f5c5-00e7-408d-9358-fc292cfa5078" providerId="ADAL" clId="{FF428157-7AD4-4571-8CA9-44E259A81AED}" dt="2023-03-20T18:07:12.013" v="1" actId="20577"/>
          <ac:spMkLst>
            <pc:docMk/>
            <pc:sldMk cId="1659210602" sldId="358"/>
            <ac:spMk id="14" creationId="{9978C020-96FB-26D2-8742-19930599F036}"/>
          </ac:spMkLst>
        </pc:spChg>
      </pc:sldChg>
      <pc:sldMasterChg chg="modSldLayout">
        <pc:chgData name="Paul Frame" userId="ded3f5c5-00e7-408d-9358-fc292cfa5078" providerId="ADAL" clId="{FF428157-7AD4-4571-8CA9-44E259A81AED}" dt="2023-03-27T19:23:00.257" v="96" actId="6549"/>
        <pc:sldMasterMkLst>
          <pc:docMk/>
          <pc:sldMasterMk cId="157134553" sldId="2147483674"/>
        </pc:sldMasterMkLst>
        <pc:sldLayoutChg chg="modSp mod">
          <pc:chgData name="Paul Frame" userId="ded3f5c5-00e7-408d-9358-fc292cfa5078" providerId="ADAL" clId="{FF428157-7AD4-4571-8CA9-44E259A81AED}" dt="2023-03-27T19:23:00.257" v="96" actId="6549"/>
          <pc:sldLayoutMkLst>
            <pc:docMk/>
            <pc:sldMasterMk cId="157134553" sldId="2147483674"/>
            <pc:sldLayoutMk cId="3597177122" sldId="2147483675"/>
          </pc:sldLayoutMkLst>
          <pc:spChg chg="mod">
            <ac:chgData name="Paul Frame" userId="ded3f5c5-00e7-408d-9358-fc292cfa5078" providerId="ADAL" clId="{FF428157-7AD4-4571-8CA9-44E259A81AED}" dt="2023-03-27T19:23:00.257" v="96" actId="6549"/>
            <ac:spMkLst>
              <pc:docMk/>
              <pc:sldMasterMk cId="157134553" sldId="2147483674"/>
              <pc:sldLayoutMk cId="3597177122" sldId="2147483675"/>
              <ac:spMk id="9" creationId="{2FD955AF-9885-C1B4-2152-839A75ADF822}"/>
            </ac:spMkLst>
          </pc:spChg>
        </pc:sldLayoutChg>
      </pc:sldMasterChg>
    </pc:docChg>
  </pc:docChgLst>
  <pc:docChgLst>
    <pc:chgData name="Jen Wilson" userId="000f367a-3246-491c-88b4-803a33f58a8b" providerId="ADAL" clId="{C4AC0068-3928-D245-81C1-D3E39F29DD00}"/>
    <pc:docChg chg="undo custSel modSld modMainMaster">
      <pc:chgData name="Jen Wilson" userId="000f367a-3246-491c-88b4-803a33f58a8b" providerId="ADAL" clId="{C4AC0068-3928-D245-81C1-D3E39F29DD00}" dt="2023-03-16T22:19:26.397" v="246" actId="20577"/>
      <pc:docMkLst>
        <pc:docMk/>
      </pc:docMkLst>
      <pc:sldChg chg="addSp delSp modSp mod">
        <pc:chgData name="Jen Wilson" userId="000f367a-3246-491c-88b4-803a33f58a8b" providerId="ADAL" clId="{C4AC0068-3928-D245-81C1-D3E39F29DD00}" dt="2023-03-16T21:53:48.901" v="195" actId="27918"/>
        <pc:sldMkLst>
          <pc:docMk/>
          <pc:sldMk cId="3378546751" sldId="334"/>
        </pc:sldMkLst>
        <pc:spChg chg="add del mod">
          <ac:chgData name="Jen Wilson" userId="000f367a-3246-491c-88b4-803a33f58a8b" providerId="ADAL" clId="{C4AC0068-3928-D245-81C1-D3E39F29DD00}" dt="2023-03-16T20:49:38.286" v="180"/>
          <ac:spMkLst>
            <pc:docMk/>
            <pc:sldMk cId="3378546751" sldId="334"/>
            <ac:spMk id="4" creationId="{7BD094B4-43AA-B3B6-42B8-775575199854}"/>
          </ac:spMkLst>
        </pc:spChg>
        <pc:graphicFrameChg chg="mod">
          <ac:chgData name="Jen Wilson" userId="000f367a-3246-491c-88b4-803a33f58a8b" providerId="ADAL" clId="{C4AC0068-3928-D245-81C1-D3E39F29DD00}" dt="2023-03-15T20:40:17.164" v="37"/>
          <ac:graphicFrameMkLst>
            <pc:docMk/>
            <pc:sldMk cId="3378546751" sldId="334"/>
            <ac:graphicFrameMk id="3" creationId="{7F414CDF-14D2-EDDE-A697-BC616F704007}"/>
          </ac:graphicFrameMkLst>
        </pc:graphicFrameChg>
      </pc:sldChg>
      <pc:sldChg chg="mod">
        <pc:chgData name="Jen Wilson" userId="000f367a-3246-491c-88b4-803a33f58a8b" providerId="ADAL" clId="{C4AC0068-3928-D245-81C1-D3E39F29DD00}" dt="2023-03-16T21:59:14.322" v="197" actId="27918"/>
        <pc:sldMkLst>
          <pc:docMk/>
          <pc:sldMk cId="437890443" sldId="335"/>
        </pc:sldMkLst>
      </pc:sldChg>
      <pc:sldChg chg="mod">
        <pc:chgData name="Jen Wilson" userId="000f367a-3246-491c-88b4-803a33f58a8b" providerId="ADAL" clId="{C4AC0068-3928-D245-81C1-D3E39F29DD00}" dt="2023-03-16T22:02:20.475" v="199" actId="27918"/>
        <pc:sldMkLst>
          <pc:docMk/>
          <pc:sldMk cId="2833336594" sldId="336"/>
        </pc:sldMkLst>
      </pc:sldChg>
      <pc:sldChg chg="mod">
        <pc:chgData name="Jen Wilson" userId="000f367a-3246-491c-88b4-803a33f58a8b" providerId="ADAL" clId="{C4AC0068-3928-D245-81C1-D3E39F29DD00}" dt="2023-03-16T22:04:29.703" v="201" actId="27918"/>
        <pc:sldMkLst>
          <pc:docMk/>
          <pc:sldMk cId="1459757624" sldId="337"/>
        </pc:sldMkLst>
      </pc:sldChg>
      <pc:sldChg chg="mod">
        <pc:chgData name="Jen Wilson" userId="000f367a-3246-491c-88b4-803a33f58a8b" providerId="ADAL" clId="{C4AC0068-3928-D245-81C1-D3E39F29DD00}" dt="2023-03-16T22:06:00.671" v="203" actId="27918"/>
        <pc:sldMkLst>
          <pc:docMk/>
          <pc:sldMk cId="3812446831" sldId="338"/>
        </pc:sldMkLst>
      </pc:sldChg>
      <pc:sldChg chg="addSp delSp modSp mod">
        <pc:chgData name="Jen Wilson" userId="000f367a-3246-491c-88b4-803a33f58a8b" providerId="ADAL" clId="{C4AC0068-3928-D245-81C1-D3E39F29DD00}" dt="2023-03-16T21:43:07.672" v="193" actId="692"/>
        <pc:sldMkLst>
          <pc:docMk/>
          <pc:sldMk cId="1659210602" sldId="358"/>
        </pc:sldMkLst>
        <pc:spChg chg="add del mod">
          <ac:chgData name="Jen Wilson" userId="000f367a-3246-491c-88b4-803a33f58a8b" providerId="ADAL" clId="{C4AC0068-3928-D245-81C1-D3E39F29DD00}" dt="2023-03-15T21:22:44.170" v="153"/>
          <ac:spMkLst>
            <pc:docMk/>
            <pc:sldMk cId="1659210602" sldId="358"/>
            <ac:spMk id="4" creationId="{3E68E9A4-ACF7-3EEF-DA8D-2F4B6BA3CF41}"/>
          </ac:spMkLst>
        </pc:spChg>
        <pc:spChg chg="mod">
          <ac:chgData name="Jen Wilson" userId="000f367a-3246-491c-88b4-803a33f58a8b" providerId="ADAL" clId="{C4AC0068-3928-D245-81C1-D3E39F29DD00}" dt="2023-03-16T21:43:07.672" v="193" actId="692"/>
          <ac:spMkLst>
            <pc:docMk/>
            <pc:sldMk cId="1659210602" sldId="358"/>
            <ac:spMk id="6" creationId="{3976182A-0534-062C-D95B-5D319E9567A6}"/>
          </ac:spMkLst>
        </pc:spChg>
        <pc:graphicFrameChg chg="mod">
          <ac:chgData name="Jen Wilson" userId="000f367a-3246-491c-88b4-803a33f58a8b" providerId="ADAL" clId="{C4AC0068-3928-D245-81C1-D3E39F29DD00}" dt="2023-03-16T20:56:41.931" v="183"/>
          <ac:graphicFrameMkLst>
            <pc:docMk/>
            <pc:sldMk cId="1659210602" sldId="358"/>
            <ac:graphicFrameMk id="3" creationId="{7F414CDF-14D2-EDDE-A697-BC616F704007}"/>
          </ac:graphicFrameMkLst>
        </pc:graphicFrameChg>
      </pc:sldChg>
      <pc:sldMasterChg chg="delSldLayout modSldLayout">
        <pc:chgData name="Jen Wilson" userId="000f367a-3246-491c-88b4-803a33f58a8b" providerId="ADAL" clId="{C4AC0068-3928-D245-81C1-D3E39F29DD00}" dt="2023-03-16T22:19:26.397" v="246" actId="20577"/>
        <pc:sldMasterMkLst>
          <pc:docMk/>
          <pc:sldMasterMk cId="157134553" sldId="2147483674"/>
        </pc:sldMasterMkLst>
        <pc:sldLayoutChg chg="addSp delSp modSp mod">
          <pc:chgData name="Jen Wilson" userId="000f367a-3246-491c-88b4-803a33f58a8b" providerId="ADAL" clId="{C4AC0068-3928-D245-81C1-D3E39F29DD00}" dt="2023-03-16T22:19:26.397" v="246" actId="20577"/>
          <pc:sldLayoutMkLst>
            <pc:docMk/>
            <pc:sldMasterMk cId="157134553" sldId="2147483674"/>
            <pc:sldLayoutMk cId="3597177122" sldId="2147483675"/>
          </pc:sldLayoutMkLst>
          <pc:spChg chg="add mod">
            <ac:chgData name="Jen Wilson" userId="000f367a-3246-491c-88b4-803a33f58a8b" providerId="ADAL" clId="{C4AC0068-3928-D245-81C1-D3E39F29DD00}" dt="2023-03-16T22:19:26.397" v="246" actId="20577"/>
            <ac:spMkLst>
              <pc:docMk/>
              <pc:sldMasterMk cId="157134553" sldId="2147483674"/>
              <pc:sldLayoutMk cId="3597177122" sldId="2147483675"/>
              <ac:spMk id="9" creationId="{2FD955AF-9885-C1B4-2152-839A75ADF822}"/>
            </ac:spMkLst>
          </pc:spChg>
          <pc:picChg chg="del">
            <ac:chgData name="Jen Wilson" userId="000f367a-3246-491c-88b4-803a33f58a8b" providerId="ADAL" clId="{C4AC0068-3928-D245-81C1-D3E39F29DD00}" dt="2023-03-16T22:17:08.303" v="204" actId="478"/>
            <ac:picMkLst>
              <pc:docMk/>
              <pc:sldMasterMk cId="157134553" sldId="2147483674"/>
              <pc:sldLayoutMk cId="3597177122" sldId="2147483675"/>
              <ac:picMk id="7" creationId="{C081D3CB-30D3-4E5B-ADBC-119D9A4C8050}"/>
            </ac:picMkLst>
          </pc:picChg>
          <pc:picChg chg="add mod">
            <ac:chgData name="Jen Wilson" userId="000f367a-3246-491c-88b4-803a33f58a8b" providerId="ADAL" clId="{C4AC0068-3928-D245-81C1-D3E39F29DD00}" dt="2023-03-16T22:17:08.667" v="205"/>
            <ac:picMkLst>
              <pc:docMk/>
              <pc:sldMasterMk cId="157134553" sldId="2147483674"/>
              <pc:sldLayoutMk cId="3597177122" sldId="2147483675"/>
              <ac:picMk id="8" creationId="{9691F02E-8F3C-9585-731F-6A1C26672EBA}"/>
            </ac:picMkLst>
          </pc:picChg>
        </pc:sldLayoutChg>
        <pc:sldLayoutChg chg="del">
          <pc:chgData name="Jen Wilson" userId="000f367a-3246-491c-88b4-803a33f58a8b" providerId="ADAL" clId="{C4AC0068-3928-D245-81C1-D3E39F29DD00}" dt="2023-03-16T22:17:38.879" v="206" actId="2696"/>
          <pc:sldLayoutMkLst>
            <pc:docMk/>
            <pc:sldMasterMk cId="157134553" sldId="2147483674"/>
            <pc:sldLayoutMk cId="1832702813" sldId="2147483676"/>
          </pc:sldLayoutMkLst>
        </pc:sldLayoutChg>
        <pc:sldLayoutChg chg="del">
          <pc:chgData name="Jen Wilson" userId="000f367a-3246-491c-88b4-803a33f58a8b" providerId="ADAL" clId="{C4AC0068-3928-D245-81C1-D3E39F29DD00}" dt="2023-03-16T22:17:39.311" v="207" actId="2696"/>
          <pc:sldLayoutMkLst>
            <pc:docMk/>
            <pc:sldMasterMk cId="157134553" sldId="2147483674"/>
            <pc:sldLayoutMk cId="4266205908" sldId="2147483677"/>
          </pc:sldLayoutMkLst>
        </pc:sldLayoutChg>
        <pc:sldLayoutChg chg="del">
          <pc:chgData name="Jen Wilson" userId="000f367a-3246-491c-88b4-803a33f58a8b" providerId="ADAL" clId="{C4AC0068-3928-D245-81C1-D3E39F29DD00}" dt="2023-03-16T22:17:39.596" v="208" actId="2696"/>
          <pc:sldLayoutMkLst>
            <pc:docMk/>
            <pc:sldMasterMk cId="157134553" sldId="2147483674"/>
            <pc:sldLayoutMk cId="2981301643" sldId="2147483678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750685036556582E-2"/>
          <c:y val="9.0658657360999109E-2"/>
          <c:w val="0.91248869849444769"/>
          <c:h val="0.8859142648798981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telehealth</c:v>
                </c:pt>
              </c:strCache>
            </c:strRef>
          </c:tx>
          <c:spPr>
            <a:solidFill>
              <a:schemeClr val="accent3">
                <a:alpha val="2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02-4053-8611-A8490EE63F6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602-4053-8611-A8490EE63F6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592-4628-AA1C-8F4D50F29F7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592-4628-AA1C-8F4D50F29F7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AE-4F4A-8C66-E56372D083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02-4053-8611-A8490EE63F6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9C1-470E-B255-7259FA1FBD8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81C-6143-A63A-3452CE241A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602-4053-8611-A8490EE63F6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592-4628-AA1C-8F4D50F29F7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UK</c:v>
                </c:pt>
                <c:pt idx="1">
                  <c:v>NZ</c:v>
                </c:pt>
                <c:pt idx="2">
                  <c:v>CAN</c:v>
                </c:pt>
                <c:pt idx="3">
                  <c:v>SWE</c:v>
                </c:pt>
                <c:pt idx="4">
                  <c:v>NETH</c:v>
                </c:pt>
                <c:pt idx="5">
                  <c:v>AUS</c:v>
                </c:pt>
                <c:pt idx="6">
                  <c:v>FRA</c:v>
                </c:pt>
                <c:pt idx="7">
                  <c:v>US</c:v>
                </c:pt>
                <c:pt idx="8">
                  <c:v>GER</c:v>
                </c:pt>
                <c:pt idx="9">
                  <c:v>SWI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0.46</c:v>
                </c:pt>
                <c:pt idx="1">
                  <c:v>2.27</c:v>
                </c:pt>
                <c:pt idx="2">
                  <c:v>3.52</c:v>
                </c:pt>
                <c:pt idx="3">
                  <c:v>1.3</c:v>
                </c:pt>
                <c:pt idx="4">
                  <c:v>0.33</c:v>
                </c:pt>
                <c:pt idx="5">
                  <c:v>0.7</c:v>
                </c:pt>
                <c:pt idx="6">
                  <c:v>27.74</c:v>
                </c:pt>
                <c:pt idx="7">
                  <c:v>17.63</c:v>
                </c:pt>
                <c:pt idx="8">
                  <c:v>4.49</c:v>
                </c:pt>
                <c:pt idx="9">
                  <c:v>6.73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1%–&lt;25%</c:v>
                </c:pt>
              </c:strCache>
            </c:strRef>
          </c:tx>
          <c:spPr>
            <a:solidFill>
              <a:schemeClr val="accent3">
                <a:alpha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UK</c:v>
                </c:pt>
                <c:pt idx="1">
                  <c:v>NZ</c:v>
                </c:pt>
                <c:pt idx="2">
                  <c:v>CAN</c:v>
                </c:pt>
                <c:pt idx="3">
                  <c:v>SWE</c:v>
                </c:pt>
                <c:pt idx="4">
                  <c:v>NETH</c:v>
                </c:pt>
                <c:pt idx="5">
                  <c:v>AUS</c:v>
                </c:pt>
                <c:pt idx="6">
                  <c:v>FRA</c:v>
                </c:pt>
                <c:pt idx="7">
                  <c:v>US</c:v>
                </c:pt>
                <c:pt idx="8">
                  <c:v>GER</c:v>
                </c:pt>
                <c:pt idx="9">
                  <c:v>SWI</c:v>
                </c:pt>
              </c:strCache>
            </c:strRef>
          </c:cat>
          <c:val>
            <c:numRef>
              <c:f>Sheet1!$C$2:$C$11</c:f>
              <c:numCache>
                <c:formatCode>0</c:formatCode>
                <c:ptCount val="10"/>
                <c:pt idx="0">
                  <c:v>4.5599999999999996</c:v>
                </c:pt>
                <c:pt idx="1">
                  <c:v>40.799999999999997</c:v>
                </c:pt>
                <c:pt idx="2">
                  <c:v>45.06</c:v>
                </c:pt>
                <c:pt idx="3">
                  <c:v>46.64</c:v>
                </c:pt>
                <c:pt idx="4">
                  <c:v>47.15</c:v>
                </c:pt>
                <c:pt idx="5">
                  <c:v>53.06</c:v>
                </c:pt>
                <c:pt idx="6">
                  <c:v>61.51</c:v>
                </c:pt>
                <c:pt idx="7">
                  <c:v>65.180000000000007</c:v>
                </c:pt>
                <c:pt idx="8">
                  <c:v>77.22</c:v>
                </c:pt>
                <c:pt idx="9">
                  <c:v>83.85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2DD-4E54-AA47-F6D1D66261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25%–&lt;75%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UK</c:v>
                </c:pt>
                <c:pt idx="1">
                  <c:v>NZ</c:v>
                </c:pt>
                <c:pt idx="2">
                  <c:v>CAN</c:v>
                </c:pt>
                <c:pt idx="3">
                  <c:v>SWE</c:v>
                </c:pt>
                <c:pt idx="4">
                  <c:v>NETH</c:v>
                </c:pt>
                <c:pt idx="5">
                  <c:v>AUS</c:v>
                </c:pt>
                <c:pt idx="6">
                  <c:v>FRA</c:v>
                </c:pt>
                <c:pt idx="7">
                  <c:v>US</c:v>
                </c:pt>
                <c:pt idx="8">
                  <c:v>GER</c:v>
                </c:pt>
                <c:pt idx="9">
                  <c:v>SWI</c:v>
                </c:pt>
              </c:strCache>
            </c:strRef>
          </c:cat>
          <c:val>
            <c:numRef>
              <c:f>Sheet1!$D$2:$D$11</c:f>
              <c:numCache>
                <c:formatCode>0</c:formatCode>
                <c:ptCount val="10"/>
                <c:pt idx="0">
                  <c:v>67.31</c:v>
                </c:pt>
                <c:pt idx="1">
                  <c:v>44.4</c:v>
                </c:pt>
                <c:pt idx="2">
                  <c:v>47.75</c:v>
                </c:pt>
                <c:pt idx="3">
                  <c:v>49.97</c:v>
                </c:pt>
                <c:pt idx="4">
                  <c:v>51.37</c:v>
                </c:pt>
                <c:pt idx="5">
                  <c:v>44.46</c:v>
                </c:pt>
                <c:pt idx="6">
                  <c:v>5.67</c:v>
                </c:pt>
                <c:pt idx="7">
                  <c:v>12.7</c:v>
                </c:pt>
                <c:pt idx="8">
                  <c:v>13.76</c:v>
                </c:pt>
                <c:pt idx="9">
                  <c:v>8.33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2DD-4E54-AA47-F6D1D66261E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75%+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81C-6143-A63A-3452CE241AA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81C-6143-A63A-3452CE241A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UK</c:v>
                </c:pt>
                <c:pt idx="1">
                  <c:v>NZ</c:v>
                </c:pt>
                <c:pt idx="2">
                  <c:v>CAN</c:v>
                </c:pt>
                <c:pt idx="3">
                  <c:v>SWE</c:v>
                </c:pt>
                <c:pt idx="4">
                  <c:v>NETH</c:v>
                </c:pt>
                <c:pt idx="5">
                  <c:v>AUS</c:v>
                </c:pt>
                <c:pt idx="6">
                  <c:v>FRA</c:v>
                </c:pt>
                <c:pt idx="7">
                  <c:v>US</c:v>
                </c:pt>
                <c:pt idx="8">
                  <c:v>GER</c:v>
                </c:pt>
                <c:pt idx="9">
                  <c:v>SWI</c:v>
                </c:pt>
              </c:strCache>
            </c:strRef>
          </c:cat>
          <c:val>
            <c:numRef>
              <c:f>Sheet1!$E$2:$E$11</c:f>
              <c:numCache>
                <c:formatCode>0</c:formatCode>
                <c:ptCount val="10"/>
                <c:pt idx="0">
                  <c:v>27.61</c:v>
                </c:pt>
                <c:pt idx="1">
                  <c:v>12.53</c:v>
                </c:pt>
                <c:pt idx="2">
                  <c:v>2.89</c:v>
                </c:pt>
                <c:pt idx="3">
                  <c:v>1.53</c:v>
                </c:pt>
                <c:pt idx="4">
                  <c:v>0.49</c:v>
                </c:pt>
                <c:pt idx="5">
                  <c:v>1.78</c:v>
                </c:pt>
                <c:pt idx="6">
                  <c:v>0.56999999999999995</c:v>
                </c:pt>
                <c:pt idx="7">
                  <c:v>1.99</c:v>
                </c:pt>
                <c:pt idx="8">
                  <c:v>1.52</c:v>
                </c:pt>
                <c:pt idx="9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450-486C-8C98-8725DF3340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know/refused</c:v>
                </c:pt>
              </c:strCache>
            </c:strRef>
          </c:tx>
          <c:spPr>
            <a:solidFill>
              <a:schemeClr val="tx1">
                <a:lumMod val="50000"/>
                <a:lumOff val="50000"/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E81C-6143-A63A-3452CE241AA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81C-6143-A63A-3452CE241A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81C-6143-A63A-3452CE241A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UK</c:v>
                </c:pt>
                <c:pt idx="1">
                  <c:v>NZ</c:v>
                </c:pt>
                <c:pt idx="2">
                  <c:v>CAN</c:v>
                </c:pt>
                <c:pt idx="3">
                  <c:v>SWE</c:v>
                </c:pt>
                <c:pt idx="4">
                  <c:v>NETH</c:v>
                </c:pt>
                <c:pt idx="5">
                  <c:v>AUS</c:v>
                </c:pt>
                <c:pt idx="6">
                  <c:v>FRA</c:v>
                </c:pt>
                <c:pt idx="7">
                  <c:v>US</c:v>
                </c:pt>
                <c:pt idx="8">
                  <c:v>GER</c:v>
                </c:pt>
                <c:pt idx="9">
                  <c:v>SWI</c:v>
                </c:pt>
              </c:strCache>
            </c:strRef>
          </c:cat>
          <c:val>
            <c:numRef>
              <c:f>Sheet1!$F$2:$F$11</c:f>
              <c:numCache>
                <c:formatCode>0</c:formatCode>
                <c:ptCount val="10"/>
                <c:pt idx="0">
                  <c:v>5.7000000000000002E-2</c:v>
                </c:pt>
                <c:pt idx="1">
                  <c:v>0</c:v>
                </c:pt>
                <c:pt idx="2">
                  <c:v>0.78</c:v>
                </c:pt>
                <c:pt idx="3">
                  <c:v>0.5</c:v>
                </c:pt>
                <c:pt idx="4">
                  <c:v>0.66</c:v>
                </c:pt>
                <c:pt idx="5">
                  <c:v>0</c:v>
                </c:pt>
                <c:pt idx="6">
                  <c:v>4.51</c:v>
                </c:pt>
                <c:pt idx="7">
                  <c:v>2.5099999999999998</c:v>
                </c:pt>
                <c:pt idx="8">
                  <c:v>3.01</c:v>
                </c:pt>
                <c:pt idx="9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0E-4F4E-9649-AEB915E8200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100"/>
        </c:scaling>
        <c:delete val="1"/>
        <c:axPos val="b"/>
        <c:numFmt formatCode="0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34914386406741E-2"/>
          <c:y val="4.5039265544511202E-2"/>
          <c:w val="0.96330171227186523"/>
          <c:h val="0.83390001336067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E-4F4A-8C66-E56372D083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C1-470E-B255-7259FA1FBD8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AE-4F4A-8C66-E56372D083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C1-470E-B255-7259FA1FBD8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FAE-4F4A-8C66-E56372D08361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9C1-470E-B255-7259FA1FBD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FAE-4F4A-8C66-E56372D0836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C1-470E-B255-7259FA1FBD8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SWIZ*</c:v>
                </c:pt>
                <c:pt idx="2">
                  <c:v>SWE*</c:v>
                </c:pt>
                <c:pt idx="3">
                  <c:v>FRA</c:v>
                </c:pt>
                <c:pt idx="4">
                  <c:v>US</c:v>
                </c:pt>
                <c:pt idx="5">
                  <c:v>NETH</c:v>
                </c:pt>
                <c:pt idx="6">
                  <c:v>NZ</c:v>
                </c:pt>
                <c:pt idx="7">
                  <c:v>AUS</c:v>
                </c:pt>
                <c:pt idx="8">
                  <c:v>CAN*</c:v>
                </c:pt>
                <c:pt idx="9">
                  <c:v>UK*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29.68</c:v>
                </c:pt>
                <c:pt idx="1">
                  <c:v>41.08</c:v>
                </c:pt>
                <c:pt idx="2">
                  <c:v>54.14</c:v>
                </c:pt>
                <c:pt idx="3">
                  <c:v>71.599999999999994</c:v>
                </c:pt>
                <c:pt idx="4">
                  <c:v>72.08</c:v>
                </c:pt>
                <c:pt idx="5">
                  <c:v>72.87</c:v>
                </c:pt>
                <c:pt idx="6">
                  <c:v>74.06</c:v>
                </c:pt>
                <c:pt idx="7">
                  <c:v>76.91</c:v>
                </c:pt>
                <c:pt idx="8">
                  <c:v>79.86999999999999</c:v>
                </c:pt>
                <c:pt idx="9">
                  <c:v>81.789999999999992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34914386406741E-2"/>
          <c:y val="4.5039265544511202E-2"/>
          <c:w val="0.96330171227186523"/>
          <c:h val="0.83390001336067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2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E-4F4A-8C66-E56372D083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4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C1-470E-B255-7259FA1FBD87}"/>
              </c:ext>
            </c:extLst>
          </c:dPt>
          <c:dPt>
            <c:idx val="6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E28-4460-A745-D509033894A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AE-4F4A-8C66-E56372D083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C1-470E-B255-7259FA1FBD8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FAE-4F4A-8C66-E56372D08361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9C1-470E-B255-7259FA1FBD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FAE-4F4A-8C66-E56372D0836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C1-470E-B255-7259FA1FBD8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SWIZ*</c:v>
                </c:pt>
                <c:pt idx="2">
                  <c:v>SWE*</c:v>
                </c:pt>
                <c:pt idx="3">
                  <c:v>FRA*</c:v>
                </c:pt>
                <c:pt idx="4">
                  <c:v>NETH*</c:v>
                </c:pt>
                <c:pt idx="5">
                  <c:v>NZ*</c:v>
                </c:pt>
                <c:pt idx="6">
                  <c:v>US</c:v>
                </c:pt>
                <c:pt idx="7">
                  <c:v>CAN</c:v>
                </c:pt>
                <c:pt idx="8">
                  <c:v>UK</c:v>
                </c:pt>
                <c:pt idx="9">
                  <c:v>AUS*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19.2</c:v>
                </c:pt>
                <c:pt idx="1">
                  <c:v>45.86</c:v>
                </c:pt>
                <c:pt idx="2">
                  <c:v>46.75</c:v>
                </c:pt>
                <c:pt idx="3">
                  <c:v>54.54</c:v>
                </c:pt>
                <c:pt idx="4">
                  <c:v>69.599999999999994</c:v>
                </c:pt>
                <c:pt idx="5">
                  <c:v>70.05</c:v>
                </c:pt>
                <c:pt idx="6">
                  <c:v>81.679999999999993</c:v>
                </c:pt>
                <c:pt idx="7">
                  <c:v>82.99</c:v>
                </c:pt>
                <c:pt idx="8">
                  <c:v>85.08</c:v>
                </c:pt>
                <c:pt idx="9">
                  <c:v>90.4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34914386406741E-2"/>
          <c:y val="4.5039265544511202E-2"/>
          <c:w val="0.96330171227186523"/>
          <c:h val="0.83390001336067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2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E-4F4A-8C66-E56372D083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4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C1-470E-B255-7259FA1FBD87}"/>
              </c:ext>
            </c:extLst>
          </c:dPt>
          <c:dPt>
            <c:idx val="6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8D4-4D11-8046-1D4A57F3C10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8D4-4D11-8046-1D4A57F3C10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C1-470E-B255-7259FA1FBD8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FAE-4F4A-8C66-E56372D08361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9C1-470E-B255-7259FA1FBD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8D4-4D11-8046-1D4A57F3C10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C1-470E-B255-7259FA1FBD8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SWIZ*</c:v>
                </c:pt>
                <c:pt idx="2">
                  <c:v>UK*</c:v>
                </c:pt>
                <c:pt idx="3">
                  <c:v>SWE*</c:v>
                </c:pt>
                <c:pt idx="4">
                  <c:v>FRA*</c:v>
                </c:pt>
                <c:pt idx="5">
                  <c:v>NETH*</c:v>
                </c:pt>
                <c:pt idx="6">
                  <c:v>CAN*</c:v>
                </c:pt>
                <c:pt idx="7">
                  <c:v>NZ*</c:v>
                </c:pt>
                <c:pt idx="8">
                  <c:v>US</c:v>
                </c:pt>
                <c:pt idx="9">
                  <c:v>AUS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16.88</c:v>
                </c:pt>
                <c:pt idx="1">
                  <c:v>37.82</c:v>
                </c:pt>
                <c:pt idx="2">
                  <c:v>43.120000000000005</c:v>
                </c:pt>
                <c:pt idx="3">
                  <c:v>51.690000000000005</c:v>
                </c:pt>
                <c:pt idx="4">
                  <c:v>53.900000000000006</c:v>
                </c:pt>
                <c:pt idx="5">
                  <c:v>60.919999999999995</c:v>
                </c:pt>
                <c:pt idx="6">
                  <c:v>70.509999999999991</c:v>
                </c:pt>
                <c:pt idx="7">
                  <c:v>70.740000000000009</c:v>
                </c:pt>
                <c:pt idx="8">
                  <c:v>80.47</c:v>
                </c:pt>
                <c:pt idx="9">
                  <c:v>85.97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34914386406741E-2"/>
          <c:y val="4.5039265544511202E-2"/>
          <c:w val="0.96330171227186523"/>
          <c:h val="0.83390001336067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2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E-4F4A-8C66-E56372D083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4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C1-470E-B255-7259FA1FBD87}"/>
              </c:ext>
            </c:extLst>
          </c:dPt>
          <c:dPt>
            <c:idx val="6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E28-4460-A745-D509033894A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AE-4F4A-8C66-E56372D08361}"/>
              </c:ext>
            </c:extLst>
          </c:dPt>
          <c:dPt>
            <c:idx val="8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C1-470E-B255-7259FA1FBD87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FAE-4F4A-8C66-E56372D08361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9C1-470E-B255-7259FA1FBD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FAE-4F4A-8C66-E56372D0836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C1-470E-B255-7259FA1FBD8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FRA*</c:v>
                </c:pt>
                <c:pt idx="2">
                  <c:v>SWE*</c:v>
                </c:pt>
                <c:pt idx="3">
                  <c:v>SWIZ*</c:v>
                </c:pt>
                <c:pt idx="4">
                  <c:v>NZ*</c:v>
                </c:pt>
                <c:pt idx="5">
                  <c:v>NETH*</c:v>
                </c:pt>
                <c:pt idx="6">
                  <c:v>UK</c:v>
                </c:pt>
                <c:pt idx="7">
                  <c:v>AUS</c:v>
                </c:pt>
                <c:pt idx="8">
                  <c:v>CAN</c:v>
                </c:pt>
                <c:pt idx="9">
                  <c:v>US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27.52</c:v>
                </c:pt>
                <c:pt idx="1">
                  <c:v>30.459999999999997</c:v>
                </c:pt>
                <c:pt idx="2">
                  <c:v>42.809999999999995</c:v>
                </c:pt>
                <c:pt idx="3">
                  <c:v>42.83</c:v>
                </c:pt>
                <c:pt idx="4">
                  <c:v>64.070000000000007</c:v>
                </c:pt>
                <c:pt idx="5">
                  <c:v>69.089999999999989</c:v>
                </c:pt>
                <c:pt idx="6">
                  <c:v>71.64</c:v>
                </c:pt>
                <c:pt idx="7">
                  <c:v>72.150000000000006</c:v>
                </c:pt>
                <c:pt idx="8">
                  <c:v>72.460000000000008</c:v>
                </c:pt>
                <c:pt idx="9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34914386406741E-2"/>
          <c:y val="4.5039265544511202E-2"/>
          <c:w val="0.96330171227186523"/>
          <c:h val="0.83390001336067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AE-4F4A-8C66-E56372D08361}"/>
              </c:ext>
            </c:extLst>
          </c:dPt>
          <c:dPt>
            <c:idx val="2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E-4F4A-8C66-E56372D083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C1-470E-B255-7259FA1FBD87}"/>
              </c:ext>
            </c:extLst>
          </c:dPt>
          <c:dPt>
            <c:idx val="4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C1-470E-B255-7259FA1FBD87}"/>
              </c:ext>
            </c:extLst>
          </c:dPt>
          <c:dPt>
            <c:idx val="6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E28-4460-A745-D509033894A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AE-4F4A-8C66-E56372D08361}"/>
              </c:ext>
            </c:extLst>
          </c:dPt>
          <c:dPt>
            <c:idx val="8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C1-470E-B255-7259FA1FBD87}"/>
              </c:ext>
            </c:extLst>
          </c:dPt>
          <c:dPt>
            <c:idx val="9"/>
            <c:invertIfNegative val="0"/>
            <c:bubble3D val="0"/>
            <c:spPr>
              <a:solidFill>
                <a:srgbClr val="3F677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01-4602-9E48-86A3DB21966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C1-470E-B255-7259FA1FBD8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C1-470E-B255-7259FA1FBD8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FAE-4F4A-8C66-E56372D08361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9C1-470E-B255-7259FA1FBD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FAE-4F4A-8C66-E56372D0836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C1-470E-B255-7259FA1FBD8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C1-470E-B255-7259FA1FBD8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SWIZ*</c:v>
                </c:pt>
                <c:pt idx="2">
                  <c:v>FRA*</c:v>
                </c:pt>
                <c:pt idx="3">
                  <c:v>SWE*</c:v>
                </c:pt>
                <c:pt idx="4">
                  <c:v>US</c:v>
                </c:pt>
                <c:pt idx="5">
                  <c:v>NZ</c:v>
                </c:pt>
                <c:pt idx="6">
                  <c:v>NETH</c:v>
                </c:pt>
                <c:pt idx="7">
                  <c:v>UK*</c:v>
                </c:pt>
                <c:pt idx="8">
                  <c:v>CAN*</c:v>
                </c:pt>
                <c:pt idx="9">
                  <c:v>AUS*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26.479999999999997</c:v>
                </c:pt>
                <c:pt idx="1">
                  <c:v>44.65</c:v>
                </c:pt>
                <c:pt idx="2">
                  <c:v>55.64</c:v>
                </c:pt>
                <c:pt idx="3">
                  <c:v>55.86</c:v>
                </c:pt>
                <c:pt idx="4">
                  <c:v>77.06</c:v>
                </c:pt>
                <c:pt idx="5">
                  <c:v>77.53</c:v>
                </c:pt>
                <c:pt idx="6">
                  <c:v>81.100000000000009</c:v>
                </c:pt>
                <c:pt idx="7">
                  <c:v>82.13000000000001</c:v>
                </c:pt>
                <c:pt idx="8">
                  <c:v>83.59</c:v>
                </c:pt>
                <c:pt idx="9">
                  <c:v>85.84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C1-470E-B255-7259FA1FBD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9E68E-E13B-BF44-BA11-D819F9068208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88A53-B0C4-B74D-8F8F-CDB043A99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A88A53-B0C4-B74D-8F8F-CDB043A996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2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0q4z-rg92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59840"/>
            <a:ext cx="9000999" cy="438900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-1"/>
            <a:ext cx="9000999" cy="985213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91F02E-8F3C-9585-731F-6A1C26672E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8" y="639452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FD955AF-9885-C1B4-2152-839A75ADF822}"/>
              </a:ext>
            </a:extLst>
          </p:cNvPr>
          <p:cNvSpPr txBox="1"/>
          <p:nvPr userDrawn="1"/>
        </p:nvSpPr>
        <p:spPr>
          <a:xfrm>
            <a:off x="71504" y="639452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Z. Gunja, Evan D.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Gumas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, and Reginald D. Williams II,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How Primary Care Physicians Experience Telehealth: An International Comparison — Findings from the 2022 International Health Policy Survey of Primary Care Physicians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Apr. 2023).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https://doi.org/10.26099/0q4z-rg92</a:t>
            </a:r>
            <a:endParaRPr lang="en-US" sz="800" b="0" i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77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13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7176952"/>
              </p:ext>
            </p:extLst>
          </p:nvPr>
        </p:nvGraphicFramePr>
        <p:xfrm>
          <a:off x="71499" y="1615736"/>
          <a:ext cx="8997695" cy="4245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976182A-0534-062C-D95B-5D319E9567A6}"/>
              </a:ext>
            </a:extLst>
          </p:cNvPr>
          <p:cNvSpPr/>
          <p:nvPr/>
        </p:nvSpPr>
        <p:spPr>
          <a:xfrm>
            <a:off x="240887" y="2753032"/>
            <a:ext cx="8686800" cy="373626"/>
          </a:xfrm>
          <a:prstGeom prst="rect">
            <a:avLst/>
          </a:prstGeom>
          <a:noFill/>
          <a:ln w="3175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15000"/>
            <a:ext cx="9001063" cy="478086"/>
          </a:xfrm>
        </p:spPr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* 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elehealth via telephone or video.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spc="-50" dirty="0">
                <a:solidFill>
                  <a:schemeClr val="bg1"/>
                </a:solidFill>
              </a:rPr>
              <a:t>The majority of </a:t>
            </a:r>
            <a:r>
              <a:rPr lang="en-US" sz="2000" spc="-50" dirty="0"/>
              <a:t>primary care physicians in all 10 countries surveyed use telehealth technology to see at least some of their patients.</a:t>
            </a:r>
            <a:endParaRPr lang="en-US" sz="2400" spc="-50" dirty="0">
              <a:solidFill>
                <a:schemeClr val="bg1"/>
              </a:solidFill>
            </a:endParaRP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1498" y="1315204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/>
              </a:rPr>
              <a:t>Percentage of patient visits conducted through telehealth* in a typical week</a:t>
            </a:r>
          </a:p>
        </p:txBody>
      </p:sp>
    </p:spTree>
    <p:extLst>
      <p:ext uri="{BB962C8B-B14F-4D97-AF65-F5344CB8AC3E}">
        <p14:creationId xmlns:p14="http://schemas.microsoft.com/office/powerpoint/2010/main" val="165921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15000"/>
            <a:ext cx="9001063" cy="478086"/>
          </a:xfrm>
        </p:spPr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^ Primary care physicians who see at least some of their patients (&gt;0%) in a typical week through telehealth, whether it be audio or video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* Statistically significant differences compared to US bar at p&lt;.05 level.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The majority of primary care physicians in eight of the 10 countries found it easy to implement telehealth platforms.</a:t>
            </a:r>
            <a:endParaRPr lang="en-US" sz="2400" spc="-5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876004"/>
              </p:ext>
            </p:extLst>
          </p:nvPr>
        </p:nvGraphicFramePr>
        <p:xfrm>
          <a:off x="71499" y="1816637"/>
          <a:ext cx="8997695" cy="377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5267" y="1143000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/>
              </a:rPr>
              <a:t>Percentage of primary care physicians who used telehealth^ and said implementing telehealth was “very easy” or “somewhat easy”</a:t>
            </a:r>
          </a:p>
        </p:txBody>
      </p:sp>
    </p:spTree>
    <p:extLst>
      <p:ext uri="{BB962C8B-B14F-4D97-AF65-F5344CB8AC3E}">
        <p14:creationId xmlns:p14="http://schemas.microsoft.com/office/powerpoint/2010/main" val="337854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^ Primary care physicians who see at least some of their patients (&gt;0%) in a typical week through telehealth, whether it be audio or video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* Statistically significant differences compared to US bar at p&lt;.05 level.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985212"/>
          </a:xfrm>
        </p:spPr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More than half of physicians in seven of the 10 countries felt telehealth improved the timeliness of care they delivered to patients; German physicians were least likely to report the same.</a:t>
            </a:r>
            <a:endParaRPr lang="en-US" sz="2800" spc="-5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064298"/>
              </p:ext>
            </p:extLst>
          </p:nvPr>
        </p:nvGraphicFramePr>
        <p:xfrm>
          <a:off x="71499" y="1816637"/>
          <a:ext cx="8997695" cy="377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5267" y="1143000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spc="-20" dirty="0">
                <a:solidFill>
                  <a:srgbClr val="1A1A1A"/>
                </a:solidFill>
                <a:latin typeface="Arial" panose="020B0604020202020204"/>
              </a:rPr>
              <a:t>Percentage of primary care physicians who used telehealth^ and said it improved timeliness of care “to a great extent” or “to some extent”</a:t>
            </a:r>
          </a:p>
        </p:txBody>
      </p:sp>
    </p:spTree>
    <p:extLst>
      <p:ext uri="{BB962C8B-B14F-4D97-AF65-F5344CB8AC3E}">
        <p14:creationId xmlns:p14="http://schemas.microsoft.com/office/powerpoint/2010/main" val="43789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^ Primary care physicians who see at least some of their patients (&gt;0%) in a typical week through telehealth, whether it be audio or video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* Statistically significant differences compared to US bar at p&lt;.05 level.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985212"/>
          </a:xfrm>
        </p:spPr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Primary care physicians in the U.S. and Australia were the most likely to say telehealth offset potential financial losses to their practices related to the COVID-19 pandemic.</a:t>
            </a:r>
            <a:endParaRPr lang="en-US" sz="3200" spc="-5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0980580"/>
              </p:ext>
            </p:extLst>
          </p:nvPr>
        </p:nvGraphicFramePr>
        <p:xfrm>
          <a:off x="71499" y="1816637"/>
          <a:ext cx="8997695" cy="377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5267" y="1143000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/>
              </a:rPr>
              <a:t>Percentage of primary care physicians who used telehealth^ and said it allowed their practice to offset potential financial losses related to the COVID-19 pandemic “to a great extent” or “to some extent”</a:t>
            </a:r>
          </a:p>
        </p:txBody>
      </p:sp>
    </p:spTree>
    <p:extLst>
      <p:ext uri="{BB962C8B-B14F-4D97-AF65-F5344CB8AC3E}">
        <p14:creationId xmlns:p14="http://schemas.microsoft.com/office/powerpoint/2010/main" val="2833336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^ Primary care physicians who see at least some of their patients (&gt;0%) in a typical week through telehealth, whether it be audio or video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* Statistically significant differences compared to US bar at p&lt;.05 level.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985212"/>
          </a:xfrm>
        </p:spPr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The majority of primary care physicians in six of 10 countries said telehealth allowed them to assess mental and behavioral health needs effectively.</a:t>
            </a:r>
            <a:endParaRPr lang="en-US" sz="3600" spc="-5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3491531"/>
              </p:ext>
            </p:extLst>
          </p:nvPr>
        </p:nvGraphicFramePr>
        <p:xfrm>
          <a:off x="71499" y="1816637"/>
          <a:ext cx="8997695" cy="377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5267" y="1143000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/>
              </a:rPr>
              <a:t>Percentage of primary care physicians who used telehealth^ and said it allowed their practice to assess mental and behavioral health needs effectively “to a great extent” or “to some extent”</a:t>
            </a:r>
          </a:p>
        </p:txBody>
      </p:sp>
    </p:spTree>
    <p:extLst>
      <p:ext uri="{BB962C8B-B14F-4D97-AF65-F5344CB8AC3E}">
        <p14:creationId xmlns:p14="http://schemas.microsoft.com/office/powerpoint/2010/main" val="145975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^ Primary care physicians who see at least some of their patients (&gt;0%) in a typical week through telehealth, whether it be audio or video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* Statistically significant differences compared to US bar at p&lt;.05 level.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Commonwealth Fund International Health Policy Survey of Primary Care Physicians (2022).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985212"/>
          </a:xfrm>
        </p:spPr>
        <p:txBody>
          <a:bodyPr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In nearly all the countries surveyed, more than half of primary care physicians  reported satisfaction with practicing telehealth.</a:t>
            </a:r>
            <a:endParaRPr lang="en-US" sz="4000" spc="-5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Placeholder 5">
            <a:extLst>
              <a:ext uri="{FF2B5EF4-FFF2-40B4-BE49-F238E27FC236}">
                <a16:creationId xmlns:a16="http://schemas.microsoft.com/office/drawing/2014/main" id="{7F414CDF-14D2-EDDE-A697-BC616F704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148708"/>
              </p:ext>
            </p:extLst>
          </p:nvPr>
        </p:nvGraphicFramePr>
        <p:xfrm>
          <a:off x="71499" y="1816637"/>
          <a:ext cx="8997695" cy="3772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67F2B509-33A8-24DA-0384-66928A785B1B}"/>
              </a:ext>
            </a:extLst>
          </p:cNvPr>
          <p:cNvSpPr txBox="1">
            <a:spLocks/>
          </p:cNvSpPr>
          <p:nvPr/>
        </p:nvSpPr>
        <p:spPr>
          <a:xfrm>
            <a:off x="75267" y="1143000"/>
            <a:ext cx="8997696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15479"/>
              </a:buClr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/>
              </a:rPr>
              <a:t>Percentage of primary care physicians who used telehealth^ and said they were “very satisfied” or “somewhat satisfied” with practicing telehealth </a:t>
            </a:r>
          </a:p>
        </p:txBody>
      </p:sp>
    </p:spTree>
    <p:extLst>
      <p:ext uri="{BB962C8B-B14F-4D97-AF65-F5344CB8AC3E}">
        <p14:creationId xmlns:p14="http://schemas.microsoft.com/office/powerpoint/2010/main" val="3812446831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6" ma:contentTypeDescription="Create a new document." ma:contentTypeScope="" ma:versionID="b6fb6b9c114ec92ded6b63fd0eec898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ed509a706a3959ffe10cea5ee9a98a8f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Props1.xml><?xml version="1.0" encoding="utf-8"?>
<ds:datastoreItem xmlns:ds="http://schemas.openxmlformats.org/officeDocument/2006/customXml" ds:itemID="{C25D0ABD-DAEB-4BE3-8B19-55FE6BB113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BE487B-9CDB-4811-830F-788D4EDBA3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454087-5C9C-49BF-B9AE-7193798D4847}">
  <ds:schemaRefs>
    <ds:schemaRef ds:uri="http://purl.org/dc/elements/1.1/"/>
    <ds:schemaRef ds:uri="http://purl.org/dc/dcmitype/"/>
    <ds:schemaRef ds:uri="http://schemas.microsoft.com/office/2006/metadata/properties"/>
    <ds:schemaRef ds:uri="fd0705cf-2316-48c0-96f8-e5d689de0d99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29e91428-62e1-404e-8dba-d479e0ef01b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2124</TotalTime>
  <Words>653</Words>
  <Application>Microsoft Office PowerPoint</Application>
  <PresentationFormat>On-screen Show (4:3)</PresentationFormat>
  <Paragraphs>54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CMWF_2021</vt:lpstr>
      <vt:lpstr>The majority of primary care physicians in all 10 countries surveyed use telehealth technology to see at least some of their patients.</vt:lpstr>
      <vt:lpstr>The majority of primary care physicians in eight of the 10 countries found it easy to implement telehealth platforms.</vt:lpstr>
      <vt:lpstr>More than half of physicians in seven of the 10 countries felt telehealth improved the timeliness of care they delivered to patients; German physicians were least likely to report the same.</vt:lpstr>
      <vt:lpstr>Primary care physicians in the U.S. and Australia were the most likely to say telehealth offset potential financial losses to their practices related to the COVID-19 pandemic.</vt:lpstr>
      <vt:lpstr>The majority of primary care physicians in six of 10 countries said telehealth allowed them to assess mental and behavioral health needs effectively.</vt:lpstr>
      <vt:lpstr>In nearly all the countries surveyed, more than half of primary care physicians  reported satisfaction with practicing telehealth.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How Primary Care Physicians Experience Telehealth: An International Comparison — Findings from the 2022 International Health Policy Survey of Primary Care Physicians</dc:title>
  <dc:creator>mg@cmwf.org;eg@cmwf.org;rw@cmwf.org</dc:creator>
  <cp:lastModifiedBy>Paul Frame</cp:lastModifiedBy>
  <cp:revision>4</cp:revision>
  <dcterms:created xsi:type="dcterms:W3CDTF">2022-08-24T19:14:32Z</dcterms:created>
  <dcterms:modified xsi:type="dcterms:W3CDTF">2023-03-30T16:13:07Z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