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3"/>
  </p:notesMasterIdLst>
  <p:handoutMasterIdLst>
    <p:handoutMasterId r:id="rId14"/>
  </p:handoutMasterIdLst>
  <p:sldIdLst>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E0CAF8-EE4E-1962-E99A-B0922BC814E6}" name="Gretchen Jacobson" initials="GJ" userId="S::gj@cmwf.org::efdee43f-1bd1-4dd3-a09c-b4ee2bb08f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D1883A-8948-4AF8-B6F7-6B9E41D11C0C}" v="27" dt="2023-01-18T21:01:46.0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182" autoAdjust="0"/>
  </p:normalViewPr>
  <p:slideViewPr>
    <p:cSldViewPr snapToGrid="0">
      <p:cViewPr varScale="1">
        <p:scale>
          <a:sx n="114" d="100"/>
          <a:sy n="114" d="100"/>
        </p:scale>
        <p:origin x="1524" y="102"/>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8FD1883A-8948-4AF8-B6F7-6B9E41D11C0C}"/>
    <pc:docChg chg="custSel modSld modMainMaster">
      <pc:chgData name="Paul Frame" userId="ded3f5c5-00e7-408d-9358-fc292cfa5078" providerId="ADAL" clId="{8FD1883A-8948-4AF8-B6F7-6B9E41D11C0C}" dt="2023-01-18T17:10:08.148" v="1539" actId="6549"/>
      <pc:docMkLst>
        <pc:docMk/>
      </pc:docMkLst>
      <pc:sldChg chg="addSp delSp modSp mod">
        <pc:chgData name="Paul Frame" userId="ded3f5c5-00e7-408d-9358-fc292cfa5078" providerId="ADAL" clId="{8FD1883A-8948-4AF8-B6F7-6B9E41D11C0C}" dt="2023-01-18T17:08:41.842" v="1518" actId="6549"/>
        <pc:sldMkLst>
          <pc:docMk/>
          <pc:sldMk cId="2568577569" sldId="259"/>
        </pc:sldMkLst>
        <pc:spChg chg="mod">
          <ac:chgData name="Paul Frame" userId="ded3f5c5-00e7-408d-9358-fc292cfa5078" providerId="ADAL" clId="{8FD1883A-8948-4AF8-B6F7-6B9E41D11C0C}" dt="2023-01-18T17:08:00.041" v="1517" actId="6549"/>
          <ac:spMkLst>
            <pc:docMk/>
            <pc:sldMk cId="2568577569" sldId="259"/>
            <ac:spMk id="2" creationId="{4F865F3D-ABB0-9F45-98FD-D3809E5842F9}"/>
          </ac:spMkLst>
        </pc:spChg>
        <pc:spChg chg="add mod">
          <ac:chgData name="Paul Frame" userId="ded3f5c5-00e7-408d-9358-fc292cfa5078" providerId="ADAL" clId="{8FD1883A-8948-4AF8-B6F7-6B9E41D11C0C}" dt="2023-01-10T17:23:31.899" v="953" actId="1036"/>
          <ac:spMkLst>
            <pc:docMk/>
            <pc:sldMk cId="2568577569" sldId="259"/>
            <ac:spMk id="3" creationId="{6B36A65C-EDC9-E5DE-739A-33ECB78588A3}"/>
          </ac:spMkLst>
        </pc:spChg>
        <pc:spChg chg="mod">
          <ac:chgData name="Paul Frame" userId="ded3f5c5-00e7-408d-9358-fc292cfa5078" providerId="ADAL" clId="{8FD1883A-8948-4AF8-B6F7-6B9E41D11C0C}" dt="2023-01-10T17:31:10.697" v="1338" actId="6549"/>
          <ac:spMkLst>
            <pc:docMk/>
            <pc:sldMk cId="2568577569" sldId="259"/>
            <ac:spMk id="5" creationId="{2BE02FBB-0518-5843-8619-CB7C01F1B98A}"/>
          </ac:spMkLst>
        </pc:spChg>
        <pc:spChg chg="add del mod">
          <ac:chgData name="Paul Frame" userId="ded3f5c5-00e7-408d-9358-fc292cfa5078" providerId="ADAL" clId="{8FD1883A-8948-4AF8-B6F7-6B9E41D11C0C}" dt="2023-01-10T17:29:46.832" v="1306" actId="478"/>
          <ac:spMkLst>
            <pc:docMk/>
            <pc:sldMk cId="2568577569" sldId="259"/>
            <ac:spMk id="8" creationId="{A0960462-1594-5F06-8F0F-DDAF55CAA663}"/>
          </ac:spMkLst>
        </pc:spChg>
        <pc:spChg chg="add mod">
          <ac:chgData name="Paul Frame" userId="ded3f5c5-00e7-408d-9358-fc292cfa5078" providerId="ADAL" clId="{8FD1883A-8948-4AF8-B6F7-6B9E41D11C0C}" dt="2023-01-18T17:08:41.842" v="1518" actId="6549"/>
          <ac:spMkLst>
            <pc:docMk/>
            <pc:sldMk cId="2568577569" sldId="259"/>
            <ac:spMk id="9" creationId="{83440D0D-4C35-81FE-24C2-8502DBD5FDBA}"/>
          </ac:spMkLst>
        </pc:spChg>
        <pc:spChg chg="del mod">
          <ac:chgData name="Paul Frame" userId="ded3f5c5-00e7-408d-9358-fc292cfa5078" providerId="ADAL" clId="{8FD1883A-8948-4AF8-B6F7-6B9E41D11C0C}" dt="2023-01-10T17:26:15.357" v="1056" actId="478"/>
          <ac:spMkLst>
            <pc:docMk/>
            <pc:sldMk cId="2568577569" sldId="259"/>
            <ac:spMk id="16" creationId="{5E163665-BC26-DF45-B331-87081D06CC53}"/>
          </ac:spMkLst>
        </pc:spChg>
        <pc:cxnChg chg="add del mod">
          <ac:chgData name="Paul Frame" userId="ded3f5c5-00e7-408d-9358-fc292cfa5078" providerId="ADAL" clId="{8FD1883A-8948-4AF8-B6F7-6B9E41D11C0C}" dt="2023-01-10T17:40:10.844" v="1488" actId="478"/>
          <ac:cxnSpMkLst>
            <pc:docMk/>
            <pc:sldMk cId="2568577569" sldId="259"/>
            <ac:cxnSpMk id="7" creationId="{355291A2-15C6-7943-AAA0-C27AEFFD7482}"/>
          </ac:cxnSpMkLst>
        </pc:cxnChg>
      </pc:sldChg>
      <pc:sldChg chg="addSp delSp modSp mod">
        <pc:chgData name="Paul Frame" userId="ded3f5c5-00e7-408d-9358-fc292cfa5078" providerId="ADAL" clId="{8FD1883A-8948-4AF8-B6F7-6B9E41D11C0C}" dt="2023-01-18T17:08:59.310" v="1521" actId="6549"/>
        <pc:sldMkLst>
          <pc:docMk/>
          <pc:sldMk cId="2729445446" sldId="260"/>
        </pc:sldMkLst>
        <pc:spChg chg="mod">
          <ac:chgData name="Paul Frame" userId="ded3f5c5-00e7-408d-9358-fc292cfa5078" providerId="ADAL" clId="{8FD1883A-8948-4AF8-B6F7-6B9E41D11C0C}" dt="2023-01-18T17:08:53.950" v="1519" actId="6549"/>
          <ac:spMkLst>
            <pc:docMk/>
            <pc:sldMk cId="2729445446" sldId="260"/>
            <ac:spMk id="2" creationId="{4F865F3D-ABB0-9F45-98FD-D3809E5842F9}"/>
          </ac:spMkLst>
        </pc:spChg>
        <pc:spChg chg="mod">
          <ac:chgData name="Paul Frame" userId="ded3f5c5-00e7-408d-9358-fc292cfa5078" providerId="ADAL" clId="{8FD1883A-8948-4AF8-B6F7-6B9E41D11C0C}" dt="2023-01-10T17:34:22.097" v="1443" actId="6549"/>
          <ac:spMkLst>
            <pc:docMk/>
            <pc:sldMk cId="2729445446" sldId="260"/>
            <ac:spMk id="5" creationId="{2BE02FBB-0518-5843-8619-CB7C01F1B98A}"/>
          </ac:spMkLst>
        </pc:spChg>
        <pc:spChg chg="add mod">
          <ac:chgData name="Paul Frame" userId="ded3f5c5-00e7-408d-9358-fc292cfa5078" providerId="ADAL" clId="{8FD1883A-8948-4AF8-B6F7-6B9E41D11C0C}" dt="2023-01-18T17:08:59.310" v="1521" actId="6549"/>
          <ac:spMkLst>
            <pc:docMk/>
            <pc:sldMk cId="2729445446" sldId="260"/>
            <ac:spMk id="6" creationId="{0C8AE638-C55D-6CEA-03F3-FDBFBE049366}"/>
          </ac:spMkLst>
        </pc:spChg>
        <pc:spChg chg="mod">
          <ac:chgData name="Paul Frame" userId="ded3f5c5-00e7-408d-9358-fc292cfa5078" providerId="ADAL" clId="{8FD1883A-8948-4AF8-B6F7-6B9E41D11C0C}" dt="2023-01-10T17:26:27.448" v="1095" actId="1035"/>
          <ac:spMkLst>
            <pc:docMk/>
            <pc:sldMk cId="2729445446" sldId="260"/>
            <ac:spMk id="16" creationId="{5E163665-BC26-DF45-B331-87081D06CC53}"/>
          </ac:spMkLst>
        </pc:spChg>
        <pc:cxnChg chg="add del mod">
          <ac:chgData name="Paul Frame" userId="ded3f5c5-00e7-408d-9358-fc292cfa5078" providerId="ADAL" clId="{8FD1883A-8948-4AF8-B6F7-6B9E41D11C0C}" dt="2023-01-10T17:40:12.464" v="1489" actId="478"/>
          <ac:cxnSpMkLst>
            <pc:docMk/>
            <pc:sldMk cId="2729445446" sldId="260"/>
            <ac:cxnSpMk id="3" creationId="{1DDD834E-DA3A-F314-2BBC-8CFF3169ECD9}"/>
          </ac:cxnSpMkLst>
        </pc:cxnChg>
      </pc:sldChg>
      <pc:sldChg chg="addSp delSp modSp mod">
        <pc:chgData name="Paul Frame" userId="ded3f5c5-00e7-408d-9358-fc292cfa5078" providerId="ADAL" clId="{8FD1883A-8948-4AF8-B6F7-6B9E41D11C0C}" dt="2023-01-18T17:09:11.892" v="1525" actId="6549"/>
        <pc:sldMkLst>
          <pc:docMk/>
          <pc:sldMk cId="934941130" sldId="261"/>
        </pc:sldMkLst>
        <pc:spChg chg="mod">
          <ac:chgData name="Paul Frame" userId="ded3f5c5-00e7-408d-9358-fc292cfa5078" providerId="ADAL" clId="{8FD1883A-8948-4AF8-B6F7-6B9E41D11C0C}" dt="2023-01-18T17:09:07.488" v="1524" actId="20577"/>
          <ac:spMkLst>
            <pc:docMk/>
            <pc:sldMk cId="934941130" sldId="261"/>
            <ac:spMk id="2" creationId="{4F865F3D-ABB0-9F45-98FD-D3809E5842F9}"/>
          </ac:spMkLst>
        </pc:spChg>
        <pc:spChg chg="mod">
          <ac:chgData name="Paul Frame" userId="ded3f5c5-00e7-408d-9358-fc292cfa5078" providerId="ADAL" clId="{8FD1883A-8948-4AF8-B6F7-6B9E41D11C0C}" dt="2023-01-10T17:36:10.298" v="1456" actId="6549"/>
          <ac:spMkLst>
            <pc:docMk/>
            <pc:sldMk cId="934941130" sldId="261"/>
            <ac:spMk id="5" creationId="{2BE02FBB-0518-5843-8619-CB7C01F1B98A}"/>
          </ac:spMkLst>
        </pc:spChg>
        <pc:spChg chg="add mod">
          <ac:chgData name="Paul Frame" userId="ded3f5c5-00e7-408d-9358-fc292cfa5078" providerId="ADAL" clId="{8FD1883A-8948-4AF8-B6F7-6B9E41D11C0C}" dt="2023-01-18T17:09:11.892" v="1525" actId="6549"/>
          <ac:spMkLst>
            <pc:docMk/>
            <pc:sldMk cId="934941130" sldId="261"/>
            <ac:spMk id="6" creationId="{74C77E5D-E720-B890-B597-E7FE833A3A34}"/>
          </ac:spMkLst>
        </pc:spChg>
        <pc:spChg chg="mod">
          <ac:chgData name="Paul Frame" userId="ded3f5c5-00e7-408d-9358-fc292cfa5078" providerId="ADAL" clId="{8FD1883A-8948-4AF8-B6F7-6B9E41D11C0C}" dt="2023-01-10T17:26:38.499" v="1123" actId="1036"/>
          <ac:spMkLst>
            <pc:docMk/>
            <pc:sldMk cId="934941130" sldId="261"/>
            <ac:spMk id="16" creationId="{5E163665-BC26-DF45-B331-87081D06CC53}"/>
          </ac:spMkLst>
        </pc:spChg>
        <pc:cxnChg chg="add del mod">
          <ac:chgData name="Paul Frame" userId="ded3f5c5-00e7-408d-9358-fc292cfa5078" providerId="ADAL" clId="{8FD1883A-8948-4AF8-B6F7-6B9E41D11C0C}" dt="2023-01-10T17:40:13.772" v="1490" actId="478"/>
          <ac:cxnSpMkLst>
            <pc:docMk/>
            <pc:sldMk cId="934941130" sldId="261"/>
            <ac:cxnSpMk id="3" creationId="{BC6C93E5-0349-917A-2801-CC61ED29FD7D}"/>
          </ac:cxnSpMkLst>
        </pc:cxnChg>
      </pc:sldChg>
      <pc:sldChg chg="addSp delSp modSp mod">
        <pc:chgData name="Paul Frame" userId="ded3f5c5-00e7-408d-9358-fc292cfa5078" providerId="ADAL" clId="{8FD1883A-8948-4AF8-B6F7-6B9E41D11C0C}" dt="2023-01-18T17:09:20.824" v="1527" actId="6549"/>
        <pc:sldMkLst>
          <pc:docMk/>
          <pc:sldMk cId="1384397395" sldId="262"/>
        </pc:sldMkLst>
        <pc:spChg chg="mod">
          <ac:chgData name="Paul Frame" userId="ded3f5c5-00e7-408d-9358-fc292cfa5078" providerId="ADAL" clId="{8FD1883A-8948-4AF8-B6F7-6B9E41D11C0C}" dt="2023-01-18T17:09:17.151" v="1526" actId="6549"/>
          <ac:spMkLst>
            <pc:docMk/>
            <pc:sldMk cId="1384397395" sldId="262"/>
            <ac:spMk id="2" creationId="{4F865F3D-ABB0-9F45-98FD-D3809E5842F9}"/>
          </ac:spMkLst>
        </pc:spChg>
        <pc:spChg chg="mod">
          <ac:chgData name="Paul Frame" userId="ded3f5c5-00e7-408d-9358-fc292cfa5078" providerId="ADAL" clId="{8FD1883A-8948-4AF8-B6F7-6B9E41D11C0C}" dt="2023-01-10T17:36:38.413" v="1468" actId="6549"/>
          <ac:spMkLst>
            <pc:docMk/>
            <pc:sldMk cId="1384397395" sldId="262"/>
            <ac:spMk id="5" creationId="{2BE02FBB-0518-5843-8619-CB7C01F1B98A}"/>
          </ac:spMkLst>
        </pc:spChg>
        <pc:spChg chg="add mod">
          <ac:chgData name="Paul Frame" userId="ded3f5c5-00e7-408d-9358-fc292cfa5078" providerId="ADAL" clId="{8FD1883A-8948-4AF8-B6F7-6B9E41D11C0C}" dt="2023-01-18T17:09:20.824" v="1527" actId="6549"/>
          <ac:spMkLst>
            <pc:docMk/>
            <pc:sldMk cId="1384397395" sldId="262"/>
            <ac:spMk id="6" creationId="{AE8359CF-CAA1-D88D-CDFA-E1DFD27EEC90}"/>
          </ac:spMkLst>
        </pc:spChg>
        <pc:spChg chg="mod">
          <ac:chgData name="Paul Frame" userId="ded3f5c5-00e7-408d-9358-fc292cfa5078" providerId="ADAL" clId="{8FD1883A-8948-4AF8-B6F7-6B9E41D11C0C}" dt="2023-01-10T17:26:48.915" v="1155" actId="1035"/>
          <ac:spMkLst>
            <pc:docMk/>
            <pc:sldMk cId="1384397395" sldId="262"/>
            <ac:spMk id="16" creationId="{5E163665-BC26-DF45-B331-87081D06CC53}"/>
          </ac:spMkLst>
        </pc:spChg>
        <pc:cxnChg chg="add del mod">
          <ac:chgData name="Paul Frame" userId="ded3f5c5-00e7-408d-9358-fc292cfa5078" providerId="ADAL" clId="{8FD1883A-8948-4AF8-B6F7-6B9E41D11C0C}" dt="2023-01-10T17:40:15.172" v="1491" actId="478"/>
          <ac:cxnSpMkLst>
            <pc:docMk/>
            <pc:sldMk cId="1384397395" sldId="262"/>
            <ac:cxnSpMk id="3" creationId="{46BE55A7-1488-F13B-9F76-A121A255826F}"/>
          </ac:cxnSpMkLst>
        </pc:cxnChg>
      </pc:sldChg>
      <pc:sldChg chg="addSp delSp modSp mod">
        <pc:chgData name="Paul Frame" userId="ded3f5c5-00e7-408d-9358-fc292cfa5078" providerId="ADAL" clId="{8FD1883A-8948-4AF8-B6F7-6B9E41D11C0C}" dt="2023-01-18T17:09:34.120" v="1531" actId="6549"/>
        <pc:sldMkLst>
          <pc:docMk/>
          <pc:sldMk cId="3927052954" sldId="263"/>
        </pc:sldMkLst>
        <pc:spChg chg="mod">
          <ac:chgData name="Paul Frame" userId="ded3f5c5-00e7-408d-9358-fc292cfa5078" providerId="ADAL" clId="{8FD1883A-8948-4AF8-B6F7-6B9E41D11C0C}" dt="2023-01-18T17:09:29.364" v="1530" actId="20577"/>
          <ac:spMkLst>
            <pc:docMk/>
            <pc:sldMk cId="3927052954" sldId="263"/>
            <ac:spMk id="2" creationId="{4F865F3D-ABB0-9F45-98FD-D3809E5842F9}"/>
          </ac:spMkLst>
        </pc:spChg>
        <pc:spChg chg="mod">
          <ac:chgData name="Paul Frame" userId="ded3f5c5-00e7-408d-9358-fc292cfa5078" providerId="ADAL" clId="{8FD1883A-8948-4AF8-B6F7-6B9E41D11C0C}" dt="2023-01-10T17:37:03.448" v="1472" actId="6549"/>
          <ac:spMkLst>
            <pc:docMk/>
            <pc:sldMk cId="3927052954" sldId="263"/>
            <ac:spMk id="5" creationId="{2BE02FBB-0518-5843-8619-CB7C01F1B98A}"/>
          </ac:spMkLst>
        </pc:spChg>
        <pc:spChg chg="add mod">
          <ac:chgData name="Paul Frame" userId="ded3f5c5-00e7-408d-9358-fc292cfa5078" providerId="ADAL" clId="{8FD1883A-8948-4AF8-B6F7-6B9E41D11C0C}" dt="2023-01-18T17:09:34.120" v="1531" actId="6549"/>
          <ac:spMkLst>
            <pc:docMk/>
            <pc:sldMk cId="3927052954" sldId="263"/>
            <ac:spMk id="6" creationId="{B98F2EED-352A-5E25-EA1B-32E5318A603E}"/>
          </ac:spMkLst>
        </pc:spChg>
        <pc:spChg chg="mod">
          <ac:chgData name="Paul Frame" userId="ded3f5c5-00e7-408d-9358-fc292cfa5078" providerId="ADAL" clId="{8FD1883A-8948-4AF8-B6F7-6B9E41D11C0C}" dt="2023-01-10T17:26:56.882" v="1174" actId="1035"/>
          <ac:spMkLst>
            <pc:docMk/>
            <pc:sldMk cId="3927052954" sldId="263"/>
            <ac:spMk id="16" creationId="{5E163665-BC26-DF45-B331-87081D06CC53}"/>
          </ac:spMkLst>
        </pc:spChg>
        <pc:cxnChg chg="add del mod">
          <ac:chgData name="Paul Frame" userId="ded3f5c5-00e7-408d-9358-fc292cfa5078" providerId="ADAL" clId="{8FD1883A-8948-4AF8-B6F7-6B9E41D11C0C}" dt="2023-01-10T17:40:16.558" v="1492" actId="478"/>
          <ac:cxnSpMkLst>
            <pc:docMk/>
            <pc:sldMk cId="3927052954" sldId="263"/>
            <ac:cxnSpMk id="3" creationId="{7C736A12-6248-DB98-455F-66FFC727B758}"/>
          </ac:cxnSpMkLst>
        </pc:cxnChg>
      </pc:sldChg>
      <pc:sldChg chg="addSp delSp modSp mod">
        <pc:chgData name="Paul Frame" userId="ded3f5c5-00e7-408d-9358-fc292cfa5078" providerId="ADAL" clId="{8FD1883A-8948-4AF8-B6F7-6B9E41D11C0C}" dt="2023-01-18T17:09:44.339" v="1533" actId="6549"/>
        <pc:sldMkLst>
          <pc:docMk/>
          <pc:sldMk cId="2950658920" sldId="264"/>
        </pc:sldMkLst>
        <pc:spChg chg="mod">
          <ac:chgData name="Paul Frame" userId="ded3f5c5-00e7-408d-9358-fc292cfa5078" providerId="ADAL" clId="{8FD1883A-8948-4AF8-B6F7-6B9E41D11C0C}" dt="2023-01-18T17:09:41.072" v="1532" actId="6549"/>
          <ac:spMkLst>
            <pc:docMk/>
            <pc:sldMk cId="2950658920" sldId="264"/>
            <ac:spMk id="2" creationId="{4F865F3D-ABB0-9F45-98FD-D3809E5842F9}"/>
          </ac:spMkLst>
        </pc:spChg>
        <pc:spChg chg="mod">
          <ac:chgData name="Paul Frame" userId="ded3f5c5-00e7-408d-9358-fc292cfa5078" providerId="ADAL" clId="{8FD1883A-8948-4AF8-B6F7-6B9E41D11C0C}" dt="2023-01-10T17:37:29.679" v="1476" actId="6549"/>
          <ac:spMkLst>
            <pc:docMk/>
            <pc:sldMk cId="2950658920" sldId="264"/>
            <ac:spMk id="5" creationId="{2BE02FBB-0518-5843-8619-CB7C01F1B98A}"/>
          </ac:spMkLst>
        </pc:spChg>
        <pc:spChg chg="add mod">
          <ac:chgData name="Paul Frame" userId="ded3f5c5-00e7-408d-9358-fc292cfa5078" providerId="ADAL" clId="{8FD1883A-8948-4AF8-B6F7-6B9E41D11C0C}" dt="2023-01-18T17:09:44.339" v="1533" actId="6549"/>
          <ac:spMkLst>
            <pc:docMk/>
            <pc:sldMk cId="2950658920" sldId="264"/>
            <ac:spMk id="6" creationId="{020AB8A7-28A7-BFCF-6214-AEAF9BCD527E}"/>
          </ac:spMkLst>
        </pc:spChg>
        <pc:spChg chg="mod">
          <ac:chgData name="Paul Frame" userId="ded3f5c5-00e7-408d-9358-fc292cfa5078" providerId="ADAL" clId="{8FD1883A-8948-4AF8-B6F7-6B9E41D11C0C}" dt="2023-01-10T17:27:07.295" v="1204" actId="1035"/>
          <ac:spMkLst>
            <pc:docMk/>
            <pc:sldMk cId="2950658920" sldId="264"/>
            <ac:spMk id="16" creationId="{5E163665-BC26-DF45-B331-87081D06CC53}"/>
          </ac:spMkLst>
        </pc:spChg>
        <pc:cxnChg chg="add del mod">
          <ac:chgData name="Paul Frame" userId="ded3f5c5-00e7-408d-9358-fc292cfa5078" providerId="ADAL" clId="{8FD1883A-8948-4AF8-B6F7-6B9E41D11C0C}" dt="2023-01-10T17:40:18.146" v="1493" actId="478"/>
          <ac:cxnSpMkLst>
            <pc:docMk/>
            <pc:sldMk cId="2950658920" sldId="264"/>
            <ac:cxnSpMk id="3" creationId="{37395F78-DD62-D70C-B5AF-A7D506D8991C}"/>
          </ac:cxnSpMkLst>
        </pc:cxnChg>
      </pc:sldChg>
      <pc:sldChg chg="addSp delSp modSp mod">
        <pc:chgData name="Paul Frame" userId="ded3f5c5-00e7-408d-9358-fc292cfa5078" providerId="ADAL" clId="{8FD1883A-8948-4AF8-B6F7-6B9E41D11C0C}" dt="2023-01-18T17:09:55.920" v="1537" actId="6549"/>
        <pc:sldMkLst>
          <pc:docMk/>
          <pc:sldMk cId="3331060605" sldId="265"/>
        </pc:sldMkLst>
        <pc:spChg chg="mod">
          <ac:chgData name="Paul Frame" userId="ded3f5c5-00e7-408d-9358-fc292cfa5078" providerId="ADAL" clId="{8FD1883A-8948-4AF8-B6F7-6B9E41D11C0C}" dt="2023-01-18T17:09:51.552" v="1536" actId="20577"/>
          <ac:spMkLst>
            <pc:docMk/>
            <pc:sldMk cId="3331060605" sldId="265"/>
            <ac:spMk id="2" creationId="{4F865F3D-ABB0-9F45-98FD-D3809E5842F9}"/>
          </ac:spMkLst>
        </pc:spChg>
        <pc:spChg chg="mod">
          <ac:chgData name="Paul Frame" userId="ded3f5c5-00e7-408d-9358-fc292cfa5078" providerId="ADAL" clId="{8FD1883A-8948-4AF8-B6F7-6B9E41D11C0C}" dt="2023-01-10T17:38:04.063" v="1480" actId="6549"/>
          <ac:spMkLst>
            <pc:docMk/>
            <pc:sldMk cId="3331060605" sldId="265"/>
            <ac:spMk id="5" creationId="{2BE02FBB-0518-5843-8619-CB7C01F1B98A}"/>
          </ac:spMkLst>
        </pc:spChg>
        <pc:spChg chg="add mod">
          <ac:chgData name="Paul Frame" userId="ded3f5c5-00e7-408d-9358-fc292cfa5078" providerId="ADAL" clId="{8FD1883A-8948-4AF8-B6F7-6B9E41D11C0C}" dt="2023-01-18T17:09:55.920" v="1537" actId="6549"/>
          <ac:spMkLst>
            <pc:docMk/>
            <pc:sldMk cId="3331060605" sldId="265"/>
            <ac:spMk id="6" creationId="{1B84E6C6-5EC0-D5A7-A74F-FC45EA1D10BA}"/>
          </ac:spMkLst>
        </pc:spChg>
        <pc:spChg chg="mod">
          <ac:chgData name="Paul Frame" userId="ded3f5c5-00e7-408d-9358-fc292cfa5078" providerId="ADAL" clId="{8FD1883A-8948-4AF8-B6F7-6B9E41D11C0C}" dt="2023-01-10T17:27:12.934" v="1219" actId="1035"/>
          <ac:spMkLst>
            <pc:docMk/>
            <pc:sldMk cId="3331060605" sldId="265"/>
            <ac:spMk id="16" creationId="{5E163665-BC26-DF45-B331-87081D06CC53}"/>
          </ac:spMkLst>
        </pc:spChg>
        <pc:cxnChg chg="add del mod">
          <ac:chgData name="Paul Frame" userId="ded3f5c5-00e7-408d-9358-fc292cfa5078" providerId="ADAL" clId="{8FD1883A-8948-4AF8-B6F7-6B9E41D11C0C}" dt="2023-01-10T17:40:19.499" v="1494" actId="478"/>
          <ac:cxnSpMkLst>
            <pc:docMk/>
            <pc:sldMk cId="3331060605" sldId="265"/>
            <ac:cxnSpMk id="3" creationId="{D90DC9E7-790A-4288-C1F2-9B2FD4938119}"/>
          </ac:cxnSpMkLst>
        </pc:cxnChg>
      </pc:sldChg>
      <pc:sldChg chg="addSp delSp modSp mod">
        <pc:chgData name="Paul Frame" userId="ded3f5c5-00e7-408d-9358-fc292cfa5078" providerId="ADAL" clId="{8FD1883A-8948-4AF8-B6F7-6B9E41D11C0C}" dt="2023-01-18T17:10:08.148" v="1539" actId="6549"/>
        <pc:sldMkLst>
          <pc:docMk/>
          <pc:sldMk cId="2811686710" sldId="266"/>
        </pc:sldMkLst>
        <pc:spChg chg="add mod">
          <ac:chgData name="Paul Frame" userId="ded3f5c5-00e7-408d-9358-fc292cfa5078" providerId="ADAL" clId="{8FD1883A-8948-4AF8-B6F7-6B9E41D11C0C}" dt="2023-01-18T17:10:08.148" v="1539" actId="6549"/>
          <ac:spMkLst>
            <pc:docMk/>
            <pc:sldMk cId="2811686710" sldId="266"/>
            <ac:spMk id="3" creationId="{8491449E-6C53-96EC-74CD-FFF0282DE0C2}"/>
          </ac:spMkLst>
        </pc:spChg>
        <pc:spChg chg="mod">
          <ac:chgData name="Paul Frame" userId="ded3f5c5-00e7-408d-9358-fc292cfa5078" providerId="ADAL" clId="{8FD1883A-8948-4AF8-B6F7-6B9E41D11C0C}" dt="2023-01-10T17:38:26.105" v="1484" actId="6549"/>
          <ac:spMkLst>
            <pc:docMk/>
            <pc:sldMk cId="2811686710" sldId="266"/>
            <ac:spMk id="5" creationId="{2BE02FBB-0518-5843-8619-CB7C01F1B98A}"/>
          </ac:spMkLst>
        </pc:spChg>
        <pc:spChg chg="mod">
          <ac:chgData name="Paul Frame" userId="ded3f5c5-00e7-408d-9358-fc292cfa5078" providerId="ADAL" clId="{8FD1883A-8948-4AF8-B6F7-6B9E41D11C0C}" dt="2023-01-18T17:10:03.403" v="1538" actId="6549"/>
          <ac:spMkLst>
            <pc:docMk/>
            <pc:sldMk cId="2811686710" sldId="266"/>
            <ac:spMk id="6" creationId="{8F1EBAE7-4725-C86D-5653-B1CD0CB86882}"/>
          </ac:spMkLst>
        </pc:spChg>
        <pc:spChg chg="mod">
          <ac:chgData name="Paul Frame" userId="ded3f5c5-00e7-408d-9358-fc292cfa5078" providerId="ADAL" clId="{8FD1883A-8948-4AF8-B6F7-6B9E41D11C0C}" dt="2023-01-10T17:27:22.251" v="1247" actId="1035"/>
          <ac:spMkLst>
            <pc:docMk/>
            <pc:sldMk cId="2811686710" sldId="266"/>
            <ac:spMk id="16" creationId="{5E163665-BC26-DF45-B331-87081D06CC53}"/>
          </ac:spMkLst>
        </pc:spChg>
        <pc:cxnChg chg="add del mod">
          <ac:chgData name="Paul Frame" userId="ded3f5c5-00e7-408d-9358-fc292cfa5078" providerId="ADAL" clId="{8FD1883A-8948-4AF8-B6F7-6B9E41D11C0C}" dt="2023-01-10T17:40:20.767" v="1495" actId="478"/>
          <ac:cxnSpMkLst>
            <pc:docMk/>
            <pc:sldMk cId="2811686710" sldId="266"/>
            <ac:cxnSpMk id="2" creationId="{626DFA4D-44C6-CA8C-11F1-33764C6CF976}"/>
          </ac:cxnSpMkLst>
        </pc:cxnChg>
      </pc:sldChg>
      <pc:sldChg chg="addSp delSp modSp mod">
        <pc:chgData name="Paul Frame" userId="ded3f5c5-00e7-408d-9358-fc292cfa5078" providerId="ADAL" clId="{8FD1883A-8948-4AF8-B6F7-6B9E41D11C0C}" dt="2023-01-10T17:40:23.410" v="1497" actId="478"/>
        <pc:sldMkLst>
          <pc:docMk/>
          <pc:sldMk cId="1951104676" sldId="267"/>
        </pc:sldMkLst>
        <pc:spChg chg="mod">
          <ac:chgData name="Paul Frame" userId="ded3f5c5-00e7-408d-9358-fc292cfa5078" providerId="ADAL" clId="{8FD1883A-8948-4AF8-B6F7-6B9E41D11C0C}" dt="2023-01-10T17:33:25.931" v="1440" actId="20577"/>
          <ac:spMkLst>
            <pc:docMk/>
            <pc:sldMk cId="1951104676" sldId="267"/>
            <ac:spMk id="2" creationId="{4F865F3D-ABB0-9F45-98FD-D3809E5842F9}"/>
          </ac:spMkLst>
        </pc:spChg>
        <pc:spChg chg="mod">
          <ac:chgData name="Paul Frame" userId="ded3f5c5-00e7-408d-9358-fc292cfa5078" providerId="ADAL" clId="{8FD1883A-8948-4AF8-B6F7-6B9E41D11C0C}" dt="2023-01-10T17:35:40.405" v="1455" actId="6549"/>
          <ac:spMkLst>
            <pc:docMk/>
            <pc:sldMk cId="1951104676" sldId="267"/>
            <ac:spMk id="5" creationId="{2BE02FBB-0518-5843-8619-CB7C01F1B98A}"/>
          </ac:spMkLst>
        </pc:spChg>
        <pc:spChg chg="add mod">
          <ac:chgData name="Paul Frame" userId="ded3f5c5-00e7-408d-9358-fc292cfa5078" providerId="ADAL" clId="{8FD1883A-8948-4AF8-B6F7-6B9E41D11C0C}" dt="2023-01-10T17:35:33.384" v="1454" actId="6549"/>
          <ac:spMkLst>
            <pc:docMk/>
            <pc:sldMk cId="1951104676" sldId="267"/>
            <ac:spMk id="6" creationId="{39AD3103-27FB-C1AF-DB31-1358E55383E5}"/>
          </ac:spMkLst>
        </pc:spChg>
        <pc:spChg chg="mod">
          <ac:chgData name="Paul Frame" userId="ded3f5c5-00e7-408d-9358-fc292cfa5078" providerId="ADAL" clId="{8FD1883A-8948-4AF8-B6F7-6B9E41D11C0C}" dt="2023-01-10T17:27:36.361" v="1293" actId="1036"/>
          <ac:spMkLst>
            <pc:docMk/>
            <pc:sldMk cId="1951104676" sldId="267"/>
            <ac:spMk id="16" creationId="{5E163665-BC26-DF45-B331-87081D06CC53}"/>
          </ac:spMkLst>
        </pc:spChg>
        <pc:cxnChg chg="add del mod">
          <ac:chgData name="Paul Frame" userId="ded3f5c5-00e7-408d-9358-fc292cfa5078" providerId="ADAL" clId="{8FD1883A-8948-4AF8-B6F7-6B9E41D11C0C}" dt="2023-01-10T17:40:23.410" v="1497" actId="478"/>
          <ac:cxnSpMkLst>
            <pc:docMk/>
            <pc:sldMk cId="1951104676" sldId="267"/>
            <ac:cxnSpMk id="3" creationId="{411ABF82-E9D0-5DCD-BC32-546D8BF78105}"/>
          </ac:cxnSpMkLst>
        </pc:cxnChg>
      </pc:sldChg>
      <pc:sldChg chg="addSp delSp modSp mod">
        <pc:chgData name="Paul Frame" userId="ded3f5c5-00e7-408d-9358-fc292cfa5078" providerId="ADAL" clId="{8FD1883A-8948-4AF8-B6F7-6B9E41D11C0C}" dt="2023-01-10T17:40:22.030" v="1496" actId="478"/>
        <pc:sldMkLst>
          <pc:docMk/>
          <pc:sldMk cId="342144596" sldId="268"/>
        </pc:sldMkLst>
        <pc:spChg chg="mod">
          <ac:chgData name="Paul Frame" userId="ded3f5c5-00e7-408d-9358-fc292cfa5078" providerId="ADAL" clId="{8FD1883A-8948-4AF8-B6F7-6B9E41D11C0C}" dt="2023-01-10T17:33:19.052" v="1431" actId="20577"/>
          <ac:spMkLst>
            <pc:docMk/>
            <pc:sldMk cId="342144596" sldId="268"/>
            <ac:spMk id="2" creationId="{4F865F3D-ABB0-9F45-98FD-D3809E5842F9}"/>
          </ac:spMkLst>
        </pc:spChg>
        <pc:spChg chg="mod">
          <ac:chgData name="Paul Frame" userId="ded3f5c5-00e7-408d-9358-fc292cfa5078" providerId="ADAL" clId="{8FD1883A-8948-4AF8-B6F7-6B9E41D11C0C}" dt="2023-01-10T17:35:22.735" v="1453" actId="6549"/>
          <ac:spMkLst>
            <pc:docMk/>
            <pc:sldMk cId="342144596" sldId="268"/>
            <ac:spMk id="5" creationId="{2BE02FBB-0518-5843-8619-CB7C01F1B98A}"/>
          </ac:spMkLst>
        </pc:spChg>
        <pc:spChg chg="add mod">
          <ac:chgData name="Paul Frame" userId="ded3f5c5-00e7-408d-9358-fc292cfa5078" providerId="ADAL" clId="{8FD1883A-8948-4AF8-B6F7-6B9E41D11C0C}" dt="2023-01-10T17:35:17.454" v="1452" actId="6549"/>
          <ac:spMkLst>
            <pc:docMk/>
            <pc:sldMk cId="342144596" sldId="268"/>
            <ac:spMk id="6" creationId="{E3F9B8E4-D694-2F14-47AC-0E83608BF744}"/>
          </ac:spMkLst>
        </pc:spChg>
        <pc:spChg chg="mod">
          <ac:chgData name="Paul Frame" userId="ded3f5c5-00e7-408d-9358-fc292cfa5078" providerId="ADAL" clId="{8FD1883A-8948-4AF8-B6F7-6B9E41D11C0C}" dt="2023-01-10T17:27:28.515" v="1267" actId="1036"/>
          <ac:spMkLst>
            <pc:docMk/>
            <pc:sldMk cId="342144596" sldId="268"/>
            <ac:spMk id="16" creationId="{5E163665-BC26-DF45-B331-87081D06CC53}"/>
          </ac:spMkLst>
        </pc:spChg>
        <pc:cxnChg chg="add del mod">
          <ac:chgData name="Paul Frame" userId="ded3f5c5-00e7-408d-9358-fc292cfa5078" providerId="ADAL" clId="{8FD1883A-8948-4AF8-B6F7-6B9E41D11C0C}" dt="2023-01-10T17:40:22.030" v="1496" actId="478"/>
          <ac:cxnSpMkLst>
            <pc:docMk/>
            <pc:sldMk cId="342144596" sldId="268"/>
            <ac:cxnSpMk id="3" creationId="{E7AB4724-3CC2-467A-EDD0-C1FF8D9B0B62}"/>
          </ac:cxnSpMkLst>
        </pc:cxnChg>
      </pc:sldChg>
      <pc:sldMasterChg chg="modSldLayout">
        <pc:chgData name="Paul Frame" userId="ded3f5c5-00e7-408d-9358-fc292cfa5078" providerId="ADAL" clId="{8FD1883A-8948-4AF8-B6F7-6B9E41D11C0C}" dt="2023-01-10T18:55:44.420" v="1498"/>
        <pc:sldMasterMkLst>
          <pc:docMk/>
          <pc:sldMasterMk cId="2139821026" sldId="2147483723"/>
        </pc:sldMasterMkLst>
        <pc:sldLayoutChg chg="modSp mod">
          <pc:chgData name="Paul Frame" userId="ded3f5c5-00e7-408d-9358-fc292cfa5078" providerId="ADAL" clId="{8FD1883A-8948-4AF8-B6F7-6B9E41D11C0C}" dt="2023-01-10T18:55:44.420" v="1498"/>
          <pc:sldLayoutMkLst>
            <pc:docMk/>
            <pc:sldMasterMk cId="2139821026" sldId="2147483723"/>
            <pc:sldLayoutMk cId="1186787598" sldId="2147483743"/>
          </pc:sldLayoutMkLst>
          <pc:spChg chg="mod">
            <ac:chgData name="Paul Frame" userId="ded3f5c5-00e7-408d-9358-fc292cfa5078" providerId="ADAL" clId="{8FD1883A-8948-4AF8-B6F7-6B9E41D11C0C}" dt="2023-01-10T18:55:44.420" v="1498"/>
            <ac:spMkLst>
              <pc:docMk/>
              <pc:sldMasterMk cId="2139821026" sldId="2147483723"/>
              <pc:sldLayoutMk cId="1186787598" sldId="2147483743"/>
              <ac:spMk id="2" creationId="{00000000-0000-0000-0000-000000000000}"/>
            </ac:spMkLst>
          </pc:spChg>
        </pc:sldLayoutChg>
      </pc:sldMasterChg>
    </pc:docChg>
  </pc:docChgLst>
  <pc:docChgLst>
    <pc:chgData name="Jen Wilson" userId="000f367a-3246-491c-88b4-803a33f58a8b" providerId="ADAL" clId="{E25D2127-9493-E74E-A320-F1D4EAEEDE1E}"/>
    <pc:docChg chg="custSel delSld modSld modMainMaster">
      <pc:chgData name="Jen Wilson" userId="000f367a-3246-491c-88b4-803a33f58a8b" providerId="ADAL" clId="{E25D2127-9493-E74E-A320-F1D4EAEEDE1E}" dt="2023-01-10T20:18:56.673" v="48" actId="2696"/>
      <pc:docMkLst>
        <pc:docMk/>
      </pc:docMkLst>
      <pc:sldChg chg="modSp mod">
        <pc:chgData name="Jen Wilson" userId="000f367a-3246-491c-88b4-803a33f58a8b" providerId="ADAL" clId="{E25D2127-9493-E74E-A320-F1D4EAEEDE1E}" dt="2023-01-09T19:11:37.631" v="30" actId="20577"/>
        <pc:sldMkLst>
          <pc:docMk/>
          <pc:sldMk cId="2568577569" sldId="259"/>
        </pc:sldMkLst>
        <pc:spChg chg="mod">
          <ac:chgData name="Jen Wilson" userId="000f367a-3246-491c-88b4-803a33f58a8b" providerId="ADAL" clId="{E25D2127-9493-E74E-A320-F1D4EAEEDE1E}" dt="2023-01-09T19:11:37.631" v="30" actId="20577"/>
          <ac:spMkLst>
            <pc:docMk/>
            <pc:sldMk cId="2568577569" sldId="259"/>
            <ac:spMk id="5" creationId="{2BE02FBB-0518-5843-8619-CB7C01F1B98A}"/>
          </ac:spMkLst>
        </pc:spChg>
      </pc:sldChg>
      <pc:sldChg chg="modSp mod">
        <pc:chgData name="Jen Wilson" userId="000f367a-3246-491c-88b4-803a33f58a8b" providerId="ADAL" clId="{E25D2127-9493-E74E-A320-F1D4EAEEDE1E}" dt="2023-01-09T19:11:41.160" v="32" actId="20577"/>
        <pc:sldMkLst>
          <pc:docMk/>
          <pc:sldMk cId="2729445446" sldId="260"/>
        </pc:sldMkLst>
        <pc:spChg chg="mod">
          <ac:chgData name="Jen Wilson" userId="000f367a-3246-491c-88b4-803a33f58a8b" providerId="ADAL" clId="{E25D2127-9493-E74E-A320-F1D4EAEEDE1E}" dt="2023-01-09T19:11:41.160" v="32" actId="20577"/>
          <ac:spMkLst>
            <pc:docMk/>
            <pc:sldMk cId="2729445446" sldId="260"/>
            <ac:spMk id="5" creationId="{2BE02FBB-0518-5843-8619-CB7C01F1B98A}"/>
          </ac:spMkLst>
        </pc:spChg>
      </pc:sldChg>
      <pc:sldChg chg="modSp mod">
        <pc:chgData name="Jen Wilson" userId="000f367a-3246-491c-88b4-803a33f58a8b" providerId="ADAL" clId="{E25D2127-9493-E74E-A320-F1D4EAEEDE1E}" dt="2023-01-09T19:11:46.113" v="34" actId="20577"/>
        <pc:sldMkLst>
          <pc:docMk/>
          <pc:sldMk cId="934941130" sldId="261"/>
        </pc:sldMkLst>
        <pc:spChg chg="mod">
          <ac:chgData name="Jen Wilson" userId="000f367a-3246-491c-88b4-803a33f58a8b" providerId="ADAL" clId="{E25D2127-9493-E74E-A320-F1D4EAEEDE1E}" dt="2023-01-09T19:11:46.113" v="34" actId="20577"/>
          <ac:spMkLst>
            <pc:docMk/>
            <pc:sldMk cId="934941130" sldId="261"/>
            <ac:spMk id="5" creationId="{2BE02FBB-0518-5843-8619-CB7C01F1B98A}"/>
          </ac:spMkLst>
        </pc:spChg>
      </pc:sldChg>
      <pc:sldChg chg="modSp mod">
        <pc:chgData name="Jen Wilson" userId="000f367a-3246-491c-88b4-803a33f58a8b" providerId="ADAL" clId="{E25D2127-9493-E74E-A320-F1D4EAEEDE1E}" dt="2023-01-09T19:11:49.323" v="36" actId="20577"/>
        <pc:sldMkLst>
          <pc:docMk/>
          <pc:sldMk cId="1384397395" sldId="262"/>
        </pc:sldMkLst>
        <pc:spChg chg="mod">
          <ac:chgData name="Jen Wilson" userId="000f367a-3246-491c-88b4-803a33f58a8b" providerId="ADAL" clId="{E25D2127-9493-E74E-A320-F1D4EAEEDE1E}" dt="2023-01-09T19:11:49.323" v="36" actId="20577"/>
          <ac:spMkLst>
            <pc:docMk/>
            <pc:sldMk cId="1384397395" sldId="262"/>
            <ac:spMk id="5" creationId="{2BE02FBB-0518-5843-8619-CB7C01F1B98A}"/>
          </ac:spMkLst>
        </pc:spChg>
      </pc:sldChg>
      <pc:sldChg chg="modSp mod">
        <pc:chgData name="Jen Wilson" userId="000f367a-3246-491c-88b4-803a33f58a8b" providerId="ADAL" clId="{E25D2127-9493-E74E-A320-F1D4EAEEDE1E}" dt="2023-01-09T19:11:53.072" v="38" actId="20577"/>
        <pc:sldMkLst>
          <pc:docMk/>
          <pc:sldMk cId="3927052954" sldId="263"/>
        </pc:sldMkLst>
        <pc:spChg chg="mod">
          <ac:chgData name="Jen Wilson" userId="000f367a-3246-491c-88b4-803a33f58a8b" providerId="ADAL" clId="{E25D2127-9493-E74E-A320-F1D4EAEEDE1E}" dt="2023-01-09T19:11:53.072" v="38" actId="20577"/>
          <ac:spMkLst>
            <pc:docMk/>
            <pc:sldMk cId="3927052954" sldId="263"/>
            <ac:spMk id="5" creationId="{2BE02FBB-0518-5843-8619-CB7C01F1B98A}"/>
          </ac:spMkLst>
        </pc:spChg>
      </pc:sldChg>
      <pc:sldChg chg="modSp mod">
        <pc:chgData name="Jen Wilson" userId="000f367a-3246-491c-88b4-803a33f58a8b" providerId="ADAL" clId="{E25D2127-9493-E74E-A320-F1D4EAEEDE1E}" dt="2023-01-09T19:11:57.331" v="40" actId="20577"/>
        <pc:sldMkLst>
          <pc:docMk/>
          <pc:sldMk cId="2950658920" sldId="264"/>
        </pc:sldMkLst>
        <pc:spChg chg="mod">
          <ac:chgData name="Jen Wilson" userId="000f367a-3246-491c-88b4-803a33f58a8b" providerId="ADAL" clId="{E25D2127-9493-E74E-A320-F1D4EAEEDE1E}" dt="2023-01-09T19:11:57.331" v="40" actId="20577"/>
          <ac:spMkLst>
            <pc:docMk/>
            <pc:sldMk cId="2950658920" sldId="264"/>
            <ac:spMk id="5" creationId="{2BE02FBB-0518-5843-8619-CB7C01F1B98A}"/>
          </ac:spMkLst>
        </pc:spChg>
      </pc:sldChg>
      <pc:sldChg chg="modSp mod">
        <pc:chgData name="Jen Wilson" userId="000f367a-3246-491c-88b4-803a33f58a8b" providerId="ADAL" clId="{E25D2127-9493-E74E-A320-F1D4EAEEDE1E}" dt="2023-01-09T19:12:00.306" v="42" actId="20577"/>
        <pc:sldMkLst>
          <pc:docMk/>
          <pc:sldMk cId="3331060605" sldId="265"/>
        </pc:sldMkLst>
        <pc:spChg chg="mod">
          <ac:chgData name="Jen Wilson" userId="000f367a-3246-491c-88b4-803a33f58a8b" providerId="ADAL" clId="{E25D2127-9493-E74E-A320-F1D4EAEEDE1E}" dt="2023-01-09T19:12:00.306" v="42" actId="20577"/>
          <ac:spMkLst>
            <pc:docMk/>
            <pc:sldMk cId="3331060605" sldId="265"/>
            <ac:spMk id="5" creationId="{2BE02FBB-0518-5843-8619-CB7C01F1B98A}"/>
          </ac:spMkLst>
        </pc:spChg>
      </pc:sldChg>
      <pc:sldChg chg="addSp delSp modSp mod">
        <pc:chgData name="Jen Wilson" userId="000f367a-3246-491c-88b4-803a33f58a8b" providerId="ADAL" clId="{E25D2127-9493-E74E-A320-F1D4EAEEDE1E}" dt="2023-01-09T19:12:03.208" v="44" actId="20577"/>
        <pc:sldMkLst>
          <pc:docMk/>
          <pc:sldMk cId="2811686710" sldId="266"/>
        </pc:sldMkLst>
        <pc:spChg chg="del">
          <ac:chgData name="Jen Wilson" userId="000f367a-3246-491c-88b4-803a33f58a8b" providerId="ADAL" clId="{E25D2127-9493-E74E-A320-F1D4EAEEDE1E}" dt="2023-01-09T19:08:05.362" v="25" actId="478"/>
          <ac:spMkLst>
            <pc:docMk/>
            <pc:sldMk cId="2811686710" sldId="266"/>
            <ac:spMk id="2" creationId="{4F865F3D-ABB0-9F45-98FD-D3809E5842F9}"/>
          </ac:spMkLst>
        </pc:spChg>
        <pc:spChg chg="mod">
          <ac:chgData name="Jen Wilson" userId="000f367a-3246-491c-88b4-803a33f58a8b" providerId="ADAL" clId="{E25D2127-9493-E74E-A320-F1D4EAEEDE1E}" dt="2023-01-09T19:12:03.208" v="44" actId="20577"/>
          <ac:spMkLst>
            <pc:docMk/>
            <pc:sldMk cId="2811686710" sldId="266"/>
            <ac:spMk id="5" creationId="{2BE02FBB-0518-5843-8619-CB7C01F1B98A}"/>
          </ac:spMkLst>
        </pc:spChg>
        <pc:spChg chg="add mod">
          <ac:chgData name="Jen Wilson" userId="000f367a-3246-491c-88b4-803a33f58a8b" providerId="ADAL" clId="{E25D2127-9493-E74E-A320-F1D4EAEEDE1E}" dt="2023-01-09T19:08:06.352" v="26"/>
          <ac:spMkLst>
            <pc:docMk/>
            <pc:sldMk cId="2811686710" sldId="266"/>
            <ac:spMk id="6" creationId="{8F1EBAE7-4725-C86D-5653-B1CD0CB86882}"/>
          </ac:spMkLst>
        </pc:spChg>
      </pc:sldChg>
      <pc:sldChg chg="del">
        <pc:chgData name="Jen Wilson" userId="000f367a-3246-491c-88b4-803a33f58a8b" providerId="ADAL" clId="{E25D2127-9493-E74E-A320-F1D4EAEEDE1E}" dt="2023-01-10T20:18:56.673" v="48" actId="2696"/>
        <pc:sldMkLst>
          <pc:docMk/>
          <pc:sldMk cId="1951104676" sldId="267"/>
        </pc:sldMkLst>
      </pc:sldChg>
      <pc:sldChg chg="modSp del mod">
        <pc:chgData name="Jen Wilson" userId="000f367a-3246-491c-88b4-803a33f58a8b" providerId="ADAL" clId="{E25D2127-9493-E74E-A320-F1D4EAEEDE1E}" dt="2023-01-10T20:18:56.203" v="47" actId="2696"/>
        <pc:sldMkLst>
          <pc:docMk/>
          <pc:sldMk cId="342144596" sldId="268"/>
        </pc:sldMkLst>
        <pc:spChg chg="mod">
          <ac:chgData name="Jen Wilson" userId="000f367a-3246-491c-88b4-803a33f58a8b" providerId="ADAL" clId="{E25D2127-9493-E74E-A320-F1D4EAEEDE1E}" dt="2023-01-09T19:12:06.634" v="46" actId="20577"/>
          <ac:spMkLst>
            <pc:docMk/>
            <pc:sldMk cId="342144596" sldId="268"/>
            <ac:spMk id="5" creationId="{2BE02FBB-0518-5843-8619-CB7C01F1B98A}"/>
          </ac:spMkLst>
        </pc:spChg>
      </pc:sldChg>
      <pc:sldMasterChg chg="modSldLayout">
        <pc:chgData name="Jen Wilson" userId="000f367a-3246-491c-88b4-803a33f58a8b" providerId="ADAL" clId="{E25D2127-9493-E74E-A320-F1D4EAEEDE1E}" dt="2023-01-09T17:06:14.880" v="6" actId="207"/>
        <pc:sldMasterMkLst>
          <pc:docMk/>
          <pc:sldMasterMk cId="2139821026" sldId="2147483723"/>
        </pc:sldMasterMkLst>
        <pc:sldLayoutChg chg="modSp mod">
          <pc:chgData name="Jen Wilson" userId="000f367a-3246-491c-88b4-803a33f58a8b" providerId="ADAL" clId="{E25D2127-9493-E74E-A320-F1D4EAEEDE1E}" dt="2023-01-09T17:06:14.880" v="6" actId="207"/>
          <pc:sldLayoutMkLst>
            <pc:docMk/>
            <pc:sldMasterMk cId="2139821026" sldId="2147483723"/>
            <pc:sldLayoutMk cId="1186787598" sldId="2147483743"/>
          </pc:sldLayoutMkLst>
          <pc:spChg chg="mod">
            <ac:chgData name="Jen Wilson" userId="000f367a-3246-491c-88b4-803a33f58a8b" providerId="ADAL" clId="{E25D2127-9493-E74E-A320-F1D4EAEEDE1E}" dt="2023-01-09T17:06:14.880" v="6" actId="207"/>
            <ac:spMkLst>
              <pc:docMk/>
              <pc:sldMasterMk cId="2139821026" sldId="2147483723"/>
              <pc:sldLayoutMk cId="1186787598" sldId="2147483743"/>
              <ac:spMk id="2"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730928086645034E-2"/>
          <c:y val="0.15090448920342497"/>
          <c:w val="0.91726907191335494"/>
          <c:h val="0.647211637994063"/>
        </c:manualLayout>
      </c:layout>
      <c:barChart>
        <c:barDir val="col"/>
        <c:grouping val="stacked"/>
        <c:varyColors val="0"/>
        <c:ser>
          <c:idx val="0"/>
          <c:order val="0"/>
          <c:tx>
            <c:strRef>
              <c:f>Sheet1!$C$1</c:f>
              <c:strCache>
                <c:ptCount val="1"/>
                <c:pt idx="0">
                  <c:v>Premium contributions</c:v>
                </c:pt>
              </c:strCache>
            </c:strRef>
          </c:tx>
          <c:spPr>
            <a:solidFill>
              <a:schemeClr val="tx2"/>
            </a:solidFill>
            <a:ln>
              <a:noFill/>
            </a:ln>
            <a:effectLst/>
          </c:spPr>
          <c:invertIfNegative val="0"/>
          <c:cat>
            <c:multiLvlStrRef>
              <c:f>Sheet1!$A$2:$B$11</c:f>
              <c:multiLvlStrCache>
                <c:ptCount val="10"/>
                <c:lvl>
                  <c:pt idx="0">
                    <c:v>IRA</c:v>
                  </c:pt>
                  <c:pt idx="1">
                    <c:v>Health 
reform</c:v>
                  </c:pt>
                  <c:pt idx="2">
                    <c:v>IRA</c:v>
                  </c:pt>
                  <c:pt idx="3">
                    <c:v>Health 
reform</c:v>
                  </c:pt>
                  <c:pt idx="4">
                    <c:v>IRA</c:v>
                  </c:pt>
                  <c:pt idx="5">
                    <c:v>Health 
reform</c:v>
                  </c:pt>
                  <c:pt idx="6">
                    <c:v>IRA</c:v>
                  </c:pt>
                  <c:pt idx="7">
                    <c:v>Health 
reform</c:v>
                  </c:pt>
                  <c:pt idx="8">
                    <c:v>IRA</c:v>
                  </c:pt>
                  <c:pt idx="9">
                    <c:v>Health 
reform</c:v>
                  </c:pt>
                </c:lvl>
                <c:lvl>
                  <c:pt idx="0">
                    <c:v>Lowest quintile 
of spenders</c:v>
                  </c:pt>
                  <c:pt idx="2">
                    <c:v>2nd quintile 
of spenders</c:v>
                  </c:pt>
                  <c:pt idx="4">
                    <c:v>Middle quintile 
of spenders</c:v>
                  </c:pt>
                  <c:pt idx="6">
                    <c:v>4th quintile 
of spenders</c:v>
                  </c:pt>
                  <c:pt idx="8">
                    <c:v>Highest quintile 
of spenders</c:v>
                  </c:pt>
                </c:lvl>
              </c:multiLvlStrCache>
            </c:multiLvlStrRef>
          </c:cat>
          <c:val>
            <c:numRef>
              <c:f>Sheet1!$C$2:$C$11</c:f>
              <c:numCache>
                <c:formatCode>"$"#,##0_);[Red]\("$"#,##0\)</c:formatCode>
                <c:ptCount val="10"/>
                <c:pt idx="0">
                  <c:v>13</c:v>
                </c:pt>
                <c:pt idx="1">
                  <c:v>15</c:v>
                </c:pt>
                <c:pt idx="2">
                  <c:v>121</c:v>
                </c:pt>
                <c:pt idx="3">
                  <c:v>138</c:v>
                </c:pt>
                <c:pt idx="4">
                  <c:v>476</c:v>
                </c:pt>
                <c:pt idx="5">
                  <c:v>514</c:v>
                </c:pt>
                <c:pt idx="6">
                  <c:v>1929</c:v>
                </c:pt>
                <c:pt idx="7">
                  <c:v>1761</c:v>
                </c:pt>
                <c:pt idx="8">
                  <c:v>4689</c:v>
                </c:pt>
                <c:pt idx="9">
                  <c:v>4430</c:v>
                </c:pt>
              </c:numCache>
            </c:numRef>
          </c:val>
          <c:extLst>
            <c:ext xmlns:c16="http://schemas.microsoft.com/office/drawing/2014/chart" uri="{C3380CC4-5D6E-409C-BE32-E72D297353CC}">
              <c16:uniqueId val="{00000000-6FC8-0341-A1E4-9A26BAF70B00}"/>
            </c:ext>
          </c:extLst>
        </c:ser>
        <c:ser>
          <c:idx val="1"/>
          <c:order val="1"/>
          <c:tx>
            <c:strRef>
              <c:f>Sheet1!$D$1</c:f>
              <c:strCache>
                <c:ptCount val="1"/>
                <c:pt idx="0">
                  <c:v>Out-of-pocket costs for health care services</c:v>
                </c:pt>
              </c:strCache>
            </c:strRef>
          </c:tx>
          <c:spPr>
            <a:solidFill>
              <a:schemeClr val="bg2"/>
            </a:solidFill>
            <a:ln>
              <a:noFill/>
            </a:ln>
            <a:effectLst/>
          </c:spPr>
          <c:invertIfNegative val="0"/>
          <c:cat>
            <c:multiLvlStrRef>
              <c:f>Sheet1!$A$2:$B$11</c:f>
              <c:multiLvlStrCache>
                <c:ptCount val="10"/>
                <c:lvl>
                  <c:pt idx="0">
                    <c:v>IRA</c:v>
                  </c:pt>
                  <c:pt idx="1">
                    <c:v>Health 
reform</c:v>
                  </c:pt>
                  <c:pt idx="2">
                    <c:v>IRA</c:v>
                  </c:pt>
                  <c:pt idx="3">
                    <c:v>Health 
reform</c:v>
                  </c:pt>
                  <c:pt idx="4">
                    <c:v>IRA</c:v>
                  </c:pt>
                  <c:pt idx="5">
                    <c:v>Health 
reform</c:v>
                  </c:pt>
                  <c:pt idx="6">
                    <c:v>IRA</c:v>
                  </c:pt>
                  <c:pt idx="7">
                    <c:v>Health 
reform</c:v>
                  </c:pt>
                  <c:pt idx="8">
                    <c:v>IRA</c:v>
                  </c:pt>
                  <c:pt idx="9">
                    <c:v>Health 
reform</c:v>
                  </c:pt>
                </c:lvl>
                <c:lvl>
                  <c:pt idx="0">
                    <c:v>Lowest quintile 
of spenders</c:v>
                  </c:pt>
                  <c:pt idx="2">
                    <c:v>2nd quintile 
of spenders</c:v>
                  </c:pt>
                  <c:pt idx="4">
                    <c:v>Middle quintile 
of spenders</c:v>
                  </c:pt>
                  <c:pt idx="6">
                    <c:v>4th quintile 
of spenders</c:v>
                  </c:pt>
                  <c:pt idx="8">
                    <c:v>Highest quintile 
of spenders</c:v>
                  </c:pt>
                </c:lvl>
              </c:multiLvlStrCache>
            </c:multiLvlStrRef>
          </c:cat>
          <c:val>
            <c:numRef>
              <c:f>Sheet1!$D$2:$D$11</c:f>
              <c:numCache>
                <c:formatCode>"$"#,##0_);[Red]\("$"#,##0\)</c:formatCode>
                <c:ptCount val="10"/>
                <c:pt idx="0">
                  <c:v>63</c:v>
                </c:pt>
                <c:pt idx="1">
                  <c:v>88</c:v>
                </c:pt>
                <c:pt idx="2">
                  <c:v>443</c:v>
                </c:pt>
                <c:pt idx="3">
                  <c:v>362</c:v>
                </c:pt>
                <c:pt idx="4">
                  <c:v>1207</c:v>
                </c:pt>
                <c:pt idx="5">
                  <c:v>913</c:v>
                </c:pt>
                <c:pt idx="6">
                  <c:v>2224</c:v>
                </c:pt>
                <c:pt idx="7">
                  <c:v>1810</c:v>
                </c:pt>
                <c:pt idx="8">
                  <c:v>4564</c:v>
                </c:pt>
                <c:pt idx="9">
                  <c:v>3952</c:v>
                </c:pt>
              </c:numCache>
            </c:numRef>
          </c:val>
          <c:extLst>
            <c:ext xmlns:c16="http://schemas.microsoft.com/office/drawing/2014/chart" uri="{C3380CC4-5D6E-409C-BE32-E72D297353CC}">
              <c16:uniqueId val="{00000001-6FC8-0341-A1E4-9A26BAF70B00}"/>
            </c:ext>
          </c:extLst>
        </c:ser>
        <c:dLbls>
          <c:showLegendKey val="0"/>
          <c:showVal val="0"/>
          <c:showCatName val="0"/>
          <c:showSerName val="0"/>
          <c:showPercent val="0"/>
          <c:showBubbleSize val="0"/>
        </c:dLbls>
        <c:gapWidth val="75"/>
        <c:overlap val="100"/>
        <c:axId val="1376824447"/>
        <c:axId val="1058762543"/>
      </c:barChart>
      <c:catAx>
        <c:axId val="1376824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058762543"/>
        <c:crosses val="autoZero"/>
        <c:auto val="1"/>
        <c:lblAlgn val="ctr"/>
        <c:lblOffset val="100"/>
        <c:tickMarkSkip val="1"/>
        <c:noMultiLvlLbl val="0"/>
      </c:catAx>
      <c:valAx>
        <c:axId val="1058762543"/>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76824447"/>
        <c:crosses val="autoZero"/>
        <c:crossBetween val="between"/>
        <c:majorUnit val="2000"/>
      </c:valAx>
      <c:spPr>
        <a:noFill/>
        <a:ln>
          <a:noFill/>
        </a:ln>
        <a:effectLst/>
      </c:spPr>
    </c:plotArea>
    <c:legend>
      <c:legendPos val="tr"/>
      <c:layout>
        <c:manualLayout>
          <c:xMode val="edge"/>
          <c:yMode val="edge"/>
          <c:x val="0.6472427357353514"/>
          <c:y val="0"/>
          <c:w val="0.34425416370164735"/>
          <c:h val="0.10137599163711404"/>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666874073879001E-2"/>
          <c:y val="0.15090448920342497"/>
          <c:w val="0.94933312592612096"/>
          <c:h val="0.647211637994063"/>
        </c:manualLayout>
      </c:layout>
      <c:barChart>
        <c:barDir val="col"/>
        <c:grouping val="stacked"/>
        <c:varyColors val="0"/>
        <c:ser>
          <c:idx val="0"/>
          <c:order val="0"/>
          <c:tx>
            <c:strRef>
              <c:f>Sheet1!$C$1</c:f>
              <c:strCache>
                <c:ptCount val="1"/>
                <c:pt idx="0">
                  <c:v>Premium contributions</c:v>
                </c:pt>
              </c:strCache>
            </c:strRef>
          </c:tx>
          <c:spPr>
            <a:solidFill>
              <a:schemeClr val="tx2"/>
            </a:solidFill>
            <a:ln>
              <a:noFill/>
            </a:ln>
            <a:effectLst/>
          </c:spPr>
          <c:invertIfNegative val="0"/>
          <c:cat>
            <c:multiLvlStrRef>
              <c:f>Sheet1!$A$2:$B$11</c:f>
              <c:multiLvlStrCache>
                <c:ptCount val="10"/>
                <c:lvl>
                  <c:pt idx="0">
                    <c:v>IRA</c:v>
                  </c:pt>
                  <c:pt idx="1">
                    <c:v>Health 
reform</c:v>
                  </c:pt>
                  <c:pt idx="2">
                    <c:v>IRA</c:v>
                  </c:pt>
                  <c:pt idx="3">
                    <c:v>Health 
reform</c:v>
                  </c:pt>
                  <c:pt idx="4">
                    <c:v>IRA</c:v>
                  </c:pt>
                  <c:pt idx="5">
                    <c:v>Health 
reform</c:v>
                  </c:pt>
                  <c:pt idx="6">
                    <c:v>IRA</c:v>
                  </c:pt>
                  <c:pt idx="7">
                    <c:v>Health 
reform</c:v>
                  </c:pt>
                  <c:pt idx="8">
                    <c:v>IRA</c:v>
                  </c:pt>
                  <c:pt idx="9">
                    <c:v>Health 
reform</c:v>
                  </c:pt>
                </c:lvl>
                <c:lvl>
                  <c:pt idx="0">
                    <c:v>Lowest quintile 
of spenders</c:v>
                  </c:pt>
                  <c:pt idx="2">
                    <c:v>2nd quintile 
of spenders</c:v>
                  </c:pt>
                  <c:pt idx="4">
                    <c:v>Middle quintile 
of spenders</c:v>
                  </c:pt>
                  <c:pt idx="6">
                    <c:v>4th quintile 
of spenders</c:v>
                  </c:pt>
                  <c:pt idx="8">
                    <c:v>Highest quintile 
of spenders</c:v>
                  </c:pt>
                </c:lvl>
              </c:multiLvlStrCache>
            </c:multiLvlStrRef>
          </c:cat>
          <c:val>
            <c:numRef>
              <c:f>Sheet1!$C$2:$C$11</c:f>
              <c:numCache>
                <c:formatCode>0.00%</c:formatCode>
                <c:ptCount val="10"/>
                <c:pt idx="0">
                  <c:v>2E-3</c:v>
                </c:pt>
                <c:pt idx="1">
                  <c:v>1.4999999999999999E-2</c:v>
                </c:pt>
                <c:pt idx="2">
                  <c:v>1.2E-2</c:v>
                </c:pt>
                <c:pt idx="3">
                  <c:v>1.7000000000000001E-2</c:v>
                </c:pt>
                <c:pt idx="4">
                  <c:v>0.03</c:v>
                </c:pt>
                <c:pt idx="5">
                  <c:v>3.2000000000000001E-2</c:v>
                </c:pt>
                <c:pt idx="6">
                  <c:v>5.3999999999999999E-2</c:v>
                </c:pt>
                <c:pt idx="7">
                  <c:v>5.0999999999999997E-2</c:v>
                </c:pt>
                <c:pt idx="8">
                  <c:v>0.185</c:v>
                </c:pt>
                <c:pt idx="9">
                  <c:v>0.10299999999999999</c:v>
                </c:pt>
              </c:numCache>
            </c:numRef>
          </c:val>
          <c:extLst>
            <c:ext xmlns:c16="http://schemas.microsoft.com/office/drawing/2014/chart" uri="{C3380CC4-5D6E-409C-BE32-E72D297353CC}">
              <c16:uniqueId val="{00000000-6FC8-0341-A1E4-9A26BAF70B00}"/>
            </c:ext>
          </c:extLst>
        </c:ser>
        <c:ser>
          <c:idx val="1"/>
          <c:order val="1"/>
          <c:tx>
            <c:strRef>
              <c:f>Sheet1!$D$1</c:f>
              <c:strCache>
                <c:ptCount val="1"/>
                <c:pt idx="0">
                  <c:v>Out-of-pocket costs for health care services</c:v>
                </c:pt>
              </c:strCache>
            </c:strRef>
          </c:tx>
          <c:spPr>
            <a:solidFill>
              <a:schemeClr val="bg2"/>
            </a:solidFill>
            <a:ln>
              <a:noFill/>
            </a:ln>
            <a:effectLst/>
          </c:spPr>
          <c:invertIfNegative val="0"/>
          <c:cat>
            <c:multiLvlStrRef>
              <c:f>Sheet1!$A$2:$B$11</c:f>
              <c:multiLvlStrCache>
                <c:ptCount val="10"/>
                <c:lvl>
                  <c:pt idx="0">
                    <c:v>IRA</c:v>
                  </c:pt>
                  <c:pt idx="1">
                    <c:v>Health 
reform</c:v>
                  </c:pt>
                  <c:pt idx="2">
                    <c:v>IRA</c:v>
                  </c:pt>
                  <c:pt idx="3">
                    <c:v>Health 
reform</c:v>
                  </c:pt>
                  <c:pt idx="4">
                    <c:v>IRA</c:v>
                  </c:pt>
                  <c:pt idx="5">
                    <c:v>Health 
reform</c:v>
                  </c:pt>
                  <c:pt idx="6">
                    <c:v>IRA</c:v>
                  </c:pt>
                  <c:pt idx="7">
                    <c:v>Health 
reform</c:v>
                  </c:pt>
                  <c:pt idx="8">
                    <c:v>IRA</c:v>
                  </c:pt>
                  <c:pt idx="9">
                    <c:v>Health 
reform</c:v>
                  </c:pt>
                </c:lvl>
                <c:lvl>
                  <c:pt idx="0">
                    <c:v>Lowest quintile 
of spenders</c:v>
                  </c:pt>
                  <c:pt idx="2">
                    <c:v>2nd quintile 
of spenders</c:v>
                  </c:pt>
                  <c:pt idx="4">
                    <c:v>Middle quintile 
of spenders</c:v>
                  </c:pt>
                  <c:pt idx="6">
                    <c:v>4th quintile 
of spenders</c:v>
                  </c:pt>
                  <c:pt idx="8">
                    <c:v>Highest quintile 
of spenders</c:v>
                  </c:pt>
                </c:lvl>
              </c:multiLvlStrCache>
            </c:multiLvlStrRef>
          </c:cat>
          <c:val>
            <c:numRef>
              <c:f>Sheet1!$D$2:$D$11</c:f>
              <c:numCache>
                <c:formatCode>0.00%</c:formatCode>
                <c:ptCount val="10"/>
                <c:pt idx="0">
                  <c:v>5.0000000000000001E-3</c:v>
                </c:pt>
                <c:pt idx="1">
                  <c:v>0.02</c:v>
                </c:pt>
                <c:pt idx="2">
                  <c:v>2.8000000000000001E-2</c:v>
                </c:pt>
                <c:pt idx="3">
                  <c:v>2.9000000000000001E-2</c:v>
                </c:pt>
                <c:pt idx="4">
                  <c:v>5.0999999999999997E-2</c:v>
                </c:pt>
                <c:pt idx="5">
                  <c:v>4.4999999999999998E-2</c:v>
                </c:pt>
                <c:pt idx="6">
                  <c:v>0.09</c:v>
                </c:pt>
                <c:pt idx="7">
                  <c:v>7.1999999999999995E-2</c:v>
                </c:pt>
                <c:pt idx="8">
                  <c:v>0.26900000000000002</c:v>
                </c:pt>
                <c:pt idx="9">
                  <c:v>0.14199999999999999</c:v>
                </c:pt>
              </c:numCache>
            </c:numRef>
          </c:val>
          <c:extLst>
            <c:ext xmlns:c16="http://schemas.microsoft.com/office/drawing/2014/chart" uri="{C3380CC4-5D6E-409C-BE32-E72D297353CC}">
              <c16:uniqueId val="{00000000-9718-244D-8034-B55E76EFFBA3}"/>
            </c:ext>
          </c:extLst>
        </c:ser>
        <c:dLbls>
          <c:showLegendKey val="0"/>
          <c:showVal val="0"/>
          <c:showCatName val="0"/>
          <c:showSerName val="0"/>
          <c:showPercent val="0"/>
          <c:showBubbleSize val="0"/>
        </c:dLbls>
        <c:gapWidth val="75"/>
        <c:overlap val="100"/>
        <c:axId val="1376824447"/>
        <c:axId val="1058762543"/>
      </c:barChart>
      <c:catAx>
        <c:axId val="1376824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058762543"/>
        <c:crosses val="autoZero"/>
        <c:auto val="1"/>
        <c:lblAlgn val="ctr"/>
        <c:lblOffset val="100"/>
        <c:noMultiLvlLbl val="0"/>
      </c:catAx>
      <c:valAx>
        <c:axId val="105876254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76824447"/>
        <c:crosses val="autoZero"/>
        <c:crossBetween val="between"/>
        <c:majorUnit val="0.1"/>
      </c:valAx>
      <c:spPr>
        <a:noFill/>
        <a:ln>
          <a:noFill/>
        </a:ln>
        <a:effectLst/>
      </c:spPr>
    </c:plotArea>
    <c:legend>
      <c:legendPos val="tr"/>
      <c:layout>
        <c:manualLayout>
          <c:xMode val="edge"/>
          <c:yMode val="edge"/>
          <c:x val="0.6472427357353514"/>
          <c:y val="0"/>
          <c:w val="0.35275726426464865"/>
          <c:h val="0.106136235550725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299516584226385E-2"/>
          <c:y val="0.15090448920342497"/>
          <c:w val="0.9267004834157736"/>
          <c:h val="0.647211637994063"/>
        </c:manualLayout>
      </c:layout>
      <c:barChart>
        <c:barDir val="col"/>
        <c:grouping val="stacked"/>
        <c:varyColors val="0"/>
        <c:ser>
          <c:idx val="0"/>
          <c:order val="0"/>
          <c:tx>
            <c:strRef>
              <c:f>Sheet1!$C$1</c:f>
              <c:strCache>
                <c:ptCount val="1"/>
                <c:pt idx="0">
                  <c:v>Premium contributions</c:v>
                </c:pt>
              </c:strCache>
            </c:strRef>
          </c:tx>
          <c:spPr>
            <a:solidFill>
              <a:schemeClr val="tx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Sheet1!$C$2:$C$7</c:f>
              <c:numCache>
                <c:formatCode>"$"#,##0_);[Red]\("$"#,##0\)</c:formatCode>
                <c:ptCount val="6"/>
                <c:pt idx="0">
                  <c:v>7</c:v>
                </c:pt>
                <c:pt idx="1">
                  <c:v>0</c:v>
                </c:pt>
                <c:pt idx="2">
                  <c:v>33</c:v>
                </c:pt>
                <c:pt idx="3">
                  <c:v>2</c:v>
                </c:pt>
                <c:pt idx="4">
                  <c:v>1771</c:v>
                </c:pt>
                <c:pt idx="5">
                  <c:v>129</c:v>
                </c:pt>
              </c:numCache>
            </c:numRef>
          </c:val>
          <c:extLst>
            <c:ext xmlns:c16="http://schemas.microsoft.com/office/drawing/2014/chart" uri="{C3380CC4-5D6E-409C-BE32-E72D297353CC}">
              <c16:uniqueId val="{00000000-6FC8-0341-A1E4-9A26BAF70B00}"/>
            </c:ext>
          </c:extLst>
        </c:ser>
        <c:ser>
          <c:idx val="1"/>
          <c:order val="1"/>
          <c:tx>
            <c:strRef>
              <c:f>Sheet1!$D$1</c:f>
              <c:strCache>
                <c:ptCount val="1"/>
                <c:pt idx="0">
                  <c:v>Out-of-pocket costs for health care services</c:v>
                </c:pt>
              </c:strCache>
            </c:strRef>
          </c:tx>
          <c:spPr>
            <a:solidFill>
              <a:schemeClr val="bg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Sheet1!$D$2:$D$7</c:f>
              <c:numCache>
                <c:formatCode>"$"#,##0_);[Red]\("$"#,##0\)</c:formatCode>
                <c:ptCount val="6"/>
                <c:pt idx="0">
                  <c:v>302</c:v>
                </c:pt>
                <c:pt idx="1">
                  <c:v>199</c:v>
                </c:pt>
                <c:pt idx="2">
                  <c:v>733</c:v>
                </c:pt>
                <c:pt idx="3">
                  <c:v>314</c:v>
                </c:pt>
                <c:pt idx="4">
                  <c:v>3295</c:v>
                </c:pt>
                <c:pt idx="5">
                  <c:v>1201</c:v>
                </c:pt>
              </c:numCache>
            </c:numRef>
          </c:val>
          <c:extLst>
            <c:ext xmlns:c16="http://schemas.microsoft.com/office/drawing/2014/chart" uri="{C3380CC4-5D6E-409C-BE32-E72D297353CC}">
              <c16:uniqueId val="{00000001-6FC8-0341-A1E4-9A26BAF70B00}"/>
            </c:ext>
          </c:extLst>
        </c:ser>
        <c:dLbls>
          <c:showLegendKey val="0"/>
          <c:showVal val="0"/>
          <c:showCatName val="0"/>
          <c:showSerName val="0"/>
          <c:showPercent val="0"/>
          <c:showBubbleSize val="0"/>
        </c:dLbls>
        <c:gapWidth val="75"/>
        <c:overlap val="100"/>
        <c:axId val="1376824447"/>
        <c:axId val="1058762543"/>
      </c:barChart>
      <c:catAx>
        <c:axId val="1376824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058762543"/>
        <c:crosses val="autoZero"/>
        <c:auto val="1"/>
        <c:lblAlgn val="ctr"/>
        <c:lblOffset val="100"/>
        <c:noMultiLvlLbl val="0"/>
      </c:catAx>
      <c:valAx>
        <c:axId val="1058762543"/>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76824447"/>
        <c:crosses val="autoZero"/>
        <c:crossBetween val="between"/>
      </c:valAx>
      <c:spPr>
        <a:noFill/>
        <a:ln>
          <a:noFill/>
        </a:ln>
        <a:effectLst/>
      </c:spPr>
    </c:plotArea>
    <c:legend>
      <c:legendPos val="tr"/>
      <c:layout>
        <c:manualLayout>
          <c:xMode val="edge"/>
          <c:yMode val="edge"/>
          <c:x val="0.6472427357353514"/>
          <c:y val="0"/>
          <c:w val="0.34425416370164735"/>
          <c:h val="0.10137599163711404"/>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098285576297643E-2"/>
          <c:y val="0.15090448920342497"/>
          <c:w val="0.93990171442370241"/>
          <c:h val="0.647211637994063"/>
        </c:manualLayout>
      </c:layout>
      <c:barChart>
        <c:barDir val="col"/>
        <c:grouping val="stacked"/>
        <c:varyColors val="0"/>
        <c:ser>
          <c:idx val="0"/>
          <c:order val="0"/>
          <c:tx>
            <c:strRef>
              <c:f>Sheet1!$C$1</c:f>
              <c:strCache>
                <c:ptCount val="1"/>
                <c:pt idx="0">
                  <c:v>Premium contributions</c:v>
                </c:pt>
              </c:strCache>
            </c:strRef>
          </c:tx>
          <c:spPr>
            <a:solidFill>
              <a:schemeClr val="tx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Sheet1!$C$2:$C$7</c:f>
              <c:numCache>
                <c:formatCode>0.00%</c:formatCode>
                <c:ptCount val="6"/>
                <c:pt idx="0">
                  <c:v>1E-3</c:v>
                </c:pt>
                <c:pt idx="1">
                  <c:v>0</c:v>
                </c:pt>
                <c:pt idx="2">
                  <c:v>4.0000000000000001E-3</c:v>
                </c:pt>
                <c:pt idx="3">
                  <c:v>1E-3</c:v>
                </c:pt>
                <c:pt idx="4">
                  <c:v>0.376</c:v>
                </c:pt>
                <c:pt idx="5">
                  <c:v>1.4E-2</c:v>
                </c:pt>
              </c:numCache>
            </c:numRef>
          </c:val>
          <c:extLst>
            <c:ext xmlns:c16="http://schemas.microsoft.com/office/drawing/2014/chart" uri="{C3380CC4-5D6E-409C-BE32-E72D297353CC}">
              <c16:uniqueId val="{00000000-6FC8-0341-A1E4-9A26BAF70B00}"/>
            </c:ext>
          </c:extLst>
        </c:ser>
        <c:ser>
          <c:idx val="1"/>
          <c:order val="1"/>
          <c:tx>
            <c:strRef>
              <c:f>Sheet1!$D$1</c:f>
              <c:strCache>
                <c:ptCount val="1"/>
                <c:pt idx="0">
                  <c:v>Out-of-pocket costs for health care services</c:v>
                </c:pt>
              </c:strCache>
            </c:strRef>
          </c:tx>
          <c:spPr>
            <a:solidFill>
              <a:schemeClr val="bg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Sheet1!$D$2:$D$7</c:f>
              <c:numCache>
                <c:formatCode>0.00%</c:formatCode>
                <c:ptCount val="6"/>
                <c:pt idx="0">
                  <c:v>0.04</c:v>
                </c:pt>
                <c:pt idx="1">
                  <c:v>3.7999999999999999E-2</c:v>
                </c:pt>
                <c:pt idx="2">
                  <c:v>8.3000000000000004E-2</c:v>
                </c:pt>
                <c:pt idx="3">
                  <c:v>7.1999999999999995E-2</c:v>
                </c:pt>
                <c:pt idx="4">
                  <c:v>0.628</c:v>
                </c:pt>
                <c:pt idx="5">
                  <c:v>9.9000000000000005E-2</c:v>
                </c:pt>
              </c:numCache>
            </c:numRef>
          </c:val>
          <c:extLst>
            <c:ext xmlns:c16="http://schemas.microsoft.com/office/drawing/2014/chart" uri="{C3380CC4-5D6E-409C-BE32-E72D297353CC}">
              <c16:uniqueId val="{00000000-9718-244D-8034-B55E76EFFBA3}"/>
            </c:ext>
          </c:extLst>
        </c:ser>
        <c:dLbls>
          <c:showLegendKey val="0"/>
          <c:showVal val="0"/>
          <c:showCatName val="0"/>
          <c:showSerName val="0"/>
          <c:showPercent val="0"/>
          <c:showBubbleSize val="0"/>
        </c:dLbls>
        <c:gapWidth val="75"/>
        <c:overlap val="100"/>
        <c:axId val="1376824447"/>
        <c:axId val="1058762543"/>
      </c:barChart>
      <c:catAx>
        <c:axId val="1376824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058762543"/>
        <c:crosses val="autoZero"/>
        <c:auto val="1"/>
        <c:lblAlgn val="ctr"/>
        <c:lblOffset val="100"/>
        <c:noMultiLvlLbl val="0"/>
      </c:catAx>
      <c:valAx>
        <c:axId val="1058762543"/>
        <c:scaling>
          <c:orientation val="minMax"/>
          <c:max val="1.2"/>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76824447"/>
        <c:crosses val="autoZero"/>
        <c:crossBetween val="between"/>
        <c:majorUnit val="0.2"/>
      </c:valAx>
      <c:spPr>
        <a:noFill/>
        <a:ln>
          <a:noFill/>
        </a:ln>
        <a:effectLst/>
      </c:spPr>
    </c:plotArea>
    <c:legend>
      <c:legendPos val="tr"/>
      <c:layout>
        <c:manualLayout>
          <c:xMode val="edge"/>
          <c:yMode val="edge"/>
          <c:x val="0.6472427357353514"/>
          <c:y val="0"/>
          <c:w val="0.35275726426464865"/>
          <c:h val="0.106136235550725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299516584226385E-2"/>
          <c:y val="0.15090448920342497"/>
          <c:w val="0.9267004834157736"/>
          <c:h val="0.647211637994063"/>
        </c:manualLayout>
      </c:layout>
      <c:barChart>
        <c:barDir val="col"/>
        <c:grouping val="stacked"/>
        <c:varyColors val="0"/>
        <c:ser>
          <c:idx val="0"/>
          <c:order val="0"/>
          <c:tx>
            <c:strRef>
              <c:f>Sheet1!$C$1</c:f>
              <c:strCache>
                <c:ptCount val="1"/>
                <c:pt idx="0">
                  <c:v>Premium contributions</c:v>
                </c:pt>
              </c:strCache>
            </c:strRef>
          </c:tx>
          <c:spPr>
            <a:solidFill>
              <a:schemeClr val="tx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Sheet1!$C$2:$C$7</c:f>
              <c:numCache>
                <c:formatCode>"$"#,##0_);[Red]\("$"#,##0\)</c:formatCode>
                <c:ptCount val="6"/>
                <c:pt idx="0">
                  <c:v>459</c:v>
                </c:pt>
                <c:pt idx="1">
                  <c:v>561</c:v>
                </c:pt>
                <c:pt idx="2">
                  <c:v>1043</c:v>
                </c:pt>
                <c:pt idx="3">
                  <c:v>1174</c:v>
                </c:pt>
                <c:pt idx="4">
                  <c:v>2984</c:v>
                </c:pt>
                <c:pt idx="5">
                  <c:v>2883</c:v>
                </c:pt>
              </c:numCache>
            </c:numRef>
          </c:val>
          <c:extLst>
            <c:ext xmlns:c16="http://schemas.microsoft.com/office/drawing/2014/chart" uri="{C3380CC4-5D6E-409C-BE32-E72D297353CC}">
              <c16:uniqueId val="{00000000-6FC8-0341-A1E4-9A26BAF70B00}"/>
            </c:ext>
          </c:extLst>
        </c:ser>
        <c:ser>
          <c:idx val="1"/>
          <c:order val="1"/>
          <c:tx>
            <c:strRef>
              <c:f>Sheet1!$D$1</c:f>
              <c:strCache>
                <c:ptCount val="1"/>
                <c:pt idx="0">
                  <c:v>Out-of-pocket costs for health care services</c:v>
                </c:pt>
              </c:strCache>
            </c:strRef>
          </c:tx>
          <c:spPr>
            <a:solidFill>
              <a:schemeClr val="bg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Sheet1!$D$2:$D$7</c:f>
              <c:numCache>
                <c:formatCode>"$"#,##0_);[Red]\("$"#,##0\)</c:formatCode>
                <c:ptCount val="6"/>
                <c:pt idx="0">
                  <c:v>1067</c:v>
                </c:pt>
                <c:pt idx="1">
                  <c:v>868</c:v>
                </c:pt>
                <c:pt idx="2">
                  <c:v>2078</c:v>
                </c:pt>
                <c:pt idx="3">
                  <c:v>1589</c:v>
                </c:pt>
                <c:pt idx="4">
                  <c:v>4278</c:v>
                </c:pt>
                <c:pt idx="5">
                  <c:v>3368</c:v>
                </c:pt>
              </c:numCache>
            </c:numRef>
          </c:val>
          <c:extLst>
            <c:ext xmlns:c16="http://schemas.microsoft.com/office/drawing/2014/chart" uri="{C3380CC4-5D6E-409C-BE32-E72D297353CC}">
              <c16:uniqueId val="{00000001-6FC8-0341-A1E4-9A26BAF70B00}"/>
            </c:ext>
          </c:extLst>
        </c:ser>
        <c:dLbls>
          <c:showLegendKey val="0"/>
          <c:showVal val="0"/>
          <c:showCatName val="0"/>
          <c:showSerName val="0"/>
          <c:showPercent val="0"/>
          <c:showBubbleSize val="0"/>
        </c:dLbls>
        <c:gapWidth val="75"/>
        <c:overlap val="100"/>
        <c:axId val="1376824447"/>
        <c:axId val="1058762543"/>
      </c:barChart>
      <c:catAx>
        <c:axId val="1376824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058762543"/>
        <c:crosses val="autoZero"/>
        <c:auto val="1"/>
        <c:lblAlgn val="ctr"/>
        <c:lblOffset val="100"/>
        <c:noMultiLvlLbl val="0"/>
      </c:catAx>
      <c:valAx>
        <c:axId val="1058762543"/>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76824447"/>
        <c:crosses val="autoZero"/>
        <c:crossBetween val="between"/>
      </c:valAx>
      <c:spPr>
        <a:noFill/>
        <a:ln>
          <a:noFill/>
        </a:ln>
        <a:effectLst/>
      </c:spPr>
    </c:plotArea>
    <c:legend>
      <c:legendPos val="tr"/>
      <c:layout>
        <c:manualLayout>
          <c:xMode val="edge"/>
          <c:yMode val="edge"/>
          <c:x val="0.6472427357353514"/>
          <c:y val="0"/>
          <c:w val="0.34425416370164735"/>
          <c:h val="0.10137599163711404"/>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666874073879001E-2"/>
          <c:y val="0.15090448920342497"/>
          <c:w val="0.94933312592612096"/>
          <c:h val="0.647211637994063"/>
        </c:manualLayout>
      </c:layout>
      <c:barChart>
        <c:barDir val="col"/>
        <c:grouping val="stacked"/>
        <c:varyColors val="0"/>
        <c:ser>
          <c:idx val="0"/>
          <c:order val="0"/>
          <c:tx>
            <c:strRef>
              <c:f>Sheet1!$C$1</c:f>
              <c:strCache>
                <c:ptCount val="1"/>
                <c:pt idx="0">
                  <c:v>Premium contributions</c:v>
                </c:pt>
              </c:strCache>
            </c:strRef>
          </c:tx>
          <c:spPr>
            <a:solidFill>
              <a:schemeClr val="tx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Sheet1!$C$2:$C$7</c:f>
              <c:numCache>
                <c:formatCode>0.00%</c:formatCode>
                <c:ptCount val="6"/>
                <c:pt idx="0">
                  <c:v>2.5000000000000001E-2</c:v>
                </c:pt>
                <c:pt idx="1">
                  <c:v>2.9000000000000001E-2</c:v>
                </c:pt>
                <c:pt idx="2">
                  <c:v>4.3999999999999997E-2</c:v>
                </c:pt>
                <c:pt idx="3">
                  <c:v>4.2000000000000003E-2</c:v>
                </c:pt>
                <c:pt idx="4">
                  <c:v>0.128</c:v>
                </c:pt>
                <c:pt idx="5">
                  <c:v>0.106</c:v>
                </c:pt>
              </c:numCache>
            </c:numRef>
          </c:val>
          <c:extLst>
            <c:ext xmlns:c16="http://schemas.microsoft.com/office/drawing/2014/chart" uri="{C3380CC4-5D6E-409C-BE32-E72D297353CC}">
              <c16:uniqueId val="{00000000-6FC8-0341-A1E4-9A26BAF70B00}"/>
            </c:ext>
          </c:extLst>
        </c:ser>
        <c:ser>
          <c:idx val="1"/>
          <c:order val="1"/>
          <c:tx>
            <c:strRef>
              <c:f>Sheet1!$D$1</c:f>
              <c:strCache>
                <c:ptCount val="1"/>
                <c:pt idx="0">
                  <c:v>Out-of-pocket costs for health care services</c:v>
                </c:pt>
              </c:strCache>
            </c:strRef>
          </c:tx>
          <c:spPr>
            <a:solidFill>
              <a:schemeClr val="bg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Sheet1!$D$2:$D$7</c:f>
              <c:numCache>
                <c:formatCode>0.00%</c:formatCode>
                <c:ptCount val="6"/>
                <c:pt idx="0">
                  <c:v>5.3999999999999999E-2</c:v>
                </c:pt>
                <c:pt idx="1">
                  <c:v>4.4999999999999998E-2</c:v>
                </c:pt>
                <c:pt idx="2">
                  <c:v>0.10299999999999999</c:v>
                </c:pt>
                <c:pt idx="3">
                  <c:v>7.3999999999999996E-2</c:v>
                </c:pt>
                <c:pt idx="4">
                  <c:v>0.19700000000000001</c:v>
                </c:pt>
                <c:pt idx="5">
                  <c:v>0.14399999999999999</c:v>
                </c:pt>
              </c:numCache>
            </c:numRef>
          </c:val>
          <c:extLst>
            <c:ext xmlns:c16="http://schemas.microsoft.com/office/drawing/2014/chart" uri="{C3380CC4-5D6E-409C-BE32-E72D297353CC}">
              <c16:uniqueId val="{00000000-9718-244D-8034-B55E76EFFBA3}"/>
            </c:ext>
          </c:extLst>
        </c:ser>
        <c:dLbls>
          <c:showLegendKey val="0"/>
          <c:showVal val="0"/>
          <c:showCatName val="0"/>
          <c:showSerName val="0"/>
          <c:showPercent val="0"/>
          <c:showBubbleSize val="0"/>
        </c:dLbls>
        <c:gapWidth val="75"/>
        <c:overlap val="100"/>
        <c:axId val="1376824447"/>
        <c:axId val="1058762543"/>
      </c:barChart>
      <c:catAx>
        <c:axId val="1376824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058762543"/>
        <c:crosses val="autoZero"/>
        <c:auto val="1"/>
        <c:lblAlgn val="ctr"/>
        <c:lblOffset val="100"/>
        <c:noMultiLvlLbl val="0"/>
      </c:catAx>
      <c:valAx>
        <c:axId val="1058762543"/>
        <c:scaling>
          <c:orientation val="minMax"/>
          <c:max val="0.4"/>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76824447"/>
        <c:crosses val="autoZero"/>
        <c:crossBetween val="between"/>
        <c:majorUnit val="0.1"/>
      </c:valAx>
      <c:spPr>
        <a:noFill/>
        <a:ln>
          <a:noFill/>
        </a:ln>
        <a:effectLst/>
      </c:spPr>
    </c:plotArea>
    <c:legend>
      <c:legendPos val="tr"/>
      <c:layout>
        <c:manualLayout>
          <c:xMode val="edge"/>
          <c:yMode val="edge"/>
          <c:x val="0.6472427357353514"/>
          <c:y val="0"/>
          <c:w val="0.35275726426464865"/>
          <c:h val="0.106136235550725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730928086645034E-2"/>
          <c:y val="0.15090448920342497"/>
          <c:w val="0.91726907191335494"/>
          <c:h val="0.647211637994063"/>
        </c:manualLayout>
      </c:layout>
      <c:barChart>
        <c:barDir val="col"/>
        <c:grouping val="stacked"/>
        <c:varyColors val="0"/>
        <c:ser>
          <c:idx val="0"/>
          <c:order val="0"/>
          <c:tx>
            <c:strRef>
              <c:f>Sheet1!$C$1</c:f>
              <c:strCache>
                <c:ptCount val="1"/>
                <c:pt idx="0">
                  <c:v>Premium contributions</c:v>
                </c:pt>
              </c:strCache>
            </c:strRef>
          </c:tx>
          <c:spPr>
            <a:solidFill>
              <a:schemeClr val="tx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Sheet1!$C$2:$C$7</c:f>
              <c:numCache>
                <c:formatCode>"$"#,##0_);[Red]\("$"#,##0\)</c:formatCode>
                <c:ptCount val="6"/>
                <c:pt idx="0">
                  <c:v>3810</c:v>
                </c:pt>
                <c:pt idx="1">
                  <c:v>3596</c:v>
                </c:pt>
                <c:pt idx="2">
                  <c:v>4907</c:v>
                </c:pt>
                <c:pt idx="3">
                  <c:v>4612</c:v>
                </c:pt>
                <c:pt idx="4">
                  <c:v>7717</c:v>
                </c:pt>
                <c:pt idx="5">
                  <c:v>7105</c:v>
                </c:pt>
              </c:numCache>
            </c:numRef>
          </c:val>
          <c:extLst>
            <c:ext xmlns:c16="http://schemas.microsoft.com/office/drawing/2014/chart" uri="{C3380CC4-5D6E-409C-BE32-E72D297353CC}">
              <c16:uniqueId val="{00000000-6FC8-0341-A1E4-9A26BAF70B00}"/>
            </c:ext>
          </c:extLst>
        </c:ser>
        <c:ser>
          <c:idx val="1"/>
          <c:order val="1"/>
          <c:tx>
            <c:strRef>
              <c:f>Sheet1!$D$1</c:f>
              <c:strCache>
                <c:ptCount val="1"/>
                <c:pt idx="0">
                  <c:v>Out-of-pocket costs for health care services</c:v>
                </c:pt>
              </c:strCache>
            </c:strRef>
          </c:tx>
          <c:spPr>
            <a:solidFill>
              <a:schemeClr val="bg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Sheet1!$D$2:$D$7</c:f>
              <c:numCache>
                <c:formatCode>"$"#,##0_);[Red]\("$"#,##0\)</c:formatCode>
                <c:ptCount val="6"/>
                <c:pt idx="0">
                  <c:v>2628</c:v>
                </c:pt>
                <c:pt idx="1">
                  <c:v>2701</c:v>
                </c:pt>
                <c:pt idx="2">
                  <c:v>3609</c:v>
                </c:pt>
                <c:pt idx="3">
                  <c:v>3653</c:v>
                </c:pt>
                <c:pt idx="4">
                  <c:v>5406</c:v>
                </c:pt>
                <c:pt idx="5">
                  <c:v>5503</c:v>
                </c:pt>
              </c:numCache>
            </c:numRef>
          </c:val>
          <c:extLst>
            <c:ext xmlns:c16="http://schemas.microsoft.com/office/drawing/2014/chart" uri="{C3380CC4-5D6E-409C-BE32-E72D297353CC}">
              <c16:uniqueId val="{00000001-6FC8-0341-A1E4-9A26BAF70B00}"/>
            </c:ext>
          </c:extLst>
        </c:ser>
        <c:dLbls>
          <c:showLegendKey val="0"/>
          <c:showVal val="0"/>
          <c:showCatName val="0"/>
          <c:showSerName val="0"/>
          <c:showPercent val="0"/>
          <c:showBubbleSize val="0"/>
        </c:dLbls>
        <c:gapWidth val="75"/>
        <c:overlap val="100"/>
        <c:axId val="1376824447"/>
        <c:axId val="1058762543"/>
      </c:barChart>
      <c:catAx>
        <c:axId val="1376824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058762543"/>
        <c:crosses val="autoZero"/>
        <c:auto val="1"/>
        <c:lblAlgn val="ctr"/>
        <c:lblOffset val="100"/>
        <c:noMultiLvlLbl val="0"/>
      </c:catAx>
      <c:valAx>
        <c:axId val="1058762543"/>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76824447"/>
        <c:crosses val="autoZero"/>
        <c:crossBetween val="between"/>
      </c:valAx>
      <c:spPr>
        <a:noFill/>
        <a:ln>
          <a:noFill/>
        </a:ln>
        <a:effectLst/>
      </c:spPr>
    </c:plotArea>
    <c:legend>
      <c:legendPos val="tr"/>
      <c:layout>
        <c:manualLayout>
          <c:xMode val="edge"/>
          <c:yMode val="edge"/>
          <c:x val="0.6472427357353514"/>
          <c:y val="0"/>
          <c:w val="0.34425416370164735"/>
          <c:h val="0.10137599163711404"/>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666874073879001E-2"/>
          <c:y val="0.15090448920342497"/>
          <c:w val="0.94933312592612096"/>
          <c:h val="0.647211637994063"/>
        </c:manualLayout>
      </c:layout>
      <c:barChart>
        <c:barDir val="col"/>
        <c:grouping val="stacked"/>
        <c:varyColors val="0"/>
        <c:ser>
          <c:idx val="0"/>
          <c:order val="0"/>
          <c:tx>
            <c:strRef>
              <c:f>Sheet1!$C$1</c:f>
              <c:strCache>
                <c:ptCount val="1"/>
                <c:pt idx="0">
                  <c:v>Premium contributions</c:v>
                </c:pt>
              </c:strCache>
            </c:strRef>
          </c:tx>
          <c:spPr>
            <a:solidFill>
              <a:schemeClr val="tx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Sheet1!$C$2:$C$7</c:f>
              <c:numCache>
                <c:formatCode>0.00%</c:formatCode>
                <c:ptCount val="6"/>
                <c:pt idx="0">
                  <c:v>6.9000000000000006E-2</c:v>
                </c:pt>
                <c:pt idx="1">
                  <c:v>6.6000000000000003E-2</c:v>
                </c:pt>
                <c:pt idx="2">
                  <c:v>8.1000000000000003E-2</c:v>
                </c:pt>
                <c:pt idx="3">
                  <c:v>7.4999999999999997E-2</c:v>
                </c:pt>
                <c:pt idx="4">
                  <c:v>0.13200000000000001</c:v>
                </c:pt>
                <c:pt idx="5">
                  <c:v>0.11799999999999999</c:v>
                </c:pt>
              </c:numCache>
            </c:numRef>
          </c:val>
          <c:extLst>
            <c:ext xmlns:c16="http://schemas.microsoft.com/office/drawing/2014/chart" uri="{C3380CC4-5D6E-409C-BE32-E72D297353CC}">
              <c16:uniqueId val="{00000000-6FC8-0341-A1E4-9A26BAF70B00}"/>
            </c:ext>
          </c:extLst>
        </c:ser>
        <c:ser>
          <c:idx val="1"/>
          <c:order val="1"/>
          <c:tx>
            <c:strRef>
              <c:f>Sheet1!$D$1</c:f>
              <c:strCache>
                <c:ptCount val="1"/>
                <c:pt idx="0">
                  <c:v>Out-of-pocket costs for health care services</c:v>
                </c:pt>
              </c:strCache>
            </c:strRef>
          </c:tx>
          <c:spPr>
            <a:solidFill>
              <a:schemeClr val="bg2"/>
            </a:solidFill>
            <a:ln>
              <a:noFill/>
            </a:ln>
            <a:effectLst/>
          </c:spPr>
          <c:invertIfNegative val="0"/>
          <c:cat>
            <c:multiLvlStrRef>
              <c:f>Sheet1!$A$2:$B$7</c:f>
              <c:multiLvlStrCache>
                <c:ptCount val="6"/>
                <c:lvl>
                  <c:pt idx="0">
                    <c:v>IRA</c:v>
                  </c:pt>
                  <c:pt idx="1">
                    <c:v>Health reform</c:v>
                  </c:pt>
                  <c:pt idx="2">
                    <c:v>IRA</c:v>
                  </c:pt>
                  <c:pt idx="3">
                    <c:v>Health reform</c:v>
                  </c:pt>
                  <c:pt idx="4">
                    <c:v>IRA</c:v>
                  </c:pt>
                  <c:pt idx="5">
                    <c:v>Health reform</c:v>
                  </c:pt>
                </c:lvl>
                <c:lvl>
                  <c:pt idx="0">
                    <c:v>Middle quintile of spenders</c:v>
                  </c:pt>
                  <c:pt idx="2">
                    <c:v>4th quintile of spenders</c:v>
                  </c:pt>
                  <c:pt idx="4">
                    <c:v>Highest quintile of spenders</c:v>
                  </c:pt>
                </c:lvl>
              </c:multiLvlStrCache>
            </c:multiLvlStrRef>
          </c:cat>
          <c:val>
            <c:numRef>
              <c:f>Sheet1!$D$2:$D$7</c:f>
              <c:numCache>
                <c:formatCode>0.00%</c:formatCode>
                <c:ptCount val="6"/>
                <c:pt idx="0">
                  <c:v>0.05</c:v>
                </c:pt>
                <c:pt idx="1">
                  <c:v>0.05</c:v>
                </c:pt>
                <c:pt idx="2">
                  <c:v>7.6999999999999999E-2</c:v>
                </c:pt>
                <c:pt idx="3">
                  <c:v>7.6999999999999999E-2</c:v>
                </c:pt>
                <c:pt idx="4">
                  <c:v>0.115</c:v>
                </c:pt>
                <c:pt idx="5">
                  <c:v>0.115</c:v>
                </c:pt>
              </c:numCache>
            </c:numRef>
          </c:val>
          <c:extLst>
            <c:ext xmlns:c16="http://schemas.microsoft.com/office/drawing/2014/chart" uri="{C3380CC4-5D6E-409C-BE32-E72D297353CC}">
              <c16:uniqueId val="{00000000-9718-244D-8034-B55E76EFFBA3}"/>
            </c:ext>
          </c:extLst>
        </c:ser>
        <c:dLbls>
          <c:showLegendKey val="0"/>
          <c:showVal val="0"/>
          <c:showCatName val="0"/>
          <c:showSerName val="0"/>
          <c:showPercent val="0"/>
          <c:showBubbleSize val="0"/>
        </c:dLbls>
        <c:gapWidth val="75"/>
        <c:overlap val="100"/>
        <c:axId val="1376824447"/>
        <c:axId val="1058762543"/>
      </c:barChart>
      <c:catAx>
        <c:axId val="1376824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058762543"/>
        <c:crosses val="autoZero"/>
        <c:auto val="1"/>
        <c:lblAlgn val="ctr"/>
        <c:lblOffset val="100"/>
        <c:noMultiLvlLbl val="0"/>
      </c:catAx>
      <c:valAx>
        <c:axId val="1058762543"/>
        <c:scaling>
          <c:orientation val="minMax"/>
          <c:max val="0.30000000000000004"/>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76824447"/>
        <c:crosses val="autoZero"/>
        <c:crossBetween val="between"/>
        <c:majorUnit val="0.1"/>
      </c:valAx>
      <c:spPr>
        <a:noFill/>
        <a:ln>
          <a:noFill/>
        </a:ln>
        <a:effectLst/>
      </c:spPr>
    </c:plotArea>
    <c:legend>
      <c:legendPos val="tr"/>
      <c:layout>
        <c:manualLayout>
          <c:xMode val="edge"/>
          <c:yMode val="edge"/>
          <c:x val="0.6472427357353514"/>
          <c:y val="0"/>
          <c:w val="0.34464818533009833"/>
          <c:h val="0.106136235550725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1/18/2023</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1/18/2023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8</a:t>
            </a:fld>
            <a:endParaRPr lang="en-US"/>
          </a:p>
        </p:txBody>
      </p:sp>
    </p:spTree>
    <p:extLst>
      <p:ext uri="{BB962C8B-B14F-4D97-AF65-F5344CB8AC3E}">
        <p14:creationId xmlns:p14="http://schemas.microsoft.com/office/powerpoint/2010/main" val="8475458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fv5e-sh06"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6813395"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a:latin typeface="Arial" panose="020B0604020202020204" pitchFamily="34" charset="0"/>
                <a:cs typeface="Arial" panose="020B0604020202020204" pitchFamily="34" charset="0"/>
              </a:rPr>
              <a:t>Source: Michael Simpson, Andrew Green, and Jessica </a:t>
            </a:r>
            <a:r>
              <a:rPr lang="en-US" sz="800" b="0" i="0" err="1">
                <a:latin typeface="Arial" panose="020B0604020202020204" pitchFamily="34" charset="0"/>
                <a:cs typeface="Arial" panose="020B0604020202020204" pitchFamily="34" charset="0"/>
              </a:rPr>
              <a:t>Banthin</a:t>
            </a:r>
            <a:r>
              <a:rPr lang="en-US" sz="800" b="0" i="0">
                <a:latin typeface="Arial" panose="020B0604020202020204" pitchFamily="34" charset="0"/>
                <a:cs typeface="Arial" panose="020B0604020202020204" pitchFamily="34" charset="0"/>
              </a:rPr>
              <a:t>, </a:t>
            </a:r>
            <a:r>
              <a:rPr lang="en-US" sz="800" b="0" i="1">
                <a:latin typeface="Arial" panose="020B0604020202020204" pitchFamily="34" charset="0"/>
                <a:cs typeface="Arial" panose="020B0604020202020204" pitchFamily="34" charset="0"/>
              </a:rPr>
              <a:t>How Policies to Expand Insurance Coverage Affect Household Health Care Spending </a:t>
            </a:r>
            <a:r>
              <a:rPr lang="en-US" sz="800" b="0" i="0">
                <a:latin typeface="Arial" panose="020B0604020202020204" pitchFamily="34" charset="0"/>
                <a:cs typeface="Arial" panose="020B0604020202020204" pitchFamily="34" charset="0"/>
              </a:rPr>
              <a:t>(Commonwealth Fund, Jan. 2023). </a:t>
            </a:r>
            <a:r>
              <a:rPr lang="en-US" sz="800" b="0" i="0">
                <a:solidFill>
                  <a:schemeClr val="bg2"/>
                </a:solidFill>
                <a:latin typeface="Arial" panose="020B0604020202020204" pitchFamily="34" charset="0"/>
                <a:cs typeface="Arial" panose="020B0604020202020204" pitchFamily="34" charset="0"/>
                <a:hlinkClick r:id="rId3"/>
              </a:rPr>
              <a:t>https://doi.org/10.26099/fv5e-sh06</a:t>
            </a:r>
            <a:endParaRPr lang="en-US" sz="800" b="0" i="0">
              <a:solidFill>
                <a:schemeClr val="bg2"/>
              </a:solidFill>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114800"/>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0">
                <a:solidFill>
                  <a:schemeClr val="tx1"/>
                </a:solidFill>
                <a:latin typeface="Suisse Int'l Italic" panose="020B0804000000000000" pitchFamily="34" charset="77"/>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7219156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4" r:id="rId3"/>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60648"/>
            <a:ext cx="8689946" cy="756084"/>
          </a:xfrm>
        </p:spPr>
        <p:txBody>
          <a:bodyPr/>
          <a:lstStyle/>
          <a:p>
            <a:r>
              <a:rPr lang="en-US" dirty="0"/>
              <a:t>Distribution of Household Health Care Spending Under IRA and Health Reforms</a:t>
            </a:r>
          </a:p>
        </p:txBody>
      </p:sp>
      <p:graphicFrame>
        <p:nvGraphicFramePr>
          <p:cNvPr id="29" name="Chart Placeholder 28">
            <a:extLst>
              <a:ext uri="{FF2B5EF4-FFF2-40B4-BE49-F238E27FC236}">
                <a16:creationId xmlns:a16="http://schemas.microsoft.com/office/drawing/2014/main" id="{046091D4-A689-2AC9-555C-E662279672A8}"/>
              </a:ext>
            </a:extLst>
          </p:cNvPr>
          <p:cNvGraphicFramePr>
            <a:graphicFrameLocks noGrp="1"/>
          </p:cNvGraphicFramePr>
          <p:nvPr>
            <p:ph type="chart" sz="quarter" idx="19"/>
            <p:extLst>
              <p:ext uri="{D42A27DB-BD31-4B8C-83A1-F6EECF244321}">
                <p14:modId xmlns:p14="http://schemas.microsoft.com/office/powerpoint/2010/main" val="2444356599"/>
              </p:ext>
            </p:extLst>
          </p:nvPr>
        </p:nvGraphicFramePr>
        <p:xfrm>
          <a:off x="71438" y="1344613"/>
          <a:ext cx="8961437"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a:t>EXHIBIT 1</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a:t>Notes: IRA = Inflation Reduction Act. Limited to people with nongroup coverage under the health reforms. This includes those with nongroup coverage under the IRA who maintain that coverage, as well as those who are uninsured or have coverage from another source under the IRA but take up nongroup coverage under the health reforms.</a:t>
            </a:r>
          </a:p>
          <a:p>
            <a:r>
              <a:rPr lang="en-US"/>
              <a:t>Data: Urban Institute, Health Insurance Policy Simulation Model (HIPSM), 2022.</a:t>
            </a:r>
          </a:p>
        </p:txBody>
      </p:sp>
      <p:sp>
        <p:nvSpPr>
          <p:cNvPr id="3" name="Text Placeholder 15">
            <a:extLst>
              <a:ext uri="{FF2B5EF4-FFF2-40B4-BE49-F238E27FC236}">
                <a16:creationId xmlns:a16="http://schemas.microsoft.com/office/drawing/2014/main" id="{6B36A65C-EDC9-E5DE-739A-33ECB78588A3}"/>
              </a:ext>
            </a:extLst>
          </p:cNvPr>
          <p:cNvSpPr txBox="1">
            <a:spLocks/>
          </p:cNvSpPr>
          <p:nvPr/>
        </p:nvSpPr>
        <p:spPr>
          <a:xfrm>
            <a:off x="71438" y="1339428"/>
            <a:ext cx="8961120" cy="251315"/>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a:t>Dollars per person; average within family</a:t>
            </a:r>
          </a:p>
        </p:txBody>
      </p:sp>
      <p:sp>
        <p:nvSpPr>
          <p:cNvPr id="9" name="TextBox 8">
            <a:extLst>
              <a:ext uri="{FF2B5EF4-FFF2-40B4-BE49-F238E27FC236}">
                <a16:creationId xmlns:a16="http://schemas.microsoft.com/office/drawing/2014/main" id="{83440D0D-4C35-81FE-24C2-8502DBD5FDBA}"/>
              </a:ext>
            </a:extLst>
          </p:cNvPr>
          <p:cNvSpPr txBox="1"/>
          <p:nvPr/>
        </p:nvSpPr>
        <p:spPr>
          <a:xfrm>
            <a:off x="73152" y="960120"/>
            <a:ext cx="8997696" cy="256032"/>
          </a:xfrm>
          <a:prstGeom prst="rect">
            <a:avLst/>
          </a:prstGeom>
          <a:noFill/>
        </p:spPr>
        <p:txBody>
          <a:bodyPr wrap="none" lIns="0" tIns="0" rIns="0" bIns="0" rtlCol="0">
            <a:noAutofit/>
          </a:bodyPr>
          <a:lstStyle/>
          <a:p>
            <a:r>
              <a:rPr lang="en-US" sz="1400" dirty="0">
                <a:latin typeface="Georgia" panose="02040502050405020303" pitchFamily="18" charset="0"/>
              </a:rPr>
              <a:t>Nonelderly population with nongroup coverage, 2023</a:t>
            </a:r>
          </a:p>
        </p:txBody>
      </p:sp>
    </p:spTree>
    <p:extLst>
      <p:ext uri="{BB962C8B-B14F-4D97-AF65-F5344CB8AC3E}">
        <p14:creationId xmlns:p14="http://schemas.microsoft.com/office/powerpoint/2010/main" val="2568577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dirty="0"/>
              <a:t>Distribution of Household Health Care Spending as a Percent of Income Under IRA and Health Reforms</a:t>
            </a:r>
          </a:p>
        </p:txBody>
      </p:sp>
      <p:graphicFrame>
        <p:nvGraphicFramePr>
          <p:cNvPr id="29" name="Chart Placeholder 28">
            <a:extLst>
              <a:ext uri="{FF2B5EF4-FFF2-40B4-BE49-F238E27FC236}">
                <a16:creationId xmlns:a16="http://schemas.microsoft.com/office/drawing/2014/main" id="{046091D4-A689-2AC9-555C-E662279672A8}"/>
              </a:ext>
            </a:extLst>
          </p:cNvPr>
          <p:cNvGraphicFramePr>
            <a:graphicFrameLocks noGrp="1"/>
          </p:cNvGraphicFramePr>
          <p:nvPr>
            <p:ph type="chart" sz="quarter" idx="19"/>
            <p:extLst>
              <p:ext uri="{D42A27DB-BD31-4B8C-83A1-F6EECF244321}">
                <p14:modId xmlns:p14="http://schemas.microsoft.com/office/powerpoint/2010/main" val="1945880097"/>
              </p:ext>
            </p:extLst>
          </p:nvPr>
        </p:nvGraphicFramePr>
        <p:xfrm>
          <a:off x="71438" y="1344613"/>
          <a:ext cx="8961437"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a:t>EXHIBIT 2</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a:t>Notes: IRA = Inflation Reduction Act. Households with income below $100/month are excluded. Quintiles are computed under IRA policy and remain fixed. Limited to people with nongroup coverage under the health reforms. This includes those with nongroup coverage under the IRA who maintain that coverage, as well as those who are uninsured or have coverage from another source under the IRA but take up nongroup coverage under the health reforms.</a:t>
            </a:r>
          </a:p>
          <a:p>
            <a:r>
              <a:rPr lang="en-US"/>
              <a:t>Data: Urban Institute, Health Insurance Policy Simulation Model (HIPSM), 2022.</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338030"/>
            <a:ext cx="8961120" cy="251315"/>
          </a:xfrm>
        </p:spPr>
        <p:txBody>
          <a:bodyPr/>
          <a:lstStyle/>
          <a:p>
            <a:r>
              <a:rPr lang="en-US"/>
              <a:t>Percentage of household incomes; average within family</a:t>
            </a:r>
          </a:p>
        </p:txBody>
      </p:sp>
      <p:sp>
        <p:nvSpPr>
          <p:cNvPr id="6" name="TextBox 5">
            <a:extLst>
              <a:ext uri="{FF2B5EF4-FFF2-40B4-BE49-F238E27FC236}">
                <a16:creationId xmlns:a16="http://schemas.microsoft.com/office/drawing/2014/main" id="{0C8AE638-C55D-6CEA-03F3-FDBFBE049366}"/>
              </a:ext>
            </a:extLst>
          </p:cNvPr>
          <p:cNvSpPr txBox="1"/>
          <p:nvPr/>
        </p:nvSpPr>
        <p:spPr>
          <a:xfrm>
            <a:off x="73152" y="960120"/>
            <a:ext cx="8997696" cy="256032"/>
          </a:xfrm>
          <a:prstGeom prst="rect">
            <a:avLst/>
          </a:prstGeom>
          <a:noFill/>
        </p:spPr>
        <p:txBody>
          <a:bodyPr wrap="none" lIns="0" tIns="0" rIns="0" bIns="0" rtlCol="0">
            <a:noAutofit/>
          </a:bodyPr>
          <a:lstStyle/>
          <a:p>
            <a:r>
              <a:rPr lang="en-US" sz="1400" dirty="0">
                <a:latin typeface="Georgia" panose="02040502050405020303" pitchFamily="18" charset="0"/>
              </a:rPr>
              <a:t>Nonelderly population with nongroup coverage, 2023</a:t>
            </a:r>
          </a:p>
        </p:txBody>
      </p:sp>
    </p:spTree>
    <p:extLst>
      <p:ext uri="{BB962C8B-B14F-4D97-AF65-F5344CB8AC3E}">
        <p14:creationId xmlns:p14="http://schemas.microsoft.com/office/powerpoint/2010/main" val="272944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rmAutofit/>
          </a:bodyPr>
          <a:lstStyle/>
          <a:p>
            <a:r>
              <a:rPr lang="en-US" dirty="0"/>
              <a:t>Distribution of Household Health Care Spending Under IRA and Health Reforms</a:t>
            </a:r>
          </a:p>
        </p:txBody>
      </p:sp>
      <p:graphicFrame>
        <p:nvGraphicFramePr>
          <p:cNvPr id="29" name="Chart Placeholder 28">
            <a:extLst>
              <a:ext uri="{FF2B5EF4-FFF2-40B4-BE49-F238E27FC236}">
                <a16:creationId xmlns:a16="http://schemas.microsoft.com/office/drawing/2014/main" id="{046091D4-A689-2AC9-555C-E662279672A8}"/>
              </a:ext>
            </a:extLst>
          </p:cNvPr>
          <p:cNvGraphicFramePr>
            <a:graphicFrameLocks noGrp="1"/>
          </p:cNvGraphicFramePr>
          <p:nvPr>
            <p:ph type="chart" sz="quarter" idx="19"/>
            <p:extLst>
              <p:ext uri="{D42A27DB-BD31-4B8C-83A1-F6EECF244321}">
                <p14:modId xmlns:p14="http://schemas.microsoft.com/office/powerpoint/2010/main" val="4113044187"/>
              </p:ext>
            </p:extLst>
          </p:nvPr>
        </p:nvGraphicFramePr>
        <p:xfrm>
          <a:off x="71438" y="1344613"/>
          <a:ext cx="8961437"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a:t>EXHIBIT 3</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noAutofit/>
          </a:bodyPr>
          <a:lstStyle/>
          <a:p>
            <a:r>
              <a:rPr lang="en-US"/>
              <a:t>Notes: IRA = Inflation Reduction Act. Limited to people with nongroup coverage under the health reform scenario. This includes those with nongroup coverage under the IRA who maintain that coverage, as well as those who are uninsured or have coverage from another source under the IRA but take up nongroup coverage under the health reforms. The 12 states that have not expanded Medicaid are Alabama, Florida, Georgia, Kansas, Mississippi, North Carolina, South Carolina, South Dakota, Tennessee, Texas, Wisconsin, and Wyoming.</a:t>
            </a:r>
          </a:p>
          <a:p>
            <a:r>
              <a:rPr lang="en-US"/>
              <a:t>Data: Urban Institute, Health Insurance Policy Simulation Model (HIPSM), 2022.</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338030"/>
            <a:ext cx="8961120" cy="251315"/>
          </a:xfrm>
        </p:spPr>
        <p:txBody>
          <a:bodyPr/>
          <a:lstStyle/>
          <a:p>
            <a:r>
              <a:rPr lang="en-US"/>
              <a:t>Dollars per person; average within family</a:t>
            </a:r>
          </a:p>
        </p:txBody>
      </p:sp>
      <p:sp>
        <p:nvSpPr>
          <p:cNvPr id="6" name="TextBox 5">
            <a:extLst>
              <a:ext uri="{FF2B5EF4-FFF2-40B4-BE49-F238E27FC236}">
                <a16:creationId xmlns:a16="http://schemas.microsoft.com/office/drawing/2014/main" id="{74C77E5D-E720-B890-B597-E7FE833A3A34}"/>
              </a:ext>
            </a:extLst>
          </p:cNvPr>
          <p:cNvSpPr txBox="1"/>
          <p:nvPr/>
        </p:nvSpPr>
        <p:spPr>
          <a:xfrm>
            <a:off x="73152" y="960120"/>
            <a:ext cx="8997696" cy="256032"/>
          </a:xfrm>
          <a:prstGeom prst="rect">
            <a:avLst/>
          </a:prstGeom>
          <a:noFill/>
        </p:spPr>
        <p:txBody>
          <a:bodyPr wrap="none" lIns="0" tIns="0" rIns="0" bIns="0" rtlCol="0">
            <a:noAutofit/>
          </a:bodyPr>
          <a:lstStyle/>
          <a:p>
            <a:r>
              <a:rPr lang="en-US" sz="1400" dirty="0">
                <a:latin typeface="Georgia" panose="02040502050405020303" pitchFamily="18" charset="0"/>
              </a:rPr>
              <a:t>Nonelderly population with nongroup coverage and income below 138% of FPL, nonexpansion states, 2023</a:t>
            </a:r>
          </a:p>
        </p:txBody>
      </p:sp>
    </p:spTree>
    <p:extLst>
      <p:ext uri="{BB962C8B-B14F-4D97-AF65-F5344CB8AC3E}">
        <p14:creationId xmlns:p14="http://schemas.microsoft.com/office/powerpoint/2010/main" val="934941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dirty="0"/>
              <a:t>Distribution of Household Health Care Spending as a Percent of Income Under IRA and Health Reforms</a:t>
            </a:r>
          </a:p>
        </p:txBody>
      </p:sp>
      <p:graphicFrame>
        <p:nvGraphicFramePr>
          <p:cNvPr id="29" name="Chart Placeholder 28">
            <a:extLst>
              <a:ext uri="{FF2B5EF4-FFF2-40B4-BE49-F238E27FC236}">
                <a16:creationId xmlns:a16="http://schemas.microsoft.com/office/drawing/2014/main" id="{046091D4-A689-2AC9-555C-E662279672A8}"/>
              </a:ext>
            </a:extLst>
          </p:cNvPr>
          <p:cNvGraphicFramePr>
            <a:graphicFrameLocks noGrp="1"/>
          </p:cNvGraphicFramePr>
          <p:nvPr>
            <p:ph type="chart" sz="quarter" idx="19"/>
            <p:extLst>
              <p:ext uri="{D42A27DB-BD31-4B8C-83A1-F6EECF244321}">
                <p14:modId xmlns:p14="http://schemas.microsoft.com/office/powerpoint/2010/main" val="88874707"/>
              </p:ext>
            </p:extLst>
          </p:nvPr>
        </p:nvGraphicFramePr>
        <p:xfrm>
          <a:off x="71438" y="1344613"/>
          <a:ext cx="8961437"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a:t>EXHIBIT 4</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a:t>Notes: IRA = Inflation Reduction Act. Households with income below $100/month are excluded. Quintiles are computed under IRA policy and remain fixed. Limited to people with nongroup coverage under the health reforms. This includes those with nongroup coverage under the IRA who maintain that coverage, as well as those who are uninsured or have coverage from another source under the IRA but take up nongroup coverage under the health reforms. The 12 states that have not expanded Medicaid are Alabama, Florida, Georgia, Kansas, Mississippi, North Carolina, South Carolina, South Dakota, Tennessee, Texas, Wisconsin, and Wyoming.</a:t>
            </a:r>
          </a:p>
          <a:p>
            <a:r>
              <a:rPr lang="en-US"/>
              <a:t>Data: Urban Institute, Health Insurance Policy Simulation Model (HIPSM), 2022.</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338030"/>
            <a:ext cx="8961120" cy="251315"/>
          </a:xfrm>
        </p:spPr>
        <p:txBody>
          <a:bodyPr/>
          <a:lstStyle/>
          <a:p>
            <a:r>
              <a:rPr lang="en-US"/>
              <a:t>Percentage of household incomes; average within family</a:t>
            </a:r>
          </a:p>
        </p:txBody>
      </p:sp>
      <p:sp>
        <p:nvSpPr>
          <p:cNvPr id="6" name="TextBox 5">
            <a:extLst>
              <a:ext uri="{FF2B5EF4-FFF2-40B4-BE49-F238E27FC236}">
                <a16:creationId xmlns:a16="http://schemas.microsoft.com/office/drawing/2014/main" id="{AE8359CF-CAA1-D88D-CDFA-E1DFD27EEC90}"/>
              </a:ext>
            </a:extLst>
          </p:cNvPr>
          <p:cNvSpPr txBox="1"/>
          <p:nvPr/>
        </p:nvSpPr>
        <p:spPr>
          <a:xfrm>
            <a:off x="73152" y="960120"/>
            <a:ext cx="8997696" cy="256032"/>
          </a:xfrm>
          <a:prstGeom prst="rect">
            <a:avLst/>
          </a:prstGeom>
          <a:noFill/>
        </p:spPr>
        <p:txBody>
          <a:bodyPr wrap="none" lIns="0" tIns="0" rIns="0" bIns="0" rtlCol="0">
            <a:noAutofit/>
          </a:bodyPr>
          <a:lstStyle/>
          <a:p>
            <a:r>
              <a:rPr lang="en-US" sz="1400" dirty="0">
                <a:latin typeface="Georgia" panose="02040502050405020303" pitchFamily="18" charset="0"/>
              </a:rPr>
              <a:t>Nonelderly population with nongroup coverage and income below 138% of FPL, nonexpansion states, 2023</a:t>
            </a:r>
          </a:p>
        </p:txBody>
      </p:sp>
    </p:spTree>
    <p:extLst>
      <p:ext uri="{BB962C8B-B14F-4D97-AF65-F5344CB8AC3E}">
        <p14:creationId xmlns:p14="http://schemas.microsoft.com/office/powerpoint/2010/main" val="1384397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rmAutofit/>
          </a:bodyPr>
          <a:lstStyle/>
          <a:p>
            <a:r>
              <a:rPr lang="en-US" dirty="0"/>
              <a:t>Distribution of Household Health Care Spending Under IRA and Health Reforms</a:t>
            </a:r>
          </a:p>
        </p:txBody>
      </p:sp>
      <p:graphicFrame>
        <p:nvGraphicFramePr>
          <p:cNvPr id="29" name="Chart Placeholder 28">
            <a:extLst>
              <a:ext uri="{FF2B5EF4-FFF2-40B4-BE49-F238E27FC236}">
                <a16:creationId xmlns:a16="http://schemas.microsoft.com/office/drawing/2014/main" id="{046091D4-A689-2AC9-555C-E662279672A8}"/>
              </a:ext>
            </a:extLst>
          </p:cNvPr>
          <p:cNvGraphicFramePr>
            <a:graphicFrameLocks noGrp="1"/>
          </p:cNvGraphicFramePr>
          <p:nvPr>
            <p:ph type="chart" sz="quarter" idx="19"/>
            <p:extLst>
              <p:ext uri="{D42A27DB-BD31-4B8C-83A1-F6EECF244321}">
                <p14:modId xmlns:p14="http://schemas.microsoft.com/office/powerpoint/2010/main" val="3309093629"/>
              </p:ext>
            </p:extLst>
          </p:nvPr>
        </p:nvGraphicFramePr>
        <p:xfrm>
          <a:off x="71438" y="1344613"/>
          <a:ext cx="8961437"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a:t>EXHIBIT 5</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a:t>Notes: IRA = Inflation Reduction Act. Limited to people with nongroup coverage under the health reforms. This includes those with nongroup coverage under the IRA who maintain that coverage, as well as those who are uninsured or have coverage from another source under the IRA but take up nongroup coverage under the health reforms.</a:t>
            </a:r>
          </a:p>
          <a:p>
            <a:r>
              <a:rPr lang="en-US"/>
              <a:t>Data: Urban Institute, Health Insurance Policy Simulation Model (HIPSM), 2022.</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338030"/>
            <a:ext cx="8961120" cy="251315"/>
          </a:xfrm>
        </p:spPr>
        <p:txBody>
          <a:bodyPr/>
          <a:lstStyle/>
          <a:p>
            <a:r>
              <a:rPr lang="en-US"/>
              <a:t>Dollars per person; average within family</a:t>
            </a:r>
          </a:p>
        </p:txBody>
      </p:sp>
      <p:sp>
        <p:nvSpPr>
          <p:cNvPr id="6" name="TextBox 5">
            <a:extLst>
              <a:ext uri="{FF2B5EF4-FFF2-40B4-BE49-F238E27FC236}">
                <a16:creationId xmlns:a16="http://schemas.microsoft.com/office/drawing/2014/main" id="{B98F2EED-352A-5E25-EA1B-32E5318A603E}"/>
              </a:ext>
            </a:extLst>
          </p:cNvPr>
          <p:cNvSpPr txBox="1"/>
          <p:nvPr/>
        </p:nvSpPr>
        <p:spPr>
          <a:xfrm>
            <a:off x="73152" y="960120"/>
            <a:ext cx="8997696" cy="256032"/>
          </a:xfrm>
          <a:prstGeom prst="rect">
            <a:avLst/>
          </a:prstGeom>
          <a:noFill/>
        </p:spPr>
        <p:txBody>
          <a:bodyPr wrap="none" lIns="0" tIns="0" rIns="0" bIns="0" rtlCol="0">
            <a:noAutofit/>
          </a:bodyPr>
          <a:lstStyle/>
          <a:p>
            <a:r>
              <a:rPr lang="en-US" sz="1400" dirty="0">
                <a:latin typeface="Georgia" panose="02040502050405020303" pitchFamily="18" charset="0"/>
              </a:rPr>
              <a:t>Nonelderly population with nongroup coverage and income between 138% and 400% of FPL, 2023</a:t>
            </a:r>
          </a:p>
        </p:txBody>
      </p:sp>
    </p:spTree>
    <p:extLst>
      <p:ext uri="{BB962C8B-B14F-4D97-AF65-F5344CB8AC3E}">
        <p14:creationId xmlns:p14="http://schemas.microsoft.com/office/powerpoint/2010/main" val="3927052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rmAutofit/>
          </a:bodyPr>
          <a:lstStyle/>
          <a:p>
            <a:r>
              <a:rPr lang="en-US" dirty="0"/>
              <a:t>Distribution of Household Health Care Spending as a Percent of Income Under IRA and Health Reforms</a:t>
            </a:r>
          </a:p>
        </p:txBody>
      </p:sp>
      <p:graphicFrame>
        <p:nvGraphicFramePr>
          <p:cNvPr id="29" name="Chart Placeholder 28">
            <a:extLst>
              <a:ext uri="{FF2B5EF4-FFF2-40B4-BE49-F238E27FC236}">
                <a16:creationId xmlns:a16="http://schemas.microsoft.com/office/drawing/2014/main" id="{046091D4-A689-2AC9-555C-E662279672A8}"/>
              </a:ext>
            </a:extLst>
          </p:cNvPr>
          <p:cNvGraphicFramePr>
            <a:graphicFrameLocks noGrp="1"/>
          </p:cNvGraphicFramePr>
          <p:nvPr>
            <p:ph type="chart" sz="quarter" idx="19"/>
            <p:extLst>
              <p:ext uri="{D42A27DB-BD31-4B8C-83A1-F6EECF244321}">
                <p14:modId xmlns:p14="http://schemas.microsoft.com/office/powerpoint/2010/main" val="1288419561"/>
              </p:ext>
            </p:extLst>
          </p:nvPr>
        </p:nvGraphicFramePr>
        <p:xfrm>
          <a:off x="71438" y="1344613"/>
          <a:ext cx="8961437"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a:t>EXHIBIT 6</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a:t>Notes: IRA = Inflation Reduction Act. Households with income below $100/month are excluded. Quintiles are computed under IRA policy and remain fixed. Limited to people with nongroup coverage under the health reforms. This includes those with nongroup coverage under the IRA who maintain that coverage, as well as those who are uninsured or have coverage from another source under the IRA but take up nongroup coverage under the health reforms.</a:t>
            </a:r>
          </a:p>
          <a:p>
            <a:r>
              <a:rPr lang="en-US"/>
              <a:t>Data: Urban Institute, Health Insurance Policy Simulation Model (HIPSM), 2022.</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338030"/>
            <a:ext cx="8961120" cy="251315"/>
          </a:xfrm>
        </p:spPr>
        <p:txBody>
          <a:bodyPr/>
          <a:lstStyle/>
          <a:p>
            <a:r>
              <a:rPr lang="en-US"/>
              <a:t>Percentage of household incomes; average within family</a:t>
            </a:r>
          </a:p>
        </p:txBody>
      </p:sp>
      <p:sp>
        <p:nvSpPr>
          <p:cNvPr id="6" name="TextBox 5">
            <a:extLst>
              <a:ext uri="{FF2B5EF4-FFF2-40B4-BE49-F238E27FC236}">
                <a16:creationId xmlns:a16="http://schemas.microsoft.com/office/drawing/2014/main" id="{020AB8A7-28A7-BFCF-6214-AEAF9BCD527E}"/>
              </a:ext>
            </a:extLst>
          </p:cNvPr>
          <p:cNvSpPr txBox="1"/>
          <p:nvPr/>
        </p:nvSpPr>
        <p:spPr>
          <a:xfrm>
            <a:off x="73152" y="960120"/>
            <a:ext cx="8997696" cy="256032"/>
          </a:xfrm>
          <a:prstGeom prst="rect">
            <a:avLst/>
          </a:prstGeom>
          <a:noFill/>
        </p:spPr>
        <p:txBody>
          <a:bodyPr wrap="none" lIns="0" tIns="0" rIns="0" bIns="0" rtlCol="0">
            <a:noAutofit/>
          </a:bodyPr>
          <a:lstStyle/>
          <a:p>
            <a:r>
              <a:rPr lang="en-US" sz="1400" dirty="0">
                <a:latin typeface="Georgia" panose="02040502050405020303" pitchFamily="18" charset="0"/>
              </a:rPr>
              <a:t>Nonelderly population with nongroup coverage and income between 138% and 400% of FPL, 2023</a:t>
            </a:r>
          </a:p>
        </p:txBody>
      </p:sp>
    </p:spTree>
    <p:extLst>
      <p:ext uri="{BB962C8B-B14F-4D97-AF65-F5344CB8AC3E}">
        <p14:creationId xmlns:p14="http://schemas.microsoft.com/office/powerpoint/2010/main" val="295065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rmAutofit/>
          </a:bodyPr>
          <a:lstStyle/>
          <a:p>
            <a:r>
              <a:rPr lang="en-US" dirty="0"/>
              <a:t>Distribution of Household Health Care Spending Under IRA and Health Reforms</a:t>
            </a:r>
          </a:p>
        </p:txBody>
      </p:sp>
      <p:graphicFrame>
        <p:nvGraphicFramePr>
          <p:cNvPr id="29" name="Chart Placeholder 28">
            <a:extLst>
              <a:ext uri="{FF2B5EF4-FFF2-40B4-BE49-F238E27FC236}">
                <a16:creationId xmlns:a16="http://schemas.microsoft.com/office/drawing/2014/main" id="{046091D4-A689-2AC9-555C-E662279672A8}"/>
              </a:ext>
            </a:extLst>
          </p:cNvPr>
          <p:cNvGraphicFramePr>
            <a:graphicFrameLocks noGrp="1"/>
          </p:cNvGraphicFramePr>
          <p:nvPr>
            <p:ph type="chart" sz="quarter" idx="19"/>
            <p:extLst>
              <p:ext uri="{D42A27DB-BD31-4B8C-83A1-F6EECF244321}">
                <p14:modId xmlns:p14="http://schemas.microsoft.com/office/powerpoint/2010/main" val="2770014920"/>
              </p:ext>
            </p:extLst>
          </p:nvPr>
        </p:nvGraphicFramePr>
        <p:xfrm>
          <a:off x="71438" y="1344613"/>
          <a:ext cx="8961437"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a:t>EXHIBIT 7</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a:t>Notes: IRA = Inflation Reduction Act. Limited to people with nongroup coverage under the health reforms. This includes those with nongroup coverage under the IRA who maintain that coverage, as well as those who are uninsured or have coverage from another source under the IRA but take up nongroup coverage under the health reforms.</a:t>
            </a:r>
          </a:p>
          <a:p>
            <a:r>
              <a:rPr lang="en-US"/>
              <a:t>Data: Urban Institute, Health Insurance Policy Simulation Model (HIPSM), 2022.</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338030"/>
            <a:ext cx="8961120" cy="251315"/>
          </a:xfrm>
        </p:spPr>
        <p:txBody>
          <a:bodyPr/>
          <a:lstStyle/>
          <a:p>
            <a:r>
              <a:rPr lang="en-US"/>
              <a:t>Dollars per person; average within family</a:t>
            </a:r>
          </a:p>
        </p:txBody>
      </p:sp>
      <p:sp>
        <p:nvSpPr>
          <p:cNvPr id="6" name="TextBox 5">
            <a:extLst>
              <a:ext uri="{FF2B5EF4-FFF2-40B4-BE49-F238E27FC236}">
                <a16:creationId xmlns:a16="http://schemas.microsoft.com/office/drawing/2014/main" id="{1B84E6C6-5EC0-D5A7-A74F-FC45EA1D10BA}"/>
              </a:ext>
            </a:extLst>
          </p:cNvPr>
          <p:cNvSpPr txBox="1"/>
          <p:nvPr/>
        </p:nvSpPr>
        <p:spPr>
          <a:xfrm>
            <a:off x="73152" y="960120"/>
            <a:ext cx="8997696" cy="256032"/>
          </a:xfrm>
          <a:prstGeom prst="rect">
            <a:avLst/>
          </a:prstGeom>
          <a:noFill/>
        </p:spPr>
        <p:txBody>
          <a:bodyPr wrap="none" lIns="0" tIns="0" rIns="0" bIns="0" rtlCol="0">
            <a:noAutofit/>
          </a:bodyPr>
          <a:lstStyle/>
          <a:p>
            <a:r>
              <a:rPr lang="en-US" sz="1400" dirty="0">
                <a:latin typeface="Georgia" panose="02040502050405020303" pitchFamily="18" charset="0"/>
              </a:rPr>
              <a:t>Nonelderly population with nongroup coverage and income above 400% of FPL, 2023</a:t>
            </a:r>
          </a:p>
        </p:txBody>
      </p:sp>
    </p:spTree>
    <p:extLst>
      <p:ext uri="{BB962C8B-B14F-4D97-AF65-F5344CB8AC3E}">
        <p14:creationId xmlns:p14="http://schemas.microsoft.com/office/powerpoint/2010/main" val="3331060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Chart Placeholder 28">
            <a:extLst>
              <a:ext uri="{FF2B5EF4-FFF2-40B4-BE49-F238E27FC236}">
                <a16:creationId xmlns:a16="http://schemas.microsoft.com/office/drawing/2014/main" id="{046091D4-A689-2AC9-555C-E662279672A8}"/>
              </a:ext>
            </a:extLst>
          </p:cNvPr>
          <p:cNvGraphicFramePr>
            <a:graphicFrameLocks noGrp="1"/>
          </p:cNvGraphicFramePr>
          <p:nvPr>
            <p:ph type="chart" sz="quarter" idx="19"/>
            <p:extLst>
              <p:ext uri="{D42A27DB-BD31-4B8C-83A1-F6EECF244321}">
                <p14:modId xmlns:p14="http://schemas.microsoft.com/office/powerpoint/2010/main" val="1610202879"/>
              </p:ext>
            </p:extLst>
          </p:nvPr>
        </p:nvGraphicFramePr>
        <p:xfrm>
          <a:off x="71438" y="1344613"/>
          <a:ext cx="8961437"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1"/>
          </p:nvPr>
        </p:nvSpPr>
        <p:spPr/>
        <p:txBody>
          <a:bodyPr/>
          <a:lstStyle/>
          <a:p>
            <a:r>
              <a:rPr lang="en-US"/>
              <a:t>EXHIBIT 8</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a:t>Notes: IRA = Inflation Reduction Act. Households with income below $100/month are excluded. Quintiles are computed under IRA policy and remain fixed. Limited to people with nongroup coverage under the health reforms. This includes those with nongroup coverage under the IRA who maintain that coverage, as well as those who are uninsured or have coverage from another source under the IRA but take up nongroup coverage under the health reforms.</a:t>
            </a:r>
          </a:p>
          <a:p>
            <a:r>
              <a:rPr lang="en-US"/>
              <a:t>Data: Urban Institute, Health Insurance Policy Simulation Model (HIPSM), 2022.</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a:xfrm>
            <a:off x="71438" y="1338030"/>
            <a:ext cx="8961120" cy="251315"/>
          </a:xfrm>
        </p:spPr>
        <p:txBody>
          <a:bodyPr/>
          <a:lstStyle/>
          <a:p>
            <a:r>
              <a:rPr lang="en-US"/>
              <a:t>Percentage of household incomes; average within family</a:t>
            </a:r>
          </a:p>
        </p:txBody>
      </p:sp>
      <p:sp>
        <p:nvSpPr>
          <p:cNvPr id="6" name="Title 5">
            <a:extLst>
              <a:ext uri="{FF2B5EF4-FFF2-40B4-BE49-F238E27FC236}">
                <a16:creationId xmlns:a16="http://schemas.microsoft.com/office/drawing/2014/main" id="{8F1EBAE7-4725-C86D-5653-B1CD0CB86882}"/>
              </a:ext>
            </a:extLst>
          </p:cNvPr>
          <p:cNvSpPr>
            <a:spLocks noGrp="1"/>
          </p:cNvSpPr>
          <p:nvPr>
            <p:ph type="ctrTitle"/>
          </p:nvPr>
        </p:nvSpPr>
        <p:spPr/>
        <p:txBody>
          <a:bodyPr/>
          <a:lstStyle/>
          <a:p>
            <a:r>
              <a:rPr lang="en-US" dirty="0"/>
              <a:t>Distribution of Household Health Care Spending as a Percent of Income Under IRA and Health Reforms</a:t>
            </a:r>
          </a:p>
        </p:txBody>
      </p:sp>
      <p:sp>
        <p:nvSpPr>
          <p:cNvPr id="3" name="TextBox 2">
            <a:extLst>
              <a:ext uri="{FF2B5EF4-FFF2-40B4-BE49-F238E27FC236}">
                <a16:creationId xmlns:a16="http://schemas.microsoft.com/office/drawing/2014/main" id="{8491449E-6C53-96EC-74CD-FFF0282DE0C2}"/>
              </a:ext>
            </a:extLst>
          </p:cNvPr>
          <p:cNvSpPr txBox="1"/>
          <p:nvPr/>
        </p:nvSpPr>
        <p:spPr>
          <a:xfrm>
            <a:off x="73152" y="960120"/>
            <a:ext cx="8997696" cy="256032"/>
          </a:xfrm>
          <a:prstGeom prst="rect">
            <a:avLst/>
          </a:prstGeom>
          <a:noFill/>
        </p:spPr>
        <p:txBody>
          <a:bodyPr wrap="none" lIns="0" tIns="0" rIns="0" bIns="0" rtlCol="0">
            <a:noAutofit/>
          </a:bodyPr>
          <a:lstStyle/>
          <a:p>
            <a:r>
              <a:rPr lang="en-US" sz="1400" dirty="0">
                <a:latin typeface="Georgia" panose="02040502050405020303" pitchFamily="18" charset="0"/>
              </a:rPr>
              <a:t>Nonelderly population with nongroup coverage and income above 400% of FPL, 2023</a:t>
            </a:r>
          </a:p>
        </p:txBody>
      </p:sp>
    </p:spTree>
    <p:extLst>
      <p:ext uri="{BB962C8B-B14F-4D97-AF65-F5344CB8AC3E}">
        <p14:creationId xmlns:p14="http://schemas.microsoft.com/office/powerpoint/2010/main" val="2811686710"/>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6" ma:contentTypeDescription="Create a new document." ma:contentTypeScope="" ma:versionID="b6fb6b9c114ec92ded6b63fd0eec898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ed509a706a3959ffe10cea5ee9a98a8f"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2.xml><?xml version="1.0" encoding="utf-8"?>
<ds:datastoreItem xmlns:ds="http://schemas.openxmlformats.org/officeDocument/2006/customXml" ds:itemID="{20C63E5E-AEFA-4345-A4E4-D8690CC9E0A0}">
  <ds:schemaRefs>
    <ds:schemaRef ds:uri="http://purl.org/dc/terms/"/>
    <ds:schemaRef ds:uri="fd0705cf-2316-48c0-96f8-e5d689de0d99"/>
    <ds:schemaRef ds:uri="http://schemas.microsoft.com/office/2006/documentManagement/types"/>
    <ds:schemaRef ds:uri="http://purl.org/dc/elements/1.1/"/>
    <ds:schemaRef ds:uri="http://schemas.microsoft.com/office/2006/metadata/properties"/>
    <ds:schemaRef ds:uri="http://purl.org/dc/dcmitype/"/>
    <ds:schemaRef ds:uri="http://www.w3.org/XML/1998/namespace"/>
    <ds:schemaRef ds:uri="http://schemas.microsoft.com/office/infopath/2007/PartnerControls"/>
    <ds:schemaRef ds:uri="http://schemas.openxmlformats.org/package/2006/metadata/core-properties"/>
    <ds:schemaRef ds:uri="29e91428-62e1-404e-8dba-d479e0ef01ba"/>
  </ds:schemaRefs>
</ds:datastoreItem>
</file>

<file path=customXml/itemProps3.xml><?xml version="1.0" encoding="utf-8"?>
<ds:datastoreItem xmlns:ds="http://schemas.openxmlformats.org/officeDocument/2006/customXml" ds:itemID="{984795CB-A2B0-47F8-9F72-D64BF75DF46B}">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6</TotalTime>
  <Words>1046</Words>
  <Application>Microsoft Office PowerPoint</Application>
  <PresentationFormat>On-screen Show (4:3)</PresentationFormat>
  <Paragraphs>49</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Georgia</vt:lpstr>
      <vt:lpstr>Suisse Int'l</vt:lpstr>
      <vt:lpstr>Suisse Int'l Bold</vt:lpstr>
      <vt:lpstr>Suisse Int'l Italic</vt:lpstr>
      <vt:lpstr>CMWF_2021</vt:lpstr>
      <vt:lpstr>Distribution of Household Health Care Spending Under IRA and Health Reforms</vt:lpstr>
      <vt:lpstr>Distribution of Household Health Care Spending as a Percent of Income Under IRA and Health Reforms</vt:lpstr>
      <vt:lpstr>Distribution of Household Health Care Spending Under IRA and Health Reforms</vt:lpstr>
      <vt:lpstr>Distribution of Household Health Care Spending as a Percent of Income Under IRA and Health Reforms</vt:lpstr>
      <vt:lpstr>Distribution of Household Health Care Spending Under IRA and Health Reforms</vt:lpstr>
      <vt:lpstr>Distribution of Household Health Care Spending as a Percent of Income Under IRA and Health Reforms</vt:lpstr>
      <vt:lpstr>Distribution of Household Health Care Spending Under IRA and Health Reforms</vt:lpstr>
      <vt:lpstr>Distribution of Household Health Care Spending as a Percent of Income Under IRA and Health Reforms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How Policies to Expand Insurance Coverage Affect Household Health Care Spending</dc:title>
  <dc:creator>DesignSmash</dc:creator>
  <cp:lastModifiedBy>Paul Frame</cp:lastModifiedBy>
  <cp:revision>1</cp:revision>
  <cp:lastPrinted>2018-07-11T13:51:43Z</cp:lastPrinted>
  <dcterms:created xsi:type="dcterms:W3CDTF">2014-10-08T23:03:32Z</dcterms:created>
  <dcterms:modified xsi:type="dcterms:W3CDTF">2023-01-18T21:02:06Z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