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4"/>
    <p:sldMasterId id="2147483812" r:id="rId5"/>
  </p:sldMasterIdLst>
  <p:notesMasterIdLst>
    <p:notesMasterId r:id="rId16"/>
  </p:notesMasterIdLst>
  <p:handoutMasterIdLst>
    <p:handoutMasterId r:id="rId17"/>
  </p:handoutMasterIdLst>
  <p:sldIdLst>
    <p:sldId id="256" r:id="rId6"/>
    <p:sldId id="275" r:id="rId7"/>
    <p:sldId id="278" r:id="rId8"/>
    <p:sldId id="268" r:id="rId9"/>
    <p:sldId id="269" r:id="rId10"/>
    <p:sldId id="284" r:id="rId11"/>
    <p:sldId id="270" r:id="rId12"/>
    <p:sldId id="273" r:id="rId13"/>
    <p:sldId id="285" r:id="rId14"/>
    <p:sldId id="283" r:id="rId15"/>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Don Moulds" initials="DM" lastIdx="4" clrIdx="1"/>
  <p:cmAuthor id="3" name="Shanoor Seervai" initials="SS" lastIdx="2" clrIdx="2"/>
  <p:cmAuthor id="4" name="Jen Wilson" initials="JW" lastIdx="1" clrIdx="3"/>
  <p:cmAuthor id="5" name="Jen Wilson" initials="JW [2]"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9149"/>
    <a:srgbClr val="C9DEE3"/>
    <a:srgbClr val="5F5A9D"/>
    <a:srgbClr val="E0E0E0"/>
    <a:srgbClr val="4ABDBC"/>
    <a:srgbClr val="8ADAD2"/>
    <a:srgbClr val="9FE1DB"/>
    <a:srgbClr val="B6E8E3"/>
    <a:srgbClr val="CDEFEC"/>
    <a:srgbClr val="DFF5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0972F0-009F-4F04-8899-ABDE5CD5A2D6}" v="24" dt="2022-11-14T11:38:48.68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22" autoAdjust="0"/>
    <p:restoredTop sz="95673" autoAdjust="0"/>
  </p:normalViewPr>
  <p:slideViewPr>
    <p:cSldViewPr snapToGrid="0" snapToObjects="1">
      <p:cViewPr varScale="1">
        <p:scale>
          <a:sx n="114" d="100"/>
          <a:sy n="114" d="100"/>
        </p:scale>
        <p:origin x="1566" y="102"/>
      </p:cViewPr>
      <p:guideLst>
        <p:guide orient="horz" pos="1570"/>
        <p:guide pos="2988"/>
        <p:guide orient="horz" pos="1094"/>
        <p:guide pos="2490"/>
      </p:guideLst>
    </p:cSldViewPr>
  </p:slideViewPr>
  <p:outlineViewPr>
    <p:cViewPr>
      <p:scale>
        <a:sx n="33" d="100"/>
        <a:sy n="33" d="100"/>
      </p:scale>
      <p:origin x="0" y="-16536"/>
    </p:cViewPr>
  </p:outlineViewPr>
  <p:notesTextViewPr>
    <p:cViewPr>
      <p:scale>
        <a:sx n="100" d="100"/>
        <a:sy n="100" d="100"/>
      </p:scale>
      <p:origin x="0" y="0"/>
    </p:cViewPr>
  </p:notesTextViewPr>
  <p:sorterViewPr>
    <p:cViewPr varScale="1">
      <p:scale>
        <a:sx n="1" d="1"/>
        <a:sy n="1" d="1"/>
      </p:scale>
      <p:origin x="0" y="0"/>
    </p:cViewPr>
  </p:sorterViewPr>
  <p:notesViewPr>
    <p:cSldViewPr snapToGrid="0" snapToObjects="1">
      <p:cViewPr varScale="1">
        <p:scale>
          <a:sx n="111" d="100"/>
          <a:sy n="111" d="100"/>
        </p:scale>
        <p:origin x="3816" y="22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nira Gunja" userId="74f460f7-66e3-40e9-8405-3d43e8edf2b7" providerId="ADAL" clId="{AF0972F0-009F-4F04-8899-ABDE5CD5A2D6}"/>
    <pc:docChg chg="undo custSel addSld delSld modSld">
      <pc:chgData name="Munira Gunja" userId="74f460f7-66e3-40e9-8405-3d43e8edf2b7" providerId="ADAL" clId="{AF0972F0-009F-4F04-8899-ABDE5CD5A2D6}" dt="2022-11-14T14:10:44.641" v="2660" actId="20577"/>
      <pc:docMkLst>
        <pc:docMk/>
      </pc:docMkLst>
      <pc:sldChg chg="modSp mod">
        <pc:chgData name="Munira Gunja" userId="74f460f7-66e3-40e9-8405-3d43e8edf2b7" providerId="ADAL" clId="{AF0972F0-009F-4F04-8899-ABDE5CD5A2D6}" dt="2022-10-26T19:55:26.831" v="1756" actId="404"/>
        <pc:sldMkLst>
          <pc:docMk/>
          <pc:sldMk cId="2551087379" sldId="256"/>
        </pc:sldMkLst>
        <pc:spChg chg="mod">
          <ac:chgData name="Munira Gunja" userId="74f460f7-66e3-40e9-8405-3d43e8edf2b7" providerId="ADAL" clId="{AF0972F0-009F-4F04-8899-ABDE5CD5A2D6}" dt="2022-10-26T18:11:10.382" v="493" actId="207"/>
          <ac:spMkLst>
            <pc:docMk/>
            <pc:sldMk cId="2551087379" sldId="256"/>
            <ac:spMk id="2" creationId="{129DE843-3D41-334F-8C7A-4F21A49C7F45}"/>
          </ac:spMkLst>
        </pc:spChg>
        <pc:spChg chg="mod">
          <ac:chgData name="Munira Gunja" userId="74f460f7-66e3-40e9-8405-3d43e8edf2b7" providerId="ADAL" clId="{AF0972F0-009F-4F04-8899-ABDE5CD5A2D6}" dt="2022-10-26T19:55:06.396" v="1753" actId="403"/>
          <ac:spMkLst>
            <pc:docMk/>
            <pc:sldMk cId="2551087379" sldId="256"/>
            <ac:spMk id="3" creationId="{CE822C9E-1844-4F4B-B265-94D86EC2F9C3}"/>
          </ac:spMkLst>
        </pc:spChg>
        <pc:spChg chg="mod">
          <ac:chgData name="Munira Gunja" userId="74f460f7-66e3-40e9-8405-3d43e8edf2b7" providerId="ADAL" clId="{AF0972F0-009F-4F04-8899-ABDE5CD5A2D6}" dt="2022-10-26T19:55:26.831" v="1756" actId="404"/>
          <ac:spMkLst>
            <pc:docMk/>
            <pc:sldMk cId="2551087379" sldId="256"/>
            <ac:spMk id="4" creationId="{6F05F368-8066-204C-9A82-E926E74EC1EC}"/>
          </ac:spMkLst>
        </pc:spChg>
      </pc:sldChg>
      <pc:sldChg chg="addSp delSp modSp mod">
        <pc:chgData name="Munira Gunja" userId="74f460f7-66e3-40e9-8405-3d43e8edf2b7" providerId="ADAL" clId="{AF0972F0-009F-4F04-8899-ABDE5CD5A2D6}" dt="2022-11-07T18:02:06.939" v="2103"/>
        <pc:sldMkLst>
          <pc:docMk/>
          <pc:sldMk cId="1116616982" sldId="268"/>
        </pc:sldMkLst>
        <pc:spChg chg="del">
          <ac:chgData name="Munira Gunja" userId="74f460f7-66e3-40e9-8405-3d43e8edf2b7" providerId="ADAL" clId="{AF0972F0-009F-4F04-8899-ABDE5CD5A2D6}" dt="2022-11-07T17:56:29.679" v="2051" actId="478"/>
          <ac:spMkLst>
            <pc:docMk/>
            <pc:sldMk cId="1116616982" sldId="268"/>
            <ac:spMk id="2" creationId="{6154BAC3-C23C-47FD-86BA-C00D42412042}"/>
          </ac:spMkLst>
        </pc:spChg>
        <pc:spChg chg="del">
          <ac:chgData name="Munira Gunja" userId="74f460f7-66e3-40e9-8405-3d43e8edf2b7" providerId="ADAL" clId="{AF0972F0-009F-4F04-8899-ABDE5CD5A2D6}" dt="2022-11-07T17:56:38.185" v="2054" actId="478"/>
          <ac:spMkLst>
            <pc:docMk/>
            <pc:sldMk cId="1116616982" sldId="268"/>
            <ac:spMk id="3" creationId="{FDEAF1F6-8CEC-4739-B1B5-9239A5E419C3}"/>
          </ac:spMkLst>
        </pc:spChg>
        <pc:spChg chg="del">
          <ac:chgData name="Munira Gunja" userId="74f460f7-66e3-40e9-8405-3d43e8edf2b7" providerId="ADAL" clId="{AF0972F0-009F-4F04-8899-ABDE5CD5A2D6}" dt="2022-11-07T17:56:40.496" v="2055" actId="478"/>
          <ac:spMkLst>
            <pc:docMk/>
            <pc:sldMk cId="1116616982" sldId="268"/>
            <ac:spMk id="4" creationId="{A7B4D6AF-839E-4B16-9A52-B5DBC53A825B}"/>
          </ac:spMkLst>
        </pc:spChg>
        <pc:spChg chg="del">
          <ac:chgData name="Munira Gunja" userId="74f460f7-66e3-40e9-8405-3d43e8edf2b7" providerId="ADAL" clId="{AF0972F0-009F-4F04-8899-ABDE5CD5A2D6}" dt="2022-11-07T17:56:29.679" v="2051" actId="478"/>
          <ac:spMkLst>
            <pc:docMk/>
            <pc:sldMk cId="1116616982" sldId="268"/>
            <ac:spMk id="5" creationId="{1DC35250-5C5E-4CF9-A5F4-2BF3BE863281}"/>
          </ac:spMkLst>
        </pc:spChg>
        <pc:spChg chg="add del mod">
          <ac:chgData name="Munira Gunja" userId="74f460f7-66e3-40e9-8405-3d43e8edf2b7" providerId="ADAL" clId="{AF0972F0-009F-4F04-8899-ABDE5CD5A2D6}" dt="2022-11-07T17:56:32.754" v="2052" actId="478"/>
          <ac:spMkLst>
            <pc:docMk/>
            <pc:sldMk cId="1116616982" sldId="268"/>
            <ac:spMk id="7" creationId="{17F1BF55-4A45-54AF-D9A7-FAC2C6825054}"/>
          </ac:spMkLst>
        </pc:spChg>
        <pc:spChg chg="add del mod">
          <ac:chgData name="Munira Gunja" userId="74f460f7-66e3-40e9-8405-3d43e8edf2b7" providerId="ADAL" clId="{AF0972F0-009F-4F04-8899-ABDE5CD5A2D6}" dt="2022-11-07T17:56:32.754" v="2052" actId="478"/>
          <ac:spMkLst>
            <pc:docMk/>
            <pc:sldMk cId="1116616982" sldId="268"/>
            <ac:spMk id="10" creationId="{2CF71CA4-CBAD-E84D-9982-4610FBAD2A53}"/>
          </ac:spMkLst>
        </pc:spChg>
        <pc:spChg chg="add del mod">
          <ac:chgData name="Munira Gunja" userId="74f460f7-66e3-40e9-8405-3d43e8edf2b7" providerId="ADAL" clId="{AF0972F0-009F-4F04-8899-ABDE5CD5A2D6}" dt="2022-11-07T17:56:32.754" v="2052" actId="478"/>
          <ac:spMkLst>
            <pc:docMk/>
            <pc:sldMk cId="1116616982" sldId="268"/>
            <ac:spMk id="12" creationId="{CF69BA6E-5623-2965-760F-63609264AC3B}"/>
          </ac:spMkLst>
        </pc:spChg>
        <pc:spChg chg="add del mod">
          <ac:chgData name="Munira Gunja" userId="74f460f7-66e3-40e9-8405-3d43e8edf2b7" providerId="ADAL" clId="{AF0972F0-009F-4F04-8899-ABDE5CD5A2D6}" dt="2022-11-07T17:56:44.925" v="2056" actId="478"/>
          <ac:spMkLst>
            <pc:docMk/>
            <pc:sldMk cId="1116616982" sldId="268"/>
            <ac:spMk id="14" creationId="{51DAB2AA-5D1F-15D7-C04D-E4447A940197}"/>
          </ac:spMkLst>
        </pc:spChg>
        <pc:spChg chg="add del mod">
          <ac:chgData name="Munira Gunja" userId="74f460f7-66e3-40e9-8405-3d43e8edf2b7" providerId="ADAL" clId="{AF0972F0-009F-4F04-8899-ABDE5CD5A2D6}" dt="2022-11-07T17:56:53.095" v="2058"/>
          <ac:spMkLst>
            <pc:docMk/>
            <pc:sldMk cId="1116616982" sldId="268"/>
            <ac:spMk id="15" creationId="{F8A049BF-C6B2-9B65-6591-3B386EBCF5CE}"/>
          </ac:spMkLst>
        </pc:spChg>
        <pc:spChg chg="add del mod">
          <ac:chgData name="Munira Gunja" userId="74f460f7-66e3-40e9-8405-3d43e8edf2b7" providerId="ADAL" clId="{AF0972F0-009F-4F04-8899-ABDE5CD5A2D6}" dt="2022-11-07T17:56:53.095" v="2058"/>
          <ac:spMkLst>
            <pc:docMk/>
            <pc:sldMk cId="1116616982" sldId="268"/>
            <ac:spMk id="16" creationId="{93B0F38E-1A2C-D2A6-A384-9A0D79D07219}"/>
          </ac:spMkLst>
        </pc:spChg>
        <pc:spChg chg="del">
          <ac:chgData name="Munira Gunja" userId="74f460f7-66e3-40e9-8405-3d43e8edf2b7" providerId="ADAL" clId="{AF0972F0-009F-4F04-8899-ABDE5CD5A2D6}" dt="2022-11-07T17:56:35.808" v="2053" actId="478"/>
          <ac:spMkLst>
            <pc:docMk/>
            <pc:sldMk cId="1116616982" sldId="268"/>
            <ac:spMk id="17" creationId="{DA63B742-C701-44AA-AAD5-BCB8D4F47D2C}"/>
          </ac:spMkLst>
        </pc:spChg>
        <pc:spChg chg="add del mod">
          <ac:chgData name="Munira Gunja" userId="74f460f7-66e3-40e9-8405-3d43e8edf2b7" providerId="ADAL" clId="{AF0972F0-009F-4F04-8899-ABDE5CD5A2D6}" dt="2022-11-07T17:56:53.095" v="2058"/>
          <ac:spMkLst>
            <pc:docMk/>
            <pc:sldMk cId="1116616982" sldId="268"/>
            <ac:spMk id="19" creationId="{CE5AE1E4-0BA9-A9D7-B6B4-590D65AD2526}"/>
          </ac:spMkLst>
        </pc:spChg>
        <pc:spChg chg="add mod">
          <ac:chgData name="Munira Gunja" userId="74f460f7-66e3-40e9-8405-3d43e8edf2b7" providerId="ADAL" clId="{AF0972F0-009F-4F04-8899-ABDE5CD5A2D6}" dt="2022-11-07T17:59:30.160" v="2077" actId="1076"/>
          <ac:spMkLst>
            <pc:docMk/>
            <pc:sldMk cId="1116616982" sldId="268"/>
            <ac:spMk id="20" creationId="{AB4A6CD7-4400-CB9F-AB11-BAF14A4989AD}"/>
          </ac:spMkLst>
        </pc:spChg>
        <pc:spChg chg="add mod">
          <ac:chgData name="Munira Gunja" userId="74f460f7-66e3-40e9-8405-3d43e8edf2b7" providerId="ADAL" clId="{AF0972F0-009F-4F04-8899-ABDE5CD5A2D6}" dt="2022-11-07T17:57:06.134" v="2061" actId="1076"/>
          <ac:spMkLst>
            <pc:docMk/>
            <pc:sldMk cId="1116616982" sldId="268"/>
            <ac:spMk id="21" creationId="{5FE7B2E5-36C0-A337-1355-EEAE01038A95}"/>
          </ac:spMkLst>
        </pc:spChg>
        <pc:spChg chg="add mod">
          <ac:chgData name="Munira Gunja" userId="74f460f7-66e3-40e9-8405-3d43e8edf2b7" providerId="ADAL" clId="{AF0972F0-009F-4F04-8899-ABDE5CD5A2D6}" dt="2022-11-07T17:57:06.134" v="2061" actId="1076"/>
          <ac:spMkLst>
            <pc:docMk/>
            <pc:sldMk cId="1116616982" sldId="268"/>
            <ac:spMk id="23" creationId="{75F06D3E-1E30-D308-72A2-6DD7C2E8C0D2}"/>
          </ac:spMkLst>
        </pc:spChg>
        <pc:spChg chg="add mod">
          <ac:chgData name="Munira Gunja" userId="74f460f7-66e3-40e9-8405-3d43e8edf2b7" providerId="ADAL" clId="{AF0972F0-009F-4F04-8899-ABDE5CD5A2D6}" dt="2022-11-07T18:02:06.939" v="2103"/>
          <ac:spMkLst>
            <pc:docMk/>
            <pc:sldMk cId="1116616982" sldId="268"/>
            <ac:spMk id="24" creationId="{1CCBBD58-F0C0-417B-E65E-077372594904}"/>
          </ac:spMkLst>
        </pc:spChg>
        <pc:graphicFrameChg chg="del">
          <ac:chgData name="Munira Gunja" userId="74f460f7-66e3-40e9-8405-3d43e8edf2b7" providerId="ADAL" clId="{AF0972F0-009F-4F04-8899-ABDE5CD5A2D6}" dt="2022-11-07T17:56:29.679" v="2051" actId="478"/>
          <ac:graphicFrameMkLst>
            <pc:docMk/>
            <pc:sldMk cId="1116616982" sldId="268"/>
            <ac:graphicFrameMk id="8" creationId="{EE3D1130-A758-468F-BACD-A20FADD6834C}"/>
          </ac:graphicFrameMkLst>
        </pc:graphicFrameChg>
        <pc:graphicFrameChg chg="add del mod">
          <ac:chgData name="Munira Gunja" userId="74f460f7-66e3-40e9-8405-3d43e8edf2b7" providerId="ADAL" clId="{AF0972F0-009F-4F04-8899-ABDE5CD5A2D6}" dt="2022-11-07T17:56:53.095" v="2058"/>
          <ac:graphicFrameMkLst>
            <pc:docMk/>
            <pc:sldMk cId="1116616982" sldId="268"/>
            <ac:graphicFrameMk id="18" creationId="{91D0DEA3-5FAF-C0D8-487B-82D186CFC7CD}"/>
          </ac:graphicFrameMkLst>
        </pc:graphicFrameChg>
        <pc:graphicFrameChg chg="add mod">
          <ac:chgData name="Munira Gunja" userId="74f460f7-66e3-40e9-8405-3d43e8edf2b7" providerId="ADAL" clId="{AF0972F0-009F-4F04-8899-ABDE5CD5A2D6}" dt="2022-11-07T17:57:06.134" v="2061" actId="1076"/>
          <ac:graphicFrameMkLst>
            <pc:docMk/>
            <pc:sldMk cId="1116616982" sldId="268"/>
            <ac:graphicFrameMk id="22" creationId="{935912F4-D444-5DDB-EAC0-FC81BFCD93F3}"/>
          </ac:graphicFrameMkLst>
        </pc:graphicFrameChg>
      </pc:sldChg>
      <pc:sldChg chg="addSp delSp modSp mod">
        <pc:chgData name="Munira Gunja" userId="74f460f7-66e3-40e9-8405-3d43e8edf2b7" providerId="ADAL" clId="{AF0972F0-009F-4F04-8899-ABDE5CD5A2D6}" dt="2022-11-07T18:03:46.613" v="2166" actId="167"/>
        <pc:sldMkLst>
          <pc:docMk/>
          <pc:sldMk cId="319009363" sldId="269"/>
        </pc:sldMkLst>
        <pc:spChg chg="del">
          <ac:chgData name="Munira Gunja" userId="74f460f7-66e3-40e9-8405-3d43e8edf2b7" providerId="ADAL" clId="{AF0972F0-009F-4F04-8899-ABDE5CD5A2D6}" dt="2022-11-07T17:58:45.026" v="2063" actId="478"/>
          <ac:spMkLst>
            <pc:docMk/>
            <pc:sldMk cId="319009363" sldId="269"/>
            <ac:spMk id="2" creationId="{6154BAC3-C23C-47FD-86BA-C00D42412042}"/>
          </ac:spMkLst>
        </pc:spChg>
        <pc:spChg chg="add del mod">
          <ac:chgData name="Munira Gunja" userId="74f460f7-66e3-40e9-8405-3d43e8edf2b7" providerId="ADAL" clId="{AF0972F0-009F-4F04-8899-ABDE5CD5A2D6}" dt="2022-11-07T17:58:48.158" v="2064" actId="478"/>
          <ac:spMkLst>
            <pc:docMk/>
            <pc:sldMk cId="319009363" sldId="269"/>
            <ac:spMk id="4" creationId="{D1E7C846-7251-6226-2A7C-BE0FC64A6BC9}"/>
          </ac:spMkLst>
        </pc:spChg>
        <pc:spChg chg="del">
          <ac:chgData name="Munira Gunja" userId="74f460f7-66e3-40e9-8405-3d43e8edf2b7" providerId="ADAL" clId="{AF0972F0-009F-4F04-8899-ABDE5CD5A2D6}" dt="2022-11-07T17:58:45.026" v="2063" actId="478"/>
          <ac:spMkLst>
            <pc:docMk/>
            <pc:sldMk cId="319009363" sldId="269"/>
            <ac:spMk id="5" creationId="{1DC35250-5C5E-4CF9-A5F4-2BF3BE863281}"/>
          </ac:spMkLst>
        </pc:spChg>
        <pc:spChg chg="del">
          <ac:chgData name="Munira Gunja" userId="74f460f7-66e3-40e9-8405-3d43e8edf2b7" providerId="ADAL" clId="{AF0972F0-009F-4F04-8899-ABDE5CD5A2D6}" dt="2022-11-07T17:58:45.026" v="2063" actId="478"/>
          <ac:spMkLst>
            <pc:docMk/>
            <pc:sldMk cId="319009363" sldId="269"/>
            <ac:spMk id="7" creationId="{B5D3731C-7804-477B-B54D-A82BE6E99682}"/>
          </ac:spMkLst>
        </pc:spChg>
        <pc:spChg chg="add del mod">
          <ac:chgData name="Munira Gunja" userId="74f460f7-66e3-40e9-8405-3d43e8edf2b7" providerId="ADAL" clId="{AF0972F0-009F-4F04-8899-ABDE5CD5A2D6}" dt="2022-11-07T17:58:48.158" v="2064" actId="478"/>
          <ac:spMkLst>
            <pc:docMk/>
            <pc:sldMk cId="319009363" sldId="269"/>
            <ac:spMk id="8" creationId="{4A7AFF9B-65F7-1276-70DD-287DBF85C86F}"/>
          </ac:spMkLst>
        </pc:spChg>
        <pc:spChg chg="del">
          <ac:chgData name="Munira Gunja" userId="74f460f7-66e3-40e9-8405-3d43e8edf2b7" providerId="ADAL" clId="{AF0972F0-009F-4F04-8899-ABDE5CD5A2D6}" dt="2022-11-07T17:58:45.026" v="2063" actId="478"/>
          <ac:spMkLst>
            <pc:docMk/>
            <pc:sldMk cId="319009363" sldId="269"/>
            <ac:spMk id="9" creationId="{194EFD7C-50FC-4F5F-A9C6-DAA97274D551}"/>
          </ac:spMkLst>
        </pc:spChg>
        <pc:spChg chg="add del mod">
          <ac:chgData name="Munira Gunja" userId="74f460f7-66e3-40e9-8405-3d43e8edf2b7" providerId="ADAL" clId="{AF0972F0-009F-4F04-8899-ABDE5CD5A2D6}" dt="2022-11-07T17:58:48.158" v="2064" actId="478"/>
          <ac:spMkLst>
            <pc:docMk/>
            <pc:sldMk cId="319009363" sldId="269"/>
            <ac:spMk id="11" creationId="{CFE90407-6132-FDAE-AC43-9E27469104AA}"/>
          </ac:spMkLst>
        </pc:spChg>
        <pc:spChg chg="add del mod">
          <ac:chgData name="Munira Gunja" userId="74f460f7-66e3-40e9-8405-3d43e8edf2b7" providerId="ADAL" clId="{AF0972F0-009F-4F04-8899-ABDE5CD5A2D6}" dt="2022-11-07T17:59:11.992" v="2072" actId="478"/>
          <ac:spMkLst>
            <pc:docMk/>
            <pc:sldMk cId="319009363" sldId="269"/>
            <ac:spMk id="14" creationId="{2333CAF5-7BE4-79F4-A3A1-81D9EACE1F45}"/>
          </ac:spMkLst>
        </pc:spChg>
        <pc:spChg chg="add mod">
          <ac:chgData name="Munira Gunja" userId="74f460f7-66e3-40e9-8405-3d43e8edf2b7" providerId="ADAL" clId="{AF0972F0-009F-4F04-8899-ABDE5CD5A2D6}" dt="2022-11-07T17:59:20.149" v="2075" actId="14100"/>
          <ac:spMkLst>
            <pc:docMk/>
            <pc:sldMk cId="319009363" sldId="269"/>
            <ac:spMk id="15" creationId="{A1B8F4F9-695E-454E-29C7-022F0D22CED7}"/>
          </ac:spMkLst>
        </pc:spChg>
        <pc:spChg chg="add mod">
          <ac:chgData name="Munira Gunja" userId="74f460f7-66e3-40e9-8405-3d43e8edf2b7" providerId="ADAL" clId="{AF0972F0-009F-4F04-8899-ABDE5CD5A2D6}" dt="2022-11-07T17:59:04.788" v="2070" actId="14100"/>
          <ac:spMkLst>
            <pc:docMk/>
            <pc:sldMk cId="319009363" sldId="269"/>
            <ac:spMk id="16" creationId="{52487F4B-BA8F-36DB-94FD-E36F4995103F}"/>
          </ac:spMkLst>
        </pc:spChg>
        <pc:spChg chg="del">
          <ac:chgData name="Munira Gunja" userId="74f460f7-66e3-40e9-8405-3d43e8edf2b7" providerId="ADAL" clId="{AF0972F0-009F-4F04-8899-ABDE5CD5A2D6}" dt="2022-11-07T17:58:45.026" v="2063" actId="478"/>
          <ac:spMkLst>
            <pc:docMk/>
            <pc:sldMk cId="319009363" sldId="269"/>
            <ac:spMk id="17" creationId="{DA63B742-C701-44AA-AAD5-BCB8D4F47D2C}"/>
          </ac:spMkLst>
        </pc:spChg>
        <pc:spChg chg="add mod">
          <ac:chgData name="Munira Gunja" userId="74f460f7-66e3-40e9-8405-3d43e8edf2b7" providerId="ADAL" clId="{AF0972F0-009F-4F04-8899-ABDE5CD5A2D6}" dt="2022-11-07T17:58:56.792" v="2067" actId="1076"/>
          <ac:spMkLst>
            <pc:docMk/>
            <pc:sldMk cId="319009363" sldId="269"/>
            <ac:spMk id="19" creationId="{9A93F06E-781D-B399-5BFF-4AB4AAFFF9A5}"/>
          </ac:spMkLst>
        </pc:spChg>
        <pc:spChg chg="add mod">
          <ac:chgData name="Munira Gunja" userId="74f460f7-66e3-40e9-8405-3d43e8edf2b7" providerId="ADAL" clId="{AF0972F0-009F-4F04-8899-ABDE5CD5A2D6}" dt="2022-11-07T18:02:05.511" v="2102"/>
          <ac:spMkLst>
            <pc:docMk/>
            <pc:sldMk cId="319009363" sldId="269"/>
            <ac:spMk id="20" creationId="{B84E0A2B-DF48-473D-BAB5-4F54C8D6C036}"/>
          </ac:spMkLst>
        </pc:spChg>
        <pc:spChg chg="add mod ord">
          <ac:chgData name="Munira Gunja" userId="74f460f7-66e3-40e9-8405-3d43e8edf2b7" providerId="ADAL" clId="{AF0972F0-009F-4F04-8899-ABDE5CD5A2D6}" dt="2022-11-07T18:03:46.613" v="2166" actId="167"/>
          <ac:spMkLst>
            <pc:docMk/>
            <pc:sldMk cId="319009363" sldId="269"/>
            <ac:spMk id="21" creationId="{715AFF96-D366-ECD8-9203-EE015E5DC9CD}"/>
          </ac:spMkLst>
        </pc:spChg>
        <pc:graphicFrameChg chg="del">
          <ac:chgData name="Munira Gunja" userId="74f460f7-66e3-40e9-8405-3d43e8edf2b7" providerId="ADAL" clId="{AF0972F0-009F-4F04-8899-ABDE5CD5A2D6}" dt="2022-11-07T17:58:45.026" v="2063" actId="478"/>
          <ac:graphicFrameMkLst>
            <pc:docMk/>
            <pc:sldMk cId="319009363" sldId="269"/>
            <ac:graphicFrameMk id="12" creationId="{5D8BADAF-9C14-4675-BDB7-FDD12C74AA38}"/>
          </ac:graphicFrameMkLst>
        </pc:graphicFrameChg>
        <pc:graphicFrameChg chg="add mod">
          <ac:chgData name="Munira Gunja" userId="74f460f7-66e3-40e9-8405-3d43e8edf2b7" providerId="ADAL" clId="{AF0972F0-009F-4F04-8899-ABDE5CD5A2D6}" dt="2022-11-07T17:59:09.024" v="2071" actId="14100"/>
          <ac:graphicFrameMkLst>
            <pc:docMk/>
            <pc:sldMk cId="319009363" sldId="269"/>
            <ac:graphicFrameMk id="18" creationId="{4641B648-FFC4-8ABB-1C95-160F64C111D7}"/>
          </ac:graphicFrameMkLst>
        </pc:graphicFrameChg>
      </pc:sldChg>
      <pc:sldChg chg="addSp delSp modSp mod">
        <pc:chgData name="Munira Gunja" userId="74f460f7-66e3-40e9-8405-3d43e8edf2b7" providerId="ADAL" clId="{AF0972F0-009F-4F04-8899-ABDE5CD5A2D6}" dt="2022-11-07T18:03:40.259" v="2165" actId="167"/>
        <pc:sldMkLst>
          <pc:docMk/>
          <pc:sldMk cId="3453442636" sldId="270"/>
        </pc:sldMkLst>
        <pc:spChg chg="del">
          <ac:chgData name="Munira Gunja" userId="74f460f7-66e3-40e9-8405-3d43e8edf2b7" providerId="ADAL" clId="{AF0972F0-009F-4F04-8899-ABDE5CD5A2D6}" dt="2022-11-07T17:59:38.370" v="2078" actId="478"/>
          <ac:spMkLst>
            <pc:docMk/>
            <pc:sldMk cId="3453442636" sldId="270"/>
            <ac:spMk id="2" creationId="{6154BAC3-C23C-47FD-86BA-C00D42412042}"/>
          </ac:spMkLst>
        </pc:spChg>
        <pc:spChg chg="del">
          <ac:chgData name="Munira Gunja" userId="74f460f7-66e3-40e9-8405-3d43e8edf2b7" providerId="ADAL" clId="{AF0972F0-009F-4F04-8899-ABDE5CD5A2D6}" dt="2022-11-07T17:59:38.370" v="2078" actId="478"/>
          <ac:spMkLst>
            <pc:docMk/>
            <pc:sldMk cId="3453442636" sldId="270"/>
            <ac:spMk id="4" creationId="{A7B4D6AF-839E-4B16-9A52-B5DBC53A825B}"/>
          </ac:spMkLst>
        </pc:spChg>
        <pc:spChg chg="del">
          <ac:chgData name="Munira Gunja" userId="74f460f7-66e3-40e9-8405-3d43e8edf2b7" providerId="ADAL" clId="{AF0972F0-009F-4F04-8899-ABDE5CD5A2D6}" dt="2022-11-07T17:59:38.370" v="2078" actId="478"/>
          <ac:spMkLst>
            <pc:docMk/>
            <pc:sldMk cId="3453442636" sldId="270"/>
            <ac:spMk id="5" creationId="{1DC35250-5C5E-4CF9-A5F4-2BF3BE863281}"/>
          </ac:spMkLst>
        </pc:spChg>
        <pc:spChg chg="add del mod">
          <ac:chgData name="Munira Gunja" userId="74f460f7-66e3-40e9-8405-3d43e8edf2b7" providerId="ADAL" clId="{AF0972F0-009F-4F04-8899-ABDE5CD5A2D6}" dt="2022-11-07T17:59:41.994" v="2079" actId="478"/>
          <ac:spMkLst>
            <pc:docMk/>
            <pc:sldMk cId="3453442636" sldId="270"/>
            <ac:spMk id="6" creationId="{4EB89236-1123-9968-089F-D9FCC8191BCA}"/>
          </ac:spMkLst>
        </pc:spChg>
        <pc:spChg chg="del">
          <ac:chgData name="Munira Gunja" userId="74f460f7-66e3-40e9-8405-3d43e8edf2b7" providerId="ADAL" clId="{AF0972F0-009F-4F04-8899-ABDE5CD5A2D6}" dt="2022-11-07T17:59:38.370" v="2078" actId="478"/>
          <ac:spMkLst>
            <pc:docMk/>
            <pc:sldMk cId="3453442636" sldId="270"/>
            <ac:spMk id="7" creationId="{579CA443-9424-4A03-9811-D31668927BD5}"/>
          </ac:spMkLst>
        </pc:spChg>
        <pc:spChg chg="add del mod">
          <ac:chgData name="Munira Gunja" userId="74f460f7-66e3-40e9-8405-3d43e8edf2b7" providerId="ADAL" clId="{AF0972F0-009F-4F04-8899-ABDE5CD5A2D6}" dt="2022-11-07T17:59:41.994" v="2079" actId="478"/>
          <ac:spMkLst>
            <pc:docMk/>
            <pc:sldMk cId="3453442636" sldId="270"/>
            <ac:spMk id="9" creationId="{55A444A9-B5E8-ADA3-475B-17E3AE3D2FF6}"/>
          </ac:spMkLst>
        </pc:spChg>
        <pc:spChg chg="add del mod">
          <ac:chgData name="Munira Gunja" userId="74f460f7-66e3-40e9-8405-3d43e8edf2b7" providerId="ADAL" clId="{AF0972F0-009F-4F04-8899-ABDE5CD5A2D6}" dt="2022-11-07T17:59:41.994" v="2079" actId="478"/>
          <ac:spMkLst>
            <pc:docMk/>
            <pc:sldMk cId="3453442636" sldId="270"/>
            <ac:spMk id="12" creationId="{5D9D4BB3-A1A2-5DD0-E747-9A269FB2F727}"/>
          </ac:spMkLst>
        </pc:spChg>
        <pc:spChg chg="add del mod">
          <ac:chgData name="Munira Gunja" userId="74f460f7-66e3-40e9-8405-3d43e8edf2b7" providerId="ADAL" clId="{AF0972F0-009F-4F04-8899-ABDE5CD5A2D6}" dt="2022-11-07T17:59:41.994" v="2079" actId="478"/>
          <ac:spMkLst>
            <pc:docMk/>
            <pc:sldMk cId="3453442636" sldId="270"/>
            <ac:spMk id="14" creationId="{D4C924C9-ED9D-9454-6A08-A35A5B87307D}"/>
          </ac:spMkLst>
        </pc:spChg>
        <pc:spChg chg="add mod">
          <ac:chgData name="Munira Gunja" userId="74f460f7-66e3-40e9-8405-3d43e8edf2b7" providerId="ADAL" clId="{AF0972F0-009F-4F04-8899-ABDE5CD5A2D6}" dt="2022-11-07T18:00:28.833" v="2087" actId="14100"/>
          <ac:spMkLst>
            <pc:docMk/>
            <pc:sldMk cId="3453442636" sldId="270"/>
            <ac:spMk id="15" creationId="{B13E3738-3669-8280-4F10-302F1E356FEA}"/>
          </ac:spMkLst>
        </pc:spChg>
        <pc:spChg chg="add mod">
          <ac:chgData name="Munira Gunja" userId="74f460f7-66e3-40e9-8405-3d43e8edf2b7" providerId="ADAL" clId="{AF0972F0-009F-4F04-8899-ABDE5CD5A2D6}" dt="2022-11-07T18:00:18.060" v="2084" actId="1076"/>
          <ac:spMkLst>
            <pc:docMk/>
            <pc:sldMk cId="3453442636" sldId="270"/>
            <ac:spMk id="16" creationId="{EC3C5813-E961-9088-3E76-48985E41867C}"/>
          </ac:spMkLst>
        </pc:spChg>
        <pc:spChg chg="del">
          <ac:chgData name="Munira Gunja" userId="74f460f7-66e3-40e9-8405-3d43e8edf2b7" providerId="ADAL" clId="{AF0972F0-009F-4F04-8899-ABDE5CD5A2D6}" dt="2022-11-07T17:59:38.370" v="2078" actId="478"/>
          <ac:spMkLst>
            <pc:docMk/>
            <pc:sldMk cId="3453442636" sldId="270"/>
            <ac:spMk id="17" creationId="{DA63B742-C701-44AA-AAD5-BCB8D4F47D2C}"/>
          </ac:spMkLst>
        </pc:spChg>
        <pc:spChg chg="add mod">
          <ac:chgData name="Munira Gunja" userId="74f460f7-66e3-40e9-8405-3d43e8edf2b7" providerId="ADAL" clId="{AF0972F0-009F-4F04-8899-ABDE5CD5A2D6}" dt="2022-11-07T18:00:21.371" v="2085" actId="1076"/>
          <ac:spMkLst>
            <pc:docMk/>
            <pc:sldMk cId="3453442636" sldId="270"/>
            <ac:spMk id="19" creationId="{A4A9A4C1-6D40-3AFD-6161-90B2106AADFA}"/>
          </ac:spMkLst>
        </pc:spChg>
        <pc:spChg chg="add mod">
          <ac:chgData name="Munira Gunja" userId="74f460f7-66e3-40e9-8405-3d43e8edf2b7" providerId="ADAL" clId="{AF0972F0-009F-4F04-8899-ABDE5CD5A2D6}" dt="2022-11-07T18:02:03.855" v="2101"/>
          <ac:spMkLst>
            <pc:docMk/>
            <pc:sldMk cId="3453442636" sldId="270"/>
            <ac:spMk id="20" creationId="{FBDEE238-340D-28DA-1736-F84B5D7BFEAC}"/>
          </ac:spMkLst>
        </pc:spChg>
        <pc:spChg chg="add mod ord">
          <ac:chgData name="Munira Gunja" userId="74f460f7-66e3-40e9-8405-3d43e8edf2b7" providerId="ADAL" clId="{AF0972F0-009F-4F04-8899-ABDE5CD5A2D6}" dt="2022-11-07T18:03:40.259" v="2165" actId="167"/>
          <ac:spMkLst>
            <pc:docMk/>
            <pc:sldMk cId="3453442636" sldId="270"/>
            <ac:spMk id="21" creationId="{27072F35-270E-C1CE-C107-433C58CEDA76}"/>
          </ac:spMkLst>
        </pc:spChg>
        <pc:graphicFrameChg chg="del">
          <ac:chgData name="Munira Gunja" userId="74f460f7-66e3-40e9-8405-3d43e8edf2b7" providerId="ADAL" clId="{AF0972F0-009F-4F04-8899-ABDE5CD5A2D6}" dt="2022-11-07T17:59:38.370" v="2078" actId="478"/>
          <ac:graphicFrameMkLst>
            <pc:docMk/>
            <pc:sldMk cId="3453442636" sldId="270"/>
            <ac:graphicFrameMk id="10" creationId="{27248937-471B-4997-A977-98DFBF32FC3F}"/>
          </ac:graphicFrameMkLst>
        </pc:graphicFrameChg>
        <pc:graphicFrameChg chg="add mod">
          <ac:chgData name="Munira Gunja" userId="74f460f7-66e3-40e9-8405-3d43e8edf2b7" providerId="ADAL" clId="{AF0972F0-009F-4F04-8899-ABDE5CD5A2D6}" dt="2022-11-07T18:00:06.443" v="2080"/>
          <ac:graphicFrameMkLst>
            <pc:docMk/>
            <pc:sldMk cId="3453442636" sldId="270"/>
            <ac:graphicFrameMk id="18" creationId="{A1B9AB58-AC41-1833-C63E-829900AC53C7}"/>
          </ac:graphicFrameMkLst>
        </pc:graphicFrameChg>
      </pc:sldChg>
      <pc:sldChg chg="del">
        <pc:chgData name="Munira Gunja" userId="74f460f7-66e3-40e9-8405-3d43e8edf2b7" providerId="ADAL" clId="{AF0972F0-009F-4F04-8899-ABDE5CD5A2D6}" dt="2022-10-26T19:54:57.134" v="1748" actId="47"/>
        <pc:sldMkLst>
          <pc:docMk/>
          <pc:sldMk cId="1370370042" sldId="271"/>
        </pc:sldMkLst>
      </pc:sldChg>
      <pc:sldChg chg="del">
        <pc:chgData name="Munira Gunja" userId="74f460f7-66e3-40e9-8405-3d43e8edf2b7" providerId="ADAL" clId="{AF0972F0-009F-4F04-8899-ABDE5CD5A2D6}" dt="2022-10-26T19:54:57.845" v="1749" actId="47"/>
        <pc:sldMkLst>
          <pc:docMk/>
          <pc:sldMk cId="3859488773" sldId="272"/>
        </pc:sldMkLst>
      </pc:sldChg>
      <pc:sldChg chg="addSp delSp modSp mod">
        <pc:chgData name="Munira Gunja" userId="74f460f7-66e3-40e9-8405-3d43e8edf2b7" providerId="ADAL" clId="{AF0972F0-009F-4F04-8899-ABDE5CD5A2D6}" dt="2022-11-07T18:03:34.592" v="2163" actId="167"/>
        <pc:sldMkLst>
          <pc:docMk/>
          <pc:sldMk cId="72667591" sldId="273"/>
        </pc:sldMkLst>
        <pc:spChg chg="del">
          <ac:chgData name="Munira Gunja" userId="74f460f7-66e3-40e9-8405-3d43e8edf2b7" providerId="ADAL" clId="{AF0972F0-009F-4F04-8899-ABDE5CD5A2D6}" dt="2022-11-07T18:00:38.563" v="2088" actId="478"/>
          <ac:spMkLst>
            <pc:docMk/>
            <pc:sldMk cId="72667591" sldId="273"/>
            <ac:spMk id="2" creationId="{6154BAC3-C23C-47FD-86BA-C00D42412042}"/>
          </ac:spMkLst>
        </pc:spChg>
        <pc:spChg chg="del">
          <ac:chgData name="Munira Gunja" userId="74f460f7-66e3-40e9-8405-3d43e8edf2b7" providerId="ADAL" clId="{AF0972F0-009F-4F04-8899-ABDE5CD5A2D6}" dt="2022-11-07T18:00:38.563" v="2088" actId="478"/>
          <ac:spMkLst>
            <pc:docMk/>
            <pc:sldMk cId="72667591" sldId="273"/>
            <ac:spMk id="3" creationId="{F015D75C-4639-4939-9F3E-06B2DD7D2D4A}"/>
          </ac:spMkLst>
        </pc:spChg>
        <pc:spChg chg="del">
          <ac:chgData name="Munira Gunja" userId="74f460f7-66e3-40e9-8405-3d43e8edf2b7" providerId="ADAL" clId="{AF0972F0-009F-4F04-8899-ABDE5CD5A2D6}" dt="2022-11-07T18:00:38.563" v="2088" actId="478"/>
          <ac:spMkLst>
            <pc:docMk/>
            <pc:sldMk cId="72667591" sldId="273"/>
            <ac:spMk id="4" creationId="{A7B4D6AF-839E-4B16-9A52-B5DBC53A825B}"/>
          </ac:spMkLst>
        </pc:spChg>
        <pc:spChg chg="del">
          <ac:chgData name="Munira Gunja" userId="74f460f7-66e3-40e9-8405-3d43e8edf2b7" providerId="ADAL" clId="{AF0972F0-009F-4F04-8899-ABDE5CD5A2D6}" dt="2022-11-07T18:00:38.563" v="2088" actId="478"/>
          <ac:spMkLst>
            <pc:docMk/>
            <pc:sldMk cId="72667591" sldId="273"/>
            <ac:spMk id="5" creationId="{1DC35250-5C5E-4CF9-A5F4-2BF3BE863281}"/>
          </ac:spMkLst>
        </pc:spChg>
        <pc:spChg chg="add del mod">
          <ac:chgData name="Munira Gunja" userId="74f460f7-66e3-40e9-8405-3d43e8edf2b7" providerId="ADAL" clId="{AF0972F0-009F-4F04-8899-ABDE5CD5A2D6}" dt="2022-11-07T18:00:41.965" v="2089" actId="478"/>
          <ac:spMkLst>
            <pc:docMk/>
            <pc:sldMk cId="72667591" sldId="273"/>
            <ac:spMk id="7" creationId="{C0AFF743-1D76-3CC3-2149-A4EB055DF55E}"/>
          </ac:spMkLst>
        </pc:spChg>
        <pc:spChg chg="del">
          <ac:chgData name="Munira Gunja" userId="74f460f7-66e3-40e9-8405-3d43e8edf2b7" providerId="ADAL" clId="{AF0972F0-009F-4F04-8899-ABDE5CD5A2D6}" dt="2022-11-07T18:00:38.563" v="2088" actId="478"/>
          <ac:spMkLst>
            <pc:docMk/>
            <pc:sldMk cId="72667591" sldId="273"/>
            <ac:spMk id="9" creationId="{CD114FFD-91F3-443F-8056-44DA43EB8097}"/>
          </ac:spMkLst>
        </pc:spChg>
        <pc:spChg chg="add del mod">
          <ac:chgData name="Munira Gunja" userId="74f460f7-66e3-40e9-8405-3d43e8edf2b7" providerId="ADAL" clId="{AF0972F0-009F-4F04-8899-ABDE5CD5A2D6}" dt="2022-11-07T18:00:41.965" v="2089" actId="478"/>
          <ac:spMkLst>
            <pc:docMk/>
            <pc:sldMk cId="72667591" sldId="273"/>
            <ac:spMk id="11" creationId="{78F16CB6-010D-D087-14D9-E78040BDC14D}"/>
          </ac:spMkLst>
        </pc:spChg>
        <pc:spChg chg="add del mod">
          <ac:chgData name="Munira Gunja" userId="74f460f7-66e3-40e9-8405-3d43e8edf2b7" providerId="ADAL" clId="{AF0972F0-009F-4F04-8899-ABDE5CD5A2D6}" dt="2022-11-07T18:00:41.965" v="2089" actId="478"/>
          <ac:spMkLst>
            <pc:docMk/>
            <pc:sldMk cId="72667591" sldId="273"/>
            <ac:spMk id="13" creationId="{85F6CBE5-EDC6-AAA0-7BE0-4960B2C81274}"/>
          </ac:spMkLst>
        </pc:spChg>
        <pc:spChg chg="add del mod">
          <ac:chgData name="Munira Gunja" userId="74f460f7-66e3-40e9-8405-3d43e8edf2b7" providerId="ADAL" clId="{AF0972F0-009F-4F04-8899-ABDE5CD5A2D6}" dt="2022-11-07T18:00:41.965" v="2089" actId="478"/>
          <ac:spMkLst>
            <pc:docMk/>
            <pc:sldMk cId="72667591" sldId="273"/>
            <ac:spMk id="15" creationId="{1538160B-C7F9-CEDF-64AC-821252E96DAA}"/>
          </ac:spMkLst>
        </pc:spChg>
        <pc:spChg chg="add mod">
          <ac:chgData name="Munira Gunja" userId="74f460f7-66e3-40e9-8405-3d43e8edf2b7" providerId="ADAL" clId="{AF0972F0-009F-4F04-8899-ABDE5CD5A2D6}" dt="2022-11-07T18:01:37.598" v="2096" actId="1076"/>
          <ac:spMkLst>
            <pc:docMk/>
            <pc:sldMk cId="72667591" sldId="273"/>
            <ac:spMk id="16" creationId="{B9087C21-2708-2B5E-CD51-31193BA9592C}"/>
          </ac:spMkLst>
        </pc:spChg>
        <pc:spChg chg="del">
          <ac:chgData name="Munira Gunja" userId="74f460f7-66e3-40e9-8405-3d43e8edf2b7" providerId="ADAL" clId="{AF0972F0-009F-4F04-8899-ABDE5CD5A2D6}" dt="2022-11-07T18:00:44.410" v="2090" actId="478"/>
          <ac:spMkLst>
            <pc:docMk/>
            <pc:sldMk cId="72667591" sldId="273"/>
            <ac:spMk id="17" creationId="{DA63B742-C701-44AA-AAD5-BCB8D4F47D2C}"/>
          </ac:spMkLst>
        </pc:spChg>
        <pc:spChg chg="add mod">
          <ac:chgData name="Munira Gunja" userId="74f460f7-66e3-40e9-8405-3d43e8edf2b7" providerId="ADAL" clId="{AF0972F0-009F-4F04-8899-ABDE5CD5A2D6}" dt="2022-11-07T18:01:31.142" v="2094" actId="14100"/>
          <ac:spMkLst>
            <pc:docMk/>
            <pc:sldMk cId="72667591" sldId="273"/>
            <ac:spMk id="18" creationId="{3D4C7AEC-360F-2079-F2BA-9A41729FC9AC}"/>
          </ac:spMkLst>
        </pc:spChg>
        <pc:spChg chg="add mod">
          <ac:chgData name="Munira Gunja" userId="74f460f7-66e3-40e9-8405-3d43e8edf2b7" providerId="ADAL" clId="{AF0972F0-009F-4F04-8899-ABDE5CD5A2D6}" dt="2022-11-07T18:01:27.984" v="2093" actId="1076"/>
          <ac:spMkLst>
            <pc:docMk/>
            <pc:sldMk cId="72667591" sldId="273"/>
            <ac:spMk id="20" creationId="{DEB9F4B6-8CC3-7E83-CD8F-57121B3B3A5E}"/>
          </ac:spMkLst>
        </pc:spChg>
        <pc:spChg chg="add mod">
          <ac:chgData name="Munira Gunja" userId="74f460f7-66e3-40e9-8405-3d43e8edf2b7" providerId="ADAL" clId="{AF0972F0-009F-4F04-8899-ABDE5CD5A2D6}" dt="2022-11-07T18:02:00.480" v="2100" actId="1076"/>
          <ac:spMkLst>
            <pc:docMk/>
            <pc:sldMk cId="72667591" sldId="273"/>
            <ac:spMk id="21" creationId="{17BDAC81-3CEB-958A-7560-750A7D45AC6A}"/>
          </ac:spMkLst>
        </pc:spChg>
        <pc:spChg chg="add mod ord">
          <ac:chgData name="Munira Gunja" userId="74f460f7-66e3-40e9-8405-3d43e8edf2b7" providerId="ADAL" clId="{AF0972F0-009F-4F04-8899-ABDE5CD5A2D6}" dt="2022-11-07T18:03:34.592" v="2163" actId="167"/>
          <ac:spMkLst>
            <pc:docMk/>
            <pc:sldMk cId="72667591" sldId="273"/>
            <ac:spMk id="22" creationId="{D63B46F3-FD87-1FBC-691F-2AB04C87C621}"/>
          </ac:spMkLst>
        </pc:spChg>
        <pc:graphicFrameChg chg="del">
          <ac:chgData name="Munira Gunja" userId="74f460f7-66e3-40e9-8405-3d43e8edf2b7" providerId="ADAL" clId="{AF0972F0-009F-4F04-8899-ABDE5CD5A2D6}" dt="2022-11-07T18:00:38.563" v="2088" actId="478"/>
          <ac:graphicFrameMkLst>
            <pc:docMk/>
            <pc:sldMk cId="72667591" sldId="273"/>
            <ac:graphicFrameMk id="8" creationId="{EE3D1130-A758-468F-BACD-A20FADD6834C}"/>
          </ac:graphicFrameMkLst>
        </pc:graphicFrameChg>
        <pc:graphicFrameChg chg="add mod">
          <ac:chgData name="Munira Gunja" userId="74f460f7-66e3-40e9-8405-3d43e8edf2b7" providerId="ADAL" clId="{AF0972F0-009F-4F04-8899-ABDE5CD5A2D6}" dt="2022-11-07T18:01:34.743" v="2095" actId="14100"/>
          <ac:graphicFrameMkLst>
            <pc:docMk/>
            <pc:sldMk cId="72667591" sldId="273"/>
            <ac:graphicFrameMk id="19" creationId="{11C8C1D6-072F-6A3F-ACB8-7D39C77746A1}"/>
          </ac:graphicFrameMkLst>
        </pc:graphicFrameChg>
      </pc:sldChg>
      <pc:sldChg chg="del">
        <pc:chgData name="Munira Gunja" userId="74f460f7-66e3-40e9-8405-3d43e8edf2b7" providerId="ADAL" clId="{AF0972F0-009F-4F04-8899-ABDE5CD5A2D6}" dt="2022-10-26T19:54:58.498" v="1750" actId="47"/>
        <pc:sldMkLst>
          <pc:docMk/>
          <pc:sldMk cId="1081647552" sldId="274"/>
        </pc:sldMkLst>
      </pc:sldChg>
      <pc:sldChg chg="modSp mod">
        <pc:chgData name="Munira Gunja" userId="74f460f7-66e3-40e9-8405-3d43e8edf2b7" providerId="ADAL" clId="{AF0972F0-009F-4F04-8899-ABDE5CD5A2D6}" dt="2022-11-14T11:38:41.822" v="2519" actId="14100"/>
        <pc:sldMkLst>
          <pc:docMk/>
          <pc:sldMk cId="574459096" sldId="275"/>
        </pc:sldMkLst>
        <pc:spChg chg="mod">
          <ac:chgData name="Munira Gunja" userId="74f460f7-66e3-40e9-8405-3d43e8edf2b7" providerId="ADAL" clId="{AF0972F0-009F-4F04-8899-ABDE5CD5A2D6}" dt="2022-11-14T11:38:41.822" v="2519" actId="14100"/>
          <ac:spMkLst>
            <pc:docMk/>
            <pc:sldMk cId="574459096" sldId="275"/>
            <ac:spMk id="3" creationId="{080302EF-23AA-4D6D-B156-7BCCE2BAE776}"/>
          </ac:spMkLst>
        </pc:spChg>
        <pc:spChg chg="mod">
          <ac:chgData name="Munira Gunja" userId="74f460f7-66e3-40e9-8405-3d43e8edf2b7" providerId="ADAL" clId="{AF0972F0-009F-4F04-8899-ABDE5CD5A2D6}" dt="2022-10-26T18:13:18.491" v="517" actId="1076"/>
          <ac:spMkLst>
            <pc:docMk/>
            <pc:sldMk cId="574459096" sldId="275"/>
            <ac:spMk id="8" creationId="{A05E4AA2-1D3F-4DBD-83A8-93E4EF402F86}"/>
          </ac:spMkLst>
        </pc:spChg>
        <pc:spChg chg="mod">
          <ac:chgData name="Munira Gunja" userId="74f460f7-66e3-40e9-8405-3d43e8edf2b7" providerId="ADAL" clId="{AF0972F0-009F-4F04-8899-ABDE5CD5A2D6}" dt="2022-10-26T18:13:15.632" v="516" actId="1076"/>
          <ac:spMkLst>
            <pc:docMk/>
            <pc:sldMk cId="574459096" sldId="275"/>
            <ac:spMk id="9" creationId="{221829C5-4163-4DB9-B874-0FB689B60261}"/>
          </ac:spMkLst>
        </pc:spChg>
      </pc:sldChg>
      <pc:sldChg chg="modSp mod">
        <pc:chgData name="Munira Gunja" userId="74f460f7-66e3-40e9-8405-3d43e8edf2b7" providerId="ADAL" clId="{AF0972F0-009F-4F04-8899-ABDE5CD5A2D6}" dt="2022-11-14T11:42:02.924" v="2655" actId="27636"/>
        <pc:sldMkLst>
          <pc:docMk/>
          <pc:sldMk cId="1382371443" sldId="278"/>
        </pc:sldMkLst>
        <pc:spChg chg="mod">
          <ac:chgData name="Munira Gunja" userId="74f460f7-66e3-40e9-8405-3d43e8edf2b7" providerId="ADAL" clId="{AF0972F0-009F-4F04-8899-ABDE5CD5A2D6}" dt="2022-11-14T11:42:02.924" v="2655" actId="27636"/>
          <ac:spMkLst>
            <pc:docMk/>
            <pc:sldMk cId="1382371443" sldId="278"/>
            <ac:spMk id="3" creationId="{080302EF-23AA-4D6D-B156-7BCCE2BAE776}"/>
          </ac:spMkLst>
        </pc:spChg>
        <pc:spChg chg="mod">
          <ac:chgData name="Munira Gunja" userId="74f460f7-66e3-40e9-8405-3d43e8edf2b7" providerId="ADAL" clId="{AF0972F0-009F-4F04-8899-ABDE5CD5A2D6}" dt="2022-10-26T18:23:08.688" v="1198" actId="1076"/>
          <ac:spMkLst>
            <pc:docMk/>
            <pc:sldMk cId="1382371443" sldId="278"/>
            <ac:spMk id="9" creationId="{221829C5-4163-4DB9-B874-0FB689B60261}"/>
          </ac:spMkLst>
        </pc:spChg>
      </pc:sldChg>
      <pc:sldChg chg="del">
        <pc:chgData name="Munira Gunja" userId="74f460f7-66e3-40e9-8405-3d43e8edf2b7" providerId="ADAL" clId="{AF0972F0-009F-4F04-8899-ABDE5CD5A2D6}" dt="2022-10-26T18:23:57.252" v="1201" actId="47"/>
        <pc:sldMkLst>
          <pc:docMk/>
          <pc:sldMk cId="96889685" sldId="279"/>
        </pc:sldMkLst>
      </pc:sldChg>
      <pc:sldChg chg="del">
        <pc:chgData name="Munira Gunja" userId="74f460f7-66e3-40e9-8405-3d43e8edf2b7" providerId="ADAL" clId="{AF0972F0-009F-4F04-8899-ABDE5CD5A2D6}" dt="2022-10-26T18:23:51.584" v="1200" actId="47"/>
        <pc:sldMkLst>
          <pc:docMk/>
          <pc:sldMk cId="4251162690" sldId="280"/>
        </pc:sldMkLst>
      </pc:sldChg>
      <pc:sldChg chg="add del">
        <pc:chgData name="Munira Gunja" userId="74f460f7-66e3-40e9-8405-3d43e8edf2b7" providerId="ADAL" clId="{AF0972F0-009F-4F04-8899-ABDE5CD5A2D6}" dt="2022-11-14T11:38:46.935" v="2520" actId="47"/>
        <pc:sldMkLst>
          <pc:docMk/>
          <pc:sldMk cId="265916663" sldId="281"/>
        </pc:sldMkLst>
      </pc:sldChg>
      <pc:sldChg chg="add del">
        <pc:chgData name="Munira Gunja" userId="74f460f7-66e3-40e9-8405-3d43e8edf2b7" providerId="ADAL" clId="{AF0972F0-009F-4F04-8899-ABDE5CD5A2D6}" dt="2022-10-26T19:54:59.151" v="1751" actId="47"/>
        <pc:sldMkLst>
          <pc:docMk/>
          <pc:sldMk cId="952534014" sldId="282"/>
        </pc:sldMkLst>
      </pc:sldChg>
      <pc:sldChg chg="modSp add mod">
        <pc:chgData name="Munira Gunja" userId="74f460f7-66e3-40e9-8405-3d43e8edf2b7" providerId="ADAL" clId="{AF0972F0-009F-4F04-8899-ABDE5CD5A2D6}" dt="2022-11-14T14:10:44.641" v="2660" actId="20577"/>
        <pc:sldMkLst>
          <pc:docMk/>
          <pc:sldMk cId="1021318243" sldId="283"/>
        </pc:sldMkLst>
        <pc:spChg chg="mod">
          <ac:chgData name="Munira Gunja" userId="74f460f7-66e3-40e9-8405-3d43e8edf2b7" providerId="ADAL" clId="{AF0972F0-009F-4F04-8899-ABDE5CD5A2D6}" dt="2022-11-14T14:10:44.641" v="2660" actId="20577"/>
          <ac:spMkLst>
            <pc:docMk/>
            <pc:sldMk cId="1021318243" sldId="283"/>
            <ac:spMk id="3" creationId="{080302EF-23AA-4D6D-B156-7BCCE2BAE776}"/>
          </ac:spMkLst>
        </pc:spChg>
        <pc:spChg chg="mod">
          <ac:chgData name="Munira Gunja" userId="74f460f7-66e3-40e9-8405-3d43e8edf2b7" providerId="ADAL" clId="{AF0972F0-009F-4F04-8899-ABDE5CD5A2D6}" dt="2022-10-26T19:43:10.504" v="1218" actId="20577"/>
          <ac:spMkLst>
            <pc:docMk/>
            <pc:sldMk cId="1021318243" sldId="283"/>
            <ac:spMk id="9" creationId="{221829C5-4163-4DB9-B874-0FB689B60261}"/>
          </ac:spMkLst>
        </pc:spChg>
      </pc:sldChg>
      <pc:sldChg chg="addSp delSp modSp add mod">
        <pc:chgData name="Munira Gunja" userId="74f460f7-66e3-40e9-8405-3d43e8edf2b7" providerId="ADAL" clId="{AF0972F0-009F-4F04-8899-ABDE5CD5A2D6}" dt="2022-11-14T11:34:32.566" v="2203" actId="1038"/>
        <pc:sldMkLst>
          <pc:docMk/>
          <pc:sldMk cId="4264049329" sldId="284"/>
        </pc:sldMkLst>
        <pc:spChg chg="add mod">
          <ac:chgData name="Munira Gunja" userId="74f460f7-66e3-40e9-8405-3d43e8edf2b7" providerId="ADAL" clId="{AF0972F0-009F-4F04-8899-ABDE5CD5A2D6}" dt="2022-11-14T11:34:11.993" v="2197" actId="1076"/>
          <ac:spMkLst>
            <pc:docMk/>
            <pc:sldMk cId="4264049329" sldId="284"/>
            <ac:spMk id="2" creationId="{8D162C72-CFC2-B70A-8750-E00DEBF0A204}"/>
          </ac:spMkLst>
        </pc:spChg>
        <pc:spChg chg="add mod">
          <ac:chgData name="Munira Gunja" userId="74f460f7-66e3-40e9-8405-3d43e8edf2b7" providerId="ADAL" clId="{AF0972F0-009F-4F04-8899-ABDE5CD5A2D6}" dt="2022-11-14T11:33:44.316" v="2190" actId="1076"/>
          <ac:spMkLst>
            <pc:docMk/>
            <pc:sldMk cId="4264049329" sldId="284"/>
            <ac:spMk id="3" creationId="{163E3455-DE0A-AFCF-4D92-8149BA6B56BB}"/>
          </ac:spMkLst>
        </pc:spChg>
        <pc:spChg chg="add mod">
          <ac:chgData name="Munira Gunja" userId="74f460f7-66e3-40e9-8405-3d43e8edf2b7" providerId="ADAL" clId="{AF0972F0-009F-4F04-8899-ABDE5CD5A2D6}" dt="2022-11-14T11:33:51.968" v="2193" actId="1076"/>
          <ac:spMkLst>
            <pc:docMk/>
            <pc:sldMk cId="4264049329" sldId="284"/>
            <ac:spMk id="5" creationId="{56D5D7C0-AFC1-CBAA-F195-8DAC9CCDC748}"/>
          </ac:spMkLst>
        </pc:spChg>
        <pc:spChg chg="add mod">
          <ac:chgData name="Munira Gunja" userId="74f460f7-66e3-40e9-8405-3d43e8edf2b7" providerId="ADAL" clId="{AF0972F0-009F-4F04-8899-ABDE5CD5A2D6}" dt="2022-11-14T11:34:32.566" v="2203" actId="1038"/>
          <ac:spMkLst>
            <pc:docMk/>
            <pc:sldMk cId="4264049329" sldId="284"/>
            <ac:spMk id="6" creationId="{36472351-E5AE-D6ED-82DE-25E44A5741DE}"/>
          </ac:spMkLst>
        </pc:spChg>
        <pc:spChg chg="del">
          <ac:chgData name="Munira Gunja" userId="74f460f7-66e3-40e9-8405-3d43e8edf2b7" providerId="ADAL" clId="{AF0972F0-009F-4F04-8899-ABDE5CD5A2D6}" dt="2022-11-14T11:33:11.400" v="2185" actId="478"/>
          <ac:spMkLst>
            <pc:docMk/>
            <pc:sldMk cId="4264049329" sldId="284"/>
            <ac:spMk id="15" creationId="{A1B8F4F9-695E-454E-29C7-022F0D22CED7}"/>
          </ac:spMkLst>
        </pc:spChg>
        <pc:spChg chg="del">
          <ac:chgData name="Munira Gunja" userId="74f460f7-66e3-40e9-8405-3d43e8edf2b7" providerId="ADAL" clId="{AF0972F0-009F-4F04-8899-ABDE5CD5A2D6}" dt="2022-11-14T11:33:11.400" v="2185" actId="478"/>
          <ac:spMkLst>
            <pc:docMk/>
            <pc:sldMk cId="4264049329" sldId="284"/>
            <ac:spMk id="16" creationId="{52487F4B-BA8F-36DB-94FD-E36F4995103F}"/>
          </ac:spMkLst>
        </pc:spChg>
        <pc:spChg chg="del">
          <ac:chgData name="Munira Gunja" userId="74f460f7-66e3-40e9-8405-3d43e8edf2b7" providerId="ADAL" clId="{AF0972F0-009F-4F04-8899-ABDE5CD5A2D6}" dt="2022-11-14T11:33:11.400" v="2185" actId="478"/>
          <ac:spMkLst>
            <pc:docMk/>
            <pc:sldMk cId="4264049329" sldId="284"/>
            <ac:spMk id="19" creationId="{9A93F06E-781D-B399-5BFF-4AB4AAFFF9A5}"/>
          </ac:spMkLst>
        </pc:spChg>
        <pc:spChg chg="del">
          <ac:chgData name="Munira Gunja" userId="74f460f7-66e3-40e9-8405-3d43e8edf2b7" providerId="ADAL" clId="{AF0972F0-009F-4F04-8899-ABDE5CD5A2D6}" dt="2022-11-14T11:33:13.239" v="2186" actId="478"/>
          <ac:spMkLst>
            <pc:docMk/>
            <pc:sldMk cId="4264049329" sldId="284"/>
            <ac:spMk id="21" creationId="{715AFF96-D366-ECD8-9203-EE015E5DC9CD}"/>
          </ac:spMkLst>
        </pc:spChg>
        <pc:graphicFrameChg chg="add mod">
          <ac:chgData name="Munira Gunja" userId="74f460f7-66e3-40e9-8405-3d43e8edf2b7" providerId="ADAL" clId="{AF0972F0-009F-4F04-8899-ABDE5CD5A2D6}" dt="2022-11-14T11:33:47.447" v="2192"/>
          <ac:graphicFrameMkLst>
            <pc:docMk/>
            <pc:sldMk cId="4264049329" sldId="284"/>
            <ac:graphicFrameMk id="4" creationId="{254B7C9A-B178-42B5-FC1B-1B2CEF84557D}"/>
          </ac:graphicFrameMkLst>
        </pc:graphicFrameChg>
        <pc:graphicFrameChg chg="del">
          <ac:chgData name="Munira Gunja" userId="74f460f7-66e3-40e9-8405-3d43e8edf2b7" providerId="ADAL" clId="{AF0972F0-009F-4F04-8899-ABDE5CD5A2D6}" dt="2022-11-14T11:33:11.400" v="2185" actId="478"/>
          <ac:graphicFrameMkLst>
            <pc:docMk/>
            <pc:sldMk cId="4264049329" sldId="284"/>
            <ac:graphicFrameMk id="18" creationId="{4641B648-FFC4-8ABB-1C95-160F64C111D7}"/>
          </ac:graphicFrameMkLst>
        </pc:graphicFrameChg>
      </pc:sldChg>
      <pc:sldChg chg="add">
        <pc:chgData name="Munira Gunja" userId="74f460f7-66e3-40e9-8405-3d43e8edf2b7" providerId="ADAL" clId="{AF0972F0-009F-4F04-8899-ABDE5CD5A2D6}" dt="2022-11-14T11:38:48.683" v="2521"/>
        <pc:sldMkLst>
          <pc:docMk/>
          <pc:sldMk cId="2805640813" sldId="285"/>
        </pc:sldMkLst>
      </pc:sldChg>
      <pc:sldChg chg="delSp add del mod">
        <pc:chgData name="Munira Gunja" userId="74f460f7-66e3-40e9-8405-3d43e8edf2b7" providerId="ADAL" clId="{AF0972F0-009F-4F04-8899-ABDE5CD5A2D6}" dt="2022-11-14T11:34:35.781" v="2204" actId="47"/>
        <pc:sldMkLst>
          <pc:docMk/>
          <pc:sldMk cId="4004199951" sldId="285"/>
        </pc:sldMkLst>
        <pc:graphicFrameChg chg="del">
          <ac:chgData name="Munira Gunja" userId="74f460f7-66e3-40e9-8405-3d43e8edf2b7" providerId="ADAL" clId="{AF0972F0-009F-4F04-8899-ABDE5CD5A2D6}" dt="2022-11-14T11:34:24.067" v="2199" actId="478"/>
          <ac:graphicFrameMkLst>
            <pc:docMk/>
            <pc:sldMk cId="4004199951" sldId="285"/>
            <ac:graphicFrameMk id="19" creationId="{11C8C1D6-072F-6A3F-ACB8-7D39C77746A1}"/>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834914386406741E-2"/>
          <c:y val="4.5039265544511202E-2"/>
          <c:w val="0.96330171227186523"/>
          <c:h val="0.83390001336067676"/>
        </c:manualLayout>
      </c:layout>
      <c:barChart>
        <c:barDir val="col"/>
        <c:grouping val="clustered"/>
        <c:varyColors val="0"/>
        <c:ser>
          <c:idx val="0"/>
          <c:order val="0"/>
          <c:tx>
            <c:strRef>
              <c:f>Sheet1!$B$1</c:f>
              <c:strCache>
                <c:ptCount val="1"/>
                <c:pt idx="0">
                  <c:v>Increase</c:v>
                </c:pt>
              </c:strCache>
            </c:strRef>
          </c:tx>
          <c:spPr>
            <a:solidFill>
              <a:schemeClr val="accent3"/>
            </a:solidFill>
            <a:ln>
              <a:noFill/>
            </a:ln>
            <a:effectLst/>
          </c:spPr>
          <c:invertIfNegative val="0"/>
          <c:dPt>
            <c:idx val="0"/>
            <c:invertIfNegative val="0"/>
            <c:bubble3D val="0"/>
            <c:spPr>
              <a:solidFill>
                <a:schemeClr val="accent3"/>
              </a:solidFill>
              <a:ln>
                <a:noFill/>
              </a:ln>
              <a:effectLst/>
            </c:spPr>
            <c:extLst>
              <c:ext xmlns:c16="http://schemas.microsoft.com/office/drawing/2014/chart" uri="{C3380CC4-5D6E-409C-BE32-E72D297353CC}">
                <c16:uniqueId val="{00000001-1022-40C3-B343-7A73F2EDC731}"/>
              </c:ext>
            </c:extLst>
          </c:dPt>
          <c:dPt>
            <c:idx val="2"/>
            <c:invertIfNegative val="0"/>
            <c:bubble3D val="0"/>
            <c:spPr>
              <a:solidFill>
                <a:schemeClr val="bg2"/>
              </a:solidFill>
              <a:ln>
                <a:noFill/>
              </a:ln>
              <a:effectLst/>
            </c:spPr>
            <c:extLst>
              <c:ext xmlns:c16="http://schemas.microsoft.com/office/drawing/2014/chart" uri="{C3380CC4-5D6E-409C-BE32-E72D297353CC}">
                <c16:uniqueId val="{00000003-1022-40C3-B343-7A73F2EDC731}"/>
              </c:ext>
            </c:extLst>
          </c:dPt>
          <c:dPt>
            <c:idx val="3"/>
            <c:invertIfNegative val="0"/>
            <c:bubble3D val="0"/>
            <c:spPr>
              <a:solidFill>
                <a:schemeClr val="accent3"/>
              </a:solidFill>
              <a:ln>
                <a:noFill/>
              </a:ln>
              <a:effectLst/>
            </c:spPr>
            <c:extLst>
              <c:ext xmlns:c16="http://schemas.microsoft.com/office/drawing/2014/chart" uri="{C3380CC4-5D6E-409C-BE32-E72D297353CC}">
                <c16:uniqueId val="{00000005-1022-40C3-B343-7A73F2EDC731}"/>
              </c:ext>
            </c:extLst>
          </c:dPt>
          <c:dPt>
            <c:idx val="4"/>
            <c:invertIfNegative val="0"/>
            <c:bubble3D val="0"/>
            <c:spPr>
              <a:solidFill>
                <a:schemeClr val="accent3"/>
              </a:solidFill>
              <a:ln>
                <a:noFill/>
              </a:ln>
              <a:effectLst/>
            </c:spPr>
            <c:extLst>
              <c:ext xmlns:c16="http://schemas.microsoft.com/office/drawing/2014/chart" uri="{C3380CC4-5D6E-409C-BE32-E72D297353CC}">
                <c16:uniqueId val="{00000007-1022-40C3-B343-7A73F2EDC731}"/>
              </c:ext>
            </c:extLst>
          </c:dPt>
          <c:dPt>
            <c:idx val="7"/>
            <c:invertIfNegative val="0"/>
            <c:bubble3D val="0"/>
            <c:spPr>
              <a:solidFill>
                <a:schemeClr val="accent3"/>
              </a:solidFill>
              <a:ln>
                <a:noFill/>
              </a:ln>
              <a:effectLst/>
            </c:spPr>
            <c:extLst>
              <c:ext xmlns:c16="http://schemas.microsoft.com/office/drawing/2014/chart" uri="{C3380CC4-5D6E-409C-BE32-E72D297353CC}">
                <c16:uniqueId val="{00000009-1022-40C3-B343-7A73F2EDC731}"/>
              </c:ext>
            </c:extLst>
          </c:dPt>
          <c:dPt>
            <c:idx val="8"/>
            <c:invertIfNegative val="0"/>
            <c:bubble3D val="0"/>
            <c:spPr>
              <a:solidFill>
                <a:schemeClr val="accent3"/>
              </a:solidFill>
              <a:ln>
                <a:noFill/>
              </a:ln>
              <a:effectLst/>
            </c:spPr>
            <c:extLst>
              <c:ext xmlns:c16="http://schemas.microsoft.com/office/drawing/2014/chart" uri="{C3380CC4-5D6E-409C-BE32-E72D297353CC}">
                <c16:uniqueId val="{0000000B-1022-40C3-B343-7A73F2EDC731}"/>
              </c:ext>
            </c:extLst>
          </c:dPt>
          <c:dPt>
            <c:idx val="9"/>
            <c:invertIfNegative val="0"/>
            <c:bubble3D val="0"/>
            <c:spPr>
              <a:solidFill>
                <a:schemeClr val="accent3"/>
              </a:solidFill>
              <a:ln>
                <a:noFill/>
              </a:ln>
              <a:effectLst/>
            </c:spPr>
            <c:extLst>
              <c:ext xmlns:c16="http://schemas.microsoft.com/office/drawing/2014/chart" uri="{C3380CC4-5D6E-409C-BE32-E72D297353CC}">
                <c16:uniqueId val="{0000000D-1022-40C3-B343-7A73F2EDC731}"/>
              </c:ext>
            </c:extLst>
          </c:dPt>
          <c:dPt>
            <c:idx val="11"/>
            <c:invertIfNegative val="0"/>
            <c:bubble3D val="0"/>
            <c:spPr>
              <a:solidFill>
                <a:schemeClr val="accent3"/>
              </a:solidFill>
              <a:ln>
                <a:noFill/>
              </a:ln>
              <a:effectLst/>
            </c:spPr>
            <c:extLst>
              <c:ext xmlns:c16="http://schemas.microsoft.com/office/drawing/2014/chart" uri="{C3380CC4-5D6E-409C-BE32-E72D297353CC}">
                <c16:uniqueId val="{0000000F-1022-40C3-B343-7A73F2EDC731}"/>
              </c:ext>
            </c:extLst>
          </c:dPt>
          <c:dPt>
            <c:idx val="12"/>
            <c:invertIfNegative val="0"/>
            <c:bubble3D val="0"/>
            <c:spPr>
              <a:solidFill>
                <a:schemeClr val="accent3"/>
              </a:solidFill>
              <a:ln>
                <a:noFill/>
              </a:ln>
              <a:effectLst/>
            </c:spPr>
            <c:extLst>
              <c:ext xmlns:c16="http://schemas.microsoft.com/office/drawing/2014/chart" uri="{C3380CC4-5D6E-409C-BE32-E72D297353CC}">
                <c16:uniqueId val="{00000011-1022-40C3-B343-7A73F2EDC731}"/>
              </c:ext>
            </c:extLst>
          </c:dPt>
          <c:dLbls>
            <c:dLbl>
              <c:idx val="2"/>
              <c:tx>
                <c:rich>
                  <a:bodyPr/>
                  <a:lstStyle/>
                  <a:p>
                    <a:fld id="{34CD0859-AFC1-4B99-888B-9D73448AAB24}"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1022-40C3-B343-7A73F2EDC731}"/>
                </c:ext>
              </c:extLst>
            </c:dLbl>
            <c:dLbl>
              <c:idx val="4"/>
              <c:tx>
                <c:rich>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1">
                        <a:solidFill>
                          <a:schemeClr val="bg1"/>
                        </a:solidFill>
                        <a:latin typeface="Arial" panose="020B0604020202020204" pitchFamily="34" charset="0"/>
                        <a:cs typeface="Arial" panose="020B0604020202020204" pitchFamily="34" charset="0"/>
                      </a:rPr>
                      <a:pPr>
                        <a:defRPr b="1">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7-1022-40C3-B343-7A73F2EDC731}"/>
                </c:ext>
              </c:extLst>
            </c:dLbl>
            <c:dLbl>
              <c:idx val="7"/>
              <c:tx>
                <c:rich>
                  <a:bodyPr/>
                  <a:lstStyle/>
                  <a:p>
                    <a:fld id="{0526D928-3437-46FB-B3AE-0D4EA7E91F6A}" type="VALUE">
                      <a:rPr lang="en-US" b="1"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1022-40C3-B343-7A73F2EDC731}"/>
                </c:ext>
              </c:extLst>
            </c:dLbl>
            <c:dLbl>
              <c:idx val="8"/>
              <c:tx>
                <c:rich>
                  <a:bodyPr/>
                  <a:lstStyle/>
                  <a:p>
                    <a:fld id="{AD2BA490-9F77-4A85-B5BF-B4DEE2EBE33B}"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1022-40C3-B343-7A73F2EDC731}"/>
                </c:ext>
              </c:extLst>
            </c:dLbl>
            <c:dLbl>
              <c:idx val="11"/>
              <c:tx>
                <c:rich>
                  <a:bodyPr/>
                  <a:lstStyle/>
                  <a:p>
                    <a:fld id="{A6597322-A708-4C1E-99F8-C23A62D1F7D1}"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1022-40C3-B343-7A73F2EDC731}"/>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SWIZ*</c:v>
                </c:pt>
                <c:pt idx="1">
                  <c:v>SWE</c:v>
                </c:pt>
                <c:pt idx="2">
                  <c:v>US</c:v>
                </c:pt>
                <c:pt idx="3">
                  <c:v>FRA*</c:v>
                </c:pt>
                <c:pt idx="4">
                  <c:v>AUS*</c:v>
                </c:pt>
                <c:pt idx="5">
                  <c:v>CAN*</c:v>
                </c:pt>
                <c:pt idx="6">
                  <c:v>NETH*</c:v>
                </c:pt>
                <c:pt idx="7">
                  <c:v>NZ*</c:v>
                </c:pt>
                <c:pt idx="8">
                  <c:v>UK*</c:v>
                </c:pt>
                <c:pt idx="9">
                  <c:v>GER*</c:v>
                </c:pt>
              </c:strCache>
            </c:strRef>
          </c:cat>
          <c:val>
            <c:numRef>
              <c:f>Sheet1!$B$2:$B$11</c:f>
              <c:numCache>
                <c:formatCode>General</c:formatCode>
                <c:ptCount val="10"/>
                <c:pt idx="0">
                  <c:v>56</c:v>
                </c:pt>
                <c:pt idx="1">
                  <c:v>64</c:v>
                </c:pt>
                <c:pt idx="2">
                  <c:v>65</c:v>
                </c:pt>
                <c:pt idx="3">
                  <c:v>72</c:v>
                </c:pt>
                <c:pt idx="4">
                  <c:v>76</c:v>
                </c:pt>
                <c:pt idx="5">
                  <c:v>76</c:v>
                </c:pt>
                <c:pt idx="6">
                  <c:v>80</c:v>
                </c:pt>
                <c:pt idx="7">
                  <c:v>85</c:v>
                </c:pt>
                <c:pt idx="8">
                  <c:v>91</c:v>
                </c:pt>
                <c:pt idx="9">
                  <c:v>93</c:v>
                </c:pt>
              </c:numCache>
            </c:numRef>
          </c:val>
          <c:extLst>
            <c:ext xmlns:c16="http://schemas.microsoft.com/office/drawing/2014/chart" uri="{C3380CC4-5D6E-409C-BE32-E72D297353CC}">
              <c16:uniqueId val="{00000012-1022-40C3-B343-7A73F2EDC731}"/>
            </c:ext>
          </c:extLst>
        </c:ser>
        <c:dLbls>
          <c:dLblPos val="inEnd"/>
          <c:showLegendKey val="0"/>
          <c:showVal val="1"/>
          <c:showCatName val="0"/>
          <c:showSerName val="0"/>
          <c:showPercent val="0"/>
          <c:showBubbleSize val="0"/>
        </c:dLbls>
        <c:gapWidth val="8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General"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5526196928635954E-2"/>
          <c:y val="0.14123890985085116"/>
          <c:w val="0.96753613369467029"/>
          <c:h val="0.74248714533483418"/>
        </c:manualLayout>
      </c:layout>
      <c:barChart>
        <c:barDir val="col"/>
        <c:grouping val="clustered"/>
        <c:varyColors val="0"/>
        <c:ser>
          <c:idx val="0"/>
          <c:order val="0"/>
          <c:tx>
            <c:strRef>
              <c:f>Sheet1!$B$1</c:f>
              <c:strCache>
                <c:ptCount val="1"/>
                <c:pt idx="0">
                  <c:v>Under age 55</c:v>
                </c:pt>
              </c:strCache>
            </c:strRef>
          </c:tx>
          <c:spPr>
            <a:solidFill>
              <a:srgbClr val="3F6777"/>
            </a:solidFill>
            <a:ln>
              <a:noFill/>
            </a:ln>
            <a:effectLst/>
          </c:spPr>
          <c:invertIfNegative val="0"/>
          <c:dPt>
            <c:idx val="1"/>
            <c:invertIfNegative val="0"/>
            <c:bubble3D val="0"/>
            <c:spPr>
              <a:solidFill>
                <a:srgbClr val="3F6777"/>
              </a:solidFill>
              <a:ln>
                <a:noFill/>
              </a:ln>
              <a:effectLst/>
            </c:spPr>
            <c:extLst>
              <c:ext xmlns:c16="http://schemas.microsoft.com/office/drawing/2014/chart" uri="{C3380CC4-5D6E-409C-BE32-E72D297353CC}">
                <c16:uniqueId val="{00000001-F52A-4069-B7E2-9EEC1FC2F82E}"/>
              </c:ext>
            </c:extLst>
          </c:dPt>
          <c:dPt>
            <c:idx val="2"/>
            <c:invertIfNegative val="0"/>
            <c:bubble3D val="0"/>
            <c:spPr>
              <a:solidFill>
                <a:srgbClr val="3F6777"/>
              </a:solidFill>
              <a:ln>
                <a:noFill/>
              </a:ln>
              <a:effectLst/>
            </c:spPr>
            <c:extLst>
              <c:ext xmlns:c16="http://schemas.microsoft.com/office/drawing/2014/chart" uri="{C3380CC4-5D6E-409C-BE32-E72D297353CC}">
                <c16:uniqueId val="{00000003-F52A-4069-B7E2-9EEC1FC2F82E}"/>
              </c:ext>
            </c:extLst>
          </c:dPt>
          <c:dPt>
            <c:idx val="5"/>
            <c:invertIfNegative val="0"/>
            <c:bubble3D val="0"/>
            <c:spPr>
              <a:solidFill>
                <a:srgbClr val="3F6777"/>
              </a:solidFill>
              <a:ln>
                <a:noFill/>
              </a:ln>
              <a:effectLst/>
            </c:spPr>
            <c:extLst>
              <c:ext xmlns:c16="http://schemas.microsoft.com/office/drawing/2014/chart" uri="{C3380CC4-5D6E-409C-BE32-E72D297353CC}">
                <c16:uniqueId val="{00000005-F52A-4069-B7E2-9EEC1FC2F82E}"/>
              </c:ext>
            </c:extLst>
          </c:dPt>
          <c:dPt>
            <c:idx val="6"/>
            <c:invertIfNegative val="0"/>
            <c:bubble3D val="0"/>
            <c:spPr>
              <a:solidFill>
                <a:srgbClr val="3F6777"/>
              </a:solidFill>
              <a:ln>
                <a:noFill/>
              </a:ln>
              <a:effectLst/>
            </c:spPr>
            <c:extLst>
              <c:ext xmlns:c16="http://schemas.microsoft.com/office/drawing/2014/chart" uri="{C3380CC4-5D6E-409C-BE32-E72D297353CC}">
                <c16:uniqueId val="{00000007-F52A-4069-B7E2-9EEC1FC2F82E}"/>
              </c:ext>
            </c:extLst>
          </c:dPt>
          <c:dPt>
            <c:idx val="7"/>
            <c:invertIfNegative val="0"/>
            <c:bubble3D val="0"/>
            <c:spPr>
              <a:solidFill>
                <a:srgbClr val="3F6777"/>
              </a:solidFill>
              <a:ln>
                <a:noFill/>
              </a:ln>
              <a:effectLst/>
            </c:spPr>
            <c:extLst>
              <c:ext xmlns:c16="http://schemas.microsoft.com/office/drawing/2014/chart" uri="{C3380CC4-5D6E-409C-BE32-E72D297353CC}">
                <c16:uniqueId val="{00000009-F52A-4069-B7E2-9EEC1FC2F82E}"/>
              </c:ext>
            </c:extLst>
          </c:dPt>
          <c:dPt>
            <c:idx val="9"/>
            <c:invertIfNegative val="0"/>
            <c:bubble3D val="0"/>
            <c:spPr>
              <a:solidFill>
                <a:srgbClr val="3F6777"/>
              </a:solidFill>
              <a:ln>
                <a:noFill/>
              </a:ln>
              <a:effectLst/>
            </c:spPr>
            <c:extLst>
              <c:ext xmlns:c16="http://schemas.microsoft.com/office/drawing/2014/chart" uri="{C3380CC4-5D6E-409C-BE32-E72D297353CC}">
                <c16:uniqueId val="{0000000B-F52A-4069-B7E2-9EEC1FC2F82E}"/>
              </c:ext>
            </c:extLst>
          </c:dPt>
          <c:dPt>
            <c:idx val="11"/>
            <c:invertIfNegative val="0"/>
            <c:bubble3D val="0"/>
            <c:spPr>
              <a:solidFill>
                <a:srgbClr val="3F6777"/>
              </a:solidFill>
              <a:ln>
                <a:noFill/>
              </a:ln>
              <a:effectLst/>
            </c:spPr>
            <c:extLst>
              <c:ext xmlns:c16="http://schemas.microsoft.com/office/drawing/2014/chart" uri="{C3380CC4-5D6E-409C-BE32-E72D297353CC}">
                <c16:uniqueId val="{0000000D-F52A-4069-B7E2-9EEC1FC2F82E}"/>
              </c:ext>
            </c:extLst>
          </c:dPt>
          <c:dPt>
            <c:idx val="12"/>
            <c:invertIfNegative val="0"/>
            <c:bubble3D val="0"/>
            <c:spPr>
              <a:solidFill>
                <a:srgbClr val="3F6777"/>
              </a:solidFill>
              <a:ln>
                <a:noFill/>
              </a:ln>
              <a:effectLst/>
            </c:spPr>
            <c:extLst>
              <c:ext xmlns:c16="http://schemas.microsoft.com/office/drawing/2014/chart" uri="{C3380CC4-5D6E-409C-BE32-E72D297353CC}">
                <c16:uniqueId val="{0000000F-F52A-4069-B7E2-9EEC1FC2F82E}"/>
              </c:ext>
            </c:extLst>
          </c:dPt>
          <c:dLbls>
            <c:dLbl>
              <c:idx val="5"/>
              <c:tx>
                <c:rich>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1">
                        <a:solidFill>
                          <a:schemeClr val="bg1"/>
                        </a:solidFill>
                        <a:latin typeface="Arial" panose="020B0604020202020204" pitchFamily="34" charset="0"/>
                        <a:cs typeface="Arial" panose="020B0604020202020204" pitchFamily="34" charset="0"/>
                      </a:rPr>
                      <a:pPr>
                        <a:defRPr b="1">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5-F52A-4069-B7E2-9EEC1FC2F82E}"/>
                </c:ext>
              </c:extLst>
            </c:dLbl>
            <c:dLbl>
              <c:idx val="6"/>
              <c:tx>
                <c:rich>
                  <a:bodyPr/>
                  <a:lstStyle/>
                  <a:p>
                    <a:fld id="{AD2BA490-9F77-4A85-B5BF-B4DEE2EBE33B}"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F52A-4069-B7E2-9EEC1FC2F82E}"/>
                </c:ext>
              </c:extLst>
            </c:dLbl>
            <c:dLbl>
              <c:idx val="7"/>
              <c:tx>
                <c:rich>
                  <a:bodyPr/>
                  <a:lstStyle/>
                  <a:p>
                    <a:fld id="{34CD0859-AFC1-4B99-888B-9D73448AAB24}"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F52A-4069-B7E2-9EEC1FC2F82E}"/>
                </c:ext>
              </c:extLst>
            </c:dLbl>
            <c:dLbl>
              <c:idx val="9"/>
              <c:tx>
                <c:rich>
                  <a:bodyPr/>
                  <a:lstStyle/>
                  <a:p>
                    <a:fld id="{0526D928-3437-46FB-B3AE-0D4EA7E91F6A}" type="VALUE">
                      <a:rPr lang="en-US" b="1"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F52A-4069-B7E2-9EEC1FC2F82E}"/>
                </c:ext>
              </c:extLst>
            </c:dLbl>
            <c:dLbl>
              <c:idx val="11"/>
              <c:tx>
                <c:rich>
                  <a:bodyPr/>
                  <a:lstStyle/>
                  <a:p>
                    <a:fld id="{A6597322-A708-4C1E-99F8-C23A62D1F7D1}"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F52A-4069-B7E2-9EEC1FC2F82E}"/>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NETH</c:v>
                </c:pt>
                <c:pt idx="1">
                  <c:v>SWIZ*</c:v>
                </c:pt>
                <c:pt idx="2">
                  <c:v>FRA</c:v>
                </c:pt>
                <c:pt idx="3">
                  <c:v>SWE*</c:v>
                </c:pt>
                <c:pt idx="4">
                  <c:v>GER*</c:v>
                </c:pt>
                <c:pt idx="5">
                  <c:v>AUS*</c:v>
                </c:pt>
                <c:pt idx="6">
                  <c:v>UK*</c:v>
                </c:pt>
                <c:pt idx="7">
                  <c:v>US*</c:v>
                </c:pt>
                <c:pt idx="8">
                  <c:v>CAN*</c:v>
                </c:pt>
                <c:pt idx="9">
                  <c:v>NZ*</c:v>
                </c:pt>
              </c:strCache>
            </c:strRef>
          </c:cat>
          <c:val>
            <c:numRef>
              <c:f>Sheet1!$B$2:$B$11</c:f>
              <c:numCache>
                <c:formatCode>General</c:formatCode>
                <c:ptCount val="10"/>
                <c:pt idx="0">
                  <c:v>13</c:v>
                </c:pt>
                <c:pt idx="1">
                  <c:v>21</c:v>
                </c:pt>
                <c:pt idx="2">
                  <c:v>30</c:v>
                </c:pt>
                <c:pt idx="3">
                  <c:v>36</c:v>
                </c:pt>
                <c:pt idx="4">
                  <c:v>39</c:v>
                </c:pt>
                <c:pt idx="5">
                  <c:v>44</c:v>
                </c:pt>
                <c:pt idx="6">
                  <c:v>45</c:v>
                </c:pt>
                <c:pt idx="7">
                  <c:v>50</c:v>
                </c:pt>
                <c:pt idx="8">
                  <c:v>53</c:v>
                </c:pt>
                <c:pt idx="9">
                  <c:v>57</c:v>
                </c:pt>
              </c:numCache>
            </c:numRef>
          </c:val>
          <c:extLst>
            <c:ext xmlns:c16="http://schemas.microsoft.com/office/drawing/2014/chart" uri="{C3380CC4-5D6E-409C-BE32-E72D297353CC}">
              <c16:uniqueId val="{00000010-F52A-4069-B7E2-9EEC1FC2F82E}"/>
            </c:ext>
          </c:extLst>
        </c:ser>
        <c:ser>
          <c:idx val="1"/>
          <c:order val="1"/>
          <c:tx>
            <c:strRef>
              <c:f>Sheet1!$C$1</c:f>
              <c:strCache>
                <c:ptCount val="1"/>
                <c:pt idx="0">
                  <c:v>Age 55 and older</c:v>
                </c:pt>
              </c:strCache>
            </c:strRef>
          </c:tx>
          <c:spPr>
            <a:solidFill>
              <a:schemeClr val="tx2"/>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NETH</c:v>
                </c:pt>
                <c:pt idx="1">
                  <c:v>SWIZ*</c:v>
                </c:pt>
                <c:pt idx="2">
                  <c:v>FRA</c:v>
                </c:pt>
                <c:pt idx="3">
                  <c:v>SWE*</c:v>
                </c:pt>
                <c:pt idx="4">
                  <c:v>GER*</c:v>
                </c:pt>
                <c:pt idx="5">
                  <c:v>AUS*</c:v>
                </c:pt>
                <c:pt idx="6">
                  <c:v>UK*</c:v>
                </c:pt>
                <c:pt idx="7">
                  <c:v>US*</c:v>
                </c:pt>
                <c:pt idx="8">
                  <c:v>CAN*</c:v>
                </c:pt>
                <c:pt idx="9">
                  <c:v>NZ*</c:v>
                </c:pt>
              </c:strCache>
            </c:strRef>
          </c:cat>
          <c:val>
            <c:numRef>
              <c:f>Sheet1!$C$2:$C$11</c:f>
              <c:numCache>
                <c:formatCode>General</c:formatCode>
                <c:ptCount val="10"/>
                <c:pt idx="0">
                  <c:v>11</c:v>
                </c:pt>
                <c:pt idx="1">
                  <c:v>15</c:v>
                </c:pt>
                <c:pt idx="2">
                  <c:v>29</c:v>
                </c:pt>
                <c:pt idx="3">
                  <c:v>31</c:v>
                </c:pt>
                <c:pt idx="4">
                  <c:v>30</c:v>
                </c:pt>
                <c:pt idx="5">
                  <c:v>29</c:v>
                </c:pt>
                <c:pt idx="6">
                  <c:v>26</c:v>
                </c:pt>
                <c:pt idx="7">
                  <c:v>39</c:v>
                </c:pt>
                <c:pt idx="8">
                  <c:v>39</c:v>
                </c:pt>
                <c:pt idx="9">
                  <c:v>40</c:v>
                </c:pt>
              </c:numCache>
            </c:numRef>
          </c:val>
          <c:extLst>
            <c:ext xmlns:c16="http://schemas.microsoft.com/office/drawing/2014/chart" uri="{C3380CC4-5D6E-409C-BE32-E72D297353CC}">
              <c16:uniqueId val="{00000011-F52A-4069-B7E2-9EEC1FC2F82E}"/>
            </c:ext>
          </c:extLst>
        </c:ser>
        <c:dLbls>
          <c:dLblPos val="inEnd"/>
          <c:showLegendKey val="0"/>
          <c:showVal val="1"/>
          <c:showCatName val="0"/>
          <c:showSerName val="0"/>
          <c:showPercent val="0"/>
          <c:showBubbleSize val="0"/>
        </c:dLbls>
        <c:gapWidth val="5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General" sourceLinked="1"/>
        <c:majorTickMark val="none"/>
        <c:minorTickMark val="none"/>
        <c:tickLblPos val="nextTo"/>
        <c:crossAx val="1666536176"/>
        <c:crosses val="autoZero"/>
        <c:crossBetween val="between"/>
      </c:valAx>
      <c:spPr>
        <a:noFill/>
        <a:ln w="25400">
          <a:noFill/>
        </a:ln>
        <a:effectLst/>
      </c:spPr>
    </c:plotArea>
    <c:legend>
      <c:legendPos val="t"/>
      <c:layout>
        <c:manualLayout>
          <c:xMode val="edge"/>
          <c:yMode val="edge"/>
          <c:x val="0.33306004114831173"/>
          <c:y val="2.4349810320912095E-2"/>
          <c:w val="0.33593855582584697"/>
          <c:h val="7.7646365454504596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6937669376693765E-2"/>
          <c:y val="3.1788380905717763E-2"/>
          <c:w val="0.97035907859078596"/>
          <c:h val="0.85809537736829422"/>
        </c:manualLayout>
      </c:layout>
      <c:barChart>
        <c:barDir val="col"/>
        <c:grouping val="clustered"/>
        <c:varyColors val="0"/>
        <c:ser>
          <c:idx val="0"/>
          <c:order val="0"/>
          <c:tx>
            <c:strRef>
              <c:f>Sheet1!$B$1</c:f>
              <c:strCache>
                <c:ptCount val="1"/>
                <c:pt idx="0">
                  <c:v>Under age 55</c:v>
                </c:pt>
              </c:strCache>
            </c:strRef>
          </c:tx>
          <c:spPr>
            <a:solidFill>
              <a:srgbClr val="3F6777"/>
            </a:solidFill>
            <a:ln>
              <a:noFill/>
            </a:ln>
            <a:effectLst/>
          </c:spPr>
          <c:invertIfNegative val="0"/>
          <c:dPt>
            <c:idx val="1"/>
            <c:invertIfNegative val="0"/>
            <c:bubble3D val="0"/>
            <c:spPr>
              <a:solidFill>
                <a:srgbClr val="3F6777"/>
              </a:solidFill>
              <a:ln>
                <a:noFill/>
              </a:ln>
              <a:effectLst/>
            </c:spPr>
            <c:extLst>
              <c:ext xmlns:c16="http://schemas.microsoft.com/office/drawing/2014/chart" uri="{C3380CC4-5D6E-409C-BE32-E72D297353CC}">
                <c16:uniqueId val="{00000001-AFE0-4DFF-A2AB-11594A9D80EF}"/>
              </c:ext>
            </c:extLst>
          </c:dPt>
          <c:dPt>
            <c:idx val="2"/>
            <c:invertIfNegative val="0"/>
            <c:bubble3D val="0"/>
            <c:spPr>
              <a:solidFill>
                <a:srgbClr val="3F6777"/>
              </a:solidFill>
              <a:ln>
                <a:noFill/>
              </a:ln>
              <a:effectLst/>
            </c:spPr>
            <c:extLst>
              <c:ext xmlns:c16="http://schemas.microsoft.com/office/drawing/2014/chart" uri="{C3380CC4-5D6E-409C-BE32-E72D297353CC}">
                <c16:uniqueId val="{00000003-AFE0-4DFF-A2AB-11594A9D80EF}"/>
              </c:ext>
            </c:extLst>
          </c:dPt>
          <c:dPt>
            <c:idx val="3"/>
            <c:invertIfNegative val="0"/>
            <c:bubble3D val="0"/>
            <c:spPr>
              <a:solidFill>
                <a:srgbClr val="3F6777"/>
              </a:solidFill>
              <a:ln>
                <a:noFill/>
              </a:ln>
              <a:effectLst/>
            </c:spPr>
            <c:extLst>
              <c:ext xmlns:c16="http://schemas.microsoft.com/office/drawing/2014/chart" uri="{C3380CC4-5D6E-409C-BE32-E72D297353CC}">
                <c16:uniqueId val="{00000005-AFE0-4DFF-A2AB-11594A9D80EF}"/>
              </c:ext>
            </c:extLst>
          </c:dPt>
          <c:dPt>
            <c:idx val="5"/>
            <c:invertIfNegative val="0"/>
            <c:bubble3D val="0"/>
            <c:spPr>
              <a:solidFill>
                <a:srgbClr val="3F6777"/>
              </a:solidFill>
              <a:ln>
                <a:noFill/>
              </a:ln>
              <a:effectLst/>
            </c:spPr>
            <c:extLst>
              <c:ext xmlns:c16="http://schemas.microsoft.com/office/drawing/2014/chart" uri="{C3380CC4-5D6E-409C-BE32-E72D297353CC}">
                <c16:uniqueId val="{00000007-AFE0-4DFF-A2AB-11594A9D80EF}"/>
              </c:ext>
            </c:extLst>
          </c:dPt>
          <c:dPt>
            <c:idx val="6"/>
            <c:invertIfNegative val="0"/>
            <c:bubble3D val="0"/>
            <c:spPr>
              <a:solidFill>
                <a:srgbClr val="3F6777"/>
              </a:solidFill>
              <a:ln>
                <a:noFill/>
              </a:ln>
              <a:effectLst/>
            </c:spPr>
            <c:extLst>
              <c:ext xmlns:c16="http://schemas.microsoft.com/office/drawing/2014/chart" uri="{C3380CC4-5D6E-409C-BE32-E72D297353CC}">
                <c16:uniqueId val="{00000009-AFE0-4DFF-A2AB-11594A9D80EF}"/>
              </c:ext>
            </c:extLst>
          </c:dPt>
          <c:dPt>
            <c:idx val="8"/>
            <c:invertIfNegative val="0"/>
            <c:bubble3D val="0"/>
            <c:spPr>
              <a:solidFill>
                <a:srgbClr val="3F6777"/>
              </a:solidFill>
              <a:ln>
                <a:noFill/>
              </a:ln>
              <a:effectLst/>
            </c:spPr>
            <c:extLst>
              <c:ext xmlns:c16="http://schemas.microsoft.com/office/drawing/2014/chart" uri="{C3380CC4-5D6E-409C-BE32-E72D297353CC}">
                <c16:uniqueId val="{0000000B-AFE0-4DFF-A2AB-11594A9D80EF}"/>
              </c:ext>
            </c:extLst>
          </c:dPt>
          <c:dPt>
            <c:idx val="11"/>
            <c:invertIfNegative val="0"/>
            <c:bubble3D val="0"/>
            <c:spPr>
              <a:solidFill>
                <a:srgbClr val="3F6777"/>
              </a:solidFill>
              <a:ln>
                <a:noFill/>
              </a:ln>
              <a:effectLst/>
            </c:spPr>
            <c:extLst>
              <c:ext xmlns:c16="http://schemas.microsoft.com/office/drawing/2014/chart" uri="{C3380CC4-5D6E-409C-BE32-E72D297353CC}">
                <c16:uniqueId val="{0000000D-AFE0-4DFF-A2AB-11594A9D80EF}"/>
              </c:ext>
            </c:extLst>
          </c:dPt>
          <c:dPt>
            <c:idx val="12"/>
            <c:invertIfNegative val="0"/>
            <c:bubble3D val="0"/>
            <c:spPr>
              <a:solidFill>
                <a:srgbClr val="3F6777"/>
              </a:solidFill>
              <a:ln>
                <a:noFill/>
              </a:ln>
              <a:effectLst/>
            </c:spPr>
            <c:extLst>
              <c:ext xmlns:c16="http://schemas.microsoft.com/office/drawing/2014/chart" uri="{C3380CC4-5D6E-409C-BE32-E72D297353CC}">
                <c16:uniqueId val="{0000000F-AFE0-4DFF-A2AB-11594A9D80EF}"/>
              </c:ext>
            </c:extLst>
          </c:dPt>
          <c:dLbls>
            <c:dLbl>
              <c:idx val="2"/>
              <c:tx>
                <c:rich>
                  <a:bodyPr/>
                  <a:lstStyle/>
                  <a:p>
                    <a:fld id="{0526D928-3437-46FB-B3AE-0D4EA7E91F6A}" type="VALUE">
                      <a:rPr lang="en-US" b="1"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AFE0-4DFF-A2AB-11594A9D80EF}"/>
                </c:ext>
              </c:extLst>
            </c:dLbl>
            <c:dLbl>
              <c:idx val="3"/>
              <c:tx>
                <c:rich>
                  <a:bodyPr/>
                  <a:lstStyle/>
                  <a:p>
                    <a:fld id="{34CD0859-AFC1-4B99-888B-9D73448AAB24}"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AFE0-4DFF-A2AB-11594A9D80EF}"/>
                </c:ext>
              </c:extLst>
            </c:dLbl>
            <c:dLbl>
              <c:idx val="6"/>
              <c:tx>
                <c:rich>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1">
                        <a:solidFill>
                          <a:schemeClr val="bg1"/>
                        </a:solidFill>
                        <a:latin typeface="Arial" panose="020B0604020202020204" pitchFamily="34" charset="0"/>
                        <a:cs typeface="Arial" panose="020B0604020202020204" pitchFamily="34" charset="0"/>
                      </a:rPr>
                      <a:pPr>
                        <a:defRPr b="1">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9-AFE0-4DFF-A2AB-11594A9D80EF}"/>
                </c:ext>
              </c:extLst>
            </c:dLbl>
            <c:dLbl>
              <c:idx val="8"/>
              <c:tx>
                <c:rich>
                  <a:bodyPr/>
                  <a:lstStyle/>
                  <a:p>
                    <a:fld id="{AD2BA490-9F77-4A85-B5BF-B4DEE2EBE33B}"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AFE0-4DFF-A2AB-11594A9D80EF}"/>
                </c:ext>
              </c:extLst>
            </c:dLbl>
            <c:dLbl>
              <c:idx val="11"/>
              <c:tx>
                <c:rich>
                  <a:bodyPr/>
                  <a:lstStyle/>
                  <a:p>
                    <a:fld id="{A6597322-A708-4C1E-99F8-C23A62D1F7D1}"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AFE0-4DFF-A2AB-11594A9D80EF}"/>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GER</c:v>
                </c:pt>
                <c:pt idx="1">
                  <c:v>SWIZ*</c:v>
                </c:pt>
                <c:pt idx="2">
                  <c:v>NETH</c:v>
                </c:pt>
                <c:pt idx="3">
                  <c:v>SWE*</c:v>
                </c:pt>
                <c:pt idx="4">
                  <c:v>FRA*</c:v>
                </c:pt>
                <c:pt idx="5">
                  <c:v>US*</c:v>
                </c:pt>
                <c:pt idx="6">
                  <c:v>AUS*</c:v>
                </c:pt>
                <c:pt idx="7">
                  <c:v>UK*</c:v>
                </c:pt>
                <c:pt idx="8">
                  <c:v>CAN*</c:v>
                </c:pt>
                <c:pt idx="9">
                  <c:v>NZ*</c:v>
                </c:pt>
              </c:strCache>
            </c:strRef>
          </c:cat>
          <c:val>
            <c:numRef>
              <c:f>Sheet1!$B$2:$B$11</c:f>
              <c:numCache>
                <c:formatCode>0</c:formatCode>
                <c:ptCount val="10"/>
                <c:pt idx="0">
                  <c:v>6.3</c:v>
                </c:pt>
                <c:pt idx="1">
                  <c:v>9.5699999999999985</c:v>
                </c:pt>
                <c:pt idx="2">
                  <c:v>9.83</c:v>
                </c:pt>
                <c:pt idx="3">
                  <c:v>12.64</c:v>
                </c:pt>
                <c:pt idx="4">
                  <c:v>15.659999999999998</c:v>
                </c:pt>
                <c:pt idx="5">
                  <c:v>15.690000000000001</c:v>
                </c:pt>
                <c:pt idx="6">
                  <c:v>16.79</c:v>
                </c:pt>
                <c:pt idx="7">
                  <c:v>18.190000000000001</c:v>
                </c:pt>
                <c:pt idx="8">
                  <c:v>20.04</c:v>
                </c:pt>
                <c:pt idx="9">
                  <c:v>22.86</c:v>
                </c:pt>
              </c:numCache>
            </c:numRef>
          </c:val>
          <c:extLst>
            <c:ext xmlns:c16="http://schemas.microsoft.com/office/drawing/2014/chart" uri="{C3380CC4-5D6E-409C-BE32-E72D297353CC}">
              <c16:uniqueId val="{00000010-AFE0-4DFF-A2AB-11594A9D80EF}"/>
            </c:ext>
          </c:extLst>
        </c:ser>
        <c:ser>
          <c:idx val="1"/>
          <c:order val="1"/>
          <c:tx>
            <c:strRef>
              <c:f>Sheet1!$C$1</c:f>
              <c:strCache>
                <c:ptCount val="1"/>
                <c:pt idx="0">
                  <c:v>Age 55 and older</c:v>
                </c:pt>
              </c:strCache>
            </c:strRef>
          </c:tx>
          <c:spPr>
            <a:solidFill>
              <a:schemeClr val="tx2"/>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GER</c:v>
                </c:pt>
                <c:pt idx="1">
                  <c:v>SWIZ*</c:v>
                </c:pt>
                <c:pt idx="2">
                  <c:v>NETH</c:v>
                </c:pt>
                <c:pt idx="3">
                  <c:v>SWE*</c:v>
                </c:pt>
                <c:pt idx="4">
                  <c:v>FRA*</c:v>
                </c:pt>
                <c:pt idx="5">
                  <c:v>US*</c:v>
                </c:pt>
                <c:pt idx="6">
                  <c:v>AUS*</c:v>
                </c:pt>
                <c:pt idx="7">
                  <c:v>UK*</c:v>
                </c:pt>
                <c:pt idx="8">
                  <c:v>CAN*</c:v>
                </c:pt>
                <c:pt idx="9">
                  <c:v>NZ*</c:v>
                </c:pt>
              </c:strCache>
            </c:strRef>
          </c:cat>
          <c:val>
            <c:numRef>
              <c:f>Sheet1!$C$2:$C$11</c:f>
              <c:numCache>
                <c:formatCode>0</c:formatCode>
                <c:ptCount val="10"/>
                <c:pt idx="0">
                  <c:v>6.45</c:v>
                </c:pt>
                <c:pt idx="1">
                  <c:v>4.17</c:v>
                </c:pt>
                <c:pt idx="2">
                  <c:v>8.9700000000000006</c:v>
                </c:pt>
                <c:pt idx="3">
                  <c:v>7.28</c:v>
                </c:pt>
                <c:pt idx="4">
                  <c:v>8.5</c:v>
                </c:pt>
                <c:pt idx="5">
                  <c:v>5.92</c:v>
                </c:pt>
                <c:pt idx="6">
                  <c:v>7.55</c:v>
                </c:pt>
                <c:pt idx="7">
                  <c:v>8.1199999999999992</c:v>
                </c:pt>
                <c:pt idx="8">
                  <c:v>8.34</c:v>
                </c:pt>
                <c:pt idx="9">
                  <c:v>11.23</c:v>
                </c:pt>
              </c:numCache>
            </c:numRef>
          </c:val>
          <c:extLst>
            <c:ext xmlns:c16="http://schemas.microsoft.com/office/drawing/2014/chart" uri="{C3380CC4-5D6E-409C-BE32-E72D297353CC}">
              <c16:uniqueId val="{00000011-AFE0-4DFF-A2AB-11594A9D80EF}"/>
            </c:ext>
          </c:extLst>
        </c:ser>
        <c:dLbls>
          <c:dLblPos val="inEnd"/>
          <c:showLegendKey val="0"/>
          <c:showVal val="1"/>
          <c:showCatName val="0"/>
          <c:showSerName val="0"/>
          <c:showPercent val="0"/>
          <c:showBubbleSize val="0"/>
        </c:dLbls>
        <c:gapWidth val="5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0" sourceLinked="1"/>
        <c:majorTickMark val="none"/>
        <c:minorTickMark val="none"/>
        <c:tickLblPos val="nextTo"/>
        <c:crossAx val="1666536176"/>
        <c:crosses val="autoZero"/>
        <c:crossBetween val="between"/>
      </c:valAx>
      <c:spPr>
        <a:noFill/>
        <a:ln w="25400">
          <a:noFill/>
        </a:ln>
        <a:effectLst/>
      </c:spPr>
    </c:plotArea>
    <c:legend>
      <c:legendPos val="t"/>
      <c:layout>
        <c:manualLayout>
          <c:xMode val="edge"/>
          <c:yMode val="edge"/>
          <c:x val="0.33763076680963661"/>
          <c:y val="4.5519584668938427E-2"/>
          <c:w val="0.32897277258533741"/>
          <c:h val="8.0806126330648251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6937671259139146E-2"/>
          <c:y val="7.6393494483498178E-2"/>
          <c:w val="0.96612465748172172"/>
          <c:h val="0.81989852723232015"/>
        </c:manualLayout>
      </c:layout>
      <c:barChart>
        <c:barDir val="col"/>
        <c:grouping val="clustered"/>
        <c:varyColors val="0"/>
        <c:ser>
          <c:idx val="0"/>
          <c:order val="0"/>
          <c:tx>
            <c:strRef>
              <c:f>Sheet1!$B$1</c:f>
              <c:strCache>
                <c:ptCount val="1"/>
                <c:pt idx="0">
                  <c:v>No stress, emotional distress, or burnout</c:v>
                </c:pt>
              </c:strCache>
            </c:strRef>
          </c:tx>
          <c:spPr>
            <a:solidFill>
              <a:schemeClr val="tx1">
                <a:lumMod val="50000"/>
                <a:lumOff val="50000"/>
              </a:schemeClr>
            </a:solidFill>
            <a:ln>
              <a:noFill/>
            </a:ln>
            <a:effectLst/>
          </c:spPr>
          <c:invertIfNegative val="0"/>
          <c:dPt>
            <c:idx val="0"/>
            <c:invertIfNegative val="0"/>
            <c:bubble3D val="0"/>
            <c:spPr>
              <a:solidFill>
                <a:schemeClr val="tx1">
                  <a:lumMod val="50000"/>
                  <a:lumOff val="50000"/>
                </a:schemeClr>
              </a:solidFill>
              <a:ln>
                <a:noFill/>
              </a:ln>
              <a:effectLst/>
            </c:spPr>
            <c:extLst>
              <c:ext xmlns:c16="http://schemas.microsoft.com/office/drawing/2014/chart" uri="{C3380CC4-5D6E-409C-BE32-E72D297353CC}">
                <c16:uniqueId val="{00000001-8AFE-4F8F-ADED-13DD50313626}"/>
              </c:ext>
            </c:extLst>
          </c:dPt>
          <c:dPt>
            <c:idx val="2"/>
            <c:invertIfNegative val="0"/>
            <c:bubble3D val="0"/>
            <c:spPr>
              <a:solidFill>
                <a:schemeClr val="tx1">
                  <a:lumMod val="50000"/>
                  <a:lumOff val="50000"/>
                </a:schemeClr>
              </a:solidFill>
              <a:ln>
                <a:noFill/>
              </a:ln>
              <a:effectLst/>
            </c:spPr>
            <c:extLst>
              <c:ext xmlns:c16="http://schemas.microsoft.com/office/drawing/2014/chart" uri="{C3380CC4-5D6E-409C-BE32-E72D297353CC}">
                <c16:uniqueId val="{00000003-8AFE-4F8F-ADED-13DD50313626}"/>
              </c:ext>
            </c:extLst>
          </c:dPt>
          <c:dPt>
            <c:idx val="3"/>
            <c:invertIfNegative val="0"/>
            <c:bubble3D val="0"/>
            <c:spPr>
              <a:solidFill>
                <a:schemeClr val="tx1">
                  <a:lumMod val="50000"/>
                  <a:lumOff val="50000"/>
                </a:schemeClr>
              </a:solidFill>
              <a:ln>
                <a:noFill/>
              </a:ln>
              <a:effectLst/>
            </c:spPr>
            <c:extLst>
              <c:ext xmlns:c16="http://schemas.microsoft.com/office/drawing/2014/chart" uri="{C3380CC4-5D6E-409C-BE32-E72D297353CC}">
                <c16:uniqueId val="{00000005-8AFE-4F8F-ADED-13DD50313626}"/>
              </c:ext>
            </c:extLst>
          </c:dPt>
          <c:dPt>
            <c:idx val="4"/>
            <c:invertIfNegative val="0"/>
            <c:bubble3D val="0"/>
            <c:spPr>
              <a:solidFill>
                <a:schemeClr val="tx1">
                  <a:lumMod val="50000"/>
                  <a:lumOff val="50000"/>
                </a:schemeClr>
              </a:solidFill>
              <a:ln>
                <a:noFill/>
              </a:ln>
              <a:effectLst/>
            </c:spPr>
            <c:extLst>
              <c:ext xmlns:c16="http://schemas.microsoft.com/office/drawing/2014/chart" uri="{C3380CC4-5D6E-409C-BE32-E72D297353CC}">
                <c16:uniqueId val="{00000007-8AFE-4F8F-ADED-13DD50313626}"/>
              </c:ext>
            </c:extLst>
          </c:dPt>
          <c:dPt>
            <c:idx val="7"/>
            <c:invertIfNegative val="0"/>
            <c:bubble3D val="0"/>
            <c:spPr>
              <a:solidFill>
                <a:schemeClr val="tx1">
                  <a:lumMod val="50000"/>
                  <a:lumOff val="50000"/>
                </a:schemeClr>
              </a:solidFill>
              <a:ln>
                <a:noFill/>
              </a:ln>
              <a:effectLst/>
            </c:spPr>
            <c:extLst>
              <c:ext xmlns:c16="http://schemas.microsoft.com/office/drawing/2014/chart" uri="{C3380CC4-5D6E-409C-BE32-E72D297353CC}">
                <c16:uniqueId val="{00000009-8AFE-4F8F-ADED-13DD50313626}"/>
              </c:ext>
            </c:extLst>
          </c:dPt>
          <c:dPt>
            <c:idx val="8"/>
            <c:invertIfNegative val="0"/>
            <c:bubble3D val="0"/>
            <c:spPr>
              <a:solidFill>
                <a:schemeClr val="tx1">
                  <a:lumMod val="50000"/>
                  <a:lumOff val="50000"/>
                </a:schemeClr>
              </a:solidFill>
              <a:ln>
                <a:noFill/>
              </a:ln>
              <a:effectLst/>
            </c:spPr>
            <c:extLst>
              <c:ext xmlns:c16="http://schemas.microsoft.com/office/drawing/2014/chart" uri="{C3380CC4-5D6E-409C-BE32-E72D297353CC}">
                <c16:uniqueId val="{0000000B-8AFE-4F8F-ADED-13DD50313626}"/>
              </c:ext>
            </c:extLst>
          </c:dPt>
          <c:dPt>
            <c:idx val="10"/>
            <c:invertIfNegative val="0"/>
            <c:bubble3D val="0"/>
            <c:spPr>
              <a:solidFill>
                <a:schemeClr val="tx1">
                  <a:lumMod val="50000"/>
                  <a:lumOff val="50000"/>
                </a:schemeClr>
              </a:solidFill>
              <a:ln>
                <a:noFill/>
              </a:ln>
              <a:effectLst/>
            </c:spPr>
            <c:extLst>
              <c:ext xmlns:c16="http://schemas.microsoft.com/office/drawing/2014/chart" uri="{C3380CC4-5D6E-409C-BE32-E72D297353CC}">
                <c16:uniqueId val="{0000000D-8AFE-4F8F-ADED-13DD50313626}"/>
              </c:ext>
            </c:extLst>
          </c:dPt>
          <c:dPt>
            <c:idx val="11"/>
            <c:invertIfNegative val="0"/>
            <c:bubble3D val="0"/>
            <c:spPr>
              <a:solidFill>
                <a:schemeClr val="tx1">
                  <a:lumMod val="50000"/>
                  <a:lumOff val="50000"/>
                </a:schemeClr>
              </a:solidFill>
              <a:ln>
                <a:noFill/>
              </a:ln>
              <a:effectLst/>
            </c:spPr>
            <c:extLst>
              <c:ext xmlns:c16="http://schemas.microsoft.com/office/drawing/2014/chart" uri="{C3380CC4-5D6E-409C-BE32-E72D297353CC}">
                <c16:uniqueId val="{0000000F-8AFE-4F8F-ADED-13DD50313626}"/>
              </c:ext>
            </c:extLst>
          </c:dPt>
          <c:dPt>
            <c:idx val="12"/>
            <c:invertIfNegative val="0"/>
            <c:bubble3D val="0"/>
            <c:spPr>
              <a:solidFill>
                <a:schemeClr val="tx1">
                  <a:lumMod val="50000"/>
                  <a:lumOff val="50000"/>
                </a:schemeClr>
              </a:solidFill>
              <a:ln>
                <a:noFill/>
              </a:ln>
              <a:effectLst/>
            </c:spPr>
            <c:extLst>
              <c:ext xmlns:c16="http://schemas.microsoft.com/office/drawing/2014/chart" uri="{C3380CC4-5D6E-409C-BE32-E72D297353CC}">
                <c16:uniqueId val="{00000011-8AFE-4F8F-ADED-13DD50313626}"/>
              </c:ext>
            </c:extLst>
          </c:dPt>
          <c:dLbls>
            <c:dLbl>
              <c:idx val="0"/>
              <c:tx>
                <c:rich>
                  <a:bodyPr/>
                  <a:lstStyle/>
                  <a:p>
                    <a:fld id="{0526D928-3437-46FB-B3AE-0D4EA7E91F6A}" type="VALUE">
                      <a:rPr lang="en-US" b="1"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8AFE-4F8F-ADED-13DD50313626}"/>
                </c:ext>
              </c:extLst>
            </c:dLbl>
            <c:dLbl>
              <c:idx val="7"/>
              <c:tx>
                <c:rich>
                  <a:bodyPr/>
                  <a:lstStyle/>
                  <a:p>
                    <a:fld id="{AD2BA490-9F77-4A85-B5BF-B4DEE2EBE33B}"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8AFE-4F8F-ADED-13DD50313626}"/>
                </c:ext>
              </c:extLst>
            </c:dLbl>
            <c:dLbl>
              <c:idx val="8"/>
              <c:tx>
                <c:rich>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1">
                        <a:solidFill>
                          <a:schemeClr val="bg1"/>
                        </a:solidFill>
                        <a:latin typeface="Arial" panose="020B0604020202020204" pitchFamily="34" charset="0"/>
                        <a:cs typeface="Arial" panose="020B0604020202020204" pitchFamily="34" charset="0"/>
                      </a:rPr>
                      <a:pPr>
                        <a:defRPr b="1">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B-8AFE-4F8F-ADED-13DD50313626}"/>
                </c:ext>
              </c:extLst>
            </c:dLbl>
            <c:dLbl>
              <c:idx val="11"/>
              <c:tx>
                <c:rich>
                  <a:bodyPr/>
                  <a:lstStyle/>
                  <a:p>
                    <a:fld id="{A6597322-A708-4C1E-99F8-C23A62D1F7D1}"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8AFE-4F8F-ADED-13DD50313626}"/>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SWIZ*</c:v>
                </c:pt>
                <c:pt idx="1">
                  <c:v>US*</c:v>
                </c:pt>
                <c:pt idx="2">
                  <c:v>AUS*</c:v>
                </c:pt>
                <c:pt idx="3">
                  <c:v>NETH*</c:v>
                </c:pt>
                <c:pt idx="4">
                  <c:v>CAN*</c:v>
                </c:pt>
                <c:pt idx="5">
                  <c:v>FRA*</c:v>
                </c:pt>
                <c:pt idx="6">
                  <c:v>GER*</c:v>
                </c:pt>
                <c:pt idx="7">
                  <c:v>SWE*</c:v>
                </c:pt>
                <c:pt idx="8">
                  <c:v>UK*</c:v>
                </c:pt>
              </c:strCache>
            </c:strRef>
          </c:cat>
          <c:val>
            <c:numRef>
              <c:f>Sheet1!$B$2:$B$10</c:f>
              <c:numCache>
                <c:formatCode>General</c:formatCode>
                <c:ptCount val="9"/>
                <c:pt idx="0">
                  <c:v>6</c:v>
                </c:pt>
                <c:pt idx="1">
                  <c:v>8</c:v>
                </c:pt>
                <c:pt idx="2">
                  <c:v>10</c:v>
                </c:pt>
                <c:pt idx="3">
                  <c:v>12</c:v>
                </c:pt>
                <c:pt idx="4">
                  <c:v>22</c:v>
                </c:pt>
                <c:pt idx="5">
                  <c:v>24</c:v>
                </c:pt>
                <c:pt idx="6">
                  <c:v>27</c:v>
                </c:pt>
                <c:pt idx="7">
                  <c:v>32</c:v>
                </c:pt>
                <c:pt idx="8">
                  <c:v>39</c:v>
                </c:pt>
              </c:numCache>
            </c:numRef>
          </c:val>
          <c:extLst>
            <c:ext xmlns:c16="http://schemas.microsoft.com/office/drawing/2014/chart" uri="{C3380CC4-5D6E-409C-BE32-E72D297353CC}">
              <c16:uniqueId val="{00000012-8AFE-4F8F-ADED-13DD50313626}"/>
            </c:ext>
          </c:extLst>
        </c:ser>
        <c:ser>
          <c:idx val="1"/>
          <c:order val="1"/>
          <c:tx>
            <c:strRef>
              <c:f>Sheet1!$C$1</c:f>
              <c:strCache>
                <c:ptCount val="1"/>
                <c:pt idx="0">
                  <c:v>Had stress, emotional distress, or burnout</c:v>
                </c:pt>
              </c:strCache>
            </c:strRef>
          </c:tx>
          <c:spPr>
            <a:solidFill>
              <a:schemeClr val="accent4"/>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SWIZ*</c:v>
                </c:pt>
                <c:pt idx="1">
                  <c:v>US*</c:v>
                </c:pt>
                <c:pt idx="2">
                  <c:v>AUS*</c:v>
                </c:pt>
                <c:pt idx="3">
                  <c:v>NETH*</c:v>
                </c:pt>
                <c:pt idx="4">
                  <c:v>CAN*</c:v>
                </c:pt>
                <c:pt idx="5">
                  <c:v>FRA*</c:v>
                </c:pt>
                <c:pt idx="6">
                  <c:v>GER*</c:v>
                </c:pt>
                <c:pt idx="7">
                  <c:v>SWE*</c:v>
                </c:pt>
                <c:pt idx="8">
                  <c:v>UK*</c:v>
                </c:pt>
              </c:strCache>
            </c:strRef>
          </c:cat>
          <c:val>
            <c:numRef>
              <c:f>Sheet1!$C$2:$C$10</c:f>
              <c:numCache>
                <c:formatCode>General</c:formatCode>
                <c:ptCount val="9"/>
                <c:pt idx="0">
                  <c:v>16</c:v>
                </c:pt>
                <c:pt idx="1">
                  <c:v>28</c:v>
                </c:pt>
                <c:pt idx="2">
                  <c:v>29</c:v>
                </c:pt>
                <c:pt idx="3">
                  <c:v>24</c:v>
                </c:pt>
                <c:pt idx="4">
                  <c:v>40</c:v>
                </c:pt>
                <c:pt idx="5">
                  <c:v>44</c:v>
                </c:pt>
                <c:pt idx="6">
                  <c:v>39</c:v>
                </c:pt>
                <c:pt idx="7">
                  <c:v>55</c:v>
                </c:pt>
                <c:pt idx="8">
                  <c:v>52</c:v>
                </c:pt>
              </c:numCache>
            </c:numRef>
          </c:val>
          <c:extLst>
            <c:ext xmlns:c16="http://schemas.microsoft.com/office/drawing/2014/chart" uri="{C3380CC4-5D6E-409C-BE32-E72D297353CC}">
              <c16:uniqueId val="{00000013-8AFE-4F8F-ADED-13DD50313626}"/>
            </c:ext>
          </c:extLst>
        </c:ser>
        <c:dLbls>
          <c:dLblPos val="inEnd"/>
          <c:showLegendKey val="0"/>
          <c:showVal val="1"/>
          <c:showCatName val="0"/>
          <c:showSerName val="0"/>
          <c:showPercent val="0"/>
          <c:showBubbleSize val="0"/>
        </c:dLbls>
        <c:gapWidth val="6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General" sourceLinked="1"/>
        <c:majorTickMark val="none"/>
        <c:minorTickMark val="none"/>
        <c:tickLblPos val="nextTo"/>
        <c:crossAx val="1666536176"/>
        <c:crosses val="autoZero"/>
        <c:crossBetween val="between"/>
      </c:valAx>
      <c:spPr>
        <a:noFill/>
        <a:ln w="25400">
          <a:noFill/>
        </a:ln>
        <a:effectLst/>
      </c:spPr>
    </c:plotArea>
    <c:legend>
      <c:legendPos val="t"/>
      <c:layout>
        <c:manualLayout>
          <c:xMode val="edge"/>
          <c:yMode val="edge"/>
          <c:x val="0.11666576828843388"/>
          <c:y val="9.7673499282574048E-3"/>
          <c:w val="0.76649052896325121"/>
          <c:h val="9.9183977649432126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8349141824751582E-2"/>
          <c:y val="5.6579477073819398E-2"/>
          <c:w val="0.96471318879855461"/>
          <c:h val="0.84030771610602262"/>
        </c:manualLayout>
      </c:layout>
      <c:barChart>
        <c:barDir val="col"/>
        <c:grouping val="clustered"/>
        <c:varyColors val="0"/>
        <c:ser>
          <c:idx val="0"/>
          <c:order val="0"/>
          <c:tx>
            <c:strRef>
              <c:f>Sheet1!$B$1</c:f>
              <c:strCache>
                <c:ptCount val="1"/>
                <c:pt idx="0">
                  <c:v>Under age 55</c:v>
                </c:pt>
              </c:strCache>
            </c:strRef>
          </c:tx>
          <c:spPr>
            <a:solidFill>
              <a:srgbClr val="3F6777"/>
            </a:solidFill>
            <a:ln>
              <a:noFill/>
            </a:ln>
            <a:effectLst/>
          </c:spPr>
          <c:invertIfNegative val="0"/>
          <c:dPt>
            <c:idx val="1"/>
            <c:invertIfNegative val="0"/>
            <c:bubble3D val="0"/>
            <c:spPr>
              <a:solidFill>
                <a:srgbClr val="3F6777"/>
              </a:solidFill>
              <a:ln>
                <a:noFill/>
              </a:ln>
              <a:effectLst/>
            </c:spPr>
            <c:extLst>
              <c:ext xmlns:c16="http://schemas.microsoft.com/office/drawing/2014/chart" uri="{C3380CC4-5D6E-409C-BE32-E72D297353CC}">
                <c16:uniqueId val="{00000001-E15F-4F69-8A1D-BD86354369D7}"/>
              </c:ext>
            </c:extLst>
          </c:dPt>
          <c:dPt>
            <c:idx val="2"/>
            <c:invertIfNegative val="0"/>
            <c:bubble3D val="0"/>
            <c:spPr>
              <a:solidFill>
                <a:srgbClr val="3F6777"/>
              </a:solidFill>
              <a:ln>
                <a:noFill/>
              </a:ln>
              <a:effectLst/>
            </c:spPr>
            <c:extLst>
              <c:ext xmlns:c16="http://schemas.microsoft.com/office/drawing/2014/chart" uri="{C3380CC4-5D6E-409C-BE32-E72D297353CC}">
                <c16:uniqueId val="{00000003-E15F-4F69-8A1D-BD86354369D7}"/>
              </c:ext>
            </c:extLst>
          </c:dPt>
          <c:dPt>
            <c:idx val="4"/>
            <c:invertIfNegative val="0"/>
            <c:bubble3D val="0"/>
            <c:spPr>
              <a:solidFill>
                <a:srgbClr val="3F6777"/>
              </a:solidFill>
              <a:ln>
                <a:noFill/>
              </a:ln>
              <a:effectLst/>
            </c:spPr>
            <c:extLst>
              <c:ext xmlns:c16="http://schemas.microsoft.com/office/drawing/2014/chart" uri="{C3380CC4-5D6E-409C-BE32-E72D297353CC}">
                <c16:uniqueId val="{00000005-E15F-4F69-8A1D-BD86354369D7}"/>
              </c:ext>
            </c:extLst>
          </c:dPt>
          <c:dPt>
            <c:idx val="5"/>
            <c:invertIfNegative val="0"/>
            <c:bubble3D val="0"/>
            <c:spPr>
              <a:solidFill>
                <a:srgbClr val="3F6777"/>
              </a:solidFill>
              <a:ln>
                <a:noFill/>
              </a:ln>
              <a:effectLst/>
            </c:spPr>
            <c:extLst>
              <c:ext xmlns:c16="http://schemas.microsoft.com/office/drawing/2014/chart" uri="{C3380CC4-5D6E-409C-BE32-E72D297353CC}">
                <c16:uniqueId val="{00000007-E15F-4F69-8A1D-BD86354369D7}"/>
              </c:ext>
            </c:extLst>
          </c:dPt>
          <c:dPt>
            <c:idx val="7"/>
            <c:invertIfNegative val="0"/>
            <c:bubble3D val="0"/>
            <c:spPr>
              <a:solidFill>
                <a:srgbClr val="3F6777"/>
              </a:solidFill>
              <a:ln>
                <a:noFill/>
              </a:ln>
              <a:effectLst/>
            </c:spPr>
            <c:extLst>
              <c:ext xmlns:c16="http://schemas.microsoft.com/office/drawing/2014/chart" uri="{C3380CC4-5D6E-409C-BE32-E72D297353CC}">
                <c16:uniqueId val="{00000009-E15F-4F69-8A1D-BD86354369D7}"/>
              </c:ext>
            </c:extLst>
          </c:dPt>
          <c:dPt>
            <c:idx val="9"/>
            <c:invertIfNegative val="0"/>
            <c:bubble3D val="0"/>
            <c:spPr>
              <a:solidFill>
                <a:srgbClr val="3F6777"/>
              </a:solidFill>
              <a:ln>
                <a:noFill/>
              </a:ln>
              <a:effectLst/>
            </c:spPr>
            <c:extLst>
              <c:ext xmlns:c16="http://schemas.microsoft.com/office/drawing/2014/chart" uri="{C3380CC4-5D6E-409C-BE32-E72D297353CC}">
                <c16:uniqueId val="{0000000B-E15F-4F69-8A1D-BD86354369D7}"/>
              </c:ext>
            </c:extLst>
          </c:dPt>
          <c:dPt>
            <c:idx val="11"/>
            <c:invertIfNegative val="0"/>
            <c:bubble3D val="0"/>
            <c:spPr>
              <a:solidFill>
                <a:srgbClr val="3F6777"/>
              </a:solidFill>
              <a:ln>
                <a:noFill/>
              </a:ln>
              <a:effectLst/>
            </c:spPr>
            <c:extLst>
              <c:ext xmlns:c16="http://schemas.microsoft.com/office/drawing/2014/chart" uri="{C3380CC4-5D6E-409C-BE32-E72D297353CC}">
                <c16:uniqueId val="{0000000D-E15F-4F69-8A1D-BD86354369D7}"/>
              </c:ext>
            </c:extLst>
          </c:dPt>
          <c:dPt>
            <c:idx val="12"/>
            <c:invertIfNegative val="0"/>
            <c:bubble3D val="0"/>
            <c:spPr>
              <a:solidFill>
                <a:srgbClr val="3F6777"/>
              </a:solidFill>
              <a:ln>
                <a:noFill/>
              </a:ln>
              <a:effectLst/>
            </c:spPr>
            <c:extLst>
              <c:ext xmlns:c16="http://schemas.microsoft.com/office/drawing/2014/chart" uri="{C3380CC4-5D6E-409C-BE32-E72D297353CC}">
                <c16:uniqueId val="{0000000F-E15F-4F69-8A1D-BD86354369D7}"/>
              </c:ext>
            </c:extLst>
          </c:dPt>
          <c:dLbls>
            <c:dLbl>
              <c:idx val="0"/>
              <c:layout>
                <c:manualLayout>
                  <c:x val="-1.4114724480578139E-3"/>
                  <c:y val="5.5895385939813434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E15F-4F69-8A1D-BD86354369D7}"/>
                </c:ext>
              </c:extLst>
            </c:dLbl>
            <c:dLbl>
              <c:idx val="1"/>
              <c:layout>
                <c:manualLayout>
                  <c:x val="-1.2938347975630074E-17"/>
                  <c:y val="6.3768198793808975E-2"/>
                </c:manualLayout>
              </c:layout>
              <c:tx>
                <c:rich>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1">
                        <a:solidFill>
                          <a:schemeClr val="bg1"/>
                        </a:solidFill>
                        <a:latin typeface="Arial" panose="020B0604020202020204" pitchFamily="34" charset="0"/>
                        <a:cs typeface="Arial" panose="020B0604020202020204" pitchFamily="34" charset="0"/>
                      </a:rPr>
                      <a:pPr>
                        <a:defRPr b="1">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1-E15F-4F69-8A1D-BD86354369D7}"/>
                </c:ext>
              </c:extLst>
            </c:dLbl>
            <c:dLbl>
              <c:idx val="5"/>
              <c:tx>
                <c:rich>
                  <a:bodyPr/>
                  <a:lstStyle/>
                  <a:p>
                    <a:fld id="{34CD0859-AFC1-4B99-888B-9D73448AAB24}"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E15F-4F69-8A1D-BD86354369D7}"/>
                </c:ext>
              </c:extLst>
            </c:dLbl>
            <c:dLbl>
              <c:idx val="7"/>
              <c:tx>
                <c:rich>
                  <a:bodyPr/>
                  <a:lstStyle/>
                  <a:p>
                    <a:fld id="{AD2BA490-9F77-4A85-B5BF-B4DEE2EBE33B}"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E15F-4F69-8A1D-BD86354369D7}"/>
                </c:ext>
              </c:extLst>
            </c:dLbl>
            <c:dLbl>
              <c:idx val="9"/>
              <c:tx>
                <c:rich>
                  <a:bodyPr/>
                  <a:lstStyle/>
                  <a:p>
                    <a:fld id="{0526D928-3437-46FB-B3AE-0D4EA7E91F6A}" type="VALUE">
                      <a:rPr lang="en-US" b="1"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E15F-4F69-8A1D-BD86354369D7}"/>
                </c:ext>
              </c:extLst>
            </c:dLbl>
            <c:dLbl>
              <c:idx val="11"/>
              <c:tx>
                <c:rich>
                  <a:bodyPr/>
                  <a:lstStyle/>
                  <a:p>
                    <a:fld id="{A6597322-A708-4C1E-99F8-C23A62D1F7D1}"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E15F-4F69-8A1D-BD86354369D7}"/>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NETH*</c:v>
                </c:pt>
                <c:pt idx="1">
                  <c:v>SWIZ*</c:v>
                </c:pt>
                <c:pt idx="2">
                  <c:v>GER*</c:v>
                </c:pt>
                <c:pt idx="3">
                  <c:v>AUS*</c:v>
                </c:pt>
                <c:pt idx="4">
                  <c:v>CAN*</c:v>
                </c:pt>
                <c:pt idx="5">
                  <c:v>SWE*</c:v>
                </c:pt>
                <c:pt idx="6">
                  <c:v>US*</c:v>
                </c:pt>
                <c:pt idx="7">
                  <c:v>FRA*</c:v>
                </c:pt>
                <c:pt idx="8">
                  <c:v>NZ*</c:v>
                </c:pt>
                <c:pt idx="9">
                  <c:v>UK*</c:v>
                </c:pt>
              </c:strCache>
            </c:strRef>
          </c:cat>
          <c:val>
            <c:numRef>
              <c:f>Sheet1!$B$2:$B$11</c:f>
              <c:numCache>
                <c:formatCode>General</c:formatCode>
                <c:ptCount val="10"/>
                <c:pt idx="0">
                  <c:v>4</c:v>
                </c:pt>
                <c:pt idx="1">
                  <c:v>5</c:v>
                </c:pt>
                <c:pt idx="2">
                  <c:v>7</c:v>
                </c:pt>
                <c:pt idx="3">
                  <c:v>8</c:v>
                </c:pt>
                <c:pt idx="4">
                  <c:v>11</c:v>
                </c:pt>
                <c:pt idx="5">
                  <c:v>11</c:v>
                </c:pt>
                <c:pt idx="6">
                  <c:v>14</c:v>
                </c:pt>
                <c:pt idx="7">
                  <c:v>16</c:v>
                </c:pt>
                <c:pt idx="8">
                  <c:v>18</c:v>
                </c:pt>
                <c:pt idx="9">
                  <c:v>20</c:v>
                </c:pt>
              </c:numCache>
            </c:numRef>
          </c:val>
          <c:extLst>
            <c:ext xmlns:c16="http://schemas.microsoft.com/office/drawing/2014/chart" uri="{C3380CC4-5D6E-409C-BE32-E72D297353CC}">
              <c16:uniqueId val="{00000011-E15F-4F69-8A1D-BD86354369D7}"/>
            </c:ext>
          </c:extLst>
        </c:ser>
        <c:ser>
          <c:idx val="1"/>
          <c:order val="1"/>
          <c:tx>
            <c:strRef>
              <c:f>Sheet1!$C$1</c:f>
              <c:strCache>
                <c:ptCount val="1"/>
                <c:pt idx="0">
                  <c:v>Age 55 and older</c:v>
                </c:pt>
              </c:strCache>
            </c:strRef>
          </c:tx>
          <c:spPr>
            <a:solidFill>
              <a:schemeClr val="tx2"/>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NETH*</c:v>
                </c:pt>
                <c:pt idx="1">
                  <c:v>SWIZ*</c:v>
                </c:pt>
                <c:pt idx="2">
                  <c:v>GER*</c:v>
                </c:pt>
                <c:pt idx="3">
                  <c:v>AUS*</c:v>
                </c:pt>
                <c:pt idx="4">
                  <c:v>CAN*</c:v>
                </c:pt>
                <c:pt idx="5">
                  <c:v>SWE*</c:v>
                </c:pt>
                <c:pt idx="6">
                  <c:v>US*</c:v>
                </c:pt>
                <c:pt idx="7">
                  <c:v>FRA*</c:v>
                </c:pt>
                <c:pt idx="8">
                  <c:v>NZ*</c:v>
                </c:pt>
                <c:pt idx="9">
                  <c:v>UK*</c:v>
                </c:pt>
              </c:strCache>
            </c:strRef>
          </c:cat>
          <c:val>
            <c:numRef>
              <c:f>Sheet1!$C$2:$C$11</c:f>
              <c:numCache>
                <c:formatCode>General</c:formatCode>
                <c:ptCount val="10"/>
                <c:pt idx="0">
                  <c:v>31</c:v>
                </c:pt>
                <c:pt idx="1">
                  <c:v>47</c:v>
                </c:pt>
                <c:pt idx="2">
                  <c:v>40</c:v>
                </c:pt>
                <c:pt idx="3">
                  <c:v>37</c:v>
                </c:pt>
                <c:pt idx="4">
                  <c:v>52</c:v>
                </c:pt>
                <c:pt idx="5">
                  <c:v>48</c:v>
                </c:pt>
                <c:pt idx="6">
                  <c:v>45</c:v>
                </c:pt>
                <c:pt idx="7">
                  <c:v>55</c:v>
                </c:pt>
                <c:pt idx="8">
                  <c:v>59</c:v>
                </c:pt>
                <c:pt idx="9">
                  <c:v>67</c:v>
                </c:pt>
              </c:numCache>
            </c:numRef>
          </c:val>
          <c:extLst>
            <c:ext xmlns:c16="http://schemas.microsoft.com/office/drawing/2014/chart" uri="{C3380CC4-5D6E-409C-BE32-E72D297353CC}">
              <c16:uniqueId val="{00000012-E15F-4F69-8A1D-BD86354369D7}"/>
            </c:ext>
          </c:extLst>
        </c:ser>
        <c:dLbls>
          <c:dLblPos val="inEnd"/>
          <c:showLegendKey val="0"/>
          <c:showVal val="1"/>
          <c:showCatName val="0"/>
          <c:showSerName val="0"/>
          <c:showPercent val="0"/>
          <c:showBubbleSize val="0"/>
        </c:dLbls>
        <c:gapWidth val="5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General" sourceLinked="1"/>
        <c:majorTickMark val="none"/>
        <c:minorTickMark val="none"/>
        <c:tickLblPos val="nextTo"/>
        <c:crossAx val="1666536176"/>
        <c:crosses val="autoZero"/>
        <c:crossBetween val="between"/>
      </c:valAx>
      <c:spPr>
        <a:noFill/>
        <a:ln w="25400">
          <a:noFill/>
        </a:ln>
        <a:effectLst/>
      </c:spPr>
    </c:plotArea>
    <c:legend>
      <c:legendPos val="t"/>
      <c:layout>
        <c:manualLayout>
          <c:xMode val="edge"/>
          <c:yMode val="edge"/>
          <c:x val="0.33531228438924809"/>
          <c:y val="4.2268088781962282E-2"/>
          <c:w val="0.33116344450846086"/>
          <c:h val="8.2120000345888775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smtClean="0"/>
              <a:t>‹#›</a:t>
            </a:fld>
            <a:endParaRPr lang="en-US"/>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A1D146-B4E0-1741-B9EE-9789392EFCC4}" type="datetimeFigureOut">
              <a:rPr lang="en-US" smtClean="0"/>
              <a:t>11/16/2022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MWF Title Slide">
    <p:bg>
      <p:bgPr>
        <a:solidFill>
          <a:schemeClr val="bg2"/>
        </a:solidFill>
        <a:effectLst/>
      </p:bgPr>
    </p:bg>
    <p:spTree>
      <p:nvGrpSpPr>
        <p:cNvPr id="1" name=""/>
        <p:cNvGrpSpPr/>
        <p:nvPr/>
      </p:nvGrpSpPr>
      <p:grpSpPr>
        <a:xfrm>
          <a:off x="0" y="0"/>
          <a:ext cx="0" cy="0"/>
          <a:chOff x="0" y="0"/>
          <a:chExt cx="0" cy="0"/>
        </a:xfrm>
      </p:grpSpPr>
      <p:sp>
        <p:nvSpPr>
          <p:cNvPr id="49" name="Rectangle 48"/>
          <p:cNvSpPr/>
          <p:nvPr userDrawn="1"/>
        </p:nvSpPr>
        <p:spPr>
          <a:xfrm>
            <a:off x="215516" y="0"/>
            <a:ext cx="892848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spc="0">
                <a:solidFill>
                  <a:schemeClr val="bg1"/>
                </a:solidFill>
              </a:defRPr>
            </a:lvl1pPr>
          </a:lstStyle>
          <a:p>
            <a:pPr lvl="0"/>
            <a:r>
              <a:rPr lang="en-US" dirty="0"/>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400" b="1" spc="0" baseline="0">
                <a:solidFill>
                  <a:schemeClr val="bg1"/>
                </a:solidFill>
                <a:effectLst/>
              </a:defRPr>
            </a:lvl1pPr>
          </a:lstStyle>
          <a:p>
            <a:r>
              <a:rPr lang="en-US" dirty="0"/>
              <a:t>Click to edit Master title style</a:t>
            </a:r>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spc="0" baseline="0">
                <a:solidFill>
                  <a:schemeClr val="bg1"/>
                </a:solidFil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sub text</a:t>
            </a:r>
          </a:p>
        </p:txBody>
      </p:sp>
      <p:sp>
        <p:nvSpPr>
          <p:cNvPr id="4" name="Rectangle 3"/>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F05C8B3B-4DD9-5741-BCAB-12583ECB5FE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657292"/>
            <a:ext cx="2617952" cy="784686"/>
          </a:xfrm>
          <a:prstGeom prst="rect">
            <a:avLst/>
          </a:prstGeom>
        </p:spPr>
      </p:pic>
    </p:spTree>
    <p:extLst>
      <p:ext uri="{BB962C8B-B14F-4D97-AF65-F5344CB8AC3E}">
        <p14:creationId xmlns:p14="http://schemas.microsoft.com/office/powerpoint/2010/main" val="3093063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MWF Section 2 Photo - Green">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4">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9" name="Slide Number Placeholder 5">
            <a:extLst>
              <a:ext uri="{FF2B5EF4-FFF2-40B4-BE49-F238E27FC236}">
                <a16:creationId xmlns:a16="http://schemas.microsoft.com/office/drawing/2014/main" id="{363874F8-CB91-314C-8CDA-9FDCCE44AAEE}"/>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3" name="Footer Placeholder 2">
            <a:extLst>
              <a:ext uri="{FF2B5EF4-FFF2-40B4-BE49-F238E27FC236}">
                <a16:creationId xmlns:a16="http://schemas.microsoft.com/office/drawing/2014/main" id="{9A0D1C0F-BDB6-DF41-9C4F-6B29613C19F6}"/>
              </a:ext>
            </a:extLst>
          </p:cNvPr>
          <p:cNvSpPr>
            <a:spLocks noGrp="1"/>
          </p:cNvSpPr>
          <p:nvPr>
            <p:ph type="ftr" sz="quarter" idx="14"/>
          </p:nvPr>
        </p:nvSpPr>
        <p:spPr/>
        <p:txBody>
          <a:bodyPr/>
          <a:lstStyle>
            <a:lvl1pPr>
              <a:defRPr>
                <a:solidFill>
                  <a:schemeClr val="bg1"/>
                </a:solidFill>
              </a:defRPr>
            </a:lvl1pPr>
          </a:lstStyle>
          <a:p>
            <a:r>
              <a:rPr lang="en-US"/>
              <a:t>Meeting Name  |  Meeting Date</a:t>
            </a:r>
            <a:endParaRPr lang="en-US" dirty="0"/>
          </a:p>
        </p:txBody>
      </p:sp>
      <p:pic>
        <p:nvPicPr>
          <p:cNvPr id="10" name="Picture 9">
            <a:extLst>
              <a:ext uri="{FF2B5EF4-FFF2-40B4-BE49-F238E27FC236}">
                <a16:creationId xmlns:a16="http://schemas.microsoft.com/office/drawing/2014/main" id="{F1FDB8E5-1F2A-8D49-8F93-C132AF543B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MWF Section 2 Photo - Purpl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5">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9" name="Slide Number Placeholder 5">
            <a:extLst>
              <a:ext uri="{FF2B5EF4-FFF2-40B4-BE49-F238E27FC236}">
                <a16:creationId xmlns:a16="http://schemas.microsoft.com/office/drawing/2014/main" id="{DD61E009-1F74-DF41-B94D-B0613B15BFD1}"/>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A8A42BAD-84D4-D34F-8DAF-74462CF7CBD0}"/>
              </a:ext>
            </a:extLst>
          </p:cNvPr>
          <p:cNvSpPr>
            <a:spLocks noGrp="1"/>
          </p:cNvSpPr>
          <p:nvPr>
            <p:ph type="ftr" sz="quarter" idx="14"/>
          </p:nvPr>
        </p:nvSpPr>
        <p:spPr/>
        <p:txBody>
          <a:bodyPr/>
          <a:lstStyle>
            <a:lvl1pPr>
              <a:defRPr>
                <a:solidFill>
                  <a:schemeClr val="bg1"/>
                </a:solidFill>
              </a:defRPr>
            </a:lvl1pPr>
          </a:lstStyle>
          <a:p>
            <a:r>
              <a:rPr lang="en-US"/>
              <a:t>Meeting Name  |  Meeting Date</a:t>
            </a:r>
            <a:endParaRPr lang="en-US" dirty="0"/>
          </a:p>
        </p:txBody>
      </p:sp>
      <p:pic>
        <p:nvPicPr>
          <p:cNvPr id="10" name="Picture 9">
            <a:extLst>
              <a:ext uri="{FF2B5EF4-FFF2-40B4-BE49-F238E27FC236}">
                <a16:creationId xmlns:a16="http://schemas.microsoft.com/office/drawing/2014/main" id="{BCCAACB1-C1DA-DF4A-8AF8-CC0B809C227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MWF Section 3 Photo - Blu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sp>
        <p:nvSpPr>
          <p:cNvPr id="13" name="Rectangle 12"/>
          <p:cNvSpPr/>
          <p:nvPr userDrawn="1"/>
        </p:nvSpPr>
        <p:spPr>
          <a:xfrm>
            <a:off x="-1" y="1351722"/>
            <a:ext cx="9144001" cy="143350"/>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endParaRPr lang="en-US" dirty="0"/>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1">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cxnSp>
        <p:nvCxnSpPr>
          <p:cNvPr id="50" name="Straight Connector 49"/>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MWF Section 3 Photo - Orang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endParaRPr lang="en-US" dirty="0"/>
          </a:p>
        </p:txBody>
      </p:sp>
      <p:sp>
        <p:nvSpPr>
          <p:cNvPr id="42"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43"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1"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2" name="Straight Connector 11"/>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MWF Section 3 Photo - Teal">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endParaRPr lang="en-US" dirty="0"/>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bg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MWF Section 3 Photo - Green">
    <p:spTree>
      <p:nvGrpSpPr>
        <p:cNvPr id="1" name=""/>
        <p:cNvGrpSpPr/>
        <p:nvPr/>
      </p:nvGrpSpPr>
      <p:grpSpPr>
        <a:xfrm>
          <a:off x="0" y="0"/>
          <a:ext cx="0" cy="0"/>
          <a:chOff x="0" y="0"/>
          <a:chExt cx="0" cy="0"/>
        </a:xfrm>
      </p:grpSpPr>
      <p:sp>
        <p:nvSpPr>
          <p:cNvPr id="41" name="Rectangle 40"/>
          <p:cNvSpPr/>
          <p:nvPr userDrawn="1"/>
        </p:nvSpPr>
        <p:spPr>
          <a:xfrm>
            <a:off x="-1" y="0"/>
            <a:ext cx="9144001" cy="1356262"/>
          </a:xfrm>
          <a:prstGeom prst="rect">
            <a:avLst/>
          </a:prstGeom>
          <a:solidFill>
            <a:srgbClr val="71B25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rgbClr val="D3E3B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endParaRPr lang="en-US" dirty="0"/>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4">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MWF Section 3 Photo - Purple">
    <p:spTree>
      <p:nvGrpSpPr>
        <p:cNvPr id="1" name=""/>
        <p:cNvGrpSpPr/>
        <p:nvPr/>
      </p:nvGrpSpPr>
      <p:grpSpPr>
        <a:xfrm>
          <a:off x="0" y="0"/>
          <a:ext cx="0" cy="0"/>
          <a:chOff x="0" y="0"/>
          <a:chExt cx="0" cy="0"/>
        </a:xfrm>
      </p:grpSpPr>
      <p:sp>
        <p:nvSpPr>
          <p:cNvPr id="41" name="Rectangle 40"/>
          <p:cNvSpPr/>
          <p:nvPr userDrawn="1"/>
        </p:nvSpPr>
        <p:spPr>
          <a:xfrm>
            <a:off x="-1" y="-5134"/>
            <a:ext cx="9144001" cy="1356262"/>
          </a:xfrm>
          <a:prstGeom prst="rect">
            <a:avLst/>
          </a:prstGeom>
          <a:solidFill>
            <a:srgbClr val="5F5A9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1" y="1351722"/>
            <a:ext cx="9144001" cy="143350"/>
          </a:xfrm>
          <a:prstGeom prst="rect">
            <a:avLst/>
          </a:prstGeom>
          <a:solidFill>
            <a:srgbClr val="BCB8D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icture Placeholder 4"/>
          <p:cNvSpPr>
            <a:spLocks noGrp="1"/>
          </p:cNvSpPr>
          <p:nvPr>
            <p:ph type="pic" sz="quarter" idx="13"/>
          </p:nvPr>
        </p:nvSpPr>
        <p:spPr>
          <a:xfrm>
            <a:off x="-1" y="1485900"/>
            <a:ext cx="9144000" cy="5372101"/>
          </a:xfrm>
        </p:spPr>
        <p:txBody>
          <a:bodyPr/>
          <a:lstStyle/>
          <a:p>
            <a:r>
              <a:rPr lang="en-US"/>
              <a:t>Drag picture to placeholder or click icon to add</a:t>
            </a:r>
            <a:endParaRPr lang="en-US" dirty="0"/>
          </a:p>
        </p:txBody>
      </p:sp>
      <p:sp>
        <p:nvSpPr>
          <p:cNvPr id="9" name="Title 1"/>
          <p:cNvSpPr>
            <a:spLocks noGrp="1"/>
          </p:cNvSpPr>
          <p:nvPr>
            <p:ph type="ctrTitle" hasCustomPrompt="1"/>
          </p:nvPr>
        </p:nvSpPr>
        <p:spPr>
          <a:xfrm>
            <a:off x="1420192" y="638523"/>
            <a:ext cx="7616304" cy="639762"/>
          </a:xfrm>
          <a:effectLst/>
        </p:spPr>
        <p:txBody>
          <a:bodyPr anchor="t">
            <a:normAutofit/>
          </a:bodyPr>
          <a:lstStyle>
            <a:lvl1pPr algn="l">
              <a:lnSpc>
                <a:spcPct val="100000"/>
              </a:lnSpc>
              <a:defRPr sz="2600" b="1" spc="0" baseline="0">
                <a:solidFill>
                  <a:schemeClr val="bg1"/>
                </a:solidFill>
                <a:effectLst/>
              </a:defRPr>
            </a:lvl1pPr>
          </a:lstStyle>
          <a:p>
            <a:r>
              <a:rPr lang="en-US" dirty="0"/>
              <a:t>Click to edit master title style</a:t>
            </a:r>
          </a:p>
        </p:txBody>
      </p:sp>
      <p:sp>
        <p:nvSpPr>
          <p:cNvPr id="11" name="Subtitle 2"/>
          <p:cNvSpPr>
            <a:spLocks noGrp="1"/>
          </p:cNvSpPr>
          <p:nvPr>
            <p:ph type="subTitle" idx="1" hasCustomPrompt="1"/>
          </p:nvPr>
        </p:nvSpPr>
        <p:spPr>
          <a:xfrm>
            <a:off x="1420192" y="274935"/>
            <a:ext cx="2755764" cy="272790"/>
          </a:xfrm>
        </p:spPr>
        <p:txBody>
          <a:bodyPr anchor="b">
            <a:normAutofit/>
          </a:bodyPr>
          <a:lstStyle>
            <a:lvl1pPr marL="0" indent="0" algn="l">
              <a:lnSpc>
                <a:spcPct val="100000"/>
              </a:lnSpc>
              <a:buNone/>
              <a:defRPr sz="1200" b="1" spc="100" baseline="0">
                <a:solidFill>
                  <a:schemeClr val="accent5">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4" name="Text Placeholder 2"/>
          <p:cNvSpPr>
            <a:spLocks noGrp="1"/>
          </p:cNvSpPr>
          <p:nvPr>
            <p:ph type="body" sz="quarter" idx="14" hasCustomPrompt="1"/>
          </p:nvPr>
        </p:nvSpPr>
        <p:spPr>
          <a:xfrm>
            <a:off x="-1" y="37455"/>
            <a:ext cx="1020018" cy="1337423"/>
          </a:xfrm>
        </p:spPr>
        <p:txBody>
          <a:bodyPr anchor="ctr">
            <a:noAutofit/>
          </a:bodyPr>
          <a:lstStyle>
            <a:lvl1pPr marL="0" indent="0" algn="r">
              <a:buNone/>
              <a:defRPr sz="6600" b="1" spc="-400" baseline="0">
                <a:solidFill>
                  <a:schemeClr val="bg1"/>
                </a:solidFill>
              </a:defRPr>
            </a:lvl1pPr>
          </a:lstStyle>
          <a:p>
            <a:pPr lvl="0"/>
            <a:r>
              <a:rPr lang="en-US" dirty="0"/>
              <a:t>01</a:t>
            </a:r>
          </a:p>
        </p:txBody>
      </p:sp>
      <p:cxnSp>
        <p:nvCxnSpPr>
          <p:cNvPr id="15" name="Straight Connector 14"/>
          <p:cNvCxnSpPr>
            <a:cxnSpLocks/>
          </p:cNvCxnSpPr>
          <p:nvPr userDrawn="1"/>
        </p:nvCxnSpPr>
        <p:spPr>
          <a:xfrm>
            <a:off x="1175021" y="399902"/>
            <a:ext cx="0" cy="621654"/>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MWF Content Blue">
    <p:bg>
      <p:bgPr>
        <a:solidFill>
          <a:srgbClr val="044C7F"/>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sp>
        <p:nvSpPr>
          <p:cNvPr id="8" name="Text Placeholder 6">
            <a:extLst>
              <a:ext uri="{FF2B5EF4-FFF2-40B4-BE49-F238E27FC236}">
                <a16:creationId xmlns:a16="http://schemas.microsoft.com/office/drawing/2014/main" id="{1F12D821-3740-5F42-A695-5737A1EA579C}"/>
              </a:ext>
            </a:extLst>
          </p:cNvPr>
          <p:cNvSpPr>
            <a:spLocks noGrp="1"/>
          </p:cNvSpPr>
          <p:nvPr>
            <p:ph type="body" sz="quarter" idx="16"/>
          </p:nvPr>
        </p:nvSpPr>
        <p:spPr>
          <a:xfrm>
            <a:off x="627435" y="1828800"/>
            <a:ext cx="7919046"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D02720E4-0C4F-2C4B-A6F8-B225AC377C3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4261887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MWF Content Blue - 2 Columns">
    <p:bg>
      <p:bgPr>
        <a:solidFill>
          <a:srgbClr val="044C7F"/>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sp>
        <p:nvSpPr>
          <p:cNvPr id="10" name="Text Placeholder 6">
            <a:extLst>
              <a:ext uri="{FF2B5EF4-FFF2-40B4-BE49-F238E27FC236}">
                <a16:creationId xmlns:a16="http://schemas.microsoft.com/office/drawing/2014/main" id="{B7CDA024-1BCD-1249-AF35-1ED8A3703B38}"/>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6">
            <a:extLst>
              <a:ext uri="{FF2B5EF4-FFF2-40B4-BE49-F238E27FC236}">
                <a16:creationId xmlns:a16="http://schemas.microsoft.com/office/drawing/2014/main" id="{6EA73BAE-6791-A449-890C-E0DCE2EC8D77}"/>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42A05484-D197-8449-9354-17BFFC595BD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MWF Content Blue - Round Photo">
    <p:bg>
      <p:bgPr>
        <a:solidFill>
          <a:srgbClr val="044C7F"/>
        </a:solidFill>
        <a:effectLst/>
      </p:bgPr>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Subtitle 2"/>
          <p:cNvSpPr>
            <a:spLocks noGrp="1"/>
          </p:cNvSpPr>
          <p:nvPr>
            <p:ph type="subTitle" idx="1" hasCustomPrompt="1"/>
          </p:nvPr>
        </p:nvSpPr>
        <p:spPr>
          <a:xfrm>
            <a:off x="627434" y="223430"/>
            <a:ext cx="7919047" cy="201295"/>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10"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1"/>
                </a:solidFill>
              </a:defRPr>
            </a:lvl1pPr>
          </a:lstStyle>
          <a:p>
            <a:r>
              <a:rPr lang="en-US"/>
              <a:t>Drag picture to placeholder or click icon to add</a:t>
            </a:r>
            <a:endParaRPr lang="en-US" dirty="0"/>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bg1"/>
                </a:solidFill>
                <a:effectLst/>
              </a:defRPr>
            </a:lvl1pPr>
          </a:lstStyle>
          <a:p>
            <a:r>
              <a:rPr lang="en-US"/>
              <a:t>Click to edit Master title style</a:t>
            </a:r>
            <a:endParaRPr lang="en-US" dirty="0"/>
          </a:p>
        </p:txBody>
      </p:sp>
      <p:sp>
        <p:nvSpPr>
          <p:cNvPr id="12" name="Text Placeholder 6">
            <a:extLst>
              <a:ext uri="{FF2B5EF4-FFF2-40B4-BE49-F238E27FC236}">
                <a16:creationId xmlns:a16="http://schemas.microsoft.com/office/drawing/2014/main" id="{8B131DE5-CEB2-9843-BEA6-3FA7C4EFD03A}"/>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lumMod val="20000"/>
                  <a:lumOff val="80000"/>
                </a:schemeClr>
              </a:buClr>
              <a:buFont typeface="Arial" panose="020B0604020202020204" pitchFamily="34" charset="0"/>
              <a:buChar char="•"/>
              <a:defRPr sz="2000">
                <a:solidFill>
                  <a:schemeClr val="bg1"/>
                </a:solidFill>
              </a:defRPr>
            </a:lvl1pPr>
            <a:lvl2pPr marL="344480" indent="-173034">
              <a:lnSpc>
                <a:spcPct val="100000"/>
              </a:lnSpc>
              <a:spcBef>
                <a:spcPts val="800"/>
              </a:spcBef>
              <a:spcAft>
                <a:spcPts val="600"/>
              </a:spcAft>
              <a:buClr>
                <a:schemeClr val="bg1"/>
              </a:buClr>
              <a:buFont typeface="System Font Regular"/>
              <a:buChar char="−"/>
              <a:defRPr sz="1800">
                <a:solidFill>
                  <a:schemeClr val="bg1"/>
                </a:solidFill>
              </a:defRPr>
            </a:lvl2pPr>
            <a:lvl3pPr marL="515925" indent="-171446">
              <a:lnSpc>
                <a:spcPct val="100000"/>
              </a:lnSpc>
              <a:spcBef>
                <a:spcPts val="800"/>
              </a:spcBef>
              <a:spcAft>
                <a:spcPts val="600"/>
              </a:spcAft>
              <a:buClr>
                <a:schemeClr val="bg1"/>
              </a:buClr>
              <a:buFont typeface="System Font Regular"/>
              <a:buChar char="−"/>
              <a:defRPr sz="1600">
                <a:solidFill>
                  <a:schemeClr val="bg1"/>
                </a:solidFill>
              </a:defRPr>
            </a:lvl3pPr>
            <a:lvl4pPr marL="687371" indent="-171446">
              <a:lnSpc>
                <a:spcPct val="100000"/>
              </a:lnSpc>
              <a:spcBef>
                <a:spcPts val="800"/>
              </a:spcBef>
              <a:spcAft>
                <a:spcPts val="600"/>
              </a:spcAft>
              <a:buClr>
                <a:schemeClr val="bg1"/>
              </a:buClr>
              <a:buFont typeface="System Font Regular"/>
              <a:buChar char="−"/>
              <a:defRPr sz="1600">
                <a:solidFill>
                  <a:schemeClr val="bg1"/>
                </a:solidFill>
              </a:defRPr>
            </a:lvl4pPr>
            <a:lvl5pPr marL="858817" indent="-171446">
              <a:lnSpc>
                <a:spcPct val="100000"/>
              </a:lnSpc>
              <a:spcBef>
                <a:spcPts val="800"/>
              </a:spcBef>
              <a:spcAft>
                <a:spcPts val="600"/>
              </a:spcAft>
              <a:buClr>
                <a:schemeClr val="bg1"/>
              </a:buClr>
              <a:buFont typeface="System Font Regular"/>
              <a:buChar char="−"/>
              <a:defRPr sz="1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Picture 10">
            <a:extLst>
              <a:ext uri="{FF2B5EF4-FFF2-40B4-BE49-F238E27FC236}">
                <a16:creationId xmlns:a16="http://schemas.microsoft.com/office/drawing/2014/main" id="{5E0A9E5A-3777-3444-AE9F-AB29FF6324A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tx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0DC2282F-3013-9B45-AE8D-78869F3B93D7}"/>
              </a:ext>
            </a:extLst>
          </p:cNvPr>
          <p:cNvSpPr>
            <a:spLocks noGrp="1"/>
          </p:cNvSpPr>
          <p:nvPr>
            <p:ph type="ftr" sz="quarter" idx="15"/>
          </p:nvPr>
        </p:nvSpPr>
        <p:spPr/>
        <p:txBody>
          <a:bodyPr/>
          <a:lstStyle>
            <a:lvl1pPr>
              <a:defRPr>
                <a:solidFill>
                  <a:schemeClr val="bg1"/>
                </a:solidFill>
              </a:defRPr>
            </a:lvl1pPr>
          </a:lstStyle>
          <a:p>
            <a:r>
              <a:rPr lang="en-US"/>
              <a:t>Meeting Name  |  Meeting Date</a:t>
            </a:r>
            <a:endParaRPr lang="en-US" dirty="0"/>
          </a:p>
        </p:txBody>
      </p:sp>
      <p:pic>
        <p:nvPicPr>
          <p:cNvPr id="12" name="Picture 11">
            <a:extLst>
              <a:ext uri="{FF2B5EF4-FFF2-40B4-BE49-F238E27FC236}">
                <a16:creationId xmlns:a16="http://schemas.microsoft.com/office/drawing/2014/main" id="{A7A80D43-816B-B140-86BC-E4736BC2D0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9054507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CMWF Text White+Blu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8" name="Text Placeholder 6">
            <a:extLst>
              <a:ext uri="{FF2B5EF4-FFF2-40B4-BE49-F238E27FC236}">
                <a16:creationId xmlns:a16="http://schemas.microsoft.com/office/drawing/2014/main" id="{8128E848-2C8D-1C4B-BC7C-D01514AD28CC}"/>
              </a:ext>
            </a:extLst>
          </p:cNvPr>
          <p:cNvSpPr>
            <a:spLocks noGrp="1"/>
          </p:cNvSpPr>
          <p:nvPr>
            <p:ph type="body" sz="quarter" idx="16"/>
          </p:nvPr>
        </p:nvSpPr>
        <p:spPr>
          <a:xfrm>
            <a:off x="627435" y="1828800"/>
            <a:ext cx="7919046"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11A20E5A-34C8-4044-922E-A5E9B1CD844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CMWF Text White+Blu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0" name="Text Placeholder 6">
            <a:extLst>
              <a:ext uri="{FF2B5EF4-FFF2-40B4-BE49-F238E27FC236}">
                <a16:creationId xmlns:a16="http://schemas.microsoft.com/office/drawing/2014/main" id="{5ED891DC-4BDA-574F-8D0F-3856C0367A95}"/>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6">
            <a:extLst>
              <a:ext uri="{FF2B5EF4-FFF2-40B4-BE49-F238E27FC236}">
                <a16:creationId xmlns:a16="http://schemas.microsoft.com/office/drawing/2014/main" id="{7828546D-4B6C-A543-96D4-05747FB8DD25}"/>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AD27F049-6C1A-FB4C-95E3-E6444D6C218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tx2"/>
                </a:solidFill>
              </a:defRPr>
            </a:lvl1pPr>
          </a:lstStyle>
          <a:p>
            <a:r>
              <a:rPr lang="en-US"/>
              <a:t>Drag picture to placeholder or click icon to add</a:t>
            </a:r>
            <a:endParaRPr lang="en-US" dirty="0"/>
          </a:p>
        </p:txBody>
      </p:sp>
      <p:sp>
        <p:nvSpPr>
          <p:cNvPr id="15"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tx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endParaRPr lang="en-US" dirty="0"/>
          </a:p>
        </p:txBody>
      </p:sp>
      <p:sp>
        <p:nvSpPr>
          <p:cNvPr id="9" name="Text Placeholder 4"/>
          <p:cNvSpPr>
            <a:spLocks noGrp="1"/>
          </p:cNvSpPr>
          <p:nvPr>
            <p:ph type="body" sz="quarter" idx="21" hasCustomPrompt="1"/>
          </p:nvPr>
        </p:nvSpPr>
        <p:spPr>
          <a:xfrm>
            <a:off x="2456295" y="5999997"/>
            <a:ext cx="6024667"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pic>
        <p:nvPicPr>
          <p:cNvPr id="10" name="Picture 9">
            <a:extLst>
              <a:ext uri="{FF2B5EF4-FFF2-40B4-BE49-F238E27FC236}">
                <a16:creationId xmlns:a16="http://schemas.microsoft.com/office/drawing/2014/main" id="{D74643B8-CFC9-B54E-B115-7F087DBB97C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22496876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endParaRPr lang="en-US" dirty="0"/>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7" y="5999998"/>
            <a:ext cx="6024666" cy="777374"/>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pic>
        <p:nvPicPr>
          <p:cNvPr id="10" name="Picture 9">
            <a:extLst>
              <a:ext uri="{FF2B5EF4-FFF2-40B4-BE49-F238E27FC236}">
                <a16:creationId xmlns:a16="http://schemas.microsoft.com/office/drawing/2014/main" id="{82962BA5-BEDE-2E41-8599-BAEF19A7B88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MWF Flowchart - Blue">
    <p:bg>
      <p:bgPr>
        <a:solidFill>
          <a:schemeClr val="bg1"/>
        </a:solidFill>
        <a:effectLst/>
      </p:bgPr>
    </p:bg>
    <p:spTree>
      <p:nvGrpSpPr>
        <p:cNvPr id="1" name=""/>
        <p:cNvGrpSpPr/>
        <p:nvPr/>
      </p:nvGrpSpPr>
      <p:grpSpPr>
        <a:xfrm>
          <a:off x="0" y="0"/>
          <a:ext cx="0" cy="0"/>
          <a:chOff x="0" y="0"/>
          <a:chExt cx="0" cy="0"/>
        </a:xfrm>
      </p:grpSpPr>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34" name="Text Placeholder 4"/>
          <p:cNvSpPr>
            <a:spLocks noGrp="1"/>
          </p:cNvSpPr>
          <p:nvPr>
            <p:ph type="body" sz="quarter" idx="33" hasCustomPrompt="1"/>
          </p:nvPr>
        </p:nvSpPr>
        <p:spPr>
          <a:xfrm>
            <a:off x="2456297" y="5999997"/>
            <a:ext cx="602466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6" name="Rectangle 35"/>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37"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3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pic>
        <p:nvPicPr>
          <p:cNvPr id="35" name="Picture 34">
            <a:extLst>
              <a:ext uri="{FF2B5EF4-FFF2-40B4-BE49-F238E27FC236}">
                <a16:creationId xmlns:a16="http://schemas.microsoft.com/office/drawing/2014/main" id="{18B6FC6C-7B47-CE49-98E7-67B0CDD38F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0" name="Title 1"/>
          <p:cNvSpPr>
            <a:spLocks noGrp="1"/>
          </p:cNvSpPr>
          <p:nvPr>
            <p:ph type="ctrTitle"/>
          </p:nvPr>
        </p:nvSpPr>
        <p:spPr>
          <a:xfrm>
            <a:off x="627434" y="514555"/>
            <a:ext cx="7919047" cy="487823"/>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280160"/>
            <a:ext cx="7919046" cy="457546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accent2"/>
                </a:solidFill>
              </a:defRPr>
            </a:lvl1pPr>
          </a:lstStyle>
          <a:p>
            <a:r>
              <a:rPr lang="en-US"/>
              <a:t>Drag picture to placeholder or click icon to add</a:t>
            </a:r>
            <a:endParaRPr lang="en-US" dirty="0"/>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Text Placeholder 6">
            <a:extLst>
              <a:ext uri="{FF2B5EF4-FFF2-40B4-BE49-F238E27FC236}">
                <a16:creationId xmlns:a16="http://schemas.microsoft.com/office/drawing/2014/main" id="{9E7B3434-59E7-0940-BBC4-3F02ED0C8847}"/>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3" name="Picture 12">
            <a:extLst>
              <a:ext uri="{FF2B5EF4-FFF2-40B4-BE49-F238E27FC236}">
                <a16:creationId xmlns:a16="http://schemas.microsoft.com/office/drawing/2014/main" id="{DF935281-EB94-054E-A0C4-625FAB8EEDB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7817"/>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endParaRPr lang="en-US" dirty="0"/>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2">
                    <a:lumMod val="20000"/>
                    <a:lumOff val="8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17953DE6-C42C-2741-8210-545029352F3B}"/>
              </a:ext>
            </a:extLst>
          </p:cNvPr>
          <p:cNvSpPr>
            <a:spLocks noGrp="1"/>
          </p:cNvSpPr>
          <p:nvPr>
            <p:ph type="ftr" sz="quarter" idx="11"/>
          </p:nvPr>
        </p:nvSpPr>
        <p:spPr/>
        <p:txBody>
          <a:bodyPr/>
          <a:lstStyle>
            <a:lvl1pPr>
              <a:defRPr>
                <a:solidFill>
                  <a:schemeClr val="bg1"/>
                </a:solidFill>
              </a:defRPr>
            </a:lvl1pPr>
          </a:lstStyle>
          <a:p>
            <a:r>
              <a:rPr lang="en-US"/>
              <a:t>Meeting Name  |  Meeting Date</a:t>
            </a:r>
            <a:endParaRPr lang="en-US" dirty="0"/>
          </a:p>
        </p:txBody>
      </p:sp>
      <p:pic>
        <p:nvPicPr>
          <p:cNvPr id="12" name="Picture 11">
            <a:extLst>
              <a:ext uri="{FF2B5EF4-FFF2-40B4-BE49-F238E27FC236}">
                <a16:creationId xmlns:a16="http://schemas.microsoft.com/office/drawing/2014/main" id="{4A0011FC-5244-FB4E-8CAB-5308AC46B37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MWF Table - Orang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endParaRPr lang="en-US" dirty="0"/>
          </a:p>
        </p:txBody>
      </p:sp>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1"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pic>
        <p:nvPicPr>
          <p:cNvPr id="10" name="Picture 9">
            <a:extLst>
              <a:ext uri="{FF2B5EF4-FFF2-40B4-BE49-F238E27FC236}">
                <a16:creationId xmlns:a16="http://schemas.microsoft.com/office/drawing/2014/main" id="{AE2DDBCE-2E09-FC44-A7BB-1DDC7FAEEE0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mart Art Layout: 02">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Arrow: Pentagon 12"/>
          <p:cNvSpPr/>
          <p:nvPr/>
        </p:nvSpPr>
        <p:spPr>
          <a:xfrm>
            <a:off x="627434" y="1781334"/>
            <a:ext cx="1475370" cy="1322623"/>
          </a:xfrm>
          <a:prstGeom prst="homePlate">
            <a:avLst>
              <a:gd name="adj" fmla="val 19033"/>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Chevron 6"/>
          <p:cNvSpPr/>
          <p:nvPr/>
        </p:nvSpPr>
        <p:spPr>
          <a:xfrm>
            <a:off x="1955601" y="1771810"/>
            <a:ext cx="1493862" cy="1332148"/>
          </a:xfrm>
          <a:prstGeom prst="chevron">
            <a:avLst>
              <a:gd name="adj" fmla="val 20758"/>
            </a:avLst>
          </a:prstGeom>
          <a:solidFill>
            <a:schemeClr val="accent2">
              <a:lumMod val="60000"/>
              <a:lumOff val="4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5" name="Chevron 6"/>
          <p:cNvSpPr/>
          <p:nvPr/>
        </p:nvSpPr>
        <p:spPr>
          <a:xfrm>
            <a:off x="1953579" y="3103956"/>
            <a:ext cx="1225550" cy="2009876"/>
          </a:xfrm>
          <a:prstGeom prst="chevron">
            <a:avLst>
              <a:gd name="adj" fmla="val 0"/>
            </a:avLst>
          </a:prstGeom>
          <a:solidFill>
            <a:schemeClr val="accent2">
              <a:lumMod val="20000"/>
              <a:lumOff val="8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chemeClr val="accent2">
              <a:lumMod val="20000"/>
              <a:lumOff val="80000"/>
              <a:alpha val="5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chemeClr val="accent2">
              <a:alpha val="8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6" name="Chevron 6"/>
          <p:cNvSpPr/>
          <p:nvPr/>
        </p:nvSpPr>
        <p:spPr>
          <a:xfrm>
            <a:off x="3292301" y="3103956"/>
            <a:ext cx="1225550" cy="2009876"/>
          </a:xfrm>
          <a:prstGeom prst="chevron">
            <a:avLst>
              <a:gd name="adj" fmla="val 0"/>
            </a:avLst>
          </a:prstGeom>
          <a:solidFill>
            <a:schemeClr val="accent2">
              <a:lumMod val="40000"/>
              <a:lumOff val="60000"/>
              <a:alpha val="8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chemeClr val="accent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chemeClr val="accent2">
              <a:lumMod val="40000"/>
              <a:lumOff val="6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chemeClr val="accent2">
              <a:lumMod val="75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4" name="Chevron 6"/>
          <p:cNvSpPr/>
          <p:nvPr/>
        </p:nvSpPr>
        <p:spPr>
          <a:xfrm>
            <a:off x="5943773" y="3103956"/>
            <a:ext cx="1225550" cy="2009876"/>
          </a:xfrm>
          <a:prstGeom prst="chevron">
            <a:avLst>
              <a:gd name="adj" fmla="val 0"/>
            </a:avLst>
          </a:prstGeom>
          <a:solidFill>
            <a:schemeClr val="accent2">
              <a:alpha val="5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chemeClr val="accent2">
              <a:lumMod val="5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chemeClr val="accent2">
              <a:alpha val="70000"/>
            </a:schemeClr>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34" name="Text Placeholder 4"/>
          <p:cNvSpPr>
            <a:spLocks noGrp="1"/>
          </p:cNvSpPr>
          <p:nvPr>
            <p:ph type="body" sz="quarter" idx="33" hasCustomPrompt="1"/>
          </p:nvPr>
        </p:nvSpPr>
        <p:spPr>
          <a:xfrm>
            <a:off x="2456296" y="5999997"/>
            <a:ext cx="602466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accent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7"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3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dirty="0">
              <a:solidFill>
                <a:schemeClr val="accent2"/>
              </a:solidFill>
              <a:latin typeface="+mn-lt"/>
            </a:endParaRPr>
          </a:p>
        </p:txBody>
      </p:sp>
      <p:pic>
        <p:nvPicPr>
          <p:cNvPr id="35" name="Picture 34">
            <a:extLst>
              <a:ext uri="{FF2B5EF4-FFF2-40B4-BE49-F238E27FC236}">
                <a16:creationId xmlns:a16="http://schemas.microsoft.com/office/drawing/2014/main" id="{763FEE47-F1CB-DA4B-B896-D80B21BFC4D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6187093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5_Content Layout: 02">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
        <p:nvSpPr>
          <p:cNvPr id="12"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1" name="Text Placeholder 6">
            <a:extLst>
              <a:ext uri="{FF2B5EF4-FFF2-40B4-BE49-F238E27FC236}">
                <a16:creationId xmlns:a16="http://schemas.microsoft.com/office/drawing/2014/main" id="{32243C6F-909E-4F4E-BE06-20F78304CF7C}"/>
              </a:ext>
            </a:extLst>
          </p:cNvPr>
          <p:cNvSpPr>
            <a:spLocks noGrp="1"/>
          </p:cNvSpPr>
          <p:nvPr>
            <p:ph type="body" sz="quarter" idx="16"/>
          </p:nvPr>
        </p:nvSpPr>
        <p:spPr>
          <a:xfrm>
            <a:off x="627435" y="1828800"/>
            <a:ext cx="7919046"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a:extLst>
              <a:ext uri="{FF2B5EF4-FFF2-40B4-BE49-F238E27FC236}">
                <a16:creationId xmlns:a16="http://schemas.microsoft.com/office/drawing/2014/main" id="{A83B34DF-A767-5844-B3B8-534E1320726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5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4" name="Text Placeholder 6">
            <a:extLst>
              <a:ext uri="{FF2B5EF4-FFF2-40B4-BE49-F238E27FC236}">
                <a16:creationId xmlns:a16="http://schemas.microsoft.com/office/drawing/2014/main" id="{578D18D6-5355-B847-867A-88851FBFB4D3}"/>
              </a:ext>
            </a:extLst>
          </p:cNvPr>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6">
            <a:extLst>
              <a:ext uri="{FF2B5EF4-FFF2-40B4-BE49-F238E27FC236}">
                <a16:creationId xmlns:a16="http://schemas.microsoft.com/office/drawing/2014/main" id="{0B607CD4-0A0B-4844-A461-7C421EC293C5}"/>
              </a:ext>
            </a:extLst>
          </p:cNvPr>
          <p:cNvSpPr>
            <a:spLocks noGrp="1"/>
          </p:cNvSpPr>
          <p:nvPr>
            <p:ph type="body" sz="quarter" idx="17"/>
          </p:nvPr>
        </p:nvSpPr>
        <p:spPr>
          <a:xfrm>
            <a:off x="4711699"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8E0D6BB7-E3D2-4E49-B962-8713A5D71F2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6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sp>
        <p:nvSpPr>
          <p:cNvPr id="13" name="Text Placeholder 6"/>
          <p:cNvSpPr>
            <a:spLocks noGrp="1"/>
          </p:cNvSpPr>
          <p:nvPr>
            <p:ph type="body" sz="quarter" idx="16"/>
          </p:nvPr>
        </p:nvSpPr>
        <p:spPr>
          <a:xfrm>
            <a:off x="627435" y="1828800"/>
            <a:ext cx="3834782" cy="402682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2000">
                <a:solidFill>
                  <a:schemeClr val="tx1"/>
                </a:solidFill>
              </a:defRPr>
            </a:lvl1pPr>
            <a:lvl2pPr marL="344480" indent="-173034">
              <a:lnSpc>
                <a:spcPct val="100000"/>
              </a:lnSpc>
              <a:spcBef>
                <a:spcPts val="800"/>
              </a:spcBef>
              <a:spcAft>
                <a:spcPts val="600"/>
              </a:spcAft>
              <a:buClr>
                <a:schemeClr val="tx1"/>
              </a:buClr>
              <a:buFont typeface="System Font Regular"/>
              <a:buChar char="−"/>
              <a:defRPr sz="1800">
                <a:solidFill>
                  <a:schemeClr val="tx1"/>
                </a:solidFill>
              </a:defRPr>
            </a:lvl2pPr>
            <a:lvl3pPr marL="515925" indent="-171446">
              <a:lnSpc>
                <a:spcPct val="100000"/>
              </a:lnSpc>
              <a:spcBef>
                <a:spcPts val="800"/>
              </a:spcBef>
              <a:spcAft>
                <a:spcPts val="600"/>
              </a:spcAft>
              <a:buClr>
                <a:schemeClr val="tx1"/>
              </a:buClr>
              <a:buFont typeface="System Font Regular"/>
              <a:buChar char="−"/>
              <a:defRPr sz="1600">
                <a:solidFill>
                  <a:schemeClr val="tx1"/>
                </a:solidFill>
              </a:defRPr>
            </a:lvl3pPr>
            <a:lvl4pPr marL="687371" indent="-171446">
              <a:lnSpc>
                <a:spcPct val="100000"/>
              </a:lnSpc>
              <a:spcBef>
                <a:spcPts val="800"/>
              </a:spcBef>
              <a:spcAft>
                <a:spcPts val="600"/>
              </a:spcAft>
              <a:buClr>
                <a:schemeClr val="tx1"/>
              </a:buClr>
              <a:buFont typeface="System Font Regular"/>
              <a:buChar char="−"/>
              <a:defRPr sz="1600">
                <a:solidFill>
                  <a:schemeClr val="tx1"/>
                </a:solidFill>
              </a:defRPr>
            </a:lvl4pPr>
            <a:lvl5pPr marL="858817" indent="-171446">
              <a:lnSpc>
                <a:spcPct val="100000"/>
              </a:lnSpc>
              <a:spcBef>
                <a:spcPts val="800"/>
              </a:spcBef>
              <a:spcAft>
                <a:spcPts val="600"/>
              </a:spcAft>
              <a:buClr>
                <a:schemeClr val="tx1"/>
              </a:buClr>
              <a:buFont typeface="System Font Regular"/>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4"/>
          <p:cNvSpPr>
            <a:spLocks noGrp="1" noChangeAspect="1"/>
          </p:cNvSpPr>
          <p:nvPr>
            <p:ph type="pic" sz="quarter" idx="19"/>
          </p:nvPr>
        </p:nvSpPr>
        <p:spPr>
          <a:xfrm>
            <a:off x="4729971" y="1828798"/>
            <a:ext cx="3816510" cy="3816510"/>
          </a:xfrm>
          <a:prstGeom prst="ellipse">
            <a:avLst/>
          </a:prstGeom>
        </p:spPr>
        <p:txBody>
          <a:bodyPr anchor="ctr"/>
          <a:lstStyle>
            <a:lvl1pPr marL="0" indent="0" algn="ctr">
              <a:buNone/>
              <a:defRPr>
                <a:solidFill>
                  <a:schemeClr val="bg2"/>
                </a:solidFill>
              </a:defRPr>
            </a:lvl1pPr>
          </a:lstStyle>
          <a:p>
            <a:r>
              <a:rPr lang="en-US"/>
              <a:t>Drag picture to placeholder or click icon to add</a:t>
            </a:r>
            <a:endParaRPr lang="en-US" dirty="0"/>
          </a:p>
        </p:txBody>
      </p:sp>
      <p:sp>
        <p:nvSpPr>
          <p:cNvPr id="10"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pic>
        <p:nvPicPr>
          <p:cNvPr id="14" name="Picture 13">
            <a:extLst>
              <a:ext uri="{FF2B5EF4-FFF2-40B4-BE49-F238E27FC236}">
                <a16:creationId xmlns:a16="http://schemas.microsoft.com/office/drawing/2014/main" id="{6F3662ED-784C-D249-8795-CA82D1CC10F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MWF Table - Teal">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endParaRPr lang="en-US" dirty="0"/>
          </a:p>
        </p:txBody>
      </p:sp>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Text Placeholder 4"/>
          <p:cNvSpPr>
            <a:spLocks noGrp="1"/>
          </p:cNvSpPr>
          <p:nvPr>
            <p:ph type="body" sz="quarter" idx="21" hasCustomPrompt="1"/>
          </p:nvPr>
        </p:nvSpPr>
        <p:spPr>
          <a:xfrm>
            <a:off x="2456297" y="5999997"/>
            <a:ext cx="602466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6"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pic>
        <p:nvPicPr>
          <p:cNvPr id="10" name="Picture 9">
            <a:extLst>
              <a:ext uri="{FF2B5EF4-FFF2-40B4-BE49-F238E27FC236}">
                <a16:creationId xmlns:a16="http://schemas.microsoft.com/office/drawing/2014/main" id="{FC0B4BE5-2887-AE45-9F8B-D30C7DD64F8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MWF Graph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8"/>
            <a:ext cx="8091115" cy="4054959"/>
          </a:xfrm>
        </p:spPr>
        <p:txBody>
          <a:bodyPr>
            <a:normAutofit/>
          </a:bodyPr>
          <a:lstStyle>
            <a:lvl1pPr marL="0" indent="0">
              <a:buNone/>
              <a:defRPr sz="1600">
                <a:solidFill>
                  <a:srgbClr val="4C515A"/>
                </a:solidFill>
              </a:defRPr>
            </a:lvl1pPr>
          </a:lstStyle>
          <a:p>
            <a:r>
              <a:rPr lang="en-US"/>
              <a:t>Click icon to add chart</a:t>
            </a:r>
          </a:p>
        </p:txBody>
      </p:sp>
      <p:sp>
        <p:nvSpPr>
          <p:cNvPr id="9" name="Text Placeholder 4"/>
          <p:cNvSpPr>
            <a:spLocks noGrp="1"/>
          </p:cNvSpPr>
          <p:nvPr>
            <p:ph type="body" sz="quarter" idx="21" hasCustomPrompt="1"/>
          </p:nvPr>
        </p:nvSpPr>
        <p:spPr>
          <a:xfrm>
            <a:off x="2456297" y="5999997"/>
            <a:ext cx="6030756"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2"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4"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pic>
        <p:nvPicPr>
          <p:cNvPr id="10" name="Picture 9">
            <a:extLst>
              <a:ext uri="{FF2B5EF4-FFF2-40B4-BE49-F238E27FC236}">
                <a16:creationId xmlns:a16="http://schemas.microsoft.com/office/drawing/2014/main" id="{43A002C4-E0D3-A54E-A3B4-4CDAE08A7A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MWF Arrow Chart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Arrow: Pentagon 12"/>
          <p:cNvSpPr/>
          <p:nvPr/>
        </p:nvSpPr>
        <p:spPr>
          <a:xfrm>
            <a:off x="627434" y="1781334"/>
            <a:ext cx="1475370" cy="1322623"/>
          </a:xfrm>
          <a:prstGeom prst="homePlate">
            <a:avLst>
              <a:gd name="adj" fmla="val 19033"/>
            </a:avLst>
          </a:prstGeom>
          <a:solidFill>
            <a:srgbClr val="9CDC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Chevron 6"/>
          <p:cNvSpPr/>
          <p:nvPr/>
        </p:nvSpPr>
        <p:spPr>
          <a:xfrm>
            <a:off x="1955601" y="1771810"/>
            <a:ext cx="1493862" cy="1332148"/>
          </a:xfrm>
          <a:prstGeom prst="chevron">
            <a:avLst>
              <a:gd name="adj" fmla="val 20758"/>
            </a:avLst>
          </a:prstGeom>
          <a:solidFill>
            <a:srgbClr val="72CEC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5" name="Chevron 6"/>
          <p:cNvSpPr/>
          <p:nvPr/>
        </p:nvSpPr>
        <p:spPr>
          <a:xfrm>
            <a:off x="1953579" y="3103956"/>
            <a:ext cx="1225550" cy="2009876"/>
          </a:xfrm>
          <a:prstGeom prst="chevron">
            <a:avLst>
              <a:gd name="adj" fmla="val 0"/>
            </a:avLst>
          </a:prstGeom>
          <a:solidFill>
            <a:srgbClr val="DFF5F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6" name="Chevron 6"/>
          <p:cNvSpPr/>
          <p:nvPr/>
        </p:nvSpPr>
        <p:spPr>
          <a:xfrm>
            <a:off x="627434" y="3103956"/>
            <a:ext cx="1222958" cy="2009876"/>
          </a:xfrm>
          <a:prstGeom prst="chevron">
            <a:avLst>
              <a:gd name="adj" fmla="val 0"/>
            </a:avLst>
          </a:prstGeom>
          <a:solidFill>
            <a:srgbClr val="EDF9F8"/>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5" name="Chevron 6"/>
          <p:cNvSpPr/>
          <p:nvPr/>
        </p:nvSpPr>
        <p:spPr>
          <a:xfrm>
            <a:off x="3294323" y="1771810"/>
            <a:ext cx="1493862" cy="1332148"/>
          </a:xfrm>
          <a:prstGeom prst="chevron">
            <a:avLst>
              <a:gd name="adj" fmla="val 20758"/>
            </a:avLst>
          </a:prstGeom>
          <a:solidFill>
            <a:srgbClr val="4ABDB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6" name="Chevron 6"/>
          <p:cNvSpPr/>
          <p:nvPr/>
        </p:nvSpPr>
        <p:spPr>
          <a:xfrm>
            <a:off x="3292301" y="3103956"/>
            <a:ext cx="1225550" cy="2009876"/>
          </a:xfrm>
          <a:prstGeom prst="chevron">
            <a:avLst>
              <a:gd name="adj" fmla="val 0"/>
            </a:avLst>
          </a:prstGeom>
          <a:solidFill>
            <a:srgbClr val="CDEFEC"/>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8" name="Chevron 6"/>
          <p:cNvSpPr/>
          <p:nvPr/>
        </p:nvSpPr>
        <p:spPr>
          <a:xfrm>
            <a:off x="4620232" y="1771810"/>
            <a:ext cx="1493862" cy="1332148"/>
          </a:xfrm>
          <a:prstGeom prst="chevron">
            <a:avLst>
              <a:gd name="adj" fmla="val 20758"/>
            </a:avLst>
          </a:prstGeom>
          <a:solidFill>
            <a:srgbClr val="088FEA"/>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19" name="Chevron 6"/>
          <p:cNvSpPr/>
          <p:nvPr/>
        </p:nvSpPr>
        <p:spPr>
          <a:xfrm>
            <a:off x="4618210" y="3103956"/>
            <a:ext cx="1225550" cy="2009876"/>
          </a:xfrm>
          <a:prstGeom prst="chevron">
            <a:avLst>
              <a:gd name="adj" fmla="val 0"/>
            </a:avLst>
          </a:prstGeom>
          <a:solidFill>
            <a:srgbClr val="B6E8E3"/>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3" name="Chevron 6"/>
          <p:cNvSpPr/>
          <p:nvPr/>
        </p:nvSpPr>
        <p:spPr>
          <a:xfrm>
            <a:off x="5945795" y="1771810"/>
            <a:ext cx="1493862" cy="1332148"/>
          </a:xfrm>
          <a:prstGeom prst="chevron">
            <a:avLst>
              <a:gd name="adj" fmla="val 20758"/>
            </a:avLst>
          </a:prstGeom>
          <a:solidFill>
            <a:srgbClr val="0676C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4" name="Chevron 6"/>
          <p:cNvSpPr/>
          <p:nvPr/>
        </p:nvSpPr>
        <p:spPr>
          <a:xfrm>
            <a:off x="5943773" y="3103956"/>
            <a:ext cx="1225550" cy="2009876"/>
          </a:xfrm>
          <a:prstGeom prst="chevron">
            <a:avLst>
              <a:gd name="adj" fmla="val 0"/>
            </a:avLst>
          </a:prstGeom>
          <a:solidFill>
            <a:srgbClr val="9FE1DB"/>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1" name="Chevron 6"/>
          <p:cNvSpPr/>
          <p:nvPr/>
        </p:nvSpPr>
        <p:spPr>
          <a:xfrm>
            <a:off x="7288818" y="1771810"/>
            <a:ext cx="1296219" cy="1332942"/>
          </a:xfrm>
          <a:custGeom>
            <a:avLst/>
            <a:gdLst>
              <a:gd name="connsiteX0" fmla="*/ 0 w 1493862"/>
              <a:gd name="connsiteY0" fmla="*/ 0 h 1332148"/>
              <a:gd name="connsiteX1" fmla="*/ 1217335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17335 w 1493862"/>
              <a:gd name="connsiteY3" fmla="*/ 1332148 h 1332148"/>
              <a:gd name="connsiteX4" fmla="*/ 0 w 1493862"/>
              <a:gd name="connsiteY4" fmla="*/ 1332148 h 1332148"/>
              <a:gd name="connsiteX5" fmla="*/ 276527 w 1493862"/>
              <a:gd name="connsiteY5" fmla="*/ 666074 h 1332148"/>
              <a:gd name="connsiteX6" fmla="*/ 0 w 1493862"/>
              <a:gd name="connsiteY6" fmla="*/ 0 h 1332148"/>
              <a:gd name="connsiteX0" fmla="*/ 0 w 1493862"/>
              <a:gd name="connsiteY0" fmla="*/ 0 h 1332148"/>
              <a:gd name="connsiteX1" fmla="*/ 1295916 w 1493862"/>
              <a:gd name="connsiteY1" fmla="*/ 0 h 1332148"/>
              <a:gd name="connsiteX2" fmla="*/ 1493862 w 1493862"/>
              <a:gd name="connsiteY2" fmla="*/ 666074 h 1332148"/>
              <a:gd name="connsiteX3" fmla="*/ 1293535 w 1493862"/>
              <a:gd name="connsiteY3" fmla="*/ 1329767 h 1332148"/>
              <a:gd name="connsiteX4" fmla="*/ 0 w 1493862"/>
              <a:gd name="connsiteY4" fmla="*/ 1332148 h 1332148"/>
              <a:gd name="connsiteX5" fmla="*/ 276527 w 1493862"/>
              <a:gd name="connsiteY5" fmla="*/ 666074 h 1332148"/>
              <a:gd name="connsiteX6" fmla="*/ 0 w 1493862"/>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148"/>
              <a:gd name="connsiteX1" fmla="*/ 1295916 w 1296219"/>
              <a:gd name="connsiteY1" fmla="*/ 0 h 1332148"/>
              <a:gd name="connsiteX2" fmla="*/ 1296219 w 1296219"/>
              <a:gd name="connsiteY2" fmla="*/ 661312 h 1332148"/>
              <a:gd name="connsiteX3" fmla="*/ 1293535 w 1296219"/>
              <a:gd name="connsiteY3" fmla="*/ 1329767 h 1332148"/>
              <a:gd name="connsiteX4" fmla="*/ 0 w 1296219"/>
              <a:gd name="connsiteY4" fmla="*/ 1332148 h 1332148"/>
              <a:gd name="connsiteX5" fmla="*/ 276527 w 1296219"/>
              <a:gd name="connsiteY5" fmla="*/ 666074 h 1332148"/>
              <a:gd name="connsiteX6" fmla="*/ 0 w 1296219"/>
              <a:gd name="connsiteY6" fmla="*/ 0 h 1332148"/>
              <a:gd name="connsiteX0" fmla="*/ 0 w 1296219"/>
              <a:gd name="connsiteY0" fmla="*/ 0 h 1332942"/>
              <a:gd name="connsiteX1" fmla="*/ 1295916 w 1296219"/>
              <a:gd name="connsiteY1" fmla="*/ 0 h 1332942"/>
              <a:gd name="connsiteX2" fmla="*/ 1296219 w 1296219"/>
              <a:gd name="connsiteY2" fmla="*/ 661312 h 1332942"/>
              <a:gd name="connsiteX3" fmla="*/ 1293535 w 1296219"/>
              <a:gd name="connsiteY3" fmla="*/ 1332942 h 1332942"/>
              <a:gd name="connsiteX4" fmla="*/ 0 w 1296219"/>
              <a:gd name="connsiteY4" fmla="*/ 1332148 h 1332942"/>
              <a:gd name="connsiteX5" fmla="*/ 276527 w 1296219"/>
              <a:gd name="connsiteY5" fmla="*/ 666074 h 1332942"/>
              <a:gd name="connsiteX6" fmla="*/ 0 w 1296219"/>
              <a:gd name="connsiteY6" fmla="*/ 0 h 1332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96219" h="1332942">
                <a:moveTo>
                  <a:pt x="0" y="0"/>
                </a:moveTo>
                <a:lnTo>
                  <a:pt x="1295916" y="0"/>
                </a:lnTo>
                <a:lnTo>
                  <a:pt x="1296219" y="661312"/>
                </a:lnTo>
                <a:cubicBezTo>
                  <a:pt x="1295324" y="884130"/>
                  <a:pt x="1294430" y="1110124"/>
                  <a:pt x="1293535" y="1332942"/>
                </a:cubicBezTo>
                <a:lnTo>
                  <a:pt x="0" y="1332148"/>
                </a:lnTo>
                <a:lnTo>
                  <a:pt x="276527" y="666074"/>
                </a:lnTo>
                <a:lnTo>
                  <a:pt x="0" y="0"/>
                </a:lnTo>
                <a:close/>
              </a:path>
            </a:pathLst>
          </a:custGeom>
          <a:solidFill>
            <a:srgbClr val="044C7F"/>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22" name="Chevron 6"/>
          <p:cNvSpPr/>
          <p:nvPr/>
        </p:nvSpPr>
        <p:spPr>
          <a:xfrm>
            <a:off x="7286797" y="3103956"/>
            <a:ext cx="1296182" cy="2009876"/>
          </a:xfrm>
          <a:prstGeom prst="chevron">
            <a:avLst>
              <a:gd name="adj" fmla="val 0"/>
            </a:avLst>
          </a:prstGeom>
          <a:solidFill>
            <a:srgbClr val="8ADAD2"/>
          </a:solidFill>
          <a:ln w="9525" cap="flat" cmpd="sng" algn="ctr">
            <a:noFill/>
            <a:prstDash val="solid"/>
          </a:ln>
          <a:effectLst/>
        </p:spPr>
        <p:txBody>
          <a:bodyPr vert="vert270" lIns="210312"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33" b="0" i="0" u="none" strike="noStrike" kern="0" cap="none" spc="0" normalizeH="0" baseline="0" noProof="0" dirty="0">
              <a:ln>
                <a:noFill/>
              </a:ln>
              <a:solidFill>
                <a:srgbClr val="FFFFFF"/>
              </a:solidFill>
              <a:effectLst/>
              <a:uLnTx/>
              <a:uFillTx/>
              <a:latin typeface="Open Sans Light"/>
              <a:ea typeface="+mn-ea"/>
              <a:cs typeface="+mn-cs"/>
            </a:endParaRPr>
          </a:p>
        </p:txBody>
      </p:sp>
      <p:sp>
        <p:nvSpPr>
          <p:cNvPr id="59" name="Text Placeholder 4"/>
          <p:cNvSpPr>
            <a:spLocks noGrp="1"/>
          </p:cNvSpPr>
          <p:nvPr>
            <p:ph type="body" sz="quarter" idx="21"/>
          </p:nvPr>
        </p:nvSpPr>
        <p:spPr>
          <a:xfrm>
            <a:off x="713159" y="1781334"/>
            <a:ext cx="1312271"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0" name="Text Placeholder 4"/>
          <p:cNvSpPr>
            <a:spLocks noGrp="1"/>
          </p:cNvSpPr>
          <p:nvPr>
            <p:ph type="body" sz="quarter" idx="22"/>
          </p:nvPr>
        </p:nvSpPr>
        <p:spPr>
          <a:xfrm>
            <a:off x="713160"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2" name="Text Placeholder 4"/>
          <p:cNvSpPr>
            <a:spLocks noGrp="1"/>
          </p:cNvSpPr>
          <p:nvPr>
            <p:ph type="body" sz="quarter" idx="23"/>
          </p:nvPr>
        </p:nvSpPr>
        <p:spPr>
          <a:xfrm>
            <a:off x="22931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4" name="Text Placeholder 4"/>
          <p:cNvSpPr>
            <a:spLocks noGrp="1"/>
          </p:cNvSpPr>
          <p:nvPr>
            <p:ph type="body" sz="quarter" idx="24" hasCustomPrompt="1"/>
          </p:nvPr>
        </p:nvSpPr>
        <p:spPr>
          <a:xfrm>
            <a:off x="2042306" y="3175966"/>
            <a:ext cx="1132521"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5" name="Text Placeholder 4"/>
          <p:cNvSpPr>
            <a:spLocks noGrp="1"/>
          </p:cNvSpPr>
          <p:nvPr>
            <p:ph type="body" sz="quarter" idx="25"/>
          </p:nvPr>
        </p:nvSpPr>
        <p:spPr>
          <a:xfrm>
            <a:off x="3643329"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6" name="Text Placeholder 4"/>
          <p:cNvSpPr>
            <a:spLocks noGrp="1"/>
          </p:cNvSpPr>
          <p:nvPr>
            <p:ph type="body" sz="quarter" idx="26" hasCustomPrompt="1"/>
          </p:nvPr>
        </p:nvSpPr>
        <p:spPr>
          <a:xfrm>
            <a:off x="3392506" y="3175966"/>
            <a:ext cx="1108230" cy="1937866"/>
          </a:xfrm>
        </p:spPr>
        <p:txBody>
          <a:bodyPr anchor="t">
            <a:noAutofit/>
          </a:bodyPr>
          <a:lstStyle>
            <a:lvl1pPr marL="0" indent="0">
              <a:buNone/>
              <a:defRPr sz="1200">
                <a:solidFill>
                  <a:srgbClr val="4C515A"/>
                </a:solidFill>
              </a:defRPr>
            </a:lvl1pPr>
          </a:lstStyle>
          <a:p>
            <a:pPr lvl="0"/>
            <a:r>
              <a:rPr lang="en-US" dirty="0"/>
              <a:t>Place graph source here</a:t>
            </a:r>
          </a:p>
        </p:txBody>
      </p:sp>
      <p:sp>
        <p:nvSpPr>
          <p:cNvPr id="67" name="Text Placeholder 4"/>
          <p:cNvSpPr>
            <a:spLocks noGrp="1"/>
          </p:cNvSpPr>
          <p:nvPr>
            <p:ph type="body" sz="quarter" idx="27"/>
          </p:nvPr>
        </p:nvSpPr>
        <p:spPr>
          <a:xfrm>
            <a:off x="494734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68" name="Text Placeholder 4"/>
          <p:cNvSpPr>
            <a:spLocks noGrp="1"/>
          </p:cNvSpPr>
          <p:nvPr>
            <p:ph type="body" sz="quarter" idx="28"/>
          </p:nvPr>
        </p:nvSpPr>
        <p:spPr>
          <a:xfrm>
            <a:off x="4696523" y="3175966"/>
            <a:ext cx="1147237"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69" name="Text Placeholder 4"/>
          <p:cNvSpPr>
            <a:spLocks noGrp="1"/>
          </p:cNvSpPr>
          <p:nvPr>
            <p:ph type="body" sz="quarter" idx="29"/>
          </p:nvPr>
        </p:nvSpPr>
        <p:spPr>
          <a:xfrm>
            <a:off x="6260096" y="1781334"/>
            <a:ext cx="1167447"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0" name="Text Placeholder 4"/>
          <p:cNvSpPr>
            <a:spLocks noGrp="1"/>
          </p:cNvSpPr>
          <p:nvPr>
            <p:ph type="body" sz="quarter" idx="30"/>
          </p:nvPr>
        </p:nvSpPr>
        <p:spPr>
          <a:xfrm>
            <a:off x="6009273"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71" name="Text Placeholder 4"/>
          <p:cNvSpPr>
            <a:spLocks noGrp="1"/>
          </p:cNvSpPr>
          <p:nvPr>
            <p:ph type="body" sz="quarter" idx="31"/>
          </p:nvPr>
        </p:nvSpPr>
        <p:spPr>
          <a:xfrm>
            <a:off x="7625978" y="1781334"/>
            <a:ext cx="957002" cy="1322621"/>
          </a:xfrm>
        </p:spPr>
        <p:txBody>
          <a:bodyPr anchor="ctr">
            <a:noAutofit/>
          </a:bodyPr>
          <a:lstStyle>
            <a:lvl1pPr marL="0" indent="0">
              <a:buNone/>
              <a:defRPr sz="1500">
                <a:solidFill>
                  <a:schemeClr val="bg1"/>
                </a:solidFill>
              </a:defRPr>
            </a:lvl1pPr>
          </a:lstStyle>
          <a:p>
            <a:pPr lvl="0"/>
            <a:r>
              <a:rPr lang="en-US"/>
              <a:t>Click to edit Master text styles</a:t>
            </a:r>
          </a:p>
        </p:txBody>
      </p:sp>
      <p:sp>
        <p:nvSpPr>
          <p:cNvPr id="72" name="Text Placeholder 4"/>
          <p:cNvSpPr>
            <a:spLocks noGrp="1"/>
          </p:cNvSpPr>
          <p:nvPr>
            <p:ph type="body" sz="quarter" idx="32"/>
          </p:nvPr>
        </p:nvSpPr>
        <p:spPr>
          <a:xfrm>
            <a:off x="7346579" y="3175966"/>
            <a:ext cx="1160050" cy="1937866"/>
          </a:xfrm>
        </p:spPr>
        <p:txBody>
          <a:bodyPr anchor="t">
            <a:noAutofit/>
          </a:bodyPr>
          <a:lstStyle>
            <a:lvl1pPr marL="0" indent="0">
              <a:buNone/>
              <a:defRPr sz="1200">
                <a:solidFill>
                  <a:srgbClr val="4C515A"/>
                </a:solidFill>
              </a:defRPr>
            </a:lvl1pPr>
          </a:lstStyle>
          <a:p>
            <a:pPr lvl="0"/>
            <a:r>
              <a:rPr lang="en-US"/>
              <a:t>Click to edit Master text styles</a:t>
            </a:r>
          </a:p>
        </p:txBody>
      </p:sp>
      <p:sp>
        <p:nvSpPr>
          <p:cNvPr id="34" name="Text Placeholder 4"/>
          <p:cNvSpPr>
            <a:spLocks noGrp="1"/>
          </p:cNvSpPr>
          <p:nvPr>
            <p:ph type="body" sz="quarter" idx="33" hasCustomPrompt="1"/>
          </p:nvPr>
        </p:nvSpPr>
        <p:spPr>
          <a:xfrm>
            <a:off x="2456297" y="5999997"/>
            <a:ext cx="6025788"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31"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36" name="Title 1"/>
          <p:cNvSpPr>
            <a:spLocks noGrp="1"/>
          </p:cNvSpPr>
          <p:nvPr>
            <p:ph type="ctrTitle"/>
          </p:nvPr>
        </p:nvSpPr>
        <p:spPr>
          <a:xfrm>
            <a:off x="627434" y="514555"/>
            <a:ext cx="7919047"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
        <p:nvSpPr>
          <p:cNvPr id="37"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dirty="0">
              <a:solidFill>
                <a:schemeClr val="bg2"/>
              </a:solidFill>
              <a:latin typeface="+mn-lt"/>
            </a:endParaRPr>
          </a:p>
        </p:txBody>
      </p:sp>
      <p:pic>
        <p:nvPicPr>
          <p:cNvPr id="33" name="Picture 32">
            <a:extLst>
              <a:ext uri="{FF2B5EF4-FFF2-40B4-BE49-F238E27FC236}">
                <a16:creationId xmlns:a16="http://schemas.microsoft.com/office/drawing/2014/main" id="{932915A1-93EA-4542-9602-D99BAD44748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MWF Quote - Blu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tx2">
                    <a:lumMod val="20000"/>
                    <a:lumOff val="80000"/>
                  </a:schemeClr>
                </a:solidFill>
              </a:defRPr>
            </a:lvl1pPr>
          </a:lstStyle>
          <a:p>
            <a:pPr lvl="0"/>
            <a:r>
              <a:rPr lang="en-US" dirty="0"/>
              <a:t>Insert Source Info</a:t>
            </a:r>
          </a:p>
        </p:txBody>
      </p:sp>
      <p:sp>
        <p:nvSpPr>
          <p:cNvPr id="15"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3" name="Footer Placeholder 2">
            <a:extLst>
              <a:ext uri="{FF2B5EF4-FFF2-40B4-BE49-F238E27FC236}">
                <a16:creationId xmlns:a16="http://schemas.microsoft.com/office/drawing/2014/main" id="{D5192451-5459-9D43-8A99-516D9A08E359}"/>
              </a:ext>
            </a:extLst>
          </p:cNvPr>
          <p:cNvSpPr>
            <a:spLocks noGrp="1"/>
          </p:cNvSpPr>
          <p:nvPr>
            <p:ph type="ftr" sz="quarter" idx="16"/>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5E6D3F57-B7D9-8F4B-98EC-025799A5977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MWF Quote - Orang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2">
                    <a:lumMod val="40000"/>
                    <a:lumOff val="60000"/>
                  </a:schemeClr>
                </a:solidFill>
              </a:defRPr>
            </a:lvl1pPr>
          </a:lstStyle>
          <a:p>
            <a:pPr lvl="0"/>
            <a:r>
              <a:rPr lang="en-US" dirty="0"/>
              <a:t>Insert Source Info</a:t>
            </a:r>
          </a:p>
        </p:txBody>
      </p:sp>
      <p:sp>
        <p:nvSpPr>
          <p:cNvPr id="12"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4AD26ECB-F423-1045-92B3-BDC984610628}"/>
              </a:ext>
            </a:extLst>
          </p:cNvPr>
          <p:cNvSpPr>
            <a:spLocks noGrp="1"/>
          </p:cNvSpPr>
          <p:nvPr>
            <p:ph type="ftr" sz="quarter" idx="16"/>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D2C8B7AD-A6D7-AE46-8C4C-7FBBC674BCD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MWF Section 1 - Teal">
    <p:spTree>
      <p:nvGrpSpPr>
        <p:cNvPr id="1" name=""/>
        <p:cNvGrpSpPr/>
        <p:nvPr/>
      </p:nvGrpSpPr>
      <p:grpSpPr>
        <a:xfrm>
          <a:off x="0" y="0"/>
          <a:ext cx="0" cy="0"/>
          <a:chOff x="0" y="0"/>
          <a:chExt cx="0" cy="0"/>
        </a:xfrm>
      </p:grpSpPr>
      <p:sp>
        <p:nvSpPr>
          <p:cNvPr id="2" name="Rectangle 1"/>
          <p:cNvSpPr/>
          <p:nvPr userDrawn="1"/>
        </p:nvSpPr>
        <p:spPr>
          <a:xfrm>
            <a:off x="217054" y="0"/>
            <a:ext cx="892848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9"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bg2">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0"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7DE5A2D0-4F13-F245-8C06-5F0B8F40A9F8}"/>
              </a:ext>
            </a:extLst>
          </p:cNvPr>
          <p:cNvSpPr>
            <a:spLocks noGrp="1"/>
          </p:cNvSpPr>
          <p:nvPr>
            <p:ph type="ftr" sz="quarter" idx="11"/>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7AED6370-4F07-5D41-8CB0-5ED304C96E7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MWF Quote - Teal">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bg2">
                    <a:lumMod val="20000"/>
                    <a:lumOff val="80000"/>
                  </a:schemeClr>
                </a:solidFill>
              </a:defRPr>
            </a:lvl1pPr>
          </a:lstStyle>
          <a:p>
            <a:pPr lvl="0"/>
            <a:r>
              <a:rPr lang="en-US" dirty="0"/>
              <a:t>Insert Source Info</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C25419DB-9474-2846-8B3E-DA30852DC010}"/>
              </a:ext>
            </a:extLst>
          </p:cNvPr>
          <p:cNvSpPr>
            <a:spLocks noGrp="1"/>
          </p:cNvSpPr>
          <p:nvPr>
            <p:ph type="ftr" sz="quarter" idx="16"/>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ED40BC8F-F8D9-4849-9747-9D85A748CBF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MWF Quote - Green">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4">
                    <a:lumMod val="40000"/>
                    <a:lumOff val="60000"/>
                  </a:schemeClr>
                </a:solidFill>
              </a:defRPr>
            </a:lvl1pPr>
          </a:lstStyle>
          <a:p>
            <a:pPr lvl="0"/>
            <a:r>
              <a:rPr lang="en-US" dirty="0"/>
              <a:t>Insert Source Info</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59A9B494-9F9D-2F40-9D90-755C68BE6CB6}"/>
              </a:ext>
            </a:extLst>
          </p:cNvPr>
          <p:cNvSpPr>
            <a:spLocks noGrp="1"/>
          </p:cNvSpPr>
          <p:nvPr>
            <p:ph type="ftr" sz="quarter" idx="16"/>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F6CCD010-54C7-3541-BC74-F2FAF23D8F2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MWF Quote - Purple">
    <p:spTree>
      <p:nvGrpSpPr>
        <p:cNvPr id="1" name=""/>
        <p:cNvGrpSpPr/>
        <p:nvPr/>
      </p:nvGrpSpPr>
      <p:grpSpPr>
        <a:xfrm>
          <a:off x="0" y="0"/>
          <a:ext cx="0" cy="0"/>
          <a:chOff x="0" y="0"/>
          <a:chExt cx="0" cy="0"/>
        </a:xfrm>
      </p:grpSpPr>
      <p:sp>
        <p:nvSpPr>
          <p:cNvPr id="49" name="Rectangle 48"/>
          <p:cNvSpPr/>
          <p:nvPr userDrawn="1"/>
        </p:nvSpPr>
        <p:spPr>
          <a:xfrm>
            <a:off x="-1538" y="0"/>
            <a:ext cx="9145538"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Text Placeholder 41"/>
          <p:cNvSpPr>
            <a:spLocks noGrp="1"/>
          </p:cNvSpPr>
          <p:nvPr>
            <p:ph type="body" sz="quarter" idx="11" hasCustomPrompt="1"/>
          </p:nvPr>
        </p:nvSpPr>
        <p:spPr>
          <a:xfrm>
            <a:off x="467544" y="800708"/>
            <a:ext cx="8295992" cy="3288318"/>
          </a:xfrm>
        </p:spPr>
        <p:txBody>
          <a:bodyPr>
            <a:normAutofit/>
          </a:bodyPr>
          <a:lstStyle>
            <a:lvl1pPr marL="0" indent="0">
              <a:lnSpc>
                <a:spcPct val="110000"/>
              </a:lnSpc>
              <a:buNone/>
              <a:defRPr sz="3200" b="1" spc="0">
                <a:solidFill>
                  <a:schemeClr val="bg1"/>
                </a:solidFill>
              </a:defRPr>
            </a:lvl1pPr>
          </a:lstStyle>
          <a:p>
            <a:pPr lvl="0"/>
            <a:r>
              <a:rPr lang="en-US" dirty="0"/>
              <a:t>Insert additional sub text</a:t>
            </a:r>
          </a:p>
        </p:txBody>
      </p:sp>
      <p:sp>
        <p:nvSpPr>
          <p:cNvPr id="26" name="Picture Placeholder 2"/>
          <p:cNvSpPr>
            <a:spLocks noGrp="1" noChangeAspect="1"/>
          </p:cNvSpPr>
          <p:nvPr>
            <p:ph type="pic" sz="quarter" idx="12" hasCustomPrompt="1"/>
          </p:nvPr>
        </p:nvSpPr>
        <p:spPr>
          <a:xfrm>
            <a:off x="467544" y="4355357"/>
            <a:ext cx="914400" cy="914400"/>
          </a:xfrm>
          <a:prstGeom prst="ellipse">
            <a:avLst/>
          </a:prstGeom>
          <a:ln w="25400">
            <a:noFill/>
          </a:ln>
        </p:spPr>
        <p:txBody>
          <a:bodyPr anchor="ctr"/>
          <a:lstStyle>
            <a:lvl1pPr marL="0" indent="0" algn="ctr">
              <a:buFontTx/>
              <a:buNone/>
              <a:defRPr b="1">
                <a:solidFill>
                  <a:schemeClr val="bg1"/>
                </a:solidFill>
              </a:defRPr>
            </a:lvl1pPr>
          </a:lstStyle>
          <a:p>
            <a:r>
              <a:rPr lang="en-US" dirty="0"/>
              <a:t>Bio Pic</a:t>
            </a:r>
          </a:p>
        </p:txBody>
      </p:sp>
      <p:sp>
        <p:nvSpPr>
          <p:cNvPr id="27" name="Text Placeholder 41"/>
          <p:cNvSpPr>
            <a:spLocks noGrp="1"/>
          </p:cNvSpPr>
          <p:nvPr>
            <p:ph type="body" sz="quarter" idx="13" hasCustomPrompt="1"/>
          </p:nvPr>
        </p:nvSpPr>
        <p:spPr>
          <a:xfrm>
            <a:off x="1519519" y="4564056"/>
            <a:ext cx="4114800" cy="394589"/>
          </a:xfrm>
        </p:spPr>
        <p:txBody>
          <a:bodyPr>
            <a:normAutofit/>
          </a:bodyPr>
          <a:lstStyle>
            <a:lvl1pPr marL="0" indent="0">
              <a:lnSpc>
                <a:spcPct val="110000"/>
              </a:lnSpc>
              <a:buNone/>
              <a:defRPr sz="1600" b="1" spc="0">
                <a:solidFill>
                  <a:schemeClr val="bg1"/>
                </a:solidFill>
              </a:defRPr>
            </a:lvl1pPr>
          </a:lstStyle>
          <a:p>
            <a:pPr lvl="0"/>
            <a:r>
              <a:rPr lang="en-US" dirty="0"/>
              <a:t>Insert name of the person</a:t>
            </a:r>
          </a:p>
        </p:txBody>
      </p:sp>
      <p:sp>
        <p:nvSpPr>
          <p:cNvPr id="29" name="Text Placeholder 41"/>
          <p:cNvSpPr>
            <a:spLocks noGrp="1"/>
          </p:cNvSpPr>
          <p:nvPr>
            <p:ph type="body" sz="quarter" idx="14" hasCustomPrompt="1"/>
          </p:nvPr>
        </p:nvSpPr>
        <p:spPr>
          <a:xfrm>
            <a:off x="1519519" y="4848578"/>
            <a:ext cx="4114800" cy="394589"/>
          </a:xfrm>
        </p:spPr>
        <p:txBody>
          <a:bodyPr>
            <a:normAutofit/>
          </a:bodyPr>
          <a:lstStyle>
            <a:lvl1pPr marL="0" indent="0">
              <a:lnSpc>
                <a:spcPct val="110000"/>
              </a:lnSpc>
              <a:buNone/>
              <a:defRPr sz="1200" b="0" i="0" spc="0">
                <a:solidFill>
                  <a:schemeClr val="bg1"/>
                </a:solidFill>
              </a:defRPr>
            </a:lvl1pPr>
          </a:lstStyle>
          <a:p>
            <a:pPr lvl="0"/>
            <a:r>
              <a:rPr lang="en-US" dirty="0"/>
              <a:t>Insert designation</a:t>
            </a:r>
          </a:p>
        </p:txBody>
      </p:sp>
      <p:sp>
        <p:nvSpPr>
          <p:cNvPr id="18" name="Text Placeholder 41"/>
          <p:cNvSpPr>
            <a:spLocks noGrp="1"/>
          </p:cNvSpPr>
          <p:nvPr>
            <p:ph type="body" sz="quarter" idx="15" hasCustomPrompt="1"/>
          </p:nvPr>
        </p:nvSpPr>
        <p:spPr>
          <a:xfrm>
            <a:off x="1519519" y="5426340"/>
            <a:ext cx="3790789" cy="250929"/>
          </a:xfrm>
        </p:spPr>
        <p:txBody>
          <a:bodyPr anchor="t">
            <a:normAutofit/>
          </a:bodyPr>
          <a:lstStyle>
            <a:lvl1pPr marL="0" indent="0" algn="l">
              <a:lnSpc>
                <a:spcPct val="110000"/>
              </a:lnSpc>
              <a:buNone/>
              <a:defRPr sz="900" b="0" spc="0">
                <a:solidFill>
                  <a:schemeClr val="accent5">
                    <a:lumMod val="40000"/>
                    <a:lumOff val="60000"/>
                  </a:schemeClr>
                </a:solidFill>
              </a:defRPr>
            </a:lvl1pPr>
          </a:lstStyle>
          <a:p>
            <a:pPr lvl="0"/>
            <a:r>
              <a:rPr lang="en-US" dirty="0"/>
              <a:t>Insert Source Info</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767F2C01-7E98-AC47-B47D-D0991DB0C91E}"/>
              </a:ext>
            </a:extLst>
          </p:cNvPr>
          <p:cNvSpPr>
            <a:spLocks noGrp="1"/>
          </p:cNvSpPr>
          <p:nvPr>
            <p:ph type="ftr" sz="quarter" idx="16"/>
          </p:nvPr>
        </p:nvSpPr>
        <p:spPr/>
        <p:txBody>
          <a:bodyPr/>
          <a:lstStyle>
            <a:lvl1pPr>
              <a:defRPr>
                <a:solidFill>
                  <a:schemeClr val="bg1"/>
                </a:solidFill>
              </a:defRPr>
            </a:lvl1pPr>
          </a:lstStyle>
          <a:p>
            <a:r>
              <a:rPr lang="en-US"/>
              <a:t>Meeting Name  |  Meeting Date</a:t>
            </a:r>
            <a:endParaRPr lang="en-US" dirty="0"/>
          </a:p>
        </p:txBody>
      </p:sp>
      <p:pic>
        <p:nvPicPr>
          <p:cNvPr id="11" name="Picture 10">
            <a:extLst>
              <a:ext uri="{FF2B5EF4-FFF2-40B4-BE49-F238E27FC236}">
                <a16:creationId xmlns:a16="http://schemas.microsoft.com/office/drawing/2014/main" id="{E461B5FA-93C6-B347-8327-62EA2D39149E}"/>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467544" y="6183033"/>
            <a:ext cx="1379166" cy="413382"/>
          </a:xfrm>
          <a:prstGeom prst="rect">
            <a:avLst/>
          </a:prstGeom>
        </p:spPr>
      </p:pic>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131033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2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13" name="Text Placeholder 6"/>
          <p:cNvSpPr>
            <a:spLocks noGrp="1"/>
          </p:cNvSpPr>
          <p:nvPr>
            <p:ph type="body" sz="quarter" idx="16"/>
          </p:nvPr>
        </p:nvSpPr>
        <p:spPr>
          <a:xfrm>
            <a:off x="627435" y="1100831"/>
            <a:ext cx="7919046" cy="4754791"/>
          </a:xfrm>
        </p:spPr>
        <p:txBody>
          <a:bodyPr>
            <a:normAutofit/>
          </a:bodyPr>
          <a:lstStyle>
            <a:lvl1pPr marL="171446" indent="-171446">
              <a:lnSpc>
                <a:spcPct val="110000"/>
              </a:lnSpc>
              <a:spcBef>
                <a:spcPts val="200"/>
              </a:spcBef>
              <a:spcAft>
                <a:spcPts val="600"/>
              </a:spcAft>
              <a:buClr>
                <a:schemeClr val="accent2"/>
              </a:buClr>
              <a:buFont typeface="Arial" panose="020B0604020202020204" pitchFamily="34" charset="0"/>
              <a:buChar char="•"/>
              <a:defRPr sz="2000">
                <a:solidFill>
                  <a:schemeClr val="tx1"/>
                </a:solidFill>
              </a:defRPr>
            </a:lvl1pPr>
            <a:lvl2pPr marL="344480" indent="-173034">
              <a:lnSpc>
                <a:spcPct val="110000"/>
              </a:lnSpc>
              <a:spcBef>
                <a:spcPts val="200"/>
              </a:spcBef>
              <a:spcAft>
                <a:spcPts val="600"/>
              </a:spcAft>
              <a:buClr>
                <a:schemeClr val="accent2"/>
              </a:buClr>
              <a:buFont typeface="Arial" panose="020B0604020202020204" pitchFamily="34" charset="0"/>
              <a:buChar char="•"/>
              <a:defRPr sz="1800">
                <a:solidFill>
                  <a:schemeClr val="tx1"/>
                </a:solidFill>
              </a:defRPr>
            </a:lvl2pPr>
            <a:lvl3pPr marL="515925" indent="-171446">
              <a:lnSpc>
                <a:spcPct val="110000"/>
              </a:lnSpc>
              <a:spcBef>
                <a:spcPts val="200"/>
              </a:spcBef>
              <a:spcAft>
                <a:spcPts val="600"/>
              </a:spcAft>
              <a:buClr>
                <a:schemeClr val="accent2"/>
              </a:buClr>
              <a:buFont typeface="Arial" panose="020B0604020202020204" pitchFamily="34" charset="0"/>
              <a:buChar char="•"/>
              <a:defRPr sz="1600">
                <a:solidFill>
                  <a:schemeClr val="tx1"/>
                </a:solidFill>
              </a:defRPr>
            </a:lvl3pPr>
            <a:lvl4pPr marL="687371" indent="-171446">
              <a:lnSpc>
                <a:spcPct val="110000"/>
              </a:lnSpc>
              <a:spcBef>
                <a:spcPts val="200"/>
              </a:spcBef>
              <a:spcAft>
                <a:spcPts val="600"/>
              </a:spcAft>
              <a:buClr>
                <a:schemeClr val="accent2"/>
              </a:buClr>
              <a:buFont typeface="Arial" panose="020B0604020202020204" pitchFamily="34" charset="0"/>
              <a:buChar char="•"/>
              <a:defRPr sz="1600">
                <a:solidFill>
                  <a:schemeClr val="tx1"/>
                </a:solidFill>
              </a:defRPr>
            </a:lvl4pPr>
            <a:lvl5pPr marL="858817" indent="-171446">
              <a:lnSpc>
                <a:spcPct val="110000"/>
              </a:lnSpc>
              <a:spcBef>
                <a:spcPts val="200"/>
              </a:spcBef>
              <a:spcAft>
                <a:spcPts val="600"/>
              </a:spcAft>
              <a:buClr>
                <a:schemeClr val="accent2"/>
              </a:buClr>
              <a:buFont typeface="Arial" panose="020B0604020202020204" pitchFamily="34" charset="0"/>
              <a:buChar char="•"/>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1"/>
          <p:cNvSpPr>
            <a:spLocks noGrp="1"/>
          </p:cNvSpPr>
          <p:nvPr>
            <p:ph type="ctrTitle"/>
          </p:nvPr>
        </p:nvSpPr>
        <p:spPr>
          <a:xfrm>
            <a:off x="627434" y="381740"/>
            <a:ext cx="7919047" cy="552895"/>
          </a:xfrm>
          <a:effectLst/>
        </p:spPr>
        <p:txBody>
          <a:bodyPr anchor="t">
            <a:normAutofit/>
          </a:bodyPr>
          <a:lstStyle>
            <a:lvl1pPr algn="l">
              <a:lnSpc>
                <a:spcPct val="90000"/>
              </a:lnSpc>
              <a:defRPr sz="3200" b="1" spc="0" baseline="0">
                <a:solidFill>
                  <a:schemeClr val="tx1"/>
                </a:solidFill>
                <a:effectLst/>
              </a:defRPr>
            </a:lvl1pPr>
          </a:lstStyle>
          <a:p>
            <a:r>
              <a:rPr lang="en-US" dirty="0"/>
              <a:t>Click to edit Master title style</a:t>
            </a:r>
          </a:p>
        </p:txBody>
      </p:sp>
      <p:sp>
        <p:nvSpPr>
          <p:cNvPr id="8" name="Rectangle 7">
            <a:extLst>
              <a:ext uri="{FF2B5EF4-FFF2-40B4-BE49-F238E27FC236}">
                <a16:creationId xmlns:a16="http://schemas.microsoft.com/office/drawing/2014/main" id="{6243AC72-C506-7842-973C-0C61CB02B3BD}"/>
              </a:ext>
            </a:extLst>
          </p:cNvPr>
          <p:cNvSpPr/>
          <p:nvPr userDrawn="1"/>
        </p:nvSpPr>
        <p:spPr>
          <a:xfrm>
            <a:off x="3974481" y="6319855"/>
            <a:ext cx="4572000" cy="138499"/>
          </a:xfrm>
          <a:prstGeom prst="rect">
            <a:avLst/>
          </a:prstGeom>
        </p:spPr>
        <p:txBody>
          <a:bodyPr lIns="0" tIns="0" rIns="0" bIns="0">
            <a:spAutoFit/>
          </a:bodyPr>
          <a:lstStyle/>
          <a:p>
            <a:pPr algn="r"/>
            <a:r>
              <a:rPr lang="en-US" sz="900" b="0" dirty="0">
                <a:solidFill>
                  <a:schemeClr val="tx1"/>
                </a:solidFill>
              </a:rPr>
              <a:t>Board of Directors Update</a:t>
            </a:r>
            <a:r>
              <a:rPr lang="en-US" sz="900" b="0" baseline="0" dirty="0">
                <a:solidFill>
                  <a:schemeClr val="tx1"/>
                </a:solidFill>
              </a:rPr>
              <a:t> </a:t>
            </a:r>
            <a:r>
              <a:rPr lang="en-US" sz="900" b="1" baseline="0" dirty="0">
                <a:solidFill>
                  <a:schemeClr val="tx1"/>
                </a:solidFill>
              </a:rPr>
              <a:t>April 2019</a:t>
            </a:r>
            <a:endParaRPr lang="en-US" sz="900" b="1" dirty="0">
              <a:solidFill>
                <a:schemeClr val="tx1"/>
              </a:solidFill>
            </a:endParaRPr>
          </a:p>
        </p:txBody>
      </p:sp>
      <p:pic>
        <p:nvPicPr>
          <p:cNvPr id="3" name="Picture 2">
            <a:extLst>
              <a:ext uri="{FF2B5EF4-FFF2-40B4-BE49-F238E27FC236}">
                <a16:creationId xmlns:a16="http://schemas.microsoft.com/office/drawing/2014/main" id="{79DDE322-74A9-482A-9BAC-77342539DECB}"/>
              </a:ext>
            </a:extLst>
          </p:cNvPr>
          <p:cNvPicPr>
            <a:picLocks noChangeAspect="1"/>
          </p:cNvPicPr>
          <p:nvPr userDrawn="1"/>
        </p:nvPicPr>
        <p:blipFill rotWithShape="1">
          <a:blip r:embed="rId2"/>
          <a:srcRect b="12722"/>
          <a:stretch/>
        </p:blipFill>
        <p:spPr>
          <a:xfrm>
            <a:off x="597519" y="6018772"/>
            <a:ext cx="2110258" cy="646433"/>
          </a:xfrm>
          <a:prstGeom prst="rect">
            <a:avLst/>
          </a:prstGeom>
        </p:spPr>
      </p:pic>
    </p:spTree>
    <p:extLst>
      <p:ext uri="{BB962C8B-B14F-4D97-AF65-F5344CB8AC3E}">
        <p14:creationId xmlns:p14="http://schemas.microsoft.com/office/powerpoint/2010/main" val="3672336559"/>
      </p:ext>
    </p:extLst>
  </p:cSld>
  <p:clrMapOvr>
    <a:overrideClrMapping bg1="lt1" tx1="dk1" bg2="lt2" tx2="dk2" accent1="accent1" accent2="accent2" accent3="accent3" accent4="accent4" accent5="accent5" accent6="accent6" hlink="hlink" folHlink="folHlink"/>
  </p:clrMapOvr>
  <p:hf sldNum="0" hdr="0" dt="0"/>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1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7817"/>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177684"/>
          </a:xfrm>
        </p:spPr>
        <p:txBody>
          <a:bodyPr>
            <a:normAutofit/>
          </a:bodyPr>
          <a:lstStyle>
            <a:lvl1pPr marL="0" indent="0">
              <a:buNone/>
              <a:defRPr sz="1600">
                <a:solidFill>
                  <a:srgbClr val="4C515A"/>
                </a:solidFill>
              </a:defRPr>
            </a:lvl1pPr>
          </a:lstStyle>
          <a:p>
            <a:r>
              <a:rPr lang="en-US" dirty="0"/>
              <a:t>Click icon to add chart</a:t>
            </a:r>
          </a:p>
        </p:txBody>
      </p:sp>
      <p:sp>
        <p:nvSpPr>
          <p:cNvPr id="15" name="Title 1">
            <a:extLst>
              <a:ext uri="{FF2B5EF4-FFF2-40B4-BE49-F238E27FC236}">
                <a16:creationId xmlns:a16="http://schemas.microsoft.com/office/drawing/2014/main" id="{F9AC434B-D452-184F-A148-73AB6F104A1B}"/>
              </a:ext>
            </a:extLst>
          </p:cNvPr>
          <p:cNvSpPr>
            <a:spLocks noGrp="1"/>
          </p:cNvSpPr>
          <p:nvPr>
            <p:ph type="ctrTitle"/>
          </p:nvPr>
        </p:nvSpPr>
        <p:spPr>
          <a:xfrm>
            <a:off x="627434" y="381740"/>
            <a:ext cx="7919047" cy="552895"/>
          </a:xfrm>
          <a:effectLst/>
        </p:spPr>
        <p:txBody>
          <a:bodyPr anchor="t">
            <a:normAutofit/>
          </a:bodyPr>
          <a:lstStyle>
            <a:lvl1pPr algn="l">
              <a:lnSpc>
                <a:spcPct val="90000"/>
              </a:lnSpc>
              <a:defRPr sz="3200" b="1" spc="0" baseline="0">
                <a:solidFill>
                  <a:schemeClr val="tx1"/>
                </a:solidFill>
                <a:effectLst/>
              </a:defRPr>
            </a:lvl1pPr>
          </a:lstStyle>
          <a:p>
            <a:r>
              <a:rPr lang="en-US" dirty="0"/>
              <a:t>Click to edit Master title style</a:t>
            </a:r>
          </a:p>
        </p:txBody>
      </p:sp>
      <p:sp>
        <p:nvSpPr>
          <p:cNvPr id="16" name="Rectangle 15">
            <a:extLst>
              <a:ext uri="{FF2B5EF4-FFF2-40B4-BE49-F238E27FC236}">
                <a16:creationId xmlns:a16="http://schemas.microsoft.com/office/drawing/2014/main" id="{E3736659-69D8-854B-A7B4-6E06D9C0B5AC}"/>
              </a:ext>
            </a:extLst>
          </p:cNvPr>
          <p:cNvSpPr/>
          <p:nvPr userDrawn="1"/>
        </p:nvSpPr>
        <p:spPr>
          <a:xfrm>
            <a:off x="3974481" y="6319855"/>
            <a:ext cx="4572000" cy="138499"/>
          </a:xfrm>
          <a:prstGeom prst="rect">
            <a:avLst/>
          </a:prstGeom>
        </p:spPr>
        <p:txBody>
          <a:bodyPr lIns="0" tIns="0" rIns="0" bIns="0">
            <a:spAutoFit/>
          </a:bodyPr>
          <a:lstStyle/>
          <a:p>
            <a:pPr algn="r"/>
            <a:r>
              <a:rPr lang="en-US" sz="900" b="0" dirty="0">
                <a:solidFill>
                  <a:schemeClr val="tx1"/>
                </a:solidFill>
              </a:rPr>
              <a:t>Board of Directors Update</a:t>
            </a:r>
            <a:r>
              <a:rPr lang="en-US" sz="900" b="0" baseline="0" dirty="0">
                <a:solidFill>
                  <a:schemeClr val="tx1"/>
                </a:solidFill>
              </a:rPr>
              <a:t> </a:t>
            </a:r>
            <a:r>
              <a:rPr lang="en-US" sz="900" b="1" baseline="0" dirty="0">
                <a:solidFill>
                  <a:schemeClr val="tx1"/>
                </a:solidFill>
              </a:rPr>
              <a:t>April 2019</a:t>
            </a:r>
            <a:endParaRPr lang="en-US" sz="900" b="1" dirty="0">
              <a:solidFill>
                <a:schemeClr val="tx1"/>
              </a:solidFill>
            </a:endParaRPr>
          </a:p>
        </p:txBody>
      </p:sp>
      <p:pic>
        <p:nvPicPr>
          <p:cNvPr id="2" name="Picture 1">
            <a:extLst>
              <a:ext uri="{FF2B5EF4-FFF2-40B4-BE49-F238E27FC236}">
                <a16:creationId xmlns:a16="http://schemas.microsoft.com/office/drawing/2014/main" id="{93ED5978-8B2B-4B51-A55B-C1D8A8CAF294}"/>
              </a:ext>
            </a:extLst>
          </p:cNvPr>
          <p:cNvPicPr>
            <a:picLocks noChangeAspect="1"/>
          </p:cNvPicPr>
          <p:nvPr userDrawn="1"/>
        </p:nvPicPr>
        <p:blipFill>
          <a:blip r:embed="rId2"/>
          <a:stretch>
            <a:fillRect/>
          </a:stretch>
        </p:blipFill>
        <p:spPr>
          <a:xfrm>
            <a:off x="627433" y="6135238"/>
            <a:ext cx="2109399" cy="646232"/>
          </a:xfrm>
          <a:prstGeom prst="rect">
            <a:avLst/>
          </a:prstGeom>
        </p:spPr>
      </p:pic>
    </p:spTree>
    <p:extLst>
      <p:ext uri="{BB962C8B-B14F-4D97-AF65-F5344CB8AC3E}">
        <p14:creationId xmlns:p14="http://schemas.microsoft.com/office/powerpoint/2010/main" val="97059226"/>
      </p:ext>
    </p:extLst>
  </p:cSld>
  <p:clrMapOvr>
    <a:masterClrMapping/>
  </p:clrMapOvr>
  <p:hf sldNum="0" hd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Graph Layout: 05">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71499" y="1052736"/>
            <a:ext cx="4389120" cy="4701151"/>
          </a:xfrm>
        </p:spPr>
        <p:txBody>
          <a:bodyPr>
            <a:normAutofit/>
          </a:bodyPr>
          <a:lstStyle>
            <a:lvl1pPr>
              <a:defRPr sz="1300">
                <a:solidFill>
                  <a:srgbClr val="4C515A"/>
                </a:solidFill>
              </a:defRPr>
            </a:lvl1pPr>
          </a:lstStyle>
          <a:p>
            <a:endParaRPr lang="en-US"/>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10"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sp>
        <p:nvSpPr>
          <p:cNvPr id="11" name="Text Placeholder 4"/>
          <p:cNvSpPr>
            <a:spLocks noGrp="1"/>
          </p:cNvSpPr>
          <p:nvPr>
            <p:ph type="body" sz="quarter" idx="20" hasCustomPrompt="1"/>
          </p:nvPr>
        </p:nvSpPr>
        <p:spPr>
          <a:xfrm>
            <a:off x="1655676" y="6368920"/>
            <a:ext cx="7416823" cy="408452"/>
          </a:xfrm>
        </p:spPr>
        <p:txBody>
          <a:bodyPr anchor="b" anchorCtr="0">
            <a:noAutofit/>
          </a:bodyPr>
          <a:lstStyle>
            <a:lvl1pPr marL="0" marR="0" indent="0" algn="l" defTabSz="914378" rtl="0" eaLnBrk="1" fontAlgn="auto" latinLnBrk="0" hangingPunct="1">
              <a:lnSpc>
                <a:spcPct val="100000"/>
              </a:lnSpc>
              <a:spcBef>
                <a:spcPct val="20000"/>
              </a:spcBef>
              <a:spcAft>
                <a:spcPts val="0"/>
              </a:spcAft>
              <a:buClr>
                <a:schemeClr val="accent1"/>
              </a:buClr>
              <a:buSzTx/>
              <a:buFont typeface="Arial" panose="020B0604020202020204" pitchFamily="34" charset="0"/>
              <a:buNone/>
              <a:tabLst/>
              <a:defRPr sz="800" spc="0">
                <a:solidFill>
                  <a:srgbClr val="676E7B"/>
                </a:solidFill>
              </a:defRPr>
            </a:lvl1pPr>
          </a:lstStyle>
          <a:p>
            <a:pPr marL="0" marR="0" lvl="0" indent="0" algn="l" defTabSz="914378" rtl="0" eaLnBrk="1" fontAlgn="auto" latinLnBrk="0" hangingPunct="1">
              <a:lnSpc>
                <a:spcPct val="100000"/>
              </a:lnSpc>
              <a:spcBef>
                <a:spcPct val="20000"/>
              </a:spcBef>
              <a:spcAft>
                <a:spcPts val="0"/>
              </a:spcAft>
              <a:buClr>
                <a:schemeClr val="accent1"/>
              </a:buClr>
              <a:buSzTx/>
              <a:buFont typeface="Arial" panose="020B0604020202020204" pitchFamily="34" charset="0"/>
              <a:buNone/>
              <a:tabLst/>
              <a:defRPr/>
            </a:pPr>
            <a:r>
              <a:rPr lang="en-US"/>
              <a:t>Source:</a:t>
            </a:r>
          </a:p>
        </p:txBody>
      </p:sp>
      <p:cxnSp>
        <p:nvCxnSpPr>
          <p:cNvPr id="12" name="Straight Connector 11"/>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Text Placeholder 2"/>
          <p:cNvSpPr>
            <a:spLocks noGrp="1"/>
          </p:cNvSpPr>
          <p:nvPr>
            <p:ph type="body" sz="quarter" idx="22"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4" name="Text Placeholder 9"/>
          <p:cNvSpPr>
            <a:spLocks noGrp="1"/>
          </p:cNvSpPr>
          <p:nvPr>
            <p:ph type="body" sz="quarter" idx="23" hasCustomPrompt="1"/>
          </p:nvPr>
        </p:nvSpPr>
        <p:spPr>
          <a:xfrm>
            <a:off x="71500"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15" name="Chart Placeholder 5"/>
          <p:cNvSpPr>
            <a:spLocks noGrp="1"/>
          </p:cNvSpPr>
          <p:nvPr>
            <p:ph type="chart" sz="quarter" idx="24"/>
          </p:nvPr>
        </p:nvSpPr>
        <p:spPr>
          <a:xfrm>
            <a:off x="4683379" y="1052736"/>
            <a:ext cx="4389120" cy="4701151"/>
          </a:xfrm>
        </p:spPr>
        <p:txBody>
          <a:bodyPr>
            <a:normAutofit/>
          </a:bodyPr>
          <a:lstStyle>
            <a:lvl1pPr>
              <a:defRPr sz="1300">
                <a:solidFill>
                  <a:srgbClr val="4C515A"/>
                </a:solidFill>
              </a:defRPr>
            </a:lvl1pPr>
          </a:lstStyle>
          <a:p>
            <a:endParaRPr lang="en-US"/>
          </a:p>
        </p:txBody>
      </p:sp>
    </p:spTree>
    <p:extLst>
      <p:ext uri="{BB962C8B-B14F-4D97-AF65-F5344CB8AC3E}">
        <p14:creationId xmlns:p14="http://schemas.microsoft.com/office/powerpoint/2010/main" val="1076043061"/>
      </p:ext>
    </p:extLst>
  </p:cSld>
  <p:clrMapOvr>
    <a:masterClrMapping/>
  </p:clrMapOvr>
  <p:hf sldNum="0" hdr="0" dt="0"/>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Graph Layout: 01">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53"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0" name="Text Placeholder 9"/>
          <p:cNvSpPr>
            <a:spLocks noGrp="1"/>
          </p:cNvSpPr>
          <p:nvPr>
            <p:ph type="body" sz="quarter" idx="22" hasCustomPrompt="1"/>
          </p:nvPr>
        </p:nvSpPr>
        <p:spPr>
          <a:xfrm>
            <a:off x="71500" y="5697252"/>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Tree>
    <p:extLst>
      <p:ext uri="{BB962C8B-B14F-4D97-AF65-F5344CB8AC3E}">
        <p14:creationId xmlns:p14="http://schemas.microsoft.com/office/powerpoint/2010/main" val="1146133317"/>
      </p:ext>
    </p:extLst>
  </p:cSld>
  <p:clrMapOvr>
    <a:masterClrMapping/>
  </p:clrMapOvr>
  <p:hf sldNum="0" hdr="0" dt="0"/>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53"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0" name="Text Placeholder 9"/>
          <p:cNvSpPr>
            <a:spLocks noGrp="1"/>
          </p:cNvSpPr>
          <p:nvPr>
            <p:ph type="body" sz="quarter" idx="22" hasCustomPrompt="1"/>
          </p:nvPr>
        </p:nvSpPr>
        <p:spPr>
          <a:xfrm>
            <a:off x="71500" y="5697252"/>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Tree>
    <p:extLst>
      <p:ext uri="{BB962C8B-B14F-4D97-AF65-F5344CB8AC3E}">
        <p14:creationId xmlns:p14="http://schemas.microsoft.com/office/powerpoint/2010/main" val="3309826255"/>
      </p:ext>
    </p:extLst>
  </p:cSld>
  <p:clrMapOvr>
    <a:masterClrMapping/>
  </p:clrMapOvr>
  <p:hf sldNum="0" hdr="0" dt="0"/>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Graph Layout: 05">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71499" y="1052736"/>
            <a:ext cx="4389120" cy="4701151"/>
          </a:xfrm>
        </p:spPr>
        <p:txBody>
          <a:bodyPr>
            <a:normAutofit/>
          </a:bodyPr>
          <a:lstStyle>
            <a:lvl1pPr>
              <a:defRPr sz="1300">
                <a:solidFill>
                  <a:srgbClr val="4C515A"/>
                </a:solidFill>
              </a:defRPr>
            </a:lvl1pPr>
          </a:lstStyle>
          <a:p>
            <a:endParaRPr lang="en-US"/>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10"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sp>
        <p:nvSpPr>
          <p:cNvPr id="11" name="Text Placeholder 4"/>
          <p:cNvSpPr>
            <a:spLocks noGrp="1"/>
          </p:cNvSpPr>
          <p:nvPr>
            <p:ph type="body" sz="quarter" idx="20" hasCustomPrompt="1"/>
          </p:nvPr>
        </p:nvSpPr>
        <p:spPr>
          <a:xfrm>
            <a:off x="1655676" y="6368920"/>
            <a:ext cx="7416823" cy="408452"/>
          </a:xfrm>
        </p:spPr>
        <p:txBody>
          <a:bodyPr anchor="b" anchorCtr="0">
            <a:noAutofit/>
          </a:bodyPr>
          <a:lstStyle>
            <a:lvl1pPr marL="0" marR="0" indent="0" algn="l" defTabSz="914378" rtl="0" eaLnBrk="1" fontAlgn="auto" latinLnBrk="0" hangingPunct="1">
              <a:lnSpc>
                <a:spcPct val="100000"/>
              </a:lnSpc>
              <a:spcBef>
                <a:spcPct val="20000"/>
              </a:spcBef>
              <a:spcAft>
                <a:spcPts val="0"/>
              </a:spcAft>
              <a:buClr>
                <a:schemeClr val="accent1"/>
              </a:buClr>
              <a:buSzTx/>
              <a:buFont typeface="Arial" panose="020B0604020202020204" pitchFamily="34" charset="0"/>
              <a:buNone/>
              <a:tabLst/>
              <a:defRPr sz="800" spc="0">
                <a:solidFill>
                  <a:srgbClr val="676E7B"/>
                </a:solidFill>
              </a:defRPr>
            </a:lvl1pPr>
          </a:lstStyle>
          <a:p>
            <a:pPr marL="0" marR="0" lvl="0" indent="0" algn="l" defTabSz="914378" rtl="0" eaLnBrk="1" fontAlgn="auto" latinLnBrk="0" hangingPunct="1">
              <a:lnSpc>
                <a:spcPct val="100000"/>
              </a:lnSpc>
              <a:spcBef>
                <a:spcPct val="20000"/>
              </a:spcBef>
              <a:spcAft>
                <a:spcPts val="0"/>
              </a:spcAft>
              <a:buClr>
                <a:schemeClr val="accent1"/>
              </a:buClr>
              <a:buSzTx/>
              <a:buFont typeface="Arial" panose="020B0604020202020204" pitchFamily="34" charset="0"/>
              <a:buNone/>
              <a:tabLst/>
              <a:defRPr/>
            </a:pPr>
            <a:r>
              <a:rPr lang="en-US"/>
              <a:t>Source:</a:t>
            </a:r>
          </a:p>
        </p:txBody>
      </p:sp>
      <p:cxnSp>
        <p:nvCxnSpPr>
          <p:cNvPr id="12" name="Straight Connector 11"/>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Text Placeholder 2"/>
          <p:cNvSpPr>
            <a:spLocks noGrp="1"/>
          </p:cNvSpPr>
          <p:nvPr>
            <p:ph type="body" sz="quarter" idx="22"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4" name="Text Placeholder 9"/>
          <p:cNvSpPr>
            <a:spLocks noGrp="1"/>
          </p:cNvSpPr>
          <p:nvPr>
            <p:ph type="body" sz="quarter" idx="23" hasCustomPrompt="1"/>
          </p:nvPr>
        </p:nvSpPr>
        <p:spPr>
          <a:xfrm>
            <a:off x="71500"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15" name="Chart Placeholder 5"/>
          <p:cNvSpPr>
            <a:spLocks noGrp="1"/>
          </p:cNvSpPr>
          <p:nvPr>
            <p:ph type="chart" sz="quarter" idx="24"/>
          </p:nvPr>
        </p:nvSpPr>
        <p:spPr>
          <a:xfrm>
            <a:off x="4683379" y="1052736"/>
            <a:ext cx="4389120" cy="4701151"/>
          </a:xfrm>
        </p:spPr>
        <p:txBody>
          <a:bodyPr>
            <a:normAutofit/>
          </a:bodyPr>
          <a:lstStyle>
            <a:lvl1pPr>
              <a:defRPr sz="1300">
                <a:solidFill>
                  <a:srgbClr val="4C515A"/>
                </a:solidFill>
              </a:defRPr>
            </a:lvl1pPr>
          </a:lstStyle>
          <a:p>
            <a:endParaRPr lang="en-US"/>
          </a:p>
        </p:txBody>
      </p:sp>
    </p:spTree>
    <p:extLst>
      <p:ext uri="{BB962C8B-B14F-4D97-AF65-F5344CB8AC3E}">
        <p14:creationId xmlns:p14="http://schemas.microsoft.com/office/powerpoint/2010/main" val="2647629796"/>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MWF Section 1 - Green">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4">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2562DAF0-0013-6F44-BDC5-714FFED30602}"/>
              </a:ext>
            </a:extLst>
          </p:cNvPr>
          <p:cNvSpPr>
            <a:spLocks noGrp="1"/>
          </p:cNvSpPr>
          <p:nvPr>
            <p:ph type="ftr" sz="quarter" idx="11"/>
          </p:nvPr>
        </p:nvSpPr>
        <p:spPr/>
        <p:txBody>
          <a:bodyPr/>
          <a:lstStyle>
            <a:lvl1pPr>
              <a:defRPr>
                <a:solidFill>
                  <a:schemeClr val="bg1"/>
                </a:solidFill>
              </a:defRPr>
            </a:lvl1pPr>
          </a:lstStyle>
          <a:p>
            <a:r>
              <a:rPr lang="en-US"/>
              <a:t>Meeting Name  |  Meeting Date</a:t>
            </a:r>
            <a:endParaRPr lang="en-US" dirty="0"/>
          </a:p>
        </p:txBody>
      </p:sp>
      <p:pic>
        <p:nvPicPr>
          <p:cNvPr id="12" name="Picture 11">
            <a:extLst>
              <a:ext uri="{FF2B5EF4-FFF2-40B4-BE49-F238E27FC236}">
                <a16:creationId xmlns:a16="http://schemas.microsoft.com/office/drawing/2014/main" id="{7FE55082-BA53-1640-B33A-2AA9A294E74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able Layout: 01">
    <p:bg>
      <p:bgPr>
        <a:solidFill>
          <a:schemeClr val="bg1"/>
        </a:solidFill>
        <a:effectLst/>
      </p:bgPr>
    </p:bg>
    <p:spTree>
      <p:nvGrpSpPr>
        <p:cNvPr id="1" name=""/>
        <p:cNvGrpSpPr/>
        <p:nvPr/>
      </p:nvGrpSpPr>
      <p:grpSpPr>
        <a:xfrm>
          <a:off x="0" y="0"/>
          <a:ext cx="0" cy="0"/>
          <a:chOff x="0" y="0"/>
          <a:chExt cx="0" cy="0"/>
        </a:xfrm>
      </p:grpSpPr>
      <p:sp>
        <p:nvSpPr>
          <p:cNvPr id="4" name="Table Placeholder 3"/>
          <p:cNvSpPr>
            <a:spLocks noGrp="1"/>
          </p:cNvSpPr>
          <p:nvPr>
            <p:ph type="tbl" sz="quarter" idx="21"/>
          </p:nvPr>
        </p:nvSpPr>
        <p:spPr>
          <a:xfrm>
            <a:off x="71500" y="1052736"/>
            <a:ext cx="9000999" cy="4680407"/>
          </a:xfrm>
        </p:spPr>
        <p:txBody>
          <a:bodyPr/>
          <a:lstStyle/>
          <a:p>
            <a:endParaRPr lang="en-US"/>
          </a:p>
        </p:txBody>
      </p:sp>
      <p:pic>
        <p:nvPicPr>
          <p:cNvPr id="8" name="Picture 7"/>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9"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a:t>Click to edit master title style</a:t>
            </a:r>
          </a:p>
        </p:txBody>
      </p:sp>
      <p:sp>
        <p:nvSpPr>
          <p:cNvPr id="10" name="Text Placeholder 4"/>
          <p:cNvSpPr>
            <a:spLocks noGrp="1"/>
          </p:cNvSpPr>
          <p:nvPr>
            <p:ph type="body" sz="quarter" idx="20" hasCustomPrompt="1"/>
          </p:nvPr>
        </p:nvSpPr>
        <p:spPr>
          <a:xfrm>
            <a:off x="1655676" y="6368920"/>
            <a:ext cx="7416823" cy="408452"/>
          </a:xfrm>
        </p:spPr>
        <p:txBody>
          <a:bodyPr anchor="b" anchorCtr="0">
            <a:noAutofit/>
          </a:bodyPr>
          <a:lstStyle>
            <a:lvl1pPr marL="0" marR="0" indent="0" algn="l" defTabSz="914378" rtl="0" eaLnBrk="1" fontAlgn="auto" latinLnBrk="0" hangingPunct="1">
              <a:lnSpc>
                <a:spcPct val="100000"/>
              </a:lnSpc>
              <a:spcBef>
                <a:spcPct val="20000"/>
              </a:spcBef>
              <a:spcAft>
                <a:spcPts val="0"/>
              </a:spcAft>
              <a:buClr>
                <a:schemeClr val="accent1"/>
              </a:buClr>
              <a:buSzTx/>
              <a:buFont typeface="Arial" panose="020B0604020202020204" pitchFamily="34" charset="0"/>
              <a:buNone/>
              <a:tabLst/>
              <a:defRPr sz="800" spc="0">
                <a:solidFill>
                  <a:srgbClr val="676E7B"/>
                </a:solidFill>
              </a:defRPr>
            </a:lvl1pPr>
          </a:lstStyle>
          <a:p>
            <a:pPr marL="0" marR="0" lvl="0" indent="0" algn="l" defTabSz="914378" rtl="0" eaLnBrk="1" fontAlgn="auto" latinLnBrk="0" hangingPunct="1">
              <a:lnSpc>
                <a:spcPct val="100000"/>
              </a:lnSpc>
              <a:spcBef>
                <a:spcPct val="20000"/>
              </a:spcBef>
              <a:spcAft>
                <a:spcPts val="0"/>
              </a:spcAft>
              <a:buClr>
                <a:schemeClr val="accent1"/>
              </a:buClr>
              <a:buSzTx/>
              <a:buFont typeface="Arial" panose="020B0604020202020204" pitchFamily="34" charset="0"/>
              <a:buNone/>
              <a:tabLst/>
              <a:defRPr/>
            </a:pPr>
            <a:r>
              <a:rPr lang="en-US"/>
              <a:t>Source:</a:t>
            </a:r>
          </a:p>
        </p:txBody>
      </p:sp>
      <p:cxnSp>
        <p:nvCxnSpPr>
          <p:cNvPr id="11" name="Straight Connector 1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2" name="Text Placeholder 2"/>
          <p:cNvSpPr>
            <a:spLocks noGrp="1"/>
          </p:cNvSpPr>
          <p:nvPr>
            <p:ph type="body" sz="quarter" idx="22"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3" name="Text Placeholder 9"/>
          <p:cNvSpPr>
            <a:spLocks noGrp="1"/>
          </p:cNvSpPr>
          <p:nvPr>
            <p:ph type="body" sz="quarter" idx="23" hasCustomPrompt="1"/>
          </p:nvPr>
        </p:nvSpPr>
        <p:spPr>
          <a:xfrm>
            <a:off x="71500"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Tree>
    <p:extLst>
      <p:ext uri="{BB962C8B-B14F-4D97-AF65-F5344CB8AC3E}">
        <p14:creationId xmlns:p14="http://schemas.microsoft.com/office/powerpoint/2010/main" val="2181166037"/>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MWF Section 1 - Purpl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217054" cy="685800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100" baseline="0">
                <a:solidFill>
                  <a:schemeClr val="accent5">
                    <a:lumMod val="40000"/>
                    <a:lumOff val="60000"/>
                  </a:schemeClr>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4" name="Footer Placeholder 3">
            <a:extLst>
              <a:ext uri="{FF2B5EF4-FFF2-40B4-BE49-F238E27FC236}">
                <a16:creationId xmlns:a16="http://schemas.microsoft.com/office/drawing/2014/main" id="{4C87A2EC-438B-1044-A3AF-99AFAEEEE1ED}"/>
              </a:ext>
            </a:extLst>
          </p:cNvPr>
          <p:cNvSpPr>
            <a:spLocks noGrp="1"/>
          </p:cNvSpPr>
          <p:nvPr>
            <p:ph type="ftr" sz="quarter" idx="11"/>
          </p:nvPr>
        </p:nvSpPr>
        <p:spPr/>
        <p:txBody>
          <a:bodyPr/>
          <a:lstStyle>
            <a:lvl1pPr>
              <a:defRPr>
                <a:solidFill>
                  <a:schemeClr val="bg1"/>
                </a:solidFill>
              </a:defRPr>
            </a:lvl1pPr>
          </a:lstStyle>
          <a:p>
            <a:r>
              <a:rPr lang="en-US"/>
              <a:t>Meeting Name  |  Meeting Date</a:t>
            </a:r>
            <a:endParaRPr lang="en-US" dirty="0"/>
          </a:p>
        </p:txBody>
      </p:sp>
      <p:pic>
        <p:nvPicPr>
          <p:cNvPr id="13" name="Picture 12">
            <a:extLst>
              <a:ext uri="{FF2B5EF4-FFF2-40B4-BE49-F238E27FC236}">
                <a16:creationId xmlns:a16="http://schemas.microsoft.com/office/drawing/2014/main" id="{403EBB16-AD77-3240-83A3-2F85443BF9A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MWF Section 2 Photo - Blu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tx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2" name="Footer Placeholder 1">
            <a:extLst>
              <a:ext uri="{FF2B5EF4-FFF2-40B4-BE49-F238E27FC236}">
                <a16:creationId xmlns:a16="http://schemas.microsoft.com/office/drawing/2014/main" id="{81A03275-5D2F-F946-BFA4-D6D1D463EACB}"/>
              </a:ext>
            </a:extLst>
          </p:cNvPr>
          <p:cNvSpPr>
            <a:spLocks noGrp="1"/>
          </p:cNvSpPr>
          <p:nvPr>
            <p:ph type="ftr" sz="quarter" idx="14"/>
          </p:nvPr>
        </p:nvSpPr>
        <p:spPr/>
        <p:txBody>
          <a:bodyPr/>
          <a:lstStyle>
            <a:lvl1pPr>
              <a:defRPr>
                <a:solidFill>
                  <a:schemeClr val="bg1"/>
                </a:solidFill>
              </a:defRPr>
            </a:lvl1pPr>
          </a:lstStyle>
          <a:p>
            <a:r>
              <a:rPr lang="en-US"/>
              <a:t>Meeting Name  |  Meeting Date</a:t>
            </a:r>
            <a:endParaRPr lang="en-US" dirty="0"/>
          </a:p>
        </p:txBody>
      </p:sp>
      <p:sp>
        <p:nvSpPr>
          <p:cNvPr id="11" name="Slide Number Placeholder 5">
            <a:extLst>
              <a:ext uri="{FF2B5EF4-FFF2-40B4-BE49-F238E27FC236}">
                <a16:creationId xmlns:a16="http://schemas.microsoft.com/office/drawing/2014/main" id="{5B72AB5F-9111-7A4D-8C29-A328BB78CC80}"/>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pic>
        <p:nvPicPr>
          <p:cNvPr id="15" name="Picture 14">
            <a:extLst>
              <a:ext uri="{FF2B5EF4-FFF2-40B4-BE49-F238E27FC236}">
                <a16:creationId xmlns:a16="http://schemas.microsoft.com/office/drawing/2014/main" id="{5F60C7B4-8011-AE4E-AFED-B82E5203D1E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MWF Section 2 Photo - Orange">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accent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9" name="Slide Number Placeholder 5">
            <a:extLst>
              <a:ext uri="{FF2B5EF4-FFF2-40B4-BE49-F238E27FC236}">
                <a16:creationId xmlns:a16="http://schemas.microsoft.com/office/drawing/2014/main" id="{8BB3BA39-CAEA-E44B-9F64-BBF355856EDC}"/>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887B07FF-40DE-744D-8C1D-8DBC2A74BC92}"/>
              </a:ext>
            </a:extLst>
          </p:cNvPr>
          <p:cNvSpPr>
            <a:spLocks noGrp="1"/>
          </p:cNvSpPr>
          <p:nvPr>
            <p:ph type="ftr" sz="quarter" idx="14"/>
          </p:nvPr>
        </p:nvSpPr>
        <p:spPr/>
        <p:txBody>
          <a:bodyPr/>
          <a:lstStyle>
            <a:lvl1pPr>
              <a:defRPr>
                <a:solidFill>
                  <a:schemeClr val="bg1"/>
                </a:solidFill>
              </a:defRPr>
            </a:lvl1pPr>
          </a:lstStyle>
          <a:p>
            <a:r>
              <a:rPr lang="en-US"/>
              <a:t>Meeting Name  |  Meeting Date</a:t>
            </a:r>
            <a:endParaRPr lang="en-US" dirty="0"/>
          </a:p>
        </p:txBody>
      </p:sp>
      <p:pic>
        <p:nvPicPr>
          <p:cNvPr id="10" name="Picture 9">
            <a:extLst>
              <a:ext uri="{FF2B5EF4-FFF2-40B4-BE49-F238E27FC236}">
                <a16:creationId xmlns:a16="http://schemas.microsoft.com/office/drawing/2014/main" id="{C39ACE06-2526-3D4B-986D-A4CA8AD72DD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MWF Section 2 Photo - Teal">
    <p:spTree>
      <p:nvGrpSpPr>
        <p:cNvPr id="1" name=""/>
        <p:cNvGrpSpPr/>
        <p:nvPr/>
      </p:nvGrpSpPr>
      <p:grpSpPr>
        <a:xfrm>
          <a:off x="0" y="0"/>
          <a:ext cx="0" cy="0"/>
          <a:chOff x="0" y="0"/>
          <a:chExt cx="0" cy="0"/>
        </a:xfrm>
      </p:grpSpPr>
      <p:sp>
        <p:nvSpPr>
          <p:cNvPr id="13" name="Rectangle 12"/>
          <p:cNvSpPr/>
          <p:nvPr userDrawn="1"/>
        </p:nvSpPr>
        <p:spPr>
          <a:xfrm>
            <a:off x="-1" y="3333275"/>
            <a:ext cx="9145539" cy="14335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1" y="3467100"/>
            <a:ext cx="9144001" cy="3392038"/>
          </a:xfrm>
          <a:prstGeom prst="rect">
            <a:avLst/>
          </a:prstGeom>
          <a:solidFill>
            <a:srgbClr val="4ABD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3609975"/>
            <a:ext cx="8203298" cy="1289050"/>
          </a:xfrm>
          <a:effectLst/>
        </p:spPr>
        <p:txBody>
          <a:bodyPr anchor="b">
            <a:normAutofit/>
          </a:bodyPr>
          <a:lstStyle>
            <a:lvl1pPr algn="l">
              <a:lnSpc>
                <a:spcPct val="100000"/>
              </a:lnSpc>
              <a:defRPr sz="3700" b="1"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4987213"/>
            <a:ext cx="8203297" cy="609254"/>
          </a:xfrm>
        </p:spPr>
        <p:txBody>
          <a:bodyPr>
            <a:normAutofit/>
          </a:bodyPr>
          <a:lstStyle>
            <a:lvl1pPr marL="0" indent="0">
              <a:buNone/>
              <a:defRPr sz="1600" spc="0">
                <a:solidFill>
                  <a:schemeClr val="bg2">
                    <a:lumMod val="20000"/>
                    <a:lumOff val="80000"/>
                  </a:schemeClr>
                </a:solidFill>
              </a:defRPr>
            </a:lvl1pPr>
          </a:lstStyle>
          <a:p>
            <a:pPr lvl="0"/>
            <a:r>
              <a:rPr lang="en-US" dirty="0"/>
              <a:t>Insert sub text</a:t>
            </a:r>
          </a:p>
        </p:txBody>
      </p:sp>
      <p:sp>
        <p:nvSpPr>
          <p:cNvPr id="5" name="Picture Placeholder 4"/>
          <p:cNvSpPr>
            <a:spLocks noGrp="1"/>
          </p:cNvSpPr>
          <p:nvPr>
            <p:ph type="pic" sz="quarter" idx="13"/>
          </p:nvPr>
        </p:nvSpPr>
        <p:spPr>
          <a:xfrm>
            <a:off x="0" y="0"/>
            <a:ext cx="9144000" cy="3333750"/>
          </a:xfrm>
        </p:spPr>
        <p:txBody>
          <a:bodyPr/>
          <a:lstStyle/>
          <a:p>
            <a:r>
              <a:rPr lang="en-US"/>
              <a:t>Drag picture to placeholder or click icon to add</a:t>
            </a:r>
          </a:p>
        </p:txBody>
      </p:sp>
      <p:sp>
        <p:nvSpPr>
          <p:cNvPr id="9" name="Slide Number Placeholder 5">
            <a:extLst>
              <a:ext uri="{FF2B5EF4-FFF2-40B4-BE49-F238E27FC236}">
                <a16:creationId xmlns:a16="http://schemas.microsoft.com/office/drawing/2014/main" id="{BD7E2D29-8510-8D43-9502-458D3D71BEB0}"/>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1"/>
                </a:solidFill>
                <a:latin typeface="+mn-lt"/>
              </a:rPr>
              <a:pPr algn="r"/>
              <a:t>‹#›</a:t>
            </a:fld>
            <a:endParaRPr lang="en-US" sz="900" dirty="0">
              <a:solidFill>
                <a:schemeClr val="bg1"/>
              </a:solidFill>
              <a:latin typeface="+mn-lt"/>
            </a:endParaRPr>
          </a:p>
        </p:txBody>
      </p:sp>
      <p:sp>
        <p:nvSpPr>
          <p:cNvPr id="2" name="Footer Placeholder 1">
            <a:extLst>
              <a:ext uri="{FF2B5EF4-FFF2-40B4-BE49-F238E27FC236}">
                <a16:creationId xmlns:a16="http://schemas.microsoft.com/office/drawing/2014/main" id="{CC4EDE8F-4CE8-3B46-9C2F-C9D4265E891E}"/>
              </a:ext>
            </a:extLst>
          </p:cNvPr>
          <p:cNvSpPr>
            <a:spLocks noGrp="1"/>
          </p:cNvSpPr>
          <p:nvPr>
            <p:ph type="ftr" sz="quarter" idx="14"/>
          </p:nvPr>
        </p:nvSpPr>
        <p:spPr/>
        <p:txBody>
          <a:bodyPr/>
          <a:lstStyle>
            <a:lvl1pPr>
              <a:defRPr>
                <a:solidFill>
                  <a:schemeClr val="bg1"/>
                </a:solidFill>
              </a:defRPr>
            </a:lvl1pPr>
          </a:lstStyle>
          <a:p>
            <a:r>
              <a:rPr lang="en-US"/>
              <a:t>Meeting Name  |  Meeting Date</a:t>
            </a:r>
            <a:endParaRPr lang="en-US" dirty="0"/>
          </a:p>
        </p:txBody>
      </p:sp>
      <p:pic>
        <p:nvPicPr>
          <p:cNvPr id="10" name="Picture 9">
            <a:extLst>
              <a:ext uri="{FF2B5EF4-FFF2-40B4-BE49-F238E27FC236}">
                <a16:creationId xmlns:a16="http://schemas.microsoft.com/office/drawing/2014/main" id="{A9510EE1-CD7A-1B4D-91F4-3263012B166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596900" y="5803900"/>
            <a:ext cx="2128823" cy="638078"/>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theme" Target="../theme/theme1.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0.xml"/><Relationship Id="rId2" Type="http://schemas.openxmlformats.org/officeDocument/2006/relationships/slideLayout" Target="../slideLayouts/slideLayout49.xml"/><Relationship Id="rId1" Type="http://schemas.openxmlformats.org/officeDocument/2006/relationships/slideLayout" Target="../slideLayouts/slideLayout48.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4EC1AD93-FDB0-DE4D-96C9-AB89B36F9711}"/>
              </a:ext>
            </a:extLst>
          </p:cNvPr>
          <p:cNvSpPr>
            <a:spLocks noGrp="1"/>
          </p:cNvSpPr>
          <p:nvPr>
            <p:ph type="ftr" sz="quarter" idx="3"/>
          </p:nvPr>
        </p:nvSpPr>
        <p:spPr>
          <a:xfrm>
            <a:off x="5460382" y="6204299"/>
            <a:ext cx="3086100"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dirty="0">
                <a:solidFill>
                  <a:schemeClr val="tx1"/>
                </a:solidFill>
              </a:rPr>
              <a:t>Meeting Name  |  Meeting Date</a:t>
            </a:r>
          </a:p>
        </p:txBody>
      </p:sp>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695" r:id="rId1"/>
    <p:sldLayoutId id="2147483809" r:id="rId2"/>
    <p:sldLayoutId id="2147483738" r:id="rId3"/>
    <p:sldLayoutId id="2147483736" r:id="rId4"/>
    <p:sldLayoutId id="2147483737" r:id="rId5"/>
    <p:sldLayoutId id="2147483739" r:id="rId6"/>
    <p:sldLayoutId id="2147483771" r:id="rId7"/>
    <p:sldLayoutId id="2147483772" r:id="rId8"/>
    <p:sldLayoutId id="2147483773" r:id="rId9"/>
    <p:sldLayoutId id="2147483774" r:id="rId10"/>
    <p:sldLayoutId id="2147483775" r:id="rId11"/>
    <p:sldLayoutId id="2147483776" r:id="rId12"/>
    <p:sldLayoutId id="2147483777" r:id="rId13"/>
    <p:sldLayoutId id="2147483778" r:id="rId14"/>
    <p:sldLayoutId id="2147483779" r:id="rId15"/>
    <p:sldLayoutId id="2147483780" r:id="rId16"/>
    <p:sldLayoutId id="2147483712" r:id="rId17"/>
    <p:sldLayoutId id="2147483781" r:id="rId18"/>
    <p:sldLayoutId id="2147483782" r:id="rId19"/>
    <p:sldLayoutId id="2147483808" r:id="rId20"/>
    <p:sldLayoutId id="2147483796" r:id="rId21"/>
    <p:sldLayoutId id="2147483797" r:id="rId22"/>
    <p:sldLayoutId id="2147483722" r:id="rId23"/>
    <p:sldLayoutId id="2147483763" r:id="rId24"/>
    <p:sldLayoutId id="2147483791" r:id="rId25"/>
    <p:sldLayoutId id="2147483807" r:id="rId26"/>
    <p:sldLayoutId id="2147483798" r:id="rId27"/>
    <p:sldLayoutId id="2147483799" r:id="rId28"/>
    <p:sldLayoutId id="2147483786" r:id="rId29"/>
    <p:sldLayoutId id="2147483787" r:id="rId30"/>
    <p:sldLayoutId id="2147483733" r:id="rId31"/>
    <p:sldLayoutId id="2147483800" r:id="rId32"/>
    <p:sldLayoutId id="2147483801" r:id="rId33"/>
    <p:sldLayoutId id="2147483802" r:id="rId34"/>
    <p:sldLayoutId id="2147483764" r:id="rId35"/>
    <p:sldLayoutId id="2147483762" r:id="rId36"/>
    <p:sldLayoutId id="2147483790" r:id="rId37"/>
    <p:sldLayoutId id="2147483792" r:id="rId38"/>
    <p:sldLayoutId id="2147483793" r:id="rId39"/>
    <p:sldLayoutId id="2147483794" r:id="rId40"/>
    <p:sldLayoutId id="2147483795" r:id="rId41"/>
    <p:sldLayoutId id="2147483767" r:id="rId42"/>
    <p:sldLayoutId id="2147483803" r:id="rId43"/>
    <p:sldLayoutId id="2147483810" r:id="rId44"/>
    <p:sldLayoutId id="2147483811" r:id="rId45"/>
    <p:sldLayoutId id="2147483816" r:id="rId46"/>
    <p:sldLayoutId id="2147483817" r:id="rId47"/>
  </p:sldLayoutIdLst>
  <p:hf sldNum="0" hdr="0" dt="0"/>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50280308"/>
      </p:ext>
    </p:extLst>
  </p:cSld>
  <p:clrMap bg1="lt1" tx1="dk1" bg2="lt2" tx2="dk2" accent1="accent1" accent2="accent2" accent3="accent3" accent4="accent4" accent5="accent5" accent6="accent6" hlink="hlink" folHlink="folHlink"/>
  <p:sldLayoutIdLst>
    <p:sldLayoutId id="2147483813" r:id="rId1"/>
    <p:sldLayoutId id="2147483814" r:id="rId2"/>
    <p:sldLayoutId id="2147483815" r:id="rId3"/>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openxmlformats.org/officeDocument/2006/relationships/hyperlink" Target="https://doi.org/10.26099/j2ag-mx88" TargetMode="External"/><Relationship Id="rId2" Type="http://schemas.openxmlformats.org/officeDocument/2006/relationships/chart" Target="../charts/chart1.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3" Type="http://schemas.openxmlformats.org/officeDocument/2006/relationships/hyperlink" Target="https://doi.org/10.26099/j2ag-mx88" TargetMode="External"/><Relationship Id="rId2" Type="http://schemas.openxmlformats.org/officeDocument/2006/relationships/chart" Target="../charts/chart2.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hyperlink" Target="https://doi.org/10.26099/j2ag-mx88" TargetMode="Externa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3" Type="http://schemas.openxmlformats.org/officeDocument/2006/relationships/hyperlink" Target="https://doi.org/10.26099/j2ag-mx88" TargetMode="External"/><Relationship Id="rId2" Type="http://schemas.openxmlformats.org/officeDocument/2006/relationships/chart" Target="../charts/chart4.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3" Type="http://schemas.openxmlformats.org/officeDocument/2006/relationships/hyperlink" Target="https://doi.org/10.26099/j2ag-mx88" TargetMode="External"/><Relationship Id="rId2" Type="http://schemas.openxmlformats.org/officeDocument/2006/relationships/chart" Target="../charts/chart5.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29DE843-3D41-334F-8C7A-4F21A49C7F45}"/>
              </a:ext>
            </a:extLst>
          </p:cNvPr>
          <p:cNvSpPr>
            <a:spLocks noGrp="1"/>
          </p:cNvSpPr>
          <p:nvPr>
            <p:ph type="body" sz="quarter" idx="11"/>
          </p:nvPr>
        </p:nvSpPr>
        <p:spPr>
          <a:xfrm>
            <a:off x="652028" y="3747672"/>
            <a:ext cx="6116216" cy="1719677"/>
          </a:xfrm>
        </p:spPr>
        <p:txBody>
          <a:bodyPr vert="horz" lIns="0" tIns="0" rIns="0" bIns="0" rtlCol="0" anchor="t">
            <a:noAutofit/>
          </a:bodyPr>
          <a:lstStyle/>
          <a:p>
            <a:r>
              <a:rPr lang="en-US" sz="1800" dirty="0">
                <a:latin typeface="Lato" panose="020F0502020204030203" pitchFamily="34" charset="0"/>
                <a:ea typeface="Lato" panose="020F0502020204030203" pitchFamily="34" charset="0"/>
                <a:cs typeface="Lato" panose="020F0502020204030203" pitchFamily="34" charset="0"/>
              </a:rPr>
              <a:t>Munira Z. Gunja, Senior Researcher  </a:t>
            </a:r>
          </a:p>
          <a:p>
            <a:r>
              <a:rPr lang="en-US" sz="1800" dirty="0">
                <a:latin typeface="Lato" panose="020F0502020204030203" pitchFamily="34" charset="0"/>
                <a:ea typeface="Lato" panose="020F0502020204030203" pitchFamily="34" charset="0"/>
                <a:cs typeface="Lato" panose="020F0502020204030203" pitchFamily="34" charset="0"/>
              </a:rPr>
              <a:t>International Health Policy and Practice Innovations</a:t>
            </a:r>
          </a:p>
          <a:p>
            <a:endParaRPr lang="en-US" sz="1800" dirty="0">
              <a:latin typeface="Lato" panose="020F0502020204030203" pitchFamily="34" charset="0"/>
              <a:ea typeface="Lato" panose="020F0502020204030203" pitchFamily="34" charset="0"/>
              <a:cs typeface="Lato" panose="020F0502020204030203" pitchFamily="34" charset="0"/>
            </a:endParaRPr>
          </a:p>
          <a:p>
            <a:r>
              <a:rPr lang="en-US" sz="1800" dirty="0">
                <a:latin typeface="Lato" panose="020F0502020204030203" pitchFamily="34" charset="0"/>
                <a:ea typeface="Lato" panose="020F0502020204030203" pitchFamily="34" charset="0"/>
                <a:cs typeface="Lato" panose="020F0502020204030203" pitchFamily="34" charset="0"/>
              </a:rPr>
              <a:t>Wednesday, November 16, 2022</a:t>
            </a:r>
          </a:p>
          <a:p>
            <a:r>
              <a:rPr lang="en-US" sz="1800" dirty="0">
                <a:latin typeface="Lato" panose="020F0502020204030203" pitchFamily="34" charset="0"/>
                <a:ea typeface="Lato" panose="020F0502020204030203" pitchFamily="34" charset="0"/>
                <a:cs typeface="Lato" panose="020F0502020204030203" pitchFamily="34" charset="0"/>
              </a:rPr>
              <a:t>12:00 P.M. E.T.</a:t>
            </a:r>
          </a:p>
        </p:txBody>
      </p:sp>
      <p:sp>
        <p:nvSpPr>
          <p:cNvPr id="3" name="Title 2">
            <a:extLst>
              <a:ext uri="{FF2B5EF4-FFF2-40B4-BE49-F238E27FC236}">
                <a16:creationId xmlns:a16="http://schemas.microsoft.com/office/drawing/2014/main" id="{CE822C9E-1844-4F4B-B265-94D86EC2F9C3}"/>
              </a:ext>
            </a:extLst>
          </p:cNvPr>
          <p:cNvSpPr>
            <a:spLocks noGrp="1"/>
          </p:cNvSpPr>
          <p:nvPr>
            <p:ph type="ctrTitle"/>
          </p:nvPr>
        </p:nvSpPr>
        <p:spPr>
          <a:xfrm>
            <a:off x="652028" y="484311"/>
            <a:ext cx="8279148" cy="2244230"/>
          </a:xfrm>
        </p:spPr>
        <p:txBody>
          <a:bodyPr>
            <a:noAutofit/>
          </a:bodyPr>
          <a:lstStyle/>
          <a:p>
            <a:r>
              <a:rPr lang="en-US" sz="3200" dirty="0"/>
              <a:t>Stressed Out and Burned Out – the Global Primary Care Crisis</a:t>
            </a:r>
            <a:br>
              <a:rPr lang="en-US" sz="2700" dirty="0"/>
            </a:br>
            <a:br>
              <a:rPr lang="en-US" sz="2700" dirty="0"/>
            </a:br>
            <a:r>
              <a:rPr lang="en-US" sz="2000" dirty="0"/>
              <a:t>Findings from the 2022 Commonwealth Fund International Health Policy Survey on Primary Care Physicians </a:t>
            </a:r>
            <a:endParaRPr lang="en-US" sz="2300" dirty="0"/>
          </a:p>
        </p:txBody>
      </p:sp>
      <p:sp>
        <p:nvSpPr>
          <p:cNvPr id="4" name="Subtitle 3">
            <a:extLst>
              <a:ext uri="{FF2B5EF4-FFF2-40B4-BE49-F238E27FC236}">
                <a16:creationId xmlns:a16="http://schemas.microsoft.com/office/drawing/2014/main" id="{6F05F368-8066-204C-9A82-E926E74EC1EC}"/>
              </a:ext>
            </a:extLst>
          </p:cNvPr>
          <p:cNvSpPr>
            <a:spLocks noGrp="1"/>
          </p:cNvSpPr>
          <p:nvPr>
            <p:ph type="subTitle" idx="1"/>
          </p:nvPr>
        </p:nvSpPr>
        <p:spPr>
          <a:xfrm>
            <a:off x="652028" y="2925647"/>
            <a:ext cx="7133854" cy="493860"/>
          </a:xfrm>
        </p:spPr>
        <p:txBody>
          <a:bodyPr>
            <a:normAutofit/>
          </a:bodyPr>
          <a:lstStyle/>
          <a:p>
            <a:r>
              <a:rPr lang="en-US" sz="2000" b="1" dirty="0">
                <a:latin typeface="+mj-lt"/>
                <a:ea typeface="Lato" panose="020F0502020204030203" pitchFamily="34" charset="0"/>
                <a:cs typeface="Lato" panose="020F0502020204030203" pitchFamily="34" charset="0"/>
              </a:rPr>
              <a:t>Media Briefing</a:t>
            </a:r>
          </a:p>
        </p:txBody>
      </p:sp>
    </p:spTree>
    <p:extLst>
      <p:ext uri="{BB962C8B-B14F-4D97-AF65-F5344CB8AC3E}">
        <p14:creationId xmlns:p14="http://schemas.microsoft.com/office/powerpoint/2010/main" val="2551087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21829C5-4163-4DB9-B874-0FB689B60261}"/>
              </a:ext>
            </a:extLst>
          </p:cNvPr>
          <p:cNvSpPr>
            <a:spLocks noGrp="1"/>
          </p:cNvSpPr>
          <p:nvPr>
            <p:ph type="ctrTitle"/>
          </p:nvPr>
        </p:nvSpPr>
        <p:spPr>
          <a:xfrm>
            <a:off x="522659" y="563552"/>
            <a:ext cx="7919047" cy="609395"/>
          </a:xfrm>
        </p:spPr>
        <p:txBody>
          <a:bodyPr>
            <a:normAutofit/>
          </a:bodyPr>
          <a:lstStyle/>
          <a:p>
            <a:r>
              <a:rPr lang="en-US" sz="2800" b="1" dirty="0"/>
              <a:t>Takeaways</a:t>
            </a:r>
            <a:endParaRPr lang="en-US" sz="2800" dirty="0"/>
          </a:p>
        </p:txBody>
      </p:sp>
      <p:sp>
        <p:nvSpPr>
          <p:cNvPr id="3" name="Text Placeholder 2">
            <a:extLst>
              <a:ext uri="{FF2B5EF4-FFF2-40B4-BE49-F238E27FC236}">
                <a16:creationId xmlns:a16="http://schemas.microsoft.com/office/drawing/2014/main" id="{080302EF-23AA-4D6D-B156-7BCCE2BAE776}"/>
              </a:ext>
            </a:extLst>
          </p:cNvPr>
          <p:cNvSpPr>
            <a:spLocks noGrp="1"/>
          </p:cNvSpPr>
          <p:nvPr>
            <p:ph type="body" sz="quarter" idx="16"/>
          </p:nvPr>
        </p:nvSpPr>
        <p:spPr>
          <a:xfrm>
            <a:off x="389218" y="1058750"/>
            <a:ext cx="8545231" cy="4740500"/>
          </a:xfrm>
        </p:spPr>
        <p:txBody>
          <a:bodyPr vert="horz" lIns="0" tIns="0" rIns="0" bIns="0" rtlCol="0" anchor="t">
            <a:noAutofit/>
          </a:bodyPr>
          <a:lstStyle/>
          <a:p>
            <a:pPr marR="0">
              <a:lnSpc>
                <a:spcPct val="107000"/>
              </a:lnSpc>
              <a:spcBef>
                <a:spcPts val="0"/>
              </a:spcBef>
              <a:spcAft>
                <a:spcPts val="0"/>
              </a:spcAft>
            </a:pPr>
            <a:r>
              <a:rPr lang="en-US" dirty="0">
                <a:latin typeface="Lato" panose="020F0502020204030203" pitchFamily="34" charset="0"/>
                <a:ea typeface="Lato" panose="020F0502020204030203" pitchFamily="34" charset="0"/>
                <a:cs typeface="Lato" panose="020F0502020204030203" pitchFamily="34" charset="0"/>
              </a:rPr>
              <a:t>H</a:t>
            </a:r>
            <a:r>
              <a:rPr lang="en-US" dirty="0">
                <a:effectLst/>
                <a:latin typeface="Lato" panose="020F0502020204030203" pitchFamily="34" charset="0"/>
                <a:ea typeface="Lato" panose="020F0502020204030203" pitchFamily="34" charset="0"/>
                <a:cs typeface="Lato" panose="020F0502020204030203" pitchFamily="34" charset="0"/>
              </a:rPr>
              <a:t>ealth systems across the world are facing a primary care crisis with declining quality of care and physically and mentally overburdened physicians, particularly </a:t>
            </a:r>
            <a:r>
              <a:rPr lang="en-US">
                <a:effectLst/>
                <a:latin typeface="Lato" panose="020F0502020204030203" pitchFamily="34" charset="0"/>
                <a:ea typeface="Lato" panose="020F0502020204030203" pitchFamily="34" charset="0"/>
                <a:cs typeface="Lato" panose="020F0502020204030203" pitchFamily="34" charset="0"/>
              </a:rPr>
              <a:t>among younger physicians</a:t>
            </a:r>
            <a:r>
              <a:rPr lang="en-US" dirty="0">
                <a:effectLst/>
                <a:latin typeface="Lato" panose="020F0502020204030203" pitchFamily="34" charset="0"/>
                <a:ea typeface="Lato" panose="020F0502020204030203" pitchFamily="34" charset="0"/>
                <a:cs typeface="Lato" panose="020F0502020204030203" pitchFamily="34" charset="0"/>
              </a:rPr>
              <a:t>. </a:t>
            </a:r>
          </a:p>
          <a:p>
            <a:pPr marR="0">
              <a:lnSpc>
                <a:spcPct val="107000"/>
              </a:lnSpc>
              <a:spcBef>
                <a:spcPts val="0"/>
              </a:spcBef>
              <a:spcAft>
                <a:spcPts val="0"/>
              </a:spcAft>
            </a:pPr>
            <a:endParaRPr lang="en-US" dirty="0">
              <a:latin typeface="Lato" panose="020F0502020204030203" pitchFamily="34" charset="0"/>
              <a:ea typeface="Lato" panose="020F0502020204030203" pitchFamily="34" charset="0"/>
              <a:cs typeface="Lato" panose="020F0502020204030203" pitchFamily="34" charset="0"/>
            </a:endParaRPr>
          </a:p>
          <a:p>
            <a:pPr>
              <a:lnSpc>
                <a:spcPct val="107000"/>
              </a:lnSpc>
              <a:spcBef>
                <a:spcPts val="0"/>
              </a:spcBef>
              <a:spcAft>
                <a:spcPts val="0"/>
              </a:spcAft>
            </a:pPr>
            <a:r>
              <a:rPr lang="en-US" sz="2000" dirty="0">
                <a:effectLst/>
                <a:latin typeface="Lato" panose="020F0502020204030203" pitchFamily="34" charset="0"/>
                <a:ea typeface="Lato" panose="020F0502020204030203" pitchFamily="34" charset="0"/>
                <a:cs typeface="Lato" panose="020F0502020204030203" pitchFamily="34" charset="0"/>
              </a:rPr>
              <a:t>Other countries have made their own investment commitments to ensure their country’s health system is equipped with an adequate supply of primary care physicians who can provide </a:t>
            </a:r>
            <a:r>
              <a:rPr lang="en-US" sz="2000" dirty="0">
                <a:latin typeface="Lato" panose="020F0502020204030203" pitchFamily="34" charset="0"/>
                <a:ea typeface="Lato" panose="020F0502020204030203" pitchFamily="34" charset="0"/>
                <a:cs typeface="Lato" panose="020F0502020204030203" pitchFamily="34" charset="0"/>
              </a:rPr>
              <a:t>high-quality care. </a:t>
            </a:r>
            <a:endParaRPr lang="en-US" sz="2000" dirty="0">
              <a:effectLst/>
              <a:latin typeface="Lato" panose="020F0502020204030203" pitchFamily="34" charset="0"/>
              <a:ea typeface="Lato" panose="020F0502020204030203" pitchFamily="34" charset="0"/>
              <a:cs typeface="Lato" panose="020F0502020204030203" pitchFamily="34" charset="0"/>
            </a:endParaRPr>
          </a:p>
          <a:p>
            <a:pPr marL="0" marR="0" indent="0">
              <a:lnSpc>
                <a:spcPct val="107000"/>
              </a:lnSpc>
              <a:spcBef>
                <a:spcPts val="0"/>
              </a:spcBef>
              <a:spcAft>
                <a:spcPts val="0"/>
              </a:spcAft>
              <a:buNone/>
            </a:pPr>
            <a:endParaRPr lang="en-US" dirty="0">
              <a:effectLst/>
              <a:latin typeface="Lato" panose="020F0502020204030203" pitchFamily="34" charset="0"/>
              <a:ea typeface="Lato" panose="020F0502020204030203" pitchFamily="34" charset="0"/>
              <a:cs typeface="Lato" panose="020F0502020204030203" pitchFamily="34" charset="0"/>
            </a:endParaRPr>
          </a:p>
          <a:p>
            <a:pPr>
              <a:lnSpc>
                <a:spcPct val="107000"/>
              </a:lnSpc>
              <a:spcBef>
                <a:spcPts val="0"/>
              </a:spcBef>
              <a:spcAft>
                <a:spcPts val="0"/>
              </a:spcAft>
            </a:pPr>
            <a:r>
              <a:rPr lang="en-US" dirty="0">
                <a:effectLst/>
                <a:latin typeface="Lato" panose="020F0502020204030203" pitchFamily="34" charset="0"/>
                <a:ea typeface="Lato" panose="020F0502020204030203" pitchFamily="34" charset="0"/>
                <a:cs typeface="Lato" panose="020F0502020204030203" pitchFamily="34" charset="0"/>
              </a:rPr>
              <a:t>Government investment can go a long way: </a:t>
            </a:r>
          </a:p>
          <a:p>
            <a:pPr marL="518917" lvl="2" indent="-347472">
              <a:lnSpc>
                <a:spcPct val="107000"/>
              </a:lnSpc>
              <a:spcBef>
                <a:spcPts val="0"/>
              </a:spcBef>
              <a:spcAft>
                <a:spcPts val="0"/>
              </a:spcAft>
              <a:buFont typeface="Courier New" panose="02070309020205020404" pitchFamily="49" charset="0"/>
              <a:buChar char="o"/>
            </a:pPr>
            <a:r>
              <a:rPr lang="en-US" sz="2000" dirty="0">
                <a:latin typeface="Lato" panose="020F0502020204030203" pitchFamily="34" charset="0"/>
                <a:ea typeface="Lato" panose="020F0502020204030203" pitchFamily="34" charset="0"/>
                <a:cs typeface="Lato" panose="020F0502020204030203" pitchFamily="34" charset="0"/>
              </a:rPr>
              <a:t>Ensuring all PCPs have access to mental health services is critical </a:t>
            </a:r>
          </a:p>
          <a:p>
            <a:pPr marL="518917" lvl="2" indent="-347472">
              <a:lnSpc>
                <a:spcPct val="107000"/>
              </a:lnSpc>
              <a:spcBef>
                <a:spcPts val="0"/>
              </a:spcBef>
              <a:spcAft>
                <a:spcPts val="0"/>
              </a:spcAft>
              <a:buFont typeface="Courier New" panose="02070309020205020404" pitchFamily="49" charset="0"/>
              <a:buChar char="o"/>
            </a:pPr>
            <a:r>
              <a:rPr lang="en-US" sz="2000" dirty="0">
                <a:latin typeface="Lato" panose="020F0502020204030203" pitchFamily="34" charset="0"/>
                <a:ea typeface="Lato" panose="020F0502020204030203" pitchFamily="34" charset="0"/>
                <a:cs typeface="Lato" panose="020F0502020204030203" pitchFamily="34" charset="0"/>
              </a:rPr>
              <a:t>I</a:t>
            </a:r>
            <a:r>
              <a:rPr lang="en-US" sz="2000" dirty="0">
                <a:effectLst/>
                <a:latin typeface="Lato" panose="020F0502020204030203" pitchFamily="34" charset="0"/>
                <a:ea typeface="Lato" panose="020F0502020204030203" pitchFamily="34" charset="0"/>
                <a:cs typeface="Lato" panose="020F0502020204030203" pitchFamily="34" charset="0"/>
              </a:rPr>
              <a:t>ncreasing Medicare and Medicaid reimbursement for primary care services, as well as loan forgiveness programs, can draw more students into the field. </a:t>
            </a:r>
          </a:p>
          <a:p>
            <a:pPr marL="343849" lvl="1" indent="-170815"/>
            <a:endParaRPr lang="en-US" dirty="0"/>
          </a:p>
        </p:txBody>
      </p:sp>
      <p:sp>
        <p:nvSpPr>
          <p:cNvPr id="8" name="Subtitle 1">
            <a:extLst>
              <a:ext uri="{FF2B5EF4-FFF2-40B4-BE49-F238E27FC236}">
                <a16:creationId xmlns:a16="http://schemas.microsoft.com/office/drawing/2014/main" id="{A05E4AA2-1D3F-4DBD-83A8-93E4EF402F86}"/>
              </a:ext>
            </a:extLst>
          </p:cNvPr>
          <p:cNvSpPr>
            <a:spLocks noGrp="1"/>
          </p:cNvSpPr>
          <p:nvPr>
            <p:ph type="subTitle" idx="1"/>
          </p:nvPr>
        </p:nvSpPr>
        <p:spPr>
          <a:xfrm>
            <a:off x="522659" y="223430"/>
            <a:ext cx="7919047" cy="201295"/>
          </a:xfrm>
        </p:spPr>
        <p:txBody>
          <a:bodyPr/>
          <a:lstStyle/>
          <a:p>
            <a:r>
              <a:rPr lang="en-US" dirty="0"/>
              <a:t>MEDIA BRIEFING</a:t>
            </a:r>
          </a:p>
        </p:txBody>
      </p:sp>
    </p:spTree>
    <p:extLst>
      <p:ext uri="{BB962C8B-B14F-4D97-AF65-F5344CB8AC3E}">
        <p14:creationId xmlns:p14="http://schemas.microsoft.com/office/powerpoint/2010/main" val="1021318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21829C5-4163-4DB9-B874-0FB689B60261}"/>
              </a:ext>
            </a:extLst>
          </p:cNvPr>
          <p:cNvSpPr>
            <a:spLocks noGrp="1"/>
          </p:cNvSpPr>
          <p:nvPr>
            <p:ph type="ctrTitle"/>
          </p:nvPr>
        </p:nvSpPr>
        <p:spPr>
          <a:xfrm>
            <a:off x="522659" y="563552"/>
            <a:ext cx="7919047" cy="609395"/>
          </a:xfrm>
        </p:spPr>
        <p:txBody>
          <a:bodyPr>
            <a:normAutofit/>
          </a:bodyPr>
          <a:lstStyle/>
          <a:p>
            <a:r>
              <a:rPr lang="en-US" sz="2800" b="1" dirty="0"/>
              <a:t>Survey highlights</a:t>
            </a:r>
            <a:endParaRPr lang="en-US" sz="2800" dirty="0"/>
          </a:p>
        </p:txBody>
      </p:sp>
      <p:sp>
        <p:nvSpPr>
          <p:cNvPr id="3" name="Text Placeholder 2">
            <a:extLst>
              <a:ext uri="{FF2B5EF4-FFF2-40B4-BE49-F238E27FC236}">
                <a16:creationId xmlns:a16="http://schemas.microsoft.com/office/drawing/2014/main" id="{080302EF-23AA-4D6D-B156-7BCCE2BAE776}"/>
              </a:ext>
            </a:extLst>
          </p:cNvPr>
          <p:cNvSpPr>
            <a:spLocks noGrp="1"/>
          </p:cNvSpPr>
          <p:nvPr>
            <p:ph type="body" sz="quarter" idx="16"/>
          </p:nvPr>
        </p:nvSpPr>
        <p:spPr>
          <a:xfrm>
            <a:off x="374262" y="1058749"/>
            <a:ext cx="8395476" cy="5014879"/>
          </a:xfrm>
        </p:spPr>
        <p:txBody>
          <a:bodyPr vert="horz" lIns="0" tIns="0" rIns="0" bIns="0" rtlCol="0" anchor="t">
            <a:noAutofit/>
          </a:bodyPr>
          <a:lstStyle/>
          <a:p>
            <a:pPr marL="342900" marR="0" lvl="0" indent="-342900">
              <a:lnSpc>
                <a:spcPct val="107000"/>
              </a:lnSpc>
              <a:spcBef>
                <a:spcPts val="0"/>
              </a:spcBef>
              <a:spcAft>
                <a:spcPts val="0"/>
              </a:spcAft>
              <a:buFont typeface="Symbol" panose="05050102010706020507" pitchFamily="18" charset="2"/>
              <a:buChar char=""/>
            </a:pPr>
            <a:r>
              <a:rPr lang="en-US" sz="1800" dirty="0">
                <a:solidFill>
                  <a:schemeClr val="bg2"/>
                </a:solidFill>
                <a:effectLst/>
                <a:latin typeface="Lato" panose="020F0502020204030203" pitchFamily="34" charset="0"/>
                <a:ea typeface="Lato" panose="020F0502020204030203" pitchFamily="34" charset="0"/>
                <a:cs typeface="Lato" panose="020F0502020204030203" pitchFamily="34" charset="0"/>
              </a:rPr>
              <a:t>Physician workload: </a:t>
            </a:r>
            <a:r>
              <a:rPr lang="en-US" sz="1800" dirty="0">
                <a:effectLst/>
                <a:latin typeface="Lato" panose="020F0502020204030203" pitchFamily="34" charset="0"/>
                <a:ea typeface="Lato" panose="020F0502020204030203" pitchFamily="34" charset="0"/>
                <a:cs typeface="Lato" panose="020F0502020204030203" pitchFamily="34" charset="0"/>
              </a:rPr>
              <a:t>Across the 10 high-income countries included in this study, most primary care physicians reported increases in their workload since the beginning of the pandemic.</a:t>
            </a:r>
          </a:p>
          <a:p>
            <a:pPr marL="0" marR="0" lvl="0" indent="0">
              <a:lnSpc>
                <a:spcPct val="107000"/>
              </a:lnSpc>
              <a:spcBef>
                <a:spcPts val="0"/>
              </a:spcBef>
              <a:spcAft>
                <a:spcPts val="0"/>
              </a:spcAft>
              <a:buNone/>
            </a:pPr>
            <a:endParaRPr lang="en-US" sz="1800" dirty="0">
              <a:effectLst/>
              <a:latin typeface="Lato" panose="020F0502020204030203" pitchFamily="34" charset="0"/>
              <a:ea typeface="Lato" panose="020F0502020204030203" pitchFamily="34" charset="0"/>
              <a:cs typeface="Lato" panose="020F0502020204030203"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chemeClr val="bg2"/>
                </a:solidFill>
                <a:effectLst/>
                <a:latin typeface="Lato" panose="020F0502020204030203" pitchFamily="34" charset="0"/>
                <a:ea typeface="Lato" panose="020F0502020204030203" pitchFamily="34" charset="0"/>
                <a:cs typeface="Lato" panose="020F0502020204030203" pitchFamily="34" charset="0"/>
              </a:rPr>
              <a:t>Burnout</a:t>
            </a:r>
            <a:r>
              <a:rPr lang="en-US" sz="1800" dirty="0">
                <a:effectLst/>
                <a:latin typeface="Lato" panose="020F0502020204030203" pitchFamily="34" charset="0"/>
                <a:ea typeface="Lato" panose="020F0502020204030203" pitchFamily="34" charset="0"/>
                <a:cs typeface="Lato" panose="020F0502020204030203" pitchFamily="34" charset="0"/>
              </a:rPr>
              <a:t>: Younger </a:t>
            </a:r>
            <a:r>
              <a:rPr lang="en-US" sz="1800" dirty="0">
                <a:latin typeface="Lato" panose="020F0502020204030203" pitchFamily="34" charset="0"/>
                <a:ea typeface="Lato" panose="020F0502020204030203" pitchFamily="34" charset="0"/>
                <a:cs typeface="Lato" panose="020F0502020204030203" pitchFamily="34" charset="0"/>
              </a:rPr>
              <a:t>primary care </a:t>
            </a:r>
            <a:r>
              <a:rPr lang="en-US" sz="1800" dirty="0">
                <a:effectLst/>
                <a:latin typeface="Lato" panose="020F0502020204030203" pitchFamily="34" charset="0"/>
                <a:ea typeface="Lato" panose="020F0502020204030203" pitchFamily="34" charset="0"/>
                <a:cs typeface="Lato" panose="020F0502020204030203" pitchFamily="34" charset="0"/>
              </a:rPr>
              <a:t>physicians were more likely to feel burnout compared to older physicians</a:t>
            </a:r>
          </a:p>
          <a:p>
            <a:pPr marL="342900" marR="0" lvl="0" indent="-342900">
              <a:lnSpc>
                <a:spcPct val="107000"/>
              </a:lnSpc>
              <a:spcBef>
                <a:spcPts val="0"/>
              </a:spcBef>
              <a:spcAft>
                <a:spcPts val="0"/>
              </a:spcAft>
              <a:buFont typeface="Symbol" panose="05050102010706020507" pitchFamily="18" charset="2"/>
              <a:buChar char=""/>
            </a:pPr>
            <a:endParaRPr lang="en-US" sz="1800" dirty="0">
              <a:latin typeface="Lato" panose="020F0502020204030203" pitchFamily="34" charset="0"/>
              <a:ea typeface="Lato" panose="020F0502020204030203" pitchFamily="34" charset="0"/>
              <a:cs typeface="Lato" panose="020F0502020204030203"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chemeClr val="bg2"/>
                </a:solidFill>
                <a:effectLst/>
                <a:latin typeface="Lato" panose="020F0502020204030203" pitchFamily="34" charset="0"/>
                <a:ea typeface="Lato" panose="020F0502020204030203" pitchFamily="34" charset="0"/>
                <a:cs typeface="Lato" panose="020F0502020204030203" pitchFamily="34" charset="0"/>
              </a:rPr>
              <a:t>Mental health</a:t>
            </a:r>
            <a:r>
              <a:rPr lang="en-US" sz="1800" dirty="0">
                <a:effectLst/>
                <a:latin typeface="Lato" panose="020F0502020204030203" pitchFamily="34" charset="0"/>
                <a:ea typeface="Lato" panose="020F0502020204030203" pitchFamily="34" charset="0"/>
                <a:cs typeface="Lato" panose="020F0502020204030203" pitchFamily="34" charset="0"/>
              </a:rPr>
              <a:t>: Few primary care physicians with emotional distress, regardless of age, sought medical attention for their mental health needs </a:t>
            </a:r>
          </a:p>
          <a:p>
            <a:pPr marL="342900" marR="0" lvl="0" indent="-342900">
              <a:lnSpc>
                <a:spcPct val="107000"/>
              </a:lnSpc>
              <a:spcBef>
                <a:spcPts val="0"/>
              </a:spcBef>
              <a:spcAft>
                <a:spcPts val="0"/>
              </a:spcAft>
              <a:buFont typeface="Symbol" panose="05050102010706020507" pitchFamily="18" charset="2"/>
              <a:buChar char=""/>
            </a:pPr>
            <a:endParaRPr lang="en-US" sz="1800" dirty="0">
              <a:effectLst/>
              <a:latin typeface="Lato" panose="020F0502020204030203" pitchFamily="34" charset="0"/>
              <a:ea typeface="Lato" panose="020F0502020204030203" pitchFamily="34" charset="0"/>
              <a:cs typeface="Lato" panose="020F0502020204030203"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chemeClr val="bg2"/>
                </a:solidFill>
                <a:effectLst/>
                <a:latin typeface="Lato" panose="020F0502020204030203" pitchFamily="34" charset="0"/>
                <a:ea typeface="Lato" panose="020F0502020204030203" pitchFamily="34" charset="0"/>
                <a:cs typeface="Lato" panose="020F0502020204030203" pitchFamily="34" charset="0"/>
              </a:rPr>
              <a:t>Quality of care: </a:t>
            </a:r>
            <a:r>
              <a:rPr lang="en-US" sz="1800" dirty="0">
                <a:effectLst/>
                <a:latin typeface="Lato" panose="020F0502020204030203" pitchFamily="34" charset="0"/>
                <a:ea typeface="Lato" panose="020F0502020204030203" pitchFamily="34" charset="0"/>
                <a:cs typeface="Lato" panose="020F0502020204030203" pitchFamily="34" charset="0"/>
              </a:rPr>
              <a:t>Primary care physicians who experienced stress, emotional distress, or burnout reported declines in the quality of care they provide.</a:t>
            </a:r>
          </a:p>
          <a:p>
            <a:pPr marL="0" marR="0" lvl="0" indent="0">
              <a:lnSpc>
                <a:spcPct val="107000"/>
              </a:lnSpc>
              <a:spcBef>
                <a:spcPts val="0"/>
              </a:spcBef>
              <a:spcAft>
                <a:spcPts val="0"/>
              </a:spcAft>
              <a:buNone/>
            </a:pPr>
            <a:endParaRPr lang="en-US" sz="1800" dirty="0">
              <a:effectLst/>
              <a:latin typeface="Lato" panose="020F0502020204030203" pitchFamily="34" charset="0"/>
              <a:ea typeface="Lato" panose="020F0502020204030203" pitchFamily="34" charset="0"/>
              <a:cs typeface="Lato" panose="020F0502020204030203" pitchFamily="34" charset="0"/>
            </a:endParaRPr>
          </a:p>
          <a:p>
            <a:pPr marL="342900" marR="0" lvl="0" indent="-342900">
              <a:lnSpc>
                <a:spcPct val="107000"/>
              </a:lnSpc>
              <a:spcBef>
                <a:spcPts val="0"/>
              </a:spcBef>
              <a:spcAft>
                <a:spcPts val="800"/>
              </a:spcAft>
              <a:buFont typeface="Symbol" panose="05050102010706020507" pitchFamily="18" charset="2"/>
              <a:buChar char=""/>
            </a:pPr>
            <a:r>
              <a:rPr lang="en-US" sz="1800" dirty="0">
                <a:solidFill>
                  <a:schemeClr val="bg2"/>
                </a:solidFill>
                <a:effectLst/>
                <a:latin typeface="Lato" panose="020F0502020204030203" pitchFamily="34" charset="0"/>
                <a:ea typeface="Lato" panose="020F0502020204030203" pitchFamily="34" charset="0"/>
                <a:cs typeface="Lato" panose="020F0502020204030203" pitchFamily="34" charset="0"/>
              </a:rPr>
              <a:t>Workforce in crisis: </a:t>
            </a:r>
            <a:r>
              <a:rPr lang="en-US" sz="1800" dirty="0">
                <a:effectLst/>
                <a:latin typeface="Lato" panose="020F0502020204030203" pitchFamily="34" charset="0"/>
                <a:ea typeface="Lato" panose="020F0502020204030203" pitchFamily="34" charset="0"/>
                <a:cs typeface="Lato" panose="020F0502020204030203" pitchFamily="34" charset="0"/>
              </a:rPr>
              <a:t>More than half of older </a:t>
            </a:r>
            <a:r>
              <a:rPr lang="en-US" sz="1800" dirty="0">
                <a:latin typeface="Lato" panose="020F0502020204030203" pitchFamily="34" charset="0"/>
                <a:ea typeface="Lato" panose="020F0502020204030203" pitchFamily="34" charset="0"/>
                <a:cs typeface="Lato" panose="020F0502020204030203" pitchFamily="34" charset="0"/>
              </a:rPr>
              <a:t>primary care </a:t>
            </a:r>
            <a:r>
              <a:rPr lang="en-US" sz="1800" dirty="0">
                <a:effectLst/>
                <a:latin typeface="Lato" panose="020F0502020204030203" pitchFamily="34" charset="0"/>
                <a:ea typeface="Lato" panose="020F0502020204030203" pitchFamily="34" charset="0"/>
                <a:cs typeface="Lato" panose="020F0502020204030203" pitchFamily="34" charset="0"/>
              </a:rPr>
              <a:t>physicians in most countries reported they would stop seeing patients within the next three years, leaving a primary care workforce made up of younger, more stressed, and burned-out physicians.</a:t>
            </a:r>
          </a:p>
          <a:p>
            <a:pPr marL="170815" indent="-170815"/>
            <a:endParaRPr lang="en-US" sz="1800" dirty="0"/>
          </a:p>
          <a:p>
            <a:pPr marL="170815" indent="-170815"/>
            <a:endParaRPr lang="en-US" sz="1800" dirty="0"/>
          </a:p>
        </p:txBody>
      </p:sp>
      <p:sp>
        <p:nvSpPr>
          <p:cNvPr id="8" name="Subtitle 1">
            <a:extLst>
              <a:ext uri="{FF2B5EF4-FFF2-40B4-BE49-F238E27FC236}">
                <a16:creationId xmlns:a16="http://schemas.microsoft.com/office/drawing/2014/main" id="{A05E4AA2-1D3F-4DBD-83A8-93E4EF402F86}"/>
              </a:ext>
            </a:extLst>
          </p:cNvPr>
          <p:cNvSpPr>
            <a:spLocks noGrp="1"/>
          </p:cNvSpPr>
          <p:nvPr>
            <p:ph type="subTitle" idx="1"/>
          </p:nvPr>
        </p:nvSpPr>
        <p:spPr>
          <a:xfrm>
            <a:off x="522659" y="223430"/>
            <a:ext cx="7919047" cy="201295"/>
          </a:xfrm>
        </p:spPr>
        <p:txBody>
          <a:bodyPr/>
          <a:lstStyle/>
          <a:p>
            <a:r>
              <a:rPr lang="en-US" dirty="0"/>
              <a:t>MEDIA BRIEFING</a:t>
            </a:r>
          </a:p>
        </p:txBody>
      </p:sp>
    </p:spTree>
    <p:extLst>
      <p:ext uri="{BB962C8B-B14F-4D97-AF65-F5344CB8AC3E}">
        <p14:creationId xmlns:p14="http://schemas.microsoft.com/office/powerpoint/2010/main" val="574459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21829C5-4163-4DB9-B874-0FB689B60261}"/>
              </a:ext>
            </a:extLst>
          </p:cNvPr>
          <p:cNvSpPr>
            <a:spLocks noGrp="1"/>
          </p:cNvSpPr>
          <p:nvPr>
            <p:ph type="ctrTitle"/>
          </p:nvPr>
        </p:nvSpPr>
        <p:spPr>
          <a:xfrm>
            <a:off x="627434" y="669106"/>
            <a:ext cx="7919047" cy="666545"/>
          </a:xfrm>
        </p:spPr>
        <p:txBody>
          <a:bodyPr>
            <a:normAutofit/>
          </a:bodyPr>
          <a:lstStyle/>
          <a:p>
            <a:r>
              <a:rPr lang="en-US" sz="2800" dirty="0"/>
              <a:t>How we conducted this study</a:t>
            </a:r>
          </a:p>
        </p:txBody>
      </p:sp>
      <p:sp>
        <p:nvSpPr>
          <p:cNvPr id="3" name="Text Placeholder 2">
            <a:extLst>
              <a:ext uri="{FF2B5EF4-FFF2-40B4-BE49-F238E27FC236}">
                <a16:creationId xmlns:a16="http://schemas.microsoft.com/office/drawing/2014/main" id="{080302EF-23AA-4D6D-B156-7BCCE2BAE776}"/>
              </a:ext>
            </a:extLst>
          </p:cNvPr>
          <p:cNvSpPr>
            <a:spLocks noGrp="1"/>
          </p:cNvSpPr>
          <p:nvPr>
            <p:ph type="body" sz="quarter" idx="16"/>
          </p:nvPr>
        </p:nvSpPr>
        <p:spPr>
          <a:xfrm>
            <a:off x="627434" y="1471748"/>
            <a:ext cx="8181005" cy="4383873"/>
          </a:xfrm>
        </p:spPr>
        <p:txBody>
          <a:bodyPr vert="horz" lIns="0" tIns="0" rIns="0" bIns="0" rtlCol="0" anchor="t">
            <a:normAutofit fontScale="92500" lnSpcReduction="10000"/>
          </a:bodyPr>
          <a:lstStyle/>
          <a:p>
            <a:pPr marL="170815" indent="-170815"/>
            <a:r>
              <a:rPr lang="en-US" dirty="0">
                <a:latin typeface="Lato" panose="020F0502020204030203" pitchFamily="34" charset="0"/>
                <a:ea typeface="Lato" panose="020F0502020204030203" pitchFamily="34" charset="0"/>
                <a:cs typeface="Lato" panose="020F0502020204030203" pitchFamily="34" charset="0"/>
              </a:rPr>
              <a:t>The 2022 Commonwealth Fund International Health Policy Survey on Primary Care Physicians was conducted by U.S. survey research firm SSRS and contractors in other countries from February to September 2022.</a:t>
            </a:r>
          </a:p>
          <a:p>
            <a:pPr marL="170815" indent="-170815"/>
            <a:r>
              <a:rPr lang="en-US" dirty="0">
                <a:latin typeface="Lato" panose="020F0502020204030203" pitchFamily="34" charset="0"/>
                <a:ea typeface="Lato" panose="020F0502020204030203" pitchFamily="34" charset="0"/>
                <a:cs typeface="Lato" panose="020F0502020204030203" pitchFamily="34" charset="0"/>
              </a:rPr>
              <a:t>The goal of the survey to understand the working conditions and experiences faced by primary care physicians during the COVID-19 pandemic </a:t>
            </a:r>
          </a:p>
          <a:p>
            <a:pPr marL="170815" indent="-170815"/>
            <a:r>
              <a:rPr lang="en-US" dirty="0">
                <a:latin typeface="Lato" panose="020F0502020204030203" pitchFamily="34" charset="0"/>
                <a:ea typeface="Lato" panose="020F0502020204030203" pitchFamily="34" charset="0"/>
                <a:cs typeface="Lato" panose="020F0502020204030203" pitchFamily="34" charset="0"/>
              </a:rPr>
              <a:t>A total of 9,526 interviews were completed; final country samples ranged from 321 to 2,092. </a:t>
            </a:r>
          </a:p>
          <a:p>
            <a:pPr marL="170815" indent="-170815"/>
            <a:r>
              <a:rPr lang="en-US" dirty="0">
                <a:latin typeface="Lato" panose="020F0502020204030203" pitchFamily="34" charset="0"/>
                <a:ea typeface="Lato" panose="020F0502020204030203" pitchFamily="34" charset="0"/>
                <a:cs typeface="Lato" panose="020F0502020204030203" pitchFamily="34" charset="0"/>
              </a:rPr>
              <a:t>Countries included are Australia, Canada, France, Germany, the Netherlands, New Zealand, Sweden, Switzerland, the U.K, and the U.S. </a:t>
            </a:r>
          </a:p>
          <a:p>
            <a:pPr marL="0" indent="0">
              <a:buNone/>
            </a:pPr>
            <a:endParaRPr lang="en-US" dirty="0">
              <a:latin typeface="Lato" panose="020F0502020204030203" pitchFamily="34" charset="0"/>
              <a:ea typeface="Lato" panose="020F0502020204030203" pitchFamily="34" charset="0"/>
              <a:cs typeface="Lato" panose="020F0502020204030203" pitchFamily="34" charset="0"/>
            </a:endParaRPr>
          </a:p>
          <a:p>
            <a:pPr marL="0" indent="0">
              <a:buNone/>
            </a:pPr>
            <a:r>
              <a:rPr lang="en-US" dirty="0">
                <a:latin typeface="Lato" panose="020F0502020204030203" pitchFamily="34" charset="0"/>
                <a:ea typeface="Lato" panose="020F0502020204030203" pitchFamily="34" charset="0"/>
                <a:cs typeface="Lato" panose="020F0502020204030203" pitchFamily="34" charset="0"/>
              </a:rPr>
              <a:t>For more details, see “How we conducted this study” section </a:t>
            </a:r>
          </a:p>
          <a:p>
            <a:pPr marL="0" indent="0">
              <a:buNone/>
            </a:pPr>
            <a:endParaRPr lang="en-US" dirty="0"/>
          </a:p>
          <a:p>
            <a:pPr marL="0" indent="0">
              <a:buNone/>
            </a:pPr>
            <a:endParaRPr lang="en-US" dirty="0"/>
          </a:p>
        </p:txBody>
      </p:sp>
      <p:sp>
        <p:nvSpPr>
          <p:cNvPr id="4" name="Subtitle 1">
            <a:extLst>
              <a:ext uri="{FF2B5EF4-FFF2-40B4-BE49-F238E27FC236}">
                <a16:creationId xmlns:a16="http://schemas.microsoft.com/office/drawing/2014/main" id="{B42FAA69-14E9-4FDC-A65F-90CD99EF6AC1}"/>
              </a:ext>
            </a:extLst>
          </p:cNvPr>
          <p:cNvSpPr>
            <a:spLocks noGrp="1"/>
          </p:cNvSpPr>
          <p:nvPr>
            <p:ph type="subTitle" idx="1"/>
          </p:nvPr>
        </p:nvSpPr>
        <p:spPr>
          <a:xfrm>
            <a:off x="627434" y="223430"/>
            <a:ext cx="7919047" cy="201295"/>
          </a:xfrm>
        </p:spPr>
        <p:txBody>
          <a:bodyPr/>
          <a:lstStyle/>
          <a:p>
            <a:r>
              <a:rPr lang="en-US" dirty="0"/>
              <a:t>MEDIA BRIEFING</a:t>
            </a:r>
          </a:p>
        </p:txBody>
      </p:sp>
    </p:spTree>
    <p:extLst>
      <p:ext uri="{BB962C8B-B14F-4D97-AF65-F5344CB8AC3E}">
        <p14:creationId xmlns:p14="http://schemas.microsoft.com/office/powerpoint/2010/main" val="1382371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 Placeholder 4">
            <a:extLst>
              <a:ext uri="{FF2B5EF4-FFF2-40B4-BE49-F238E27FC236}">
                <a16:creationId xmlns:a16="http://schemas.microsoft.com/office/drawing/2014/main" id="{AB4A6CD7-4400-CB9F-AB11-BAF14A4989AD}"/>
              </a:ext>
            </a:extLst>
          </p:cNvPr>
          <p:cNvSpPr txBox="1">
            <a:spLocks/>
          </p:cNvSpPr>
          <p:nvPr/>
        </p:nvSpPr>
        <p:spPr>
          <a:xfrm>
            <a:off x="302459" y="5607123"/>
            <a:ext cx="8616234" cy="447443"/>
          </a:xfrm>
          <a:prstGeom prst="rect">
            <a:avLst/>
          </a:prstGeom>
        </p:spPr>
        <p:txBody>
          <a:bodyPr vert="horz" lIns="0" tIns="0" rIns="0" bIns="0" rtlCol="0" anchor="b" anchorCtr="0">
            <a:noAutofit/>
          </a:bodyPr>
          <a:lstStyle>
            <a:lvl1pPr marL="0" indent="0" algn="l" defTabSz="914378" rtl="0" eaLnBrk="1" latinLnBrk="0" hangingPunct="1">
              <a:lnSpc>
                <a:spcPct val="90000"/>
              </a:lnSpc>
              <a:spcBef>
                <a:spcPts val="0"/>
              </a:spcBef>
              <a:spcAft>
                <a:spcPts val="600"/>
              </a:spcAft>
              <a:buClr>
                <a:schemeClr val="accent1"/>
              </a:buClr>
              <a:buFont typeface="Arial" panose="020B0604020202020204" pitchFamily="34" charset="0"/>
              <a:buNone/>
              <a:defRPr lang="en-US" sz="800" b="0" i="0" kern="800" spc="0" smtClean="0">
                <a:solidFill>
                  <a:schemeClr val="tx1"/>
                </a:solidFill>
                <a:effectLst/>
                <a:latin typeface="Arial" panose="020B0604020202020204" pitchFamily="34" charset="0"/>
                <a:ea typeface="+mn-ea"/>
                <a:cs typeface="Arial" panose="020B0604020202020204" pitchFamily="34" charset="0"/>
              </a:defRPr>
            </a:lvl1pPr>
            <a:lvl2pPr marL="171446" indent="0" algn="l" defTabSz="914378" rtl="0" eaLnBrk="1" latinLnBrk="0" hangingPunct="1">
              <a:spcBef>
                <a:spcPct val="20000"/>
              </a:spcBef>
              <a:buClr>
                <a:schemeClr val="accent1"/>
              </a:buClr>
              <a:buFont typeface="Arial" panose="020B0604020202020204" pitchFamily="34" charset="0"/>
              <a:buNone/>
              <a:defRPr sz="900" b="0" i="0" kern="800">
                <a:solidFill>
                  <a:schemeClr val="tx1"/>
                </a:solidFill>
                <a:latin typeface="Arial" panose="020B0604020202020204" pitchFamily="34" charset="0"/>
                <a:ea typeface="+mn-ea"/>
                <a:cs typeface="Arial" panose="020B0604020202020204" pitchFamily="34" charset="0"/>
              </a:defRPr>
            </a:lvl2pPr>
            <a:lvl3pPr marL="344479" indent="0" algn="l" defTabSz="914378" rtl="0" eaLnBrk="1" latinLnBrk="0" hangingPunct="1">
              <a:spcBef>
                <a:spcPct val="20000"/>
              </a:spcBef>
              <a:buClr>
                <a:schemeClr val="accent1"/>
              </a:buClr>
              <a:buFont typeface="Arial" panose="020B0604020202020204" pitchFamily="34" charset="0"/>
              <a:buNone/>
              <a:defRPr sz="900" b="0" i="0" kern="800">
                <a:solidFill>
                  <a:schemeClr val="tx1"/>
                </a:solidFill>
                <a:latin typeface="Arial" panose="020B0604020202020204" pitchFamily="34" charset="0"/>
                <a:ea typeface="+mn-ea"/>
                <a:cs typeface="Arial" panose="020B0604020202020204" pitchFamily="34" charset="0"/>
              </a:defRPr>
            </a:lvl3pPr>
            <a:lvl4pPr marL="515925" indent="0" algn="l" defTabSz="914378" rtl="0" eaLnBrk="1" latinLnBrk="0" hangingPunct="1">
              <a:spcBef>
                <a:spcPct val="20000"/>
              </a:spcBef>
              <a:buClr>
                <a:schemeClr val="accent1"/>
              </a:buClr>
              <a:buFont typeface="Arial" panose="020B0604020202020204" pitchFamily="34" charset="0"/>
              <a:buNone/>
              <a:defRPr sz="900" b="0" i="0" kern="800">
                <a:solidFill>
                  <a:schemeClr val="tx1"/>
                </a:solidFill>
                <a:latin typeface="Arial" panose="020B0604020202020204" pitchFamily="34" charset="0"/>
                <a:ea typeface="+mn-ea"/>
                <a:cs typeface="Arial" panose="020B0604020202020204" pitchFamily="34" charset="0"/>
              </a:defRPr>
            </a:lvl4pPr>
            <a:lvl5pPr marL="687371" indent="0" algn="l" defTabSz="914378" rtl="0" eaLnBrk="1" latinLnBrk="0" hangingPunct="1">
              <a:spcBef>
                <a:spcPct val="20000"/>
              </a:spcBef>
              <a:buClr>
                <a:schemeClr val="accent1"/>
              </a:buClr>
              <a:buFont typeface="Arial" panose="020B0604020202020204" pitchFamily="34" charset="0"/>
              <a:buNone/>
              <a:defRPr sz="900" b="0" i="0" kern="800">
                <a:solidFill>
                  <a:schemeClr val="tx1"/>
                </a:solidFill>
                <a:latin typeface="Arial" panose="020B0604020202020204" pitchFamily="34" charset="0"/>
                <a:ea typeface="+mn-ea"/>
                <a:cs typeface="Arial" panose="020B0604020202020204" pitchFamily="34" charset="0"/>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378" rtl="0" eaLnBrk="1" fontAlgn="auto" latinLnBrk="0" hangingPunct="1">
              <a:lnSpc>
                <a:spcPct val="100000"/>
              </a:lnSpc>
              <a:spcBef>
                <a:spcPts val="0"/>
              </a:spcBef>
              <a:spcAft>
                <a:spcPts val="200"/>
              </a:spcAft>
              <a:buClr>
                <a:srgbClr val="115479"/>
              </a:buClr>
              <a:buSzTx/>
              <a:buFont typeface="Arial" panose="020B0604020202020204" pitchFamily="34" charset="0"/>
              <a:buNone/>
              <a:tabLst/>
              <a:defRPr/>
            </a:pPr>
            <a:r>
              <a:rPr kumimoji="0" lang="en-US" sz="800" b="0" i="0" u="none" strike="noStrike" kern="800" cap="none" spc="0" normalizeH="0" baseline="0" noProof="0" dirty="0">
                <a:ln>
                  <a:noFill/>
                </a:ln>
                <a:effectLst/>
                <a:uLnTx/>
                <a:uFillTx/>
                <a:latin typeface="Arial" panose="020B0604020202020204" pitchFamily="34" charset="0"/>
                <a:ea typeface="+mn-ea"/>
                <a:cs typeface="Arial" panose="020B0604020202020204" pitchFamily="34" charset="0"/>
              </a:rPr>
              <a:t>* Statistically significant differences compared to US or comparator bar at p&lt;.05 level.</a:t>
            </a:r>
          </a:p>
          <a:p>
            <a:pPr marL="0" marR="0" lvl="0" indent="0" algn="l" defTabSz="914378" rtl="0" eaLnBrk="1" fontAlgn="auto" latinLnBrk="0" hangingPunct="1">
              <a:lnSpc>
                <a:spcPct val="100000"/>
              </a:lnSpc>
              <a:spcBef>
                <a:spcPts val="0"/>
              </a:spcBef>
              <a:spcAft>
                <a:spcPts val="200"/>
              </a:spcAft>
              <a:buClr>
                <a:srgbClr val="115479"/>
              </a:buClr>
              <a:buSzTx/>
              <a:buFont typeface="Arial" panose="020B0604020202020204" pitchFamily="34" charset="0"/>
              <a:buNone/>
              <a:tabLst/>
              <a:defRPr/>
            </a:pPr>
            <a:r>
              <a:rPr kumimoji="0" lang="en-US" sz="800" b="0" i="0" u="none" strike="noStrike" kern="800" cap="none" spc="0" normalizeH="0" baseline="0" noProof="0" dirty="0">
                <a:ln>
                  <a:noFill/>
                </a:ln>
                <a:effectLst/>
                <a:uLnTx/>
                <a:uFillTx/>
                <a:latin typeface="Arial" panose="020B0604020202020204" pitchFamily="34" charset="0"/>
                <a:ea typeface="+mn-ea"/>
                <a:cs typeface="Arial" panose="020B0604020202020204" pitchFamily="34" charset="0"/>
              </a:rPr>
              <a:t>Data: Commonwealth Fund International Health Policy Survey of Primary Care Physicians (2022).</a:t>
            </a:r>
          </a:p>
        </p:txBody>
      </p:sp>
      <p:sp>
        <p:nvSpPr>
          <p:cNvPr id="21" name="Title 1">
            <a:extLst>
              <a:ext uri="{FF2B5EF4-FFF2-40B4-BE49-F238E27FC236}">
                <a16:creationId xmlns:a16="http://schemas.microsoft.com/office/drawing/2014/main" id="{5FE7B2E5-36C0-A337-1355-EEAE01038A95}"/>
              </a:ext>
            </a:extLst>
          </p:cNvPr>
          <p:cNvSpPr txBox="1">
            <a:spLocks/>
          </p:cNvSpPr>
          <p:nvPr/>
        </p:nvSpPr>
        <p:spPr>
          <a:xfrm>
            <a:off x="302459" y="157787"/>
            <a:ext cx="9000999" cy="985213"/>
          </a:xfrm>
          <a:prstGeom prst="rect">
            <a:avLst/>
          </a:prstGeom>
        </p:spPr>
        <p:txBody>
          <a:bodyPr vert="horz" lIns="0" tIns="0" rIns="0" bIns="0" rtlCol="0" anchor="ctr" anchorCtr="0">
            <a:noAutofit/>
          </a:bodyPr>
          <a:lstStyle>
            <a:lvl1pPr algn="l" defTabSz="914378" rtl="0" eaLnBrk="1" latinLnBrk="0" hangingPunct="1">
              <a:lnSpc>
                <a:spcPct val="100000"/>
              </a:lnSpc>
              <a:spcBef>
                <a:spcPct val="0"/>
              </a:spcBef>
              <a:buNone/>
              <a:defRPr sz="1800" b="0" i="0" kern="800" spc="0">
                <a:solidFill>
                  <a:schemeClr val="bg1"/>
                </a:solidFill>
                <a:latin typeface="Georgia" panose="02040502050405020303" pitchFamily="18" charset="0"/>
                <a:ea typeface="+mj-ea"/>
                <a:cs typeface="+mj-cs"/>
              </a:defRPr>
            </a:lvl1pPr>
          </a:lstStyle>
          <a:p>
            <a:pPr marL="0" marR="0" lvl="0" indent="0" algn="l" defTabSz="914378" rtl="0" eaLnBrk="1" fontAlgn="auto" latinLnBrk="0" hangingPunct="1">
              <a:lnSpc>
                <a:spcPct val="90000"/>
              </a:lnSpc>
              <a:spcBef>
                <a:spcPct val="0"/>
              </a:spcBef>
              <a:spcAft>
                <a:spcPts val="0"/>
              </a:spcAft>
              <a:buClrTx/>
              <a:buSzTx/>
              <a:buFontTx/>
              <a:buNone/>
              <a:tabLst/>
              <a:defRPr/>
            </a:pPr>
            <a:r>
              <a:rPr kumimoji="0" lang="en-US" sz="2000" b="0" i="0" u="none" strike="noStrike" kern="800" cap="none" spc="-50" normalizeH="0" baseline="0" noProof="0">
                <a:ln>
                  <a:noFill/>
                </a:ln>
                <a:solidFill>
                  <a:schemeClr val="tx1"/>
                </a:solidFill>
                <a:effectLst/>
                <a:uLnTx/>
                <a:uFillTx/>
                <a:latin typeface="Georgia" panose="02040502050405020303" pitchFamily="18" charset="0"/>
                <a:ea typeface="+mj-ea"/>
                <a:cs typeface="+mj-cs"/>
              </a:rPr>
              <a:t>More than half of primary care physicians in all countries said their workload has increased since the pandemic began.</a:t>
            </a:r>
            <a:endParaRPr kumimoji="0" lang="en-US" sz="2000" b="0" i="0" u="none" strike="noStrike" kern="800" cap="none" spc="-50" normalizeH="0" baseline="0" noProof="0" dirty="0">
              <a:ln>
                <a:noFill/>
              </a:ln>
              <a:solidFill>
                <a:schemeClr val="tx1"/>
              </a:solidFill>
              <a:effectLst/>
              <a:uLnTx/>
              <a:uFillTx/>
              <a:latin typeface="Georgia" panose="02040502050405020303" pitchFamily="18" charset="0"/>
              <a:ea typeface="+mj-ea"/>
              <a:cs typeface="+mj-cs"/>
            </a:endParaRPr>
          </a:p>
        </p:txBody>
      </p:sp>
      <p:graphicFrame>
        <p:nvGraphicFramePr>
          <p:cNvPr id="22" name="Chart Placeholder 5">
            <a:extLst>
              <a:ext uri="{FF2B5EF4-FFF2-40B4-BE49-F238E27FC236}">
                <a16:creationId xmlns:a16="http://schemas.microsoft.com/office/drawing/2014/main" id="{935912F4-D444-5DDB-EAC0-FC81BFCD93F3}"/>
              </a:ext>
            </a:extLst>
          </p:cNvPr>
          <p:cNvGraphicFramePr>
            <a:graphicFrameLocks/>
          </p:cNvGraphicFramePr>
          <p:nvPr>
            <p:extLst>
              <p:ext uri="{D42A27DB-BD31-4B8C-83A1-F6EECF244321}">
                <p14:modId xmlns:p14="http://schemas.microsoft.com/office/powerpoint/2010/main" val="1799414906"/>
              </p:ext>
            </p:extLst>
          </p:nvPr>
        </p:nvGraphicFramePr>
        <p:xfrm>
          <a:off x="261999" y="1974425"/>
          <a:ext cx="8997695" cy="3772264"/>
        </p:xfrm>
        <a:graphic>
          <a:graphicData uri="http://schemas.openxmlformats.org/drawingml/2006/chart">
            <c:chart xmlns:c="http://schemas.openxmlformats.org/drawingml/2006/chart" xmlns:r="http://schemas.openxmlformats.org/officeDocument/2006/relationships" r:id="rId2"/>
          </a:graphicData>
        </a:graphic>
      </p:graphicFrame>
      <p:sp>
        <p:nvSpPr>
          <p:cNvPr id="23" name="Text Placeholder 15">
            <a:extLst>
              <a:ext uri="{FF2B5EF4-FFF2-40B4-BE49-F238E27FC236}">
                <a16:creationId xmlns:a16="http://schemas.microsoft.com/office/drawing/2014/main" id="{75F06D3E-1E30-D308-72A2-6DD7C2E8C0D2}"/>
              </a:ext>
            </a:extLst>
          </p:cNvPr>
          <p:cNvSpPr txBox="1">
            <a:spLocks/>
          </p:cNvSpPr>
          <p:nvPr/>
        </p:nvSpPr>
        <p:spPr>
          <a:xfrm>
            <a:off x="265767" y="1300788"/>
            <a:ext cx="8997696" cy="365760"/>
          </a:xfrm>
          <a:prstGeom prst="rect">
            <a:avLst/>
          </a:prstGeom>
        </p:spPr>
        <p:txBody>
          <a:bodyPr vert="horz" lIns="0" tIns="0" rIns="0" bIns="0" rtlCol="0" anchor="t" anchorCtr="0">
            <a:no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a:buClr>
                <a:srgbClr val="115479"/>
              </a:buClr>
              <a:defRPr/>
            </a:pPr>
            <a:r>
              <a:rPr lang="en-US" sz="1200" i="1">
                <a:latin typeface="Arial" panose="020B0604020202020204"/>
              </a:rPr>
              <a:t>Percentage of primary care physicians who said their workload “increased somewhat” or “increased a lot” compared to </a:t>
            </a:r>
            <a:br>
              <a:rPr lang="en-US" sz="1200" i="1">
                <a:latin typeface="Arial" panose="020B0604020202020204"/>
              </a:rPr>
            </a:br>
            <a:r>
              <a:rPr lang="en-US" sz="1200" i="1">
                <a:latin typeface="Arial" panose="020B0604020202020204"/>
              </a:rPr>
              <a:t>before COVID-19</a:t>
            </a:r>
          </a:p>
        </p:txBody>
      </p:sp>
      <p:sp>
        <p:nvSpPr>
          <p:cNvPr id="24" name="TextBox 23">
            <a:extLst>
              <a:ext uri="{FF2B5EF4-FFF2-40B4-BE49-F238E27FC236}">
                <a16:creationId xmlns:a16="http://schemas.microsoft.com/office/drawing/2014/main" id="{1CCBBD58-F0C0-417B-E65E-077372594904}"/>
              </a:ext>
            </a:extLst>
          </p:cNvPr>
          <p:cNvSpPr txBox="1"/>
          <p:nvPr/>
        </p:nvSpPr>
        <p:spPr>
          <a:xfrm>
            <a:off x="2092936" y="6346298"/>
            <a:ext cx="6041414" cy="246221"/>
          </a:xfrm>
          <a:prstGeom prst="rect">
            <a:avLst/>
          </a:prstGeom>
          <a:noFill/>
        </p:spPr>
        <p:txBody>
          <a:bodyPr wrap="square" lIns="0" tIns="0" rIns="0" bIns="0" rtlCol="0" anchor="ctr" anchorCtr="0">
            <a:spAutoFit/>
          </a:bodyPr>
          <a:lstStyle/>
          <a:p>
            <a:pPr marL="0" marR="0" indent="0" algn="l" defTabSz="914355" rtl="0" eaLnBrk="1" fontAlgn="auto" latinLnBrk="0" hangingPunct="1">
              <a:lnSpc>
                <a:spcPct val="100000"/>
              </a:lnSpc>
              <a:spcBef>
                <a:spcPts val="0"/>
              </a:spcBef>
              <a:spcAft>
                <a:spcPts val="0"/>
              </a:spcAft>
              <a:buClrTx/>
              <a:buSzTx/>
              <a:buFontTx/>
              <a:buNone/>
              <a:tabLst/>
              <a:defRPr/>
            </a:pPr>
            <a:r>
              <a:rPr lang="en-US" sz="800" b="0" i="0" dirty="0">
                <a:latin typeface="Arial" panose="020B0604020202020204" pitchFamily="34" charset="0"/>
                <a:cs typeface="Arial" panose="020B0604020202020204" pitchFamily="34" charset="0"/>
              </a:rPr>
              <a:t>Source: Munira Gunja et al., </a:t>
            </a:r>
            <a:r>
              <a:rPr lang="en-US" sz="800" b="0" i="1" dirty="0">
                <a:latin typeface="Arial" panose="020B0604020202020204" pitchFamily="34" charset="0"/>
                <a:cs typeface="Arial" panose="020B0604020202020204" pitchFamily="34" charset="0"/>
              </a:rPr>
              <a:t>Stressed Out and Burned Out: The Global Primary Care Crisis — Findings from the 2022 International Health Policy Survey of Primary Care Physicians</a:t>
            </a:r>
            <a:r>
              <a:rPr lang="en-US" sz="800" b="0" i="0" dirty="0">
                <a:latin typeface="Arial" panose="020B0604020202020204" pitchFamily="34" charset="0"/>
                <a:cs typeface="Arial" panose="020B0604020202020204" pitchFamily="34" charset="0"/>
              </a:rPr>
              <a:t> (Commonwealth Fund, Nov. 2022). </a:t>
            </a:r>
            <a:r>
              <a:rPr lang="en-US" sz="800" b="0" i="0" dirty="0">
                <a:solidFill>
                  <a:srgbClr val="65A59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https://doi.org/10.26099/j2ag-mx88</a:t>
            </a:r>
            <a:endParaRPr lang="en-US" sz="800" b="0" i="0" dirty="0">
              <a:solidFill>
                <a:srgbClr val="65A59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6616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15AFF96-D366-ECD8-9203-EE015E5DC9CD}"/>
              </a:ext>
            </a:extLst>
          </p:cNvPr>
          <p:cNvSpPr/>
          <p:nvPr/>
        </p:nvSpPr>
        <p:spPr>
          <a:xfrm>
            <a:off x="6257925" y="2171700"/>
            <a:ext cx="1009650" cy="3076575"/>
          </a:xfrm>
          <a:prstGeom prst="rect">
            <a:avLst/>
          </a:prstGeom>
          <a:solidFill>
            <a:schemeClr val="bg2">
              <a:lumMod val="60000"/>
              <a:lumOff val="40000"/>
              <a:alpha val="31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 Placeholder 4">
            <a:extLst>
              <a:ext uri="{FF2B5EF4-FFF2-40B4-BE49-F238E27FC236}">
                <a16:creationId xmlns:a16="http://schemas.microsoft.com/office/drawing/2014/main" id="{A1B8F4F9-695E-454E-29C7-022F0D22CED7}"/>
              </a:ext>
            </a:extLst>
          </p:cNvPr>
          <p:cNvSpPr txBox="1">
            <a:spLocks/>
          </p:cNvSpPr>
          <p:nvPr/>
        </p:nvSpPr>
        <p:spPr>
          <a:xfrm>
            <a:off x="328676" y="5248275"/>
            <a:ext cx="8615299" cy="819151"/>
          </a:xfrm>
          <a:prstGeom prst="rect">
            <a:avLst/>
          </a:prstGeom>
        </p:spPr>
        <p:txBody>
          <a:bodyPr vert="horz" lIns="0" tIns="0" rIns="0" bIns="0" rtlCol="0" anchor="b" anchorCtr="0">
            <a:noAutofit/>
          </a:bodyPr>
          <a:lstStyle>
            <a:lvl1pPr marL="0" indent="0" algn="l" defTabSz="914378" rtl="0" eaLnBrk="1" latinLnBrk="0" hangingPunct="1">
              <a:lnSpc>
                <a:spcPct val="90000"/>
              </a:lnSpc>
              <a:spcBef>
                <a:spcPts val="0"/>
              </a:spcBef>
              <a:spcAft>
                <a:spcPts val="600"/>
              </a:spcAft>
              <a:buClr>
                <a:schemeClr val="accent1"/>
              </a:buClr>
              <a:buFont typeface="Arial" panose="020B0604020202020204" pitchFamily="34" charset="0"/>
              <a:buNone/>
              <a:defRPr lang="en-US" sz="800" b="0" i="0" kern="800" spc="0" smtClean="0">
                <a:solidFill>
                  <a:schemeClr val="tx1"/>
                </a:solidFill>
                <a:effectLst/>
                <a:latin typeface="Arial" panose="020B0604020202020204" pitchFamily="34" charset="0"/>
                <a:ea typeface="+mn-ea"/>
                <a:cs typeface="Arial" panose="020B0604020202020204" pitchFamily="34" charset="0"/>
              </a:defRPr>
            </a:lvl1pPr>
            <a:lvl2pPr marL="171446" indent="0" algn="l" defTabSz="914378" rtl="0" eaLnBrk="1" latinLnBrk="0" hangingPunct="1">
              <a:spcBef>
                <a:spcPct val="20000"/>
              </a:spcBef>
              <a:buClr>
                <a:schemeClr val="accent1"/>
              </a:buClr>
              <a:buFont typeface="Arial" panose="020B0604020202020204" pitchFamily="34" charset="0"/>
              <a:buNone/>
              <a:defRPr sz="900" b="0" i="0" kern="800">
                <a:solidFill>
                  <a:schemeClr val="tx1"/>
                </a:solidFill>
                <a:latin typeface="Arial" panose="020B0604020202020204" pitchFamily="34" charset="0"/>
                <a:ea typeface="+mn-ea"/>
                <a:cs typeface="Arial" panose="020B0604020202020204" pitchFamily="34" charset="0"/>
              </a:defRPr>
            </a:lvl2pPr>
            <a:lvl3pPr marL="344479" indent="0" algn="l" defTabSz="914378" rtl="0" eaLnBrk="1" latinLnBrk="0" hangingPunct="1">
              <a:spcBef>
                <a:spcPct val="20000"/>
              </a:spcBef>
              <a:buClr>
                <a:schemeClr val="accent1"/>
              </a:buClr>
              <a:buFont typeface="Arial" panose="020B0604020202020204" pitchFamily="34" charset="0"/>
              <a:buNone/>
              <a:defRPr sz="900" b="0" i="0" kern="800">
                <a:solidFill>
                  <a:schemeClr val="tx1"/>
                </a:solidFill>
                <a:latin typeface="Arial" panose="020B0604020202020204" pitchFamily="34" charset="0"/>
                <a:ea typeface="+mn-ea"/>
                <a:cs typeface="Arial" panose="020B0604020202020204" pitchFamily="34" charset="0"/>
              </a:defRPr>
            </a:lvl3pPr>
            <a:lvl4pPr marL="515925" indent="0" algn="l" defTabSz="914378" rtl="0" eaLnBrk="1" latinLnBrk="0" hangingPunct="1">
              <a:spcBef>
                <a:spcPct val="20000"/>
              </a:spcBef>
              <a:buClr>
                <a:schemeClr val="accent1"/>
              </a:buClr>
              <a:buFont typeface="Arial" panose="020B0604020202020204" pitchFamily="34" charset="0"/>
              <a:buNone/>
              <a:defRPr sz="900" b="0" i="0" kern="800">
                <a:solidFill>
                  <a:schemeClr val="tx1"/>
                </a:solidFill>
                <a:latin typeface="Arial" panose="020B0604020202020204" pitchFamily="34" charset="0"/>
                <a:ea typeface="+mn-ea"/>
                <a:cs typeface="Arial" panose="020B0604020202020204" pitchFamily="34" charset="0"/>
              </a:defRPr>
            </a:lvl4pPr>
            <a:lvl5pPr marL="687371" indent="0" algn="l" defTabSz="914378" rtl="0" eaLnBrk="1" latinLnBrk="0" hangingPunct="1">
              <a:spcBef>
                <a:spcPct val="20000"/>
              </a:spcBef>
              <a:buClr>
                <a:schemeClr val="accent1"/>
              </a:buClr>
              <a:buFont typeface="Arial" panose="020B0604020202020204" pitchFamily="34" charset="0"/>
              <a:buNone/>
              <a:defRPr sz="900" b="0" i="0" kern="800">
                <a:solidFill>
                  <a:schemeClr val="tx1"/>
                </a:solidFill>
                <a:latin typeface="Arial" panose="020B0604020202020204" pitchFamily="34" charset="0"/>
                <a:ea typeface="+mn-ea"/>
                <a:cs typeface="Arial" panose="020B0604020202020204" pitchFamily="34" charset="0"/>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378" rtl="0" eaLnBrk="1" fontAlgn="auto" latinLnBrk="0" hangingPunct="1">
              <a:lnSpc>
                <a:spcPct val="100000"/>
              </a:lnSpc>
              <a:spcBef>
                <a:spcPts val="0"/>
              </a:spcBef>
              <a:spcAft>
                <a:spcPts val="200"/>
              </a:spcAft>
              <a:buClr>
                <a:srgbClr val="115479"/>
              </a:buClr>
              <a:buSzTx/>
              <a:buFont typeface="Arial" panose="020B0604020202020204" pitchFamily="34" charset="0"/>
              <a:buNone/>
              <a:tabLst>
                <a:tab pos="-771525" algn="l"/>
                <a:tab pos="-685800" algn="l"/>
                <a:tab pos="-342900" algn="l"/>
                <a:tab pos="136208" algn="l"/>
                <a:tab pos="408146" algn="l"/>
                <a:tab pos="611981" algn="l"/>
                <a:tab pos="685800" algn="l"/>
                <a:tab pos="889635" algn="l"/>
                <a:tab pos="1093946" algn="l"/>
                <a:tab pos="1297781" algn="l"/>
                <a:tab pos="1502093" algn="l"/>
                <a:tab pos="1705928" algn="l"/>
                <a:tab pos="1909763" algn="l"/>
                <a:tab pos="2114074" algn="l"/>
                <a:tab pos="2317909" algn="l"/>
                <a:tab pos="2522220" algn="l"/>
                <a:tab pos="2726055" algn="l"/>
                <a:tab pos="2929890" algn="l"/>
                <a:tab pos="3134201" algn="l"/>
                <a:tab pos="3338036" algn="l"/>
                <a:tab pos="3542348" algn="l"/>
                <a:tab pos="3746183" algn="l"/>
                <a:tab pos="3950018" algn="l"/>
                <a:tab pos="4154329" algn="l"/>
                <a:tab pos="4358164" algn="l"/>
                <a:tab pos="4562475" algn="l"/>
                <a:tab pos="4766310" algn="l"/>
                <a:tab pos="4970145" algn="l"/>
                <a:tab pos="5174456" algn="l"/>
                <a:tab pos="5378291" algn="l"/>
                <a:tab pos="5582603" algn="l"/>
                <a:tab pos="5786438" algn="l"/>
              </a:tabLst>
              <a:defRPr/>
            </a:pPr>
            <a:r>
              <a:rPr kumimoji="0" lang="en-US" sz="800" b="0" i="0" u="none" strike="noStrike" kern="800" cap="none" spc="0" normalizeH="0" baseline="0" noProof="0" dirty="0">
                <a:ln>
                  <a:noFill/>
                </a:ln>
                <a:solidFill>
                  <a:srgbClr val="1A1A1A"/>
                </a:solidFill>
                <a:effectLst/>
                <a:uLnTx/>
                <a:uFillTx/>
                <a:latin typeface="Arial" panose="020B0604020202020204" pitchFamily="34" charset="0"/>
                <a:ea typeface="MS Mincho" panose="02020609040205080304" pitchFamily="49" charset="-128"/>
                <a:cs typeface="Arial" panose="020B0604020202020204" pitchFamily="34" charset="0"/>
              </a:rPr>
              <a:t>^ The survey asked physicians if they agreed with the following statements: 1) “I am definitely burning out and have one or more symptoms of burnout, such as physical and emotional exhaustion”;</a:t>
            </a:r>
            <a:br>
              <a:rPr kumimoji="0" lang="en-US" sz="800" b="0" i="0" u="none" strike="noStrike" kern="800" cap="none" spc="0" normalizeH="0" baseline="0" noProof="0" dirty="0">
                <a:ln>
                  <a:noFill/>
                </a:ln>
                <a:solidFill>
                  <a:srgbClr val="1A1A1A"/>
                </a:solidFill>
                <a:effectLst/>
                <a:uLnTx/>
                <a:uFillTx/>
                <a:latin typeface="Arial" panose="020B0604020202020204" pitchFamily="34" charset="0"/>
                <a:ea typeface="MS Mincho" panose="02020609040205080304" pitchFamily="49" charset="-128"/>
                <a:cs typeface="Arial" panose="020B0604020202020204" pitchFamily="34" charset="0"/>
              </a:rPr>
            </a:br>
            <a:r>
              <a:rPr kumimoji="0" lang="en-US" sz="800" b="0" i="0" u="none" strike="noStrike" kern="800" cap="none" spc="0" normalizeH="0" baseline="0" noProof="0" dirty="0">
                <a:ln>
                  <a:noFill/>
                </a:ln>
                <a:solidFill>
                  <a:srgbClr val="1A1A1A"/>
                </a:solidFill>
                <a:effectLst/>
                <a:uLnTx/>
                <a:uFillTx/>
                <a:latin typeface="Arial" panose="020B0604020202020204" pitchFamily="34" charset="0"/>
                <a:ea typeface="MS Mincho" panose="02020609040205080304" pitchFamily="49" charset="-128"/>
                <a:cs typeface="Arial" panose="020B0604020202020204" pitchFamily="34" charset="0"/>
              </a:rPr>
              <a:t>2) “The symptoms of burnout that I’m experiencing won’t go away. I think about frustration at work a lot”; 3) “I feel completely burned out and often wonder if I can go on. I am at the point where I may need some changes or may need to seek some sort of help.”</a:t>
            </a:r>
          </a:p>
          <a:p>
            <a:pPr marL="0" marR="0" lvl="0" indent="0" algn="l" defTabSz="914378" rtl="0" eaLnBrk="1" fontAlgn="auto" latinLnBrk="0" hangingPunct="1">
              <a:lnSpc>
                <a:spcPct val="100000"/>
              </a:lnSpc>
              <a:spcBef>
                <a:spcPts val="0"/>
              </a:spcBef>
              <a:spcAft>
                <a:spcPts val="200"/>
              </a:spcAft>
              <a:buClr>
                <a:srgbClr val="115479"/>
              </a:buClr>
              <a:buSzTx/>
              <a:buFont typeface="Arial" panose="020B0604020202020204" pitchFamily="34" charset="0"/>
              <a:buNone/>
              <a:tabLst>
                <a:tab pos="-771525" algn="l"/>
                <a:tab pos="-685800" algn="l"/>
                <a:tab pos="-342900" algn="l"/>
                <a:tab pos="136208" algn="l"/>
                <a:tab pos="408146" algn="l"/>
                <a:tab pos="611981" algn="l"/>
                <a:tab pos="685800" algn="l"/>
                <a:tab pos="889635" algn="l"/>
                <a:tab pos="1093946" algn="l"/>
                <a:tab pos="1297781" algn="l"/>
                <a:tab pos="1502093" algn="l"/>
                <a:tab pos="1705928" algn="l"/>
                <a:tab pos="1909763" algn="l"/>
                <a:tab pos="2114074" algn="l"/>
                <a:tab pos="2317909" algn="l"/>
                <a:tab pos="2522220" algn="l"/>
                <a:tab pos="2726055" algn="l"/>
                <a:tab pos="2929890" algn="l"/>
                <a:tab pos="3134201" algn="l"/>
                <a:tab pos="3338036" algn="l"/>
                <a:tab pos="3542348" algn="l"/>
                <a:tab pos="3746183" algn="l"/>
                <a:tab pos="3950018" algn="l"/>
                <a:tab pos="4154329" algn="l"/>
                <a:tab pos="4358164" algn="l"/>
                <a:tab pos="4562475" algn="l"/>
                <a:tab pos="4766310" algn="l"/>
                <a:tab pos="4970145" algn="l"/>
                <a:tab pos="5174456" algn="l"/>
                <a:tab pos="5378291" algn="l"/>
                <a:tab pos="5582603" algn="l"/>
                <a:tab pos="5786438" algn="l"/>
              </a:tabLst>
              <a:defRPr/>
            </a:pPr>
            <a:r>
              <a:rPr kumimoji="0" lang="en-US" sz="800" b="0" i="0" u="none" strike="noStrike" kern="800" cap="none" spc="0" normalizeH="0" baseline="0" noProof="0" dirty="0">
                <a:ln>
                  <a:noFill/>
                </a:ln>
                <a:solidFill>
                  <a:srgbClr val="1A1A1A"/>
                </a:solidFill>
                <a:effectLst/>
                <a:uLnTx/>
                <a:uFillTx/>
                <a:latin typeface="Arial" panose="020B0604020202020204" pitchFamily="34" charset="0"/>
                <a:ea typeface="+mn-ea"/>
                <a:cs typeface="Arial" panose="020B0604020202020204" pitchFamily="34" charset="0"/>
              </a:rPr>
              <a:t>* Statistically significant difference to bar in comparison for within-country stratification analyses at p&lt;.05 level. </a:t>
            </a:r>
          </a:p>
          <a:p>
            <a:pPr marL="0" marR="0" lvl="0" indent="0" algn="l" defTabSz="914378" rtl="0" eaLnBrk="1" fontAlgn="auto" latinLnBrk="0" hangingPunct="1">
              <a:lnSpc>
                <a:spcPct val="100000"/>
              </a:lnSpc>
              <a:spcBef>
                <a:spcPts val="0"/>
              </a:spcBef>
              <a:spcAft>
                <a:spcPts val="200"/>
              </a:spcAft>
              <a:buClr>
                <a:srgbClr val="115479"/>
              </a:buClr>
              <a:buSzTx/>
              <a:buFont typeface="Arial" panose="020B0604020202020204" pitchFamily="34" charset="0"/>
              <a:buNone/>
              <a:tabLst/>
              <a:defRPr/>
            </a:pPr>
            <a:r>
              <a:rPr kumimoji="0" lang="en-US" sz="800" b="0" i="0" u="none" strike="noStrike" kern="800" cap="none" spc="0" normalizeH="0" baseline="0" noProof="0" dirty="0">
                <a:ln>
                  <a:noFill/>
                </a:ln>
                <a:solidFill>
                  <a:srgbClr val="1A1A1A"/>
                </a:solidFill>
                <a:effectLst/>
                <a:uLnTx/>
                <a:uFillTx/>
                <a:latin typeface="Arial" panose="020B0604020202020204" pitchFamily="34" charset="0"/>
                <a:ea typeface="+mn-ea"/>
                <a:cs typeface="Arial" panose="020B0604020202020204" pitchFamily="34" charset="0"/>
              </a:rPr>
              <a:t>Data: Commonwealth Fund International Health Policy Survey of Primary Care Physicians (2022).</a:t>
            </a:r>
          </a:p>
        </p:txBody>
      </p:sp>
      <p:sp>
        <p:nvSpPr>
          <p:cNvPr id="16" name="Title 1">
            <a:extLst>
              <a:ext uri="{FF2B5EF4-FFF2-40B4-BE49-F238E27FC236}">
                <a16:creationId xmlns:a16="http://schemas.microsoft.com/office/drawing/2014/main" id="{52487F4B-BA8F-36DB-94FD-E36F4995103F}"/>
              </a:ext>
            </a:extLst>
          </p:cNvPr>
          <p:cNvSpPr txBox="1">
            <a:spLocks/>
          </p:cNvSpPr>
          <p:nvPr/>
        </p:nvSpPr>
        <p:spPr>
          <a:xfrm>
            <a:off x="323024" y="24843"/>
            <a:ext cx="8697151" cy="985213"/>
          </a:xfrm>
          <a:prstGeom prst="rect">
            <a:avLst/>
          </a:prstGeom>
        </p:spPr>
        <p:txBody>
          <a:bodyPr vert="horz" lIns="0" tIns="0" rIns="0" bIns="0" rtlCol="0" anchor="ctr" anchorCtr="0">
            <a:noAutofit/>
          </a:bodyPr>
          <a:lstStyle>
            <a:lvl1pPr algn="l" defTabSz="914378" rtl="0" eaLnBrk="1" latinLnBrk="0" hangingPunct="1">
              <a:lnSpc>
                <a:spcPct val="100000"/>
              </a:lnSpc>
              <a:spcBef>
                <a:spcPct val="0"/>
              </a:spcBef>
              <a:buNone/>
              <a:defRPr sz="1800" b="0" i="0" kern="800" spc="0">
                <a:solidFill>
                  <a:schemeClr val="bg1"/>
                </a:solidFill>
                <a:latin typeface="Georgia" panose="02040502050405020303" pitchFamily="18" charset="0"/>
                <a:ea typeface="+mj-ea"/>
                <a:cs typeface="+mj-cs"/>
              </a:defRPr>
            </a:lvl1pPr>
          </a:lstStyle>
          <a:p>
            <a:pPr marL="0" marR="0" lvl="0" indent="0" algn="l" defTabSz="914378" rtl="0" eaLnBrk="1" fontAlgn="auto" latinLnBrk="0" hangingPunct="1">
              <a:lnSpc>
                <a:spcPct val="90000"/>
              </a:lnSpc>
              <a:spcBef>
                <a:spcPct val="0"/>
              </a:spcBef>
              <a:spcAft>
                <a:spcPts val="0"/>
              </a:spcAft>
              <a:buClrTx/>
              <a:buSzTx/>
              <a:buFontTx/>
              <a:buNone/>
              <a:tabLst/>
              <a:defRPr/>
            </a:pPr>
            <a:r>
              <a:rPr kumimoji="0" lang="en-US" sz="2000" b="0" i="0" u="none" strike="noStrike" kern="800" cap="none" spc="0" normalizeH="0" baseline="0" noProof="0" dirty="0">
                <a:ln>
                  <a:noFill/>
                </a:ln>
                <a:solidFill>
                  <a:schemeClr val="tx1"/>
                </a:solidFill>
                <a:effectLst/>
                <a:uLnTx/>
                <a:uFillTx/>
                <a:latin typeface="Georgia" panose="02040502050405020303" pitchFamily="18" charset="0"/>
                <a:ea typeface="+mj-ea"/>
                <a:cs typeface="+mj-cs"/>
              </a:rPr>
              <a:t>Younger primary care physicians were generally more likely to report burnout than older physicians; physicians in the Netherlands and Switzerland were least likely to report burnout.</a:t>
            </a:r>
          </a:p>
        </p:txBody>
      </p:sp>
      <p:graphicFrame>
        <p:nvGraphicFramePr>
          <p:cNvPr id="18" name="Chart Placeholder 5">
            <a:extLst>
              <a:ext uri="{FF2B5EF4-FFF2-40B4-BE49-F238E27FC236}">
                <a16:creationId xmlns:a16="http://schemas.microsoft.com/office/drawing/2014/main" id="{4641B648-FFC4-8ABB-1C95-160F64C111D7}"/>
              </a:ext>
            </a:extLst>
          </p:cNvPr>
          <p:cNvGraphicFramePr>
            <a:graphicFrameLocks/>
          </p:cNvGraphicFramePr>
          <p:nvPr>
            <p:extLst>
              <p:ext uri="{D42A27DB-BD31-4B8C-83A1-F6EECF244321}">
                <p14:modId xmlns:p14="http://schemas.microsoft.com/office/powerpoint/2010/main" val="390841541"/>
              </p:ext>
            </p:extLst>
          </p:nvPr>
        </p:nvGraphicFramePr>
        <p:xfrm>
          <a:off x="326327" y="1484151"/>
          <a:ext cx="8693848" cy="3883619"/>
        </p:xfrm>
        <a:graphic>
          <a:graphicData uri="http://schemas.openxmlformats.org/drawingml/2006/chart">
            <c:chart xmlns:c="http://schemas.openxmlformats.org/drawingml/2006/chart" xmlns:r="http://schemas.openxmlformats.org/officeDocument/2006/relationships" r:id="rId2"/>
          </a:graphicData>
        </a:graphic>
      </p:graphicFrame>
      <p:sp>
        <p:nvSpPr>
          <p:cNvPr id="19" name="Text Placeholder 15">
            <a:extLst>
              <a:ext uri="{FF2B5EF4-FFF2-40B4-BE49-F238E27FC236}">
                <a16:creationId xmlns:a16="http://schemas.microsoft.com/office/drawing/2014/main" id="{9A93F06E-781D-B399-5BFF-4AB4AAFFF9A5}"/>
              </a:ext>
            </a:extLst>
          </p:cNvPr>
          <p:cNvSpPr txBox="1">
            <a:spLocks/>
          </p:cNvSpPr>
          <p:nvPr/>
        </p:nvSpPr>
        <p:spPr>
          <a:xfrm>
            <a:off x="330327" y="1091888"/>
            <a:ext cx="8997696" cy="228600"/>
          </a:xfrm>
          <a:prstGeom prst="rect">
            <a:avLst/>
          </a:prstGeom>
        </p:spPr>
        <p:txBody>
          <a:bodyPr vert="horz" lIns="0" tIns="0" rIns="0" bIns="0" rtlCol="0" anchor="t" anchorCtr="0">
            <a:no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a:buClr>
                <a:srgbClr val="115479"/>
              </a:buClr>
              <a:defRPr/>
            </a:pPr>
            <a:r>
              <a:rPr lang="en-US" sz="1200" i="1">
                <a:solidFill>
                  <a:srgbClr val="1A1A1A"/>
                </a:solidFill>
                <a:latin typeface="Arial" panose="020B0604020202020204"/>
              </a:rPr>
              <a:t>Percentage of primary care physicians who said they were burned out^</a:t>
            </a:r>
          </a:p>
        </p:txBody>
      </p:sp>
      <p:sp>
        <p:nvSpPr>
          <p:cNvPr id="20" name="TextBox 19">
            <a:extLst>
              <a:ext uri="{FF2B5EF4-FFF2-40B4-BE49-F238E27FC236}">
                <a16:creationId xmlns:a16="http://schemas.microsoft.com/office/drawing/2014/main" id="{B84E0A2B-DF48-473D-BAB5-4F54C8D6C036}"/>
              </a:ext>
            </a:extLst>
          </p:cNvPr>
          <p:cNvSpPr txBox="1"/>
          <p:nvPr/>
        </p:nvSpPr>
        <p:spPr>
          <a:xfrm>
            <a:off x="2092936" y="6346298"/>
            <a:ext cx="6041414" cy="246221"/>
          </a:xfrm>
          <a:prstGeom prst="rect">
            <a:avLst/>
          </a:prstGeom>
          <a:noFill/>
        </p:spPr>
        <p:txBody>
          <a:bodyPr wrap="square" lIns="0" tIns="0" rIns="0" bIns="0" rtlCol="0" anchor="ctr" anchorCtr="0">
            <a:spAutoFit/>
          </a:bodyPr>
          <a:lstStyle/>
          <a:p>
            <a:pPr marL="0" marR="0" indent="0" algn="l" defTabSz="914355" rtl="0" eaLnBrk="1" fontAlgn="auto" latinLnBrk="0" hangingPunct="1">
              <a:lnSpc>
                <a:spcPct val="100000"/>
              </a:lnSpc>
              <a:spcBef>
                <a:spcPts val="0"/>
              </a:spcBef>
              <a:spcAft>
                <a:spcPts val="0"/>
              </a:spcAft>
              <a:buClrTx/>
              <a:buSzTx/>
              <a:buFontTx/>
              <a:buNone/>
              <a:tabLst/>
              <a:defRPr/>
            </a:pPr>
            <a:r>
              <a:rPr lang="en-US" sz="800" b="0" i="0" dirty="0">
                <a:latin typeface="Arial" panose="020B0604020202020204" pitchFamily="34" charset="0"/>
                <a:cs typeface="Arial" panose="020B0604020202020204" pitchFamily="34" charset="0"/>
              </a:rPr>
              <a:t>Source: Munira Gunja et al., </a:t>
            </a:r>
            <a:r>
              <a:rPr lang="en-US" sz="800" b="0" i="1" dirty="0">
                <a:latin typeface="Arial" panose="020B0604020202020204" pitchFamily="34" charset="0"/>
                <a:cs typeface="Arial" panose="020B0604020202020204" pitchFamily="34" charset="0"/>
              </a:rPr>
              <a:t>Stressed Out and Burned Out: The Global Primary Care Crisis — Findings from the 2022 International Health Policy Survey of Primary Care Physicians</a:t>
            </a:r>
            <a:r>
              <a:rPr lang="en-US" sz="800" b="0" i="0" dirty="0">
                <a:latin typeface="Arial" panose="020B0604020202020204" pitchFamily="34" charset="0"/>
                <a:cs typeface="Arial" panose="020B0604020202020204" pitchFamily="34" charset="0"/>
              </a:rPr>
              <a:t> (Commonwealth Fund, Nov. 2022). </a:t>
            </a:r>
            <a:r>
              <a:rPr lang="en-US" sz="800" b="0" i="0" dirty="0">
                <a:solidFill>
                  <a:srgbClr val="65A59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https://doi.org/10.26099/j2ag-mx88</a:t>
            </a:r>
            <a:endParaRPr lang="en-US" sz="800" b="0" i="0" dirty="0">
              <a:solidFill>
                <a:srgbClr val="65A59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009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a:extLst>
              <a:ext uri="{FF2B5EF4-FFF2-40B4-BE49-F238E27FC236}">
                <a16:creationId xmlns:a16="http://schemas.microsoft.com/office/drawing/2014/main" id="{B84E0A2B-DF48-473D-BAB5-4F54C8D6C036}"/>
              </a:ext>
            </a:extLst>
          </p:cNvPr>
          <p:cNvSpPr txBox="1"/>
          <p:nvPr/>
        </p:nvSpPr>
        <p:spPr>
          <a:xfrm>
            <a:off x="2092936" y="6346298"/>
            <a:ext cx="6041414" cy="246221"/>
          </a:xfrm>
          <a:prstGeom prst="rect">
            <a:avLst/>
          </a:prstGeom>
          <a:noFill/>
        </p:spPr>
        <p:txBody>
          <a:bodyPr wrap="square" lIns="0" tIns="0" rIns="0" bIns="0" rtlCol="0" anchor="ctr" anchorCtr="0">
            <a:spAutoFit/>
          </a:bodyPr>
          <a:lstStyle/>
          <a:p>
            <a:pPr marL="0" marR="0" indent="0" algn="l" defTabSz="914355" rtl="0" eaLnBrk="1" fontAlgn="auto" latinLnBrk="0" hangingPunct="1">
              <a:lnSpc>
                <a:spcPct val="100000"/>
              </a:lnSpc>
              <a:spcBef>
                <a:spcPts val="0"/>
              </a:spcBef>
              <a:spcAft>
                <a:spcPts val="0"/>
              </a:spcAft>
              <a:buClrTx/>
              <a:buSzTx/>
              <a:buFontTx/>
              <a:buNone/>
              <a:tabLst/>
              <a:defRPr/>
            </a:pPr>
            <a:r>
              <a:rPr lang="en-US" sz="800" b="0" i="0" dirty="0">
                <a:latin typeface="Arial" panose="020B0604020202020204" pitchFamily="34" charset="0"/>
                <a:cs typeface="Arial" panose="020B0604020202020204" pitchFamily="34" charset="0"/>
              </a:rPr>
              <a:t>Source: Munira Gunja et al., </a:t>
            </a:r>
            <a:r>
              <a:rPr lang="en-US" sz="800" b="0" i="1" dirty="0">
                <a:latin typeface="Arial" panose="020B0604020202020204" pitchFamily="34" charset="0"/>
                <a:cs typeface="Arial" panose="020B0604020202020204" pitchFamily="34" charset="0"/>
              </a:rPr>
              <a:t>Stressed Out and Burned Out: The Global Primary Care Crisis — Findings from the 2022 International Health Policy Survey of Primary Care Physicians</a:t>
            </a:r>
            <a:r>
              <a:rPr lang="en-US" sz="800" b="0" i="0" dirty="0">
                <a:latin typeface="Arial" panose="020B0604020202020204" pitchFamily="34" charset="0"/>
                <a:cs typeface="Arial" panose="020B0604020202020204" pitchFamily="34" charset="0"/>
              </a:rPr>
              <a:t> (Commonwealth Fund, Nov. 2022). </a:t>
            </a:r>
            <a:r>
              <a:rPr lang="en-US" sz="800" b="0" i="0" dirty="0">
                <a:solidFill>
                  <a:srgbClr val="65A59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https://doi.org/10.26099/j2ag-mx88</a:t>
            </a:r>
            <a:endParaRPr lang="en-US" sz="800" b="0" i="0" dirty="0">
              <a:solidFill>
                <a:srgbClr val="65A591"/>
              </a:solidFill>
              <a:latin typeface="Arial" panose="020B0604020202020204" pitchFamily="34" charset="0"/>
              <a:cs typeface="Arial" panose="020B0604020202020204" pitchFamily="34" charset="0"/>
            </a:endParaRPr>
          </a:p>
        </p:txBody>
      </p:sp>
      <p:sp>
        <p:nvSpPr>
          <p:cNvPr id="2" name="Text Placeholder 4">
            <a:extLst>
              <a:ext uri="{FF2B5EF4-FFF2-40B4-BE49-F238E27FC236}">
                <a16:creationId xmlns:a16="http://schemas.microsoft.com/office/drawing/2014/main" id="{8D162C72-CFC2-B70A-8750-E00DEBF0A204}"/>
              </a:ext>
            </a:extLst>
          </p:cNvPr>
          <p:cNvSpPr txBox="1">
            <a:spLocks/>
          </p:cNvSpPr>
          <p:nvPr/>
        </p:nvSpPr>
        <p:spPr>
          <a:xfrm>
            <a:off x="320232" y="5717286"/>
            <a:ext cx="7738649" cy="324873"/>
          </a:xfrm>
          <a:prstGeom prst="rect">
            <a:avLst/>
          </a:prstGeom>
        </p:spPr>
        <p:txBody>
          <a:bodyPr vert="horz" lIns="0" tIns="0" rIns="0" bIns="0" rtlCol="0" anchor="b" anchorCtr="0">
            <a:noAutofit/>
          </a:bodyPr>
          <a:lstStyle>
            <a:lvl1pPr marL="0" indent="0" algn="l" defTabSz="914378" rtl="0" eaLnBrk="1" latinLnBrk="0" hangingPunct="1">
              <a:lnSpc>
                <a:spcPct val="90000"/>
              </a:lnSpc>
              <a:spcBef>
                <a:spcPts val="0"/>
              </a:spcBef>
              <a:spcAft>
                <a:spcPts val="600"/>
              </a:spcAft>
              <a:buClr>
                <a:schemeClr val="accent1"/>
              </a:buClr>
              <a:buFont typeface="Arial" panose="020B0604020202020204" pitchFamily="34" charset="0"/>
              <a:buNone/>
              <a:defRPr lang="en-US" sz="800" b="0" i="0" kern="800" spc="0" smtClean="0">
                <a:solidFill>
                  <a:schemeClr val="tx1"/>
                </a:solidFill>
                <a:effectLst/>
                <a:latin typeface="Arial" panose="020B0604020202020204" pitchFamily="34" charset="0"/>
                <a:ea typeface="+mn-ea"/>
                <a:cs typeface="Arial" panose="020B0604020202020204" pitchFamily="34" charset="0"/>
              </a:defRPr>
            </a:lvl1pPr>
            <a:lvl2pPr marL="171446" indent="0" algn="l" defTabSz="914378" rtl="0" eaLnBrk="1" latinLnBrk="0" hangingPunct="1">
              <a:spcBef>
                <a:spcPct val="20000"/>
              </a:spcBef>
              <a:buClr>
                <a:schemeClr val="accent1"/>
              </a:buClr>
              <a:buFont typeface="Arial" panose="020B0604020202020204" pitchFamily="34" charset="0"/>
              <a:buNone/>
              <a:defRPr sz="900" b="0" i="0" kern="800">
                <a:solidFill>
                  <a:schemeClr val="tx1"/>
                </a:solidFill>
                <a:latin typeface="Arial" panose="020B0604020202020204" pitchFamily="34" charset="0"/>
                <a:ea typeface="+mn-ea"/>
                <a:cs typeface="Arial" panose="020B0604020202020204" pitchFamily="34" charset="0"/>
              </a:defRPr>
            </a:lvl2pPr>
            <a:lvl3pPr marL="344479" indent="0" algn="l" defTabSz="914378" rtl="0" eaLnBrk="1" latinLnBrk="0" hangingPunct="1">
              <a:spcBef>
                <a:spcPct val="20000"/>
              </a:spcBef>
              <a:buClr>
                <a:schemeClr val="accent1"/>
              </a:buClr>
              <a:buFont typeface="Arial" panose="020B0604020202020204" pitchFamily="34" charset="0"/>
              <a:buNone/>
              <a:defRPr sz="900" b="0" i="0" kern="800">
                <a:solidFill>
                  <a:schemeClr val="tx1"/>
                </a:solidFill>
                <a:latin typeface="Arial" panose="020B0604020202020204" pitchFamily="34" charset="0"/>
                <a:ea typeface="+mn-ea"/>
                <a:cs typeface="Arial" panose="020B0604020202020204" pitchFamily="34" charset="0"/>
              </a:defRPr>
            </a:lvl3pPr>
            <a:lvl4pPr marL="515925" indent="0" algn="l" defTabSz="914378" rtl="0" eaLnBrk="1" latinLnBrk="0" hangingPunct="1">
              <a:spcBef>
                <a:spcPct val="20000"/>
              </a:spcBef>
              <a:buClr>
                <a:schemeClr val="accent1"/>
              </a:buClr>
              <a:buFont typeface="Arial" panose="020B0604020202020204" pitchFamily="34" charset="0"/>
              <a:buNone/>
              <a:defRPr sz="900" b="0" i="0" kern="800">
                <a:solidFill>
                  <a:schemeClr val="tx1"/>
                </a:solidFill>
                <a:latin typeface="Arial" panose="020B0604020202020204" pitchFamily="34" charset="0"/>
                <a:ea typeface="+mn-ea"/>
                <a:cs typeface="Arial" panose="020B0604020202020204" pitchFamily="34" charset="0"/>
              </a:defRPr>
            </a:lvl4pPr>
            <a:lvl5pPr marL="687371" indent="0" algn="l" defTabSz="914378" rtl="0" eaLnBrk="1" latinLnBrk="0" hangingPunct="1">
              <a:spcBef>
                <a:spcPct val="20000"/>
              </a:spcBef>
              <a:buClr>
                <a:schemeClr val="accent1"/>
              </a:buClr>
              <a:buFont typeface="Arial" panose="020B0604020202020204" pitchFamily="34" charset="0"/>
              <a:buNone/>
              <a:defRPr sz="900" b="0" i="0" kern="800">
                <a:solidFill>
                  <a:schemeClr val="tx1"/>
                </a:solidFill>
                <a:latin typeface="Arial" panose="020B0604020202020204" pitchFamily="34" charset="0"/>
                <a:ea typeface="+mn-ea"/>
                <a:cs typeface="Arial" panose="020B0604020202020204" pitchFamily="34" charset="0"/>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378" rtl="0" eaLnBrk="1" fontAlgn="auto" latinLnBrk="0" hangingPunct="1">
              <a:lnSpc>
                <a:spcPct val="100000"/>
              </a:lnSpc>
              <a:spcBef>
                <a:spcPts val="0"/>
              </a:spcBef>
              <a:spcAft>
                <a:spcPts val="200"/>
              </a:spcAft>
              <a:buClr>
                <a:srgbClr val="115479"/>
              </a:buClr>
              <a:buSzTx/>
              <a:buFont typeface="Arial" panose="020B0604020202020204" pitchFamily="34" charset="0"/>
              <a:buNone/>
              <a:tabLst/>
              <a:defRPr/>
            </a:pPr>
            <a:r>
              <a:rPr kumimoji="0" lang="en-US" sz="800" b="0" i="0" u="none" strike="noStrike" kern="800" cap="none" spc="0" normalizeH="0" baseline="0" noProof="0" dirty="0">
                <a:ln>
                  <a:noFill/>
                </a:ln>
                <a:solidFill>
                  <a:srgbClr val="1A1A1A"/>
                </a:solidFill>
                <a:effectLst/>
                <a:uLnTx/>
                <a:uFillTx/>
                <a:latin typeface="Arial" panose="020B0604020202020204" pitchFamily="34" charset="0"/>
                <a:ea typeface="+mn-ea"/>
                <a:cs typeface="Arial" panose="020B0604020202020204" pitchFamily="34" charset="0"/>
              </a:rPr>
              <a:t>* Statistically significant difference to bar in comparison for within-country stratification analyses at p&lt;.05 level.</a:t>
            </a:r>
          </a:p>
          <a:p>
            <a:pPr marL="0" marR="0" lvl="0" indent="0" algn="l" defTabSz="914378" rtl="0" eaLnBrk="1" fontAlgn="auto" latinLnBrk="0" hangingPunct="1">
              <a:lnSpc>
                <a:spcPct val="100000"/>
              </a:lnSpc>
              <a:spcBef>
                <a:spcPts val="0"/>
              </a:spcBef>
              <a:spcAft>
                <a:spcPts val="200"/>
              </a:spcAft>
              <a:buClr>
                <a:srgbClr val="115479"/>
              </a:buClr>
              <a:buSzTx/>
              <a:buFont typeface="Arial" panose="020B0604020202020204" pitchFamily="34" charset="0"/>
              <a:buNone/>
              <a:tabLst/>
              <a:defRPr/>
            </a:pPr>
            <a:r>
              <a:rPr kumimoji="0" lang="en-US" sz="800" b="0" i="0" u="none" strike="noStrike" kern="800" cap="none" spc="0" normalizeH="0" baseline="0" noProof="0" dirty="0">
                <a:ln>
                  <a:noFill/>
                </a:ln>
                <a:solidFill>
                  <a:srgbClr val="1A1A1A"/>
                </a:solidFill>
                <a:effectLst/>
                <a:uLnTx/>
                <a:uFillTx/>
                <a:latin typeface="Arial" panose="020B0604020202020204" pitchFamily="34" charset="0"/>
                <a:ea typeface="+mn-ea"/>
                <a:cs typeface="Arial" panose="020B0604020202020204" pitchFamily="34" charset="0"/>
              </a:rPr>
              <a:t>Data: Commonwealth Fund International Health Policy Survey of Primary Care Physicians (2022).</a:t>
            </a:r>
          </a:p>
        </p:txBody>
      </p:sp>
      <p:sp>
        <p:nvSpPr>
          <p:cNvPr id="3" name="Title 1">
            <a:extLst>
              <a:ext uri="{FF2B5EF4-FFF2-40B4-BE49-F238E27FC236}">
                <a16:creationId xmlns:a16="http://schemas.microsoft.com/office/drawing/2014/main" id="{163E3455-DE0A-AFCF-4D92-8149BA6B56BB}"/>
              </a:ext>
            </a:extLst>
          </p:cNvPr>
          <p:cNvSpPr txBox="1">
            <a:spLocks/>
          </p:cNvSpPr>
          <p:nvPr/>
        </p:nvSpPr>
        <p:spPr>
          <a:xfrm>
            <a:off x="320232" y="92164"/>
            <a:ext cx="8503535" cy="897623"/>
          </a:xfrm>
          <a:prstGeom prst="rect">
            <a:avLst/>
          </a:prstGeom>
        </p:spPr>
        <p:txBody>
          <a:bodyPr vert="horz" lIns="0" tIns="0" rIns="0" bIns="0" rtlCol="0" anchor="ctr" anchorCtr="0">
            <a:noAutofit/>
          </a:bodyPr>
          <a:lstStyle>
            <a:lvl1pPr algn="l" defTabSz="914378" rtl="0" eaLnBrk="1" latinLnBrk="0" hangingPunct="1">
              <a:lnSpc>
                <a:spcPct val="100000"/>
              </a:lnSpc>
              <a:spcBef>
                <a:spcPct val="0"/>
              </a:spcBef>
              <a:buNone/>
              <a:defRPr sz="1800" b="0" i="0" kern="800" spc="0">
                <a:solidFill>
                  <a:schemeClr val="bg1"/>
                </a:solidFill>
                <a:latin typeface="Georgia" panose="02040502050405020303" pitchFamily="18" charset="0"/>
                <a:ea typeface="+mj-ea"/>
                <a:cs typeface="+mj-cs"/>
              </a:defRPr>
            </a:lvl1pPr>
          </a:lstStyle>
          <a:p>
            <a:pPr marL="0" marR="0" lvl="0" indent="0" algn="l" defTabSz="914378" rtl="0" eaLnBrk="1" fontAlgn="auto" latinLnBrk="0" hangingPunct="1">
              <a:lnSpc>
                <a:spcPct val="90000"/>
              </a:lnSpc>
              <a:spcBef>
                <a:spcPct val="0"/>
              </a:spcBef>
              <a:spcAft>
                <a:spcPts val="0"/>
              </a:spcAft>
              <a:buClrTx/>
              <a:buSzTx/>
              <a:buFontTx/>
              <a:buNone/>
              <a:tabLst/>
              <a:defRPr/>
            </a:pPr>
            <a:r>
              <a:rPr kumimoji="0" lang="en-US" sz="2000" b="0" i="0" u="none" strike="noStrike" kern="800" cap="none" spc="0" normalizeH="0" baseline="0" noProof="0" dirty="0">
                <a:ln>
                  <a:noFill/>
                </a:ln>
                <a:solidFill>
                  <a:schemeClr val="tx1"/>
                </a:solidFill>
                <a:effectLst/>
                <a:uLnTx/>
                <a:uFillTx/>
                <a:latin typeface="Georgia" panose="02040502050405020303" pitchFamily="18" charset="0"/>
                <a:ea typeface="+mj-ea"/>
                <a:cs typeface="+mj-cs"/>
              </a:rPr>
              <a:t>Younger primary care physicians with emotional distress were more likely to seek professional help for mental health needs in nearly all countries, but most physicians, regardless of age, did not seek help. </a:t>
            </a:r>
          </a:p>
        </p:txBody>
      </p:sp>
      <p:graphicFrame>
        <p:nvGraphicFramePr>
          <p:cNvPr id="4" name="Chart Placeholder 5">
            <a:extLst>
              <a:ext uri="{FF2B5EF4-FFF2-40B4-BE49-F238E27FC236}">
                <a16:creationId xmlns:a16="http://schemas.microsoft.com/office/drawing/2014/main" id="{254B7C9A-B178-42B5-FC1B-1B2CEF84557D}"/>
              </a:ext>
            </a:extLst>
          </p:cNvPr>
          <p:cNvGraphicFramePr>
            <a:graphicFrameLocks/>
          </p:cNvGraphicFramePr>
          <p:nvPr>
            <p:extLst>
              <p:ext uri="{D42A27DB-BD31-4B8C-83A1-F6EECF244321}">
                <p14:modId xmlns:p14="http://schemas.microsoft.com/office/powerpoint/2010/main" val="2276268950"/>
              </p:ext>
            </p:extLst>
          </p:nvPr>
        </p:nvGraphicFramePr>
        <p:xfrm>
          <a:off x="71499" y="1371600"/>
          <a:ext cx="8997696" cy="4253378"/>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15">
            <a:extLst>
              <a:ext uri="{FF2B5EF4-FFF2-40B4-BE49-F238E27FC236}">
                <a16:creationId xmlns:a16="http://schemas.microsoft.com/office/drawing/2014/main" id="{56D5D7C0-AFC1-CBAA-F195-8DAC9CCDC748}"/>
              </a:ext>
            </a:extLst>
          </p:cNvPr>
          <p:cNvSpPr txBox="1">
            <a:spLocks/>
          </p:cNvSpPr>
          <p:nvPr/>
        </p:nvSpPr>
        <p:spPr>
          <a:xfrm>
            <a:off x="320232" y="1062061"/>
            <a:ext cx="8367826" cy="428625"/>
          </a:xfrm>
          <a:prstGeom prst="rect">
            <a:avLst/>
          </a:prstGeom>
        </p:spPr>
        <p:txBody>
          <a:bodyPr vert="horz" lIns="0" tIns="0" rIns="0" bIns="0" rtlCol="0" anchor="t" anchorCtr="0">
            <a:no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a:buClr>
                <a:srgbClr val="115479"/>
              </a:buClr>
              <a:defRPr/>
            </a:pPr>
            <a:r>
              <a:rPr lang="en-US" sz="1200" i="1" dirty="0">
                <a:solidFill>
                  <a:srgbClr val="1A1A1A"/>
                </a:solidFill>
                <a:latin typeface="Arial" panose="020B0604020202020204"/>
              </a:rPr>
              <a:t>Percentage of primary care physicians with emotional distress who said they sought professional attention for a mental health problem since the COVID-19 pandemic began </a:t>
            </a:r>
          </a:p>
        </p:txBody>
      </p:sp>
      <p:sp>
        <p:nvSpPr>
          <p:cNvPr id="6" name="Rectangle 5">
            <a:extLst>
              <a:ext uri="{FF2B5EF4-FFF2-40B4-BE49-F238E27FC236}">
                <a16:creationId xmlns:a16="http://schemas.microsoft.com/office/drawing/2014/main" id="{36472351-E5AE-D6ED-82DE-25E44A5741DE}"/>
              </a:ext>
            </a:extLst>
          </p:cNvPr>
          <p:cNvSpPr/>
          <p:nvPr/>
        </p:nvSpPr>
        <p:spPr>
          <a:xfrm>
            <a:off x="4520923" y="2409825"/>
            <a:ext cx="1009650" cy="3076575"/>
          </a:xfrm>
          <a:prstGeom prst="rect">
            <a:avLst/>
          </a:prstGeom>
          <a:solidFill>
            <a:schemeClr val="bg2">
              <a:lumMod val="60000"/>
              <a:lumOff val="40000"/>
              <a:alpha val="31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64049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27072F35-270E-C1CE-C107-433C58CEDA76}"/>
              </a:ext>
            </a:extLst>
          </p:cNvPr>
          <p:cNvSpPr/>
          <p:nvPr/>
        </p:nvSpPr>
        <p:spPr>
          <a:xfrm>
            <a:off x="1200150" y="2460365"/>
            <a:ext cx="1009650" cy="3076575"/>
          </a:xfrm>
          <a:prstGeom prst="rect">
            <a:avLst/>
          </a:prstGeom>
          <a:solidFill>
            <a:schemeClr val="bg2">
              <a:lumMod val="60000"/>
              <a:lumOff val="40000"/>
              <a:alpha val="31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 Placeholder 4">
            <a:extLst>
              <a:ext uri="{FF2B5EF4-FFF2-40B4-BE49-F238E27FC236}">
                <a16:creationId xmlns:a16="http://schemas.microsoft.com/office/drawing/2014/main" id="{B13E3738-3669-8280-4F10-302F1E356FEA}"/>
              </a:ext>
            </a:extLst>
          </p:cNvPr>
          <p:cNvSpPr txBox="1">
            <a:spLocks/>
          </p:cNvSpPr>
          <p:nvPr/>
        </p:nvSpPr>
        <p:spPr>
          <a:xfrm>
            <a:off x="376301" y="5536940"/>
            <a:ext cx="8577199" cy="495834"/>
          </a:xfrm>
          <a:prstGeom prst="rect">
            <a:avLst/>
          </a:prstGeom>
        </p:spPr>
        <p:txBody>
          <a:bodyPr vert="horz" lIns="0" tIns="0" rIns="0" bIns="0" rtlCol="0" anchor="b" anchorCtr="0">
            <a:noAutofit/>
          </a:bodyPr>
          <a:lstStyle>
            <a:lvl1pPr marL="0" indent="0" algn="l" defTabSz="914378" rtl="0" eaLnBrk="1" latinLnBrk="0" hangingPunct="1">
              <a:lnSpc>
                <a:spcPct val="90000"/>
              </a:lnSpc>
              <a:spcBef>
                <a:spcPts val="0"/>
              </a:spcBef>
              <a:spcAft>
                <a:spcPts val="600"/>
              </a:spcAft>
              <a:buClr>
                <a:schemeClr val="accent1"/>
              </a:buClr>
              <a:buFont typeface="Arial" panose="020B0604020202020204" pitchFamily="34" charset="0"/>
              <a:buNone/>
              <a:defRPr lang="en-US" sz="800" b="0" i="0" kern="800" spc="0" smtClean="0">
                <a:solidFill>
                  <a:schemeClr val="tx1"/>
                </a:solidFill>
                <a:effectLst/>
                <a:latin typeface="Arial" panose="020B0604020202020204" pitchFamily="34" charset="0"/>
                <a:ea typeface="+mn-ea"/>
                <a:cs typeface="Arial" panose="020B0604020202020204" pitchFamily="34" charset="0"/>
              </a:defRPr>
            </a:lvl1pPr>
            <a:lvl2pPr marL="171446" indent="0" algn="l" defTabSz="914378" rtl="0" eaLnBrk="1" latinLnBrk="0" hangingPunct="1">
              <a:spcBef>
                <a:spcPct val="20000"/>
              </a:spcBef>
              <a:buClr>
                <a:schemeClr val="accent1"/>
              </a:buClr>
              <a:buFont typeface="Arial" panose="020B0604020202020204" pitchFamily="34" charset="0"/>
              <a:buNone/>
              <a:defRPr sz="900" b="0" i="0" kern="800">
                <a:solidFill>
                  <a:schemeClr val="tx1"/>
                </a:solidFill>
                <a:latin typeface="Arial" panose="020B0604020202020204" pitchFamily="34" charset="0"/>
                <a:ea typeface="+mn-ea"/>
                <a:cs typeface="Arial" panose="020B0604020202020204" pitchFamily="34" charset="0"/>
              </a:defRPr>
            </a:lvl2pPr>
            <a:lvl3pPr marL="344479" indent="0" algn="l" defTabSz="914378" rtl="0" eaLnBrk="1" latinLnBrk="0" hangingPunct="1">
              <a:spcBef>
                <a:spcPct val="20000"/>
              </a:spcBef>
              <a:buClr>
                <a:schemeClr val="accent1"/>
              </a:buClr>
              <a:buFont typeface="Arial" panose="020B0604020202020204" pitchFamily="34" charset="0"/>
              <a:buNone/>
              <a:defRPr sz="900" b="0" i="0" kern="800">
                <a:solidFill>
                  <a:schemeClr val="tx1"/>
                </a:solidFill>
                <a:latin typeface="Arial" panose="020B0604020202020204" pitchFamily="34" charset="0"/>
                <a:ea typeface="+mn-ea"/>
                <a:cs typeface="Arial" panose="020B0604020202020204" pitchFamily="34" charset="0"/>
              </a:defRPr>
            </a:lvl3pPr>
            <a:lvl4pPr marL="515925" indent="0" algn="l" defTabSz="914378" rtl="0" eaLnBrk="1" latinLnBrk="0" hangingPunct="1">
              <a:spcBef>
                <a:spcPct val="20000"/>
              </a:spcBef>
              <a:buClr>
                <a:schemeClr val="accent1"/>
              </a:buClr>
              <a:buFont typeface="Arial" panose="020B0604020202020204" pitchFamily="34" charset="0"/>
              <a:buNone/>
              <a:defRPr sz="900" b="0" i="0" kern="800">
                <a:solidFill>
                  <a:schemeClr val="tx1"/>
                </a:solidFill>
                <a:latin typeface="Arial" panose="020B0604020202020204" pitchFamily="34" charset="0"/>
                <a:ea typeface="+mn-ea"/>
                <a:cs typeface="Arial" panose="020B0604020202020204" pitchFamily="34" charset="0"/>
              </a:defRPr>
            </a:lvl4pPr>
            <a:lvl5pPr marL="687371" indent="0" algn="l" defTabSz="914378" rtl="0" eaLnBrk="1" latinLnBrk="0" hangingPunct="1">
              <a:spcBef>
                <a:spcPct val="20000"/>
              </a:spcBef>
              <a:buClr>
                <a:schemeClr val="accent1"/>
              </a:buClr>
              <a:buFont typeface="Arial" panose="020B0604020202020204" pitchFamily="34" charset="0"/>
              <a:buNone/>
              <a:defRPr sz="900" b="0" i="0" kern="800">
                <a:solidFill>
                  <a:schemeClr val="tx1"/>
                </a:solidFill>
                <a:latin typeface="Arial" panose="020B0604020202020204" pitchFamily="34" charset="0"/>
                <a:ea typeface="+mn-ea"/>
                <a:cs typeface="Arial" panose="020B0604020202020204" pitchFamily="34" charset="0"/>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378" rtl="0" eaLnBrk="1" fontAlgn="auto" latinLnBrk="0" hangingPunct="1">
              <a:lnSpc>
                <a:spcPct val="100000"/>
              </a:lnSpc>
              <a:spcBef>
                <a:spcPts val="0"/>
              </a:spcBef>
              <a:spcAft>
                <a:spcPts val="200"/>
              </a:spcAft>
              <a:buClr>
                <a:srgbClr val="115479"/>
              </a:buClr>
              <a:buSzTx/>
              <a:buFont typeface="Arial" panose="020B0604020202020204" pitchFamily="34" charset="0"/>
              <a:buNone/>
              <a:tabLst/>
              <a:defRPr/>
            </a:pPr>
            <a:r>
              <a:rPr kumimoji="0" lang="en-US" sz="800" b="0" i="0" u="none" strike="noStrike" kern="800" cap="none" spc="0" normalizeH="0" baseline="0" noProof="0" dirty="0">
                <a:ln>
                  <a:noFill/>
                </a:ln>
                <a:solidFill>
                  <a:srgbClr val="1A1A1A"/>
                </a:solidFill>
                <a:effectLst/>
                <a:uLnTx/>
                <a:uFillTx/>
                <a:latin typeface="Arial" panose="020B0604020202020204" pitchFamily="34" charset="0"/>
                <a:ea typeface="+mn-ea"/>
                <a:cs typeface="Arial" panose="020B0604020202020204" pitchFamily="34" charset="0"/>
              </a:rPr>
              <a:t>Note: Because of sample-size limitations, results for New Zealand are not shown.</a:t>
            </a:r>
          </a:p>
          <a:p>
            <a:pPr marL="0" marR="0" lvl="0" indent="0" algn="l" defTabSz="914378" rtl="0" eaLnBrk="1" fontAlgn="auto" latinLnBrk="0" hangingPunct="1">
              <a:lnSpc>
                <a:spcPct val="100000"/>
              </a:lnSpc>
              <a:spcBef>
                <a:spcPts val="0"/>
              </a:spcBef>
              <a:spcAft>
                <a:spcPts val="200"/>
              </a:spcAft>
              <a:buClr>
                <a:srgbClr val="115479"/>
              </a:buClr>
              <a:buSzTx/>
              <a:buFont typeface="Arial" panose="020B0604020202020204" pitchFamily="34" charset="0"/>
              <a:buNone/>
              <a:tabLst/>
              <a:defRPr/>
            </a:pPr>
            <a:r>
              <a:rPr kumimoji="0" lang="en-US" sz="800" b="0" i="0" u="none" strike="noStrike" kern="800" cap="none" spc="0" normalizeH="0" baseline="0" noProof="0" dirty="0">
                <a:ln>
                  <a:noFill/>
                </a:ln>
                <a:solidFill>
                  <a:srgbClr val="1A1A1A"/>
                </a:solidFill>
                <a:effectLst/>
                <a:uLnTx/>
                <a:uFillTx/>
                <a:latin typeface="Arial" panose="020B0604020202020204" pitchFamily="34" charset="0"/>
                <a:ea typeface="+mn-ea"/>
                <a:cs typeface="Arial" panose="020B0604020202020204" pitchFamily="34" charset="0"/>
              </a:rPr>
              <a:t>* Statistically significant difference to bar in comparison for within-country stratification analyses at p&lt;.05 level.</a:t>
            </a:r>
          </a:p>
          <a:p>
            <a:pPr marL="0" marR="0" lvl="0" indent="0" algn="l" defTabSz="914378" rtl="0" eaLnBrk="1" fontAlgn="auto" latinLnBrk="0" hangingPunct="1">
              <a:lnSpc>
                <a:spcPct val="100000"/>
              </a:lnSpc>
              <a:spcBef>
                <a:spcPts val="0"/>
              </a:spcBef>
              <a:spcAft>
                <a:spcPts val="200"/>
              </a:spcAft>
              <a:buClr>
                <a:srgbClr val="115479"/>
              </a:buClr>
              <a:buSzTx/>
              <a:buFont typeface="Arial" panose="020B0604020202020204" pitchFamily="34" charset="0"/>
              <a:buNone/>
              <a:tabLst/>
              <a:defRPr/>
            </a:pPr>
            <a:r>
              <a:rPr kumimoji="0" lang="en-US" sz="800" b="0" i="0" u="none" strike="noStrike" kern="800" cap="none" spc="0" normalizeH="0" baseline="0" noProof="0" dirty="0">
                <a:ln>
                  <a:noFill/>
                </a:ln>
                <a:solidFill>
                  <a:srgbClr val="1A1A1A"/>
                </a:solidFill>
                <a:effectLst/>
                <a:uLnTx/>
                <a:uFillTx/>
                <a:latin typeface="Arial" panose="020B0604020202020204" pitchFamily="34" charset="0"/>
                <a:ea typeface="+mn-ea"/>
                <a:cs typeface="Arial" panose="020B0604020202020204" pitchFamily="34" charset="0"/>
              </a:rPr>
              <a:t>Data: Commonwealth Fund International Health Policy Survey of Primary Care Physicians (2022).</a:t>
            </a:r>
          </a:p>
        </p:txBody>
      </p:sp>
      <p:sp>
        <p:nvSpPr>
          <p:cNvPr id="16" name="Title 1">
            <a:extLst>
              <a:ext uri="{FF2B5EF4-FFF2-40B4-BE49-F238E27FC236}">
                <a16:creationId xmlns:a16="http://schemas.microsoft.com/office/drawing/2014/main" id="{EC3C5813-E961-9088-3E76-48985E41867C}"/>
              </a:ext>
            </a:extLst>
          </p:cNvPr>
          <p:cNvSpPr txBox="1">
            <a:spLocks/>
          </p:cNvSpPr>
          <p:nvPr/>
        </p:nvSpPr>
        <p:spPr>
          <a:xfrm>
            <a:off x="258205" y="36108"/>
            <a:ext cx="8814359" cy="985213"/>
          </a:xfrm>
          <a:prstGeom prst="rect">
            <a:avLst/>
          </a:prstGeom>
        </p:spPr>
        <p:txBody>
          <a:bodyPr vert="horz" lIns="0" tIns="0" rIns="0" bIns="0" rtlCol="0" anchor="ctr" anchorCtr="0">
            <a:noAutofit/>
          </a:bodyPr>
          <a:lstStyle>
            <a:lvl1pPr algn="l" defTabSz="914378" rtl="0" eaLnBrk="1" latinLnBrk="0" hangingPunct="1">
              <a:lnSpc>
                <a:spcPct val="100000"/>
              </a:lnSpc>
              <a:spcBef>
                <a:spcPct val="0"/>
              </a:spcBef>
              <a:buNone/>
              <a:defRPr sz="1800" b="0" i="0" kern="800" spc="0">
                <a:solidFill>
                  <a:schemeClr val="bg1"/>
                </a:solidFill>
                <a:latin typeface="Georgia" panose="02040502050405020303" pitchFamily="18" charset="0"/>
                <a:ea typeface="+mj-ea"/>
                <a:cs typeface="+mj-cs"/>
              </a:defRPr>
            </a:lvl1pPr>
          </a:lstStyle>
          <a:p>
            <a:pPr marL="0" marR="0" lvl="0" indent="0" algn="l" defTabSz="914378" rtl="0" eaLnBrk="1" fontAlgn="auto" latinLnBrk="0" hangingPunct="1">
              <a:lnSpc>
                <a:spcPct val="90000"/>
              </a:lnSpc>
              <a:spcBef>
                <a:spcPct val="0"/>
              </a:spcBef>
              <a:spcAft>
                <a:spcPts val="0"/>
              </a:spcAft>
              <a:buClrTx/>
              <a:buSzTx/>
              <a:buFontTx/>
              <a:buNone/>
              <a:tabLst/>
              <a:defRPr/>
            </a:pPr>
            <a:r>
              <a:rPr kumimoji="0" lang="en-US" sz="2000" b="0" i="0" u="none" strike="noStrike" kern="800" cap="none" spc="-50" normalizeH="0" baseline="0" noProof="0" dirty="0">
                <a:ln>
                  <a:noFill/>
                </a:ln>
                <a:solidFill>
                  <a:schemeClr val="tx1"/>
                </a:solidFill>
                <a:effectLst/>
                <a:uLnTx/>
                <a:uFillTx/>
                <a:latin typeface="Georgia"/>
                <a:ea typeface="+mj-ea"/>
                <a:cs typeface="+mj-cs"/>
              </a:rPr>
              <a:t>Primary care physicians experiencing stress, emotional distress, or burnout were more likely to report the quality of care they provided declined during the pandemic.</a:t>
            </a:r>
            <a:endParaRPr kumimoji="0" lang="en-US" sz="2000" b="0" i="0" u="none" strike="noStrike" kern="800" cap="none" spc="-50" normalizeH="0" baseline="0" noProof="0" dirty="0">
              <a:ln>
                <a:noFill/>
              </a:ln>
              <a:solidFill>
                <a:schemeClr val="tx1"/>
              </a:solidFill>
              <a:effectLst/>
              <a:uLnTx/>
              <a:uFillTx/>
              <a:latin typeface="Georgia" panose="02040502050405020303" pitchFamily="18" charset="0"/>
              <a:ea typeface="+mj-ea"/>
              <a:cs typeface="+mj-cs"/>
            </a:endParaRPr>
          </a:p>
        </p:txBody>
      </p:sp>
      <p:graphicFrame>
        <p:nvGraphicFramePr>
          <p:cNvPr id="18" name="Chart Placeholder 5">
            <a:extLst>
              <a:ext uri="{FF2B5EF4-FFF2-40B4-BE49-F238E27FC236}">
                <a16:creationId xmlns:a16="http://schemas.microsoft.com/office/drawing/2014/main" id="{A1B9AB58-AC41-1833-C63E-829900AC53C7}"/>
              </a:ext>
            </a:extLst>
          </p:cNvPr>
          <p:cNvGraphicFramePr>
            <a:graphicFrameLocks/>
          </p:cNvGraphicFramePr>
          <p:nvPr>
            <p:extLst>
              <p:ext uri="{D42A27DB-BD31-4B8C-83A1-F6EECF244321}">
                <p14:modId xmlns:p14="http://schemas.microsoft.com/office/powerpoint/2010/main" val="844855018"/>
              </p:ext>
            </p:extLst>
          </p:nvPr>
        </p:nvGraphicFramePr>
        <p:xfrm>
          <a:off x="71498" y="1634847"/>
          <a:ext cx="8997695" cy="3900751"/>
        </p:xfrm>
        <a:graphic>
          <a:graphicData uri="http://schemas.openxmlformats.org/drawingml/2006/chart">
            <c:chart xmlns:c="http://schemas.openxmlformats.org/drawingml/2006/chart" xmlns:r="http://schemas.openxmlformats.org/officeDocument/2006/relationships" r:id="rId2"/>
          </a:graphicData>
        </a:graphic>
      </p:graphicFrame>
      <p:sp>
        <p:nvSpPr>
          <p:cNvPr id="19" name="Text Placeholder 15">
            <a:extLst>
              <a:ext uri="{FF2B5EF4-FFF2-40B4-BE49-F238E27FC236}">
                <a16:creationId xmlns:a16="http://schemas.microsoft.com/office/drawing/2014/main" id="{A4A9A4C1-6D40-3AFD-6161-90B2106AADFA}"/>
              </a:ext>
            </a:extLst>
          </p:cNvPr>
          <p:cNvSpPr txBox="1">
            <a:spLocks/>
          </p:cNvSpPr>
          <p:nvPr/>
        </p:nvSpPr>
        <p:spPr>
          <a:xfrm>
            <a:off x="258205" y="1073143"/>
            <a:ext cx="8997696" cy="365760"/>
          </a:xfrm>
          <a:prstGeom prst="rect">
            <a:avLst/>
          </a:prstGeom>
        </p:spPr>
        <p:txBody>
          <a:bodyPr vert="horz" lIns="0" tIns="0" rIns="0" bIns="0" rtlCol="0" anchor="t" anchorCtr="0">
            <a:no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a:buClr>
                <a:srgbClr val="115479"/>
              </a:buClr>
              <a:defRPr/>
            </a:pPr>
            <a:r>
              <a:rPr lang="en-US" sz="1200" i="1" dirty="0">
                <a:solidFill>
                  <a:srgbClr val="1A1A1A"/>
                </a:solidFill>
                <a:latin typeface="Arial" panose="020B0604020202020204"/>
              </a:rPr>
              <a:t>Percentage of primary care physicians who said quality of medical care they were able to provide worsened “somewhat” or “a lot” compared to before the COVID-19 pandemic began</a:t>
            </a:r>
          </a:p>
        </p:txBody>
      </p:sp>
      <p:sp>
        <p:nvSpPr>
          <p:cNvPr id="20" name="TextBox 19">
            <a:extLst>
              <a:ext uri="{FF2B5EF4-FFF2-40B4-BE49-F238E27FC236}">
                <a16:creationId xmlns:a16="http://schemas.microsoft.com/office/drawing/2014/main" id="{FBDEE238-340D-28DA-1736-F84B5D7BFEAC}"/>
              </a:ext>
            </a:extLst>
          </p:cNvPr>
          <p:cNvSpPr txBox="1"/>
          <p:nvPr/>
        </p:nvSpPr>
        <p:spPr>
          <a:xfrm>
            <a:off x="2092936" y="6346298"/>
            <a:ext cx="6041414" cy="246221"/>
          </a:xfrm>
          <a:prstGeom prst="rect">
            <a:avLst/>
          </a:prstGeom>
          <a:noFill/>
        </p:spPr>
        <p:txBody>
          <a:bodyPr wrap="square" lIns="0" tIns="0" rIns="0" bIns="0" rtlCol="0" anchor="ctr" anchorCtr="0">
            <a:spAutoFit/>
          </a:bodyPr>
          <a:lstStyle/>
          <a:p>
            <a:pPr marL="0" marR="0" indent="0" algn="l" defTabSz="914355" rtl="0" eaLnBrk="1" fontAlgn="auto" latinLnBrk="0" hangingPunct="1">
              <a:lnSpc>
                <a:spcPct val="100000"/>
              </a:lnSpc>
              <a:spcBef>
                <a:spcPts val="0"/>
              </a:spcBef>
              <a:spcAft>
                <a:spcPts val="0"/>
              </a:spcAft>
              <a:buClrTx/>
              <a:buSzTx/>
              <a:buFontTx/>
              <a:buNone/>
              <a:tabLst/>
              <a:defRPr/>
            </a:pPr>
            <a:r>
              <a:rPr lang="en-US" sz="800" b="0" i="0" dirty="0">
                <a:latin typeface="Arial" panose="020B0604020202020204" pitchFamily="34" charset="0"/>
                <a:cs typeface="Arial" panose="020B0604020202020204" pitchFamily="34" charset="0"/>
              </a:rPr>
              <a:t>Source: Munira Gunja et al., </a:t>
            </a:r>
            <a:r>
              <a:rPr lang="en-US" sz="800" b="0" i="1" dirty="0">
                <a:latin typeface="Arial" panose="020B0604020202020204" pitchFamily="34" charset="0"/>
                <a:cs typeface="Arial" panose="020B0604020202020204" pitchFamily="34" charset="0"/>
              </a:rPr>
              <a:t>Stressed Out and Burned Out: The Global Primary Care Crisis — Findings from the 2022 International Health Policy Survey of Primary Care Physicians</a:t>
            </a:r>
            <a:r>
              <a:rPr lang="en-US" sz="800" b="0" i="0" dirty="0">
                <a:latin typeface="Arial" panose="020B0604020202020204" pitchFamily="34" charset="0"/>
                <a:cs typeface="Arial" panose="020B0604020202020204" pitchFamily="34" charset="0"/>
              </a:rPr>
              <a:t> (Commonwealth Fund, Nov. 2022). </a:t>
            </a:r>
            <a:r>
              <a:rPr lang="en-US" sz="800" b="0" i="0" dirty="0">
                <a:solidFill>
                  <a:srgbClr val="65A59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https://doi.org/10.26099/j2ag-mx88</a:t>
            </a:r>
            <a:endParaRPr lang="en-US" sz="800" b="0" i="0" dirty="0">
              <a:solidFill>
                <a:srgbClr val="65A59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3442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D63B46F3-FD87-1FBC-691F-2AB04C87C621}"/>
              </a:ext>
            </a:extLst>
          </p:cNvPr>
          <p:cNvSpPr/>
          <p:nvPr/>
        </p:nvSpPr>
        <p:spPr>
          <a:xfrm>
            <a:off x="5429250" y="2480638"/>
            <a:ext cx="1009650" cy="3076575"/>
          </a:xfrm>
          <a:prstGeom prst="rect">
            <a:avLst/>
          </a:prstGeom>
          <a:solidFill>
            <a:schemeClr val="bg2">
              <a:lumMod val="60000"/>
              <a:lumOff val="40000"/>
              <a:alpha val="31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 Placeholder 4">
            <a:extLst>
              <a:ext uri="{FF2B5EF4-FFF2-40B4-BE49-F238E27FC236}">
                <a16:creationId xmlns:a16="http://schemas.microsoft.com/office/drawing/2014/main" id="{B9087C21-2708-2B5E-CD51-31193BA9592C}"/>
              </a:ext>
            </a:extLst>
          </p:cNvPr>
          <p:cNvSpPr txBox="1">
            <a:spLocks/>
          </p:cNvSpPr>
          <p:nvPr/>
        </p:nvSpPr>
        <p:spPr>
          <a:xfrm>
            <a:off x="385826" y="5562653"/>
            <a:ext cx="9001063" cy="495834"/>
          </a:xfrm>
          <a:prstGeom prst="rect">
            <a:avLst/>
          </a:prstGeom>
        </p:spPr>
        <p:txBody>
          <a:bodyPr vert="horz" lIns="0" tIns="0" rIns="0" bIns="0" rtlCol="0" anchor="b" anchorCtr="0">
            <a:noAutofit/>
          </a:bodyPr>
          <a:lstStyle>
            <a:lvl1pPr marL="0" indent="0" algn="l" defTabSz="914378" rtl="0" eaLnBrk="1" latinLnBrk="0" hangingPunct="1">
              <a:lnSpc>
                <a:spcPct val="90000"/>
              </a:lnSpc>
              <a:spcBef>
                <a:spcPts val="0"/>
              </a:spcBef>
              <a:spcAft>
                <a:spcPts val="600"/>
              </a:spcAft>
              <a:buClr>
                <a:schemeClr val="accent1"/>
              </a:buClr>
              <a:buFont typeface="Arial" panose="020B0604020202020204" pitchFamily="34" charset="0"/>
              <a:buNone/>
              <a:defRPr lang="en-US" sz="800" b="0" i="0" kern="800" spc="0" smtClean="0">
                <a:solidFill>
                  <a:schemeClr val="tx1"/>
                </a:solidFill>
                <a:effectLst/>
                <a:latin typeface="Arial" panose="020B0604020202020204" pitchFamily="34" charset="0"/>
                <a:ea typeface="+mn-ea"/>
                <a:cs typeface="Arial" panose="020B0604020202020204" pitchFamily="34" charset="0"/>
              </a:defRPr>
            </a:lvl1pPr>
            <a:lvl2pPr marL="171446" indent="0" algn="l" defTabSz="914378" rtl="0" eaLnBrk="1" latinLnBrk="0" hangingPunct="1">
              <a:spcBef>
                <a:spcPct val="20000"/>
              </a:spcBef>
              <a:buClr>
                <a:schemeClr val="accent1"/>
              </a:buClr>
              <a:buFont typeface="Arial" panose="020B0604020202020204" pitchFamily="34" charset="0"/>
              <a:buNone/>
              <a:defRPr sz="900" b="0" i="0" kern="800">
                <a:solidFill>
                  <a:schemeClr val="tx1"/>
                </a:solidFill>
                <a:latin typeface="Arial" panose="020B0604020202020204" pitchFamily="34" charset="0"/>
                <a:ea typeface="+mn-ea"/>
                <a:cs typeface="Arial" panose="020B0604020202020204" pitchFamily="34" charset="0"/>
              </a:defRPr>
            </a:lvl2pPr>
            <a:lvl3pPr marL="344479" indent="0" algn="l" defTabSz="914378" rtl="0" eaLnBrk="1" latinLnBrk="0" hangingPunct="1">
              <a:spcBef>
                <a:spcPct val="20000"/>
              </a:spcBef>
              <a:buClr>
                <a:schemeClr val="accent1"/>
              </a:buClr>
              <a:buFont typeface="Arial" panose="020B0604020202020204" pitchFamily="34" charset="0"/>
              <a:buNone/>
              <a:defRPr sz="900" b="0" i="0" kern="800">
                <a:solidFill>
                  <a:schemeClr val="tx1"/>
                </a:solidFill>
                <a:latin typeface="Arial" panose="020B0604020202020204" pitchFamily="34" charset="0"/>
                <a:ea typeface="+mn-ea"/>
                <a:cs typeface="Arial" panose="020B0604020202020204" pitchFamily="34" charset="0"/>
              </a:defRPr>
            </a:lvl3pPr>
            <a:lvl4pPr marL="515925" indent="0" algn="l" defTabSz="914378" rtl="0" eaLnBrk="1" latinLnBrk="0" hangingPunct="1">
              <a:spcBef>
                <a:spcPct val="20000"/>
              </a:spcBef>
              <a:buClr>
                <a:schemeClr val="accent1"/>
              </a:buClr>
              <a:buFont typeface="Arial" panose="020B0604020202020204" pitchFamily="34" charset="0"/>
              <a:buNone/>
              <a:defRPr sz="900" b="0" i="0" kern="800">
                <a:solidFill>
                  <a:schemeClr val="tx1"/>
                </a:solidFill>
                <a:latin typeface="Arial" panose="020B0604020202020204" pitchFamily="34" charset="0"/>
                <a:ea typeface="+mn-ea"/>
                <a:cs typeface="Arial" panose="020B0604020202020204" pitchFamily="34" charset="0"/>
              </a:defRPr>
            </a:lvl4pPr>
            <a:lvl5pPr marL="687371" indent="0" algn="l" defTabSz="914378" rtl="0" eaLnBrk="1" latinLnBrk="0" hangingPunct="1">
              <a:spcBef>
                <a:spcPct val="20000"/>
              </a:spcBef>
              <a:buClr>
                <a:schemeClr val="accent1"/>
              </a:buClr>
              <a:buFont typeface="Arial" panose="020B0604020202020204" pitchFamily="34" charset="0"/>
              <a:buNone/>
              <a:defRPr sz="900" b="0" i="0" kern="800">
                <a:solidFill>
                  <a:schemeClr val="tx1"/>
                </a:solidFill>
                <a:latin typeface="Arial" panose="020B0604020202020204" pitchFamily="34" charset="0"/>
                <a:ea typeface="+mn-ea"/>
                <a:cs typeface="Arial" panose="020B0604020202020204" pitchFamily="34" charset="0"/>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378" rtl="0" eaLnBrk="1" fontAlgn="auto" latinLnBrk="0" hangingPunct="1">
              <a:lnSpc>
                <a:spcPct val="100000"/>
              </a:lnSpc>
              <a:spcBef>
                <a:spcPts val="0"/>
              </a:spcBef>
              <a:spcAft>
                <a:spcPts val="200"/>
              </a:spcAft>
              <a:buClr>
                <a:srgbClr val="115479"/>
              </a:buClr>
              <a:buSzTx/>
              <a:buFont typeface="Arial" panose="020B0604020202020204" pitchFamily="34" charset="0"/>
              <a:buNone/>
              <a:tabLst/>
              <a:defRPr/>
            </a:pPr>
            <a:r>
              <a:rPr kumimoji="0" lang="en-US" sz="800" b="0" i="0" u="none" strike="noStrike" kern="800" cap="none" spc="0" normalizeH="0" baseline="0" noProof="0" dirty="0">
                <a:ln>
                  <a:noFill/>
                </a:ln>
                <a:effectLst/>
                <a:uLnTx/>
                <a:uFillTx/>
                <a:latin typeface="Arial" panose="020B0604020202020204" pitchFamily="34" charset="0"/>
                <a:ea typeface="+mn-ea"/>
                <a:cs typeface="Arial" panose="020B0604020202020204" pitchFamily="34" charset="0"/>
              </a:rPr>
              <a:t>^ Reasons to stop seeing patients include changing careers, retiring jobs, etc.</a:t>
            </a:r>
          </a:p>
          <a:p>
            <a:pPr marL="0" marR="0" lvl="0" indent="0" algn="l" defTabSz="914378" rtl="0" eaLnBrk="1" fontAlgn="auto" latinLnBrk="0" hangingPunct="1">
              <a:lnSpc>
                <a:spcPct val="100000"/>
              </a:lnSpc>
              <a:spcBef>
                <a:spcPts val="0"/>
              </a:spcBef>
              <a:spcAft>
                <a:spcPts val="200"/>
              </a:spcAft>
              <a:buClr>
                <a:srgbClr val="115479"/>
              </a:buClr>
              <a:buSzTx/>
              <a:buFont typeface="Arial" panose="020B0604020202020204" pitchFamily="34" charset="0"/>
              <a:buNone/>
              <a:tabLst/>
              <a:defRPr/>
            </a:pPr>
            <a:r>
              <a:rPr kumimoji="0" lang="en-US" sz="800" b="0" i="0" u="none" strike="noStrike" kern="800" cap="none" spc="0" normalizeH="0" baseline="0" noProof="0" dirty="0">
                <a:ln>
                  <a:noFill/>
                </a:ln>
                <a:effectLst/>
                <a:uLnTx/>
                <a:uFillTx/>
                <a:latin typeface="Arial" panose="020B0604020202020204" pitchFamily="34" charset="0"/>
                <a:ea typeface="+mn-ea"/>
                <a:cs typeface="Arial" panose="020B0604020202020204" pitchFamily="34" charset="0"/>
              </a:rPr>
              <a:t>* Statistically significant difference to bar in comparison for within-country stratification analyses at p&lt;.05 level.</a:t>
            </a:r>
          </a:p>
          <a:p>
            <a:pPr marL="0" marR="0" lvl="0" indent="0" algn="l" defTabSz="914378" rtl="0" eaLnBrk="1" fontAlgn="auto" latinLnBrk="0" hangingPunct="1">
              <a:lnSpc>
                <a:spcPct val="100000"/>
              </a:lnSpc>
              <a:spcBef>
                <a:spcPts val="0"/>
              </a:spcBef>
              <a:spcAft>
                <a:spcPts val="200"/>
              </a:spcAft>
              <a:buClr>
                <a:srgbClr val="115479"/>
              </a:buClr>
              <a:buSzTx/>
              <a:buFont typeface="Arial" panose="020B0604020202020204" pitchFamily="34" charset="0"/>
              <a:buNone/>
              <a:tabLst/>
              <a:defRPr/>
            </a:pPr>
            <a:r>
              <a:rPr kumimoji="0" lang="en-US" sz="800" b="0" i="0" u="none" strike="noStrike" kern="800" cap="none" spc="0" normalizeH="0" baseline="0" noProof="0" dirty="0">
                <a:ln>
                  <a:noFill/>
                </a:ln>
                <a:effectLst/>
                <a:uLnTx/>
                <a:uFillTx/>
                <a:latin typeface="Arial" panose="020B0604020202020204" pitchFamily="34" charset="0"/>
                <a:ea typeface="+mn-ea"/>
                <a:cs typeface="Arial" panose="020B0604020202020204" pitchFamily="34" charset="0"/>
              </a:rPr>
              <a:t>Data: Commonwealth Fund International Health Policy Survey of Primary Care Physicians (2022).</a:t>
            </a:r>
          </a:p>
        </p:txBody>
      </p:sp>
      <p:sp>
        <p:nvSpPr>
          <p:cNvPr id="18" name="Title 1">
            <a:extLst>
              <a:ext uri="{FF2B5EF4-FFF2-40B4-BE49-F238E27FC236}">
                <a16:creationId xmlns:a16="http://schemas.microsoft.com/office/drawing/2014/main" id="{3D4C7AEC-360F-2079-F2BA-9A41729FC9AC}"/>
              </a:ext>
            </a:extLst>
          </p:cNvPr>
          <p:cNvSpPr txBox="1">
            <a:spLocks/>
          </p:cNvSpPr>
          <p:nvPr/>
        </p:nvSpPr>
        <p:spPr>
          <a:xfrm>
            <a:off x="283409" y="4137"/>
            <a:ext cx="8422441" cy="985213"/>
          </a:xfrm>
          <a:prstGeom prst="rect">
            <a:avLst/>
          </a:prstGeom>
        </p:spPr>
        <p:txBody>
          <a:bodyPr vert="horz" lIns="0" tIns="0" rIns="0" bIns="0" rtlCol="0" anchor="ctr" anchorCtr="0">
            <a:noAutofit/>
          </a:bodyPr>
          <a:lstStyle>
            <a:lvl1pPr algn="l" defTabSz="914378" rtl="0" eaLnBrk="1" latinLnBrk="0" hangingPunct="1">
              <a:lnSpc>
                <a:spcPct val="100000"/>
              </a:lnSpc>
              <a:spcBef>
                <a:spcPct val="0"/>
              </a:spcBef>
              <a:buNone/>
              <a:defRPr sz="1800" b="0" i="0" kern="800" spc="0">
                <a:solidFill>
                  <a:schemeClr val="bg1"/>
                </a:solidFill>
                <a:latin typeface="Georgia" panose="02040502050405020303" pitchFamily="18" charset="0"/>
                <a:ea typeface="+mj-ea"/>
                <a:cs typeface="+mj-cs"/>
              </a:defRPr>
            </a:lvl1pPr>
          </a:lstStyle>
          <a:p>
            <a:pPr marL="0" marR="0" lvl="0" indent="0" algn="l" defTabSz="914378" rtl="0" eaLnBrk="1" fontAlgn="auto" latinLnBrk="0" hangingPunct="1">
              <a:lnSpc>
                <a:spcPct val="90000"/>
              </a:lnSpc>
              <a:spcBef>
                <a:spcPct val="0"/>
              </a:spcBef>
              <a:spcAft>
                <a:spcPts val="0"/>
              </a:spcAft>
              <a:buClrTx/>
              <a:buSzTx/>
              <a:buFontTx/>
              <a:buNone/>
              <a:tabLst/>
              <a:defRPr/>
            </a:pPr>
            <a:r>
              <a:rPr kumimoji="0" lang="en-US" sz="2000" b="0" i="0" u="none" strike="noStrike" kern="800" cap="none" spc="-50" normalizeH="0" baseline="0" noProof="0" dirty="0">
                <a:ln>
                  <a:noFill/>
                </a:ln>
                <a:solidFill>
                  <a:schemeClr val="tx1"/>
                </a:solidFill>
                <a:effectLst/>
                <a:uLnTx/>
                <a:uFillTx/>
                <a:latin typeface="Georgia" panose="02040502050405020303" pitchFamily="18" charset="0"/>
                <a:ea typeface="+mj-ea"/>
                <a:cs typeface="+mj-cs"/>
              </a:rPr>
              <a:t>Nearly half of older primary care physicians in most countries say they intend to stop seeing patients in the near future.</a:t>
            </a:r>
          </a:p>
        </p:txBody>
      </p:sp>
      <p:graphicFrame>
        <p:nvGraphicFramePr>
          <p:cNvPr id="19" name="Chart Placeholder 5">
            <a:extLst>
              <a:ext uri="{FF2B5EF4-FFF2-40B4-BE49-F238E27FC236}">
                <a16:creationId xmlns:a16="http://schemas.microsoft.com/office/drawing/2014/main" id="{11C8C1D6-072F-6A3F-ACB8-7D39C77746A1}"/>
              </a:ext>
            </a:extLst>
          </p:cNvPr>
          <p:cNvGraphicFramePr>
            <a:graphicFrameLocks/>
          </p:cNvGraphicFramePr>
          <p:nvPr>
            <p:extLst>
              <p:ext uri="{D42A27DB-BD31-4B8C-83A1-F6EECF244321}">
                <p14:modId xmlns:p14="http://schemas.microsoft.com/office/powerpoint/2010/main" val="3227511187"/>
              </p:ext>
            </p:extLst>
          </p:nvPr>
        </p:nvGraphicFramePr>
        <p:xfrm>
          <a:off x="242947" y="1394025"/>
          <a:ext cx="8767703" cy="4163188"/>
        </p:xfrm>
        <a:graphic>
          <a:graphicData uri="http://schemas.openxmlformats.org/drawingml/2006/chart">
            <c:chart xmlns:c="http://schemas.openxmlformats.org/drawingml/2006/chart" xmlns:r="http://schemas.openxmlformats.org/officeDocument/2006/relationships" r:id="rId2"/>
          </a:graphicData>
        </a:graphic>
      </p:graphicFrame>
      <p:sp>
        <p:nvSpPr>
          <p:cNvPr id="20" name="Text Placeholder 15">
            <a:extLst>
              <a:ext uri="{FF2B5EF4-FFF2-40B4-BE49-F238E27FC236}">
                <a16:creationId xmlns:a16="http://schemas.microsoft.com/office/drawing/2014/main" id="{DEB9F4B6-8CC3-7E83-CD8F-57121B3B3A5E}"/>
              </a:ext>
            </a:extLst>
          </p:cNvPr>
          <p:cNvSpPr txBox="1">
            <a:spLocks/>
          </p:cNvSpPr>
          <p:nvPr/>
        </p:nvSpPr>
        <p:spPr>
          <a:xfrm>
            <a:off x="244602" y="1147138"/>
            <a:ext cx="8997696" cy="228600"/>
          </a:xfrm>
          <a:prstGeom prst="rect">
            <a:avLst/>
          </a:prstGeom>
        </p:spPr>
        <p:txBody>
          <a:bodyPr vert="horz" lIns="0" tIns="0" rIns="0" bIns="0" rtlCol="0" anchor="t" anchorCtr="0">
            <a:no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a:buClr>
                <a:srgbClr val="115479"/>
              </a:buClr>
              <a:defRPr/>
            </a:pPr>
            <a:r>
              <a:rPr lang="en-US" sz="1200" i="1">
                <a:latin typeface="Arial" panose="020B0604020202020204"/>
              </a:rPr>
              <a:t>Percentage of primary care physicians who said they plan to stop seeing patients in the next one to three years^</a:t>
            </a:r>
          </a:p>
        </p:txBody>
      </p:sp>
      <p:sp>
        <p:nvSpPr>
          <p:cNvPr id="21" name="TextBox 20">
            <a:extLst>
              <a:ext uri="{FF2B5EF4-FFF2-40B4-BE49-F238E27FC236}">
                <a16:creationId xmlns:a16="http://schemas.microsoft.com/office/drawing/2014/main" id="{17BDAC81-3CEB-958A-7560-750A7D45AC6A}"/>
              </a:ext>
            </a:extLst>
          </p:cNvPr>
          <p:cNvSpPr txBox="1"/>
          <p:nvPr/>
        </p:nvSpPr>
        <p:spPr>
          <a:xfrm>
            <a:off x="2092936" y="6346298"/>
            <a:ext cx="6041414" cy="246221"/>
          </a:xfrm>
          <a:prstGeom prst="rect">
            <a:avLst/>
          </a:prstGeom>
          <a:noFill/>
        </p:spPr>
        <p:txBody>
          <a:bodyPr wrap="square" lIns="0" tIns="0" rIns="0" bIns="0" rtlCol="0" anchor="ctr" anchorCtr="0">
            <a:spAutoFit/>
          </a:bodyPr>
          <a:lstStyle/>
          <a:p>
            <a:pPr marL="0" marR="0" indent="0" algn="l" defTabSz="914355" rtl="0" eaLnBrk="1" fontAlgn="auto" latinLnBrk="0" hangingPunct="1">
              <a:lnSpc>
                <a:spcPct val="100000"/>
              </a:lnSpc>
              <a:spcBef>
                <a:spcPts val="0"/>
              </a:spcBef>
              <a:spcAft>
                <a:spcPts val="0"/>
              </a:spcAft>
              <a:buClrTx/>
              <a:buSzTx/>
              <a:buFontTx/>
              <a:buNone/>
              <a:tabLst/>
              <a:defRPr/>
            </a:pPr>
            <a:r>
              <a:rPr lang="en-US" sz="800" b="0" i="0" dirty="0">
                <a:latin typeface="Arial" panose="020B0604020202020204" pitchFamily="34" charset="0"/>
                <a:cs typeface="Arial" panose="020B0604020202020204" pitchFamily="34" charset="0"/>
              </a:rPr>
              <a:t>Source: Munira Gunja et al., </a:t>
            </a:r>
            <a:r>
              <a:rPr lang="en-US" sz="800" b="0" i="1" dirty="0">
                <a:latin typeface="Arial" panose="020B0604020202020204" pitchFamily="34" charset="0"/>
                <a:cs typeface="Arial" panose="020B0604020202020204" pitchFamily="34" charset="0"/>
              </a:rPr>
              <a:t>Stressed Out and Burned Out: The Global Primary Care Crisis — Findings from the 2022 International Health Policy Survey of Primary Care Physicians</a:t>
            </a:r>
            <a:r>
              <a:rPr lang="en-US" sz="800" b="0" i="0" dirty="0">
                <a:latin typeface="Arial" panose="020B0604020202020204" pitchFamily="34" charset="0"/>
                <a:cs typeface="Arial" panose="020B0604020202020204" pitchFamily="34" charset="0"/>
              </a:rPr>
              <a:t> (Commonwealth Fund, Nov. 2022). </a:t>
            </a:r>
            <a:r>
              <a:rPr lang="en-US" sz="800" b="0" i="0" dirty="0">
                <a:solidFill>
                  <a:srgbClr val="65A59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https://doi.org/10.26099/j2ag-mx88</a:t>
            </a:r>
            <a:endParaRPr lang="en-US" sz="800" b="0" i="0" dirty="0">
              <a:solidFill>
                <a:srgbClr val="65A59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667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21829C5-4163-4DB9-B874-0FB689B60261}"/>
              </a:ext>
            </a:extLst>
          </p:cNvPr>
          <p:cNvSpPr>
            <a:spLocks noGrp="1"/>
          </p:cNvSpPr>
          <p:nvPr>
            <p:ph type="ctrTitle"/>
          </p:nvPr>
        </p:nvSpPr>
        <p:spPr>
          <a:xfrm>
            <a:off x="522659" y="563552"/>
            <a:ext cx="7919047" cy="609395"/>
          </a:xfrm>
        </p:spPr>
        <p:txBody>
          <a:bodyPr>
            <a:normAutofit/>
          </a:bodyPr>
          <a:lstStyle/>
          <a:p>
            <a:r>
              <a:rPr lang="en-US" sz="2800" b="1" dirty="0"/>
              <a:t>Survey highlights</a:t>
            </a:r>
            <a:endParaRPr lang="en-US" sz="2800" dirty="0"/>
          </a:p>
        </p:txBody>
      </p:sp>
      <p:sp>
        <p:nvSpPr>
          <p:cNvPr id="3" name="Text Placeholder 2">
            <a:extLst>
              <a:ext uri="{FF2B5EF4-FFF2-40B4-BE49-F238E27FC236}">
                <a16:creationId xmlns:a16="http://schemas.microsoft.com/office/drawing/2014/main" id="{080302EF-23AA-4D6D-B156-7BCCE2BAE776}"/>
              </a:ext>
            </a:extLst>
          </p:cNvPr>
          <p:cNvSpPr>
            <a:spLocks noGrp="1"/>
          </p:cNvSpPr>
          <p:nvPr>
            <p:ph type="body" sz="quarter" idx="16"/>
          </p:nvPr>
        </p:nvSpPr>
        <p:spPr>
          <a:xfrm>
            <a:off x="374262" y="1058749"/>
            <a:ext cx="8395476" cy="5014879"/>
          </a:xfrm>
        </p:spPr>
        <p:txBody>
          <a:bodyPr vert="horz" lIns="0" tIns="0" rIns="0" bIns="0" rtlCol="0" anchor="t">
            <a:noAutofit/>
          </a:bodyPr>
          <a:lstStyle/>
          <a:p>
            <a:pPr marL="342900" marR="0" lvl="0" indent="-342900">
              <a:lnSpc>
                <a:spcPct val="107000"/>
              </a:lnSpc>
              <a:spcBef>
                <a:spcPts val="0"/>
              </a:spcBef>
              <a:spcAft>
                <a:spcPts val="0"/>
              </a:spcAft>
              <a:buFont typeface="Symbol" panose="05050102010706020507" pitchFamily="18" charset="2"/>
              <a:buChar char=""/>
            </a:pPr>
            <a:r>
              <a:rPr lang="en-US" sz="1800" dirty="0">
                <a:solidFill>
                  <a:schemeClr val="bg2"/>
                </a:solidFill>
                <a:effectLst/>
                <a:latin typeface="Lato" panose="020F0502020204030203" pitchFamily="34" charset="0"/>
                <a:ea typeface="Lato" panose="020F0502020204030203" pitchFamily="34" charset="0"/>
                <a:cs typeface="Lato" panose="020F0502020204030203" pitchFamily="34" charset="0"/>
              </a:rPr>
              <a:t>Physician workload: </a:t>
            </a:r>
            <a:r>
              <a:rPr lang="en-US" sz="1800" dirty="0">
                <a:effectLst/>
                <a:latin typeface="Lato" panose="020F0502020204030203" pitchFamily="34" charset="0"/>
                <a:ea typeface="Lato" panose="020F0502020204030203" pitchFamily="34" charset="0"/>
                <a:cs typeface="Lato" panose="020F0502020204030203" pitchFamily="34" charset="0"/>
              </a:rPr>
              <a:t>Across the 10 high-income countries included in this study, most primary care physicians reported increases in their workload since the beginning of the pandemic.</a:t>
            </a:r>
          </a:p>
          <a:p>
            <a:pPr marL="0" marR="0" lvl="0" indent="0">
              <a:lnSpc>
                <a:spcPct val="107000"/>
              </a:lnSpc>
              <a:spcBef>
                <a:spcPts val="0"/>
              </a:spcBef>
              <a:spcAft>
                <a:spcPts val="0"/>
              </a:spcAft>
              <a:buNone/>
            </a:pPr>
            <a:endParaRPr lang="en-US" sz="1800" dirty="0">
              <a:effectLst/>
              <a:latin typeface="Lato" panose="020F0502020204030203" pitchFamily="34" charset="0"/>
              <a:ea typeface="Lato" panose="020F0502020204030203" pitchFamily="34" charset="0"/>
              <a:cs typeface="Lato" panose="020F0502020204030203"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chemeClr val="bg2"/>
                </a:solidFill>
                <a:effectLst/>
                <a:latin typeface="Lato" panose="020F0502020204030203" pitchFamily="34" charset="0"/>
                <a:ea typeface="Lato" panose="020F0502020204030203" pitchFamily="34" charset="0"/>
                <a:cs typeface="Lato" panose="020F0502020204030203" pitchFamily="34" charset="0"/>
              </a:rPr>
              <a:t>Burnout</a:t>
            </a:r>
            <a:r>
              <a:rPr lang="en-US" sz="1800" dirty="0">
                <a:effectLst/>
                <a:latin typeface="Lato" panose="020F0502020204030203" pitchFamily="34" charset="0"/>
                <a:ea typeface="Lato" panose="020F0502020204030203" pitchFamily="34" charset="0"/>
                <a:cs typeface="Lato" panose="020F0502020204030203" pitchFamily="34" charset="0"/>
              </a:rPr>
              <a:t>: Younger </a:t>
            </a:r>
            <a:r>
              <a:rPr lang="en-US" sz="1800" dirty="0">
                <a:latin typeface="Lato" panose="020F0502020204030203" pitchFamily="34" charset="0"/>
                <a:ea typeface="Lato" panose="020F0502020204030203" pitchFamily="34" charset="0"/>
                <a:cs typeface="Lato" panose="020F0502020204030203" pitchFamily="34" charset="0"/>
              </a:rPr>
              <a:t>primary care </a:t>
            </a:r>
            <a:r>
              <a:rPr lang="en-US" sz="1800" dirty="0">
                <a:effectLst/>
                <a:latin typeface="Lato" panose="020F0502020204030203" pitchFamily="34" charset="0"/>
                <a:ea typeface="Lato" panose="020F0502020204030203" pitchFamily="34" charset="0"/>
                <a:cs typeface="Lato" panose="020F0502020204030203" pitchFamily="34" charset="0"/>
              </a:rPr>
              <a:t>physicians were more likely to feel burnout compared to older physicians</a:t>
            </a:r>
          </a:p>
          <a:p>
            <a:pPr marL="342900" marR="0" lvl="0" indent="-342900">
              <a:lnSpc>
                <a:spcPct val="107000"/>
              </a:lnSpc>
              <a:spcBef>
                <a:spcPts val="0"/>
              </a:spcBef>
              <a:spcAft>
                <a:spcPts val="0"/>
              </a:spcAft>
              <a:buFont typeface="Symbol" panose="05050102010706020507" pitchFamily="18" charset="2"/>
              <a:buChar char=""/>
            </a:pPr>
            <a:endParaRPr lang="en-US" sz="1800" dirty="0">
              <a:latin typeface="Lato" panose="020F0502020204030203" pitchFamily="34" charset="0"/>
              <a:ea typeface="Lato" panose="020F0502020204030203" pitchFamily="34" charset="0"/>
              <a:cs typeface="Lato" panose="020F0502020204030203"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chemeClr val="bg2"/>
                </a:solidFill>
                <a:effectLst/>
                <a:latin typeface="Lato" panose="020F0502020204030203" pitchFamily="34" charset="0"/>
                <a:ea typeface="Lato" panose="020F0502020204030203" pitchFamily="34" charset="0"/>
                <a:cs typeface="Lato" panose="020F0502020204030203" pitchFamily="34" charset="0"/>
              </a:rPr>
              <a:t>Mental health</a:t>
            </a:r>
            <a:r>
              <a:rPr lang="en-US" sz="1800" dirty="0">
                <a:effectLst/>
                <a:latin typeface="Lato" panose="020F0502020204030203" pitchFamily="34" charset="0"/>
                <a:ea typeface="Lato" panose="020F0502020204030203" pitchFamily="34" charset="0"/>
                <a:cs typeface="Lato" panose="020F0502020204030203" pitchFamily="34" charset="0"/>
              </a:rPr>
              <a:t>: Few primary care physicians with emotional distress, regardless of age, sought medical attention for their mental health needs </a:t>
            </a:r>
          </a:p>
          <a:p>
            <a:pPr marL="342900" marR="0" lvl="0" indent="-342900">
              <a:lnSpc>
                <a:spcPct val="107000"/>
              </a:lnSpc>
              <a:spcBef>
                <a:spcPts val="0"/>
              </a:spcBef>
              <a:spcAft>
                <a:spcPts val="0"/>
              </a:spcAft>
              <a:buFont typeface="Symbol" panose="05050102010706020507" pitchFamily="18" charset="2"/>
              <a:buChar char=""/>
            </a:pPr>
            <a:endParaRPr lang="en-US" sz="1800" dirty="0">
              <a:effectLst/>
              <a:latin typeface="Lato" panose="020F0502020204030203" pitchFamily="34" charset="0"/>
              <a:ea typeface="Lato" panose="020F0502020204030203" pitchFamily="34" charset="0"/>
              <a:cs typeface="Lato" panose="020F0502020204030203"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chemeClr val="bg2"/>
                </a:solidFill>
                <a:effectLst/>
                <a:latin typeface="Lato" panose="020F0502020204030203" pitchFamily="34" charset="0"/>
                <a:ea typeface="Lato" panose="020F0502020204030203" pitchFamily="34" charset="0"/>
                <a:cs typeface="Lato" panose="020F0502020204030203" pitchFamily="34" charset="0"/>
              </a:rPr>
              <a:t>Quality of care: </a:t>
            </a:r>
            <a:r>
              <a:rPr lang="en-US" sz="1800" dirty="0">
                <a:effectLst/>
                <a:latin typeface="Lato" panose="020F0502020204030203" pitchFamily="34" charset="0"/>
                <a:ea typeface="Lato" panose="020F0502020204030203" pitchFamily="34" charset="0"/>
                <a:cs typeface="Lato" panose="020F0502020204030203" pitchFamily="34" charset="0"/>
              </a:rPr>
              <a:t>Primary care physicians who experienced stress, emotional distress, or burnout reported declines in the quality of care they provide.</a:t>
            </a:r>
          </a:p>
          <a:p>
            <a:pPr marL="0" marR="0" lvl="0" indent="0">
              <a:lnSpc>
                <a:spcPct val="107000"/>
              </a:lnSpc>
              <a:spcBef>
                <a:spcPts val="0"/>
              </a:spcBef>
              <a:spcAft>
                <a:spcPts val="0"/>
              </a:spcAft>
              <a:buNone/>
            </a:pPr>
            <a:endParaRPr lang="en-US" sz="1800" dirty="0">
              <a:effectLst/>
              <a:latin typeface="Lato" panose="020F0502020204030203" pitchFamily="34" charset="0"/>
              <a:ea typeface="Lato" panose="020F0502020204030203" pitchFamily="34" charset="0"/>
              <a:cs typeface="Lato" panose="020F0502020204030203" pitchFamily="34" charset="0"/>
            </a:endParaRPr>
          </a:p>
          <a:p>
            <a:pPr marL="342900" marR="0" lvl="0" indent="-342900">
              <a:lnSpc>
                <a:spcPct val="107000"/>
              </a:lnSpc>
              <a:spcBef>
                <a:spcPts val="0"/>
              </a:spcBef>
              <a:spcAft>
                <a:spcPts val="800"/>
              </a:spcAft>
              <a:buFont typeface="Symbol" panose="05050102010706020507" pitchFamily="18" charset="2"/>
              <a:buChar char=""/>
            </a:pPr>
            <a:r>
              <a:rPr lang="en-US" sz="1800" dirty="0">
                <a:solidFill>
                  <a:schemeClr val="bg2"/>
                </a:solidFill>
                <a:effectLst/>
                <a:latin typeface="Lato" panose="020F0502020204030203" pitchFamily="34" charset="0"/>
                <a:ea typeface="Lato" panose="020F0502020204030203" pitchFamily="34" charset="0"/>
                <a:cs typeface="Lato" panose="020F0502020204030203" pitchFamily="34" charset="0"/>
              </a:rPr>
              <a:t>Workforce in crisis: </a:t>
            </a:r>
            <a:r>
              <a:rPr lang="en-US" sz="1800" dirty="0">
                <a:effectLst/>
                <a:latin typeface="Lato" panose="020F0502020204030203" pitchFamily="34" charset="0"/>
                <a:ea typeface="Lato" panose="020F0502020204030203" pitchFamily="34" charset="0"/>
                <a:cs typeface="Lato" panose="020F0502020204030203" pitchFamily="34" charset="0"/>
              </a:rPr>
              <a:t>More than half of older </a:t>
            </a:r>
            <a:r>
              <a:rPr lang="en-US" sz="1800" dirty="0">
                <a:latin typeface="Lato" panose="020F0502020204030203" pitchFamily="34" charset="0"/>
                <a:ea typeface="Lato" panose="020F0502020204030203" pitchFamily="34" charset="0"/>
                <a:cs typeface="Lato" panose="020F0502020204030203" pitchFamily="34" charset="0"/>
              </a:rPr>
              <a:t>primary care </a:t>
            </a:r>
            <a:r>
              <a:rPr lang="en-US" sz="1800" dirty="0">
                <a:effectLst/>
                <a:latin typeface="Lato" panose="020F0502020204030203" pitchFamily="34" charset="0"/>
                <a:ea typeface="Lato" panose="020F0502020204030203" pitchFamily="34" charset="0"/>
                <a:cs typeface="Lato" panose="020F0502020204030203" pitchFamily="34" charset="0"/>
              </a:rPr>
              <a:t>physicians in most countries reported they would stop seeing patients within the next three years, leaving a primary care workforce made up of younger, more stressed, and burned-out physicians.</a:t>
            </a:r>
          </a:p>
          <a:p>
            <a:pPr marL="170815" indent="-170815"/>
            <a:endParaRPr lang="en-US" sz="1800" dirty="0"/>
          </a:p>
          <a:p>
            <a:pPr marL="170815" indent="-170815"/>
            <a:endParaRPr lang="en-US" sz="1800" dirty="0"/>
          </a:p>
        </p:txBody>
      </p:sp>
      <p:sp>
        <p:nvSpPr>
          <p:cNvPr id="8" name="Subtitle 1">
            <a:extLst>
              <a:ext uri="{FF2B5EF4-FFF2-40B4-BE49-F238E27FC236}">
                <a16:creationId xmlns:a16="http://schemas.microsoft.com/office/drawing/2014/main" id="{A05E4AA2-1D3F-4DBD-83A8-93E4EF402F86}"/>
              </a:ext>
            </a:extLst>
          </p:cNvPr>
          <p:cNvSpPr>
            <a:spLocks noGrp="1"/>
          </p:cNvSpPr>
          <p:nvPr>
            <p:ph type="subTitle" idx="1"/>
          </p:nvPr>
        </p:nvSpPr>
        <p:spPr>
          <a:xfrm>
            <a:off x="522659" y="223430"/>
            <a:ext cx="7919047" cy="201295"/>
          </a:xfrm>
        </p:spPr>
        <p:txBody>
          <a:bodyPr/>
          <a:lstStyle/>
          <a:p>
            <a:r>
              <a:rPr lang="en-US" dirty="0"/>
              <a:t>MEDIA BRIEFING</a:t>
            </a:r>
          </a:p>
        </p:txBody>
      </p:sp>
    </p:spTree>
    <p:extLst>
      <p:ext uri="{BB962C8B-B14F-4D97-AF65-F5344CB8AC3E}">
        <p14:creationId xmlns:p14="http://schemas.microsoft.com/office/powerpoint/2010/main" val="2805640813"/>
      </p:ext>
    </p:extLst>
  </p:cSld>
  <p:clrMapOvr>
    <a:masterClrMapping/>
  </p:clrMapOvr>
</p:sld>
</file>

<file path=ppt/theme/theme1.xml><?xml version="1.0" encoding="utf-8"?>
<a:theme xmlns:a="http://schemas.openxmlformats.org/drawingml/2006/main" name="1_Office Theme">
  <a:themeElements>
    <a:clrScheme name="CMW V1.0">
      <a:dk1>
        <a:srgbClr val="4C515A"/>
      </a:dk1>
      <a:lt1>
        <a:sysClr val="window" lastClr="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044C7F"/>
      </a:hlink>
      <a:folHlink>
        <a:srgbClr val="4ABDBC"/>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Template_Centennial_Jan2018" id="{B39BC8CA-6688-0D4A-80B3-63A90B604AC9}" vid="{9790F92E-C2C7-0F48-A2BA-07E8E33C472A}"/>
    </a:ext>
  </a:extLst>
</a:theme>
</file>

<file path=ppt/theme/theme2.xml><?xml version="1.0" encoding="utf-8"?>
<a:theme xmlns:a="http://schemas.openxmlformats.org/drawingml/2006/main" name="2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9e91428-62e1-404e-8dba-d479e0ef01ba">
      <Terms xmlns="http://schemas.microsoft.com/office/infopath/2007/PartnerControls"/>
    </lcf76f155ced4ddcb4097134ff3c332f>
    <TaxCatchAll xmlns="fd0705cf-2316-48c0-96f8-e5d689de0d9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6" ma:contentTypeDescription="Create a new document." ma:contentTypeScope="" ma:versionID="b6fb6b9c114ec92ded6b63fd0eec8987">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ed509a706a3959ffe10cea5ee9a98a8f"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8d887b3-530c-4858-8ab3-c8c35b27a875"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5029d7-7210-4f8d-9630-374c583c2703}" ma:internalName="TaxCatchAll" ma:showField="CatchAllData" ma:web="fd0705cf-2316-48c0-96f8-e5d689de0d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2B60CF-40F9-4360-8516-8A258CFA1767}">
  <ds:schemaRefs>
    <ds:schemaRef ds:uri="http://purl.org/dc/dcmitype/"/>
    <ds:schemaRef ds:uri="9cb87552-13df-4dc3-bfd0-9c1a482909af"/>
    <ds:schemaRef ds:uri="http://schemas.microsoft.com/office/2006/metadata/properties"/>
    <ds:schemaRef ds:uri="http://purl.org/dc/terms/"/>
    <ds:schemaRef ds:uri="http://purl.org/dc/elements/1.1/"/>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813ecae9-1bf8-458b-a4eb-dcb2f09f7ce5"/>
  </ds:schemaRefs>
</ds:datastoreItem>
</file>

<file path=customXml/itemProps2.xml><?xml version="1.0" encoding="utf-8"?>
<ds:datastoreItem xmlns:ds="http://schemas.openxmlformats.org/officeDocument/2006/customXml" ds:itemID="{804D38F9-7C7F-41C4-A48D-2FAA0C6ABCDF}"/>
</file>

<file path=customXml/itemProps3.xml><?xml version="1.0" encoding="utf-8"?>
<ds:datastoreItem xmlns:ds="http://schemas.openxmlformats.org/officeDocument/2006/customXml" ds:itemID="{742938EF-51BD-4AC1-96A4-8B2A1939C1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CMWF_Template_Centennial_Jan2018</Template>
  <TotalTime>1643</TotalTime>
  <Words>1372</Words>
  <Application>Microsoft Office PowerPoint</Application>
  <PresentationFormat>On-screen Show (4:3)</PresentationFormat>
  <Paragraphs>98</Paragraphs>
  <Slides>10</Slides>
  <Notes>0</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10</vt:i4>
      </vt:variant>
    </vt:vector>
  </HeadingPairs>
  <TitlesOfParts>
    <vt:vector size="23" baseType="lpstr">
      <vt:lpstr>Arial</vt:lpstr>
      <vt:lpstr>Berlingske Serif Text</vt:lpstr>
      <vt:lpstr>Calibri</vt:lpstr>
      <vt:lpstr>Courier New</vt:lpstr>
      <vt:lpstr>Georgia</vt:lpstr>
      <vt:lpstr>InterFace</vt:lpstr>
      <vt:lpstr>Lato</vt:lpstr>
      <vt:lpstr>Open Sans Light</vt:lpstr>
      <vt:lpstr>Symbol</vt:lpstr>
      <vt:lpstr>System Font Regular</vt:lpstr>
      <vt:lpstr>Trebuchet MS</vt:lpstr>
      <vt:lpstr>1_Office Theme</vt:lpstr>
      <vt:lpstr>2_Office Theme</vt:lpstr>
      <vt:lpstr>Stressed Out and Burned Out – the Global Primary Care Crisis  Findings from the 2022 Commonwealth Fund International Health Policy Survey on Primary Care Physicians </vt:lpstr>
      <vt:lpstr>Survey highlights</vt:lpstr>
      <vt:lpstr>How we conducted this study</vt:lpstr>
      <vt:lpstr>PowerPoint Presentation</vt:lpstr>
      <vt:lpstr>PowerPoint Presentation</vt:lpstr>
      <vt:lpstr>PowerPoint Presentation</vt:lpstr>
      <vt:lpstr>PowerPoint Presentation</vt:lpstr>
      <vt:lpstr>PowerPoint Presentation</vt:lpstr>
      <vt:lpstr>Survey highlights</vt:lpstr>
      <vt:lpstr>Takeaways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 Wilson</dc:creator>
  <cp:lastModifiedBy>Gabrielle O'Brien</cp:lastModifiedBy>
  <cp:revision>102</cp:revision>
  <dcterms:created xsi:type="dcterms:W3CDTF">2018-01-16T15:08:05Z</dcterms:created>
  <dcterms:modified xsi:type="dcterms:W3CDTF">2022-11-16T15:19:22Z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0x010100774D760E2AA5C344BEEAA0AA50D92EAB</vt:lpwstr>
  </property>
  <property fmtid="{D5CDD505-2E9C-101B-9397-08002B2CF9AE}" pid="3" name="Order">
    <vt:r8>2878000</vt:r8>
  </property>
  <property fmtid="{D5CDD505-2E9C-101B-9397-08002B2CF9AE}" pid="4" name="MediaServiceImageTags">
    <vt:lpwstr/>
  </property>
</Properties>
</file>