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handoutMasterIdLst>
    <p:handoutMasterId r:id="rId11"/>
  </p:handoutMasterIdLst>
  <p:sldIdLst>
    <p:sldId id="263" r:id="rId5"/>
    <p:sldId id="266" r:id="rId6"/>
    <p:sldId id="257" r:id="rId7"/>
    <p:sldId id="265" r:id="rId8"/>
    <p:sldId id="267" r:id="rId9"/>
  </p:sldIdLst>
  <p:sldSz cx="9144000" cy="6858000" type="screen4x3"/>
  <p:notesSz cx="6881813" cy="92964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shley Williams" initials="APW" lastIdx="1" clrIdx="0"/>
  <p:cmAuthor id="1" name="laurahegwer@comcast.net" initials="l"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7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70CB7A-7E94-4E6B-B4D3-1F383BCBB8DA}" v="14" dt="2022-10-20T18:10:44.6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84"/>
    <p:restoredTop sz="96357" autoAdjust="0"/>
  </p:normalViewPr>
  <p:slideViewPr>
    <p:cSldViewPr snapToGrid="0">
      <p:cViewPr varScale="1">
        <p:scale>
          <a:sx n="114" d="100"/>
          <a:sy n="114" d="100"/>
        </p:scale>
        <p:origin x="166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 Wilson" userId="000f367a-3246-491c-88b4-803a33f58a8b" providerId="ADAL" clId="{D3186B2B-4221-4842-9F1B-D2BE0A1B3EF2}"/>
    <pc:docChg chg="undo custSel addSld delSld modSld modMainMaster modNotesMaster modHandout">
      <pc:chgData name="Jen Wilson" userId="000f367a-3246-491c-88b4-803a33f58a8b" providerId="ADAL" clId="{D3186B2B-4221-4842-9F1B-D2BE0A1B3EF2}" dt="2022-10-17T20:36:27.711" v="146" actId="2696"/>
      <pc:docMkLst>
        <pc:docMk/>
      </pc:docMkLst>
      <pc:sldChg chg="addSp delSp modSp mod modClrScheme chgLayout">
        <pc:chgData name="Jen Wilson" userId="000f367a-3246-491c-88b4-803a33f58a8b" providerId="ADAL" clId="{D3186B2B-4221-4842-9F1B-D2BE0A1B3EF2}" dt="2022-10-17T20:34:46.243" v="112" actId="478"/>
        <pc:sldMkLst>
          <pc:docMk/>
          <pc:sldMk cId="577266890" sldId="257"/>
        </pc:sldMkLst>
        <pc:spChg chg="add del mod ord">
          <ac:chgData name="Jen Wilson" userId="000f367a-3246-491c-88b4-803a33f58a8b" providerId="ADAL" clId="{D3186B2B-4221-4842-9F1B-D2BE0A1B3EF2}" dt="2022-10-17T20:33:52.950" v="74" actId="478"/>
          <ac:spMkLst>
            <pc:docMk/>
            <pc:sldMk cId="577266890" sldId="257"/>
            <ac:spMk id="2" creationId="{26DC032D-B4A4-5A7A-913E-2D0E07427CD3}"/>
          </ac:spMkLst>
        </pc:spChg>
        <pc:spChg chg="del mod">
          <ac:chgData name="Jen Wilson" userId="000f367a-3246-491c-88b4-803a33f58a8b" providerId="ADAL" clId="{D3186B2B-4221-4842-9F1B-D2BE0A1B3EF2}" dt="2022-10-17T20:34:41.627" v="109" actId="478"/>
          <ac:spMkLst>
            <pc:docMk/>
            <pc:sldMk cId="577266890" sldId="257"/>
            <ac:spMk id="3" creationId="{F18636FE-0596-0D50-AB4C-6621E08AA171}"/>
          </ac:spMkLst>
        </pc:spChg>
        <pc:spChg chg="del mod">
          <ac:chgData name="Jen Wilson" userId="000f367a-3246-491c-88b4-803a33f58a8b" providerId="ADAL" clId="{D3186B2B-4221-4842-9F1B-D2BE0A1B3EF2}" dt="2022-10-17T20:34:01.146" v="77" actId="478"/>
          <ac:spMkLst>
            <pc:docMk/>
            <pc:sldMk cId="577266890" sldId="257"/>
            <ac:spMk id="4" creationId="{0072D3AD-3B2F-9BB6-EDDC-E08FC457D770}"/>
          </ac:spMkLst>
        </pc:spChg>
        <pc:spChg chg="del">
          <ac:chgData name="Jen Wilson" userId="000f367a-3246-491c-88b4-803a33f58a8b" providerId="ADAL" clId="{D3186B2B-4221-4842-9F1B-D2BE0A1B3EF2}" dt="2022-10-17T20:33:52.338" v="73" actId="478"/>
          <ac:spMkLst>
            <pc:docMk/>
            <pc:sldMk cId="577266890" sldId="257"/>
            <ac:spMk id="5" creationId="{FAD4160C-7AC0-2FEB-1EEB-AF71AB999188}"/>
          </ac:spMkLst>
        </pc:spChg>
        <pc:spChg chg="add del mod ord">
          <ac:chgData name="Jen Wilson" userId="000f367a-3246-491c-88b4-803a33f58a8b" providerId="ADAL" clId="{D3186B2B-4221-4842-9F1B-D2BE0A1B3EF2}" dt="2022-10-17T20:33:54.399" v="75"/>
          <ac:spMkLst>
            <pc:docMk/>
            <pc:sldMk cId="577266890" sldId="257"/>
            <ac:spMk id="7" creationId="{2F7BC239-B1D7-AADC-519E-CEB39F4DBDA8}"/>
          </ac:spMkLst>
        </pc:spChg>
        <pc:spChg chg="add del mod ord">
          <ac:chgData name="Jen Wilson" userId="000f367a-3246-491c-88b4-803a33f58a8b" providerId="ADAL" clId="{D3186B2B-4221-4842-9F1B-D2BE0A1B3EF2}" dt="2022-10-17T20:33:50.725" v="71" actId="478"/>
          <ac:spMkLst>
            <pc:docMk/>
            <pc:sldMk cId="577266890" sldId="257"/>
            <ac:spMk id="8" creationId="{00410F10-900A-6BF4-23BD-91DC37E6D5C7}"/>
          </ac:spMkLst>
        </pc:spChg>
        <pc:spChg chg="add del mod ord">
          <ac:chgData name="Jen Wilson" userId="000f367a-3246-491c-88b4-803a33f58a8b" providerId="ADAL" clId="{D3186B2B-4221-4842-9F1B-D2BE0A1B3EF2}" dt="2022-10-17T20:33:54.399" v="75"/>
          <ac:spMkLst>
            <pc:docMk/>
            <pc:sldMk cId="577266890" sldId="257"/>
            <ac:spMk id="9" creationId="{09B49217-D8F0-8640-5423-CE1EF7F1A3B6}"/>
          </ac:spMkLst>
        </pc:spChg>
        <pc:spChg chg="add del mod ord">
          <ac:chgData name="Jen Wilson" userId="000f367a-3246-491c-88b4-803a33f58a8b" providerId="ADAL" clId="{D3186B2B-4221-4842-9F1B-D2BE0A1B3EF2}" dt="2022-10-17T20:33:54.399" v="75"/>
          <ac:spMkLst>
            <pc:docMk/>
            <pc:sldMk cId="577266890" sldId="257"/>
            <ac:spMk id="10" creationId="{2C77D9C8-2EC5-DA77-F79C-DEAD3856D356}"/>
          </ac:spMkLst>
        </pc:spChg>
        <pc:spChg chg="add del mod">
          <ac:chgData name="Jen Wilson" userId="000f367a-3246-491c-88b4-803a33f58a8b" providerId="ADAL" clId="{D3186B2B-4221-4842-9F1B-D2BE0A1B3EF2}" dt="2022-10-17T20:33:51.523" v="72" actId="478"/>
          <ac:spMkLst>
            <pc:docMk/>
            <pc:sldMk cId="577266890" sldId="257"/>
            <ac:spMk id="12" creationId="{71FAAA79-483E-0862-EBEC-C6579A8C0AC9}"/>
          </ac:spMkLst>
        </pc:spChg>
        <pc:spChg chg="add mod">
          <ac:chgData name="Jen Wilson" userId="000f367a-3246-491c-88b4-803a33f58a8b" providerId="ADAL" clId="{D3186B2B-4221-4842-9F1B-D2BE0A1B3EF2}" dt="2022-10-17T20:34:44.238" v="111"/>
          <ac:spMkLst>
            <pc:docMk/>
            <pc:sldMk cId="577266890" sldId="257"/>
            <ac:spMk id="13" creationId="{DD7B451B-B672-C7C5-BB27-945C969665A2}"/>
          </ac:spMkLst>
        </pc:spChg>
        <pc:spChg chg="add del mod">
          <ac:chgData name="Jen Wilson" userId="000f367a-3246-491c-88b4-803a33f58a8b" providerId="ADAL" clId="{D3186B2B-4221-4842-9F1B-D2BE0A1B3EF2}" dt="2022-10-17T20:34:12.706" v="94" actId="478"/>
          <ac:spMkLst>
            <pc:docMk/>
            <pc:sldMk cId="577266890" sldId="257"/>
            <ac:spMk id="14" creationId="{DCDC4130-FDFA-BAF6-0D11-1887728A4AD7}"/>
          </ac:spMkLst>
        </pc:spChg>
        <pc:spChg chg="add mod">
          <ac:chgData name="Jen Wilson" userId="000f367a-3246-491c-88b4-803a33f58a8b" providerId="ADAL" clId="{D3186B2B-4221-4842-9F1B-D2BE0A1B3EF2}" dt="2022-10-17T20:34:44.238" v="111"/>
          <ac:spMkLst>
            <pc:docMk/>
            <pc:sldMk cId="577266890" sldId="257"/>
            <ac:spMk id="15" creationId="{094A5739-010C-1989-5D08-1D0717E72E3A}"/>
          </ac:spMkLst>
        </pc:spChg>
        <pc:spChg chg="add del mod">
          <ac:chgData name="Jen Wilson" userId="000f367a-3246-491c-88b4-803a33f58a8b" providerId="ADAL" clId="{D3186B2B-4221-4842-9F1B-D2BE0A1B3EF2}" dt="2022-10-17T20:34:14.550" v="95"/>
          <ac:spMkLst>
            <pc:docMk/>
            <pc:sldMk cId="577266890" sldId="257"/>
            <ac:spMk id="16" creationId="{12745674-20B1-3AA2-021E-0FFEF0C2C985}"/>
          </ac:spMkLst>
        </pc:spChg>
        <pc:spChg chg="add del mod">
          <ac:chgData name="Jen Wilson" userId="000f367a-3246-491c-88b4-803a33f58a8b" providerId="ADAL" clId="{D3186B2B-4221-4842-9F1B-D2BE0A1B3EF2}" dt="2022-10-17T20:34:11.961" v="93" actId="478"/>
          <ac:spMkLst>
            <pc:docMk/>
            <pc:sldMk cId="577266890" sldId="257"/>
            <ac:spMk id="17" creationId="{1FDED866-49B2-A2BF-784F-431E10A9A367}"/>
          </ac:spMkLst>
        </pc:spChg>
        <pc:spChg chg="add del mod">
          <ac:chgData name="Jen Wilson" userId="000f367a-3246-491c-88b4-803a33f58a8b" providerId="ADAL" clId="{D3186B2B-4221-4842-9F1B-D2BE0A1B3EF2}" dt="2022-10-17T20:34:14.550" v="95"/>
          <ac:spMkLst>
            <pc:docMk/>
            <pc:sldMk cId="577266890" sldId="257"/>
            <ac:spMk id="18" creationId="{CF8D0235-556A-70EC-839C-1E7B7BF66E64}"/>
          </ac:spMkLst>
        </pc:spChg>
        <pc:spChg chg="add del mod">
          <ac:chgData name="Jen Wilson" userId="000f367a-3246-491c-88b4-803a33f58a8b" providerId="ADAL" clId="{D3186B2B-4221-4842-9F1B-D2BE0A1B3EF2}" dt="2022-10-17T20:34:14.550" v="95"/>
          <ac:spMkLst>
            <pc:docMk/>
            <pc:sldMk cId="577266890" sldId="257"/>
            <ac:spMk id="19" creationId="{7E3A4B9F-309E-8B00-05F9-173613255D54}"/>
          </ac:spMkLst>
        </pc:spChg>
        <pc:spChg chg="add del mod">
          <ac:chgData name="Jen Wilson" userId="000f367a-3246-491c-88b4-803a33f58a8b" providerId="ADAL" clId="{D3186B2B-4221-4842-9F1B-D2BE0A1B3EF2}" dt="2022-10-17T20:34:17.757" v="96" actId="478"/>
          <ac:spMkLst>
            <pc:docMk/>
            <pc:sldMk cId="577266890" sldId="257"/>
            <ac:spMk id="20" creationId="{4997B874-F26A-4440-F53F-8C3F1CDD81F2}"/>
          </ac:spMkLst>
        </pc:spChg>
        <pc:spChg chg="add del mod">
          <ac:chgData name="Jen Wilson" userId="000f367a-3246-491c-88b4-803a33f58a8b" providerId="ADAL" clId="{D3186B2B-4221-4842-9F1B-D2BE0A1B3EF2}" dt="2022-10-17T20:34:21.718" v="98"/>
          <ac:spMkLst>
            <pc:docMk/>
            <pc:sldMk cId="577266890" sldId="257"/>
            <ac:spMk id="21" creationId="{4C9D377E-3408-4021-31F2-44DBB87A42B5}"/>
          </ac:spMkLst>
        </pc:spChg>
        <pc:spChg chg="add del mod">
          <ac:chgData name="Jen Wilson" userId="000f367a-3246-491c-88b4-803a33f58a8b" providerId="ADAL" clId="{D3186B2B-4221-4842-9F1B-D2BE0A1B3EF2}" dt="2022-10-17T20:34:21.718" v="98"/>
          <ac:spMkLst>
            <pc:docMk/>
            <pc:sldMk cId="577266890" sldId="257"/>
            <ac:spMk id="22" creationId="{ED1DA174-8B80-B704-5397-A5524496F618}"/>
          </ac:spMkLst>
        </pc:spChg>
        <pc:spChg chg="add del mod">
          <ac:chgData name="Jen Wilson" userId="000f367a-3246-491c-88b4-803a33f58a8b" providerId="ADAL" clId="{D3186B2B-4221-4842-9F1B-D2BE0A1B3EF2}" dt="2022-10-17T20:34:21.718" v="98"/>
          <ac:spMkLst>
            <pc:docMk/>
            <pc:sldMk cId="577266890" sldId="257"/>
            <ac:spMk id="23" creationId="{193064C3-64EA-AFE9-4248-D869D9633495}"/>
          </ac:spMkLst>
        </pc:spChg>
        <pc:spChg chg="add del mod">
          <ac:chgData name="Jen Wilson" userId="000f367a-3246-491c-88b4-803a33f58a8b" providerId="ADAL" clId="{D3186B2B-4221-4842-9F1B-D2BE0A1B3EF2}" dt="2022-10-17T20:34:21.718" v="98"/>
          <ac:spMkLst>
            <pc:docMk/>
            <pc:sldMk cId="577266890" sldId="257"/>
            <ac:spMk id="24" creationId="{9F0627C5-F7D3-BDE3-9F66-B37D1C601685}"/>
          </ac:spMkLst>
        </pc:spChg>
        <pc:spChg chg="add del mod">
          <ac:chgData name="Jen Wilson" userId="000f367a-3246-491c-88b4-803a33f58a8b" providerId="ADAL" clId="{D3186B2B-4221-4842-9F1B-D2BE0A1B3EF2}" dt="2022-10-17T20:34:24.925" v="99"/>
          <ac:spMkLst>
            <pc:docMk/>
            <pc:sldMk cId="577266890" sldId="257"/>
            <ac:spMk id="25" creationId="{2D85E8E8-7CCE-8631-AEB8-0233AFA07BFC}"/>
          </ac:spMkLst>
        </pc:spChg>
        <pc:spChg chg="add del mod">
          <ac:chgData name="Jen Wilson" userId="000f367a-3246-491c-88b4-803a33f58a8b" providerId="ADAL" clId="{D3186B2B-4221-4842-9F1B-D2BE0A1B3EF2}" dt="2022-10-17T20:34:33.452" v="105" actId="478"/>
          <ac:spMkLst>
            <pc:docMk/>
            <pc:sldMk cId="577266890" sldId="257"/>
            <ac:spMk id="26" creationId="{0719DBE6-2237-74AE-2512-91437499D441}"/>
          </ac:spMkLst>
        </pc:spChg>
        <pc:spChg chg="add del mod">
          <ac:chgData name="Jen Wilson" userId="000f367a-3246-491c-88b4-803a33f58a8b" providerId="ADAL" clId="{D3186B2B-4221-4842-9F1B-D2BE0A1B3EF2}" dt="2022-10-17T20:34:29.979" v="103" actId="478"/>
          <ac:spMkLst>
            <pc:docMk/>
            <pc:sldMk cId="577266890" sldId="257"/>
            <ac:spMk id="27" creationId="{D6602940-48DE-1F44-2F5A-7418A583D247}"/>
          </ac:spMkLst>
        </pc:spChg>
        <pc:spChg chg="add del mod">
          <ac:chgData name="Jen Wilson" userId="000f367a-3246-491c-88b4-803a33f58a8b" providerId="ADAL" clId="{D3186B2B-4221-4842-9F1B-D2BE0A1B3EF2}" dt="2022-10-17T20:34:27.940" v="102" actId="478"/>
          <ac:spMkLst>
            <pc:docMk/>
            <pc:sldMk cId="577266890" sldId="257"/>
            <ac:spMk id="30" creationId="{60DD6600-2D13-3C6F-E5D9-9225BF9C5474}"/>
          </ac:spMkLst>
        </pc:spChg>
        <pc:spChg chg="add del mod">
          <ac:chgData name="Jen Wilson" userId="000f367a-3246-491c-88b4-803a33f58a8b" providerId="ADAL" clId="{D3186B2B-4221-4842-9F1B-D2BE0A1B3EF2}" dt="2022-10-17T20:34:37.134" v="107"/>
          <ac:spMkLst>
            <pc:docMk/>
            <pc:sldMk cId="577266890" sldId="257"/>
            <ac:spMk id="31" creationId="{6AE9F817-31EF-C50D-AB48-E86D19DDEEC0}"/>
          </ac:spMkLst>
        </pc:spChg>
        <pc:spChg chg="add del mod">
          <ac:chgData name="Jen Wilson" userId="000f367a-3246-491c-88b4-803a33f58a8b" providerId="ADAL" clId="{D3186B2B-4221-4842-9F1B-D2BE0A1B3EF2}" dt="2022-10-17T20:34:37.134" v="107"/>
          <ac:spMkLst>
            <pc:docMk/>
            <pc:sldMk cId="577266890" sldId="257"/>
            <ac:spMk id="32" creationId="{1E34D58F-4CC4-CF15-C857-B7C518283847}"/>
          </ac:spMkLst>
        </pc:spChg>
        <pc:spChg chg="add del mod">
          <ac:chgData name="Jen Wilson" userId="000f367a-3246-491c-88b4-803a33f58a8b" providerId="ADAL" clId="{D3186B2B-4221-4842-9F1B-D2BE0A1B3EF2}" dt="2022-10-17T20:34:37.134" v="107"/>
          <ac:spMkLst>
            <pc:docMk/>
            <pc:sldMk cId="577266890" sldId="257"/>
            <ac:spMk id="33" creationId="{573519C8-0972-F600-A1C6-BAC981AD3E6E}"/>
          </ac:spMkLst>
        </pc:spChg>
        <pc:spChg chg="add mod">
          <ac:chgData name="Jen Wilson" userId="000f367a-3246-491c-88b4-803a33f58a8b" providerId="ADAL" clId="{D3186B2B-4221-4842-9F1B-D2BE0A1B3EF2}" dt="2022-10-17T20:34:44.238" v="111"/>
          <ac:spMkLst>
            <pc:docMk/>
            <pc:sldMk cId="577266890" sldId="257"/>
            <ac:spMk id="34" creationId="{791FE3FF-9639-4DAD-C264-068A9CBDDDF0}"/>
          </ac:spMkLst>
        </pc:spChg>
        <pc:spChg chg="add del mod">
          <ac:chgData name="Jen Wilson" userId="000f367a-3246-491c-88b4-803a33f58a8b" providerId="ADAL" clId="{D3186B2B-4221-4842-9F1B-D2BE0A1B3EF2}" dt="2022-10-17T20:34:44.238" v="111"/>
          <ac:spMkLst>
            <pc:docMk/>
            <pc:sldMk cId="577266890" sldId="257"/>
            <ac:spMk id="35" creationId="{8D0723D6-FD27-98D2-3F1D-FD2E2D0D2208}"/>
          </ac:spMkLst>
        </pc:spChg>
        <pc:spChg chg="add del mod">
          <ac:chgData name="Jen Wilson" userId="000f367a-3246-491c-88b4-803a33f58a8b" providerId="ADAL" clId="{D3186B2B-4221-4842-9F1B-D2BE0A1B3EF2}" dt="2022-10-17T20:34:44.238" v="111"/>
          <ac:spMkLst>
            <pc:docMk/>
            <pc:sldMk cId="577266890" sldId="257"/>
            <ac:spMk id="36" creationId="{89C9A444-6E87-FC14-8894-A43B424392C8}"/>
          </ac:spMkLst>
        </pc:spChg>
        <pc:spChg chg="add del mod">
          <ac:chgData name="Jen Wilson" userId="000f367a-3246-491c-88b4-803a33f58a8b" providerId="ADAL" clId="{D3186B2B-4221-4842-9F1B-D2BE0A1B3EF2}" dt="2022-10-17T20:34:44.238" v="111"/>
          <ac:spMkLst>
            <pc:docMk/>
            <pc:sldMk cId="577266890" sldId="257"/>
            <ac:spMk id="37" creationId="{F8CA04C7-FBF4-DA54-439A-860327B18265}"/>
          </ac:spMkLst>
        </pc:spChg>
        <pc:spChg chg="add del mod">
          <ac:chgData name="Jen Wilson" userId="000f367a-3246-491c-88b4-803a33f58a8b" providerId="ADAL" clId="{D3186B2B-4221-4842-9F1B-D2BE0A1B3EF2}" dt="2022-10-17T20:34:44.238" v="111"/>
          <ac:spMkLst>
            <pc:docMk/>
            <pc:sldMk cId="577266890" sldId="257"/>
            <ac:spMk id="38" creationId="{4724793E-D8E1-6B62-C852-DEC1B3B838F1}"/>
          </ac:spMkLst>
        </pc:spChg>
        <pc:spChg chg="add del mod">
          <ac:chgData name="Jen Wilson" userId="000f367a-3246-491c-88b4-803a33f58a8b" providerId="ADAL" clId="{D3186B2B-4221-4842-9F1B-D2BE0A1B3EF2}" dt="2022-10-17T20:34:44.238" v="111"/>
          <ac:spMkLst>
            <pc:docMk/>
            <pc:sldMk cId="577266890" sldId="257"/>
            <ac:spMk id="39" creationId="{0F844B62-0DB2-056E-7DA7-02BE5213F281}"/>
          </ac:spMkLst>
        </pc:spChg>
        <pc:spChg chg="add del mod">
          <ac:chgData name="Jen Wilson" userId="000f367a-3246-491c-88b4-803a33f58a8b" providerId="ADAL" clId="{D3186B2B-4221-4842-9F1B-D2BE0A1B3EF2}" dt="2022-10-17T20:34:46.243" v="112" actId="478"/>
          <ac:spMkLst>
            <pc:docMk/>
            <pc:sldMk cId="577266890" sldId="257"/>
            <ac:spMk id="40" creationId="{B21DAC9E-AAAD-84A0-FC48-2C09BAF6553C}"/>
          </ac:spMkLst>
        </pc:spChg>
        <pc:graphicFrameChg chg="del mod">
          <ac:chgData name="Jen Wilson" userId="000f367a-3246-491c-88b4-803a33f58a8b" providerId="ADAL" clId="{D3186B2B-4221-4842-9F1B-D2BE0A1B3EF2}" dt="2022-10-17T20:34:26.296" v="100" actId="478"/>
          <ac:graphicFrameMkLst>
            <pc:docMk/>
            <pc:sldMk cId="577266890" sldId="257"/>
            <ac:graphicFrameMk id="6" creationId="{224A95E3-A147-4B3C-A009-1F32961CA1F9}"/>
          </ac:graphicFrameMkLst>
        </pc:graphicFrameChg>
        <pc:graphicFrameChg chg="add del mod">
          <ac:chgData name="Jen Wilson" userId="000f367a-3246-491c-88b4-803a33f58a8b" providerId="ADAL" clId="{D3186B2B-4221-4842-9F1B-D2BE0A1B3EF2}" dt="2022-10-17T20:34:27.940" v="102" actId="478"/>
          <ac:graphicFrameMkLst>
            <pc:docMk/>
            <pc:sldMk cId="577266890" sldId="257"/>
            <ac:graphicFrameMk id="28" creationId="{06933C6B-850A-1A56-7276-01592B6CFF64}"/>
          </ac:graphicFrameMkLst>
        </pc:graphicFrameChg>
      </pc:sldChg>
      <pc:sldChg chg="addSp delSp modSp mod modClrScheme chgLayout modNotes">
        <pc:chgData name="Jen Wilson" userId="000f367a-3246-491c-88b4-803a33f58a8b" providerId="ADAL" clId="{D3186B2B-4221-4842-9F1B-D2BE0A1B3EF2}" dt="2022-10-17T20:36:19.680" v="144"/>
        <pc:sldMkLst>
          <pc:docMk/>
          <pc:sldMk cId="113454701" sldId="263"/>
        </pc:sldMkLst>
        <pc:spChg chg="mod">
          <ac:chgData name="Jen Wilson" userId="000f367a-3246-491c-88b4-803a33f58a8b" providerId="ADAL" clId="{D3186B2B-4221-4842-9F1B-D2BE0A1B3EF2}" dt="2022-10-17T20:36:00.767" v="141"/>
          <ac:spMkLst>
            <pc:docMk/>
            <pc:sldMk cId="113454701" sldId="263"/>
            <ac:spMk id="2" creationId="{DD8D9D0D-1BF8-9232-456E-C315628F4BC4}"/>
          </ac:spMkLst>
        </pc:spChg>
        <pc:spChg chg="add del mod ord">
          <ac:chgData name="Jen Wilson" userId="000f367a-3246-491c-88b4-803a33f58a8b" providerId="ADAL" clId="{D3186B2B-4221-4842-9F1B-D2BE0A1B3EF2}" dt="2022-10-17T20:32:14.518" v="36" actId="700"/>
          <ac:spMkLst>
            <pc:docMk/>
            <pc:sldMk cId="113454701" sldId="263"/>
            <ac:spMk id="3" creationId="{54B9E547-C807-AFAB-6325-E462C4E7E54B}"/>
          </ac:spMkLst>
        </pc:spChg>
        <pc:spChg chg="mod">
          <ac:chgData name="Jen Wilson" userId="000f367a-3246-491c-88b4-803a33f58a8b" providerId="ADAL" clId="{D3186B2B-4221-4842-9F1B-D2BE0A1B3EF2}" dt="2022-10-17T20:36:00.767" v="141"/>
          <ac:spMkLst>
            <pc:docMk/>
            <pc:sldMk cId="113454701" sldId="263"/>
            <ac:spMk id="4" creationId="{61E38F92-B483-BD05-2AA4-B54448083E66}"/>
          </ac:spMkLst>
        </pc:spChg>
        <pc:spChg chg="add del">
          <ac:chgData name="Jen Wilson" userId="000f367a-3246-491c-88b4-803a33f58a8b" providerId="ADAL" clId="{D3186B2B-4221-4842-9F1B-D2BE0A1B3EF2}" dt="2022-10-17T20:32:29.112" v="40" actId="478"/>
          <ac:spMkLst>
            <pc:docMk/>
            <pc:sldMk cId="113454701" sldId="263"/>
            <ac:spMk id="5" creationId="{5B1D9A08-D979-9D75-CC9A-45F5FE37B6E3}"/>
          </ac:spMkLst>
        </pc:spChg>
        <pc:spChg chg="add del mod ord">
          <ac:chgData name="Jen Wilson" userId="000f367a-3246-491c-88b4-803a33f58a8b" providerId="ADAL" clId="{D3186B2B-4221-4842-9F1B-D2BE0A1B3EF2}" dt="2022-10-17T20:32:14.518" v="36" actId="700"/>
          <ac:spMkLst>
            <pc:docMk/>
            <pc:sldMk cId="113454701" sldId="263"/>
            <ac:spMk id="6" creationId="{FD8BD1DF-2FDD-E2DC-8472-6314C7A0FB84}"/>
          </ac:spMkLst>
        </pc:spChg>
        <pc:spChg chg="add del mod ord">
          <ac:chgData name="Jen Wilson" userId="000f367a-3246-491c-88b4-803a33f58a8b" providerId="ADAL" clId="{D3186B2B-4221-4842-9F1B-D2BE0A1B3EF2}" dt="2022-10-17T20:32:14.518" v="36" actId="700"/>
          <ac:spMkLst>
            <pc:docMk/>
            <pc:sldMk cId="113454701" sldId="263"/>
            <ac:spMk id="7" creationId="{DDE5E4D8-15CF-4FFB-EC43-CF64A363F7C2}"/>
          </ac:spMkLst>
        </pc:spChg>
        <pc:spChg chg="add del">
          <ac:chgData name="Jen Wilson" userId="000f367a-3246-491c-88b4-803a33f58a8b" providerId="ADAL" clId="{D3186B2B-4221-4842-9F1B-D2BE0A1B3EF2}" dt="2022-10-17T20:32:28.227" v="39" actId="478"/>
          <ac:spMkLst>
            <pc:docMk/>
            <pc:sldMk cId="113454701" sldId="263"/>
            <ac:spMk id="8" creationId="{BC8B722D-8D7A-D7F8-D473-ABC6C0AE3B80}"/>
          </ac:spMkLst>
        </pc:spChg>
        <pc:spChg chg="mod">
          <ac:chgData name="Jen Wilson" userId="000f367a-3246-491c-88b4-803a33f58a8b" providerId="ADAL" clId="{D3186B2B-4221-4842-9F1B-D2BE0A1B3EF2}" dt="2022-10-17T20:36:00.767" v="141"/>
          <ac:spMkLst>
            <pc:docMk/>
            <pc:sldMk cId="113454701" sldId="263"/>
            <ac:spMk id="9" creationId="{00000000-0000-0000-0000-000000000000}"/>
          </ac:spMkLst>
        </pc:spChg>
        <pc:spChg chg="add del mod ord">
          <ac:chgData name="Jen Wilson" userId="000f367a-3246-491c-88b4-803a33f58a8b" providerId="ADAL" clId="{D3186B2B-4221-4842-9F1B-D2BE0A1B3EF2}" dt="2022-10-17T20:32:14.518" v="36" actId="700"/>
          <ac:spMkLst>
            <pc:docMk/>
            <pc:sldMk cId="113454701" sldId="263"/>
            <ac:spMk id="10" creationId="{E7FEC466-2BF4-F209-9772-ADC148FA8E8D}"/>
          </ac:spMkLst>
        </pc:spChg>
        <pc:spChg chg="add del mod ord">
          <ac:chgData name="Jen Wilson" userId="000f367a-3246-491c-88b4-803a33f58a8b" providerId="ADAL" clId="{D3186B2B-4221-4842-9F1B-D2BE0A1B3EF2}" dt="2022-10-17T20:32:14.518" v="36" actId="700"/>
          <ac:spMkLst>
            <pc:docMk/>
            <pc:sldMk cId="113454701" sldId="263"/>
            <ac:spMk id="11" creationId="{B239DD29-BF93-DF06-D03E-1D49C0D3F5F6}"/>
          </ac:spMkLst>
        </pc:spChg>
        <pc:spChg chg="add del mod">
          <ac:chgData name="Jen Wilson" userId="000f367a-3246-491c-88b4-803a33f58a8b" providerId="ADAL" clId="{D3186B2B-4221-4842-9F1B-D2BE0A1B3EF2}" dt="2022-10-17T20:32:13.995" v="35"/>
          <ac:spMkLst>
            <pc:docMk/>
            <pc:sldMk cId="113454701" sldId="263"/>
            <ac:spMk id="12" creationId="{A0E19C79-A6C4-7A73-874B-49AF4B5FA2BC}"/>
          </ac:spMkLst>
        </pc:spChg>
        <pc:spChg chg="add del mod">
          <ac:chgData name="Jen Wilson" userId="000f367a-3246-491c-88b4-803a33f58a8b" providerId="ADAL" clId="{D3186B2B-4221-4842-9F1B-D2BE0A1B3EF2}" dt="2022-10-17T20:32:13.995" v="35"/>
          <ac:spMkLst>
            <pc:docMk/>
            <pc:sldMk cId="113454701" sldId="263"/>
            <ac:spMk id="13" creationId="{E9570A50-54D6-9A77-68D2-8D709DA6CC24}"/>
          </ac:spMkLst>
        </pc:spChg>
        <pc:spChg chg="add del mod">
          <ac:chgData name="Jen Wilson" userId="000f367a-3246-491c-88b4-803a33f58a8b" providerId="ADAL" clId="{D3186B2B-4221-4842-9F1B-D2BE0A1B3EF2}" dt="2022-10-17T20:32:13.995" v="35"/>
          <ac:spMkLst>
            <pc:docMk/>
            <pc:sldMk cId="113454701" sldId="263"/>
            <ac:spMk id="14" creationId="{25B65E76-AE90-CD09-E451-8A62CD2B4905}"/>
          </ac:spMkLst>
        </pc:spChg>
        <pc:spChg chg="add del mod">
          <ac:chgData name="Jen Wilson" userId="000f367a-3246-491c-88b4-803a33f58a8b" providerId="ADAL" clId="{D3186B2B-4221-4842-9F1B-D2BE0A1B3EF2}" dt="2022-10-17T20:32:13.995" v="35"/>
          <ac:spMkLst>
            <pc:docMk/>
            <pc:sldMk cId="113454701" sldId="263"/>
            <ac:spMk id="15" creationId="{6B707EAE-3ADF-E294-814F-5DFB9AABF6B0}"/>
          </ac:spMkLst>
        </pc:spChg>
        <pc:spChg chg="add del mod">
          <ac:chgData name="Jen Wilson" userId="000f367a-3246-491c-88b4-803a33f58a8b" providerId="ADAL" clId="{D3186B2B-4221-4842-9F1B-D2BE0A1B3EF2}" dt="2022-10-17T20:32:13.995" v="35"/>
          <ac:spMkLst>
            <pc:docMk/>
            <pc:sldMk cId="113454701" sldId="263"/>
            <ac:spMk id="16" creationId="{3CE1972E-BBB5-4170-16CF-2971D0B35616}"/>
          </ac:spMkLst>
        </pc:spChg>
        <pc:spChg chg="add del mod">
          <ac:chgData name="Jen Wilson" userId="000f367a-3246-491c-88b4-803a33f58a8b" providerId="ADAL" clId="{D3186B2B-4221-4842-9F1B-D2BE0A1B3EF2}" dt="2022-10-17T20:32:10.805" v="26"/>
          <ac:spMkLst>
            <pc:docMk/>
            <pc:sldMk cId="113454701" sldId="263"/>
            <ac:spMk id="17" creationId="{B8183C1A-D4A2-EABB-D874-59CFD530CCA3}"/>
          </ac:spMkLst>
        </pc:spChg>
        <pc:spChg chg="add del mod">
          <ac:chgData name="Jen Wilson" userId="000f367a-3246-491c-88b4-803a33f58a8b" providerId="ADAL" clId="{D3186B2B-4221-4842-9F1B-D2BE0A1B3EF2}" dt="2022-10-17T20:32:10.805" v="26"/>
          <ac:spMkLst>
            <pc:docMk/>
            <pc:sldMk cId="113454701" sldId="263"/>
            <ac:spMk id="18" creationId="{D1780855-8596-12E8-6FCC-EC5445596048}"/>
          </ac:spMkLst>
        </pc:spChg>
        <pc:spChg chg="add del mod">
          <ac:chgData name="Jen Wilson" userId="000f367a-3246-491c-88b4-803a33f58a8b" providerId="ADAL" clId="{D3186B2B-4221-4842-9F1B-D2BE0A1B3EF2}" dt="2022-10-17T20:32:10.805" v="26"/>
          <ac:spMkLst>
            <pc:docMk/>
            <pc:sldMk cId="113454701" sldId="263"/>
            <ac:spMk id="19" creationId="{CF0E7C85-D07E-E461-1086-5949D0082862}"/>
          </ac:spMkLst>
        </pc:spChg>
        <pc:spChg chg="add del mod">
          <ac:chgData name="Jen Wilson" userId="000f367a-3246-491c-88b4-803a33f58a8b" providerId="ADAL" clId="{D3186B2B-4221-4842-9F1B-D2BE0A1B3EF2}" dt="2022-10-17T20:32:10.805" v="26"/>
          <ac:spMkLst>
            <pc:docMk/>
            <pc:sldMk cId="113454701" sldId="263"/>
            <ac:spMk id="20" creationId="{922C9DA3-6CDD-7155-C307-8AD86B13FDC2}"/>
          </ac:spMkLst>
        </pc:spChg>
        <pc:spChg chg="add del mod">
          <ac:chgData name="Jen Wilson" userId="000f367a-3246-491c-88b4-803a33f58a8b" providerId="ADAL" clId="{D3186B2B-4221-4842-9F1B-D2BE0A1B3EF2}" dt="2022-10-17T20:32:10.805" v="26"/>
          <ac:spMkLst>
            <pc:docMk/>
            <pc:sldMk cId="113454701" sldId="263"/>
            <ac:spMk id="21" creationId="{6162D403-976C-E0C9-4D7F-7ACF190A84A5}"/>
          </ac:spMkLst>
        </pc:spChg>
        <pc:spChg chg="add del mod">
          <ac:chgData name="Jen Wilson" userId="000f367a-3246-491c-88b4-803a33f58a8b" providerId="ADAL" clId="{D3186B2B-4221-4842-9F1B-D2BE0A1B3EF2}" dt="2022-10-17T20:32:10.106" v="24"/>
          <ac:spMkLst>
            <pc:docMk/>
            <pc:sldMk cId="113454701" sldId="263"/>
            <ac:spMk id="22" creationId="{092ED9D9-965F-EBB6-17A2-7E83BAD7022C}"/>
          </ac:spMkLst>
        </pc:spChg>
        <pc:spChg chg="add del mod">
          <ac:chgData name="Jen Wilson" userId="000f367a-3246-491c-88b4-803a33f58a8b" providerId="ADAL" clId="{D3186B2B-4221-4842-9F1B-D2BE0A1B3EF2}" dt="2022-10-17T20:32:10.106" v="24"/>
          <ac:spMkLst>
            <pc:docMk/>
            <pc:sldMk cId="113454701" sldId="263"/>
            <ac:spMk id="23" creationId="{0A8F8C9E-D533-0BB8-2C0D-8B3CF1AC7171}"/>
          </ac:spMkLst>
        </pc:spChg>
        <pc:spChg chg="add del mod">
          <ac:chgData name="Jen Wilson" userId="000f367a-3246-491c-88b4-803a33f58a8b" providerId="ADAL" clId="{D3186B2B-4221-4842-9F1B-D2BE0A1B3EF2}" dt="2022-10-17T20:32:10.106" v="24"/>
          <ac:spMkLst>
            <pc:docMk/>
            <pc:sldMk cId="113454701" sldId="263"/>
            <ac:spMk id="24" creationId="{CDBB2664-0D51-4FBE-7937-ED98BB9AAE11}"/>
          </ac:spMkLst>
        </pc:spChg>
        <pc:spChg chg="add del mod">
          <ac:chgData name="Jen Wilson" userId="000f367a-3246-491c-88b4-803a33f58a8b" providerId="ADAL" clId="{D3186B2B-4221-4842-9F1B-D2BE0A1B3EF2}" dt="2022-10-17T20:32:10.106" v="24"/>
          <ac:spMkLst>
            <pc:docMk/>
            <pc:sldMk cId="113454701" sldId="263"/>
            <ac:spMk id="25" creationId="{B95F89B5-0779-B549-5D4A-E067000264D7}"/>
          </ac:spMkLst>
        </pc:spChg>
        <pc:spChg chg="add del mod">
          <ac:chgData name="Jen Wilson" userId="000f367a-3246-491c-88b4-803a33f58a8b" providerId="ADAL" clId="{D3186B2B-4221-4842-9F1B-D2BE0A1B3EF2}" dt="2022-10-17T20:32:10.106" v="24"/>
          <ac:spMkLst>
            <pc:docMk/>
            <pc:sldMk cId="113454701" sldId="263"/>
            <ac:spMk id="26" creationId="{1B404293-BE16-706E-D2EC-BD8DE1B5E469}"/>
          </ac:spMkLst>
        </pc:spChg>
        <pc:spChg chg="add del mod ord">
          <ac:chgData name="Jen Wilson" userId="000f367a-3246-491c-88b4-803a33f58a8b" providerId="ADAL" clId="{D3186B2B-4221-4842-9F1B-D2BE0A1B3EF2}" dt="2022-10-17T20:32:23.867" v="38" actId="700"/>
          <ac:spMkLst>
            <pc:docMk/>
            <pc:sldMk cId="113454701" sldId="263"/>
            <ac:spMk id="27" creationId="{37AAA183-91A2-135B-310B-1AD073630007}"/>
          </ac:spMkLst>
        </pc:spChg>
        <pc:spChg chg="add del mod ord">
          <ac:chgData name="Jen Wilson" userId="000f367a-3246-491c-88b4-803a33f58a8b" providerId="ADAL" clId="{D3186B2B-4221-4842-9F1B-D2BE0A1B3EF2}" dt="2022-10-17T20:32:23.867" v="38" actId="700"/>
          <ac:spMkLst>
            <pc:docMk/>
            <pc:sldMk cId="113454701" sldId="263"/>
            <ac:spMk id="28" creationId="{38A9D28F-46E7-06BA-630B-362D5A263719}"/>
          </ac:spMkLst>
        </pc:spChg>
        <pc:spChg chg="add del mod ord">
          <ac:chgData name="Jen Wilson" userId="000f367a-3246-491c-88b4-803a33f58a8b" providerId="ADAL" clId="{D3186B2B-4221-4842-9F1B-D2BE0A1B3EF2}" dt="2022-10-17T20:32:23.867" v="38" actId="700"/>
          <ac:spMkLst>
            <pc:docMk/>
            <pc:sldMk cId="113454701" sldId="263"/>
            <ac:spMk id="29" creationId="{6EF334C8-BDDA-1285-ED3A-DC110CCC3EF9}"/>
          </ac:spMkLst>
        </pc:spChg>
        <pc:spChg chg="add del mod ord">
          <ac:chgData name="Jen Wilson" userId="000f367a-3246-491c-88b4-803a33f58a8b" providerId="ADAL" clId="{D3186B2B-4221-4842-9F1B-D2BE0A1B3EF2}" dt="2022-10-17T20:32:23.867" v="38" actId="700"/>
          <ac:spMkLst>
            <pc:docMk/>
            <pc:sldMk cId="113454701" sldId="263"/>
            <ac:spMk id="30" creationId="{6762C84D-EC7B-08F4-F58F-D0219B74F155}"/>
          </ac:spMkLst>
        </pc:spChg>
        <pc:spChg chg="add del mod ord">
          <ac:chgData name="Jen Wilson" userId="000f367a-3246-491c-88b4-803a33f58a8b" providerId="ADAL" clId="{D3186B2B-4221-4842-9F1B-D2BE0A1B3EF2}" dt="2022-10-17T20:32:23.867" v="38" actId="700"/>
          <ac:spMkLst>
            <pc:docMk/>
            <pc:sldMk cId="113454701" sldId="263"/>
            <ac:spMk id="31" creationId="{35407736-0421-4EB0-E456-1275CDEB2BBC}"/>
          </ac:spMkLst>
        </pc:spChg>
        <pc:spChg chg="add mod ord">
          <ac:chgData name="Jen Wilson" userId="000f367a-3246-491c-88b4-803a33f58a8b" providerId="ADAL" clId="{D3186B2B-4221-4842-9F1B-D2BE0A1B3EF2}" dt="2022-10-17T20:33:17.851" v="63"/>
          <ac:spMkLst>
            <pc:docMk/>
            <pc:sldMk cId="113454701" sldId="263"/>
            <ac:spMk id="32" creationId="{6559D311-18BA-1270-3A4F-1AA4B5C8C4F4}"/>
          </ac:spMkLst>
        </pc:spChg>
        <pc:spChg chg="add del mod ord">
          <ac:chgData name="Jen Wilson" userId="000f367a-3246-491c-88b4-803a33f58a8b" providerId="ADAL" clId="{D3186B2B-4221-4842-9F1B-D2BE0A1B3EF2}" dt="2022-10-17T20:32:49.971" v="57" actId="478"/>
          <ac:spMkLst>
            <pc:docMk/>
            <pc:sldMk cId="113454701" sldId="263"/>
            <ac:spMk id="33" creationId="{323D66A7-3648-8A9F-FF16-C5E5DA9D1394}"/>
          </ac:spMkLst>
        </pc:spChg>
        <pc:spChg chg="add mod ord">
          <ac:chgData name="Jen Wilson" userId="000f367a-3246-491c-88b4-803a33f58a8b" providerId="ADAL" clId="{D3186B2B-4221-4842-9F1B-D2BE0A1B3EF2}" dt="2022-10-17T20:34:09.375" v="92" actId="20577"/>
          <ac:spMkLst>
            <pc:docMk/>
            <pc:sldMk cId="113454701" sldId="263"/>
            <ac:spMk id="34" creationId="{8B5665C0-510D-8A00-CE80-AC4715069110}"/>
          </ac:spMkLst>
        </pc:spChg>
        <pc:spChg chg="add mod ord">
          <ac:chgData name="Jen Wilson" userId="000f367a-3246-491c-88b4-803a33f58a8b" providerId="ADAL" clId="{D3186B2B-4221-4842-9F1B-D2BE0A1B3EF2}" dt="2022-10-17T20:33:17.851" v="63"/>
          <ac:spMkLst>
            <pc:docMk/>
            <pc:sldMk cId="113454701" sldId="263"/>
            <ac:spMk id="35" creationId="{4B59F144-E838-69B2-AC23-8BBA3AE28F94}"/>
          </ac:spMkLst>
        </pc:spChg>
        <pc:spChg chg="add del mod ord">
          <ac:chgData name="Jen Wilson" userId="000f367a-3246-491c-88b4-803a33f58a8b" providerId="ADAL" clId="{D3186B2B-4221-4842-9F1B-D2BE0A1B3EF2}" dt="2022-10-17T20:32:49.030" v="56" actId="478"/>
          <ac:spMkLst>
            <pc:docMk/>
            <pc:sldMk cId="113454701" sldId="263"/>
            <ac:spMk id="36" creationId="{65080B21-23A5-805C-A225-393DECB99A83}"/>
          </ac:spMkLst>
        </pc:spChg>
        <pc:spChg chg="add del mod">
          <ac:chgData name="Jen Wilson" userId="000f367a-3246-491c-88b4-803a33f58a8b" providerId="ADAL" clId="{D3186B2B-4221-4842-9F1B-D2BE0A1B3EF2}" dt="2022-10-17T20:33:17.851" v="63"/>
          <ac:spMkLst>
            <pc:docMk/>
            <pc:sldMk cId="113454701" sldId="263"/>
            <ac:spMk id="37" creationId="{E74D995B-0AC1-5F62-C98B-FF95827EE591}"/>
          </ac:spMkLst>
        </pc:spChg>
        <pc:spChg chg="add del mod">
          <ac:chgData name="Jen Wilson" userId="000f367a-3246-491c-88b4-803a33f58a8b" providerId="ADAL" clId="{D3186B2B-4221-4842-9F1B-D2BE0A1B3EF2}" dt="2022-10-17T20:33:17.851" v="63"/>
          <ac:spMkLst>
            <pc:docMk/>
            <pc:sldMk cId="113454701" sldId="263"/>
            <ac:spMk id="38" creationId="{770D6D95-EE62-1FE6-569A-9A920E200FC4}"/>
          </ac:spMkLst>
        </pc:spChg>
        <pc:spChg chg="add del mod">
          <ac:chgData name="Jen Wilson" userId="000f367a-3246-491c-88b4-803a33f58a8b" providerId="ADAL" clId="{D3186B2B-4221-4842-9F1B-D2BE0A1B3EF2}" dt="2022-10-17T20:33:17.851" v="63"/>
          <ac:spMkLst>
            <pc:docMk/>
            <pc:sldMk cId="113454701" sldId="263"/>
            <ac:spMk id="39" creationId="{B166259D-803C-1F67-8B96-1B500C206A91}"/>
          </ac:spMkLst>
        </pc:spChg>
        <pc:spChg chg="add del mod">
          <ac:chgData name="Jen Wilson" userId="000f367a-3246-491c-88b4-803a33f58a8b" providerId="ADAL" clId="{D3186B2B-4221-4842-9F1B-D2BE0A1B3EF2}" dt="2022-10-17T20:33:20.703" v="64" actId="478"/>
          <ac:spMkLst>
            <pc:docMk/>
            <pc:sldMk cId="113454701" sldId="263"/>
            <ac:spMk id="40" creationId="{0E365AF0-9E35-E93A-BCF5-546D6FD74B8E}"/>
          </ac:spMkLst>
        </pc:spChg>
        <pc:spChg chg="add del mod">
          <ac:chgData name="Jen Wilson" userId="000f367a-3246-491c-88b4-803a33f58a8b" providerId="ADAL" clId="{D3186B2B-4221-4842-9F1B-D2BE0A1B3EF2}" dt="2022-10-17T20:33:21.778" v="65" actId="478"/>
          <ac:spMkLst>
            <pc:docMk/>
            <pc:sldMk cId="113454701" sldId="263"/>
            <ac:spMk id="41" creationId="{F5E7D038-5A5B-BE58-1422-E3C1F92F6FD3}"/>
          </ac:spMkLst>
        </pc:spChg>
        <pc:spChg chg="mod">
          <ac:chgData name="Jen Wilson" userId="000f367a-3246-491c-88b4-803a33f58a8b" providerId="ADAL" clId="{D3186B2B-4221-4842-9F1B-D2BE0A1B3EF2}" dt="2022-10-17T20:36:00.767" v="141"/>
          <ac:spMkLst>
            <pc:docMk/>
            <pc:sldMk cId="113454701" sldId="263"/>
            <ac:spMk id="146" creationId="{00000000-0000-0000-0000-000000000000}"/>
          </ac:spMkLst>
        </pc:spChg>
        <pc:spChg chg="mod">
          <ac:chgData name="Jen Wilson" userId="000f367a-3246-491c-88b4-803a33f58a8b" providerId="ADAL" clId="{D3186B2B-4221-4842-9F1B-D2BE0A1B3EF2}" dt="2022-10-17T20:36:00.767" v="141"/>
          <ac:spMkLst>
            <pc:docMk/>
            <pc:sldMk cId="113454701" sldId="263"/>
            <ac:spMk id="148" creationId="{00000000-0000-0000-0000-000000000000}"/>
          </ac:spMkLst>
        </pc:spChg>
        <pc:spChg chg="del">
          <ac:chgData name="Jen Wilson" userId="000f367a-3246-491c-88b4-803a33f58a8b" providerId="ADAL" clId="{D3186B2B-4221-4842-9F1B-D2BE0A1B3EF2}" dt="2022-10-17T20:32:53.973" v="58" actId="478"/>
          <ac:spMkLst>
            <pc:docMk/>
            <pc:sldMk cId="113454701" sldId="263"/>
            <ac:spMk id="151" creationId="{00000000-0000-0000-0000-000000000000}"/>
          </ac:spMkLst>
        </pc:spChg>
        <pc:spChg chg="mod">
          <ac:chgData name="Jen Wilson" userId="000f367a-3246-491c-88b4-803a33f58a8b" providerId="ADAL" clId="{D3186B2B-4221-4842-9F1B-D2BE0A1B3EF2}" dt="2022-10-17T20:36:00.767" v="141"/>
          <ac:spMkLst>
            <pc:docMk/>
            <pc:sldMk cId="113454701" sldId="263"/>
            <ac:spMk id="153" creationId="{2FB8C9FD-71E7-5649-985F-809BB3DA21DD}"/>
          </ac:spMkLst>
        </pc:spChg>
        <pc:spChg chg="mod">
          <ac:chgData name="Jen Wilson" userId="000f367a-3246-491c-88b4-803a33f58a8b" providerId="ADAL" clId="{D3186B2B-4221-4842-9F1B-D2BE0A1B3EF2}" dt="2022-10-17T20:36:00.767" v="141"/>
          <ac:spMkLst>
            <pc:docMk/>
            <pc:sldMk cId="113454701" sldId="263"/>
            <ac:spMk id="154" creationId="{00000000-0000-0000-0000-000000000000}"/>
          </ac:spMkLst>
        </pc:spChg>
        <pc:spChg chg="mod">
          <ac:chgData name="Jen Wilson" userId="000f367a-3246-491c-88b4-803a33f58a8b" providerId="ADAL" clId="{D3186B2B-4221-4842-9F1B-D2BE0A1B3EF2}" dt="2022-10-17T20:36:00.767" v="141"/>
          <ac:spMkLst>
            <pc:docMk/>
            <pc:sldMk cId="113454701" sldId="263"/>
            <ac:spMk id="156" creationId="{CC5ECAA2-0309-F140-80E7-B592D7F3DFD3}"/>
          </ac:spMkLst>
        </pc:spChg>
        <pc:spChg chg="mod">
          <ac:chgData name="Jen Wilson" userId="000f367a-3246-491c-88b4-803a33f58a8b" providerId="ADAL" clId="{D3186B2B-4221-4842-9F1B-D2BE0A1B3EF2}" dt="2022-10-17T20:36:00.767" v="141"/>
          <ac:spMkLst>
            <pc:docMk/>
            <pc:sldMk cId="113454701" sldId="263"/>
            <ac:spMk id="161" creationId="{0FB52FA7-8376-864D-A0A8-8C8CD6FE71D1}"/>
          </ac:spMkLst>
        </pc:spChg>
        <pc:spChg chg="mod">
          <ac:chgData name="Jen Wilson" userId="000f367a-3246-491c-88b4-803a33f58a8b" providerId="ADAL" clId="{D3186B2B-4221-4842-9F1B-D2BE0A1B3EF2}" dt="2022-10-17T20:36:00.767" v="141"/>
          <ac:spMkLst>
            <pc:docMk/>
            <pc:sldMk cId="113454701" sldId="263"/>
            <ac:spMk id="166" creationId="{F5A51B06-F660-D841-BED4-8C0D018E9320}"/>
          </ac:spMkLst>
        </pc:spChg>
        <pc:spChg chg="mod">
          <ac:chgData name="Jen Wilson" userId="000f367a-3246-491c-88b4-803a33f58a8b" providerId="ADAL" clId="{D3186B2B-4221-4842-9F1B-D2BE0A1B3EF2}" dt="2022-10-17T20:36:00.767" v="141"/>
          <ac:spMkLst>
            <pc:docMk/>
            <pc:sldMk cId="113454701" sldId="263"/>
            <ac:spMk id="14338" creationId="{00000000-0000-0000-0000-000000000000}"/>
          </ac:spMkLst>
        </pc:spChg>
        <pc:spChg chg="mod">
          <ac:chgData name="Jen Wilson" userId="000f367a-3246-491c-88b4-803a33f58a8b" providerId="ADAL" clId="{D3186B2B-4221-4842-9F1B-D2BE0A1B3EF2}" dt="2022-10-17T20:36:00.767" v="141"/>
          <ac:spMkLst>
            <pc:docMk/>
            <pc:sldMk cId="113454701" sldId="263"/>
            <ac:spMk id="14339" creationId="{00000000-0000-0000-0000-000000000000}"/>
          </ac:spMkLst>
        </pc:spChg>
        <pc:spChg chg="mod">
          <ac:chgData name="Jen Wilson" userId="000f367a-3246-491c-88b4-803a33f58a8b" providerId="ADAL" clId="{D3186B2B-4221-4842-9F1B-D2BE0A1B3EF2}" dt="2022-10-17T20:36:00.767" v="141"/>
          <ac:spMkLst>
            <pc:docMk/>
            <pc:sldMk cId="113454701" sldId="263"/>
            <ac:spMk id="14344" creationId="{00000000-0000-0000-0000-000000000000}"/>
          </ac:spMkLst>
        </pc:spChg>
        <pc:spChg chg="add del mod">
          <ac:chgData name="Jen Wilson" userId="000f367a-3246-491c-88b4-803a33f58a8b" providerId="ADAL" clId="{D3186B2B-4221-4842-9F1B-D2BE0A1B3EF2}" dt="2022-10-17T20:36:00.767" v="141"/>
          <ac:spMkLst>
            <pc:docMk/>
            <pc:sldMk cId="113454701" sldId="263"/>
            <ac:spMk id="14345" creationId="{00000000-0000-0000-0000-000000000000}"/>
          </ac:spMkLst>
        </pc:spChg>
        <pc:spChg chg="mod">
          <ac:chgData name="Jen Wilson" userId="000f367a-3246-491c-88b4-803a33f58a8b" providerId="ADAL" clId="{D3186B2B-4221-4842-9F1B-D2BE0A1B3EF2}" dt="2022-10-17T20:36:00.767" v="141"/>
          <ac:spMkLst>
            <pc:docMk/>
            <pc:sldMk cId="113454701" sldId="263"/>
            <ac:spMk id="14347" creationId="{00000000-0000-0000-0000-000000000000}"/>
          </ac:spMkLst>
        </pc:spChg>
        <pc:spChg chg="mod">
          <ac:chgData name="Jen Wilson" userId="000f367a-3246-491c-88b4-803a33f58a8b" providerId="ADAL" clId="{D3186B2B-4221-4842-9F1B-D2BE0A1B3EF2}" dt="2022-10-17T20:36:00.767" v="141"/>
          <ac:spMkLst>
            <pc:docMk/>
            <pc:sldMk cId="113454701" sldId="263"/>
            <ac:spMk id="14348" creationId="{00000000-0000-0000-0000-000000000000}"/>
          </ac:spMkLst>
        </pc:spChg>
        <pc:spChg chg="mod">
          <ac:chgData name="Jen Wilson" userId="000f367a-3246-491c-88b4-803a33f58a8b" providerId="ADAL" clId="{D3186B2B-4221-4842-9F1B-D2BE0A1B3EF2}" dt="2022-10-17T20:36:00.767" v="141"/>
          <ac:spMkLst>
            <pc:docMk/>
            <pc:sldMk cId="113454701" sldId="263"/>
            <ac:spMk id="14349" creationId="{00000000-0000-0000-0000-000000000000}"/>
          </ac:spMkLst>
        </pc:spChg>
        <pc:spChg chg="mod">
          <ac:chgData name="Jen Wilson" userId="000f367a-3246-491c-88b4-803a33f58a8b" providerId="ADAL" clId="{D3186B2B-4221-4842-9F1B-D2BE0A1B3EF2}" dt="2022-10-17T20:36:00.767" v="141"/>
          <ac:spMkLst>
            <pc:docMk/>
            <pc:sldMk cId="113454701" sldId="263"/>
            <ac:spMk id="14350" creationId="{00000000-0000-0000-0000-000000000000}"/>
          </ac:spMkLst>
        </pc:spChg>
        <pc:spChg chg="mod">
          <ac:chgData name="Jen Wilson" userId="000f367a-3246-491c-88b4-803a33f58a8b" providerId="ADAL" clId="{D3186B2B-4221-4842-9F1B-D2BE0A1B3EF2}" dt="2022-10-17T20:36:00.767" v="141"/>
          <ac:spMkLst>
            <pc:docMk/>
            <pc:sldMk cId="113454701" sldId="263"/>
            <ac:spMk id="14351" creationId="{00000000-0000-0000-0000-000000000000}"/>
          </ac:spMkLst>
        </pc:spChg>
        <pc:spChg chg="mod">
          <ac:chgData name="Jen Wilson" userId="000f367a-3246-491c-88b4-803a33f58a8b" providerId="ADAL" clId="{D3186B2B-4221-4842-9F1B-D2BE0A1B3EF2}" dt="2022-10-17T20:36:00.767" v="141"/>
          <ac:spMkLst>
            <pc:docMk/>
            <pc:sldMk cId="113454701" sldId="263"/>
            <ac:spMk id="14352" creationId="{00000000-0000-0000-0000-000000000000}"/>
          </ac:spMkLst>
        </pc:spChg>
        <pc:spChg chg="mod">
          <ac:chgData name="Jen Wilson" userId="000f367a-3246-491c-88b4-803a33f58a8b" providerId="ADAL" clId="{D3186B2B-4221-4842-9F1B-D2BE0A1B3EF2}" dt="2022-10-17T20:36:00.767" v="141"/>
          <ac:spMkLst>
            <pc:docMk/>
            <pc:sldMk cId="113454701" sldId="263"/>
            <ac:spMk id="14353" creationId="{00000000-0000-0000-0000-000000000000}"/>
          </ac:spMkLst>
        </pc:spChg>
        <pc:spChg chg="mod">
          <ac:chgData name="Jen Wilson" userId="000f367a-3246-491c-88b4-803a33f58a8b" providerId="ADAL" clId="{D3186B2B-4221-4842-9F1B-D2BE0A1B3EF2}" dt="2022-10-17T20:36:00.767" v="141"/>
          <ac:spMkLst>
            <pc:docMk/>
            <pc:sldMk cId="113454701" sldId="263"/>
            <ac:spMk id="14354" creationId="{00000000-0000-0000-0000-000000000000}"/>
          </ac:spMkLst>
        </pc:spChg>
        <pc:spChg chg="mod">
          <ac:chgData name="Jen Wilson" userId="000f367a-3246-491c-88b4-803a33f58a8b" providerId="ADAL" clId="{D3186B2B-4221-4842-9F1B-D2BE0A1B3EF2}" dt="2022-10-17T20:36:00.767" v="141"/>
          <ac:spMkLst>
            <pc:docMk/>
            <pc:sldMk cId="113454701" sldId="263"/>
            <ac:spMk id="14355" creationId="{00000000-0000-0000-0000-000000000000}"/>
          </ac:spMkLst>
        </pc:spChg>
        <pc:spChg chg="mod">
          <ac:chgData name="Jen Wilson" userId="000f367a-3246-491c-88b4-803a33f58a8b" providerId="ADAL" clId="{D3186B2B-4221-4842-9F1B-D2BE0A1B3EF2}" dt="2022-10-17T20:36:00.767" v="141"/>
          <ac:spMkLst>
            <pc:docMk/>
            <pc:sldMk cId="113454701" sldId="263"/>
            <ac:spMk id="14356" creationId="{00000000-0000-0000-0000-000000000000}"/>
          </ac:spMkLst>
        </pc:spChg>
        <pc:spChg chg="mod">
          <ac:chgData name="Jen Wilson" userId="000f367a-3246-491c-88b4-803a33f58a8b" providerId="ADAL" clId="{D3186B2B-4221-4842-9F1B-D2BE0A1B3EF2}" dt="2022-10-17T20:36:00.767" v="141"/>
          <ac:spMkLst>
            <pc:docMk/>
            <pc:sldMk cId="113454701" sldId="263"/>
            <ac:spMk id="14357" creationId="{00000000-0000-0000-0000-000000000000}"/>
          </ac:spMkLst>
        </pc:spChg>
        <pc:spChg chg="mod">
          <ac:chgData name="Jen Wilson" userId="000f367a-3246-491c-88b4-803a33f58a8b" providerId="ADAL" clId="{D3186B2B-4221-4842-9F1B-D2BE0A1B3EF2}" dt="2022-10-17T20:36:00.767" v="141"/>
          <ac:spMkLst>
            <pc:docMk/>
            <pc:sldMk cId="113454701" sldId="263"/>
            <ac:spMk id="14358" creationId="{00000000-0000-0000-0000-000000000000}"/>
          </ac:spMkLst>
        </pc:spChg>
        <pc:spChg chg="mod">
          <ac:chgData name="Jen Wilson" userId="000f367a-3246-491c-88b4-803a33f58a8b" providerId="ADAL" clId="{D3186B2B-4221-4842-9F1B-D2BE0A1B3EF2}" dt="2022-10-17T20:36:00.767" v="141"/>
          <ac:spMkLst>
            <pc:docMk/>
            <pc:sldMk cId="113454701" sldId="263"/>
            <ac:spMk id="14359" creationId="{00000000-0000-0000-0000-000000000000}"/>
          </ac:spMkLst>
        </pc:spChg>
        <pc:spChg chg="mod">
          <ac:chgData name="Jen Wilson" userId="000f367a-3246-491c-88b4-803a33f58a8b" providerId="ADAL" clId="{D3186B2B-4221-4842-9F1B-D2BE0A1B3EF2}" dt="2022-10-17T20:36:00.767" v="141"/>
          <ac:spMkLst>
            <pc:docMk/>
            <pc:sldMk cId="113454701" sldId="263"/>
            <ac:spMk id="14360" creationId="{00000000-0000-0000-0000-000000000000}"/>
          </ac:spMkLst>
        </pc:spChg>
        <pc:spChg chg="mod">
          <ac:chgData name="Jen Wilson" userId="000f367a-3246-491c-88b4-803a33f58a8b" providerId="ADAL" clId="{D3186B2B-4221-4842-9F1B-D2BE0A1B3EF2}" dt="2022-10-17T20:36:00.767" v="141"/>
          <ac:spMkLst>
            <pc:docMk/>
            <pc:sldMk cId="113454701" sldId="263"/>
            <ac:spMk id="14361" creationId="{00000000-0000-0000-0000-000000000000}"/>
          </ac:spMkLst>
        </pc:spChg>
        <pc:spChg chg="mod">
          <ac:chgData name="Jen Wilson" userId="000f367a-3246-491c-88b4-803a33f58a8b" providerId="ADAL" clId="{D3186B2B-4221-4842-9F1B-D2BE0A1B3EF2}" dt="2022-10-17T20:36:00.767" v="141"/>
          <ac:spMkLst>
            <pc:docMk/>
            <pc:sldMk cId="113454701" sldId="263"/>
            <ac:spMk id="14362" creationId="{00000000-0000-0000-0000-000000000000}"/>
          </ac:spMkLst>
        </pc:spChg>
        <pc:spChg chg="mod">
          <ac:chgData name="Jen Wilson" userId="000f367a-3246-491c-88b4-803a33f58a8b" providerId="ADAL" clId="{D3186B2B-4221-4842-9F1B-D2BE0A1B3EF2}" dt="2022-10-17T20:36:00.767" v="141"/>
          <ac:spMkLst>
            <pc:docMk/>
            <pc:sldMk cId="113454701" sldId="263"/>
            <ac:spMk id="14364" creationId="{00000000-0000-0000-0000-000000000000}"/>
          </ac:spMkLst>
        </pc:spChg>
        <pc:spChg chg="mod">
          <ac:chgData name="Jen Wilson" userId="000f367a-3246-491c-88b4-803a33f58a8b" providerId="ADAL" clId="{D3186B2B-4221-4842-9F1B-D2BE0A1B3EF2}" dt="2022-10-17T20:36:00.767" v="141"/>
          <ac:spMkLst>
            <pc:docMk/>
            <pc:sldMk cId="113454701" sldId="263"/>
            <ac:spMk id="14365" creationId="{00000000-0000-0000-0000-000000000000}"/>
          </ac:spMkLst>
        </pc:spChg>
        <pc:spChg chg="mod">
          <ac:chgData name="Jen Wilson" userId="000f367a-3246-491c-88b4-803a33f58a8b" providerId="ADAL" clId="{D3186B2B-4221-4842-9F1B-D2BE0A1B3EF2}" dt="2022-10-17T20:36:00.767" v="141"/>
          <ac:spMkLst>
            <pc:docMk/>
            <pc:sldMk cId="113454701" sldId="263"/>
            <ac:spMk id="14366" creationId="{00000000-0000-0000-0000-000000000000}"/>
          </ac:spMkLst>
        </pc:spChg>
        <pc:spChg chg="mod">
          <ac:chgData name="Jen Wilson" userId="000f367a-3246-491c-88b4-803a33f58a8b" providerId="ADAL" clId="{D3186B2B-4221-4842-9F1B-D2BE0A1B3EF2}" dt="2022-10-17T20:36:00.767" v="141"/>
          <ac:spMkLst>
            <pc:docMk/>
            <pc:sldMk cId="113454701" sldId="263"/>
            <ac:spMk id="14367" creationId="{00000000-0000-0000-0000-000000000000}"/>
          </ac:spMkLst>
        </pc:spChg>
        <pc:spChg chg="mod">
          <ac:chgData name="Jen Wilson" userId="000f367a-3246-491c-88b4-803a33f58a8b" providerId="ADAL" clId="{D3186B2B-4221-4842-9F1B-D2BE0A1B3EF2}" dt="2022-10-17T20:36:00.767" v="141"/>
          <ac:spMkLst>
            <pc:docMk/>
            <pc:sldMk cId="113454701" sldId="263"/>
            <ac:spMk id="14368" creationId="{00000000-0000-0000-0000-000000000000}"/>
          </ac:spMkLst>
        </pc:spChg>
        <pc:spChg chg="mod">
          <ac:chgData name="Jen Wilson" userId="000f367a-3246-491c-88b4-803a33f58a8b" providerId="ADAL" clId="{D3186B2B-4221-4842-9F1B-D2BE0A1B3EF2}" dt="2022-10-17T20:36:00.767" v="141"/>
          <ac:spMkLst>
            <pc:docMk/>
            <pc:sldMk cId="113454701" sldId="263"/>
            <ac:spMk id="14369" creationId="{00000000-0000-0000-0000-000000000000}"/>
          </ac:spMkLst>
        </pc:spChg>
        <pc:spChg chg="mod">
          <ac:chgData name="Jen Wilson" userId="000f367a-3246-491c-88b4-803a33f58a8b" providerId="ADAL" clId="{D3186B2B-4221-4842-9F1B-D2BE0A1B3EF2}" dt="2022-10-17T20:36:00.767" v="141"/>
          <ac:spMkLst>
            <pc:docMk/>
            <pc:sldMk cId="113454701" sldId="263"/>
            <ac:spMk id="14370" creationId="{00000000-0000-0000-0000-000000000000}"/>
          </ac:spMkLst>
        </pc:spChg>
        <pc:spChg chg="mod">
          <ac:chgData name="Jen Wilson" userId="000f367a-3246-491c-88b4-803a33f58a8b" providerId="ADAL" clId="{D3186B2B-4221-4842-9F1B-D2BE0A1B3EF2}" dt="2022-10-17T20:36:00.767" v="141"/>
          <ac:spMkLst>
            <pc:docMk/>
            <pc:sldMk cId="113454701" sldId="263"/>
            <ac:spMk id="14371" creationId="{00000000-0000-0000-0000-000000000000}"/>
          </ac:spMkLst>
        </pc:spChg>
        <pc:spChg chg="mod">
          <ac:chgData name="Jen Wilson" userId="000f367a-3246-491c-88b4-803a33f58a8b" providerId="ADAL" clId="{D3186B2B-4221-4842-9F1B-D2BE0A1B3EF2}" dt="2022-10-17T20:36:00.767" v="141"/>
          <ac:spMkLst>
            <pc:docMk/>
            <pc:sldMk cId="113454701" sldId="263"/>
            <ac:spMk id="14372" creationId="{00000000-0000-0000-0000-000000000000}"/>
          </ac:spMkLst>
        </pc:spChg>
        <pc:spChg chg="mod">
          <ac:chgData name="Jen Wilson" userId="000f367a-3246-491c-88b4-803a33f58a8b" providerId="ADAL" clId="{D3186B2B-4221-4842-9F1B-D2BE0A1B3EF2}" dt="2022-10-17T20:36:00.767" v="141"/>
          <ac:spMkLst>
            <pc:docMk/>
            <pc:sldMk cId="113454701" sldId="263"/>
            <ac:spMk id="14373" creationId="{00000000-0000-0000-0000-000000000000}"/>
          </ac:spMkLst>
        </pc:spChg>
        <pc:spChg chg="mod">
          <ac:chgData name="Jen Wilson" userId="000f367a-3246-491c-88b4-803a33f58a8b" providerId="ADAL" clId="{D3186B2B-4221-4842-9F1B-D2BE0A1B3EF2}" dt="2022-10-17T20:36:00.767" v="141"/>
          <ac:spMkLst>
            <pc:docMk/>
            <pc:sldMk cId="113454701" sldId="263"/>
            <ac:spMk id="14374" creationId="{00000000-0000-0000-0000-000000000000}"/>
          </ac:spMkLst>
        </pc:spChg>
        <pc:spChg chg="mod">
          <ac:chgData name="Jen Wilson" userId="000f367a-3246-491c-88b4-803a33f58a8b" providerId="ADAL" clId="{D3186B2B-4221-4842-9F1B-D2BE0A1B3EF2}" dt="2022-10-17T20:36:00.767" v="141"/>
          <ac:spMkLst>
            <pc:docMk/>
            <pc:sldMk cId="113454701" sldId="263"/>
            <ac:spMk id="14376" creationId="{00000000-0000-0000-0000-000000000000}"/>
          </ac:spMkLst>
        </pc:spChg>
        <pc:spChg chg="mod">
          <ac:chgData name="Jen Wilson" userId="000f367a-3246-491c-88b4-803a33f58a8b" providerId="ADAL" clId="{D3186B2B-4221-4842-9F1B-D2BE0A1B3EF2}" dt="2022-10-17T20:36:00.767" v="141"/>
          <ac:spMkLst>
            <pc:docMk/>
            <pc:sldMk cId="113454701" sldId="263"/>
            <ac:spMk id="14377" creationId="{00000000-0000-0000-0000-000000000000}"/>
          </ac:spMkLst>
        </pc:spChg>
        <pc:spChg chg="mod">
          <ac:chgData name="Jen Wilson" userId="000f367a-3246-491c-88b4-803a33f58a8b" providerId="ADAL" clId="{D3186B2B-4221-4842-9F1B-D2BE0A1B3EF2}" dt="2022-10-17T20:36:00.767" v="141"/>
          <ac:spMkLst>
            <pc:docMk/>
            <pc:sldMk cId="113454701" sldId="263"/>
            <ac:spMk id="14378" creationId="{00000000-0000-0000-0000-000000000000}"/>
          </ac:spMkLst>
        </pc:spChg>
        <pc:spChg chg="mod">
          <ac:chgData name="Jen Wilson" userId="000f367a-3246-491c-88b4-803a33f58a8b" providerId="ADAL" clId="{D3186B2B-4221-4842-9F1B-D2BE0A1B3EF2}" dt="2022-10-17T20:36:00.767" v="141"/>
          <ac:spMkLst>
            <pc:docMk/>
            <pc:sldMk cId="113454701" sldId="263"/>
            <ac:spMk id="14379" creationId="{00000000-0000-0000-0000-000000000000}"/>
          </ac:spMkLst>
        </pc:spChg>
        <pc:spChg chg="mod">
          <ac:chgData name="Jen Wilson" userId="000f367a-3246-491c-88b4-803a33f58a8b" providerId="ADAL" clId="{D3186B2B-4221-4842-9F1B-D2BE0A1B3EF2}" dt="2022-10-17T20:36:00.767" v="141"/>
          <ac:spMkLst>
            <pc:docMk/>
            <pc:sldMk cId="113454701" sldId="263"/>
            <ac:spMk id="14380" creationId="{00000000-0000-0000-0000-000000000000}"/>
          </ac:spMkLst>
        </pc:spChg>
        <pc:spChg chg="mod">
          <ac:chgData name="Jen Wilson" userId="000f367a-3246-491c-88b4-803a33f58a8b" providerId="ADAL" clId="{D3186B2B-4221-4842-9F1B-D2BE0A1B3EF2}" dt="2022-10-17T20:36:00.767" v="141"/>
          <ac:spMkLst>
            <pc:docMk/>
            <pc:sldMk cId="113454701" sldId="263"/>
            <ac:spMk id="14381" creationId="{00000000-0000-0000-0000-000000000000}"/>
          </ac:spMkLst>
        </pc:spChg>
        <pc:spChg chg="mod">
          <ac:chgData name="Jen Wilson" userId="000f367a-3246-491c-88b4-803a33f58a8b" providerId="ADAL" clId="{D3186B2B-4221-4842-9F1B-D2BE0A1B3EF2}" dt="2022-10-17T20:36:00.767" v="141"/>
          <ac:spMkLst>
            <pc:docMk/>
            <pc:sldMk cId="113454701" sldId="263"/>
            <ac:spMk id="14383" creationId="{00000000-0000-0000-0000-000000000000}"/>
          </ac:spMkLst>
        </pc:spChg>
        <pc:spChg chg="mod">
          <ac:chgData name="Jen Wilson" userId="000f367a-3246-491c-88b4-803a33f58a8b" providerId="ADAL" clId="{D3186B2B-4221-4842-9F1B-D2BE0A1B3EF2}" dt="2022-10-17T20:36:00.767" v="141"/>
          <ac:spMkLst>
            <pc:docMk/>
            <pc:sldMk cId="113454701" sldId="263"/>
            <ac:spMk id="14384" creationId="{00000000-0000-0000-0000-000000000000}"/>
          </ac:spMkLst>
        </pc:spChg>
        <pc:spChg chg="mod">
          <ac:chgData name="Jen Wilson" userId="000f367a-3246-491c-88b4-803a33f58a8b" providerId="ADAL" clId="{D3186B2B-4221-4842-9F1B-D2BE0A1B3EF2}" dt="2022-10-17T20:36:00.767" v="141"/>
          <ac:spMkLst>
            <pc:docMk/>
            <pc:sldMk cId="113454701" sldId="263"/>
            <ac:spMk id="14386" creationId="{00000000-0000-0000-0000-000000000000}"/>
          </ac:spMkLst>
        </pc:spChg>
        <pc:spChg chg="mod">
          <ac:chgData name="Jen Wilson" userId="000f367a-3246-491c-88b4-803a33f58a8b" providerId="ADAL" clId="{D3186B2B-4221-4842-9F1B-D2BE0A1B3EF2}" dt="2022-10-17T20:36:00.767" v="141"/>
          <ac:spMkLst>
            <pc:docMk/>
            <pc:sldMk cId="113454701" sldId="263"/>
            <ac:spMk id="14387" creationId="{00000000-0000-0000-0000-000000000000}"/>
          </ac:spMkLst>
        </pc:spChg>
        <pc:spChg chg="mod">
          <ac:chgData name="Jen Wilson" userId="000f367a-3246-491c-88b4-803a33f58a8b" providerId="ADAL" clId="{D3186B2B-4221-4842-9F1B-D2BE0A1B3EF2}" dt="2022-10-17T20:36:00.767" v="141"/>
          <ac:spMkLst>
            <pc:docMk/>
            <pc:sldMk cId="113454701" sldId="263"/>
            <ac:spMk id="14388" creationId="{00000000-0000-0000-0000-000000000000}"/>
          </ac:spMkLst>
        </pc:spChg>
        <pc:spChg chg="mod">
          <ac:chgData name="Jen Wilson" userId="000f367a-3246-491c-88b4-803a33f58a8b" providerId="ADAL" clId="{D3186B2B-4221-4842-9F1B-D2BE0A1B3EF2}" dt="2022-10-17T20:36:00.767" v="141"/>
          <ac:spMkLst>
            <pc:docMk/>
            <pc:sldMk cId="113454701" sldId="263"/>
            <ac:spMk id="14391" creationId="{00000000-0000-0000-0000-000000000000}"/>
          </ac:spMkLst>
        </pc:spChg>
        <pc:spChg chg="mod">
          <ac:chgData name="Jen Wilson" userId="000f367a-3246-491c-88b4-803a33f58a8b" providerId="ADAL" clId="{D3186B2B-4221-4842-9F1B-D2BE0A1B3EF2}" dt="2022-10-17T20:36:00.767" v="141"/>
          <ac:spMkLst>
            <pc:docMk/>
            <pc:sldMk cId="113454701" sldId="263"/>
            <ac:spMk id="14392" creationId="{00000000-0000-0000-0000-000000000000}"/>
          </ac:spMkLst>
        </pc:spChg>
        <pc:spChg chg="mod">
          <ac:chgData name="Jen Wilson" userId="000f367a-3246-491c-88b4-803a33f58a8b" providerId="ADAL" clId="{D3186B2B-4221-4842-9F1B-D2BE0A1B3EF2}" dt="2022-10-17T20:36:00.767" v="141"/>
          <ac:spMkLst>
            <pc:docMk/>
            <pc:sldMk cId="113454701" sldId="263"/>
            <ac:spMk id="14393" creationId="{00000000-0000-0000-0000-000000000000}"/>
          </ac:spMkLst>
        </pc:spChg>
        <pc:spChg chg="mod">
          <ac:chgData name="Jen Wilson" userId="000f367a-3246-491c-88b4-803a33f58a8b" providerId="ADAL" clId="{D3186B2B-4221-4842-9F1B-D2BE0A1B3EF2}" dt="2022-10-17T20:36:00.767" v="141"/>
          <ac:spMkLst>
            <pc:docMk/>
            <pc:sldMk cId="113454701" sldId="263"/>
            <ac:spMk id="14394" creationId="{00000000-0000-0000-0000-000000000000}"/>
          </ac:spMkLst>
        </pc:spChg>
        <pc:spChg chg="mod">
          <ac:chgData name="Jen Wilson" userId="000f367a-3246-491c-88b4-803a33f58a8b" providerId="ADAL" clId="{D3186B2B-4221-4842-9F1B-D2BE0A1B3EF2}" dt="2022-10-17T20:36:00.767" v="141"/>
          <ac:spMkLst>
            <pc:docMk/>
            <pc:sldMk cId="113454701" sldId="263"/>
            <ac:spMk id="14395" creationId="{00000000-0000-0000-0000-000000000000}"/>
          </ac:spMkLst>
        </pc:spChg>
        <pc:spChg chg="mod">
          <ac:chgData name="Jen Wilson" userId="000f367a-3246-491c-88b4-803a33f58a8b" providerId="ADAL" clId="{D3186B2B-4221-4842-9F1B-D2BE0A1B3EF2}" dt="2022-10-17T20:36:00.767" v="141"/>
          <ac:spMkLst>
            <pc:docMk/>
            <pc:sldMk cId="113454701" sldId="263"/>
            <ac:spMk id="14396" creationId="{00000000-0000-0000-0000-000000000000}"/>
          </ac:spMkLst>
        </pc:spChg>
        <pc:spChg chg="mod">
          <ac:chgData name="Jen Wilson" userId="000f367a-3246-491c-88b4-803a33f58a8b" providerId="ADAL" clId="{D3186B2B-4221-4842-9F1B-D2BE0A1B3EF2}" dt="2022-10-17T20:36:00.767" v="141"/>
          <ac:spMkLst>
            <pc:docMk/>
            <pc:sldMk cId="113454701" sldId="263"/>
            <ac:spMk id="14397" creationId="{00000000-0000-0000-0000-000000000000}"/>
          </ac:spMkLst>
        </pc:spChg>
        <pc:spChg chg="mod">
          <ac:chgData name="Jen Wilson" userId="000f367a-3246-491c-88b4-803a33f58a8b" providerId="ADAL" clId="{D3186B2B-4221-4842-9F1B-D2BE0A1B3EF2}" dt="2022-10-17T20:36:00.767" v="141"/>
          <ac:spMkLst>
            <pc:docMk/>
            <pc:sldMk cId="113454701" sldId="263"/>
            <ac:spMk id="14398" creationId="{00000000-0000-0000-0000-000000000000}"/>
          </ac:spMkLst>
        </pc:spChg>
        <pc:spChg chg="mod">
          <ac:chgData name="Jen Wilson" userId="000f367a-3246-491c-88b4-803a33f58a8b" providerId="ADAL" clId="{D3186B2B-4221-4842-9F1B-D2BE0A1B3EF2}" dt="2022-10-17T20:36:00.767" v="141"/>
          <ac:spMkLst>
            <pc:docMk/>
            <pc:sldMk cId="113454701" sldId="263"/>
            <ac:spMk id="14399" creationId="{00000000-0000-0000-0000-000000000000}"/>
          </ac:spMkLst>
        </pc:spChg>
        <pc:spChg chg="mod">
          <ac:chgData name="Jen Wilson" userId="000f367a-3246-491c-88b4-803a33f58a8b" providerId="ADAL" clId="{D3186B2B-4221-4842-9F1B-D2BE0A1B3EF2}" dt="2022-10-17T20:36:00.767" v="141"/>
          <ac:spMkLst>
            <pc:docMk/>
            <pc:sldMk cId="113454701" sldId="263"/>
            <ac:spMk id="14400" creationId="{00000000-0000-0000-0000-000000000000}"/>
          </ac:spMkLst>
        </pc:spChg>
        <pc:spChg chg="mod">
          <ac:chgData name="Jen Wilson" userId="000f367a-3246-491c-88b4-803a33f58a8b" providerId="ADAL" clId="{D3186B2B-4221-4842-9F1B-D2BE0A1B3EF2}" dt="2022-10-17T20:36:00.767" v="141"/>
          <ac:spMkLst>
            <pc:docMk/>
            <pc:sldMk cId="113454701" sldId="263"/>
            <ac:spMk id="14401" creationId="{00000000-0000-0000-0000-000000000000}"/>
          </ac:spMkLst>
        </pc:spChg>
        <pc:spChg chg="mod">
          <ac:chgData name="Jen Wilson" userId="000f367a-3246-491c-88b4-803a33f58a8b" providerId="ADAL" clId="{D3186B2B-4221-4842-9F1B-D2BE0A1B3EF2}" dt="2022-10-17T20:36:00.767" v="141"/>
          <ac:spMkLst>
            <pc:docMk/>
            <pc:sldMk cId="113454701" sldId="263"/>
            <ac:spMk id="14402" creationId="{00000000-0000-0000-0000-000000000000}"/>
          </ac:spMkLst>
        </pc:spChg>
        <pc:spChg chg="mod">
          <ac:chgData name="Jen Wilson" userId="000f367a-3246-491c-88b4-803a33f58a8b" providerId="ADAL" clId="{D3186B2B-4221-4842-9F1B-D2BE0A1B3EF2}" dt="2022-10-17T20:36:00.767" v="141"/>
          <ac:spMkLst>
            <pc:docMk/>
            <pc:sldMk cId="113454701" sldId="263"/>
            <ac:spMk id="14403" creationId="{00000000-0000-0000-0000-000000000000}"/>
          </ac:spMkLst>
        </pc:spChg>
        <pc:spChg chg="mod">
          <ac:chgData name="Jen Wilson" userId="000f367a-3246-491c-88b4-803a33f58a8b" providerId="ADAL" clId="{D3186B2B-4221-4842-9F1B-D2BE0A1B3EF2}" dt="2022-10-17T20:36:00.767" v="141"/>
          <ac:spMkLst>
            <pc:docMk/>
            <pc:sldMk cId="113454701" sldId="263"/>
            <ac:spMk id="14404" creationId="{00000000-0000-0000-0000-000000000000}"/>
          </ac:spMkLst>
        </pc:spChg>
        <pc:spChg chg="mod">
          <ac:chgData name="Jen Wilson" userId="000f367a-3246-491c-88b4-803a33f58a8b" providerId="ADAL" clId="{D3186B2B-4221-4842-9F1B-D2BE0A1B3EF2}" dt="2022-10-17T20:36:00.767" v="141"/>
          <ac:spMkLst>
            <pc:docMk/>
            <pc:sldMk cId="113454701" sldId="263"/>
            <ac:spMk id="14405" creationId="{00000000-0000-0000-0000-000000000000}"/>
          </ac:spMkLst>
        </pc:spChg>
        <pc:spChg chg="mod">
          <ac:chgData name="Jen Wilson" userId="000f367a-3246-491c-88b4-803a33f58a8b" providerId="ADAL" clId="{D3186B2B-4221-4842-9F1B-D2BE0A1B3EF2}" dt="2022-10-17T20:36:00.767" v="141"/>
          <ac:spMkLst>
            <pc:docMk/>
            <pc:sldMk cId="113454701" sldId="263"/>
            <ac:spMk id="14406" creationId="{00000000-0000-0000-0000-000000000000}"/>
          </ac:spMkLst>
        </pc:spChg>
        <pc:spChg chg="mod">
          <ac:chgData name="Jen Wilson" userId="000f367a-3246-491c-88b4-803a33f58a8b" providerId="ADAL" clId="{D3186B2B-4221-4842-9F1B-D2BE0A1B3EF2}" dt="2022-10-17T20:36:19.680" v="144"/>
          <ac:spMkLst>
            <pc:docMk/>
            <pc:sldMk cId="113454701" sldId="263"/>
            <ac:spMk id="14407" creationId="{00000000-0000-0000-0000-000000000000}"/>
          </ac:spMkLst>
        </pc:spChg>
        <pc:spChg chg="mod">
          <ac:chgData name="Jen Wilson" userId="000f367a-3246-491c-88b4-803a33f58a8b" providerId="ADAL" clId="{D3186B2B-4221-4842-9F1B-D2BE0A1B3EF2}" dt="2022-10-17T20:36:00.767" v="141"/>
          <ac:spMkLst>
            <pc:docMk/>
            <pc:sldMk cId="113454701" sldId="263"/>
            <ac:spMk id="14408" creationId="{00000000-0000-0000-0000-000000000000}"/>
          </ac:spMkLst>
        </pc:spChg>
        <pc:spChg chg="mod">
          <ac:chgData name="Jen Wilson" userId="000f367a-3246-491c-88b4-803a33f58a8b" providerId="ADAL" clId="{D3186B2B-4221-4842-9F1B-D2BE0A1B3EF2}" dt="2022-10-17T20:36:00.767" v="141"/>
          <ac:spMkLst>
            <pc:docMk/>
            <pc:sldMk cId="113454701" sldId="263"/>
            <ac:spMk id="14409" creationId="{00000000-0000-0000-0000-000000000000}"/>
          </ac:spMkLst>
        </pc:spChg>
        <pc:spChg chg="mod">
          <ac:chgData name="Jen Wilson" userId="000f367a-3246-491c-88b4-803a33f58a8b" providerId="ADAL" clId="{D3186B2B-4221-4842-9F1B-D2BE0A1B3EF2}" dt="2022-10-17T20:36:00.767" v="141"/>
          <ac:spMkLst>
            <pc:docMk/>
            <pc:sldMk cId="113454701" sldId="263"/>
            <ac:spMk id="14410" creationId="{00000000-0000-0000-0000-000000000000}"/>
          </ac:spMkLst>
        </pc:spChg>
        <pc:spChg chg="mod">
          <ac:chgData name="Jen Wilson" userId="000f367a-3246-491c-88b4-803a33f58a8b" providerId="ADAL" clId="{D3186B2B-4221-4842-9F1B-D2BE0A1B3EF2}" dt="2022-10-17T20:36:00.767" v="141"/>
          <ac:spMkLst>
            <pc:docMk/>
            <pc:sldMk cId="113454701" sldId="263"/>
            <ac:spMk id="14411" creationId="{00000000-0000-0000-0000-000000000000}"/>
          </ac:spMkLst>
        </pc:spChg>
        <pc:spChg chg="mod">
          <ac:chgData name="Jen Wilson" userId="000f367a-3246-491c-88b4-803a33f58a8b" providerId="ADAL" clId="{D3186B2B-4221-4842-9F1B-D2BE0A1B3EF2}" dt="2022-10-17T20:36:00.767" v="141"/>
          <ac:spMkLst>
            <pc:docMk/>
            <pc:sldMk cId="113454701" sldId="263"/>
            <ac:spMk id="14412" creationId="{00000000-0000-0000-0000-000000000000}"/>
          </ac:spMkLst>
        </pc:spChg>
        <pc:spChg chg="mod">
          <ac:chgData name="Jen Wilson" userId="000f367a-3246-491c-88b4-803a33f58a8b" providerId="ADAL" clId="{D3186B2B-4221-4842-9F1B-D2BE0A1B3EF2}" dt="2022-10-17T20:36:00.767" v="141"/>
          <ac:spMkLst>
            <pc:docMk/>
            <pc:sldMk cId="113454701" sldId="263"/>
            <ac:spMk id="14413" creationId="{00000000-0000-0000-0000-000000000000}"/>
          </ac:spMkLst>
        </pc:spChg>
        <pc:spChg chg="mod">
          <ac:chgData name="Jen Wilson" userId="000f367a-3246-491c-88b4-803a33f58a8b" providerId="ADAL" clId="{D3186B2B-4221-4842-9F1B-D2BE0A1B3EF2}" dt="2022-10-17T20:36:00.767" v="141"/>
          <ac:spMkLst>
            <pc:docMk/>
            <pc:sldMk cId="113454701" sldId="263"/>
            <ac:spMk id="14414" creationId="{00000000-0000-0000-0000-000000000000}"/>
          </ac:spMkLst>
        </pc:spChg>
        <pc:spChg chg="mod">
          <ac:chgData name="Jen Wilson" userId="000f367a-3246-491c-88b4-803a33f58a8b" providerId="ADAL" clId="{D3186B2B-4221-4842-9F1B-D2BE0A1B3EF2}" dt="2022-10-17T20:36:00.767" v="141"/>
          <ac:spMkLst>
            <pc:docMk/>
            <pc:sldMk cId="113454701" sldId="263"/>
            <ac:spMk id="14415" creationId="{00000000-0000-0000-0000-000000000000}"/>
          </ac:spMkLst>
        </pc:spChg>
        <pc:spChg chg="mod">
          <ac:chgData name="Jen Wilson" userId="000f367a-3246-491c-88b4-803a33f58a8b" providerId="ADAL" clId="{D3186B2B-4221-4842-9F1B-D2BE0A1B3EF2}" dt="2022-10-17T20:36:00.767" v="141"/>
          <ac:spMkLst>
            <pc:docMk/>
            <pc:sldMk cId="113454701" sldId="263"/>
            <ac:spMk id="14416" creationId="{00000000-0000-0000-0000-000000000000}"/>
          </ac:spMkLst>
        </pc:spChg>
        <pc:spChg chg="mod">
          <ac:chgData name="Jen Wilson" userId="000f367a-3246-491c-88b4-803a33f58a8b" providerId="ADAL" clId="{D3186B2B-4221-4842-9F1B-D2BE0A1B3EF2}" dt="2022-10-17T20:36:00.767" v="141"/>
          <ac:spMkLst>
            <pc:docMk/>
            <pc:sldMk cId="113454701" sldId="263"/>
            <ac:spMk id="14417" creationId="{00000000-0000-0000-0000-000000000000}"/>
          </ac:spMkLst>
        </pc:spChg>
        <pc:spChg chg="mod">
          <ac:chgData name="Jen Wilson" userId="000f367a-3246-491c-88b4-803a33f58a8b" providerId="ADAL" clId="{D3186B2B-4221-4842-9F1B-D2BE0A1B3EF2}" dt="2022-10-17T20:36:00.767" v="141"/>
          <ac:spMkLst>
            <pc:docMk/>
            <pc:sldMk cId="113454701" sldId="263"/>
            <ac:spMk id="14418" creationId="{00000000-0000-0000-0000-000000000000}"/>
          </ac:spMkLst>
        </pc:spChg>
        <pc:spChg chg="mod">
          <ac:chgData name="Jen Wilson" userId="000f367a-3246-491c-88b4-803a33f58a8b" providerId="ADAL" clId="{D3186B2B-4221-4842-9F1B-D2BE0A1B3EF2}" dt="2022-10-17T20:36:00.767" v="141"/>
          <ac:spMkLst>
            <pc:docMk/>
            <pc:sldMk cId="113454701" sldId="263"/>
            <ac:spMk id="14419" creationId="{00000000-0000-0000-0000-000000000000}"/>
          </ac:spMkLst>
        </pc:spChg>
        <pc:spChg chg="mod">
          <ac:chgData name="Jen Wilson" userId="000f367a-3246-491c-88b4-803a33f58a8b" providerId="ADAL" clId="{D3186B2B-4221-4842-9F1B-D2BE0A1B3EF2}" dt="2022-10-17T20:36:00.767" v="141"/>
          <ac:spMkLst>
            <pc:docMk/>
            <pc:sldMk cId="113454701" sldId="263"/>
            <ac:spMk id="14420" creationId="{00000000-0000-0000-0000-000000000000}"/>
          </ac:spMkLst>
        </pc:spChg>
        <pc:spChg chg="mod">
          <ac:chgData name="Jen Wilson" userId="000f367a-3246-491c-88b4-803a33f58a8b" providerId="ADAL" clId="{D3186B2B-4221-4842-9F1B-D2BE0A1B3EF2}" dt="2022-10-17T20:36:00.767" v="141"/>
          <ac:spMkLst>
            <pc:docMk/>
            <pc:sldMk cId="113454701" sldId="263"/>
            <ac:spMk id="14421" creationId="{00000000-0000-0000-0000-000000000000}"/>
          </ac:spMkLst>
        </pc:spChg>
        <pc:spChg chg="mod">
          <ac:chgData name="Jen Wilson" userId="000f367a-3246-491c-88b4-803a33f58a8b" providerId="ADAL" clId="{D3186B2B-4221-4842-9F1B-D2BE0A1B3EF2}" dt="2022-10-17T20:36:00.767" v="141"/>
          <ac:spMkLst>
            <pc:docMk/>
            <pc:sldMk cId="113454701" sldId="263"/>
            <ac:spMk id="14422" creationId="{00000000-0000-0000-0000-000000000000}"/>
          </ac:spMkLst>
        </pc:spChg>
        <pc:spChg chg="mod">
          <ac:chgData name="Jen Wilson" userId="000f367a-3246-491c-88b4-803a33f58a8b" providerId="ADAL" clId="{D3186B2B-4221-4842-9F1B-D2BE0A1B3EF2}" dt="2022-10-17T20:36:00.767" v="141"/>
          <ac:spMkLst>
            <pc:docMk/>
            <pc:sldMk cId="113454701" sldId="263"/>
            <ac:spMk id="14423" creationId="{00000000-0000-0000-0000-000000000000}"/>
          </ac:spMkLst>
        </pc:spChg>
        <pc:spChg chg="mod">
          <ac:chgData name="Jen Wilson" userId="000f367a-3246-491c-88b4-803a33f58a8b" providerId="ADAL" clId="{D3186B2B-4221-4842-9F1B-D2BE0A1B3EF2}" dt="2022-10-17T20:36:00.767" v="141"/>
          <ac:spMkLst>
            <pc:docMk/>
            <pc:sldMk cId="113454701" sldId="263"/>
            <ac:spMk id="14424" creationId="{00000000-0000-0000-0000-000000000000}"/>
          </ac:spMkLst>
        </pc:spChg>
        <pc:spChg chg="mod">
          <ac:chgData name="Jen Wilson" userId="000f367a-3246-491c-88b4-803a33f58a8b" providerId="ADAL" clId="{D3186B2B-4221-4842-9F1B-D2BE0A1B3EF2}" dt="2022-10-17T20:36:00.767" v="141"/>
          <ac:spMkLst>
            <pc:docMk/>
            <pc:sldMk cId="113454701" sldId="263"/>
            <ac:spMk id="14425" creationId="{00000000-0000-0000-0000-000000000000}"/>
          </ac:spMkLst>
        </pc:spChg>
        <pc:spChg chg="mod">
          <ac:chgData name="Jen Wilson" userId="000f367a-3246-491c-88b4-803a33f58a8b" providerId="ADAL" clId="{D3186B2B-4221-4842-9F1B-D2BE0A1B3EF2}" dt="2022-10-17T20:36:00.767" v="141"/>
          <ac:spMkLst>
            <pc:docMk/>
            <pc:sldMk cId="113454701" sldId="263"/>
            <ac:spMk id="14426" creationId="{00000000-0000-0000-0000-000000000000}"/>
          </ac:spMkLst>
        </pc:spChg>
        <pc:spChg chg="mod">
          <ac:chgData name="Jen Wilson" userId="000f367a-3246-491c-88b4-803a33f58a8b" providerId="ADAL" clId="{D3186B2B-4221-4842-9F1B-D2BE0A1B3EF2}" dt="2022-10-17T20:36:00.767" v="141"/>
          <ac:spMkLst>
            <pc:docMk/>
            <pc:sldMk cId="113454701" sldId="263"/>
            <ac:spMk id="14428" creationId="{00000000-0000-0000-0000-000000000000}"/>
          </ac:spMkLst>
        </pc:spChg>
        <pc:spChg chg="mod">
          <ac:chgData name="Jen Wilson" userId="000f367a-3246-491c-88b4-803a33f58a8b" providerId="ADAL" clId="{D3186B2B-4221-4842-9F1B-D2BE0A1B3EF2}" dt="2022-10-17T20:36:00.767" v="141"/>
          <ac:spMkLst>
            <pc:docMk/>
            <pc:sldMk cId="113454701" sldId="263"/>
            <ac:spMk id="14429" creationId="{00000000-0000-0000-0000-000000000000}"/>
          </ac:spMkLst>
        </pc:spChg>
        <pc:spChg chg="mod">
          <ac:chgData name="Jen Wilson" userId="000f367a-3246-491c-88b4-803a33f58a8b" providerId="ADAL" clId="{D3186B2B-4221-4842-9F1B-D2BE0A1B3EF2}" dt="2022-10-17T20:36:00.767" v="141"/>
          <ac:spMkLst>
            <pc:docMk/>
            <pc:sldMk cId="113454701" sldId="263"/>
            <ac:spMk id="14430" creationId="{00000000-0000-0000-0000-000000000000}"/>
          </ac:spMkLst>
        </pc:spChg>
        <pc:spChg chg="mod">
          <ac:chgData name="Jen Wilson" userId="000f367a-3246-491c-88b4-803a33f58a8b" providerId="ADAL" clId="{D3186B2B-4221-4842-9F1B-D2BE0A1B3EF2}" dt="2022-10-17T20:36:00.767" v="141"/>
          <ac:spMkLst>
            <pc:docMk/>
            <pc:sldMk cId="113454701" sldId="263"/>
            <ac:spMk id="14431" creationId="{00000000-0000-0000-0000-000000000000}"/>
          </ac:spMkLst>
        </pc:spChg>
        <pc:spChg chg="mod">
          <ac:chgData name="Jen Wilson" userId="000f367a-3246-491c-88b4-803a33f58a8b" providerId="ADAL" clId="{D3186B2B-4221-4842-9F1B-D2BE0A1B3EF2}" dt="2022-10-17T20:36:00.767" v="141"/>
          <ac:spMkLst>
            <pc:docMk/>
            <pc:sldMk cId="113454701" sldId="263"/>
            <ac:spMk id="14432" creationId="{00000000-0000-0000-0000-000000000000}"/>
          </ac:spMkLst>
        </pc:spChg>
        <pc:spChg chg="mod">
          <ac:chgData name="Jen Wilson" userId="000f367a-3246-491c-88b4-803a33f58a8b" providerId="ADAL" clId="{D3186B2B-4221-4842-9F1B-D2BE0A1B3EF2}" dt="2022-10-17T20:36:00.767" v="141"/>
          <ac:spMkLst>
            <pc:docMk/>
            <pc:sldMk cId="113454701" sldId="263"/>
            <ac:spMk id="14433" creationId="{00000000-0000-0000-0000-000000000000}"/>
          </ac:spMkLst>
        </pc:spChg>
        <pc:spChg chg="mod">
          <ac:chgData name="Jen Wilson" userId="000f367a-3246-491c-88b4-803a33f58a8b" providerId="ADAL" clId="{D3186B2B-4221-4842-9F1B-D2BE0A1B3EF2}" dt="2022-10-17T20:36:00.767" v="141"/>
          <ac:spMkLst>
            <pc:docMk/>
            <pc:sldMk cId="113454701" sldId="263"/>
            <ac:spMk id="14434" creationId="{00000000-0000-0000-0000-000000000000}"/>
          </ac:spMkLst>
        </pc:spChg>
        <pc:spChg chg="mod">
          <ac:chgData name="Jen Wilson" userId="000f367a-3246-491c-88b4-803a33f58a8b" providerId="ADAL" clId="{D3186B2B-4221-4842-9F1B-D2BE0A1B3EF2}" dt="2022-10-17T20:36:19.680" v="144"/>
          <ac:spMkLst>
            <pc:docMk/>
            <pc:sldMk cId="113454701" sldId="263"/>
            <ac:spMk id="14435" creationId="{00000000-0000-0000-0000-000000000000}"/>
          </ac:spMkLst>
        </pc:spChg>
        <pc:spChg chg="mod">
          <ac:chgData name="Jen Wilson" userId="000f367a-3246-491c-88b4-803a33f58a8b" providerId="ADAL" clId="{D3186B2B-4221-4842-9F1B-D2BE0A1B3EF2}" dt="2022-10-17T20:36:00.767" v="141"/>
          <ac:spMkLst>
            <pc:docMk/>
            <pc:sldMk cId="113454701" sldId="263"/>
            <ac:spMk id="14436" creationId="{00000000-0000-0000-0000-000000000000}"/>
          </ac:spMkLst>
        </pc:spChg>
        <pc:spChg chg="mod">
          <ac:chgData name="Jen Wilson" userId="000f367a-3246-491c-88b4-803a33f58a8b" providerId="ADAL" clId="{D3186B2B-4221-4842-9F1B-D2BE0A1B3EF2}" dt="2022-10-17T20:36:00.767" v="141"/>
          <ac:spMkLst>
            <pc:docMk/>
            <pc:sldMk cId="113454701" sldId="263"/>
            <ac:spMk id="14437" creationId="{00000000-0000-0000-0000-000000000000}"/>
          </ac:spMkLst>
        </pc:spChg>
        <pc:spChg chg="mod">
          <ac:chgData name="Jen Wilson" userId="000f367a-3246-491c-88b4-803a33f58a8b" providerId="ADAL" clId="{D3186B2B-4221-4842-9F1B-D2BE0A1B3EF2}" dt="2022-10-17T20:36:00.767" v="141"/>
          <ac:spMkLst>
            <pc:docMk/>
            <pc:sldMk cId="113454701" sldId="263"/>
            <ac:spMk id="14439" creationId="{00000000-0000-0000-0000-000000000000}"/>
          </ac:spMkLst>
        </pc:spChg>
        <pc:spChg chg="mod">
          <ac:chgData name="Jen Wilson" userId="000f367a-3246-491c-88b4-803a33f58a8b" providerId="ADAL" clId="{D3186B2B-4221-4842-9F1B-D2BE0A1B3EF2}" dt="2022-10-17T20:36:00.767" v="141"/>
          <ac:spMkLst>
            <pc:docMk/>
            <pc:sldMk cId="113454701" sldId="263"/>
            <ac:spMk id="14440" creationId="{00000000-0000-0000-0000-000000000000}"/>
          </ac:spMkLst>
        </pc:spChg>
        <pc:spChg chg="mod">
          <ac:chgData name="Jen Wilson" userId="000f367a-3246-491c-88b4-803a33f58a8b" providerId="ADAL" clId="{D3186B2B-4221-4842-9F1B-D2BE0A1B3EF2}" dt="2022-10-17T20:36:00.767" v="141"/>
          <ac:spMkLst>
            <pc:docMk/>
            <pc:sldMk cId="113454701" sldId="263"/>
            <ac:spMk id="14441" creationId="{00000000-0000-0000-0000-000000000000}"/>
          </ac:spMkLst>
        </pc:spChg>
        <pc:spChg chg="mod">
          <ac:chgData name="Jen Wilson" userId="000f367a-3246-491c-88b4-803a33f58a8b" providerId="ADAL" clId="{D3186B2B-4221-4842-9F1B-D2BE0A1B3EF2}" dt="2022-10-17T20:36:00.767" v="141"/>
          <ac:spMkLst>
            <pc:docMk/>
            <pc:sldMk cId="113454701" sldId="263"/>
            <ac:spMk id="14442" creationId="{00000000-0000-0000-0000-000000000000}"/>
          </ac:spMkLst>
        </pc:spChg>
        <pc:spChg chg="mod">
          <ac:chgData name="Jen Wilson" userId="000f367a-3246-491c-88b4-803a33f58a8b" providerId="ADAL" clId="{D3186B2B-4221-4842-9F1B-D2BE0A1B3EF2}" dt="2022-10-17T20:36:00.767" v="141"/>
          <ac:spMkLst>
            <pc:docMk/>
            <pc:sldMk cId="113454701" sldId="263"/>
            <ac:spMk id="14443" creationId="{00000000-0000-0000-0000-000000000000}"/>
          </ac:spMkLst>
        </pc:spChg>
        <pc:spChg chg="mod">
          <ac:chgData name="Jen Wilson" userId="000f367a-3246-491c-88b4-803a33f58a8b" providerId="ADAL" clId="{D3186B2B-4221-4842-9F1B-D2BE0A1B3EF2}" dt="2022-10-17T20:36:00.767" v="141"/>
          <ac:spMkLst>
            <pc:docMk/>
            <pc:sldMk cId="113454701" sldId="263"/>
            <ac:spMk id="14444" creationId="{00000000-0000-0000-0000-000000000000}"/>
          </ac:spMkLst>
        </pc:spChg>
        <pc:spChg chg="mod">
          <ac:chgData name="Jen Wilson" userId="000f367a-3246-491c-88b4-803a33f58a8b" providerId="ADAL" clId="{D3186B2B-4221-4842-9F1B-D2BE0A1B3EF2}" dt="2022-10-17T20:36:00.767" v="141"/>
          <ac:spMkLst>
            <pc:docMk/>
            <pc:sldMk cId="113454701" sldId="263"/>
            <ac:spMk id="14445" creationId="{00000000-0000-0000-0000-000000000000}"/>
          </ac:spMkLst>
        </pc:spChg>
        <pc:spChg chg="mod">
          <ac:chgData name="Jen Wilson" userId="000f367a-3246-491c-88b4-803a33f58a8b" providerId="ADAL" clId="{D3186B2B-4221-4842-9F1B-D2BE0A1B3EF2}" dt="2022-10-17T20:36:00.767" v="141"/>
          <ac:spMkLst>
            <pc:docMk/>
            <pc:sldMk cId="113454701" sldId="263"/>
            <ac:spMk id="14449" creationId="{00000000-0000-0000-0000-000000000000}"/>
          </ac:spMkLst>
        </pc:spChg>
        <pc:spChg chg="mod">
          <ac:chgData name="Jen Wilson" userId="000f367a-3246-491c-88b4-803a33f58a8b" providerId="ADAL" clId="{D3186B2B-4221-4842-9F1B-D2BE0A1B3EF2}" dt="2022-10-17T20:36:00.767" v="141"/>
          <ac:spMkLst>
            <pc:docMk/>
            <pc:sldMk cId="113454701" sldId="263"/>
            <ac:spMk id="14450" creationId="{00000000-0000-0000-0000-000000000000}"/>
          </ac:spMkLst>
        </pc:spChg>
        <pc:spChg chg="mod">
          <ac:chgData name="Jen Wilson" userId="000f367a-3246-491c-88b4-803a33f58a8b" providerId="ADAL" clId="{D3186B2B-4221-4842-9F1B-D2BE0A1B3EF2}" dt="2022-10-17T20:36:00.767" v="141"/>
          <ac:spMkLst>
            <pc:docMk/>
            <pc:sldMk cId="113454701" sldId="263"/>
            <ac:spMk id="14451" creationId="{00000000-0000-0000-0000-000000000000}"/>
          </ac:spMkLst>
        </pc:spChg>
        <pc:spChg chg="mod">
          <ac:chgData name="Jen Wilson" userId="000f367a-3246-491c-88b4-803a33f58a8b" providerId="ADAL" clId="{D3186B2B-4221-4842-9F1B-D2BE0A1B3EF2}" dt="2022-10-17T20:36:00.767" v="141"/>
          <ac:spMkLst>
            <pc:docMk/>
            <pc:sldMk cId="113454701" sldId="263"/>
            <ac:spMk id="14452" creationId="{00000000-0000-0000-0000-000000000000}"/>
          </ac:spMkLst>
        </pc:spChg>
        <pc:spChg chg="mod">
          <ac:chgData name="Jen Wilson" userId="000f367a-3246-491c-88b4-803a33f58a8b" providerId="ADAL" clId="{D3186B2B-4221-4842-9F1B-D2BE0A1B3EF2}" dt="2022-10-17T20:36:00.767" v="141"/>
          <ac:spMkLst>
            <pc:docMk/>
            <pc:sldMk cId="113454701" sldId="263"/>
            <ac:spMk id="14457" creationId="{00000000-0000-0000-0000-000000000000}"/>
          </ac:spMkLst>
        </pc:spChg>
        <pc:spChg chg="mod">
          <ac:chgData name="Jen Wilson" userId="000f367a-3246-491c-88b4-803a33f58a8b" providerId="ADAL" clId="{D3186B2B-4221-4842-9F1B-D2BE0A1B3EF2}" dt="2022-10-17T20:36:00.767" v="141"/>
          <ac:spMkLst>
            <pc:docMk/>
            <pc:sldMk cId="113454701" sldId="263"/>
            <ac:spMk id="14461" creationId="{00000000-0000-0000-0000-000000000000}"/>
          </ac:spMkLst>
        </pc:spChg>
        <pc:spChg chg="mod">
          <ac:chgData name="Jen Wilson" userId="000f367a-3246-491c-88b4-803a33f58a8b" providerId="ADAL" clId="{D3186B2B-4221-4842-9F1B-D2BE0A1B3EF2}" dt="2022-10-17T20:36:00.767" v="141"/>
          <ac:spMkLst>
            <pc:docMk/>
            <pc:sldMk cId="113454701" sldId="263"/>
            <ac:spMk id="14462" creationId="{00000000-0000-0000-0000-000000000000}"/>
          </ac:spMkLst>
        </pc:spChg>
        <pc:spChg chg="mod">
          <ac:chgData name="Jen Wilson" userId="000f367a-3246-491c-88b4-803a33f58a8b" providerId="ADAL" clId="{D3186B2B-4221-4842-9F1B-D2BE0A1B3EF2}" dt="2022-10-17T20:36:00.767" v="141"/>
          <ac:spMkLst>
            <pc:docMk/>
            <pc:sldMk cId="113454701" sldId="263"/>
            <ac:spMk id="14463" creationId="{00000000-0000-0000-0000-000000000000}"/>
          </ac:spMkLst>
        </pc:spChg>
        <pc:spChg chg="mod">
          <ac:chgData name="Jen Wilson" userId="000f367a-3246-491c-88b4-803a33f58a8b" providerId="ADAL" clId="{D3186B2B-4221-4842-9F1B-D2BE0A1B3EF2}" dt="2022-10-17T20:36:00.767" v="141"/>
          <ac:spMkLst>
            <pc:docMk/>
            <pc:sldMk cId="113454701" sldId="263"/>
            <ac:spMk id="14464" creationId="{00000000-0000-0000-0000-000000000000}"/>
          </ac:spMkLst>
        </pc:spChg>
        <pc:spChg chg="mod">
          <ac:chgData name="Jen Wilson" userId="000f367a-3246-491c-88b4-803a33f58a8b" providerId="ADAL" clId="{D3186B2B-4221-4842-9F1B-D2BE0A1B3EF2}" dt="2022-10-17T20:36:00.767" v="141"/>
          <ac:spMkLst>
            <pc:docMk/>
            <pc:sldMk cId="113454701" sldId="263"/>
            <ac:spMk id="14465" creationId="{00000000-0000-0000-0000-000000000000}"/>
          </ac:spMkLst>
        </pc:spChg>
        <pc:spChg chg="mod">
          <ac:chgData name="Jen Wilson" userId="000f367a-3246-491c-88b4-803a33f58a8b" providerId="ADAL" clId="{D3186B2B-4221-4842-9F1B-D2BE0A1B3EF2}" dt="2022-10-17T20:36:00.767" v="141"/>
          <ac:spMkLst>
            <pc:docMk/>
            <pc:sldMk cId="113454701" sldId="263"/>
            <ac:spMk id="14466" creationId="{00000000-0000-0000-0000-000000000000}"/>
          </ac:spMkLst>
        </pc:spChg>
        <pc:spChg chg="mod">
          <ac:chgData name="Jen Wilson" userId="000f367a-3246-491c-88b4-803a33f58a8b" providerId="ADAL" clId="{D3186B2B-4221-4842-9F1B-D2BE0A1B3EF2}" dt="2022-10-17T20:36:00.767" v="141"/>
          <ac:spMkLst>
            <pc:docMk/>
            <pc:sldMk cId="113454701" sldId="263"/>
            <ac:spMk id="14467" creationId="{00000000-0000-0000-0000-000000000000}"/>
          </ac:spMkLst>
        </pc:spChg>
        <pc:spChg chg="mod">
          <ac:chgData name="Jen Wilson" userId="000f367a-3246-491c-88b4-803a33f58a8b" providerId="ADAL" clId="{D3186B2B-4221-4842-9F1B-D2BE0A1B3EF2}" dt="2022-10-17T20:36:00.767" v="141"/>
          <ac:spMkLst>
            <pc:docMk/>
            <pc:sldMk cId="113454701" sldId="263"/>
            <ac:spMk id="14468" creationId="{00000000-0000-0000-0000-000000000000}"/>
          </ac:spMkLst>
        </pc:spChg>
        <pc:spChg chg="mod">
          <ac:chgData name="Jen Wilson" userId="000f367a-3246-491c-88b4-803a33f58a8b" providerId="ADAL" clId="{D3186B2B-4221-4842-9F1B-D2BE0A1B3EF2}" dt="2022-10-17T20:36:00.767" v="141"/>
          <ac:spMkLst>
            <pc:docMk/>
            <pc:sldMk cId="113454701" sldId="263"/>
            <ac:spMk id="14469" creationId="{00000000-0000-0000-0000-000000000000}"/>
          </ac:spMkLst>
        </pc:spChg>
        <pc:spChg chg="mod">
          <ac:chgData name="Jen Wilson" userId="000f367a-3246-491c-88b4-803a33f58a8b" providerId="ADAL" clId="{D3186B2B-4221-4842-9F1B-D2BE0A1B3EF2}" dt="2022-10-17T20:36:00.767" v="141"/>
          <ac:spMkLst>
            <pc:docMk/>
            <pc:sldMk cId="113454701" sldId="263"/>
            <ac:spMk id="14470" creationId="{00000000-0000-0000-0000-000000000000}"/>
          </ac:spMkLst>
        </pc:spChg>
        <pc:spChg chg="mod">
          <ac:chgData name="Jen Wilson" userId="000f367a-3246-491c-88b4-803a33f58a8b" providerId="ADAL" clId="{D3186B2B-4221-4842-9F1B-D2BE0A1B3EF2}" dt="2022-10-17T20:36:00.767" v="141"/>
          <ac:spMkLst>
            <pc:docMk/>
            <pc:sldMk cId="113454701" sldId="263"/>
            <ac:spMk id="14471" creationId="{00000000-0000-0000-0000-000000000000}"/>
          </ac:spMkLst>
        </pc:spChg>
        <pc:spChg chg="mod">
          <ac:chgData name="Jen Wilson" userId="000f367a-3246-491c-88b4-803a33f58a8b" providerId="ADAL" clId="{D3186B2B-4221-4842-9F1B-D2BE0A1B3EF2}" dt="2022-10-17T20:36:00.767" v="141"/>
          <ac:spMkLst>
            <pc:docMk/>
            <pc:sldMk cId="113454701" sldId="263"/>
            <ac:spMk id="14472" creationId="{00000000-0000-0000-0000-000000000000}"/>
          </ac:spMkLst>
        </pc:spChg>
        <pc:spChg chg="mod">
          <ac:chgData name="Jen Wilson" userId="000f367a-3246-491c-88b4-803a33f58a8b" providerId="ADAL" clId="{D3186B2B-4221-4842-9F1B-D2BE0A1B3EF2}" dt="2022-10-17T20:36:00.767" v="141"/>
          <ac:spMkLst>
            <pc:docMk/>
            <pc:sldMk cId="113454701" sldId="263"/>
            <ac:spMk id="14473" creationId="{00000000-0000-0000-0000-000000000000}"/>
          </ac:spMkLst>
        </pc:spChg>
        <pc:spChg chg="mod">
          <ac:chgData name="Jen Wilson" userId="000f367a-3246-491c-88b4-803a33f58a8b" providerId="ADAL" clId="{D3186B2B-4221-4842-9F1B-D2BE0A1B3EF2}" dt="2022-10-17T20:36:00.767" v="141"/>
          <ac:spMkLst>
            <pc:docMk/>
            <pc:sldMk cId="113454701" sldId="263"/>
            <ac:spMk id="14474" creationId="{00000000-0000-0000-0000-000000000000}"/>
          </ac:spMkLst>
        </pc:spChg>
        <pc:spChg chg="mod">
          <ac:chgData name="Jen Wilson" userId="000f367a-3246-491c-88b4-803a33f58a8b" providerId="ADAL" clId="{D3186B2B-4221-4842-9F1B-D2BE0A1B3EF2}" dt="2022-10-17T20:36:00.767" v="141"/>
          <ac:spMkLst>
            <pc:docMk/>
            <pc:sldMk cId="113454701" sldId="263"/>
            <ac:spMk id="14475" creationId="{00000000-0000-0000-0000-000000000000}"/>
          </ac:spMkLst>
        </pc:spChg>
        <pc:spChg chg="mod">
          <ac:chgData name="Jen Wilson" userId="000f367a-3246-491c-88b4-803a33f58a8b" providerId="ADAL" clId="{D3186B2B-4221-4842-9F1B-D2BE0A1B3EF2}" dt="2022-10-17T20:36:00.767" v="141"/>
          <ac:spMkLst>
            <pc:docMk/>
            <pc:sldMk cId="113454701" sldId="263"/>
            <ac:spMk id="14476" creationId="{00000000-0000-0000-0000-000000000000}"/>
          </ac:spMkLst>
        </pc:spChg>
        <pc:spChg chg="mod">
          <ac:chgData name="Jen Wilson" userId="000f367a-3246-491c-88b4-803a33f58a8b" providerId="ADAL" clId="{D3186B2B-4221-4842-9F1B-D2BE0A1B3EF2}" dt="2022-10-17T20:36:00.767" v="141"/>
          <ac:spMkLst>
            <pc:docMk/>
            <pc:sldMk cId="113454701" sldId="263"/>
            <ac:spMk id="14477" creationId="{00000000-0000-0000-0000-000000000000}"/>
          </ac:spMkLst>
        </pc:spChg>
        <pc:spChg chg="mod">
          <ac:chgData name="Jen Wilson" userId="000f367a-3246-491c-88b4-803a33f58a8b" providerId="ADAL" clId="{D3186B2B-4221-4842-9F1B-D2BE0A1B3EF2}" dt="2022-10-17T20:36:00.767" v="141"/>
          <ac:spMkLst>
            <pc:docMk/>
            <pc:sldMk cId="113454701" sldId="263"/>
            <ac:spMk id="14478" creationId="{00000000-0000-0000-0000-000000000000}"/>
          </ac:spMkLst>
        </pc:spChg>
        <pc:spChg chg="mod">
          <ac:chgData name="Jen Wilson" userId="000f367a-3246-491c-88b4-803a33f58a8b" providerId="ADAL" clId="{D3186B2B-4221-4842-9F1B-D2BE0A1B3EF2}" dt="2022-10-17T20:36:00.767" v="141"/>
          <ac:spMkLst>
            <pc:docMk/>
            <pc:sldMk cId="113454701" sldId="263"/>
            <ac:spMk id="14479" creationId="{00000000-0000-0000-0000-000000000000}"/>
          </ac:spMkLst>
        </pc:spChg>
        <pc:spChg chg="mod">
          <ac:chgData name="Jen Wilson" userId="000f367a-3246-491c-88b4-803a33f58a8b" providerId="ADAL" clId="{D3186B2B-4221-4842-9F1B-D2BE0A1B3EF2}" dt="2022-10-17T20:36:00.767" v="141"/>
          <ac:spMkLst>
            <pc:docMk/>
            <pc:sldMk cId="113454701" sldId="263"/>
            <ac:spMk id="14480" creationId="{00000000-0000-0000-0000-000000000000}"/>
          </ac:spMkLst>
        </pc:spChg>
        <pc:spChg chg="mod">
          <ac:chgData name="Jen Wilson" userId="000f367a-3246-491c-88b4-803a33f58a8b" providerId="ADAL" clId="{D3186B2B-4221-4842-9F1B-D2BE0A1B3EF2}" dt="2022-10-17T20:36:00.767" v="141"/>
          <ac:spMkLst>
            <pc:docMk/>
            <pc:sldMk cId="113454701" sldId="263"/>
            <ac:spMk id="14481" creationId="{00000000-0000-0000-0000-000000000000}"/>
          </ac:spMkLst>
        </pc:spChg>
        <pc:spChg chg="mod">
          <ac:chgData name="Jen Wilson" userId="000f367a-3246-491c-88b4-803a33f58a8b" providerId="ADAL" clId="{D3186B2B-4221-4842-9F1B-D2BE0A1B3EF2}" dt="2022-10-17T20:36:00.767" v="141"/>
          <ac:spMkLst>
            <pc:docMk/>
            <pc:sldMk cId="113454701" sldId="263"/>
            <ac:spMk id="14482" creationId="{00000000-0000-0000-0000-000000000000}"/>
          </ac:spMkLst>
        </pc:spChg>
        <pc:grpChg chg="mod">
          <ac:chgData name="Jen Wilson" userId="000f367a-3246-491c-88b4-803a33f58a8b" providerId="ADAL" clId="{D3186B2B-4221-4842-9F1B-D2BE0A1B3EF2}" dt="2022-10-17T20:33:35.811" v="67" actId="2711"/>
          <ac:grpSpMkLst>
            <pc:docMk/>
            <pc:sldMk cId="113454701" sldId="263"/>
            <ac:grpSpMk id="14343" creationId="{00000000-0000-0000-0000-000000000000}"/>
          </ac:grpSpMkLst>
        </pc:grpChg>
        <pc:grpChg chg="mod">
          <ac:chgData name="Jen Wilson" userId="000f367a-3246-491c-88b4-803a33f58a8b" providerId="ADAL" clId="{D3186B2B-4221-4842-9F1B-D2BE0A1B3EF2}" dt="2022-10-17T20:33:35.811" v="67" actId="2711"/>
          <ac:grpSpMkLst>
            <pc:docMk/>
            <pc:sldMk cId="113454701" sldId="263"/>
            <ac:grpSpMk id="14363" creationId="{00000000-0000-0000-0000-000000000000}"/>
          </ac:grpSpMkLst>
        </pc:grpChg>
        <pc:grpChg chg="mod">
          <ac:chgData name="Jen Wilson" userId="000f367a-3246-491c-88b4-803a33f58a8b" providerId="ADAL" clId="{D3186B2B-4221-4842-9F1B-D2BE0A1B3EF2}" dt="2022-10-17T20:33:35.811" v="67" actId="2711"/>
          <ac:grpSpMkLst>
            <pc:docMk/>
            <pc:sldMk cId="113454701" sldId="263"/>
            <ac:grpSpMk id="14375" creationId="{00000000-0000-0000-0000-000000000000}"/>
          </ac:grpSpMkLst>
        </pc:grpChg>
        <pc:grpChg chg="mod">
          <ac:chgData name="Jen Wilson" userId="000f367a-3246-491c-88b4-803a33f58a8b" providerId="ADAL" clId="{D3186B2B-4221-4842-9F1B-D2BE0A1B3EF2}" dt="2022-10-17T20:33:35.811" v="67" actId="2711"/>
          <ac:grpSpMkLst>
            <pc:docMk/>
            <pc:sldMk cId="113454701" sldId="263"/>
            <ac:grpSpMk id="14382" creationId="{00000000-0000-0000-0000-000000000000}"/>
          </ac:grpSpMkLst>
        </pc:grpChg>
        <pc:grpChg chg="mod">
          <ac:chgData name="Jen Wilson" userId="000f367a-3246-491c-88b4-803a33f58a8b" providerId="ADAL" clId="{D3186B2B-4221-4842-9F1B-D2BE0A1B3EF2}" dt="2022-10-17T20:33:35.811" v="67" actId="2711"/>
          <ac:grpSpMkLst>
            <pc:docMk/>
            <pc:sldMk cId="113454701" sldId="263"/>
            <ac:grpSpMk id="14385" creationId="{00000000-0000-0000-0000-000000000000}"/>
          </ac:grpSpMkLst>
        </pc:grpChg>
        <pc:grpChg chg="mod">
          <ac:chgData name="Jen Wilson" userId="000f367a-3246-491c-88b4-803a33f58a8b" providerId="ADAL" clId="{D3186B2B-4221-4842-9F1B-D2BE0A1B3EF2}" dt="2022-10-17T20:33:35.811" v="67" actId="2711"/>
          <ac:grpSpMkLst>
            <pc:docMk/>
            <pc:sldMk cId="113454701" sldId="263"/>
            <ac:grpSpMk id="14389" creationId="{00000000-0000-0000-0000-000000000000}"/>
          </ac:grpSpMkLst>
        </pc:grpChg>
        <pc:grpChg chg="mod">
          <ac:chgData name="Jen Wilson" userId="000f367a-3246-491c-88b4-803a33f58a8b" providerId="ADAL" clId="{D3186B2B-4221-4842-9F1B-D2BE0A1B3EF2}" dt="2022-10-17T20:33:35.811" v="67" actId="2711"/>
          <ac:grpSpMkLst>
            <pc:docMk/>
            <pc:sldMk cId="113454701" sldId="263"/>
            <ac:grpSpMk id="14390" creationId="{00000000-0000-0000-0000-000000000000}"/>
          </ac:grpSpMkLst>
        </pc:grpChg>
      </pc:sldChg>
      <pc:sldChg chg="addSp delSp modSp mod modClrScheme chgLayout modNotes">
        <pc:chgData name="Jen Wilson" userId="000f367a-3246-491c-88b4-803a33f58a8b" providerId="ADAL" clId="{D3186B2B-4221-4842-9F1B-D2BE0A1B3EF2}" dt="2022-10-17T20:36:19.680" v="144"/>
        <pc:sldMkLst>
          <pc:docMk/>
          <pc:sldMk cId="1581559291" sldId="265"/>
        </pc:sldMkLst>
        <pc:spChg chg="mod">
          <ac:chgData name="Jen Wilson" userId="000f367a-3246-491c-88b4-803a33f58a8b" providerId="ADAL" clId="{D3186B2B-4221-4842-9F1B-D2BE0A1B3EF2}" dt="2022-10-17T20:36:00.767" v="141"/>
          <ac:spMkLst>
            <pc:docMk/>
            <pc:sldMk cId="1581559291" sldId="265"/>
            <ac:spMk id="2" creationId="{79F832EF-CBCE-E5C6-1869-A34CCE8DCAF1}"/>
          </ac:spMkLst>
        </pc:spChg>
        <pc:spChg chg="add mod ord">
          <ac:chgData name="Jen Wilson" userId="000f367a-3246-491c-88b4-803a33f58a8b" providerId="ADAL" clId="{D3186B2B-4221-4842-9F1B-D2BE0A1B3EF2}" dt="2022-10-17T20:35:14.921" v="136"/>
          <ac:spMkLst>
            <pc:docMk/>
            <pc:sldMk cId="1581559291" sldId="265"/>
            <ac:spMk id="3" creationId="{09A9BE49-1990-3E7F-DACB-55E8CC60C428}"/>
          </ac:spMkLst>
        </pc:spChg>
        <pc:spChg chg="del mod">
          <ac:chgData name="Jen Wilson" userId="000f367a-3246-491c-88b4-803a33f58a8b" providerId="ADAL" clId="{D3186B2B-4221-4842-9F1B-D2BE0A1B3EF2}" dt="2022-10-17T20:35:14.188" v="135" actId="478"/>
          <ac:spMkLst>
            <pc:docMk/>
            <pc:sldMk cId="1581559291" sldId="265"/>
            <ac:spMk id="4" creationId="{875E187D-7738-1218-EA3D-D1DE2B49DCBF}"/>
          </ac:spMkLst>
        </pc:spChg>
        <pc:spChg chg="del mod">
          <ac:chgData name="Jen Wilson" userId="000f367a-3246-491c-88b4-803a33f58a8b" providerId="ADAL" clId="{D3186B2B-4221-4842-9F1B-D2BE0A1B3EF2}" dt="2022-10-17T20:35:08.834" v="130" actId="478"/>
          <ac:spMkLst>
            <pc:docMk/>
            <pc:sldMk cId="1581559291" sldId="265"/>
            <ac:spMk id="5" creationId="{ABC1F2DB-8577-58F4-A018-EFF1C2C44235}"/>
          </ac:spMkLst>
        </pc:spChg>
        <pc:spChg chg="add del mod ord">
          <ac:chgData name="Jen Wilson" userId="000f367a-3246-491c-88b4-803a33f58a8b" providerId="ADAL" clId="{D3186B2B-4221-4842-9F1B-D2BE0A1B3EF2}" dt="2022-10-17T20:35:09.804" v="131" actId="478"/>
          <ac:spMkLst>
            <pc:docMk/>
            <pc:sldMk cId="1581559291" sldId="265"/>
            <ac:spMk id="6" creationId="{4ABA1068-8CAF-64BF-8AB3-FFFAFA27D4D5}"/>
          </ac:spMkLst>
        </pc:spChg>
        <pc:spChg chg="add mod ord">
          <ac:chgData name="Jen Wilson" userId="000f367a-3246-491c-88b4-803a33f58a8b" providerId="ADAL" clId="{D3186B2B-4221-4842-9F1B-D2BE0A1B3EF2}" dt="2022-10-17T20:35:14.921" v="136"/>
          <ac:spMkLst>
            <pc:docMk/>
            <pc:sldMk cId="1581559291" sldId="265"/>
            <ac:spMk id="7" creationId="{FE92975E-8D61-23E0-B4DF-12D697A2EBB1}"/>
          </ac:spMkLst>
        </pc:spChg>
        <pc:spChg chg="del">
          <ac:chgData name="Jen Wilson" userId="000f367a-3246-491c-88b4-803a33f58a8b" providerId="ADAL" clId="{D3186B2B-4221-4842-9F1B-D2BE0A1B3EF2}" dt="2022-10-17T20:34:58.437" v="115" actId="478"/>
          <ac:spMkLst>
            <pc:docMk/>
            <pc:sldMk cId="1581559291" sldId="265"/>
            <ac:spMk id="8" creationId="{1CE02225-DAF6-7B31-9C02-82D186E00E6A}"/>
          </ac:spMkLst>
        </pc:spChg>
        <pc:spChg chg="add mod ord">
          <ac:chgData name="Jen Wilson" userId="000f367a-3246-491c-88b4-803a33f58a8b" providerId="ADAL" clId="{D3186B2B-4221-4842-9F1B-D2BE0A1B3EF2}" dt="2022-10-17T20:35:14.921" v="136"/>
          <ac:spMkLst>
            <pc:docMk/>
            <pc:sldMk cId="1581559291" sldId="265"/>
            <ac:spMk id="9" creationId="{56D1FD57-FACD-A8B7-53F3-8F2F4ACD6023}"/>
          </ac:spMkLst>
        </pc:spChg>
        <pc:spChg chg="mod">
          <ac:chgData name="Jen Wilson" userId="000f367a-3246-491c-88b4-803a33f58a8b" providerId="ADAL" clId="{D3186B2B-4221-4842-9F1B-D2BE0A1B3EF2}" dt="2022-10-17T20:36:00.767" v="141"/>
          <ac:spMkLst>
            <pc:docMk/>
            <pc:sldMk cId="1581559291" sldId="265"/>
            <ac:spMk id="10" creationId="{A184263F-E27D-ADD1-0D42-4274A13B7394}"/>
          </ac:spMkLst>
        </pc:spChg>
        <pc:spChg chg="mod">
          <ac:chgData name="Jen Wilson" userId="000f367a-3246-491c-88b4-803a33f58a8b" providerId="ADAL" clId="{D3186B2B-4221-4842-9F1B-D2BE0A1B3EF2}" dt="2022-10-17T20:36:00.767" v="141"/>
          <ac:spMkLst>
            <pc:docMk/>
            <pc:sldMk cId="1581559291" sldId="265"/>
            <ac:spMk id="11" creationId="{BA7437C1-C998-C6A4-6EFA-A9DE4588A5D9}"/>
          </ac:spMkLst>
        </pc:spChg>
        <pc:spChg chg="mod">
          <ac:chgData name="Jen Wilson" userId="000f367a-3246-491c-88b4-803a33f58a8b" providerId="ADAL" clId="{D3186B2B-4221-4842-9F1B-D2BE0A1B3EF2}" dt="2022-10-17T20:36:00.767" v="141"/>
          <ac:spMkLst>
            <pc:docMk/>
            <pc:sldMk cId="1581559291" sldId="265"/>
            <ac:spMk id="12" creationId="{7084F39F-BB03-C299-0997-CE0AE50A629F}"/>
          </ac:spMkLst>
        </pc:spChg>
        <pc:spChg chg="mod">
          <ac:chgData name="Jen Wilson" userId="000f367a-3246-491c-88b4-803a33f58a8b" providerId="ADAL" clId="{D3186B2B-4221-4842-9F1B-D2BE0A1B3EF2}" dt="2022-10-17T20:36:00.767" v="141"/>
          <ac:spMkLst>
            <pc:docMk/>
            <pc:sldMk cId="1581559291" sldId="265"/>
            <ac:spMk id="13" creationId="{3CE151B1-642D-4DDB-2297-3A31E670D95D}"/>
          </ac:spMkLst>
        </pc:spChg>
        <pc:spChg chg="mod">
          <ac:chgData name="Jen Wilson" userId="000f367a-3246-491c-88b4-803a33f58a8b" providerId="ADAL" clId="{D3186B2B-4221-4842-9F1B-D2BE0A1B3EF2}" dt="2022-10-17T20:36:00.767" v="141"/>
          <ac:spMkLst>
            <pc:docMk/>
            <pc:sldMk cId="1581559291" sldId="265"/>
            <ac:spMk id="15" creationId="{B11B655F-5FE6-DC44-E803-93DDB0C26934}"/>
          </ac:spMkLst>
        </pc:spChg>
        <pc:spChg chg="mod">
          <ac:chgData name="Jen Wilson" userId="000f367a-3246-491c-88b4-803a33f58a8b" providerId="ADAL" clId="{D3186B2B-4221-4842-9F1B-D2BE0A1B3EF2}" dt="2022-10-17T20:36:00.767" v="141"/>
          <ac:spMkLst>
            <pc:docMk/>
            <pc:sldMk cId="1581559291" sldId="265"/>
            <ac:spMk id="16" creationId="{A82D6D14-2B35-0175-9840-1CC65C9B1BD4}"/>
          </ac:spMkLst>
        </pc:spChg>
        <pc:spChg chg="mod">
          <ac:chgData name="Jen Wilson" userId="000f367a-3246-491c-88b4-803a33f58a8b" providerId="ADAL" clId="{D3186B2B-4221-4842-9F1B-D2BE0A1B3EF2}" dt="2022-10-17T20:36:00.767" v="141"/>
          <ac:spMkLst>
            <pc:docMk/>
            <pc:sldMk cId="1581559291" sldId="265"/>
            <ac:spMk id="17" creationId="{05DDDF1A-AFA4-D420-9533-9D14659E3F98}"/>
          </ac:spMkLst>
        </pc:spChg>
        <pc:spChg chg="mod">
          <ac:chgData name="Jen Wilson" userId="000f367a-3246-491c-88b4-803a33f58a8b" providerId="ADAL" clId="{D3186B2B-4221-4842-9F1B-D2BE0A1B3EF2}" dt="2022-10-17T20:36:00.767" v="141"/>
          <ac:spMkLst>
            <pc:docMk/>
            <pc:sldMk cId="1581559291" sldId="265"/>
            <ac:spMk id="18" creationId="{C7775BE1-EE49-5D90-74BF-2956D8B28474}"/>
          </ac:spMkLst>
        </pc:spChg>
        <pc:spChg chg="mod">
          <ac:chgData name="Jen Wilson" userId="000f367a-3246-491c-88b4-803a33f58a8b" providerId="ADAL" clId="{D3186B2B-4221-4842-9F1B-D2BE0A1B3EF2}" dt="2022-10-17T20:36:00.767" v="141"/>
          <ac:spMkLst>
            <pc:docMk/>
            <pc:sldMk cId="1581559291" sldId="265"/>
            <ac:spMk id="19" creationId="{4689DCD7-716C-2D30-719D-17D9D4DEDAD0}"/>
          </ac:spMkLst>
        </pc:spChg>
        <pc:spChg chg="mod">
          <ac:chgData name="Jen Wilson" userId="000f367a-3246-491c-88b4-803a33f58a8b" providerId="ADAL" clId="{D3186B2B-4221-4842-9F1B-D2BE0A1B3EF2}" dt="2022-10-17T20:36:00.767" v="141"/>
          <ac:spMkLst>
            <pc:docMk/>
            <pc:sldMk cId="1581559291" sldId="265"/>
            <ac:spMk id="20" creationId="{616E4B08-EC04-7C05-854F-67A930A205B4}"/>
          </ac:spMkLst>
        </pc:spChg>
        <pc:spChg chg="mod">
          <ac:chgData name="Jen Wilson" userId="000f367a-3246-491c-88b4-803a33f58a8b" providerId="ADAL" clId="{D3186B2B-4221-4842-9F1B-D2BE0A1B3EF2}" dt="2022-10-17T20:36:00.767" v="141"/>
          <ac:spMkLst>
            <pc:docMk/>
            <pc:sldMk cId="1581559291" sldId="265"/>
            <ac:spMk id="21" creationId="{C4C132A5-78D1-AFEB-6EDB-1A228544EF03}"/>
          </ac:spMkLst>
        </pc:spChg>
        <pc:spChg chg="mod">
          <ac:chgData name="Jen Wilson" userId="000f367a-3246-491c-88b4-803a33f58a8b" providerId="ADAL" clId="{D3186B2B-4221-4842-9F1B-D2BE0A1B3EF2}" dt="2022-10-17T20:36:00.767" v="141"/>
          <ac:spMkLst>
            <pc:docMk/>
            <pc:sldMk cId="1581559291" sldId="265"/>
            <ac:spMk id="22" creationId="{20F2E59C-ED03-39EF-54C3-81600F287C3A}"/>
          </ac:spMkLst>
        </pc:spChg>
        <pc:spChg chg="mod">
          <ac:chgData name="Jen Wilson" userId="000f367a-3246-491c-88b4-803a33f58a8b" providerId="ADAL" clId="{D3186B2B-4221-4842-9F1B-D2BE0A1B3EF2}" dt="2022-10-17T20:36:00.767" v="141"/>
          <ac:spMkLst>
            <pc:docMk/>
            <pc:sldMk cId="1581559291" sldId="265"/>
            <ac:spMk id="23" creationId="{293BE94F-1431-211D-EF54-F48698086A90}"/>
          </ac:spMkLst>
        </pc:spChg>
        <pc:spChg chg="mod">
          <ac:chgData name="Jen Wilson" userId="000f367a-3246-491c-88b4-803a33f58a8b" providerId="ADAL" clId="{D3186B2B-4221-4842-9F1B-D2BE0A1B3EF2}" dt="2022-10-17T20:36:00.767" v="141"/>
          <ac:spMkLst>
            <pc:docMk/>
            <pc:sldMk cId="1581559291" sldId="265"/>
            <ac:spMk id="24" creationId="{BC87F6E0-2674-B7DD-BB99-C8783B22DED5}"/>
          </ac:spMkLst>
        </pc:spChg>
        <pc:spChg chg="mod">
          <ac:chgData name="Jen Wilson" userId="000f367a-3246-491c-88b4-803a33f58a8b" providerId="ADAL" clId="{D3186B2B-4221-4842-9F1B-D2BE0A1B3EF2}" dt="2022-10-17T20:36:00.767" v="141"/>
          <ac:spMkLst>
            <pc:docMk/>
            <pc:sldMk cId="1581559291" sldId="265"/>
            <ac:spMk id="25" creationId="{356EF76D-4366-D217-A33F-0093D20A77B9}"/>
          </ac:spMkLst>
        </pc:spChg>
        <pc:spChg chg="mod">
          <ac:chgData name="Jen Wilson" userId="000f367a-3246-491c-88b4-803a33f58a8b" providerId="ADAL" clId="{D3186B2B-4221-4842-9F1B-D2BE0A1B3EF2}" dt="2022-10-17T20:36:00.767" v="141"/>
          <ac:spMkLst>
            <pc:docMk/>
            <pc:sldMk cId="1581559291" sldId="265"/>
            <ac:spMk id="26" creationId="{7E5203EE-8ECE-A807-90C8-CE731AC77C87}"/>
          </ac:spMkLst>
        </pc:spChg>
        <pc:spChg chg="mod">
          <ac:chgData name="Jen Wilson" userId="000f367a-3246-491c-88b4-803a33f58a8b" providerId="ADAL" clId="{D3186B2B-4221-4842-9F1B-D2BE0A1B3EF2}" dt="2022-10-17T20:36:00.767" v="141"/>
          <ac:spMkLst>
            <pc:docMk/>
            <pc:sldMk cId="1581559291" sldId="265"/>
            <ac:spMk id="27" creationId="{9282085C-8F34-0DC9-1E85-5D9088B703AA}"/>
          </ac:spMkLst>
        </pc:spChg>
        <pc:spChg chg="mod">
          <ac:chgData name="Jen Wilson" userId="000f367a-3246-491c-88b4-803a33f58a8b" providerId="ADAL" clId="{D3186B2B-4221-4842-9F1B-D2BE0A1B3EF2}" dt="2022-10-17T20:36:00.767" v="141"/>
          <ac:spMkLst>
            <pc:docMk/>
            <pc:sldMk cId="1581559291" sldId="265"/>
            <ac:spMk id="28" creationId="{37464067-6310-C2CD-4903-055BF4841C9F}"/>
          </ac:spMkLst>
        </pc:spChg>
        <pc:spChg chg="mod">
          <ac:chgData name="Jen Wilson" userId="000f367a-3246-491c-88b4-803a33f58a8b" providerId="ADAL" clId="{D3186B2B-4221-4842-9F1B-D2BE0A1B3EF2}" dt="2022-10-17T20:36:00.767" v="141"/>
          <ac:spMkLst>
            <pc:docMk/>
            <pc:sldMk cId="1581559291" sldId="265"/>
            <ac:spMk id="29" creationId="{F484730A-F792-5EA7-BF52-C12D57DD70CE}"/>
          </ac:spMkLst>
        </pc:spChg>
        <pc:spChg chg="mod">
          <ac:chgData name="Jen Wilson" userId="000f367a-3246-491c-88b4-803a33f58a8b" providerId="ADAL" clId="{D3186B2B-4221-4842-9F1B-D2BE0A1B3EF2}" dt="2022-10-17T20:36:00.767" v="141"/>
          <ac:spMkLst>
            <pc:docMk/>
            <pc:sldMk cId="1581559291" sldId="265"/>
            <ac:spMk id="30" creationId="{B2EE8EAB-96FA-9611-F7C5-568F6F201E69}"/>
          </ac:spMkLst>
        </pc:spChg>
        <pc:spChg chg="mod">
          <ac:chgData name="Jen Wilson" userId="000f367a-3246-491c-88b4-803a33f58a8b" providerId="ADAL" clId="{D3186B2B-4221-4842-9F1B-D2BE0A1B3EF2}" dt="2022-10-17T20:36:00.767" v="141"/>
          <ac:spMkLst>
            <pc:docMk/>
            <pc:sldMk cId="1581559291" sldId="265"/>
            <ac:spMk id="31" creationId="{7A953B3C-54FB-8B69-53F1-1826FCFD7695}"/>
          </ac:spMkLst>
        </pc:spChg>
        <pc:spChg chg="mod">
          <ac:chgData name="Jen Wilson" userId="000f367a-3246-491c-88b4-803a33f58a8b" providerId="ADAL" clId="{D3186B2B-4221-4842-9F1B-D2BE0A1B3EF2}" dt="2022-10-17T20:36:00.767" v="141"/>
          <ac:spMkLst>
            <pc:docMk/>
            <pc:sldMk cId="1581559291" sldId="265"/>
            <ac:spMk id="32" creationId="{42537496-1EB9-57DC-8319-A83BDBFFF207}"/>
          </ac:spMkLst>
        </pc:spChg>
        <pc:spChg chg="mod">
          <ac:chgData name="Jen Wilson" userId="000f367a-3246-491c-88b4-803a33f58a8b" providerId="ADAL" clId="{D3186B2B-4221-4842-9F1B-D2BE0A1B3EF2}" dt="2022-10-17T20:36:00.767" v="141"/>
          <ac:spMkLst>
            <pc:docMk/>
            <pc:sldMk cId="1581559291" sldId="265"/>
            <ac:spMk id="33" creationId="{49448853-EDD0-D36E-73DA-9AF2FF7662C7}"/>
          </ac:spMkLst>
        </pc:spChg>
        <pc:spChg chg="mod">
          <ac:chgData name="Jen Wilson" userId="000f367a-3246-491c-88b4-803a33f58a8b" providerId="ADAL" clId="{D3186B2B-4221-4842-9F1B-D2BE0A1B3EF2}" dt="2022-10-17T20:36:00.767" v="141"/>
          <ac:spMkLst>
            <pc:docMk/>
            <pc:sldMk cId="1581559291" sldId="265"/>
            <ac:spMk id="34" creationId="{39C9B561-DE5F-8CF7-35B6-841785DC4507}"/>
          </ac:spMkLst>
        </pc:spChg>
        <pc:spChg chg="mod">
          <ac:chgData name="Jen Wilson" userId="000f367a-3246-491c-88b4-803a33f58a8b" providerId="ADAL" clId="{D3186B2B-4221-4842-9F1B-D2BE0A1B3EF2}" dt="2022-10-17T20:36:00.767" v="141"/>
          <ac:spMkLst>
            <pc:docMk/>
            <pc:sldMk cId="1581559291" sldId="265"/>
            <ac:spMk id="36" creationId="{9C0273C9-9B44-EE15-F9B1-12B52BA550A7}"/>
          </ac:spMkLst>
        </pc:spChg>
        <pc:spChg chg="mod">
          <ac:chgData name="Jen Wilson" userId="000f367a-3246-491c-88b4-803a33f58a8b" providerId="ADAL" clId="{D3186B2B-4221-4842-9F1B-D2BE0A1B3EF2}" dt="2022-10-17T20:36:00.767" v="141"/>
          <ac:spMkLst>
            <pc:docMk/>
            <pc:sldMk cId="1581559291" sldId="265"/>
            <ac:spMk id="37" creationId="{82982734-A4C5-3742-8253-ED8C5F530D6E}"/>
          </ac:spMkLst>
        </pc:spChg>
        <pc:spChg chg="mod">
          <ac:chgData name="Jen Wilson" userId="000f367a-3246-491c-88b4-803a33f58a8b" providerId="ADAL" clId="{D3186B2B-4221-4842-9F1B-D2BE0A1B3EF2}" dt="2022-10-17T20:36:00.767" v="141"/>
          <ac:spMkLst>
            <pc:docMk/>
            <pc:sldMk cId="1581559291" sldId="265"/>
            <ac:spMk id="38" creationId="{FFB4C8D5-E1C2-68B2-82A3-DBF0C8E31019}"/>
          </ac:spMkLst>
        </pc:spChg>
        <pc:spChg chg="mod">
          <ac:chgData name="Jen Wilson" userId="000f367a-3246-491c-88b4-803a33f58a8b" providerId="ADAL" clId="{D3186B2B-4221-4842-9F1B-D2BE0A1B3EF2}" dt="2022-10-17T20:36:00.767" v="141"/>
          <ac:spMkLst>
            <pc:docMk/>
            <pc:sldMk cId="1581559291" sldId="265"/>
            <ac:spMk id="39" creationId="{2EBB6646-13D9-07E9-6BBB-0BDA62B72758}"/>
          </ac:spMkLst>
        </pc:spChg>
        <pc:spChg chg="mod">
          <ac:chgData name="Jen Wilson" userId="000f367a-3246-491c-88b4-803a33f58a8b" providerId="ADAL" clId="{D3186B2B-4221-4842-9F1B-D2BE0A1B3EF2}" dt="2022-10-17T20:36:00.767" v="141"/>
          <ac:spMkLst>
            <pc:docMk/>
            <pc:sldMk cId="1581559291" sldId="265"/>
            <ac:spMk id="40" creationId="{3F65440C-E652-B4D7-A6B9-1C5C6F59108E}"/>
          </ac:spMkLst>
        </pc:spChg>
        <pc:spChg chg="mod">
          <ac:chgData name="Jen Wilson" userId="000f367a-3246-491c-88b4-803a33f58a8b" providerId="ADAL" clId="{D3186B2B-4221-4842-9F1B-D2BE0A1B3EF2}" dt="2022-10-17T20:36:00.767" v="141"/>
          <ac:spMkLst>
            <pc:docMk/>
            <pc:sldMk cId="1581559291" sldId="265"/>
            <ac:spMk id="41" creationId="{564156A2-6B24-3E9F-CCE3-B3C3E137CD93}"/>
          </ac:spMkLst>
        </pc:spChg>
        <pc:spChg chg="mod">
          <ac:chgData name="Jen Wilson" userId="000f367a-3246-491c-88b4-803a33f58a8b" providerId="ADAL" clId="{D3186B2B-4221-4842-9F1B-D2BE0A1B3EF2}" dt="2022-10-17T20:36:00.767" v="141"/>
          <ac:spMkLst>
            <pc:docMk/>
            <pc:sldMk cId="1581559291" sldId="265"/>
            <ac:spMk id="42" creationId="{C60791DA-6958-C30B-E955-915156DC8DEF}"/>
          </ac:spMkLst>
        </pc:spChg>
        <pc:spChg chg="mod">
          <ac:chgData name="Jen Wilson" userId="000f367a-3246-491c-88b4-803a33f58a8b" providerId="ADAL" clId="{D3186B2B-4221-4842-9F1B-D2BE0A1B3EF2}" dt="2022-10-17T20:36:00.767" v="141"/>
          <ac:spMkLst>
            <pc:docMk/>
            <pc:sldMk cId="1581559291" sldId="265"/>
            <ac:spMk id="43" creationId="{3BB6B70C-3AF9-7E33-E6D8-25C888896F09}"/>
          </ac:spMkLst>
        </pc:spChg>
        <pc:spChg chg="mod">
          <ac:chgData name="Jen Wilson" userId="000f367a-3246-491c-88b4-803a33f58a8b" providerId="ADAL" clId="{D3186B2B-4221-4842-9F1B-D2BE0A1B3EF2}" dt="2022-10-17T20:36:00.767" v="141"/>
          <ac:spMkLst>
            <pc:docMk/>
            <pc:sldMk cId="1581559291" sldId="265"/>
            <ac:spMk id="44" creationId="{B6787762-F282-1A6D-D137-06EDC93B7ACB}"/>
          </ac:spMkLst>
        </pc:spChg>
        <pc:spChg chg="mod">
          <ac:chgData name="Jen Wilson" userId="000f367a-3246-491c-88b4-803a33f58a8b" providerId="ADAL" clId="{D3186B2B-4221-4842-9F1B-D2BE0A1B3EF2}" dt="2022-10-17T20:36:00.767" v="141"/>
          <ac:spMkLst>
            <pc:docMk/>
            <pc:sldMk cId="1581559291" sldId="265"/>
            <ac:spMk id="45" creationId="{5452E5B7-6605-E10B-7DA7-6D1A5AE71C4B}"/>
          </ac:spMkLst>
        </pc:spChg>
        <pc:spChg chg="mod">
          <ac:chgData name="Jen Wilson" userId="000f367a-3246-491c-88b4-803a33f58a8b" providerId="ADAL" clId="{D3186B2B-4221-4842-9F1B-D2BE0A1B3EF2}" dt="2022-10-17T20:36:00.767" v="141"/>
          <ac:spMkLst>
            <pc:docMk/>
            <pc:sldMk cId="1581559291" sldId="265"/>
            <ac:spMk id="46" creationId="{06C1976B-715C-F611-1F31-F6BFF95B2C0C}"/>
          </ac:spMkLst>
        </pc:spChg>
        <pc:spChg chg="mod">
          <ac:chgData name="Jen Wilson" userId="000f367a-3246-491c-88b4-803a33f58a8b" providerId="ADAL" clId="{D3186B2B-4221-4842-9F1B-D2BE0A1B3EF2}" dt="2022-10-17T20:36:00.767" v="141"/>
          <ac:spMkLst>
            <pc:docMk/>
            <pc:sldMk cId="1581559291" sldId="265"/>
            <ac:spMk id="47" creationId="{AF0626F5-A9D9-AA92-E5E5-F528A99562DC}"/>
          </ac:spMkLst>
        </pc:spChg>
        <pc:spChg chg="mod">
          <ac:chgData name="Jen Wilson" userId="000f367a-3246-491c-88b4-803a33f58a8b" providerId="ADAL" clId="{D3186B2B-4221-4842-9F1B-D2BE0A1B3EF2}" dt="2022-10-17T20:36:00.767" v="141"/>
          <ac:spMkLst>
            <pc:docMk/>
            <pc:sldMk cId="1581559291" sldId="265"/>
            <ac:spMk id="48" creationId="{54D7A9AC-BAF8-C6A8-3391-4B16BF5250EE}"/>
          </ac:spMkLst>
        </pc:spChg>
        <pc:spChg chg="mod">
          <ac:chgData name="Jen Wilson" userId="000f367a-3246-491c-88b4-803a33f58a8b" providerId="ADAL" clId="{D3186B2B-4221-4842-9F1B-D2BE0A1B3EF2}" dt="2022-10-17T20:36:00.767" v="141"/>
          <ac:spMkLst>
            <pc:docMk/>
            <pc:sldMk cId="1581559291" sldId="265"/>
            <ac:spMk id="50" creationId="{1B8186A9-DB19-1E6E-99F2-FE38F0DD72B5}"/>
          </ac:spMkLst>
        </pc:spChg>
        <pc:spChg chg="mod">
          <ac:chgData name="Jen Wilson" userId="000f367a-3246-491c-88b4-803a33f58a8b" providerId="ADAL" clId="{D3186B2B-4221-4842-9F1B-D2BE0A1B3EF2}" dt="2022-10-17T20:36:00.767" v="141"/>
          <ac:spMkLst>
            <pc:docMk/>
            <pc:sldMk cId="1581559291" sldId="265"/>
            <ac:spMk id="51" creationId="{0A02DDBD-6FAA-2001-118B-CE88C82F4D15}"/>
          </ac:spMkLst>
        </pc:spChg>
        <pc:spChg chg="mod">
          <ac:chgData name="Jen Wilson" userId="000f367a-3246-491c-88b4-803a33f58a8b" providerId="ADAL" clId="{D3186B2B-4221-4842-9F1B-D2BE0A1B3EF2}" dt="2022-10-17T20:36:00.767" v="141"/>
          <ac:spMkLst>
            <pc:docMk/>
            <pc:sldMk cId="1581559291" sldId="265"/>
            <ac:spMk id="52" creationId="{44FAD38B-D0A4-EEE6-C204-3F787CA4F82E}"/>
          </ac:spMkLst>
        </pc:spChg>
        <pc:spChg chg="mod">
          <ac:chgData name="Jen Wilson" userId="000f367a-3246-491c-88b4-803a33f58a8b" providerId="ADAL" clId="{D3186B2B-4221-4842-9F1B-D2BE0A1B3EF2}" dt="2022-10-17T20:36:00.767" v="141"/>
          <ac:spMkLst>
            <pc:docMk/>
            <pc:sldMk cId="1581559291" sldId="265"/>
            <ac:spMk id="53" creationId="{D46B9C2A-49C8-FC82-4A82-B7B75EF0EB1D}"/>
          </ac:spMkLst>
        </pc:spChg>
        <pc:spChg chg="mod">
          <ac:chgData name="Jen Wilson" userId="000f367a-3246-491c-88b4-803a33f58a8b" providerId="ADAL" clId="{D3186B2B-4221-4842-9F1B-D2BE0A1B3EF2}" dt="2022-10-17T20:36:00.767" v="141"/>
          <ac:spMkLst>
            <pc:docMk/>
            <pc:sldMk cId="1581559291" sldId="265"/>
            <ac:spMk id="54" creationId="{06E93C38-B770-46A9-382E-8A12A13518E0}"/>
          </ac:spMkLst>
        </pc:spChg>
        <pc:spChg chg="mod">
          <ac:chgData name="Jen Wilson" userId="000f367a-3246-491c-88b4-803a33f58a8b" providerId="ADAL" clId="{D3186B2B-4221-4842-9F1B-D2BE0A1B3EF2}" dt="2022-10-17T20:36:00.767" v="141"/>
          <ac:spMkLst>
            <pc:docMk/>
            <pc:sldMk cId="1581559291" sldId="265"/>
            <ac:spMk id="55" creationId="{06887A84-E3B5-7612-BDBC-90CC594CBD53}"/>
          </ac:spMkLst>
        </pc:spChg>
        <pc:spChg chg="mod">
          <ac:chgData name="Jen Wilson" userId="000f367a-3246-491c-88b4-803a33f58a8b" providerId="ADAL" clId="{D3186B2B-4221-4842-9F1B-D2BE0A1B3EF2}" dt="2022-10-17T20:36:00.767" v="141"/>
          <ac:spMkLst>
            <pc:docMk/>
            <pc:sldMk cId="1581559291" sldId="265"/>
            <ac:spMk id="56" creationId="{13B32905-445C-5B90-BB35-269B5CF21D12}"/>
          </ac:spMkLst>
        </pc:spChg>
        <pc:spChg chg="mod">
          <ac:chgData name="Jen Wilson" userId="000f367a-3246-491c-88b4-803a33f58a8b" providerId="ADAL" clId="{D3186B2B-4221-4842-9F1B-D2BE0A1B3EF2}" dt="2022-10-17T20:36:00.767" v="141"/>
          <ac:spMkLst>
            <pc:docMk/>
            <pc:sldMk cId="1581559291" sldId="265"/>
            <ac:spMk id="57" creationId="{D2E22A40-E25D-06D5-BF7B-B1E3E6617056}"/>
          </ac:spMkLst>
        </pc:spChg>
        <pc:spChg chg="mod">
          <ac:chgData name="Jen Wilson" userId="000f367a-3246-491c-88b4-803a33f58a8b" providerId="ADAL" clId="{D3186B2B-4221-4842-9F1B-D2BE0A1B3EF2}" dt="2022-10-17T20:36:00.767" v="141"/>
          <ac:spMkLst>
            <pc:docMk/>
            <pc:sldMk cId="1581559291" sldId="265"/>
            <ac:spMk id="59" creationId="{8195656B-2D1A-52C0-D487-9D77C8ED1690}"/>
          </ac:spMkLst>
        </pc:spChg>
        <pc:spChg chg="mod">
          <ac:chgData name="Jen Wilson" userId="000f367a-3246-491c-88b4-803a33f58a8b" providerId="ADAL" clId="{D3186B2B-4221-4842-9F1B-D2BE0A1B3EF2}" dt="2022-10-17T20:36:00.767" v="141"/>
          <ac:spMkLst>
            <pc:docMk/>
            <pc:sldMk cId="1581559291" sldId="265"/>
            <ac:spMk id="60" creationId="{78A96817-C911-C197-793D-23DF8EBEC427}"/>
          </ac:spMkLst>
        </pc:spChg>
        <pc:spChg chg="mod">
          <ac:chgData name="Jen Wilson" userId="000f367a-3246-491c-88b4-803a33f58a8b" providerId="ADAL" clId="{D3186B2B-4221-4842-9F1B-D2BE0A1B3EF2}" dt="2022-10-17T20:36:00.767" v="141"/>
          <ac:spMkLst>
            <pc:docMk/>
            <pc:sldMk cId="1581559291" sldId="265"/>
            <ac:spMk id="61" creationId="{23136B77-E567-AC1C-06D4-18D9FB6E5EB7}"/>
          </ac:spMkLst>
        </pc:spChg>
        <pc:spChg chg="mod">
          <ac:chgData name="Jen Wilson" userId="000f367a-3246-491c-88b4-803a33f58a8b" providerId="ADAL" clId="{D3186B2B-4221-4842-9F1B-D2BE0A1B3EF2}" dt="2022-10-17T20:36:00.767" v="141"/>
          <ac:spMkLst>
            <pc:docMk/>
            <pc:sldMk cId="1581559291" sldId="265"/>
            <ac:spMk id="62" creationId="{AE7F009E-57A3-92CE-843B-44F0DBA69B11}"/>
          </ac:spMkLst>
        </pc:spChg>
        <pc:spChg chg="mod">
          <ac:chgData name="Jen Wilson" userId="000f367a-3246-491c-88b4-803a33f58a8b" providerId="ADAL" clId="{D3186B2B-4221-4842-9F1B-D2BE0A1B3EF2}" dt="2022-10-17T20:36:00.767" v="141"/>
          <ac:spMkLst>
            <pc:docMk/>
            <pc:sldMk cId="1581559291" sldId="265"/>
            <ac:spMk id="128" creationId="{3984743C-8F03-3A7C-7414-F1A7532AEA74}"/>
          </ac:spMkLst>
        </pc:spChg>
        <pc:spChg chg="mod">
          <ac:chgData name="Jen Wilson" userId="000f367a-3246-491c-88b4-803a33f58a8b" providerId="ADAL" clId="{D3186B2B-4221-4842-9F1B-D2BE0A1B3EF2}" dt="2022-10-17T20:36:00.767" v="141"/>
          <ac:spMkLst>
            <pc:docMk/>
            <pc:sldMk cId="1581559291" sldId="265"/>
            <ac:spMk id="129" creationId="{E1C80C41-E54B-6070-A15F-DADE2FCB8944}"/>
          </ac:spMkLst>
        </pc:spChg>
        <pc:spChg chg="mod">
          <ac:chgData name="Jen Wilson" userId="000f367a-3246-491c-88b4-803a33f58a8b" providerId="ADAL" clId="{D3186B2B-4221-4842-9F1B-D2BE0A1B3EF2}" dt="2022-10-17T20:36:00.767" v="141"/>
          <ac:spMkLst>
            <pc:docMk/>
            <pc:sldMk cId="1581559291" sldId="265"/>
            <ac:spMk id="130" creationId="{FE11AE39-3C4A-0964-D58A-D459C379F510}"/>
          </ac:spMkLst>
        </pc:spChg>
        <pc:spChg chg="mod">
          <ac:chgData name="Jen Wilson" userId="000f367a-3246-491c-88b4-803a33f58a8b" providerId="ADAL" clId="{D3186B2B-4221-4842-9F1B-D2BE0A1B3EF2}" dt="2022-10-17T20:36:00.767" v="141"/>
          <ac:spMkLst>
            <pc:docMk/>
            <pc:sldMk cId="1581559291" sldId="265"/>
            <ac:spMk id="131" creationId="{B4F802A3-0EA1-B4BB-742A-2E27B4A7057F}"/>
          </ac:spMkLst>
        </pc:spChg>
        <pc:spChg chg="mod">
          <ac:chgData name="Jen Wilson" userId="000f367a-3246-491c-88b4-803a33f58a8b" providerId="ADAL" clId="{D3186B2B-4221-4842-9F1B-D2BE0A1B3EF2}" dt="2022-10-17T20:36:00.767" v="141"/>
          <ac:spMkLst>
            <pc:docMk/>
            <pc:sldMk cId="1581559291" sldId="265"/>
            <ac:spMk id="132" creationId="{7A6CFEFC-3080-4387-0A96-0D77FB4D8102}"/>
          </ac:spMkLst>
        </pc:spChg>
        <pc:spChg chg="mod">
          <ac:chgData name="Jen Wilson" userId="000f367a-3246-491c-88b4-803a33f58a8b" providerId="ADAL" clId="{D3186B2B-4221-4842-9F1B-D2BE0A1B3EF2}" dt="2022-10-17T20:36:00.767" v="141"/>
          <ac:spMkLst>
            <pc:docMk/>
            <pc:sldMk cId="1581559291" sldId="265"/>
            <ac:spMk id="133" creationId="{7BF5F7CB-B230-87F0-BEE8-980A2622AA9D}"/>
          </ac:spMkLst>
        </pc:spChg>
        <pc:spChg chg="mod">
          <ac:chgData name="Jen Wilson" userId="000f367a-3246-491c-88b4-803a33f58a8b" providerId="ADAL" clId="{D3186B2B-4221-4842-9F1B-D2BE0A1B3EF2}" dt="2022-10-17T20:36:00.767" v="141"/>
          <ac:spMkLst>
            <pc:docMk/>
            <pc:sldMk cId="1581559291" sldId="265"/>
            <ac:spMk id="134" creationId="{E9BBF5F3-01CF-A933-557E-93ADF48B64EF}"/>
          </ac:spMkLst>
        </pc:spChg>
        <pc:spChg chg="mod">
          <ac:chgData name="Jen Wilson" userId="000f367a-3246-491c-88b4-803a33f58a8b" providerId="ADAL" clId="{D3186B2B-4221-4842-9F1B-D2BE0A1B3EF2}" dt="2022-10-17T20:36:00.767" v="141"/>
          <ac:spMkLst>
            <pc:docMk/>
            <pc:sldMk cId="1581559291" sldId="265"/>
            <ac:spMk id="135" creationId="{8150FAB5-C7EF-24E3-B41F-07C1361980C3}"/>
          </ac:spMkLst>
        </pc:spChg>
        <pc:spChg chg="mod">
          <ac:chgData name="Jen Wilson" userId="000f367a-3246-491c-88b4-803a33f58a8b" providerId="ADAL" clId="{D3186B2B-4221-4842-9F1B-D2BE0A1B3EF2}" dt="2022-10-17T20:36:00.767" v="141"/>
          <ac:spMkLst>
            <pc:docMk/>
            <pc:sldMk cId="1581559291" sldId="265"/>
            <ac:spMk id="136" creationId="{2238D1D7-FFEE-F94B-AA0C-44AF75C7B1F9}"/>
          </ac:spMkLst>
        </pc:spChg>
        <pc:spChg chg="mod">
          <ac:chgData name="Jen Wilson" userId="000f367a-3246-491c-88b4-803a33f58a8b" providerId="ADAL" clId="{D3186B2B-4221-4842-9F1B-D2BE0A1B3EF2}" dt="2022-10-17T20:36:00.767" v="141"/>
          <ac:spMkLst>
            <pc:docMk/>
            <pc:sldMk cId="1581559291" sldId="265"/>
            <ac:spMk id="137" creationId="{A92AF7E0-AB11-4F10-16BB-1FA199AFDECF}"/>
          </ac:spMkLst>
        </pc:spChg>
        <pc:spChg chg="mod">
          <ac:chgData name="Jen Wilson" userId="000f367a-3246-491c-88b4-803a33f58a8b" providerId="ADAL" clId="{D3186B2B-4221-4842-9F1B-D2BE0A1B3EF2}" dt="2022-10-17T20:36:00.767" v="141"/>
          <ac:spMkLst>
            <pc:docMk/>
            <pc:sldMk cId="1581559291" sldId="265"/>
            <ac:spMk id="138" creationId="{7FC65447-900C-3DDC-5DF9-36C2B6D7BC90}"/>
          </ac:spMkLst>
        </pc:spChg>
        <pc:spChg chg="mod">
          <ac:chgData name="Jen Wilson" userId="000f367a-3246-491c-88b4-803a33f58a8b" providerId="ADAL" clId="{D3186B2B-4221-4842-9F1B-D2BE0A1B3EF2}" dt="2022-10-17T20:36:19.680" v="144"/>
          <ac:spMkLst>
            <pc:docMk/>
            <pc:sldMk cId="1581559291" sldId="265"/>
            <ac:spMk id="139" creationId="{C28B4545-B9E9-B541-5222-512EFDC113C3}"/>
          </ac:spMkLst>
        </pc:spChg>
        <pc:spChg chg="mod">
          <ac:chgData name="Jen Wilson" userId="000f367a-3246-491c-88b4-803a33f58a8b" providerId="ADAL" clId="{D3186B2B-4221-4842-9F1B-D2BE0A1B3EF2}" dt="2022-10-17T20:36:00.767" v="141"/>
          <ac:spMkLst>
            <pc:docMk/>
            <pc:sldMk cId="1581559291" sldId="265"/>
            <ac:spMk id="140" creationId="{92FD0024-E2CF-40D9-82C0-A3BF0B6EEF81}"/>
          </ac:spMkLst>
        </pc:spChg>
        <pc:spChg chg="mod">
          <ac:chgData name="Jen Wilson" userId="000f367a-3246-491c-88b4-803a33f58a8b" providerId="ADAL" clId="{D3186B2B-4221-4842-9F1B-D2BE0A1B3EF2}" dt="2022-10-17T20:36:00.767" v="141"/>
          <ac:spMkLst>
            <pc:docMk/>
            <pc:sldMk cId="1581559291" sldId="265"/>
            <ac:spMk id="141" creationId="{BA19FEF8-5F9A-AB39-B277-0BAD322CEF37}"/>
          </ac:spMkLst>
        </pc:spChg>
        <pc:spChg chg="mod">
          <ac:chgData name="Jen Wilson" userId="000f367a-3246-491c-88b4-803a33f58a8b" providerId="ADAL" clId="{D3186B2B-4221-4842-9F1B-D2BE0A1B3EF2}" dt="2022-10-17T20:36:00.767" v="141"/>
          <ac:spMkLst>
            <pc:docMk/>
            <pc:sldMk cId="1581559291" sldId="265"/>
            <ac:spMk id="142" creationId="{CFB0E348-0F2C-8EE6-64DB-CB39D4C2CAE7}"/>
          </ac:spMkLst>
        </pc:spChg>
        <pc:spChg chg="mod">
          <ac:chgData name="Jen Wilson" userId="000f367a-3246-491c-88b4-803a33f58a8b" providerId="ADAL" clId="{D3186B2B-4221-4842-9F1B-D2BE0A1B3EF2}" dt="2022-10-17T20:36:00.767" v="141"/>
          <ac:spMkLst>
            <pc:docMk/>
            <pc:sldMk cId="1581559291" sldId="265"/>
            <ac:spMk id="143" creationId="{914E3C85-DA5C-930D-8DFE-B746C5E60398}"/>
          </ac:spMkLst>
        </pc:spChg>
        <pc:spChg chg="mod">
          <ac:chgData name="Jen Wilson" userId="000f367a-3246-491c-88b4-803a33f58a8b" providerId="ADAL" clId="{D3186B2B-4221-4842-9F1B-D2BE0A1B3EF2}" dt="2022-10-17T20:36:00.767" v="141"/>
          <ac:spMkLst>
            <pc:docMk/>
            <pc:sldMk cId="1581559291" sldId="265"/>
            <ac:spMk id="144" creationId="{75FDF418-1093-EFAC-A3BA-1D45DB71F6A7}"/>
          </ac:spMkLst>
        </pc:spChg>
        <pc:spChg chg="mod">
          <ac:chgData name="Jen Wilson" userId="000f367a-3246-491c-88b4-803a33f58a8b" providerId="ADAL" clId="{D3186B2B-4221-4842-9F1B-D2BE0A1B3EF2}" dt="2022-10-17T20:36:00.767" v="141"/>
          <ac:spMkLst>
            <pc:docMk/>
            <pc:sldMk cId="1581559291" sldId="265"/>
            <ac:spMk id="149" creationId="{596E2633-467C-4682-90C1-070883DB7439}"/>
          </ac:spMkLst>
        </pc:spChg>
        <pc:spChg chg="mod">
          <ac:chgData name="Jen Wilson" userId="000f367a-3246-491c-88b4-803a33f58a8b" providerId="ADAL" clId="{D3186B2B-4221-4842-9F1B-D2BE0A1B3EF2}" dt="2022-10-17T20:36:00.767" v="141"/>
          <ac:spMkLst>
            <pc:docMk/>
            <pc:sldMk cId="1581559291" sldId="265"/>
            <ac:spMk id="150" creationId="{BD0BDF76-1701-5108-42CC-6DEDDDF10EE9}"/>
          </ac:spMkLst>
        </pc:spChg>
        <pc:spChg chg="mod">
          <ac:chgData name="Jen Wilson" userId="000f367a-3246-491c-88b4-803a33f58a8b" providerId="ADAL" clId="{D3186B2B-4221-4842-9F1B-D2BE0A1B3EF2}" dt="2022-10-17T20:36:00.767" v="141"/>
          <ac:spMkLst>
            <pc:docMk/>
            <pc:sldMk cId="1581559291" sldId="265"/>
            <ac:spMk id="151" creationId="{BC15C374-6306-0B46-9618-B8517E0EBAF9}"/>
          </ac:spMkLst>
        </pc:spChg>
        <pc:spChg chg="mod">
          <ac:chgData name="Jen Wilson" userId="000f367a-3246-491c-88b4-803a33f58a8b" providerId="ADAL" clId="{D3186B2B-4221-4842-9F1B-D2BE0A1B3EF2}" dt="2022-10-17T20:36:00.767" v="141"/>
          <ac:spMkLst>
            <pc:docMk/>
            <pc:sldMk cId="1581559291" sldId="265"/>
            <ac:spMk id="153" creationId="{0EA3F9E8-8A03-F29D-AE50-24D54FA7F62A}"/>
          </ac:spMkLst>
        </pc:spChg>
        <pc:spChg chg="mod">
          <ac:chgData name="Jen Wilson" userId="000f367a-3246-491c-88b4-803a33f58a8b" providerId="ADAL" clId="{D3186B2B-4221-4842-9F1B-D2BE0A1B3EF2}" dt="2022-10-17T20:36:00.767" v="141"/>
          <ac:spMkLst>
            <pc:docMk/>
            <pc:sldMk cId="1581559291" sldId="265"/>
            <ac:spMk id="155" creationId="{CB8E2AF7-11FC-97FD-E3F9-1DE19645A608}"/>
          </ac:spMkLst>
        </pc:spChg>
        <pc:spChg chg="mod">
          <ac:chgData name="Jen Wilson" userId="000f367a-3246-491c-88b4-803a33f58a8b" providerId="ADAL" clId="{D3186B2B-4221-4842-9F1B-D2BE0A1B3EF2}" dt="2022-10-17T20:36:00.767" v="141"/>
          <ac:spMkLst>
            <pc:docMk/>
            <pc:sldMk cId="1581559291" sldId="265"/>
            <ac:spMk id="157" creationId="{A57C686E-817E-8BFB-980D-4E646AC0D9C5}"/>
          </ac:spMkLst>
        </pc:spChg>
        <pc:spChg chg="mod">
          <ac:chgData name="Jen Wilson" userId="000f367a-3246-491c-88b4-803a33f58a8b" providerId="ADAL" clId="{D3186B2B-4221-4842-9F1B-D2BE0A1B3EF2}" dt="2022-10-17T20:36:00.767" v="141"/>
          <ac:spMkLst>
            <pc:docMk/>
            <pc:sldMk cId="1581559291" sldId="265"/>
            <ac:spMk id="158" creationId="{DDE5B7BC-6923-5080-4666-029E237DD9E7}"/>
          </ac:spMkLst>
        </pc:spChg>
        <pc:spChg chg="mod">
          <ac:chgData name="Jen Wilson" userId="000f367a-3246-491c-88b4-803a33f58a8b" providerId="ADAL" clId="{D3186B2B-4221-4842-9F1B-D2BE0A1B3EF2}" dt="2022-10-17T20:36:00.767" v="141"/>
          <ac:spMkLst>
            <pc:docMk/>
            <pc:sldMk cId="1581559291" sldId="265"/>
            <ac:spMk id="159" creationId="{725DD682-712E-63C4-DBF2-9368FD475501}"/>
          </ac:spMkLst>
        </pc:spChg>
        <pc:spChg chg="mod">
          <ac:chgData name="Jen Wilson" userId="000f367a-3246-491c-88b4-803a33f58a8b" providerId="ADAL" clId="{D3186B2B-4221-4842-9F1B-D2BE0A1B3EF2}" dt="2022-10-17T20:36:00.767" v="141"/>
          <ac:spMkLst>
            <pc:docMk/>
            <pc:sldMk cId="1581559291" sldId="265"/>
            <ac:spMk id="160" creationId="{9BC7B43F-E558-AFA2-B738-2C3FECD7B8BF}"/>
          </ac:spMkLst>
        </pc:spChg>
        <pc:spChg chg="mod">
          <ac:chgData name="Jen Wilson" userId="000f367a-3246-491c-88b4-803a33f58a8b" providerId="ADAL" clId="{D3186B2B-4221-4842-9F1B-D2BE0A1B3EF2}" dt="2022-10-17T20:36:00.767" v="141"/>
          <ac:spMkLst>
            <pc:docMk/>
            <pc:sldMk cId="1581559291" sldId="265"/>
            <ac:spMk id="161" creationId="{EBBF132A-F0E6-7447-3385-9590CF2EE261}"/>
          </ac:spMkLst>
        </pc:spChg>
        <pc:spChg chg="mod">
          <ac:chgData name="Jen Wilson" userId="000f367a-3246-491c-88b4-803a33f58a8b" providerId="ADAL" clId="{D3186B2B-4221-4842-9F1B-D2BE0A1B3EF2}" dt="2022-10-17T20:36:00.767" v="141"/>
          <ac:spMkLst>
            <pc:docMk/>
            <pc:sldMk cId="1581559291" sldId="265"/>
            <ac:spMk id="162" creationId="{86F783D4-56C7-B399-FFEC-38E47437CEC6}"/>
          </ac:spMkLst>
        </pc:spChg>
        <pc:spChg chg="mod">
          <ac:chgData name="Jen Wilson" userId="000f367a-3246-491c-88b4-803a33f58a8b" providerId="ADAL" clId="{D3186B2B-4221-4842-9F1B-D2BE0A1B3EF2}" dt="2022-10-17T20:36:00.767" v="141"/>
          <ac:spMkLst>
            <pc:docMk/>
            <pc:sldMk cId="1581559291" sldId="265"/>
            <ac:spMk id="165" creationId="{EBEC5A1F-CD3C-8753-E39D-CC758A75D8BB}"/>
          </ac:spMkLst>
        </pc:spChg>
        <pc:spChg chg="mod">
          <ac:chgData name="Jen Wilson" userId="000f367a-3246-491c-88b4-803a33f58a8b" providerId="ADAL" clId="{D3186B2B-4221-4842-9F1B-D2BE0A1B3EF2}" dt="2022-10-17T20:36:00.767" v="141"/>
          <ac:spMkLst>
            <pc:docMk/>
            <pc:sldMk cId="1581559291" sldId="265"/>
            <ac:spMk id="167" creationId="{0DF21260-FDA0-B619-5D48-7CABF3C3A9BC}"/>
          </ac:spMkLst>
        </pc:spChg>
        <pc:spChg chg="mod">
          <ac:chgData name="Jen Wilson" userId="000f367a-3246-491c-88b4-803a33f58a8b" providerId="ADAL" clId="{D3186B2B-4221-4842-9F1B-D2BE0A1B3EF2}" dt="2022-10-17T20:36:00.767" v="141"/>
          <ac:spMkLst>
            <pc:docMk/>
            <pc:sldMk cId="1581559291" sldId="265"/>
            <ac:spMk id="168" creationId="{4910DA77-ACD9-F9C2-A1E1-9BFB31CDF2E7}"/>
          </ac:spMkLst>
        </pc:spChg>
        <pc:spChg chg="mod">
          <ac:chgData name="Jen Wilson" userId="000f367a-3246-491c-88b4-803a33f58a8b" providerId="ADAL" clId="{D3186B2B-4221-4842-9F1B-D2BE0A1B3EF2}" dt="2022-10-17T20:36:00.767" v="141"/>
          <ac:spMkLst>
            <pc:docMk/>
            <pc:sldMk cId="1581559291" sldId="265"/>
            <ac:spMk id="169" creationId="{8AE12ED3-CFD4-9D11-ABEF-D11ABEFC18FA}"/>
          </ac:spMkLst>
        </pc:spChg>
        <pc:spChg chg="mod">
          <ac:chgData name="Jen Wilson" userId="000f367a-3246-491c-88b4-803a33f58a8b" providerId="ADAL" clId="{D3186B2B-4221-4842-9F1B-D2BE0A1B3EF2}" dt="2022-10-17T20:36:00.767" v="141"/>
          <ac:spMkLst>
            <pc:docMk/>
            <pc:sldMk cId="1581559291" sldId="265"/>
            <ac:spMk id="170" creationId="{3C71A1C0-ED8F-9C4A-1872-63020C825961}"/>
          </ac:spMkLst>
        </pc:spChg>
        <pc:spChg chg="mod">
          <ac:chgData name="Jen Wilson" userId="000f367a-3246-491c-88b4-803a33f58a8b" providerId="ADAL" clId="{D3186B2B-4221-4842-9F1B-D2BE0A1B3EF2}" dt="2022-10-17T20:36:00.767" v="141"/>
          <ac:spMkLst>
            <pc:docMk/>
            <pc:sldMk cId="1581559291" sldId="265"/>
            <ac:spMk id="171" creationId="{71568E31-79C0-1103-F5E4-CD3648E50D35}"/>
          </ac:spMkLst>
        </pc:spChg>
        <pc:spChg chg="mod">
          <ac:chgData name="Jen Wilson" userId="000f367a-3246-491c-88b4-803a33f58a8b" providerId="ADAL" clId="{D3186B2B-4221-4842-9F1B-D2BE0A1B3EF2}" dt="2022-10-17T20:36:00.767" v="141"/>
          <ac:spMkLst>
            <pc:docMk/>
            <pc:sldMk cId="1581559291" sldId="265"/>
            <ac:spMk id="172" creationId="{39519E2C-DBD0-3752-1E73-1F19551A5BAF}"/>
          </ac:spMkLst>
        </pc:spChg>
        <pc:spChg chg="mod">
          <ac:chgData name="Jen Wilson" userId="000f367a-3246-491c-88b4-803a33f58a8b" providerId="ADAL" clId="{D3186B2B-4221-4842-9F1B-D2BE0A1B3EF2}" dt="2022-10-17T20:36:00.767" v="141"/>
          <ac:spMkLst>
            <pc:docMk/>
            <pc:sldMk cId="1581559291" sldId="265"/>
            <ac:spMk id="173" creationId="{2F4876B8-801B-2565-60B0-B1150BFB96E8}"/>
          </ac:spMkLst>
        </pc:spChg>
        <pc:spChg chg="mod">
          <ac:chgData name="Jen Wilson" userId="000f367a-3246-491c-88b4-803a33f58a8b" providerId="ADAL" clId="{D3186B2B-4221-4842-9F1B-D2BE0A1B3EF2}" dt="2022-10-17T20:36:00.767" v="141"/>
          <ac:spMkLst>
            <pc:docMk/>
            <pc:sldMk cId="1581559291" sldId="265"/>
            <ac:spMk id="174" creationId="{13850FA8-5044-ADC2-7121-F86509AE63B0}"/>
          </ac:spMkLst>
        </pc:spChg>
        <pc:spChg chg="mod">
          <ac:chgData name="Jen Wilson" userId="000f367a-3246-491c-88b4-803a33f58a8b" providerId="ADAL" clId="{D3186B2B-4221-4842-9F1B-D2BE0A1B3EF2}" dt="2022-10-17T20:36:00.767" v="141"/>
          <ac:spMkLst>
            <pc:docMk/>
            <pc:sldMk cId="1581559291" sldId="265"/>
            <ac:spMk id="175" creationId="{3C03C230-565C-A321-3523-C8426AAE4666}"/>
          </ac:spMkLst>
        </pc:spChg>
        <pc:spChg chg="mod">
          <ac:chgData name="Jen Wilson" userId="000f367a-3246-491c-88b4-803a33f58a8b" providerId="ADAL" clId="{D3186B2B-4221-4842-9F1B-D2BE0A1B3EF2}" dt="2022-10-17T20:36:00.767" v="141"/>
          <ac:spMkLst>
            <pc:docMk/>
            <pc:sldMk cId="1581559291" sldId="265"/>
            <ac:spMk id="176" creationId="{EB92AF5F-6EF9-CBB0-CD21-E6CF540CEDD4}"/>
          </ac:spMkLst>
        </pc:spChg>
        <pc:spChg chg="mod">
          <ac:chgData name="Jen Wilson" userId="000f367a-3246-491c-88b4-803a33f58a8b" providerId="ADAL" clId="{D3186B2B-4221-4842-9F1B-D2BE0A1B3EF2}" dt="2022-10-17T20:36:00.767" v="141"/>
          <ac:spMkLst>
            <pc:docMk/>
            <pc:sldMk cId="1581559291" sldId="265"/>
            <ac:spMk id="177" creationId="{A35B64A9-B00B-AE54-80EB-8EDA3401062D}"/>
          </ac:spMkLst>
        </pc:spChg>
        <pc:spChg chg="mod">
          <ac:chgData name="Jen Wilson" userId="000f367a-3246-491c-88b4-803a33f58a8b" providerId="ADAL" clId="{D3186B2B-4221-4842-9F1B-D2BE0A1B3EF2}" dt="2022-10-17T20:36:00.767" v="141"/>
          <ac:spMkLst>
            <pc:docMk/>
            <pc:sldMk cId="1581559291" sldId="265"/>
            <ac:spMk id="178" creationId="{D32F3239-F52C-5DE9-D3EF-BB2888847195}"/>
          </ac:spMkLst>
        </pc:spChg>
        <pc:spChg chg="mod">
          <ac:chgData name="Jen Wilson" userId="000f367a-3246-491c-88b4-803a33f58a8b" providerId="ADAL" clId="{D3186B2B-4221-4842-9F1B-D2BE0A1B3EF2}" dt="2022-10-17T20:36:00.767" v="141"/>
          <ac:spMkLst>
            <pc:docMk/>
            <pc:sldMk cId="1581559291" sldId="265"/>
            <ac:spMk id="179" creationId="{22F25A00-032E-4294-7675-B543A47AF89C}"/>
          </ac:spMkLst>
        </pc:spChg>
        <pc:spChg chg="mod">
          <ac:chgData name="Jen Wilson" userId="000f367a-3246-491c-88b4-803a33f58a8b" providerId="ADAL" clId="{D3186B2B-4221-4842-9F1B-D2BE0A1B3EF2}" dt="2022-10-17T20:36:00.767" v="141"/>
          <ac:spMkLst>
            <pc:docMk/>
            <pc:sldMk cId="1581559291" sldId="265"/>
            <ac:spMk id="180" creationId="{1AE8EAF7-911C-D9EA-6E56-A402EEF30080}"/>
          </ac:spMkLst>
        </pc:spChg>
        <pc:spChg chg="mod">
          <ac:chgData name="Jen Wilson" userId="000f367a-3246-491c-88b4-803a33f58a8b" providerId="ADAL" clId="{D3186B2B-4221-4842-9F1B-D2BE0A1B3EF2}" dt="2022-10-17T20:36:00.767" v="141"/>
          <ac:spMkLst>
            <pc:docMk/>
            <pc:sldMk cId="1581559291" sldId="265"/>
            <ac:spMk id="181" creationId="{E6D023A5-85B9-8756-D63E-79F296CE1F23}"/>
          </ac:spMkLst>
        </pc:spChg>
        <pc:spChg chg="mod">
          <ac:chgData name="Jen Wilson" userId="000f367a-3246-491c-88b4-803a33f58a8b" providerId="ADAL" clId="{D3186B2B-4221-4842-9F1B-D2BE0A1B3EF2}" dt="2022-10-17T20:36:00.767" v="141"/>
          <ac:spMkLst>
            <pc:docMk/>
            <pc:sldMk cId="1581559291" sldId="265"/>
            <ac:spMk id="182" creationId="{45FB7302-93CC-BA26-5C5C-D29A53311A38}"/>
          </ac:spMkLst>
        </pc:spChg>
        <pc:spChg chg="mod">
          <ac:chgData name="Jen Wilson" userId="000f367a-3246-491c-88b4-803a33f58a8b" providerId="ADAL" clId="{D3186B2B-4221-4842-9F1B-D2BE0A1B3EF2}" dt="2022-10-17T20:36:00.767" v="141"/>
          <ac:spMkLst>
            <pc:docMk/>
            <pc:sldMk cId="1581559291" sldId="265"/>
            <ac:spMk id="183" creationId="{20746906-C309-71C5-A675-947C8B492266}"/>
          </ac:spMkLst>
        </pc:spChg>
        <pc:spChg chg="mod">
          <ac:chgData name="Jen Wilson" userId="000f367a-3246-491c-88b4-803a33f58a8b" providerId="ADAL" clId="{D3186B2B-4221-4842-9F1B-D2BE0A1B3EF2}" dt="2022-10-17T20:36:19.680" v="144"/>
          <ac:spMkLst>
            <pc:docMk/>
            <pc:sldMk cId="1581559291" sldId="265"/>
            <ac:spMk id="184" creationId="{AD5F2430-9E14-C543-04C6-0F1A442E2BBE}"/>
          </ac:spMkLst>
        </pc:spChg>
        <pc:spChg chg="mod">
          <ac:chgData name="Jen Wilson" userId="000f367a-3246-491c-88b4-803a33f58a8b" providerId="ADAL" clId="{D3186B2B-4221-4842-9F1B-D2BE0A1B3EF2}" dt="2022-10-17T20:36:00.767" v="141"/>
          <ac:spMkLst>
            <pc:docMk/>
            <pc:sldMk cId="1581559291" sldId="265"/>
            <ac:spMk id="185" creationId="{2F864F34-5FDC-B701-DBA6-749BC860C2C6}"/>
          </ac:spMkLst>
        </pc:spChg>
        <pc:spChg chg="mod">
          <ac:chgData name="Jen Wilson" userId="000f367a-3246-491c-88b4-803a33f58a8b" providerId="ADAL" clId="{D3186B2B-4221-4842-9F1B-D2BE0A1B3EF2}" dt="2022-10-17T20:36:00.767" v="141"/>
          <ac:spMkLst>
            <pc:docMk/>
            <pc:sldMk cId="1581559291" sldId="265"/>
            <ac:spMk id="186" creationId="{392C3053-4037-5A5B-CD67-3A9F3BE45F1F}"/>
          </ac:spMkLst>
        </pc:spChg>
        <pc:spChg chg="mod">
          <ac:chgData name="Jen Wilson" userId="000f367a-3246-491c-88b4-803a33f58a8b" providerId="ADAL" clId="{D3186B2B-4221-4842-9F1B-D2BE0A1B3EF2}" dt="2022-10-17T20:36:00.767" v="141"/>
          <ac:spMkLst>
            <pc:docMk/>
            <pc:sldMk cId="1581559291" sldId="265"/>
            <ac:spMk id="187" creationId="{53A552C1-D137-93D7-1CD1-1B24A4C5F0B2}"/>
          </ac:spMkLst>
        </pc:spChg>
        <pc:spChg chg="mod">
          <ac:chgData name="Jen Wilson" userId="000f367a-3246-491c-88b4-803a33f58a8b" providerId="ADAL" clId="{D3186B2B-4221-4842-9F1B-D2BE0A1B3EF2}" dt="2022-10-17T20:36:00.767" v="141"/>
          <ac:spMkLst>
            <pc:docMk/>
            <pc:sldMk cId="1581559291" sldId="265"/>
            <ac:spMk id="188" creationId="{20AC77DD-E1A3-3656-C24F-0DD210F40A14}"/>
          </ac:spMkLst>
        </pc:spChg>
        <pc:spChg chg="mod">
          <ac:chgData name="Jen Wilson" userId="000f367a-3246-491c-88b4-803a33f58a8b" providerId="ADAL" clId="{D3186B2B-4221-4842-9F1B-D2BE0A1B3EF2}" dt="2022-10-17T20:36:00.767" v="141"/>
          <ac:spMkLst>
            <pc:docMk/>
            <pc:sldMk cId="1581559291" sldId="265"/>
            <ac:spMk id="189" creationId="{787753C9-6FD5-12CE-4465-86BAD4DAA6E5}"/>
          </ac:spMkLst>
        </pc:spChg>
        <pc:spChg chg="mod">
          <ac:chgData name="Jen Wilson" userId="000f367a-3246-491c-88b4-803a33f58a8b" providerId="ADAL" clId="{D3186B2B-4221-4842-9F1B-D2BE0A1B3EF2}" dt="2022-10-17T20:36:00.767" v="141"/>
          <ac:spMkLst>
            <pc:docMk/>
            <pc:sldMk cId="1581559291" sldId="265"/>
            <ac:spMk id="190" creationId="{6B094CE8-C057-C23A-5B7C-EA1D565A96DA}"/>
          </ac:spMkLst>
        </pc:spChg>
        <pc:spChg chg="mod">
          <ac:chgData name="Jen Wilson" userId="000f367a-3246-491c-88b4-803a33f58a8b" providerId="ADAL" clId="{D3186B2B-4221-4842-9F1B-D2BE0A1B3EF2}" dt="2022-10-17T20:36:00.767" v="141"/>
          <ac:spMkLst>
            <pc:docMk/>
            <pc:sldMk cId="1581559291" sldId="265"/>
            <ac:spMk id="191" creationId="{54E63B9F-9E08-4BF9-E193-148192A13E86}"/>
          </ac:spMkLst>
        </pc:spChg>
        <pc:spChg chg="mod">
          <ac:chgData name="Jen Wilson" userId="000f367a-3246-491c-88b4-803a33f58a8b" providerId="ADAL" clId="{D3186B2B-4221-4842-9F1B-D2BE0A1B3EF2}" dt="2022-10-17T20:36:00.767" v="141"/>
          <ac:spMkLst>
            <pc:docMk/>
            <pc:sldMk cId="1581559291" sldId="265"/>
            <ac:spMk id="14336" creationId="{3F2BFA3C-8AA2-11D2-E39E-666620A05575}"/>
          </ac:spMkLst>
        </pc:spChg>
        <pc:spChg chg="mod">
          <ac:chgData name="Jen Wilson" userId="000f367a-3246-491c-88b4-803a33f58a8b" providerId="ADAL" clId="{D3186B2B-4221-4842-9F1B-D2BE0A1B3EF2}" dt="2022-10-17T20:36:00.767" v="141"/>
          <ac:spMkLst>
            <pc:docMk/>
            <pc:sldMk cId="1581559291" sldId="265"/>
            <ac:spMk id="14337" creationId="{C693B38C-23DE-4D65-1C6F-1935725167E6}"/>
          </ac:spMkLst>
        </pc:spChg>
        <pc:spChg chg="add del mod ord">
          <ac:chgData name="Jen Wilson" userId="000f367a-3246-491c-88b4-803a33f58a8b" providerId="ADAL" clId="{D3186B2B-4221-4842-9F1B-D2BE0A1B3EF2}" dt="2022-10-17T20:35:10.501" v="132" actId="478"/>
          <ac:spMkLst>
            <pc:docMk/>
            <pc:sldMk cId="1581559291" sldId="265"/>
            <ac:spMk id="14338" creationId="{D79C6A26-3669-BB81-8F6E-38B362CBC25C}"/>
          </ac:spMkLst>
        </pc:spChg>
        <pc:spChg chg="add del mod">
          <ac:chgData name="Jen Wilson" userId="000f367a-3246-491c-88b4-803a33f58a8b" providerId="ADAL" clId="{D3186B2B-4221-4842-9F1B-D2BE0A1B3EF2}" dt="2022-10-17T20:35:14.921" v="136"/>
          <ac:spMkLst>
            <pc:docMk/>
            <pc:sldMk cId="1581559291" sldId="265"/>
            <ac:spMk id="14339" creationId="{EEEF214F-7AE9-BD1B-9DBD-F6BF80ABC47A}"/>
          </ac:spMkLst>
        </pc:spChg>
        <pc:spChg chg="mod">
          <ac:chgData name="Jen Wilson" userId="000f367a-3246-491c-88b4-803a33f58a8b" providerId="ADAL" clId="{D3186B2B-4221-4842-9F1B-D2BE0A1B3EF2}" dt="2022-10-17T20:36:00.767" v="141"/>
          <ac:spMkLst>
            <pc:docMk/>
            <pc:sldMk cId="1581559291" sldId="265"/>
            <ac:spMk id="14340" creationId="{35DDEC6C-976D-2971-698D-2A45E3C8C05F}"/>
          </ac:spMkLst>
        </pc:spChg>
        <pc:spChg chg="mod">
          <ac:chgData name="Jen Wilson" userId="000f367a-3246-491c-88b4-803a33f58a8b" providerId="ADAL" clId="{D3186B2B-4221-4842-9F1B-D2BE0A1B3EF2}" dt="2022-10-17T20:36:00.767" v="141"/>
          <ac:spMkLst>
            <pc:docMk/>
            <pc:sldMk cId="1581559291" sldId="265"/>
            <ac:spMk id="14341" creationId="{C9333800-C363-B477-17C2-E4E2BDE9F6F2}"/>
          </ac:spMkLst>
        </pc:spChg>
        <pc:spChg chg="mod">
          <ac:chgData name="Jen Wilson" userId="000f367a-3246-491c-88b4-803a33f58a8b" providerId="ADAL" clId="{D3186B2B-4221-4842-9F1B-D2BE0A1B3EF2}" dt="2022-10-17T20:36:00.767" v="141"/>
          <ac:spMkLst>
            <pc:docMk/>
            <pc:sldMk cId="1581559291" sldId="265"/>
            <ac:spMk id="14342" creationId="{5211041E-D1E8-78CC-C201-91DCE7D5299F}"/>
          </ac:spMkLst>
        </pc:spChg>
        <pc:spChg chg="add del mod">
          <ac:chgData name="Jen Wilson" userId="000f367a-3246-491c-88b4-803a33f58a8b" providerId="ADAL" clId="{D3186B2B-4221-4842-9F1B-D2BE0A1B3EF2}" dt="2022-10-17T20:35:14.921" v="136"/>
          <ac:spMkLst>
            <pc:docMk/>
            <pc:sldMk cId="1581559291" sldId="265"/>
            <ac:spMk id="14343" creationId="{8C391768-FDA2-9750-B455-2CF596E613BC}"/>
          </ac:spMkLst>
        </pc:spChg>
        <pc:spChg chg="add del mod">
          <ac:chgData name="Jen Wilson" userId="000f367a-3246-491c-88b4-803a33f58a8b" providerId="ADAL" clId="{D3186B2B-4221-4842-9F1B-D2BE0A1B3EF2}" dt="2022-10-17T20:35:14.921" v="136"/>
          <ac:spMkLst>
            <pc:docMk/>
            <pc:sldMk cId="1581559291" sldId="265"/>
            <ac:spMk id="14344" creationId="{C83B1B6D-53CF-E26B-7C40-ED79B0A07FDE}"/>
          </ac:spMkLst>
        </pc:spChg>
        <pc:spChg chg="add del mod">
          <ac:chgData name="Jen Wilson" userId="000f367a-3246-491c-88b4-803a33f58a8b" providerId="ADAL" clId="{D3186B2B-4221-4842-9F1B-D2BE0A1B3EF2}" dt="2022-10-17T20:35:16.534" v="137" actId="478"/>
          <ac:spMkLst>
            <pc:docMk/>
            <pc:sldMk cId="1581559291" sldId="265"/>
            <ac:spMk id="14345" creationId="{CE3BDBF3-8B75-A955-2768-629DB8C2CB98}"/>
          </ac:spMkLst>
        </pc:spChg>
        <pc:spChg chg="add del mod">
          <ac:chgData name="Jen Wilson" userId="000f367a-3246-491c-88b4-803a33f58a8b" providerId="ADAL" clId="{D3186B2B-4221-4842-9F1B-D2BE0A1B3EF2}" dt="2022-10-17T20:35:17.909" v="138" actId="478"/>
          <ac:spMkLst>
            <pc:docMk/>
            <pc:sldMk cId="1581559291" sldId="265"/>
            <ac:spMk id="14347" creationId="{3BE2EF15-5087-1B55-CB51-6C6AE4EDC540}"/>
          </ac:spMkLst>
        </pc:spChg>
        <pc:spChg chg="mod">
          <ac:chgData name="Jen Wilson" userId="000f367a-3246-491c-88b4-803a33f58a8b" providerId="ADAL" clId="{D3186B2B-4221-4842-9F1B-D2BE0A1B3EF2}" dt="2022-10-17T20:36:00.767" v="141"/>
          <ac:spMkLst>
            <pc:docMk/>
            <pc:sldMk cId="1581559291" sldId="265"/>
            <ac:spMk id="14427" creationId="{0D104CE6-018E-3D24-CA99-BB7B272A200D}"/>
          </ac:spMkLst>
        </pc:spChg>
        <pc:spChg chg="mod">
          <ac:chgData name="Jen Wilson" userId="000f367a-3246-491c-88b4-803a33f58a8b" providerId="ADAL" clId="{D3186B2B-4221-4842-9F1B-D2BE0A1B3EF2}" dt="2022-10-17T20:36:00.767" v="141"/>
          <ac:spMkLst>
            <pc:docMk/>
            <pc:sldMk cId="1581559291" sldId="265"/>
            <ac:spMk id="14438" creationId="{A15ABEAA-EA14-81C3-969F-85115C03139B}"/>
          </ac:spMkLst>
        </pc:spChg>
        <pc:spChg chg="mod">
          <ac:chgData name="Jen Wilson" userId="000f367a-3246-491c-88b4-803a33f58a8b" providerId="ADAL" clId="{D3186B2B-4221-4842-9F1B-D2BE0A1B3EF2}" dt="2022-10-17T20:36:00.767" v="141"/>
          <ac:spMkLst>
            <pc:docMk/>
            <pc:sldMk cId="1581559291" sldId="265"/>
            <ac:spMk id="14447" creationId="{FE4E88AA-C6C3-B94E-D55C-07DEA55B6C6C}"/>
          </ac:spMkLst>
        </pc:spChg>
        <pc:spChg chg="mod">
          <ac:chgData name="Jen Wilson" userId="000f367a-3246-491c-88b4-803a33f58a8b" providerId="ADAL" clId="{D3186B2B-4221-4842-9F1B-D2BE0A1B3EF2}" dt="2022-10-17T20:36:00.767" v="141"/>
          <ac:spMkLst>
            <pc:docMk/>
            <pc:sldMk cId="1581559291" sldId="265"/>
            <ac:spMk id="14453" creationId="{57CE4DFA-9D84-6C33-861B-F922BAC80F35}"/>
          </ac:spMkLst>
        </pc:spChg>
        <pc:spChg chg="mod">
          <ac:chgData name="Jen Wilson" userId="000f367a-3246-491c-88b4-803a33f58a8b" providerId="ADAL" clId="{D3186B2B-4221-4842-9F1B-D2BE0A1B3EF2}" dt="2022-10-17T20:36:00.767" v="141"/>
          <ac:spMkLst>
            <pc:docMk/>
            <pc:sldMk cId="1581559291" sldId="265"/>
            <ac:spMk id="14454" creationId="{E8FCA801-AF56-5D67-109B-6C5011CB0C7C}"/>
          </ac:spMkLst>
        </pc:spChg>
        <pc:spChg chg="mod">
          <ac:chgData name="Jen Wilson" userId="000f367a-3246-491c-88b4-803a33f58a8b" providerId="ADAL" clId="{D3186B2B-4221-4842-9F1B-D2BE0A1B3EF2}" dt="2022-10-17T20:36:00.767" v="141"/>
          <ac:spMkLst>
            <pc:docMk/>
            <pc:sldMk cId="1581559291" sldId="265"/>
            <ac:spMk id="14455" creationId="{AF8EB512-1C27-E087-EE12-44DD0C954FA3}"/>
          </ac:spMkLst>
        </pc:spChg>
        <pc:spChg chg="mod">
          <ac:chgData name="Jen Wilson" userId="000f367a-3246-491c-88b4-803a33f58a8b" providerId="ADAL" clId="{D3186B2B-4221-4842-9F1B-D2BE0A1B3EF2}" dt="2022-10-17T20:36:00.767" v="141"/>
          <ac:spMkLst>
            <pc:docMk/>
            <pc:sldMk cId="1581559291" sldId="265"/>
            <ac:spMk id="14456" creationId="{3F720F88-5E53-BCF7-C41B-08A733CC4561}"/>
          </ac:spMkLst>
        </pc:spChg>
        <pc:spChg chg="mod">
          <ac:chgData name="Jen Wilson" userId="000f367a-3246-491c-88b4-803a33f58a8b" providerId="ADAL" clId="{D3186B2B-4221-4842-9F1B-D2BE0A1B3EF2}" dt="2022-10-17T20:36:00.767" v="141"/>
          <ac:spMkLst>
            <pc:docMk/>
            <pc:sldMk cId="1581559291" sldId="265"/>
            <ac:spMk id="14458" creationId="{848336F0-93A9-7A2F-6C94-05A99C565245}"/>
          </ac:spMkLst>
        </pc:spChg>
        <pc:spChg chg="mod">
          <ac:chgData name="Jen Wilson" userId="000f367a-3246-491c-88b4-803a33f58a8b" providerId="ADAL" clId="{D3186B2B-4221-4842-9F1B-D2BE0A1B3EF2}" dt="2022-10-17T20:36:00.767" v="141"/>
          <ac:spMkLst>
            <pc:docMk/>
            <pc:sldMk cId="1581559291" sldId="265"/>
            <ac:spMk id="14459" creationId="{2B745346-4506-BF92-05D6-94107FB4C5D5}"/>
          </ac:spMkLst>
        </pc:spChg>
        <pc:spChg chg="mod">
          <ac:chgData name="Jen Wilson" userId="000f367a-3246-491c-88b4-803a33f58a8b" providerId="ADAL" clId="{D3186B2B-4221-4842-9F1B-D2BE0A1B3EF2}" dt="2022-10-17T20:36:00.767" v="141"/>
          <ac:spMkLst>
            <pc:docMk/>
            <pc:sldMk cId="1581559291" sldId="265"/>
            <ac:spMk id="14483" creationId="{38F1CD03-D08D-F6A3-F233-DB410FEF849E}"/>
          </ac:spMkLst>
        </pc:spChg>
        <pc:spChg chg="mod">
          <ac:chgData name="Jen Wilson" userId="000f367a-3246-491c-88b4-803a33f58a8b" providerId="ADAL" clId="{D3186B2B-4221-4842-9F1B-D2BE0A1B3EF2}" dt="2022-10-17T20:36:00.767" v="141"/>
          <ac:spMkLst>
            <pc:docMk/>
            <pc:sldMk cId="1581559291" sldId="265"/>
            <ac:spMk id="14484" creationId="{5F22B4FE-1DE8-C915-7976-EAA111678A6D}"/>
          </ac:spMkLst>
        </pc:spChg>
        <pc:spChg chg="mod">
          <ac:chgData name="Jen Wilson" userId="000f367a-3246-491c-88b4-803a33f58a8b" providerId="ADAL" clId="{D3186B2B-4221-4842-9F1B-D2BE0A1B3EF2}" dt="2022-10-17T20:36:00.767" v="141"/>
          <ac:spMkLst>
            <pc:docMk/>
            <pc:sldMk cId="1581559291" sldId="265"/>
            <ac:spMk id="14485" creationId="{37B001AB-5769-C506-5DE2-07CF6268F3DB}"/>
          </ac:spMkLst>
        </pc:spChg>
        <pc:spChg chg="mod">
          <ac:chgData name="Jen Wilson" userId="000f367a-3246-491c-88b4-803a33f58a8b" providerId="ADAL" clId="{D3186B2B-4221-4842-9F1B-D2BE0A1B3EF2}" dt="2022-10-17T20:36:00.767" v="141"/>
          <ac:spMkLst>
            <pc:docMk/>
            <pc:sldMk cId="1581559291" sldId="265"/>
            <ac:spMk id="14486" creationId="{66448FC0-8B06-A21E-BD5F-9C7BD1F9DD28}"/>
          </ac:spMkLst>
        </pc:spChg>
        <pc:spChg chg="mod">
          <ac:chgData name="Jen Wilson" userId="000f367a-3246-491c-88b4-803a33f58a8b" providerId="ADAL" clId="{D3186B2B-4221-4842-9F1B-D2BE0A1B3EF2}" dt="2022-10-17T20:36:00.767" v="141"/>
          <ac:spMkLst>
            <pc:docMk/>
            <pc:sldMk cId="1581559291" sldId="265"/>
            <ac:spMk id="14487" creationId="{D709651A-88CF-74DB-C252-3AA1472E3C4D}"/>
          </ac:spMkLst>
        </pc:spChg>
        <pc:spChg chg="mod">
          <ac:chgData name="Jen Wilson" userId="000f367a-3246-491c-88b4-803a33f58a8b" providerId="ADAL" clId="{D3186B2B-4221-4842-9F1B-D2BE0A1B3EF2}" dt="2022-10-17T20:36:00.767" v="141"/>
          <ac:spMkLst>
            <pc:docMk/>
            <pc:sldMk cId="1581559291" sldId="265"/>
            <ac:spMk id="14488" creationId="{BD3EACFF-97CA-8729-0C74-583211E67526}"/>
          </ac:spMkLst>
        </pc:spChg>
        <pc:spChg chg="mod">
          <ac:chgData name="Jen Wilson" userId="000f367a-3246-491c-88b4-803a33f58a8b" providerId="ADAL" clId="{D3186B2B-4221-4842-9F1B-D2BE0A1B3EF2}" dt="2022-10-17T20:36:00.767" v="141"/>
          <ac:spMkLst>
            <pc:docMk/>
            <pc:sldMk cId="1581559291" sldId="265"/>
            <ac:spMk id="14489" creationId="{B82BCA56-2E17-5311-9621-CD4EC05C41FC}"/>
          </ac:spMkLst>
        </pc:spChg>
        <pc:spChg chg="mod">
          <ac:chgData name="Jen Wilson" userId="000f367a-3246-491c-88b4-803a33f58a8b" providerId="ADAL" clId="{D3186B2B-4221-4842-9F1B-D2BE0A1B3EF2}" dt="2022-10-17T20:36:00.767" v="141"/>
          <ac:spMkLst>
            <pc:docMk/>
            <pc:sldMk cId="1581559291" sldId="265"/>
            <ac:spMk id="14490" creationId="{3FA88BD4-0E91-ED5B-9838-E12B7984D7AA}"/>
          </ac:spMkLst>
        </pc:spChg>
        <pc:spChg chg="mod">
          <ac:chgData name="Jen Wilson" userId="000f367a-3246-491c-88b4-803a33f58a8b" providerId="ADAL" clId="{D3186B2B-4221-4842-9F1B-D2BE0A1B3EF2}" dt="2022-10-17T20:36:19.680" v="144"/>
          <ac:spMkLst>
            <pc:docMk/>
            <pc:sldMk cId="1581559291" sldId="265"/>
            <ac:spMk id="14492" creationId="{87AB9678-E06E-4232-A13A-555D2F30CCFA}"/>
          </ac:spMkLst>
        </pc:spChg>
        <pc:spChg chg="mod">
          <ac:chgData name="Jen Wilson" userId="000f367a-3246-491c-88b4-803a33f58a8b" providerId="ADAL" clId="{D3186B2B-4221-4842-9F1B-D2BE0A1B3EF2}" dt="2022-10-17T20:36:00.767" v="141"/>
          <ac:spMkLst>
            <pc:docMk/>
            <pc:sldMk cId="1581559291" sldId="265"/>
            <ac:spMk id="14498" creationId="{486A9870-289B-5D74-F324-C87C779517B8}"/>
          </ac:spMkLst>
        </pc:spChg>
        <pc:spChg chg="mod">
          <ac:chgData name="Jen Wilson" userId="000f367a-3246-491c-88b4-803a33f58a8b" providerId="ADAL" clId="{D3186B2B-4221-4842-9F1B-D2BE0A1B3EF2}" dt="2022-10-17T20:36:00.767" v="141"/>
          <ac:spMkLst>
            <pc:docMk/>
            <pc:sldMk cId="1581559291" sldId="265"/>
            <ac:spMk id="14499" creationId="{8BE66821-487E-54FF-E8EA-289E60DD0002}"/>
          </ac:spMkLst>
        </pc:spChg>
        <pc:spChg chg="mod">
          <ac:chgData name="Jen Wilson" userId="000f367a-3246-491c-88b4-803a33f58a8b" providerId="ADAL" clId="{D3186B2B-4221-4842-9F1B-D2BE0A1B3EF2}" dt="2022-10-17T20:36:00.767" v="141"/>
          <ac:spMkLst>
            <pc:docMk/>
            <pc:sldMk cId="1581559291" sldId="265"/>
            <ac:spMk id="14500" creationId="{420AE991-0D66-E3A2-0B99-5574E54F7EB4}"/>
          </ac:spMkLst>
        </pc:spChg>
        <pc:grpChg chg="mod">
          <ac:chgData name="Jen Wilson" userId="000f367a-3246-491c-88b4-803a33f58a8b" providerId="ADAL" clId="{D3186B2B-4221-4842-9F1B-D2BE0A1B3EF2}" dt="2022-10-17T20:35:40.164" v="140" actId="2711"/>
          <ac:grpSpMkLst>
            <pc:docMk/>
            <pc:sldMk cId="1581559291" sldId="265"/>
            <ac:grpSpMk id="14" creationId="{B2CBA2B9-DA71-7FCF-4A3C-C6120558C945}"/>
          </ac:grpSpMkLst>
        </pc:grpChg>
        <pc:grpChg chg="mod">
          <ac:chgData name="Jen Wilson" userId="000f367a-3246-491c-88b4-803a33f58a8b" providerId="ADAL" clId="{D3186B2B-4221-4842-9F1B-D2BE0A1B3EF2}" dt="2022-10-17T20:35:40.164" v="140" actId="2711"/>
          <ac:grpSpMkLst>
            <pc:docMk/>
            <pc:sldMk cId="1581559291" sldId="265"/>
            <ac:grpSpMk id="35" creationId="{BD119A9D-B584-55A5-B81E-F0BFD6B12555}"/>
          </ac:grpSpMkLst>
        </pc:grpChg>
        <pc:grpChg chg="mod">
          <ac:chgData name="Jen Wilson" userId="000f367a-3246-491c-88b4-803a33f58a8b" providerId="ADAL" clId="{D3186B2B-4221-4842-9F1B-D2BE0A1B3EF2}" dt="2022-10-17T20:35:40.164" v="140" actId="2711"/>
          <ac:grpSpMkLst>
            <pc:docMk/>
            <pc:sldMk cId="1581559291" sldId="265"/>
            <ac:grpSpMk id="49" creationId="{2E4800F1-A375-DAF3-E50D-03F5F55B1867}"/>
          </ac:grpSpMkLst>
        </pc:grpChg>
        <pc:grpChg chg="mod">
          <ac:chgData name="Jen Wilson" userId="000f367a-3246-491c-88b4-803a33f58a8b" providerId="ADAL" clId="{D3186B2B-4221-4842-9F1B-D2BE0A1B3EF2}" dt="2022-10-17T20:35:40.164" v="140" actId="2711"/>
          <ac:grpSpMkLst>
            <pc:docMk/>
            <pc:sldMk cId="1581559291" sldId="265"/>
            <ac:grpSpMk id="58" creationId="{E3F492DF-ABC6-C129-7FAB-57620E4D450B}"/>
          </ac:grpSpMkLst>
        </pc:grpChg>
        <pc:grpChg chg="mod">
          <ac:chgData name="Jen Wilson" userId="000f367a-3246-491c-88b4-803a33f58a8b" providerId="ADAL" clId="{D3186B2B-4221-4842-9F1B-D2BE0A1B3EF2}" dt="2022-10-17T20:35:40.164" v="140" actId="2711"/>
          <ac:grpSpMkLst>
            <pc:docMk/>
            <pc:sldMk cId="1581559291" sldId="265"/>
            <ac:grpSpMk id="63" creationId="{A39D64C5-8B70-4DD9-D11B-4EACEF893F48}"/>
          </ac:grpSpMkLst>
        </pc:grpChg>
        <pc:grpChg chg="mod">
          <ac:chgData name="Jen Wilson" userId="000f367a-3246-491c-88b4-803a33f58a8b" providerId="ADAL" clId="{D3186B2B-4221-4842-9F1B-D2BE0A1B3EF2}" dt="2022-10-17T20:35:40.164" v="140" actId="2711"/>
          <ac:grpSpMkLst>
            <pc:docMk/>
            <pc:sldMk cId="1581559291" sldId="265"/>
            <ac:grpSpMk id="163" creationId="{72829258-81F1-C8E5-226A-79BA10A2D8A2}"/>
          </ac:grpSpMkLst>
        </pc:grpChg>
        <pc:grpChg chg="mod">
          <ac:chgData name="Jen Wilson" userId="000f367a-3246-491c-88b4-803a33f58a8b" providerId="ADAL" clId="{D3186B2B-4221-4842-9F1B-D2BE0A1B3EF2}" dt="2022-10-17T20:35:40.164" v="140" actId="2711"/>
          <ac:grpSpMkLst>
            <pc:docMk/>
            <pc:sldMk cId="1581559291" sldId="265"/>
            <ac:grpSpMk id="14346" creationId="{BFFFE4C2-CF1B-62A9-FE84-BB0B8A9CEC02}"/>
          </ac:grpSpMkLst>
        </pc:grpChg>
      </pc:sldChg>
      <pc:sldChg chg="new del">
        <pc:chgData name="Jen Wilson" userId="000f367a-3246-491c-88b4-803a33f58a8b" providerId="ADAL" clId="{D3186B2B-4221-4842-9F1B-D2BE0A1B3EF2}" dt="2022-10-17T20:32:38.713" v="42" actId="680"/>
        <pc:sldMkLst>
          <pc:docMk/>
          <pc:sldMk cId="4212824228" sldId="266"/>
        </pc:sldMkLst>
      </pc:sldChg>
      <pc:sldMasterChg chg="modSp delSldLayout modSldLayout">
        <pc:chgData name="Jen Wilson" userId="000f367a-3246-491c-88b4-803a33f58a8b" providerId="ADAL" clId="{D3186B2B-4221-4842-9F1B-D2BE0A1B3EF2}" dt="2022-10-17T20:36:27.711" v="146" actId="2696"/>
        <pc:sldMasterMkLst>
          <pc:docMk/>
          <pc:sldMasterMk cId="2284608926" sldId="2147483660"/>
        </pc:sldMasterMkLst>
        <pc:spChg chg="mod">
          <ac:chgData name="Jen Wilson" userId="000f367a-3246-491c-88b4-803a33f58a8b" providerId="ADAL" clId="{D3186B2B-4221-4842-9F1B-D2BE0A1B3EF2}" dt="2022-10-17T20:36:00.767" v="141"/>
          <ac:spMkLst>
            <pc:docMk/>
            <pc:sldMasterMk cId="2284608926" sldId="2147483660"/>
            <ac:spMk id="2" creationId="{00000000-0000-0000-0000-000000000000}"/>
          </ac:spMkLst>
        </pc:spChg>
        <pc:spChg chg="mod">
          <ac:chgData name="Jen Wilson" userId="000f367a-3246-491c-88b4-803a33f58a8b" providerId="ADAL" clId="{D3186B2B-4221-4842-9F1B-D2BE0A1B3EF2}" dt="2022-10-17T20:36:00.767" v="141"/>
          <ac:spMkLst>
            <pc:docMk/>
            <pc:sldMasterMk cId="2284608926" sldId="2147483660"/>
            <ac:spMk id="3" creationId="{00000000-0000-0000-0000-000000000000}"/>
          </ac:spMkLst>
        </pc:spChg>
        <pc:sldLayoutChg chg="modSp mod">
          <pc:chgData name="Jen Wilson" userId="000f367a-3246-491c-88b4-803a33f58a8b" providerId="ADAL" clId="{D3186B2B-4221-4842-9F1B-D2BE0A1B3EF2}" dt="2022-10-17T20:36:19.680" v="144"/>
          <pc:sldLayoutMkLst>
            <pc:docMk/>
            <pc:sldMasterMk cId="2284608926" sldId="2147483660"/>
            <pc:sldLayoutMk cId="3024113862" sldId="2147483661"/>
          </pc:sldLayoutMkLst>
          <pc:spChg chg="mod">
            <ac:chgData name="Jen Wilson" userId="000f367a-3246-491c-88b4-803a33f58a8b" providerId="ADAL" clId="{D3186B2B-4221-4842-9F1B-D2BE0A1B3EF2}" dt="2022-10-17T20:36:19.680" v="144"/>
            <ac:spMkLst>
              <pc:docMk/>
              <pc:sldMasterMk cId="2284608926" sldId="2147483660"/>
              <pc:sldLayoutMk cId="3024113862" sldId="2147483661"/>
              <ac:spMk id="2" creationId="{00000000-0000-0000-0000-000000000000}"/>
            </ac:spMkLst>
          </pc:spChg>
          <pc:spChg chg="mod">
            <ac:chgData name="Jen Wilson" userId="000f367a-3246-491c-88b4-803a33f58a8b" providerId="ADAL" clId="{D3186B2B-4221-4842-9F1B-D2BE0A1B3EF2}" dt="2022-10-17T20:36:11.224" v="143"/>
            <ac:spMkLst>
              <pc:docMk/>
              <pc:sldMasterMk cId="2284608926" sldId="2147483660"/>
              <pc:sldLayoutMk cId="3024113862" sldId="2147483661"/>
              <ac:spMk id="9" creationId="{8DCAC2DF-428F-0247-A8CB-28A251E9B336}"/>
            </ac:spMkLst>
          </pc:spChg>
        </pc:sldLayoutChg>
        <pc:sldLayoutChg chg="addSp modSp del">
          <pc:chgData name="Jen Wilson" userId="000f367a-3246-491c-88b4-803a33f58a8b" providerId="ADAL" clId="{D3186B2B-4221-4842-9F1B-D2BE0A1B3EF2}" dt="2022-10-17T20:36:27.163" v="145" actId="2696"/>
          <pc:sldLayoutMkLst>
            <pc:docMk/>
            <pc:sldMasterMk cId="2284608926" sldId="2147483660"/>
            <pc:sldLayoutMk cId="4054870002" sldId="2147483662"/>
          </pc:sldLayoutMkLst>
          <pc:spChg chg="add mod">
            <ac:chgData name="Jen Wilson" userId="000f367a-3246-491c-88b4-803a33f58a8b" providerId="ADAL" clId="{D3186B2B-4221-4842-9F1B-D2BE0A1B3EF2}" dt="2022-10-17T20:36:19.680" v="144"/>
            <ac:spMkLst>
              <pc:docMk/>
              <pc:sldMasterMk cId="2284608926" sldId="2147483660"/>
              <pc:sldLayoutMk cId="4054870002" sldId="2147483662"/>
              <ac:spMk id="3" creationId="{2C11E088-9905-EC12-5BA0-DA4B3F5141B2}"/>
            </ac:spMkLst>
          </pc:spChg>
          <pc:picChg chg="add">
            <ac:chgData name="Jen Wilson" userId="000f367a-3246-491c-88b4-803a33f58a8b" providerId="ADAL" clId="{D3186B2B-4221-4842-9F1B-D2BE0A1B3EF2}" dt="2022-10-06T20:34:20.390" v="0"/>
            <ac:picMkLst>
              <pc:docMk/>
              <pc:sldMasterMk cId="2284608926" sldId="2147483660"/>
              <pc:sldLayoutMk cId="4054870002" sldId="2147483662"/>
              <ac:picMk id="2" creationId="{689B363F-79B8-EE23-0815-4F5953921C16}"/>
            </ac:picMkLst>
          </pc:picChg>
          <pc:cxnChg chg="add">
            <ac:chgData name="Jen Wilson" userId="000f367a-3246-491c-88b4-803a33f58a8b" providerId="ADAL" clId="{D3186B2B-4221-4842-9F1B-D2BE0A1B3EF2}" dt="2022-10-06T20:34:20.390" v="0"/>
            <ac:cxnSpMkLst>
              <pc:docMk/>
              <pc:sldMasterMk cId="2284608926" sldId="2147483660"/>
              <pc:sldLayoutMk cId="4054870002" sldId="2147483662"/>
              <ac:cxnSpMk id="4" creationId="{6EAC71E5-AECF-3517-E87B-9D1C9DB0A0E8}"/>
            </ac:cxnSpMkLst>
          </pc:cxnChg>
        </pc:sldLayoutChg>
        <pc:sldLayoutChg chg="modSp del">
          <pc:chgData name="Jen Wilson" userId="000f367a-3246-491c-88b4-803a33f58a8b" providerId="ADAL" clId="{D3186B2B-4221-4842-9F1B-D2BE0A1B3EF2}" dt="2022-10-17T20:36:27.711" v="146" actId="2696"/>
          <pc:sldLayoutMkLst>
            <pc:docMk/>
            <pc:sldMasterMk cId="2284608926" sldId="2147483660"/>
            <pc:sldLayoutMk cId="3976100717" sldId="2147483663"/>
          </pc:sldLayoutMkLst>
          <pc:spChg chg="mod">
            <ac:chgData name="Jen Wilson" userId="000f367a-3246-491c-88b4-803a33f58a8b" providerId="ADAL" clId="{D3186B2B-4221-4842-9F1B-D2BE0A1B3EF2}" dt="2022-10-17T20:36:19.680" v="144"/>
            <ac:spMkLst>
              <pc:docMk/>
              <pc:sldMasterMk cId="2284608926" sldId="2147483660"/>
              <pc:sldLayoutMk cId="3976100717" sldId="2147483663"/>
              <ac:spMk id="8" creationId="{5FCACDCB-41D0-6057-AB53-8C9FA867AB63}"/>
            </ac:spMkLst>
          </pc:spChg>
        </pc:sldLayoutChg>
      </pc:sldMasterChg>
    </pc:docChg>
  </pc:docChgLst>
  <pc:docChgLst>
    <pc:chgData name="Paul Frame" userId="ded3f5c5-00e7-408d-9358-fc292cfa5078" providerId="ADAL" clId="{1F70CB7A-7E94-4E6B-B4D3-1F383BCBB8DA}"/>
    <pc:docChg chg="undo custSel addSld modSld sldOrd modMainMaster">
      <pc:chgData name="Paul Frame" userId="ded3f5c5-00e7-408d-9358-fc292cfa5078" providerId="ADAL" clId="{1F70CB7A-7E94-4E6B-B4D3-1F383BCBB8DA}" dt="2022-10-20T18:14:01.252" v="2809" actId="20577"/>
      <pc:docMkLst>
        <pc:docMk/>
      </pc:docMkLst>
      <pc:sldChg chg="addSp delSp modSp mod ord">
        <pc:chgData name="Paul Frame" userId="ded3f5c5-00e7-408d-9358-fc292cfa5078" providerId="ADAL" clId="{1F70CB7A-7E94-4E6B-B4D3-1F383BCBB8DA}" dt="2022-10-20T16:46:11.294" v="2678"/>
        <pc:sldMkLst>
          <pc:docMk/>
          <pc:sldMk cId="577266890" sldId="257"/>
        </pc:sldMkLst>
        <pc:spChg chg="del">
          <ac:chgData name="Paul Frame" userId="ded3f5c5-00e7-408d-9358-fc292cfa5078" providerId="ADAL" clId="{1F70CB7A-7E94-4E6B-B4D3-1F383BCBB8DA}" dt="2022-10-06T20:11:04.352" v="596" actId="478"/>
          <ac:spMkLst>
            <pc:docMk/>
            <pc:sldMk cId="577266890" sldId="257"/>
            <ac:spMk id="2" creationId="{BB8A9C45-F50C-4CA4-8977-6253B681157F}"/>
          </ac:spMkLst>
        </pc:spChg>
        <pc:spChg chg="add del mod">
          <ac:chgData name="Paul Frame" userId="ded3f5c5-00e7-408d-9358-fc292cfa5078" providerId="ADAL" clId="{1F70CB7A-7E94-4E6B-B4D3-1F383BCBB8DA}" dt="2022-10-05T17:20:40.651" v="72" actId="478"/>
          <ac:spMkLst>
            <pc:docMk/>
            <pc:sldMk cId="577266890" sldId="257"/>
            <ac:spMk id="3" creationId="{E0699AD5-571F-CD58-A563-B610C1186222}"/>
          </ac:spMkLst>
        </pc:spChg>
        <pc:spChg chg="add mod">
          <ac:chgData name="Paul Frame" userId="ded3f5c5-00e7-408d-9358-fc292cfa5078" providerId="ADAL" clId="{1F70CB7A-7E94-4E6B-B4D3-1F383BCBB8DA}" dt="2022-10-06T21:36:06.520" v="2331" actId="6549"/>
          <ac:spMkLst>
            <pc:docMk/>
            <pc:sldMk cId="577266890" sldId="257"/>
            <ac:spMk id="3" creationId="{F18636FE-0596-0D50-AB4C-6621E08AA171}"/>
          </ac:spMkLst>
        </pc:spChg>
        <pc:spChg chg="add mod">
          <ac:chgData name="Paul Frame" userId="ded3f5c5-00e7-408d-9358-fc292cfa5078" providerId="ADAL" clId="{1F70CB7A-7E94-4E6B-B4D3-1F383BCBB8DA}" dt="2022-10-05T17:21:27.624" v="138" actId="20577"/>
          <ac:spMkLst>
            <pc:docMk/>
            <pc:sldMk cId="577266890" sldId="257"/>
            <ac:spMk id="4" creationId="{0072D3AD-3B2F-9BB6-EDDC-E08FC457D770}"/>
          </ac:spMkLst>
        </pc:spChg>
        <pc:spChg chg="add mod">
          <ac:chgData name="Paul Frame" userId="ded3f5c5-00e7-408d-9358-fc292cfa5078" providerId="ADAL" clId="{1F70CB7A-7E94-4E6B-B4D3-1F383BCBB8DA}" dt="2022-10-05T17:21:05.326" v="77" actId="20577"/>
          <ac:spMkLst>
            <pc:docMk/>
            <pc:sldMk cId="577266890" sldId="257"/>
            <ac:spMk id="5" creationId="{FAD4160C-7AC0-2FEB-1EEB-AF71AB999188}"/>
          </ac:spMkLst>
        </pc:spChg>
        <pc:spChg chg="mod">
          <ac:chgData name="Paul Frame" userId="ded3f5c5-00e7-408d-9358-fc292cfa5078" providerId="ADAL" clId="{1F70CB7A-7E94-4E6B-B4D3-1F383BCBB8DA}" dt="2022-10-20T15:33:40.569" v="2620" actId="20577"/>
          <ac:spMkLst>
            <pc:docMk/>
            <pc:sldMk cId="577266890" sldId="257"/>
            <ac:spMk id="34" creationId="{791FE3FF-9639-4DAD-C264-068A9CBDDDF0}"/>
          </ac:spMkLst>
        </pc:spChg>
        <pc:graphicFrameChg chg="mod">
          <ac:chgData name="Paul Frame" userId="ded3f5c5-00e7-408d-9358-fc292cfa5078" providerId="ADAL" clId="{1F70CB7A-7E94-4E6B-B4D3-1F383BCBB8DA}" dt="2022-10-06T21:38:13.405" v="2485"/>
          <ac:graphicFrameMkLst>
            <pc:docMk/>
            <pc:sldMk cId="577266890" sldId="257"/>
            <ac:graphicFrameMk id="6" creationId="{224A95E3-A147-4B3C-A009-1F32961CA1F9}"/>
          </ac:graphicFrameMkLst>
        </pc:graphicFrameChg>
        <pc:cxnChg chg="add del mod">
          <ac:chgData name="Paul Frame" userId="ded3f5c5-00e7-408d-9358-fc292cfa5078" providerId="ADAL" clId="{1F70CB7A-7E94-4E6B-B4D3-1F383BCBB8DA}" dt="2022-10-06T21:38:22.407" v="2486" actId="478"/>
          <ac:cxnSpMkLst>
            <pc:docMk/>
            <pc:sldMk cId="577266890" sldId="257"/>
            <ac:cxnSpMk id="8" creationId="{94541391-35F9-5C58-354C-F19F80A1D821}"/>
          </ac:cxnSpMkLst>
        </pc:cxnChg>
        <pc:cxnChg chg="add del mod">
          <ac:chgData name="Paul Frame" userId="ded3f5c5-00e7-408d-9358-fc292cfa5078" providerId="ADAL" clId="{1F70CB7A-7E94-4E6B-B4D3-1F383BCBB8DA}" dt="2022-10-06T21:38:24.211" v="2487" actId="478"/>
          <ac:cxnSpMkLst>
            <pc:docMk/>
            <pc:sldMk cId="577266890" sldId="257"/>
            <ac:cxnSpMk id="9" creationId="{C4AB0CF7-F998-AED2-E6D4-0BB782440C5E}"/>
          </ac:cxnSpMkLst>
        </pc:cxnChg>
      </pc:sldChg>
      <pc:sldChg chg="addSp delSp modSp mod">
        <pc:chgData name="Paul Frame" userId="ded3f5c5-00e7-408d-9358-fc292cfa5078" providerId="ADAL" clId="{1F70CB7A-7E94-4E6B-B4D3-1F383BCBB8DA}" dt="2022-10-20T16:59:20.390" v="2804" actId="122"/>
        <pc:sldMkLst>
          <pc:docMk/>
          <pc:sldMk cId="113454701" sldId="263"/>
        </pc:sldMkLst>
        <pc:spChg chg="del mod">
          <ac:chgData name="Paul Frame" userId="ded3f5c5-00e7-408d-9358-fc292cfa5078" providerId="ADAL" clId="{1F70CB7A-7E94-4E6B-B4D3-1F383BCBB8DA}" dt="2022-10-05T17:29:39.193" v="150" actId="478"/>
          <ac:spMkLst>
            <pc:docMk/>
            <pc:sldMk cId="113454701" sldId="263"/>
            <ac:spMk id="2" creationId="{00000000-0000-0000-0000-000000000000}"/>
          </ac:spMkLst>
        </pc:spChg>
        <pc:spChg chg="add del mod">
          <ac:chgData name="Paul Frame" userId="ded3f5c5-00e7-408d-9358-fc292cfa5078" providerId="ADAL" clId="{1F70CB7A-7E94-4E6B-B4D3-1F383BCBB8DA}" dt="2022-10-20T16:45:17.366" v="2673" actId="478"/>
          <ac:spMkLst>
            <pc:docMk/>
            <pc:sldMk cId="113454701" sldId="263"/>
            <ac:spMk id="2" creationId="{DD8D9D0D-1BF8-9232-456E-C315628F4BC4}"/>
          </ac:spMkLst>
        </pc:spChg>
        <pc:spChg chg="add del mod">
          <ac:chgData name="Paul Frame" userId="ded3f5c5-00e7-408d-9358-fc292cfa5078" providerId="ADAL" clId="{1F70CB7A-7E94-4E6B-B4D3-1F383BCBB8DA}" dt="2022-10-20T16:45:17.366" v="2673" actId="478"/>
          <ac:spMkLst>
            <pc:docMk/>
            <pc:sldMk cId="113454701" sldId="263"/>
            <ac:spMk id="3" creationId="{26AFBA24-13B0-B758-3B26-F39B65C46139}"/>
          </ac:spMkLst>
        </pc:spChg>
        <pc:spChg chg="add del mod">
          <ac:chgData name="Paul Frame" userId="ded3f5c5-00e7-408d-9358-fc292cfa5078" providerId="ADAL" clId="{1F70CB7A-7E94-4E6B-B4D3-1F383BCBB8DA}" dt="2022-10-05T17:14:06.048" v="53" actId="478"/>
          <ac:spMkLst>
            <pc:docMk/>
            <pc:sldMk cId="113454701" sldId="263"/>
            <ac:spMk id="4" creationId="{5B993B89-49FE-AE0C-F6F6-8CC57240D599}"/>
          </ac:spMkLst>
        </pc:spChg>
        <pc:spChg chg="add del mod">
          <ac:chgData name="Paul Frame" userId="ded3f5c5-00e7-408d-9358-fc292cfa5078" providerId="ADAL" clId="{1F70CB7A-7E94-4E6B-B4D3-1F383BCBB8DA}" dt="2022-10-20T16:45:17.366" v="2673" actId="478"/>
          <ac:spMkLst>
            <pc:docMk/>
            <pc:sldMk cId="113454701" sldId="263"/>
            <ac:spMk id="4" creationId="{61E38F92-B483-BD05-2AA4-B54448083E66}"/>
          </ac:spMkLst>
        </pc:spChg>
        <pc:spChg chg="add del mod">
          <ac:chgData name="Paul Frame" userId="ded3f5c5-00e7-408d-9358-fc292cfa5078" providerId="ADAL" clId="{1F70CB7A-7E94-4E6B-B4D3-1F383BCBB8DA}" dt="2022-10-20T16:45:17.366" v="2673" actId="478"/>
          <ac:spMkLst>
            <pc:docMk/>
            <pc:sldMk cId="113454701" sldId="263"/>
            <ac:spMk id="5" creationId="{57BE4E6D-44EC-2678-78C1-97B9AF6D8600}"/>
          </ac:spMkLst>
        </pc:spChg>
        <pc:spChg chg="add mod">
          <ac:chgData name="Paul Frame" userId="ded3f5c5-00e7-408d-9358-fc292cfa5078" providerId="ADAL" clId="{1F70CB7A-7E94-4E6B-B4D3-1F383BCBB8DA}" dt="2022-10-06T19:56:16.446" v="341" actId="20577"/>
          <ac:spMkLst>
            <pc:docMk/>
            <pc:sldMk cId="113454701" sldId="263"/>
            <ac:spMk id="5" creationId="{5B1D9A08-D979-9D75-CC9A-45F5FE37B6E3}"/>
          </ac:spMkLst>
        </pc:spChg>
        <pc:spChg chg="del mod">
          <ac:chgData name="Paul Frame" userId="ded3f5c5-00e7-408d-9358-fc292cfa5078" providerId="ADAL" clId="{1F70CB7A-7E94-4E6B-B4D3-1F383BCBB8DA}" dt="2022-10-06T20:46:06.150" v="1972" actId="478"/>
          <ac:spMkLst>
            <pc:docMk/>
            <pc:sldMk cId="113454701" sldId="263"/>
            <ac:spMk id="7" creationId="{00000000-0000-0000-0000-000000000000}"/>
          </ac:spMkLst>
        </pc:spChg>
        <pc:spChg chg="add mod">
          <ac:chgData name="Paul Frame" userId="ded3f5c5-00e7-408d-9358-fc292cfa5078" providerId="ADAL" clId="{1F70CB7A-7E94-4E6B-B4D3-1F383BCBB8DA}" dt="2022-10-05T17:15:57.860" v="62" actId="3064"/>
          <ac:spMkLst>
            <pc:docMk/>
            <pc:sldMk cId="113454701" sldId="263"/>
            <ac:spMk id="8" creationId="{BC8B722D-8D7A-D7F8-D473-ABC6C0AE3B80}"/>
          </ac:spMkLst>
        </pc:spChg>
        <pc:spChg chg="del mod">
          <ac:chgData name="Paul Frame" userId="ded3f5c5-00e7-408d-9358-fc292cfa5078" providerId="ADAL" clId="{1F70CB7A-7E94-4E6B-B4D3-1F383BCBB8DA}" dt="2022-10-20T16:45:17.366" v="2673" actId="478"/>
          <ac:spMkLst>
            <pc:docMk/>
            <pc:sldMk cId="113454701" sldId="263"/>
            <ac:spMk id="9" creationId="{00000000-0000-0000-0000-000000000000}"/>
          </ac:spMkLst>
        </pc:spChg>
        <pc:spChg chg="mod">
          <ac:chgData name="Paul Frame" userId="ded3f5c5-00e7-408d-9358-fc292cfa5078" providerId="ADAL" clId="{1F70CB7A-7E94-4E6B-B4D3-1F383BCBB8DA}" dt="2022-10-20T16:44:09.997" v="2667" actId="6549"/>
          <ac:spMkLst>
            <pc:docMk/>
            <pc:sldMk cId="113454701" sldId="263"/>
            <ac:spMk id="32" creationId="{6559D311-18BA-1270-3A4F-1AA4B5C8C4F4}"/>
          </ac:spMkLst>
        </pc:spChg>
        <pc:spChg chg="mod">
          <ac:chgData name="Paul Frame" userId="ded3f5c5-00e7-408d-9358-fc292cfa5078" providerId="ADAL" clId="{1F70CB7A-7E94-4E6B-B4D3-1F383BCBB8DA}" dt="2022-10-20T16:43:32.495" v="2658" actId="20577"/>
          <ac:spMkLst>
            <pc:docMk/>
            <pc:sldMk cId="113454701" sldId="263"/>
            <ac:spMk id="34" creationId="{8B5665C0-510D-8A00-CE80-AC4715069110}"/>
          </ac:spMkLst>
        </pc:spChg>
        <pc:spChg chg="mod">
          <ac:chgData name="Paul Frame" userId="ded3f5c5-00e7-408d-9358-fc292cfa5078" providerId="ADAL" clId="{1F70CB7A-7E94-4E6B-B4D3-1F383BCBB8DA}" dt="2022-10-20T16:44:47.252" v="2672" actId="6549"/>
          <ac:spMkLst>
            <pc:docMk/>
            <pc:sldMk cId="113454701" sldId="263"/>
            <ac:spMk id="35" creationId="{4B59F144-E838-69B2-AC23-8BBA3AE28F94}"/>
          </ac:spMkLst>
        </pc:spChg>
        <pc:spChg chg="del mod topLvl">
          <ac:chgData name="Paul Frame" userId="ded3f5c5-00e7-408d-9358-fc292cfa5078" providerId="ADAL" clId="{1F70CB7A-7E94-4E6B-B4D3-1F383BCBB8DA}" dt="2022-10-20T16:45:17.366" v="2673" actId="478"/>
          <ac:spMkLst>
            <pc:docMk/>
            <pc:sldMk cId="113454701" sldId="263"/>
            <ac:spMk id="146" creationId="{00000000-0000-0000-0000-000000000000}"/>
          </ac:spMkLst>
        </pc:spChg>
        <pc:spChg chg="del mod topLvl">
          <ac:chgData name="Paul Frame" userId="ded3f5c5-00e7-408d-9358-fc292cfa5078" providerId="ADAL" clId="{1F70CB7A-7E94-4E6B-B4D3-1F383BCBB8DA}" dt="2022-10-20T16:45:17.366" v="2673" actId="478"/>
          <ac:spMkLst>
            <pc:docMk/>
            <pc:sldMk cId="113454701" sldId="263"/>
            <ac:spMk id="147"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8" creationId="{00000000-0000-0000-0000-000000000000}"/>
          </ac:spMkLst>
        </pc:spChg>
        <pc:spChg chg="mod">
          <ac:chgData name="Paul Frame" userId="ded3f5c5-00e7-408d-9358-fc292cfa5078" providerId="ADAL" clId="{1F70CB7A-7E94-4E6B-B4D3-1F383BCBB8DA}" dt="2022-10-06T21:20:35.831" v="2180" actId="20577"/>
          <ac:spMkLst>
            <pc:docMk/>
            <pc:sldMk cId="113454701" sldId="263"/>
            <ac:spMk id="151" creationId="{00000000-0000-0000-0000-000000000000}"/>
          </ac:spMkLst>
        </pc:spChg>
        <pc:spChg chg="del mod topLvl">
          <ac:chgData name="Paul Frame" userId="ded3f5c5-00e7-408d-9358-fc292cfa5078" providerId="ADAL" clId="{1F70CB7A-7E94-4E6B-B4D3-1F383BCBB8DA}" dt="2022-10-20T16:45:17.366" v="2673" actId="478"/>
          <ac:spMkLst>
            <pc:docMk/>
            <pc:sldMk cId="113454701" sldId="263"/>
            <ac:spMk id="152" creationId="{00000000-0000-0000-0000-000000000000}"/>
          </ac:spMkLst>
        </pc:spChg>
        <pc:spChg chg="del mod topLvl">
          <ac:chgData name="Paul Frame" userId="ded3f5c5-00e7-408d-9358-fc292cfa5078" providerId="ADAL" clId="{1F70CB7A-7E94-4E6B-B4D3-1F383BCBB8DA}" dt="2022-10-20T16:45:17.366" v="2673" actId="478"/>
          <ac:spMkLst>
            <pc:docMk/>
            <pc:sldMk cId="113454701" sldId="263"/>
            <ac:spMk id="153" creationId="{2FB8C9FD-71E7-5649-985F-809BB3DA21DD}"/>
          </ac:spMkLst>
        </pc:spChg>
        <pc:spChg chg="add del mod">
          <ac:chgData name="Paul Frame" userId="ded3f5c5-00e7-408d-9358-fc292cfa5078" providerId="ADAL" clId="{1F70CB7A-7E94-4E6B-B4D3-1F383BCBB8DA}" dt="2022-10-20T16:45:17.366" v="2673" actId="478"/>
          <ac:spMkLst>
            <pc:docMk/>
            <pc:sldMk cId="113454701" sldId="263"/>
            <ac:spMk id="154" creationId="{00000000-0000-0000-0000-000000000000}"/>
          </ac:spMkLst>
        </pc:spChg>
        <pc:spChg chg="del mod topLvl">
          <ac:chgData name="Paul Frame" userId="ded3f5c5-00e7-408d-9358-fc292cfa5078" providerId="ADAL" clId="{1F70CB7A-7E94-4E6B-B4D3-1F383BCBB8DA}" dt="2022-10-20T16:45:17.366" v="2673" actId="478"/>
          <ac:spMkLst>
            <pc:docMk/>
            <pc:sldMk cId="113454701" sldId="263"/>
            <ac:spMk id="155" creationId="{393AA9BF-2D5C-DD4D-8C7D-0F3A4E52C0F3}"/>
          </ac:spMkLst>
        </pc:spChg>
        <pc:spChg chg="del mod">
          <ac:chgData name="Paul Frame" userId="ded3f5c5-00e7-408d-9358-fc292cfa5078" providerId="ADAL" clId="{1F70CB7A-7E94-4E6B-B4D3-1F383BCBB8DA}" dt="2022-10-20T16:45:17.366" v="2673" actId="478"/>
          <ac:spMkLst>
            <pc:docMk/>
            <pc:sldMk cId="113454701" sldId="263"/>
            <ac:spMk id="156" creationId="{CC5ECAA2-0309-F140-80E7-B592D7F3DFD3}"/>
          </ac:spMkLst>
        </pc:spChg>
        <pc:spChg chg="del mod topLvl">
          <ac:chgData name="Paul Frame" userId="ded3f5c5-00e7-408d-9358-fc292cfa5078" providerId="ADAL" clId="{1F70CB7A-7E94-4E6B-B4D3-1F383BCBB8DA}" dt="2022-10-20T16:45:17.366" v="2673" actId="478"/>
          <ac:spMkLst>
            <pc:docMk/>
            <pc:sldMk cId="113454701" sldId="263"/>
            <ac:spMk id="161" creationId="{0FB52FA7-8376-864D-A0A8-8C8CD6FE71D1}"/>
          </ac:spMkLst>
        </pc:spChg>
        <pc:spChg chg="del mod topLvl">
          <ac:chgData name="Paul Frame" userId="ded3f5c5-00e7-408d-9358-fc292cfa5078" providerId="ADAL" clId="{1F70CB7A-7E94-4E6B-B4D3-1F383BCBB8DA}" dt="2022-10-20T16:45:17.366" v="2673" actId="478"/>
          <ac:spMkLst>
            <pc:docMk/>
            <pc:sldMk cId="113454701" sldId="263"/>
            <ac:spMk id="162" creationId="{0B45B80B-75D7-2A4B-A1EC-A74102F64D9E}"/>
          </ac:spMkLst>
        </pc:spChg>
        <pc:spChg chg="del mod">
          <ac:chgData name="Paul Frame" userId="ded3f5c5-00e7-408d-9358-fc292cfa5078" providerId="ADAL" clId="{1F70CB7A-7E94-4E6B-B4D3-1F383BCBB8DA}" dt="2022-10-20T16:45:17.366" v="2673" actId="478"/>
          <ac:spMkLst>
            <pc:docMk/>
            <pc:sldMk cId="113454701" sldId="263"/>
            <ac:spMk id="166" creationId="{F5A51B06-F660-D841-BED4-8C0D018E9320}"/>
          </ac:spMkLst>
        </pc:spChg>
        <pc:spChg chg="del mod">
          <ac:chgData name="Paul Frame" userId="ded3f5c5-00e7-408d-9358-fc292cfa5078" providerId="ADAL" clId="{1F70CB7A-7E94-4E6B-B4D3-1F383BCBB8DA}" dt="2022-10-20T16:45:17.366" v="2673" actId="478"/>
          <ac:spMkLst>
            <pc:docMk/>
            <pc:sldMk cId="113454701" sldId="263"/>
            <ac:spMk id="14338"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39"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44"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45"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47"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48"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49"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50"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51"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52"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53"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54"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55"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56"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57"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58"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59"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60"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61"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62"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64"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65"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66"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67"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68"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69"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70"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71"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72"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73"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74"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76"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77"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78"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79"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80"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81"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83"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84"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86"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87"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88"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91"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92"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93"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94"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95"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96"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97"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98"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399"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00"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01"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02"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03"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04"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05"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06"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07"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08"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09"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10"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11"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12"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13"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14"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15"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16"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17"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18"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19"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20"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21"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22"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23" creationId="{00000000-0000-0000-0000-000000000000}"/>
          </ac:spMkLst>
        </pc:spChg>
        <pc:spChg chg="del mod topLvl">
          <ac:chgData name="Paul Frame" userId="ded3f5c5-00e7-408d-9358-fc292cfa5078" providerId="ADAL" clId="{1F70CB7A-7E94-4E6B-B4D3-1F383BCBB8DA}" dt="2022-10-20T16:45:17.366" v="2673" actId="478"/>
          <ac:spMkLst>
            <pc:docMk/>
            <pc:sldMk cId="113454701" sldId="263"/>
            <ac:spMk id="14424"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25"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26"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28"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29"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30"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31"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32"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33"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34"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35"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36"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37"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39"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40"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41"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42"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43"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44"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45" creationId="{00000000-0000-0000-0000-000000000000}"/>
          </ac:spMkLst>
        </pc:spChg>
        <pc:spChg chg="del mod">
          <ac:chgData name="Paul Frame" userId="ded3f5c5-00e7-408d-9358-fc292cfa5078" providerId="ADAL" clId="{1F70CB7A-7E94-4E6B-B4D3-1F383BCBB8DA}" dt="2022-10-06T20:33:56.966" v="1754" actId="478"/>
          <ac:spMkLst>
            <pc:docMk/>
            <pc:sldMk cId="113454701" sldId="263"/>
            <ac:spMk id="14446" creationId="{00000000-0000-0000-0000-000000000000}"/>
          </ac:spMkLst>
        </pc:spChg>
        <pc:spChg chg="del mod">
          <ac:chgData name="Paul Frame" userId="ded3f5c5-00e7-408d-9358-fc292cfa5078" providerId="ADAL" clId="{1F70CB7A-7E94-4E6B-B4D3-1F383BCBB8DA}" dt="2022-10-06T20:03:57.746" v="487" actId="478"/>
          <ac:spMkLst>
            <pc:docMk/>
            <pc:sldMk cId="113454701" sldId="263"/>
            <ac:spMk id="14448"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49"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50"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51" creationId="{00000000-0000-0000-0000-000000000000}"/>
          </ac:spMkLst>
        </pc:spChg>
        <pc:spChg chg="del mod">
          <ac:chgData name="Paul Frame" userId="ded3f5c5-00e7-408d-9358-fc292cfa5078" providerId="ADAL" clId="{1F70CB7A-7E94-4E6B-B4D3-1F383BCBB8DA}" dt="2022-10-20T16:45:17.366" v="2673" actId="478"/>
          <ac:spMkLst>
            <pc:docMk/>
            <pc:sldMk cId="113454701" sldId="263"/>
            <ac:spMk id="14452" creationId="{00000000-0000-0000-0000-000000000000}"/>
          </ac:spMkLst>
        </pc:spChg>
        <pc:spChg chg="del">
          <ac:chgData name="Paul Frame" userId="ded3f5c5-00e7-408d-9358-fc292cfa5078" providerId="ADAL" clId="{1F70CB7A-7E94-4E6B-B4D3-1F383BCBB8DA}" dt="2022-10-05T17:23:03.055" v="140" actId="478"/>
          <ac:spMkLst>
            <pc:docMk/>
            <pc:sldMk cId="113454701" sldId="263"/>
            <ac:spMk id="14453" creationId="{00000000-0000-0000-0000-000000000000}"/>
          </ac:spMkLst>
        </pc:spChg>
        <pc:spChg chg="del mod topLvl">
          <ac:chgData name="Paul Frame" userId="ded3f5c5-00e7-408d-9358-fc292cfa5078" providerId="ADAL" clId="{1F70CB7A-7E94-4E6B-B4D3-1F383BCBB8DA}" dt="2022-10-20T16:45:17.366" v="2673" actId="478"/>
          <ac:spMkLst>
            <pc:docMk/>
            <pc:sldMk cId="113454701" sldId="263"/>
            <ac:spMk id="14457"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61"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62"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63"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64"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65"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66"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67"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68"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69"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70"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71"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72"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73"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74"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75"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76"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77"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78"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79"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80"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81" creationId="{00000000-0000-0000-0000-000000000000}"/>
          </ac:spMkLst>
        </pc:spChg>
        <pc:spChg chg="mod">
          <ac:chgData name="Paul Frame" userId="ded3f5c5-00e7-408d-9358-fc292cfa5078" providerId="ADAL" clId="{1F70CB7A-7E94-4E6B-B4D3-1F383BCBB8DA}" dt="2022-10-06T21:00:10.683" v="2015" actId="1035"/>
          <ac:spMkLst>
            <pc:docMk/>
            <pc:sldMk cId="113454701" sldId="263"/>
            <ac:spMk id="14482" creationId="{00000000-0000-0000-0000-000000000000}"/>
          </ac:spMkLst>
        </pc:spChg>
        <pc:grpChg chg="del">
          <ac:chgData name="Paul Frame" userId="ded3f5c5-00e7-408d-9358-fc292cfa5078" providerId="ADAL" clId="{1F70CB7A-7E94-4E6B-B4D3-1F383BCBB8DA}" dt="2022-10-06T19:56:51.867" v="342" actId="165"/>
          <ac:grpSpMkLst>
            <pc:docMk/>
            <pc:sldMk cId="113454701" sldId="263"/>
            <ac:grpSpMk id="3" creationId="{00000000-0000-0000-0000-000000000000}"/>
          </ac:grpSpMkLst>
        </pc:grpChg>
        <pc:grpChg chg="del mod">
          <ac:chgData name="Paul Frame" userId="ded3f5c5-00e7-408d-9358-fc292cfa5078" providerId="ADAL" clId="{1F70CB7A-7E94-4E6B-B4D3-1F383BCBB8DA}" dt="2022-10-06T20:05:52.436" v="546" actId="165"/>
          <ac:grpSpMkLst>
            <pc:docMk/>
            <pc:sldMk cId="113454701" sldId="263"/>
            <ac:grpSpMk id="6" creationId="{00000000-0000-0000-0000-000000000000}"/>
          </ac:grpSpMkLst>
        </pc:grpChg>
        <pc:grpChg chg="del">
          <ac:chgData name="Paul Frame" userId="ded3f5c5-00e7-408d-9358-fc292cfa5078" providerId="ADAL" clId="{1F70CB7A-7E94-4E6B-B4D3-1F383BCBB8DA}" dt="2022-10-06T19:56:57.444" v="343" actId="165"/>
          <ac:grpSpMkLst>
            <pc:docMk/>
            <pc:sldMk cId="113454701" sldId="263"/>
            <ac:grpSpMk id="145" creationId="{00000000-0000-0000-0000-000000000000}"/>
          </ac:grpSpMkLst>
        </pc:grpChg>
        <pc:grpChg chg="del">
          <ac:chgData name="Paul Frame" userId="ded3f5c5-00e7-408d-9358-fc292cfa5078" providerId="ADAL" clId="{1F70CB7A-7E94-4E6B-B4D3-1F383BCBB8DA}" dt="2022-10-06T19:57:03.682" v="344" actId="165"/>
          <ac:grpSpMkLst>
            <pc:docMk/>
            <pc:sldMk cId="113454701" sldId="263"/>
            <ac:grpSpMk id="150" creationId="{9EBDE2BF-AB8D-6F4D-B4D7-C060AD8E1F75}"/>
          </ac:grpSpMkLst>
        </pc:grpChg>
        <pc:grpChg chg="del">
          <ac:chgData name="Paul Frame" userId="ded3f5c5-00e7-408d-9358-fc292cfa5078" providerId="ADAL" clId="{1F70CB7A-7E94-4E6B-B4D3-1F383BCBB8DA}" dt="2022-10-06T19:56:08.444" v="337" actId="478"/>
          <ac:grpSpMkLst>
            <pc:docMk/>
            <pc:sldMk cId="113454701" sldId="263"/>
            <ac:grpSpMk id="157" creationId="{E84192C6-9C61-6041-B23C-451CC02C2A87}"/>
          </ac:grpSpMkLst>
        </pc:grpChg>
        <pc:grpChg chg="del">
          <ac:chgData name="Paul Frame" userId="ded3f5c5-00e7-408d-9358-fc292cfa5078" providerId="ADAL" clId="{1F70CB7A-7E94-4E6B-B4D3-1F383BCBB8DA}" dt="2022-10-06T19:57:08.522" v="345" actId="165"/>
          <ac:grpSpMkLst>
            <pc:docMk/>
            <pc:sldMk cId="113454701" sldId="263"/>
            <ac:grpSpMk id="160" creationId="{6CABB73A-6A4E-6845-BD9E-C21E34BB39FE}"/>
          </ac:grpSpMkLst>
        </pc:grpChg>
        <pc:grpChg chg="del mod">
          <ac:chgData name="Paul Frame" userId="ded3f5c5-00e7-408d-9358-fc292cfa5078" providerId="ADAL" clId="{1F70CB7A-7E94-4E6B-B4D3-1F383BCBB8DA}" dt="2022-10-20T16:45:17.366" v="2673" actId="478"/>
          <ac:grpSpMkLst>
            <pc:docMk/>
            <pc:sldMk cId="113454701" sldId="263"/>
            <ac:grpSpMk id="14343" creationId="{00000000-0000-0000-0000-000000000000}"/>
          </ac:grpSpMkLst>
        </pc:grpChg>
        <pc:grpChg chg="del mod">
          <ac:chgData name="Paul Frame" userId="ded3f5c5-00e7-408d-9358-fc292cfa5078" providerId="ADAL" clId="{1F70CB7A-7E94-4E6B-B4D3-1F383BCBB8DA}" dt="2022-10-20T16:45:17.366" v="2673" actId="478"/>
          <ac:grpSpMkLst>
            <pc:docMk/>
            <pc:sldMk cId="113454701" sldId="263"/>
            <ac:grpSpMk id="14363" creationId="{00000000-0000-0000-0000-000000000000}"/>
          </ac:grpSpMkLst>
        </pc:grpChg>
        <pc:grpChg chg="del mod">
          <ac:chgData name="Paul Frame" userId="ded3f5c5-00e7-408d-9358-fc292cfa5078" providerId="ADAL" clId="{1F70CB7A-7E94-4E6B-B4D3-1F383BCBB8DA}" dt="2022-10-20T16:45:17.366" v="2673" actId="478"/>
          <ac:grpSpMkLst>
            <pc:docMk/>
            <pc:sldMk cId="113454701" sldId="263"/>
            <ac:grpSpMk id="14375" creationId="{00000000-0000-0000-0000-000000000000}"/>
          </ac:grpSpMkLst>
        </pc:grpChg>
        <pc:grpChg chg="del mod">
          <ac:chgData name="Paul Frame" userId="ded3f5c5-00e7-408d-9358-fc292cfa5078" providerId="ADAL" clId="{1F70CB7A-7E94-4E6B-B4D3-1F383BCBB8DA}" dt="2022-10-20T16:45:17.366" v="2673" actId="478"/>
          <ac:grpSpMkLst>
            <pc:docMk/>
            <pc:sldMk cId="113454701" sldId="263"/>
            <ac:grpSpMk id="14382" creationId="{00000000-0000-0000-0000-000000000000}"/>
          </ac:grpSpMkLst>
        </pc:grpChg>
        <pc:grpChg chg="del mod">
          <ac:chgData name="Paul Frame" userId="ded3f5c5-00e7-408d-9358-fc292cfa5078" providerId="ADAL" clId="{1F70CB7A-7E94-4E6B-B4D3-1F383BCBB8DA}" dt="2022-10-20T16:45:17.366" v="2673" actId="478"/>
          <ac:grpSpMkLst>
            <pc:docMk/>
            <pc:sldMk cId="113454701" sldId="263"/>
            <ac:grpSpMk id="14385" creationId="{00000000-0000-0000-0000-000000000000}"/>
          </ac:grpSpMkLst>
        </pc:grpChg>
        <pc:grpChg chg="del mod">
          <ac:chgData name="Paul Frame" userId="ded3f5c5-00e7-408d-9358-fc292cfa5078" providerId="ADAL" clId="{1F70CB7A-7E94-4E6B-B4D3-1F383BCBB8DA}" dt="2022-10-20T16:45:17.366" v="2673" actId="478"/>
          <ac:grpSpMkLst>
            <pc:docMk/>
            <pc:sldMk cId="113454701" sldId="263"/>
            <ac:grpSpMk id="14389" creationId="{00000000-0000-0000-0000-000000000000}"/>
          </ac:grpSpMkLst>
        </pc:grpChg>
        <pc:grpChg chg="del mod topLvl">
          <ac:chgData name="Paul Frame" userId="ded3f5c5-00e7-408d-9358-fc292cfa5078" providerId="ADAL" clId="{1F70CB7A-7E94-4E6B-B4D3-1F383BCBB8DA}" dt="2022-10-20T16:45:17.366" v="2673" actId="478"/>
          <ac:grpSpMkLst>
            <pc:docMk/>
            <pc:sldMk cId="113454701" sldId="263"/>
            <ac:grpSpMk id="14390" creationId="{00000000-0000-0000-0000-000000000000}"/>
          </ac:grpSpMkLst>
        </pc:grpChg>
        <pc:grpChg chg="mod">
          <ac:chgData name="Paul Frame" userId="ded3f5c5-00e7-408d-9358-fc292cfa5078" providerId="ADAL" clId="{1F70CB7A-7E94-4E6B-B4D3-1F383BCBB8DA}" dt="2022-10-06T21:00:10.683" v="2015" actId="1035"/>
          <ac:grpSpMkLst>
            <pc:docMk/>
            <pc:sldMk cId="113454701" sldId="263"/>
            <ac:grpSpMk id="14460" creationId="{00000000-0000-0000-0000-000000000000}"/>
          </ac:grpSpMkLst>
        </pc:grpChg>
        <pc:graphicFrameChg chg="add mod modGraphic">
          <ac:chgData name="Paul Frame" userId="ded3f5c5-00e7-408d-9358-fc292cfa5078" providerId="ADAL" clId="{1F70CB7A-7E94-4E6B-B4D3-1F383BCBB8DA}" dt="2022-10-20T16:59:20.390" v="2804" actId="122"/>
          <ac:graphicFrameMkLst>
            <pc:docMk/>
            <pc:sldMk cId="113454701" sldId="263"/>
            <ac:graphicFrameMk id="2" creationId="{7E719EBD-43D1-1BED-5E1D-EA52A2979485}"/>
          </ac:graphicFrameMkLst>
        </pc:graphicFrameChg>
      </pc:sldChg>
      <pc:sldChg chg="addSp delSp modSp mod ord">
        <pc:chgData name="Paul Frame" userId="ded3f5c5-00e7-408d-9358-fc292cfa5078" providerId="ADAL" clId="{1F70CB7A-7E94-4E6B-B4D3-1F383BCBB8DA}" dt="2022-10-20T16:46:11.294" v="2678"/>
        <pc:sldMkLst>
          <pc:docMk/>
          <pc:sldMk cId="1581559291" sldId="265"/>
        </pc:sldMkLst>
        <pc:spChg chg="del">
          <ac:chgData name="Paul Frame" userId="ded3f5c5-00e7-408d-9358-fc292cfa5078" providerId="ADAL" clId="{1F70CB7A-7E94-4E6B-B4D3-1F383BCBB8DA}" dt="2022-10-05T17:32:54.676" v="232" actId="478"/>
          <ac:spMkLst>
            <pc:docMk/>
            <pc:sldMk cId="1581559291" sldId="265"/>
            <ac:spMk id="2" creationId="{00000000-0000-0000-0000-000000000000}"/>
          </ac:spMkLst>
        </pc:spChg>
        <pc:spChg chg="add mod">
          <ac:chgData name="Paul Frame" userId="ded3f5c5-00e7-408d-9358-fc292cfa5078" providerId="ADAL" clId="{1F70CB7A-7E94-4E6B-B4D3-1F383BCBB8DA}" dt="2022-10-06T21:12:31.974" v="2142" actId="207"/>
          <ac:spMkLst>
            <pc:docMk/>
            <pc:sldMk cId="1581559291" sldId="265"/>
            <ac:spMk id="2" creationId="{79F832EF-CBCE-E5C6-1869-A34CCE8DCAF1}"/>
          </ac:spMkLst>
        </pc:spChg>
        <pc:spChg chg="add del mod">
          <ac:chgData name="Paul Frame" userId="ded3f5c5-00e7-408d-9358-fc292cfa5078" providerId="ADAL" clId="{1F70CB7A-7E94-4E6B-B4D3-1F383BCBB8DA}" dt="2022-10-05T17:20:44.276" v="73" actId="478"/>
          <ac:spMkLst>
            <pc:docMk/>
            <pc:sldMk cId="1581559291" sldId="265"/>
            <ac:spMk id="4" creationId="{76FD942B-99D3-9103-CF8A-53594C520DF6}"/>
          </ac:spMkLst>
        </pc:spChg>
        <pc:spChg chg="add mod">
          <ac:chgData name="Paul Frame" userId="ded3f5c5-00e7-408d-9358-fc292cfa5078" providerId="ADAL" clId="{1F70CB7A-7E94-4E6B-B4D3-1F383BCBB8DA}" dt="2022-10-06T21:21:33.649" v="2209" actId="20577"/>
          <ac:spMkLst>
            <pc:docMk/>
            <pc:sldMk cId="1581559291" sldId="265"/>
            <ac:spMk id="4" creationId="{875E187D-7738-1218-EA3D-D1DE2B49DCBF}"/>
          </ac:spMkLst>
        </pc:spChg>
        <pc:spChg chg="add mod">
          <ac:chgData name="Paul Frame" userId="ded3f5c5-00e7-408d-9358-fc292cfa5078" providerId="ADAL" clId="{1F70CB7A-7E94-4E6B-B4D3-1F383BCBB8DA}" dt="2022-10-06T21:05:06.047" v="2130" actId="1076"/>
          <ac:spMkLst>
            <pc:docMk/>
            <pc:sldMk cId="1581559291" sldId="265"/>
            <ac:spMk id="5" creationId="{ABC1F2DB-8577-58F4-A018-EFF1C2C44235}"/>
          </ac:spMkLst>
        </pc:spChg>
        <pc:spChg chg="del">
          <ac:chgData name="Paul Frame" userId="ded3f5c5-00e7-408d-9358-fc292cfa5078" providerId="ADAL" clId="{1F70CB7A-7E94-4E6B-B4D3-1F383BCBB8DA}" dt="2022-10-06T21:02:08.322" v="2081" actId="478"/>
          <ac:spMkLst>
            <pc:docMk/>
            <pc:sldMk cId="1581559291" sldId="265"/>
            <ac:spMk id="7" creationId="{00000000-0000-0000-0000-000000000000}"/>
          </ac:spMkLst>
        </pc:spChg>
        <pc:spChg chg="add mod">
          <ac:chgData name="Paul Frame" userId="ded3f5c5-00e7-408d-9358-fc292cfa5078" providerId="ADAL" clId="{1F70CB7A-7E94-4E6B-B4D3-1F383BCBB8DA}" dt="2022-10-05T17:21:00.819" v="76" actId="20577"/>
          <ac:spMkLst>
            <pc:docMk/>
            <pc:sldMk cId="1581559291" sldId="265"/>
            <ac:spMk id="8" creationId="{1CE02225-DAF6-7B31-9C02-82D186E00E6A}"/>
          </ac:spMkLst>
        </pc:spChg>
        <pc:spChg chg="del">
          <ac:chgData name="Paul Frame" userId="ded3f5c5-00e7-408d-9358-fc292cfa5078" providerId="ADAL" clId="{1F70CB7A-7E94-4E6B-B4D3-1F383BCBB8DA}" dt="2022-10-06T21:02:08.322" v="2081" actId="478"/>
          <ac:spMkLst>
            <pc:docMk/>
            <pc:sldMk cId="1581559291" sldId="265"/>
            <ac:spMk id="9" creationId="{00000000-0000-0000-0000-000000000000}"/>
          </ac:spMkLst>
        </pc:spChg>
        <pc:spChg chg="mod">
          <ac:chgData name="Paul Frame" userId="ded3f5c5-00e7-408d-9358-fc292cfa5078" providerId="ADAL" clId="{1F70CB7A-7E94-4E6B-B4D3-1F383BCBB8DA}" dt="2022-10-20T15:34:01.912" v="2656" actId="20577"/>
          <ac:spMkLst>
            <pc:docMk/>
            <pc:sldMk cId="1581559291" sldId="265"/>
            <ac:spMk id="9" creationId="{56D1FD57-FACD-A8B7-53F3-8F2F4ACD6023}"/>
          </ac:spMkLst>
        </pc:spChg>
        <pc:spChg chg="add mod">
          <ac:chgData name="Paul Frame" userId="ded3f5c5-00e7-408d-9358-fc292cfa5078" providerId="ADAL" clId="{1F70CB7A-7E94-4E6B-B4D3-1F383BCBB8DA}" dt="2022-10-06T21:12:31.974" v="2142" actId="207"/>
          <ac:spMkLst>
            <pc:docMk/>
            <pc:sldMk cId="1581559291" sldId="265"/>
            <ac:spMk id="10" creationId="{A184263F-E27D-ADD1-0D42-4274A13B7394}"/>
          </ac:spMkLst>
        </pc:spChg>
        <pc:spChg chg="add mod">
          <ac:chgData name="Paul Frame" userId="ded3f5c5-00e7-408d-9358-fc292cfa5078" providerId="ADAL" clId="{1F70CB7A-7E94-4E6B-B4D3-1F383BCBB8DA}" dt="2022-10-06T21:07:18.919" v="2131" actId="207"/>
          <ac:spMkLst>
            <pc:docMk/>
            <pc:sldMk cId="1581559291" sldId="265"/>
            <ac:spMk id="11" creationId="{BA7437C1-C998-C6A4-6EFA-A9DE4588A5D9}"/>
          </ac:spMkLst>
        </pc:spChg>
        <pc:spChg chg="add mod">
          <ac:chgData name="Paul Frame" userId="ded3f5c5-00e7-408d-9358-fc292cfa5078" providerId="ADAL" clId="{1F70CB7A-7E94-4E6B-B4D3-1F383BCBB8DA}" dt="2022-10-06T21:07:18.919" v="2131" actId="207"/>
          <ac:spMkLst>
            <pc:docMk/>
            <pc:sldMk cId="1581559291" sldId="265"/>
            <ac:spMk id="12" creationId="{7084F39F-BB03-C299-0997-CE0AE50A629F}"/>
          </ac:spMkLst>
        </pc:spChg>
        <pc:spChg chg="add mod">
          <ac:chgData name="Paul Frame" userId="ded3f5c5-00e7-408d-9358-fc292cfa5078" providerId="ADAL" clId="{1F70CB7A-7E94-4E6B-B4D3-1F383BCBB8DA}" dt="2022-10-06T21:12:31.974" v="2142" actId="207"/>
          <ac:spMkLst>
            <pc:docMk/>
            <pc:sldMk cId="1581559291" sldId="265"/>
            <ac:spMk id="13" creationId="{3CE151B1-642D-4DDB-2297-3A31E670D95D}"/>
          </ac:spMkLst>
        </pc:spChg>
        <pc:spChg chg="mod">
          <ac:chgData name="Paul Frame" userId="ded3f5c5-00e7-408d-9358-fc292cfa5078" providerId="ADAL" clId="{1F70CB7A-7E94-4E6B-B4D3-1F383BCBB8DA}" dt="2022-10-06T21:07:18.919" v="2131" actId="207"/>
          <ac:spMkLst>
            <pc:docMk/>
            <pc:sldMk cId="1581559291" sldId="265"/>
            <ac:spMk id="15" creationId="{B11B655F-5FE6-DC44-E803-93DDB0C26934}"/>
          </ac:spMkLst>
        </pc:spChg>
        <pc:spChg chg="mod">
          <ac:chgData name="Paul Frame" userId="ded3f5c5-00e7-408d-9358-fc292cfa5078" providerId="ADAL" clId="{1F70CB7A-7E94-4E6B-B4D3-1F383BCBB8DA}" dt="2022-10-06T21:07:18.919" v="2131" actId="207"/>
          <ac:spMkLst>
            <pc:docMk/>
            <pc:sldMk cId="1581559291" sldId="265"/>
            <ac:spMk id="16" creationId="{A82D6D14-2B35-0175-9840-1CC65C9B1BD4}"/>
          </ac:spMkLst>
        </pc:spChg>
        <pc:spChg chg="add mod">
          <ac:chgData name="Paul Frame" userId="ded3f5c5-00e7-408d-9358-fc292cfa5078" providerId="ADAL" clId="{1F70CB7A-7E94-4E6B-B4D3-1F383BCBB8DA}" dt="2022-10-06T21:12:31.974" v="2142" actId="207"/>
          <ac:spMkLst>
            <pc:docMk/>
            <pc:sldMk cId="1581559291" sldId="265"/>
            <ac:spMk id="17" creationId="{05DDDF1A-AFA4-D420-9533-9D14659E3F98}"/>
          </ac:spMkLst>
        </pc:spChg>
        <pc:spChg chg="add mod">
          <ac:chgData name="Paul Frame" userId="ded3f5c5-00e7-408d-9358-fc292cfa5078" providerId="ADAL" clId="{1F70CB7A-7E94-4E6B-B4D3-1F383BCBB8DA}" dt="2022-10-06T21:02:28.543" v="2082"/>
          <ac:spMkLst>
            <pc:docMk/>
            <pc:sldMk cId="1581559291" sldId="265"/>
            <ac:spMk id="18" creationId="{C7775BE1-EE49-5D90-74BF-2956D8B28474}"/>
          </ac:spMkLst>
        </pc:spChg>
        <pc:spChg chg="add mod">
          <ac:chgData name="Paul Frame" userId="ded3f5c5-00e7-408d-9358-fc292cfa5078" providerId="ADAL" clId="{1F70CB7A-7E94-4E6B-B4D3-1F383BCBB8DA}" dt="2022-10-06T21:07:18.919" v="2131" actId="207"/>
          <ac:spMkLst>
            <pc:docMk/>
            <pc:sldMk cId="1581559291" sldId="265"/>
            <ac:spMk id="19" creationId="{4689DCD7-716C-2D30-719D-17D9D4DEDAD0}"/>
          </ac:spMkLst>
        </pc:spChg>
        <pc:spChg chg="add mod">
          <ac:chgData name="Paul Frame" userId="ded3f5c5-00e7-408d-9358-fc292cfa5078" providerId="ADAL" clId="{1F70CB7A-7E94-4E6B-B4D3-1F383BCBB8DA}" dt="2022-10-06T21:12:31.974" v="2142" actId="207"/>
          <ac:spMkLst>
            <pc:docMk/>
            <pc:sldMk cId="1581559291" sldId="265"/>
            <ac:spMk id="20" creationId="{616E4B08-EC04-7C05-854F-67A930A205B4}"/>
          </ac:spMkLst>
        </pc:spChg>
        <pc:spChg chg="add mod">
          <ac:chgData name="Paul Frame" userId="ded3f5c5-00e7-408d-9358-fc292cfa5078" providerId="ADAL" clId="{1F70CB7A-7E94-4E6B-B4D3-1F383BCBB8DA}" dt="2022-10-06T21:12:31.974" v="2142" actId="207"/>
          <ac:spMkLst>
            <pc:docMk/>
            <pc:sldMk cId="1581559291" sldId="265"/>
            <ac:spMk id="21" creationId="{C4C132A5-78D1-AFEB-6EDB-1A228544EF03}"/>
          </ac:spMkLst>
        </pc:spChg>
        <pc:spChg chg="add mod">
          <ac:chgData name="Paul Frame" userId="ded3f5c5-00e7-408d-9358-fc292cfa5078" providerId="ADAL" clId="{1F70CB7A-7E94-4E6B-B4D3-1F383BCBB8DA}" dt="2022-10-06T21:12:31.974" v="2142" actId="207"/>
          <ac:spMkLst>
            <pc:docMk/>
            <pc:sldMk cId="1581559291" sldId="265"/>
            <ac:spMk id="22" creationId="{20F2E59C-ED03-39EF-54C3-81600F287C3A}"/>
          </ac:spMkLst>
        </pc:spChg>
        <pc:spChg chg="add mod">
          <ac:chgData name="Paul Frame" userId="ded3f5c5-00e7-408d-9358-fc292cfa5078" providerId="ADAL" clId="{1F70CB7A-7E94-4E6B-B4D3-1F383BCBB8DA}" dt="2022-10-06T21:12:31.974" v="2142" actId="207"/>
          <ac:spMkLst>
            <pc:docMk/>
            <pc:sldMk cId="1581559291" sldId="265"/>
            <ac:spMk id="23" creationId="{293BE94F-1431-211D-EF54-F48698086A90}"/>
          </ac:spMkLst>
        </pc:spChg>
        <pc:spChg chg="add mod">
          <ac:chgData name="Paul Frame" userId="ded3f5c5-00e7-408d-9358-fc292cfa5078" providerId="ADAL" clId="{1F70CB7A-7E94-4E6B-B4D3-1F383BCBB8DA}" dt="2022-10-06T21:07:18.919" v="2131" actId="207"/>
          <ac:spMkLst>
            <pc:docMk/>
            <pc:sldMk cId="1581559291" sldId="265"/>
            <ac:spMk id="24" creationId="{BC87F6E0-2674-B7DD-BB99-C8783B22DED5}"/>
          </ac:spMkLst>
        </pc:spChg>
        <pc:spChg chg="add mod">
          <ac:chgData name="Paul Frame" userId="ded3f5c5-00e7-408d-9358-fc292cfa5078" providerId="ADAL" clId="{1F70CB7A-7E94-4E6B-B4D3-1F383BCBB8DA}" dt="2022-10-06T21:07:18.919" v="2131" actId="207"/>
          <ac:spMkLst>
            <pc:docMk/>
            <pc:sldMk cId="1581559291" sldId="265"/>
            <ac:spMk id="25" creationId="{356EF76D-4366-D217-A33F-0093D20A77B9}"/>
          </ac:spMkLst>
        </pc:spChg>
        <pc:spChg chg="add mod">
          <ac:chgData name="Paul Frame" userId="ded3f5c5-00e7-408d-9358-fc292cfa5078" providerId="ADAL" clId="{1F70CB7A-7E94-4E6B-B4D3-1F383BCBB8DA}" dt="2022-10-06T21:12:31.974" v="2142" actId="207"/>
          <ac:spMkLst>
            <pc:docMk/>
            <pc:sldMk cId="1581559291" sldId="265"/>
            <ac:spMk id="26" creationId="{7E5203EE-8ECE-A807-90C8-CE731AC77C87}"/>
          </ac:spMkLst>
        </pc:spChg>
        <pc:spChg chg="add mod">
          <ac:chgData name="Paul Frame" userId="ded3f5c5-00e7-408d-9358-fc292cfa5078" providerId="ADAL" clId="{1F70CB7A-7E94-4E6B-B4D3-1F383BCBB8DA}" dt="2022-10-06T21:07:18.919" v="2131" actId="207"/>
          <ac:spMkLst>
            <pc:docMk/>
            <pc:sldMk cId="1581559291" sldId="265"/>
            <ac:spMk id="27" creationId="{9282085C-8F34-0DC9-1E85-5D9088B703AA}"/>
          </ac:spMkLst>
        </pc:spChg>
        <pc:spChg chg="add mod">
          <ac:chgData name="Paul Frame" userId="ded3f5c5-00e7-408d-9358-fc292cfa5078" providerId="ADAL" clId="{1F70CB7A-7E94-4E6B-B4D3-1F383BCBB8DA}" dt="2022-10-06T21:12:31.974" v="2142" actId="207"/>
          <ac:spMkLst>
            <pc:docMk/>
            <pc:sldMk cId="1581559291" sldId="265"/>
            <ac:spMk id="28" creationId="{37464067-6310-C2CD-4903-055BF4841C9F}"/>
          </ac:spMkLst>
        </pc:spChg>
        <pc:spChg chg="add mod">
          <ac:chgData name="Paul Frame" userId="ded3f5c5-00e7-408d-9358-fc292cfa5078" providerId="ADAL" clId="{1F70CB7A-7E94-4E6B-B4D3-1F383BCBB8DA}" dt="2022-10-06T21:07:18.919" v="2131" actId="207"/>
          <ac:spMkLst>
            <pc:docMk/>
            <pc:sldMk cId="1581559291" sldId="265"/>
            <ac:spMk id="29" creationId="{F484730A-F792-5EA7-BF52-C12D57DD70CE}"/>
          </ac:spMkLst>
        </pc:spChg>
        <pc:spChg chg="add mod">
          <ac:chgData name="Paul Frame" userId="ded3f5c5-00e7-408d-9358-fc292cfa5078" providerId="ADAL" clId="{1F70CB7A-7E94-4E6B-B4D3-1F383BCBB8DA}" dt="2022-10-06T21:12:31.974" v="2142" actId="207"/>
          <ac:spMkLst>
            <pc:docMk/>
            <pc:sldMk cId="1581559291" sldId="265"/>
            <ac:spMk id="30" creationId="{B2EE8EAB-96FA-9611-F7C5-568F6F201E69}"/>
          </ac:spMkLst>
        </pc:spChg>
        <pc:spChg chg="add mod">
          <ac:chgData name="Paul Frame" userId="ded3f5c5-00e7-408d-9358-fc292cfa5078" providerId="ADAL" clId="{1F70CB7A-7E94-4E6B-B4D3-1F383BCBB8DA}" dt="2022-10-06T21:12:31.974" v="2142" actId="207"/>
          <ac:spMkLst>
            <pc:docMk/>
            <pc:sldMk cId="1581559291" sldId="265"/>
            <ac:spMk id="31" creationId="{7A953B3C-54FB-8B69-53F1-1826FCFD7695}"/>
          </ac:spMkLst>
        </pc:spChg>
        <pc:spChg chg="add mod">
          <ac:chgData name="Paul Frame" userId="ded3f5c5-00e7-408d-9358-fc292cfa5078" providerId="ADAL" clId="{1F70CB7A-7E94-4E6B-B4D3-1F383BCBB8DA}" dt="2022-10-06T21:12:31.974" v="2142" actId="207"/>
          <ac:spMkLst>
            <pc:docMk/>
            <pc:sldMk cId="1581559291" sldId="265"/>
            <ac:spMk id="32" creationId="{42537496-1EB9-57DC-8319-A83BDBFFF207}"/>
          </ac:spMkLst>
        </pc:spChg>
        <pc:spChg chg="add mod">
          <ac:chgData name="Paul Frame" userId="ded3f5c5-00e7-408d-9358-fc292cfa5078" providerId="ADAL" clId="{1F70CB7A-7E94-4E6B-B4D3-1F383BCBB8DA}" dt="2022-10-06T21:07:18.919" v="2131" actId="207"/>
          <ac:spMkLst>
            <pc:docMk/>
            <pc:sldMk cId="1581559291" sldId="265"/>
            <ac:spMk id="33" creationId="{49448853-EDD0-D36E-73DA-9AF2FF7662C7}"/>
          </ac:spMkLst>
        </pc:spChg>
        <pc:spChg chg="add mod">
          <ac:chgData name="Paul Frame" userId="ded3f5c5-00e7-408d-9358-fc292cfa5078" providerId="ADAL" clId="{1F70CB7A-7E94-4E6B-B4D3-1F383BCBB8DA}" dt="2022-10-06T21:12:31.974" v="2142" actId="207"/>
          <ac:spMkLst>
            <pc:docMk/>
            <pc:sldMk cId="1581559291" sldId="265"/>
            <ac:spMk id="34" creationId="{39C9B561-DE5F-8CF7-35B6-841785DC4507}"/>
          </ac:spMkLst>
        </pc:spChg>
        <pc:spChg chg="mod">
          <ac:chgData name="Paul Frame" userId="ded3f5c5-00e7-408d-9358-fc292cfa5078" providerId="ADAL" clId="{1F70CB7A-7E94-4E6B-B4D3-1F383BCBB8DA}" dt="2022-10-06T21:07:18.919" v="2131" actId="207"/>
          <ac:spMkLst>
            <pc:docMk/>
            <pc:sldMk cId="1581559291" sldId="265"/>
            <ac:spMk id="36" creationId="{9C0273C9-9B44-EE15-F9B1-12B52BA550A7}"/>
          </ac:spMkLst>
        </pc:spChg>
        <pc:spChg chg="mod">
          <ac:chgData name="Paul Frame" userId="ded3f5c5-00e7-408d-9358-fc292cfa5078" providerId="ADAL" clId="{1F70CB7A-7E94-4E6B-B4D3-1F383BCBB8DA}" dt="2022-10-06T21:07:18.919" v="2131" actId="207"/>
          <ac:spMkLst>
            <pc:docMk/>
            <pc:sldMk cId="1581559291" sldId="265"/>
            <ac:spMk id="37" creationId="{82982734-A4C5-3742-8253-ED8C5F530D6E}"/>
          </ac:spMkLst>
        </pc:spChg>
        <pc:spChg chg="add mod">
          <ac:chgData name="Paul Frame" userId="ded3f5c5-00e7-408d-9358-fc292cfa5078" providerId="ADAL" clId="{1F70CB7A-7E94-4E6B-B4D3-1F383BCBB8DA}" dt="2022-10-06T21:12:31.974" v="2142" actId="207"/>
          <ac:spMkLst>
            <pc:docMk/>
            <pc:sldMk cId="1581559291" sldId="265"/>
            <ac:spMk id="38" creationId="{FFB4C8D5-E1C2-68B2-82A3-DBF0C8E31019}"/>
          </ac:spMkLst>
        </pc:spChg>
        <pc:spChg chg="add mod">
          <ac:chgData name="Paul Frame" userId="ded3f5c5-00e7-408d-9358-fc292cfa5078" providerId="ADAL" clId="{1F70CB7A-7E94-4E6B-B4D3-1F383BCBB8DA}" dt="2022-10-06T21:07:18.919" v="2131" actId="207"/>
          <ac:spMkLst>
            <pc:docMk/>
            <pc:sldMk cId="1581559291" sldId="265"/>
            <ac:spMk id="39" creationId="{2EBB6646-13D9-07E9-6BBB-0BDA62B72758}"/>
          </ac:spMkLst>
        </pc:spChg>
        <pc:spChg chg="add mod">
          <ac:chgData name="Paul Frame" userId="ded3f5c5-00e7-408d-9358-fc292cfa5078" providerId="ADAL" clId="{1F70CB7A-7E94-4E6B-B4D3-1F383BCBB8DA}" dt="2022-10-06T21:12:31.974" v="2142" actId="207"/>
          <ac:spMkLst>
            <pc:docMk/>
            <pc:sldMk cId="1581559291" sldId="265"/>
            <ac:spMk id="40" creationId="{3F65440C-E652-B4D7-A6B9-1C5C6F59108E}"/>
          </ac:spMkLst>
        </pc:spChg>
        <pc:spChg chg="add mod">
          <ac:chgData name="Paul Frame" userId="ded3f5c5-00e7-408d-9358-fc292cfa5078" providerId="ADAL" clId="{1F70CB7A-7E94-4E6B-B4D3-1F383BCBB8DA}" dt="2022-10-06T21:12:31.974" v="2142" actId="207"/>
          <ac:spMkLst>
            <pc:docMk/>
            <pc:sldMk cId="1581559291" sldId="265"/>
            <ac:spMk id="41" creationId="{564156A2-6B24-3E9F-CCE3-B3C3E137CD93}"/>
          </ac:spMkLst>
        </pc:spChg>
        <pc:spChg chg="add mod">
          <ac:chgData name="Paul Frame" userId="ded3f5c5-00e7-408d-9358-fc292cfa5078" providerId="ADAL" clId="{1F70CB7A-7E94-4E6B-B4D3-1F383BCBB8DA}" dt="2022-10-06T21:12:31.974" v="2142" actId="207"/>
          <ac:spMkLst>
            <pc:docMk/>
            <pc:sldMk cId="1581559291" sldId="265"/>
            <ac:spMk id="42" creationId="{C60791DA-6958-C30B-E955-915156DC8DEF}"/>
          </ac:spMkLst>
        </pc:spChg>
        <pc:spChg chg="add mod">
          <ac:chgData name="Paul Frame" userId="ded3f5c5-00e7-408d-9358-fc292cfa5078" providerId="ADAL" clId="{1F70CB7A-7E94-4E6B-B4D3-1F383BCBB8DA}" dt="2022-10-06T21:12:31.974" v="2142" actId="207"/>
          <ac:spMkLst>
            <pc:docMk/>
            <pc:sldMk cId="1581559291" sldId="265"/>
            <ac:spMk id="43" creationId="{3BB6B70C-3AF9-7E33-E6D8-25C888896F09}"/>
          </ac:spMkLst>
        </pc:spChg>
        <pc:spChg chg="add mod">
          <ac:chgData name="Paul Frame" userId="ded3f5c5-00e7-408d-9358-fc292cfa5078" providerId="ADAL" clId="{1F70CB7A-7E94-4E6B-B4D3-1F383BCBB8DA}" dt="2022-10-06T21:12:31.974" v="2142" actId="207"/>
          <ac:spMkLst>
            <pc:docMk/>
            <pc:sldMk cId="1581559291" sldId="265"/>
            <ac:spMk id="44" creationId="{B6787762-F282-1A6D-D137-06EDC93B7ACB}"/>
          </ac:spMkLst>
        </pc:spChg>
        <pc:spChg chg="add mod">
          <ac:chgData name="Paul Frame" userId="ded3f5c5-00e7-408d-9358-fc292cfa5078" providerId="ADAL" clId="{1F70CB7A-7E94-4E6B-B4D3-1F383BCBB8DA}" dt="2022-10-06T21:07:18.919" v="2131" actId="207"/>
          <ac:spMkLst>
            <pc:docMk/>
            <pc:sldMk cId="1581559291" sldId="265"/>
            <ac:spMk id="45" creationId="{5452E5B7-6605-E10B-7DA7-6D1A5AE71C4B}"/>
          </ac:spMkLst>
        </pc:spChg>
        <pc:spChg chg="add mod">
          <ac:chgData name="Paul Frame" userId="ded3f5c5-00e7-408d-9358-fc292cfa5078" providerId="ADAL" clId="{1F70CB7A-7E94-4E6B-B4D3-1F383BCBB8DA}" dt="2022-10-06T21:07:18.919" v="2131" actId="207"/>
          <ac:spMkLst>
            <pc:docMk/>
            <pc:sldMk cId="1581559291" sldId="265"/>
            <ac:spMk id="46" creationId="{06C1976B-715C-F611-1F31-F6BFF95B2C0C}"/>
          </ac:spMkLst>
        </pc:spChg>
        <pc:spChg chg="add mod">
          <ac:chgData name="Paul Frame" userId="ded3f5c5-00e7-408d-9358-fc292cfa5078" providerId="ADAL" clId="{1F70CB7A-7E94-4E6B-B4D3-1F383BCBB8DA}" dt="2022-10-06T21:12:31.974" v="2142" actId="207"/>
          <ac:spMkLst>
            <pc:docMk/>
            <pc:sldMk cId="1581559291" sldId="265"/>
            <ac:spMk id="47" creationId="{AF0626F5-A9D9-AA92-E5E5-F528A99562DC}"/>
          </ac:spMkLst>
        </pc:spChg>
        <pc:spChg chg="add mod">
          <ac:chgData name="Paul Frame" userId="ded3f5c5-00e7-408d-9358-fc292cfa5078" providerId="ADAL" clId="{1F70CB7A-7E94-4E6B-B4D3-1F383BCBB8DA}" dt="2022-10-06T21:07:18.919" v="2131" actId="207"/>
          <ac:spMkLst>
            <pc:docMk/>
            <pc:sldMk cId="1581559291" sldId="265"/>
            <ac:spMk id="48" creationId="{54D7A9AC-BAF8-C6A8-3391-4B16BF5250EE}"/>
          </ac:spMkLst>
        </pc:spChg>
        <pc:spChg chg="mod">
          <ac:chgData name="Paul Frame" userId="ded3f5c5-00e7-408d-9358-fc292cfa5078" providerId="ADAL" clId="{1F70CB7A-7E94-4E6B-B4D3-1F383BCBB8DA}" dt="2022-10-06T21:14:19.968" v="2147" actId="207"/>
          <ac:spMkLst>
            <pc:docMk/>
            <pc:sldMk cId="1581559291" sldId="265"/>
            <ac:spMk id="50" creationId="{1B8186A9-DB19-1E6E-99F2-FE38F0DD72B5}"/>
          </ac:spMkLst>
        </pc:spChg>
        <pc:spChg chg="mod">
          <ac:chgData name="Paul Frame" userId="ded3f5c5-00e7-408d-9358-fc292cfa5078" providerId="ADAL" clId="{1F70CB7A-7E94-4E6B-B4D3-1F383BCBB8DA}" dt="2022-10-06T21:14:19.968" v="2147" actId="207"/>
          <ac:spMkLst>
            <pc:docMk/>
            <pc:sldMk cId="1581559291" sldId="265"/>
            <ac:spMk id="51" creationId="{0A02DDBD-6FAA-2001-118B-CE88C82F4D15}"/>
          </ac:spMkLst>
        </pc:spChg>
        <pc:spChg chg="add mod">
          <ac:chgData name="Paul Frame" userId="ded3f5c5-00e7-408d-9358-fc292cfa5078" providerId="ADAL" clId="{1F70CB7A-7E94-4E6B-B4D3-1F383BCBB8DA}" dt="2022-10-06T21:12:31.974" v="2142" actId="207"/>
          <ac:spMkLst>
            <pc:docMk/>
            <pc:sldMk cId="1581559291" sldId="265"/>
            <ac:spMk id="52" creationId="{44FAD38B-D0A4-EEE6-C204-3F787CA4F82E}"/>
          </ac:spMkLst>
        </pc:spChg>
        <pc:spChg chg="add mod">
          <ac:chgData name="Paul Frame" userId="ded3f5c5-00e7-408d-9358-fc292cfa5078" providerId="ADAL" clId="{1F70CB7A-7E94-4E6B-B4D3-1F383BCBB8DA}" dt="2022-10-06T21:12:31.974" v="2142" actId="207"/>
          <ac:spMkLst>
            <pc:docMk/>
            <pc:sldMk cId="1581559291" sldId="265"/>
            <ac:spMk id="53" creationId="{D46B9C2A-49C8-FC82-4A82-B7B75EF0EB1D}"/>
          </ac:spMkLst>
        </pc:spChg>
        <pc:spChg chg="add mod">
          <ac:chgData name="Paul Frame" userId="ded3f5c5-00e7-408d-9358-fc292cfa5078" providerId="ADAL" clId="{1F70CB7A-7E94-4E6B-B4D3-1F383BCBB8DA}" dt="2022-10-06T21:13:20.873" v="2146" actId="207"/>
          <ac:spMkLst>
            <pc:docMk/>
            <pc:sldMk cId="1581559291" sldId="265"/>
            <ac:spMk id="54" creationId="{06E93C38-B770-46A9-382E-8A12A13518E0}"/>
          </ac:spMkLst>
        </pc:spChg>
        <pc:spChg chg="add mod">
          <ac:chgData name="Paul Frame" userId="ded3f5c5-00e7-408d-9358-fc292cfa5078" providerId="ADAL" clId="{1F70CB7A-7E94-4E6B-B4D3-1F383BCBB8DA}" dt="2022-10-06T21:12:31.974" v="2142" actId="207"/>
          <ac:spMkLst>
            <pc:docMk/>
            <pc:sldMk cId="1581559291" sldId="265"/>
            <ac:spMk id="55" creationId="{06887A84-E3B5-7612-BDBC-90CC594CBD53}"/>
          </ac:spMkLst>
        </pc:spChg>
        <pc:spChg chg="add mod">
          <ac:chgData name="Paul Frame" userId="ded3f5c5-00e7-408d-9358-fc292cfa5078" providerId="ADAL" clId="{1F70CB7A-7E94-4E6B-B4D3-1F383BCBB8DA}" dt="2022-10-06T21:07:18.919" v="2131" actId="207"/>
          <ac:spMkLst>
            <pc:docMk/>
            <pc:sldMk cId="1581559291" sldId="265"/>
            <ac:spMk id="56" creationId="{13B32905-445C-5B90-BB35-269B5CF21D12}"/>
          </ac:spMkLst>
        </pc:spChg>
        <pc:spChg chg="add mod">
          <ac:chgData name="Paul Frame" userId="ded3f5c5-00e7-408d-9358-fc292cfa5078" providerId="ADAL" clId="{1F70CB7A-7E94-4E6B-B4D3-1F383BCBB8DA}" dt="2022-10-06T21:02:28.543" v="2082"/>
          <ac:spMkLst>
            <pc:docMk/>
            <pc:sldMk cId="1581559291" sldId="265"/>
            <ac:spMk id="57" creationId="{D2E22A40-E25D-06D5-BF7B-B1E3E6617056}"/>
          </ac:spMkLst>
        </pc:spChg>
        <pc:spChg chg="mod">
          <ac:chgData name="Paul Frame" userId="ded3f5c5-00e7-408d-9358-fc292cfa5078" providerId="ADAL" clId="{1F70CB7A-7E94-4E6B-B4D3-1F383BCBB8DA}" dt="2022-10-06T21:07:18.919" v="2131" actId="207"/>
          <ac:spMkLst>
            <pc:docMk/>
            <pc:sldMk cId="1581559291" sldId="265"/>
            <ac:spMk id="59" creationId="{8195656B-2D1A-52C0-D487-9D77C8ED1690}"/>
          </ac:spMkLst>
        </pc:spChg>
        <pc:spChg chg="mod">
          <ac:chgData name="Paul Frame" userId="ded3f5c5-00e7-408d-9358-fc292cfa5078" providerId="ADAL" clId="{1F70CB7A-7E94-4E6B-B4D3-1F383BCBB8DA}" dt="2022-10-06T21:07:18.919" v="2131" actId="207"/>
          <ac:spMkLst>
            <pc:docMk/>
            <pc:sldMk cId="1581559291" sldId="265"/>
            <ac:spMk id="60" creationId="{78A96817-C911-C197-793D-23DF8EBEC427}"/>
          </ac:spMkLst>
        </pc:spChg>
        <pc:spChg chg="add mod">
          <ac:chgData name="Paul Frame" userId="ded3f5c5-00e7-408d-9358-fc292cfa5078" providerId="ADAL" clId="{1F70CB7A-7E94-4E6B-B4D3-1F383BCBB8DA}" dt="2022-10-06T21:07:18.919" v="2131" actId="207"/>
          <ac:spMkLst>
            <pc:docMk/>
            <pc:sldMk cId="1581559291" sldId="265"/>
            <ac:spMk id="61" creationId="{23136B77-E567-AC1C-06D4-18D9FB6E5EB7}"/>
          </ac:spMkLst>
        </pc:spChg>
        <pc:spChg chg="add mod">
          <ac:chgData name="Paul Frame" userId="ded3f5c5-00e7-408d-9358-fc292cfa5078" providerId="ADAL" clId="{1F70CB7A-7E94-4E6B-B4D3-1F383BCBB8DA}" dt="2022-10-06T21:12:43.637" v="2143" actId="207"/>
          <ac:spMkLst>
            <pc:docMk/>
            <pc:sldMk cId="1581559291" sldId="265"/>
            <ac:spMk id="62" creationId="{AE7F009E-57A3-92CE-843B-44F0DBA69B11}"/>
          </ac:spMkLst>
        </pc:spChg>
        <pc:spChg chg="add mod">
          <ac:chgData name="Paul Frame" userId="ded3f5c5-00e7-408d-9358-fc292cfa5078" providerId="ADAL" clId="{1F70CB7A-7E94-4E6B-B4D3-1F383BCBB8DA}" dt="2022-10-06T21:15:36.359" v="2148" actId="207"/>
          <ac:spMkLst>
            <pc:docMk/>
            <pc:sldMk cId="1581559291" sldId="265"/>
            <ac:spMk id="128" creationId="{3984743C-8F03-3A7C-7414-F1A7532AEA74}"/>
          </ac:spMkLst>
        </pc:spChg>
        <pc:spChg chg="add mod">
          <ac:chgData name="Paul Frame" userId="ded3f5c5-00e7-408d-9358-fc292cfa5078" providerId="ADAL" clId="{1F70CB7A-7E94-4E6B-B4D3-1F383BCBB8DA}" dt="2022-10-06T21:16:25.292" v="2149" actId="207"/>
          <ac:spMkLst>
            <pc:docMk/>
            <pc:sldMk cId="1581559291" sldId="265"/>
            <ac:spMk id="129" creationId="{E1C80C41-E54B-6070-A15F-DADE2FCB8944}"/>
          </ac:spMkLst>
        </pc:spChg>
        <pc:spChg chg="add mod">
          <ac:chgData name="Paul Frame" userId="ded3f5c5-00e7-408d-9358-fc292cfa5078" providerId="ADAL" clId="{1F70CB7A-7E94-4E6B-B4D3-1F383BCBB8DA}" dt="2022-10-06T21:02:28.543" v="2082"/>
          <ac:spMkLst>
            <pc:docMk/>
            <pc:sldMk cId="1581559291" sldId="265"/>
            <ac:spMk id="130" creationId="{FE11AE39-3C4A-0964-D58A-D459C379F510}"/>
          </ac:spMkLst>
        </pc:spChg>
        <pc:spChg chg="add mod">
          <ac:chgData name="Paul Frame" userId="ded3f5c5-00e7-408d-9358-fc292cfa5078" providerId="ADAL" clId="{1F70CB7A-7E94-4E6B-B4D3-1F383BCBB8DA}" dt="2022-10-06T21:16:25.292" v="2149" actId="207"/>
          <ac:spMkLst>
            <pc:docMk/>
            <pc:sldMk cId="1581559291" sldId="265"/>
            <ac:spMk id="131" creationId="{B4F802A3-0EA1-B4BB-742A-2E27B4A7057F}"/>
          </ac:spMkLst>
        </pc:spChg>
        <pc:spChg chg="add mod">
          <ac:chgData name="Paul Frame" userId="ded3f5c5-00e7-408d-9358-fc292cfa5078" providerId="ADAL" clId="{1F70CB7A-7E94-4E6B-B4D3-1F383BCBB8DA}" dt="2022-10-06T21:16:25.292" v="2149" actId="207"/>
          <ac:spMkLst>
            <pc:docMk/>
            <pc:sldMk cId="1581559291" sldId="265"/>
            <ac:spMk id="132" creationId="{7A6CFEFC-3080-4387-0A96-0D77FB4D8102}"/>
          </ac:spMkLst>
        </pc:spChg>
        <pc:spChg chg="add mod">
          <ac:chgData name="Paul Frame" userId="ded3f5c5-00e7-408d-9358-fc292cfa5078" providerId="ADAL" clId="{1F70CB7A-7E94-4E6B-B4D3-1F383BCBB8DA}" dt="2022-10-06T21:02:28.543" v="2082"/>
          <ac:spMkLst>
            <pc:docMk/>
            <pc:sldMk cId="1581559291" sldId="265"/>
            <ac:spMk id="133" creationId="{7BF5F7CB-B230-87F0-BEE8-980A2622AA9D}"/>
          </ac:spMkLst>
        </pc:spChg>
        <pc:spChg chg="add mod">
          <ac:chgData name="Paul Frame" userId="ded3f5c5-00e7-408d-9358-fc292cfa5078" providerId="ADAL" clId="{1F70CB7A-7E94-4E6B-B4D3-1F383BCBB8DA}" dt="2022-10-06T21:02:28.543" v="2082"/>
          <ac:spMkLst>
            <pc:docMk/>
            <pc:sldMk cId="1581559291" sldId="265"/>
            <ac:spMk id="134" creationId="{E9BBF5F3-01CF-A933-557E-93ADF48B64EF}"/>
          </ac:spMkLst>
        </pc:spChg>
        <pc:spChg chg="add mod">
          <ac:chgData name="Paul Frame" userId="ded3f5c5-00e7-408d-9358-fc292cfa5078" providerId="ADAL" clId="{1F70CB7A-7E94-4E6B-B4D3-1F383BCBB8DA}" dt="2022-10-06T21:16:25.292" v="2149" actId="207"/>
          <ac:spMkLst>
            <pc:docMk/>
            <pc:sldMk cId="1581559291" sldId="265"/>
            <ac:spMk id="135" creationId="{8150FAB5-C7EF-24E3-B41F-07C1361980C3}"/>
          </ac:spMkLst>
        </pc:spChg>
        <pc:spChg chg="add mod">
          <ac:chgData name="Paul Frame" userId="ded3f5c5-00e7-408d-9358-fc292cfa5078" providerId="ADAL" clId="{1F70CB7A-7E94-4E6B-B4D3-1F383BCBB8DA}" dt="2022-10-06T21:15:36.359" v="2148" actId="207"/>
          <ac:spMkLst>
            <pc:docMk/>
            <pc:sldMk cId="1581559291" sldId="265"/>
            <ac:spMk id="136" creationId="{2238D1D7-FFEE-F94B-AA0C-44AF75C7B1F9}"/>
          </ac:spMkLst>
        </pc:spChg>
        <pc:spChg chg="add mod">
          <ac:chgData name="Paul Frame" userId="ded3f5c5-00e7-408d-9358-fc292cfa5078" providerId="ADAL" clId="{1F70CB7A-7E94-4E6B-B4D3-1F383BCBB8DA}" dt="2022-10-06T21:02:28.543" v="2082"/>
          <ac:spMkLst>
            <pc:docMk/>
            <pc:sldMk cId="1581559291" sldId="265"/>
            <ac:spMk id="137" creationId="{A92AF7E0-AB11-4F10-16BB-1FA199AFDECF}"/>
          </ac:spMkLst>
        </pc:spChg>
        <pc:spChg chg="add mod">
          <ac:chgData name="Paul Frame" userId="ded3f5c5-00e7-408d-9358-fc292cfa5078" providerId="ADAL" clId="{1F70CB7A-7E94-4E6B-B4D3-1F383BCBB8DA}" dt="2022-10-06T21:02:28.543" v="2082"/>
          <ac:spMkLst>
            <pc:docMk/>
            <pc:sldMk cId="1581559291" sldId="265"/>
            <ac:spMk id="138" creationId="{7FC65447-900C-3DDC-5DF9-36C2B6D7BC90}"/>
          </ac:spMkLst>
        </pc:spChg>
        <pc:spChg chg="add mod">
          <ac:chgData name="Paul Frame" userId="ded3f5c5-00e7-408d-9358-fc292cfa5078" providerId="ADAL" clId="{1F70CB7A-7E94-4E6B-B4D3-1F383BCBB8DA}" dt="2022-10-06T21:02:28.543" v="2082"/>
          <ac:spMkLst>
            <pc:docMk/>
            <pc:sldMk cId="1581559291" sldId="265"/>
            <ac:spMk id="139" creationId="{C28B4545-B9E9-B541-5222-512EFDC113C3}"/>
          </ac:spMkLst>
        </pc:spChg>
        <pc:spChg chg="add mod">
          <ac:chgData name="Paul Frame" userId="ded3f5c5-00e7-408d-9358-fc292cfa5078" providerId="ADAL" clId="{1F70CB7A-7E94-4E6B-B4D3-1F383BCBB8DA}" dt="2022-10-06T21:16:25.292" v="2149" actId="207"/>
          <ac:spMkLst>
            <pc:docMk/>
            <pc:sldMk cId="1581559291" sldId="265"/>
            <ac:spMk id="140" creationId="{92FD0024-E2CF-40D9-82C0-A3BF0B6EEF81}"/>
          </ac:spMkLst>
        </pc:spChg>
        <pc:spChg chg="add mod">
          <ac:chgData name="Paul Frame" userId="ded3f5c5-00e7-408d-9358-fc292cfa5078" providerId="ADAL" clId="{1F70CB7A-7E94-4E6B-B4D3-1F383BCBB8DA}" dt="2022-10-06T21:02:28.543" v="2082"/>
          <ac:spMkLst>
            <pc:docMk/>
            <pc:sldMk cId="1581559291" sldId="265"/>
            <ac:spMk id="141" creationId="{BA19FEF8-5F9A-AB39-B277-0BAD322CEF37}"/>
          </ac:spMkLst>
        </pc:spChg>
        <pc:spChg chg="add mod">
          <ac:chgData name="Paul Frame" userId="ded3f5c5-00e7-408d-9358-fc292cfa5078" providerId="ADAL" clId="{1F70CB7A-7E94-4E6B-B4D3-1F383BCBB8DA}" dt="2022-10-06T21:15:36.359" v="2148" actId="207"/>
          <ac:spMkLst>
            <pc:docMk/>
            <pc:sldMk cId="1581559291" sldId="265"/>
            <ac:spMk id="142" creationId="{CFB0E348-0F2C-8EE6-64DB-CB39D4C2CAE7}"/>
          </ac:spMkLst>
        </pc:spChg>
        <pc:spChg chg="add mod">
          <ac:chgData name="Paul Frame" userId="ded3f5c5-00e7-408d-9358-fc292cfa5078" providerId="ADAL" clId="{1F70CB7A-7E94-4E6B-B4D3-1F383BCBB8DA}" dt="2022-10-06T21:16:25.292" v="2149" actId="207"/>
          <ac:spMkLst>
            <pc:docMk/>
            <pc:sldMk cId="1581559291" sldId="265"/>
            <ac:spMk id="143" creationId="{914E3C85-DA5C-930D-8DFE-B746C5E60398}"/>
          </ac:spMkLst>
        </pc:spChg>
        <pc:spChg chg="add mod">
          <ac:chgData name="Paul Frame" userId="ded3f5c5-00e7-408d-9358-fc292cfa5078" providerId="ADAL" clId="{1F70CB7A-7E94-4E6B-B4D3-1F383BCBB8DA}" dt="2022-10-06T21:02:28.543" v="2082"/>
          <ac:spMkLst>
            <pc:docMk/>
            <pc:sldMk cId="1581559291" sldId="265"/>
            <ac:spMk id="144" creationId="{75FDF418-1093-EFAC-A3BA-1D45DB71F6A7}"/>
          </ac:spMkLst>
        </pc:spChg>
        <pc:spChg chg="del">
          <ac:chgData name="Paul Frame" userId="ded3f5c5-00e7-408d-9358-fc292cfa5078" providerId="ADAL" clId="{1F70CB7A-7E94-4E6B-B4D3-1F383BCBB8DA}" dt="2022-10-06T21:02:08.322" v="2081" actId="478"/>
          <ac:spMkLst>
            <pc:docMk/>
            <pc:sldMk cId="1581559291" sldId="265"/>
            <ac:spMk id="148" creationId="{00000000-0000-0000-0000-000000000000}"/>
          </ac:spMkLst>
        </pc:spChg>
        <pc:spChg chg="add mod">
          <ac:chgData name="Paul Frame" userId="ded3f5c5-00e7-408d-9358-fc292cfa5078" providerId="ADAL" clId="{1F70CB7A-7E94-4E6B-B4D3-1F383BCBB8DA}" dt="2022-10-06T21:16:25.292" v="2149" actId="207"/>
          <ac:spMkLst>
            <pc:docMk/>
            <pc:sldMk cId="1581559291" sldId="265"/>
            <ac:spMk id="149" creationId="{596E2633-467C-4682-90C1-070883DB7439}"/>
          </ac:spMkLst>
        </pc:spChg>
        <pc:spChg chg="add mod">
          <ac:chgData name="Paul Frame" userId="ded3f5c5-00e7-408d-9358-fc292cfa5078" providerId="ADAL" clId="{1F70CB7A-7E94-4E6B-B4D3-1F383BCBB8DA}" dt="2022-10-06T21:02:28.543" v="2082"/>
          <ac:spMkLst>
            <pc:docMk/>
            <pc:sldMk cId="1581559291" sldId="265"/>
            <ac:spMk id="150" creationId="{BD0BDF76-1701-5108-42CC-6DEDDDF10EE9}"/>
          </ac:spMkLst>
        </pc:spChg>
        <pc:spChg chg="del mod">
          <ac:chgData name="Paul Frame" userId="ded3f5c5-00e7-408d-9358-fc292cfa5078" providerId="ADAL" clId="{1F70CB7A-7E94-4E6B-B4D3-1F383BCBB8DA}" dt="2022-10-05T17:33:23.309" v="234" actId="478"/>
          <ac:spMkLst>
            <pc:docMk/>
            <pc:sldMk cId="1581559291" sldId="265"/>
            <ac:spMk id="151" creationId="{00000000-0000-0000-0000-000000000000}"/>
          </ac:spMkLst>
        </pc:spChg>
        <pc:spChg chg="add mod">
          <ac:chgData name="Paul Frame" userId="ded3f5c5-00e7-408d-9358-fc292cfa5078" providerId="ADAL" clId="{1F70CB7A-7E94-4E6B-B4D3-1F383BCBB8DA}" dt="2022-10-06T21:16:25.292" v="2149" actId="207"/>
          <ac:spMkLst>
            <pc:docMk/>
            <pc:sldMk cId="1581559291" sldId="265"/>
            <ac:spMk id="151" creationId="{BC15C374-6306-0B46-9618-B8517E0EBAF9}"/>
          </ac:spMkLst>
        </pc:spChg>
        <pc:spChg chg="add mod">
          <ac:chgData name="Paul Frame" userId="ded3f5c5-00e7-408d-9358-fc292cfa5078" providerId="ADAL" clId="{1F70CB7A-7E94-4E6B-B4D3-1F383BCBB8DA}" dt="2022-10-06T21:16:25.292" v="2149" actId="207"/>
          <ac:spMkLst>
            <pc:docMk/>
            <pc:sldMk cId="1581559291" sldId="265"/>
            <ac:spMk id="153" creationId="{0EA3F9E8-8A03-F29D-AE50-24D54FA7F62A}"/>
          </ac:spMkLst>
        </pc:spChg>
        <pc:spChg chg="del">
          <ac:chgData name="Paul Frame" userId="ded3f5c5-00e7-408d-9358-fc292cfa5078" providerId="ADAL" clId="{1F70CB7A-7E94-4E6B-B4D3-1F383BCBB8DA}" dt="2022-10-06T21:02:08.322" v="2081" actId="478"/>
          <ac:spMkLst>
            <pc:docMk/>
            <pc:sldMk cId="1581559291" sldId="265"/>
            <ac:spMk id="154" creationId="{00000000-0000-0000-0000-000000000000}"/>
          </ac:spMkLst>
        </pc:spChg>
        <pc:spChg chg="add mod">
          <ac:chgData name="Paul Frame" userId="ded3f5c5-00e7-408d-9358-fc292cfa5078" providerId="ADAL" clId="{1F70CB7A-7E94-4E6B-B4D3-1F383BCBB8DA}" dt="2022-10-06T21:02:28.543" v="2082"/>
          <ac:spMkLst>
            <pc:docMk/>
            <pc:sldMk cId="1581559291" sldId="265"/>
            <ac:spMk id="155" creationId="{CB8E2AF7-11FC-97FD-E3F9-1DE19645A608}"/>
          </ac:spMkLst>
        </pc:spChg>
        <pc:spChg chg="del">
          <ac:chgData name="Paul Frame" userId="ded3f5c5-00e7-408d-9358-fc292cfa5078" providerId="ADAL" clId="{1F70CB7A-7E94-4E6B-B4D3-1F383BCBB8DA}" dt="2022-10-06T21:02:08.322" v="2081" actId="478"/>
          <ac:spMkLst>
            <pc:docMk/>
            <pc:sldMk cId="1581559291" sldId="265"/>
            <ac:spMk id="156" creationId="{CC5ECAA2-0309-F140-80E7-B592D7F3DFD3}"/>
          </ac:spMkLst>
        </pc:spChg>
        <pc:spChg chg="add mod">
          <ac:chgData name="Paul Frame" userId="ded3f5c5-00e7-408d-9358-fc292cfa5078" providerId="ADAL" clId="{1F70CB7A-7E94-4E6B-B4D3-1F383BCBB8DA}" dt="2022-10-06T21:15:36.359" v="2148" actId="207"/>
          <ac:spMkLst>
            <pc:docMk/>
            <pc:sldMk cId="1581559291" sldId="265"/>
            <ac:spMk id="157" creationId="{A57C686E-817E-8BFB-980D-4E646AC0D9C5}"/>
          </ac:spMkLst>
        </pc:spChg>
        <pc:spChg chg="add mod">
          <ac:chgData name="Paul Frame" userId="ded3f5c5-00e7-408d-9358-fc292cfa5078" providerId="ADAL" clId="{1F70CB7A-7E94-4E6B-B4D3-1F383BCBB8DA}" dt="2022-10-06T21:16:25.292" v="2149" actId="207"/>
          <ac:spMkLst>
            <pc:docMk/>
            <pc:sldMk cId="1581559291" sldId="265"/>
            <ac:spMk id="158" creationId="{DDE5B7BC-6923-5080-4666-029E237DD9E7}"/>
          </ac:spMkLst>
        </pc:spChg>
        <pc:spChg chg="add mod">
          <ac:chgData name="Paul Frame" userId="ded3f5c5-00e7-408d-9358-fc292cfa5078" providerId="ADAL" clId="{1F70CB7A-7E94-4E6B-B4D3-1F383BCBB8DA}" dt="2022-10-06T21:02:28.543" v="2082"/>
          <ac:spMkLst>
            <pc:docMk/>
            <pc:sldMk cId="1581559291" sldId="265"/>
            <ac:spMk id="159" creationId="{725DD682-712E-63C4-DBF2-9368FD475501}"/>
          </ac:spMkLst>
        </pc:spChg>
        <pc:spChg chg="add mod">
          <ac:chgData name="Paul Frame" userId="ded3f5c5-00e7-408d-9358-fc292cfa5078" providerId="ADAL" clId="{1F70CB7A-7E94-4E6B-B4D3-1F383BCBB8DA}" dt="2022-10-06T21:15:36.359" v="2148" actId="207"/>
          <ac:spMkLst>
            <pc:docMk/>
            <pc:sldMk cId="1581559291" sldId="265"/>
            <ac:spMk id="160" creationId="{9BC7B43F-E558-AFA2-B738-2C3FECD7B8BF}"/>
          </ac:spMkLst>
        </pc:spChg>
        <pc:spChg chg="add mod">
          <ac:chgData name="Paul Frame" userId="ded3f5c5-00e7-408d-9358-fc292cfa5078" providerId="ADAL" clId="{1F70CB7A-7E94-4E6B-B4D3-1F383BCBB8DA}" dt="2022-10-06T21:02:28.543" v="2082"/>
          <ac:spMkLst>
            <pc:docMk/>
            <pc:sldMk cId="1581559291" sldId="265"/>
            <ac:spMk id="161" creationId="{EBBF132A-F0E6-7447-3385-9590CF2EE261}"/>
          </ac:spMkLst>
        </pc:spChg>
        <pc:spChg chg="add mod">
          <ac:chgData name="Paul Frame" userId="ded3f5c5-00e7-408d-9358-fc292cfa5078" providerId="ADAL" clId="{1F70CB7A-7E94-4E6B-B4D3-1F383BCBB8DA}" dt="2022-10-06T21:02:28.543" v="2082"/>
          <ac:spMkLst>
            <pc:docMk/>
            <pc:sldMk cId="1581559291" sldId="265"/>
            <ac:spMk id="162" creationId="{86F783D4-56C7-B399-FFEC-38E47437CEC6}"/>
          </ac:spMkLst>
        </pc:spChg>
        <pc:spChg chg="mod">
          <ac:chgData name="Paul Frame" userId="ded3f5c5-00e7-408d-9358-fc292cfa5078" providerId="ADAL" clId="{1F70CB7A-7E94-4E6B-B4D3-1F383BCBB8DA}" dt="2022-10-06T21:12:56.208" v="2145" actId="207"/>
          <ac:spMkLst>
            <pc:docMk/>
            <pc:sldMk cId="1581559291" sldId="265"/>
            <ac:spMk id="165" creationId="{EBEC5A1F-CD3C-8753-E39D-CC758A75D8BB}"/>
          </ac:spMkLst>
        </pc:spChg>
        <pc:spChg chg="del">
          <ac:chgData name="Paul Frame" userId="ded3f5c5-00e7-408d-9358-fc292cfa5078" providerId="ADAL" clId="{1F70CB7A-7E94-4E6B-B4D3-1F383BCBB8DA}" dt="2022-10-06T21:02:08.322" v="2081" actId="478"/>
          <ac:spMkLst>
            <pc:docMk/>
            <pc:sldMk cId="1581559291" sldId="265"/>
            <ac:spMk id="166" creationId="{F5A51B06-F660-D841-BED4-8C0D018E9320}"/>
          </ac:spMkLst>
        </pc:spChg>
        <pc:spChg chg="mod">
          <ac:chgData name="Paul Frame" userId="ded3f5c5-00e7-408d-9358-fc292cfa5078" providerId="ADAL" clId="{1F70CB7A-7E94-4E6B-B4D3-1F383BCBB8DA}" dt="2022-10-06T21:12:56.208" v="2145" actId="207"/>
          <ac:spMkLst>
            <pc:docMk/>
            <pc:sldMk cId="1581559291" sldId="265"/>
            <ac:spMk id="167" creationId="{0DF21260-FDA0-B619-5D48-7CABF3C3A9BC}"/>
          </ac:spMkLst>
        </pc:spChg>
        <pc:spChg chg="mod">
          <ac:chgData name="Paul Frame" userId="ded3f5c5-00e7-408d-9358-fc292cfa5078" providerId="ADAL" clId="{1F70CB7A-7E94-4E6B-B4D3-1F383BCBB8DA}" dt="2022-10-06T21:12:56.208" v="2145" actId="207"/>
          <ac:spMkLst>
            <pc:docMk/>
            <pc:sldMk cId="1581559291" sldId="265"/>
            <ac:spMk id="168" creationId="{4910DA77-ACD9-F9C2-A1E1-9BFB31CDF2E7}"/>
          </ac:spMkLst>
        </pc:spChg>
        <pc:spChg chg="mod">
          <ac:chgData name="Paul Frame" userId="ded3f5c5-00e7-408d-9358-fc292cfa5078" providerId="ADAL" clId="{1F70CB7A-7E94-4E6B-B4D3-1F383BCBB8DA}" dt="2022-10-06T21:12:56.208" v="2145" actId="207"/>
          <ac:spMkLst>
            <pc:docMk/>
            <pc:sldMk cId="1581559291" sldId="265"/>
            <ac:spMk id="169" creationId="{8AE12ED3-CFD4-9D11-ABEF-D11ABEFC18FA}"/>
          </ac:spMkLst>
        </pc:spChg>
        <pc:spChg chg="mod">
          <ac:chgData name="Paul Frame" userId="ded3f5c5-00e7-408d-9358-fc292cfa5078" providerId="ADAL" clId="{1F70CB7A-7E94-4E6B-B4D3-1F383BCBB8DA}" dt="2022-10-06T21:12:56.208" v="2145" actId="207"/>
          <ac:spMkLst>
            <pc:docMk/>
            <pc:sldMk cId="1581559291" sldId="265"/>
            <ac:spMk id="170" creationId="{3C71A1C0-ED8F-9C4A-1872-63020C825961}"/>
          </ac:spMkLst>
        </pc:spChg>
        <pc:spChg chg="mod">
          <ac:chgData name="Paul Frame" userId="ded3f5c5-00e7-408d-9358-fc292cfa5078" providerId="ADAL" clId="{1F70CB7A-7E94-4E6B-B4D3-1F383BCBB8DA}" dt="2022-10-06T21:12:56.208" v="2145" actId="207"/>
          <ac:spMkLst>
            <pc:docMk/>
            <pc:sldMk cId="1581559291" sldId="265"/>
            <ac:spMk id="171" creationId="{71568E31-79C0-1103-F5E4-CD3648E50D35}"/>
          </ac:spMkLst>
        </pc:spChg>
        <pc:spChg chg="mod">
          <ac:chgData name="Paul Frame" userId="ded3f5c5-00e7-408d-9358-fc292cfa5078" providerId="ADAL" clId="{1F70CB7A-7E94-4E6B-B4D3-1F383BCBB8DA}" dt="2022-10-06T21:12:56.208" v="2145" actId="207"/>
          <ac:spMkLst>
            <pc:docMk/>
            <pc:sldMk cId="1581559291" sldId="265"/>
            <ac:spMk id="172" creationId="{39519E2C-DBD0-3752-1E73-1F19551A5BAF}"/>
          </ac:spMkLst>
        </pc:spChg>
        <pc:spChg chg="mod">
          <ac:chgData name="Paul Frame" userId="ded3f5c5-00e7-408d-9358-fc292cfa5078" providerId="ADAL" clId="{1F70CB7A-7E94-4E6B-B4D3-1F383BCBB8DA}" dt="2022-10-06T21:12:56.208" v="2145" actId="207"/>
          <ac:spMkLst>
            <pc:docMk/>
            <pc:sldMk cId="1581559291" sldId="265"/>
            <ac:spMk id="173" creationId="{2F4876B8-801B-2565-60B0-B1150BFB96E8}"/>
          </ac:spMkLst>
        </pc:spChg>
        <pc:spChg chg="add mod">
          <ac:chgData name="Paul Frame" userId="ded3f5c5-00e7-408d-9358-fc292cfa5078" providerId="ADAL" clId="{1F70CB7A-7E94-4E6B-B4D3-1F383BCBB8DA}" dt="2022-10-06T21:02:28.543" v="2082"/>
          <ac:spMkLst>
            <pc:docMk/>
            <pc:sldMk cId="1581559291" sldId="265"/>
            <ac:spMk id="174" creationId="{13850FA8-5044-ADC2-7121-F86509AE63B0}"/>
          </ac:spMkLst>
        </pc:spChg>
        <pc:spChg chg="add mod">
          <ac:chgData name="Paul Frame" userId="ded3f5c5-00e7-408d-9358-fc292cfa5078" providerId="ADAL" clId="{1F70CB7A-7E94-4E6B-B4D3-1F383BCBB8DA}" dt="2022-10-06T21:02:28.543" v="2082"/>
          <ac:spMkLst>
            <pc:docMk/>
            <pc:sldMk cId="1581559291" sldId="265"/>
            <ac:spMk id="175" creationId="{3C03C230-565C-A321-3523-C8426AAE4666}"/>
          </ac:spMkLst>
        </pc:spChg>
        <pc:spChg chg="add mod">
          <ac:chgData name="Paul Frame" userId="ded3f5c5-00e7-408d-9358-fc292cfa5078" providerId="ADAL" clId="{1F70CB7A-7E94-4E6B-B4D3-1F383BCBB8DA}" dt="2022-10-06T21:02:28.543" v="2082"/>
          <ac:spMkLst>
            <pc:docMk/>
            <pc:sldMk cId="1581559291" sldId="265"/>
            <ac:spMk id="176" creationId="{EB92AF5F-6EF9-CBB0-CD21-E6CF540CEDD4}"/>
          </ac:spMkLst>
        </pc:spChg>
        <pc:spChg chg="add mod">
          <ac:chgData name="Paul Frame" userId="ded3f5c5-00e7-408d-9358-fc292cfa5078" providerId="ADAL" clId="{1F70CB7A-7E94-4E6B-B4D3-1F383BCBB8DA}" dt="2022-10-06T21:15:36.359" v="2148" actId="207"/>
          <ac:spMkLst>
            <pc:docMk/>
            <pc:sldMk cId="1581559291" sldId="265"/>
            <ac:spMk id="177" creationId="{A35B64A9-B00B-AE54-80EB-8EDA3401062D}"/>
          </ac:spMkLst>
        </pc:spChg>
        <pc:spChg chg="add mod">
          <ac:chgData name="Paul Frame" userId="ded3f5c5-00e7-408d-9358-fc292cfa5078" providerId="ADAL" clId="{1F70CB7A-7E94-4E6B-B4D3-1F383BCBB8DA}" dt="2022-10-06T21:02:28.543" v="2082"/>
          <ac:spMkLst>
            <pc:docMk/>
            <pc:sldMk cId="1581559291" sldId="265"/>
            <ac:spMk id="178" creationId="{D32F3239-F52C-5DE9-D3EF-BB2888847195}"/>
          </ac:spMkLst>
        </pc:spChg>
        <pc:spChg chg="add mod">
          <ac:chgData name="Paul Frame" userId="ded3f5c5-00e7-408d-9358-fc292cfa5078" providerId="ADAL" clId="{1F70CB7A-7E94-4E6B-B4D3-1F383BCBB8DA}" dt="2022-10-06T21:02:28.543" v="2082"/>
          <ac:spMkLst>
            <pc:docMk/>
            <pc:sldMk cId="1581559291" sldId="265"/>
            <ac:spMk id="179" creationId="{22F25A00-032E-4294-7675-B543A47AF89C}"/>
          </ac:spMkLst>
        </pc:spChg>
        <pc:spChg chg="add mod">
          <ac:chgData name="Paul Frame" userId="ded3f5c5-00e7-408d-9358-fc292cfa5078" providerId="ADAL" clId="{1F70CB7A-7E94-4E6B-B4D3-1F383BCBB8DA}" dt="2022-10-06T21:02:28.543" v="2082"/>
          <ac:spMkLst>
            <pc:docMk/>
            <pc:sldMk cId="1581559291" sldId="265"/>
            <ac:spMk id="180" creationId="{1AE8EAF7-911C-D9EA-6E56-A402EEF30080}"/>
          </ac:spMkLst>
        </pc:spChg>
        <pc:spChg chg="add mod">
          <ac:chgData name="Paul Frame" userId="ded3f5c5-00e7-408d-9358-fc292cfa5078" providerId="ADAL" clId="{1F70CB7A-7E94-4E6B-B4D3-1F383BCBB8DA}" dt="2022-10-06T21:02:28.543" v="2082"/>
          <ac:spMkLst>
            <pc:docMk/>
            <pc:sldMk cId="1581559291" sldId="265"/>
            <ac:spMk id="181" creationId="{E6D023A5-85B9-8756-D63E-79F296CE1F23}"/>
          </ac:spMkLst>
        </pc:spChg>
        <pc:spChg chg="add mod">
          <ac:chgData name="Paul Frame" userId="ded3f5c5-00e7-408d-9358-fc292cfa5078" providerId="ADAL" clId="{1F70CB7A-7E94-4E6B-B4D3-1F383BCBB8DA}" dt="2022-10-06T21:02:28.543" v="2082"/>
          <ac:spMkLst>
            <pc:docMk/>
            <pc:sldMk cId="1581559291" sldId="265"/>
            <ac:spMk id="182" creationId="{45FB7302-93CC-BA26-5C5C-D29A53311A38}"/>
          </ac:spMkLst>
        </pc:spChg>
        <pc:spChg chg="add mod">
          <ac:chgData name="Paul Frame" userId="ded3f5c5-00e7-408d-9358-fc292cfa5078" providerId="ADAL" clId="{1F70CB7A-7E94-4E6B-B4D3-1F383BCBB8DA}" dt="2022-10-06T21:02:28.543" v="2082"/>
          <ac:spMkLst>
            <pc:docMk/>
            <pc:sldMk cId="1581559291" sldId="265"/>
            <ac:spMk id="183" creationId="{20746906-C309-71C5-A675-947C8B492266}"/>
          </ac:spMkLst>
        </pc:spChg>
        <pc:spChg chg="add mod">
          <ac:chgData name="Paul Frame" userId="ded3f5c5-00e7-408d-9358-fc292cfa5078" providerId="ADAL" clId="{1F70CB7A-7E94-4E6B-B4D3-1F383BCBB8DA}" dt="2022-10-06T21:02:28.543" v="2082"/>
          <ac:spMkLst>
            <pc:docMk/>
            <pc:sldMk cId="1581559291" sldId="265"/>
            <ac:spMk id="184" creationId="{AD5F2430-9E14-C543-04C6-0F1A442E2BBE}"/>
          </ac:spMkLst>
        </pc:spChg>
        <pc:spChg chg="add mod">
          <ac:chgData name="Paul Frame" userId="ded3f5c5-00e7-408d-9358-fc292cfa5078" providerId="ADAL" clId="{1F70CB7A-7E94-4E6B-B4D3-1F383BCBB8DA}" dt="2022-10-06T21:17:16.300" v="2150" actId="1036"/>
          <ac:spMkLst>
            <pc:docMk/>
            <pc:sldMk cId="1581559291" sldId="265"/>
            <ac:spMk id="185" creationId="{2F864F34-5FDC-B701-DBA6-749BC860C2C6}"/>
          </ac:spMkLst>
        </pc:spChg>
        <pc:spChg chg="add mod">
          <ac:chgData name="Paul Frame" userId="ded3f5c5-00e7-408d-9358-fc292cfa5078" providerId="ADAL" clId="{1F70CB7A-7E94-4E6B-B4D3-1F383BCBB8DA}" dt="2022-10-06T21:02:28.543" v="2082"/>
          <ac:spMkLst>
            <pc:docMk/>
            <pc:sldMk cId="1581559291" sldId="265"/>
            <ac:spMk id="186" creationId="{392C3053-4037-5A5B-CD67-3A9F3BE45F1F}"/>
          </ac:spMkLst>
        </pc:spChg>
        <pc:spChg chg="add mod">
          <ac:chgData name="Paul Frame" userId="ded3f5c5-00e7-408d-9358-fc292cfa5078" providerId="ADAL" clId="{1F70CB7A-7E94-4E6B-B4D3-1F383BCBB8DA}" dt="2022-10-06T21:02:28.543" v="2082"/>
          <ac:spMkLst>
            <pc:docMk/>
            <pc:sldMk cId="1581559291" sldId="265"/>
            <ac:spMk id="187" creationId="{53A552C1-D137-93D7-1CD1-1B24A4C5F0B2}"/>
          </ac:spMkLst>
        </pc:spChg>
        <pc:spChg chg="add mod">
          <ac:chgData name="Paul Frame" userId="ded3f5c5-00e7-408d-9358-fc292cfa5078" providerId="ADAL" clId="{1F70CB7A-7E94-4E6B-B4D3-1F383BCBB8DA}" dt="2022-10-06T21:02:28.543" v="2082"/>
          <ac:spMkLst>
            <pc:docMk/>
            <pc:sldMk cId="1581559291" sldId="265"/>
            <ac:spMk id="188" creationId="{20AC77DD-E1A3-3656-C24F-0DD210F40A14}"/>
          </ac:spMkLst>
        </pc:spChg>
        <pc:spChg chg="add mod">
          <ac:chgData name="Paul Frame" userId="ded3f5c5-00e7-408d-9358-fc292cfa5078" providerId="ADAL" clId="{1F70CB7A-7E94-4E6B-B4D3-1F383BCBB8DA}" dt="2022-10-06T21:02:28.543" v="2082"/>
          <ac:spMkLst>
            <pc:docMk/>
            <pc:sldMk cId="1581559291" sldId="265"/>
            <ac:spMk id="189" creationId="{787753C9-6FD5-12CE-4465-86BAD4DAA6E5}"/>
          </ac:spMkLst>
        </pc:spChg>
        <pc:spChg chg="add mod">
          <ac:chgData name="Paul Frame" userId="ded3f5c5-00e7-408d-9358-fc292cfa5078" providerId="ADAL" clId="{1F70CB7A-7E94-4E6B-B4D3-1F383BCBB8DA}" dt="2022-10-06T21:02:28.543" v="2082"/>
          <ac:spMkLst>
            <pc:docMk/>
            <pc:sldMk cId="1581559291" sldId="265"/>
            <ac:spMk id="190" creationId="{6B094CE8-C057-C23A-5B7C-EA1D565A96DA}"/>
          </ac:spMkLst>
        </pc:spChg>
        <pc:spChg chg="add mod">
          <ac:chgData name="Paul Frame" userId="ded3f5c5-00e7-408d-9358-fc292cfa5078" providerId="ADAL" clId="{1F70CB7A-7E94-4E6B-B4D3-1F383BCBB8DA}" dt="2022-10-06T21:02:28.543" v="2082"/>
          <ac:spMkLst>
            <pc:docMk/>
            <pc:sldMk cId="1581559291" sldId="265"/>
            <ac:spMk id="191" creationId="{54E63B9F-9E08-4BF9-E193-148192A13E86}"/>
          </ac:spMkLst>
        </pc:spChg>
        <pc:spChg chg="mod">
          <ac:chgData name="Paul Frame" userId="ded3f5c5-00e7-408d-9358-fc292cfa5078" providerId="ADAL" clId="{1F70CB7A-7E94-4E6B-B4D3-1F383BCBB8DA}" dt="2022-10-06T21:12:31.974" v="2142" actId="207"/>
          <ac:spMkLst>
            <pc:docMk/>
            <pc:sldMk cId="1581559291" sldId="265"/>
            <ac:spMk id="14336" creationId="{3F2BFA3C-8AA2-11D2-E39E-666620A05575}"/>
          </ac:spMkLst>
        </pc:spChg>
        <pc:spChg chg="mod">
          <ac:chgData name="Paul Frame" userId="ded3f5c5-00e7-408d-9358-fc292cfa5078" providerId="ADAL" clId="{1F70CB7A-7E94-4E6B-B4D3-1F383BCBB8DA}" dt="2022-10-06T21:12:31.974" v="2142" actId="207"/>
          <ac:spMkLst>
            <pc:docMk/>
            <pc:sldMk cId="1581559291" sldId="265"/>
            <ac:spMk id="14337" creationId="{C693B38C-23DE-4D65-1C6F-1935725167E6}"/>
          </ac:spMkLst>
        </pc:spChg>
        <pc:spChg chg="del">
          <ac:chgData name="Paul Frame" userId="ded3f5c5-00e7-408d-9358-fc292cfa5078" providerId="ADAL" clId="{1F70CB7A-7E94-4E6B-B4D3-1F383BCBB8DA}" dt="2022-10-06T21:02:08.322" v="2081" actId="478"/>
          <ac:spMkLst>
            <pc:docMk/>
            <pc:sldMk cId="1581559291" sldId="265"/>
            <ac:spMk id="14338"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39" creationId="{00000000-0000-0000-0000-000000000000}"/>
          </ac:spMkLst>
        </pc:spChg>
        <pc:spChg chg="add mod">
          <ac:chgData name="Paul Frame" userId="ded3f5c5-00e7-408d-9358-fc292cfa5078" providerId="ADAL" clId="{1F70CB7A-7E94-4E6B-B4D3-1F383BCBB8DA}" dt="2022-10-06T21:12:31.974" v="2142" actId="207"/>
          <ac:spMkLst>
            <pc:docMk/>
            <pc:sldMk cId="1581559291" sldId="265"/>
            <ac:spMk id="14340" creationId="{35DDEC6C-976D-2971-698D-2A45E3C8C05F}"/>
          </ac:spMkLst>
        </pc:spChg>
        <pc:spChg chg="add mod">
          <ac:chgData name="Paul Frame" userId="ded3f5c5-00e7-408d-9358-fc292cfa5078" providerId="ADAL" clId="{1F70CB7A-7E94-4E6B-B4D3-1F383BCBB8DA}" dt="2022-10-06T21:07:18.919" v="2131" actId="207"/>
          <ac:spMkLst>
            <pc:docMk/>
            <pc:sldMk cId="1581559291" sldId="265"/>
            <ac:spMk id="14341" creationId="{C9333800-C363-B477-17C2-E4E2BDE9F6F2}"/>
          </ac:spMkLst>
        </pc:spChg>
        <pc:spChg chg="add mod">
          <ac:chgData name="Paul Frame" userId="ded3f5c5-00e7-408d-9358-fc292cfa5078" providerId="ADAL" clId="{1F70CB7A-7E94-4E6B-B4D3-1F383BCBB8DA}" dt="2022-10-06T21:07:18.919" v="2131" actId="207"/>
          <ac:spMkLst>
            <pc:docMk/>
            <pc:sldMk cId="1581559291" sldId="265"/>
            <ac:spMk id="14342" creationId="{5211041E-D1E8-78CC-C201-91DCE7D5299F}"/>
          </ac:spMkLst>
        </pc:spChg>
        <pc:spChg chg="del">
          <ac:chgData name="Paul Frame" userId="ded3f5c5-00e7-408d-9358-fc292cfa5078" providerId="ADAL" clId="{1F70CB7A-7E94-4E6B-B4D3-1F383BCBB8DA}" dt="2022-10-06T21:02:08.322" v="2081" actId="478"/>
          <ac:spMkLst>
            <pc:docMk/>
            <pc:sldMk cId="1581559291" sldId="265"/>
            <ac:spMk id="14344"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45"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47"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48"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49"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50"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51"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52"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53"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54"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55"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56"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57"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58"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59"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60"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61"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62"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64"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65"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66"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67"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68"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69"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70"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71"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72"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73"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74"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76"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77"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78"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79"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80"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81"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83"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84"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86"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87"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88"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91"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92"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93"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94"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95"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96"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97"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98"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399"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00"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01"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02"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03"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04"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05"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06"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07"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08"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09"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10"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11"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12"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13"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14"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15"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16"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17"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18"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19"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20"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21"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22"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23"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25"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26" creationId="{00000000-0000-0000-0000-000000000000}"/>
          </ac:spMkLst>
        </pc:spChg>
        <pc:spChg chg="mod">
          <ac:chgData name="Paul Frame" userId="ded3f5c5-00e7-408d-9358-fc292cfa5078" providerId="ADAL" clId="{1F70CB7A-7E94-4E6B-B4D3-1F383BCBB8DA}" dt="2022-10-06T21:07:18.919" v="2131" actId="207"/>
          <ac:spMkLst>
            <pc:docMk/>
            <pc:sldMk cId="1581559291" sldId="265"/>
            <ac:spMk id="14427" creationId="{0D104CE6-018E-3D24-CA99-BB7B272A200D}"/>
          </ac:spMkLst>
        </pc:spChg>
        <pc:spChg chg="del">
          <ac:chgData name="Paul Frame" userId="ded3f5c5-00e7-408d-9358-fc292cfa5078" providerId="ADAL" clId="{1F70CB7A-7E94-4E6B-B4D3-1F383BCBB8DA}" dt="2022-10-06T21:02:08.322" v="2081" actId="478"/>
          <ac:spMkLst>
            <pc:docMk/>
            <pc:sldMk cId="1581559291" sldId="265"/>
            <ac:spMk id="14428"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29"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30"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31"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32"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33"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34"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35"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36"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37" creationId="{00000000-0000-0000-0000-000000000000}"/>
          </ac:spMkLst>
        </pc:spChg>
        <pc:spChg chg="mod">
          <ac:chgData name="Paul Frame" userId="ded3f5c5-00e7-408d-9358-fc292cfa5078" providerId="ADAL" clId="{1F70CB7A-7E94-4E6B-B4D3-1F383BCBB8DA}" dt="2022-10-06T21:07:18.919" v="2131" actId="207"/>
          <ac:spMkLst>
            <pc:docMk/>
            <pc:sldMk cId="1581559291" sldId="265"/>
            <ac:spMk id="14438" creationId="{A15ABEAA-EA14-81C3-969F-85115C03139B}"/>
          </ac:spMkLst>
        </pc:spChg>
        <pc:spChg chg="del">
          <ac:chgData name="Paul Frame" userId="ded3f5c5-00e7-408d-9358-fc292cfa5078" providerId="ADAL" clId="{1F70CB7A-7E94-4E6B-B4D3-1F383BCBB8DA}" dt="2022-10-06T21:02:08.322" v="2081" actId="478"/>
          <ac:spMkLst>
            <pc:docMk/>
            <pc:sldMk cId="1581559291" sldId="265"/>
            <ac:spMk id="14439"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40"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41"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42"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43"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44"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45"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46" creationId="{00000000-0000-0000-0000-000000000000}"/>
          </ac:spMkLst>
        </pc:spChg>
        <pc:spChg chg="mod">
          <ac:chgData name="Paul Frame" userId="ded3f5c5-00e7-408d-9358-fc292cfa5078" providerId="ADAL" clId="{1F70CB7A-7E94-4E6B-B4D3-1F383BCBB8DA}" dt="2022-10-06T21:07:18.919" v="2131" actId="207"/>
          <ac:spMkLst>
            <pc:docMk/>
            <pc:sldMk cId="1581559291" sldId="265"/>
            <ac:spMk id="14447" creationId="{FE4E88AA-C6C3-B94E-D55C-07DEA55B6C6C}"/>
          </ac:spMkLst>
        </pc:spChg>
        <pc:spChg chg="del">
          <ac:chgData name="Paul Frame" userId="ded3f5c5-00e7-408d-9358-fc292cfa5078" providerId="ADAL" clId="{1F70CB7A-7E94-4E6B-B4D3-1F383BCBB8DA}" dt="2022-10-06T21:01:47.650" v="2080" actId="478"/>
          <ac:spMkLst>
            <pc:docMk/>
            <pc:sldMk cId="1581559291" sldId="265"/>
            <ac:spMk id="14448"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49"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50"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51" creationId="{00000000-0000-0000-0000-000000000000}"/>
          </ac:spMkLst>
        </pc:spChg>
        <pc:spChg chg="del">
          <ac:chgData name="Paul Frame" userId="ded3f5c5-00e7-408d-9358-fc292cfa5078" providerId="ADAL" clId="{1F70CB7A-7E94-4E6B-B4D3-1F383BCBB8DA}" dt="2022-10-06T21:02:08.322" v="2081" actId="478"/>
          <ac:spMkLst>
            <pc:docMk/>
            <pc:sldMk cId="1581559291" sldId="265"/>
            <ac:spMk id="14452" creationId="{00000000-0000-0000-0000-000000000000}"/>
          </ac:spMkLst>
        </pc:spChg>
        <pc:spChg chg="del">
          <ac:chgData name="Paul Frame" userId="ded3f5c5-00e7-408d-9358-fc292cfa5078" providerId="ADAL" clId="{1F70CB7A-7E94-4E6B-B4D3-1F383BCBB8DA}" dt="2022-10-05T17:23:13.444" v="141" actId="478"/>
          <ac:spMkLst>
            <pc:docMk/>
            <pc:sldMk cId="1581559291" sldId="265"/>
            <ac:spMk id="14453" creationId="{00000000-0000-0000-0000-000000000000}"/>
          </ac:spMkLst>
        </pc:spChg>
        <pc:spChg chg="mod">
          <ac:chgData name="Paul Frame" userId="ded3f5c5-00e7-408d-9358-fc292cfa5078" providerId="ADAL" clId="{1F70CB7A-7E94-4E6B-B4D3-1F383BCBB8DA}" dt="2022-10-06T21:07:18.919" v="2131" actId="207"/>
          <ac:spMkLst>
            <pc:docMk/>
            <pc:sldMk cId="1581559291" sldId="265"/>
            <ac:spMk id="14453" creationId="{57CE4DFA-9D84-6C33-861B-F922BAC80F35}"/>
          </ac:spMkLst>
        </pc:spChg>
        <pc:spChg chg="add mod">
          <ac:chgData name="Paul Frame" userId="ded3f5c5-00e7-408d-9358-fc292cfa5078" providerId="ADAL" clId="{1F70CB7A-7E94-4E6B-B4D3-1F383BCBB8DA}" dt="2022-10-06T21:15:36.359" v="2148" actId="207"/>
          <ac:spMkLst>
            <pc:docMk/>
            <pc:sldMk cId="1581559291" sldId="265"/>
            <ac:spMk id="14454" creationId="{E8FCA801-AF56-5D67-109B-6C5011CB0C7C}"/>
          </ac:spMkLst>
        </pc:spChg>
        <pc:spChg chg="add mod">
          <ac:chgData name="Paul Frame" userId="ded3f5c5-00e7-408d-9358-fc292cfa5078" providerId="ADAL" clId="{1F70CB7A-7E94-4E6B-B4D3-1F383BCBB8DA}" dt="2022-10-06T21:16:25.292" v="2149" actId="207"/>
          <ac:spMkLst>
            <pc:docMk/>
            <pc:sldMk cId="1581559291" sldId="265"/>
            <ac:spMk id="14455" creationId="{AF8EB512-1C27-E087-EE12-44DD0C954FA3}"/>
          </ac:spMkLst>
        </pc:spChg>
        <pc:spChg chg="add mod">
          <ac:chgData name="Paul Frame" userId="ded3f5c5-00e7-408d-9358-fc292cfa5078" providerId="ADAL" clId="{1F70CB7A-7E94-4E6B-B4D3-1F383BCBB8DA}" dt="2022-10-06T21:02:28.543" v="2082"/>
          <ac:spMkLst>
            <pc:docMk/>
            <pc:sldMk cId="1581559291" sldId="265"/>
            <ac:spMk id="14456" creationId="{3F720F88-5E53-BCF7-C41B-08A733CC4561}"/>
          </ac:spMkLst>
        </pc:spChg>
        <pc:spChg chg="add mod">
          <ac:chgData name="Paul Frame" userId="ded3f5c5-00e7-408d-9358-fc292cfa5078" providerId="ADAL" clId="{1F70CB7A-7E94-4E6B-B4D3-1F383BCBB8DA}" dt="2022-10-06T21:02:28.543" v="2082"/>
          <ac:spMkLst>
            <pc:docMk/>
            <pc:sldMk cId="1581559291" sldId="265"/>
            <ac:spMk id="14458" creationId="{848336F0-93A9-7A2F-6C94-05A99C565245}"/>
          </ac:spMkLst>
        </pc:spChg>
        <pc:spChg chg="add mod">
          <ac:chgData name="Paul Frame" userId="ded3f5c5-00e7-408d-9358-fc292cfa5078" providerId="ADAL" clId="{1F70CB7A-7E94-4E6B-B4D3-1F383BCBB8DA}" dt="2022-10-06T21:16:25.292" v="2149" actId="207"/>
          <ac:spMkLst>
            <pc:docMk/>
            <pc:sldMk cId="1581559291" sldId="265"/>
            <ac:spMk id="14459" creationId="{2B745346-4506-BF92-05D6-94107FB4C5D5}"/>
          </ac:spMkLst>
        </pc:spChg>
        <pc:spChg chg="add mod">
          <ac:chgData name="Paul Frame" userId="ded3f5c5-00e7-408d-9358-fc292cfa5078" providerId="ADAL" clId="{1F70CB7A-7E94-4E6B-B4D3-1F383BCBB8DA}" dt="2022-10-06T21:02:28.543" v="2082"/>
          <ac:spMkLst>
            <pc:docMk/>
            <pc:sldMk cId="1581559291" sldId="265"/>
            <ac:spMk id="14483" creationId="{38F1CD03-D08D-F6A3-F233-DB410FEF849E}"/>
          </ac:spMkLst>
        </pc:spChg>
        <pc:spChg chg="add mod">
          <ac:chgData name="Paul Frame" userId="ded3f5c5-00e7-408d-9358-fc292cfa5078" providerId="ADAL" clId="{1F70CB7A-7E94-4E6B-B4D3-1F383BCBB8DA}" dt="2022-10-06T21:02:28.543" v="2082"/>
          <ac:spMkLst>
            <pc:docMk/>
            <pc:sldMk cId="1581559291" sldId="265"/>
            <ac:spMk id="14484" creationId="{5F22B4FE-1DE8-C915-7976-EAA111678A6D}"/>
          </ac:spMkLst>
        </pc:spChg>
        <pc:spChg chg="add mod">
          <ac:chgData name="Paul Frame" userId="ded3f5c5-00e7-408d-9358-fc292cfa5078" providerId="ADAL" clId="{1F70CB7A-7E94-4E6B-B4D3-1F383BCBB8DA}" dt="2022-10-06T21:02:28.543" v="2082"/>
          <ac:spMkLst>
            <pc:docMk/>
            <pc:sldMk cId="1581559291" sldId="265"/>
            <ac:spMk id="14485" creationId="{37B001AB-5769-C506-5DE2-07CF6268F3DB}"/>
          </ac:spMkLst>
        </pc:spChg>
        <pc:spChg chg="add mod">
          <ac:chgData name="Paul Frame" userId="ded3f5c5-00e7-408d-9358-fc292cfa5078" providerId="ADAL" clId="{1F70CB7A-7E94-4E6B-B4D3-1F383BCBB8DA}" dt="2022-10-06T21:15:36.359" v="2148" actId="207"/>
          <ac:spMkLst>
            <pc:docMk/>
            <pc:sldMk cId="1581559291" sldId="265"/>
            <ac:spMk id="14486" creationId="{66448FC0-8B06-A21E-BD5F-9C7BD1F9DD28}"/>
          </ac:spMkLst>
        </pc:spChg>
        <pc:spChg chg="add mod">
          <ac:chgData name="Paul Frame" userId="ded3f5c5-00e7-408d-9358-fc292cfa5078" providerId="ADAL" clId="{1F70CB7A-7E94-4E6B-B4D3-1F383BCBB8DA}" dt="2022-10-06T21:02:28.543" v="2082"/>
          <ac:spMkLst>
            <pc:docMk/>
            <pc:sldMk cId="1581559291" sldId="265"/>
            <ac:spMk id="14487" creationId="{D709651A-88CF-74DB-C252-3AA1472E3C4D}"/>
          </ac:spMkLst>
        </pc:spChg>
        <pc:spChg chg="add mod">
          <ac:chgData name="Paul Frame" userId="ded3f5c5-00e7-408d-9358-fc292cfa5078" providerId="ADAL" clId="{1F70CB7A-7E94-4E6B-B4D3-1F383BCBB8DA}" dt="2022-10-06T21:16:25.292" v="2149" actId="207"/>
          <ac:spMkLst>
            <pc:docMk/>
            <pc:sldMk cId="1581559291" sldId="265"/>
            <ac:spMk id="14488" creationId="{BD3EACFF-97CA-8729-0C74-583211E67526}"/>
          </ac:spMkLst>
        </pc:spChg>
        <pc:spChg chg="add mod">
          <ac:chgData name="Paul Frame" userId="ded3f5c5-00e7-408d-9358-fc292cfa5078" providerId="ADAL" clId="{1F70CB7A-7E94-4E6B-B4D3-1F383BCBB8DA}" dt="2022-10-06T21:12:31.974" v="2142" actId="207"/>
          <ac:spMkLst>
            <pc:docMk/>
            <pc:sldMk cId="1581559291" sldId="265"/>
            <ac:spMk id="14489" creationId="{B82BCA56-2E17-5311-9621-CD4EC05C41FC}"/>
          </ac:spMkLst>
        </pc:spChg>
        <pc:spChg chg="add mod">
          <ac:chgData name="Paul Frame" userId="ded3f5c5-00e7-408d-9358-fc292cfa5078" providerId="ADAL" clId="{1F70CB7A-7E94-4E6B-B4D3-1F383BCBB8DA}" dt="2022-10-06T21:04:14.408" v="2126" actId="14100"/>
          <ac:spMkLst>
            <pc:docMk/>
            <pc:sldMk cId="1581559291" sldId="265"/>
            <ac:spMk id="14490" creationId="{3FA88BD4-0E91-ED5B-9838-E12B7984D7AA}"/>
          </ac:spMkLst>
        </pc:spChg>
        <pc:spChg chg="add mod">
          <ac:chgData name="Paul Frame" userId="ded3f5c5-00e7-408d-9358-fc292cfa5078" providerId="ADAL" clId="{1F70CB7A-7E94-4E6B-B4D3-1F383BCBB8DA}" dt="2022-10-06T21:02:28.543" v="2082"/>
          <ac:spMkLst>
            <pc:docMk/>
            <pc:sldMk cId="1581559291" sldId="265"/>
            <ac:spMk id="14491" creationId="{BE663848-4D55-0A59-8E47-586B22698D99}"/>
          </ac:spMkLst>
        </pc:spChg>
        <pc:spChg chg="add mod">
          <ac:chgData name="Paul Frame" userId="ded3f5c5-00e7-408d-9358-fc292cfa5078" providerId="ADAL" clId="{1F70CB7A-7E94-4E6B-B4D3-1F383BCBB8DA}" dt="2022-10-06T21:03:49.754" v="2119" actId="20577"/>
          <ac:spMkLst>
            <pc:docMk/>
            <pc:sldMk cId="1581559291" sldId="265"/>
            <ac:spMk id="14492" creationId="{87AB9678-E06E-4232-A13A-555D2F30CCFA}"/>
          </ac:spMkLst>
        </pc:spChg>
        <pc:spChg chg="add mod">
          <ac:chgData name="Paul Frame" userId="ded3f5c5-00e7-408d-9358-fc292cfa5078" providerId="ADAL" clId="{1F70CB7A-7E94-4E6B-B4D3-1F383BCBB8DA}" dt="2022-10-06T21:12:31.974" v="2142" actId="207"/>
          <ac:spMkLst>
            <pc:docMk/>
            <pc:sldMk cId="1581559291" sldId="265"/>
            <ac:spMk id="14493" creationId="{2071817D-E778-3D6C-45A1-BD8397B8F673}"/>
          </ac:spMkLst>
        </pc:spChg>
        <pc:spChg chg="add del mod">
          <ac:chgData name="Paul Frame" userId="ded3f5c5-00e7-408d-9358-fc292cfa5078" providerId="ADAL" clId="{1F70CB7A-7E94-4E6B-B4D3-1F383BCBB8DA}" dt="2022-10-06T21:03:57.479" v="2120" actId="478"/>
          <ac:spMkLst>
            <pc:docMk/>
            <pc:sldMk cId="1581559291" sldId="265"/>
            <ac:spMk id="14494" creationId="{C2098A8D-7323-48B3-EE58-267CD61D4554}"/>
          </ac:spMkLst>
        </pc:spChg>
        <pc:spChg chg="add del mod">
          <ac:chgData name="Paul Frame" userId="ded3f5c5-00e7-408d-9358-fc292cfa5078" providerId="ADAL" clId="{1F70CB7A-7E94-4E6B-B4D3-1F383BCBB8DA}" dt="2022-10-06T21:03:57.479" v="2120" actId="478"/>
          <ac:spMkLst>
            <pc:docMk/>
            <pc:sldMk cId="1581559291" sldId="265"/>
            <ac:spMk id="14495" creationId="{1E199B30-4078-3465-E1FB-A4FAF0FB8E35}"/>
          </ac:spMkLst>
        </pc:spChg>
        <pc:spChg chg="add del mod">
          <ac:chgData name="Paul Frame" userId="ded3f5c5-00e7-408d-9358-fc292cfa5078" providerId="ADAL" clId="{1F70CB7A-7E94-4E6B-B4D3-1F383BCBB8DA}" dt="2022-10-06T21:03:57.479" v="2120" actId="478"/>
          <ac:spMkLst>
            <pc:docMk/>
            <pc:sldMk cId="1581559291" sldId="265"/>
            <ac:spMk id="14496" creationId="{C6C22576-A20A-EC96-A1CF-7FC1926326B3}"/>
          </ac:spMkLst>
        </pc:spChg>
        <pc:spChg chg="add del mod">
          <ac:chgData name="Paul Frame" userId="ded3f5c5-00e7-408d-9358-fc292cfa5078" providerId="ADAL" clId="{1F70CB7A-7E94-4E6B-B4D3-1F383BCBB8DA}" dt="2022-10-06T21:03:57.479" v="2120" actId="478"/>
          <ac:spMkLst>
            <pc:docMk/>
            <pc:sldMk cId="1581559291" sldId="265"/>
            <ac:spMk id="14497" creationId="{66E4D91D-C5AF-1710-7F15-1E769C0B27BC}"/>
          </ac:spMkLst>
        </pc:spChg>
        <pc:spChg chg="add mod">
          <ac:chgData name="Paul Frame" userId="ded3f5c5-00e7-408d-9358-fc292cfa5078" providerId="ADAL" clId="{1F70CB7A-7E94-4E6B-B4D3-1F383BCBB8DA}" dt="2022-10-06T21:02:28.543" v="2082"/>
          <ac:spMkLst>
            <pc:docMk/>
            <pc:sldMk cId="1581559291" sldId="265"/>
            <ac:spMk id="14498" creationId="{486A9870-289B-5D74-F324-C87C779517B8}"/>
          </ac:spMkLst>
        </pc:spChg>
        <pc:spChg chg="add mod">
          <ac:chgData name="Paul Frame" userId="ded3f5c5-00e7-408d-9358-fc292cfa5078" providerId="ADAL" clId="{1F70CB7A-7E94-4E6B-B4D3-1F383BCBB8DA}" dt="2022-10-06T21:02:28.543" v="2082"/>
          <ac:spMkLst>
            <pc:docMk/>
            <pc:sldMk cId="1581559291" sldId="265"/>
            <ac:spMk id="14499" creationId="{8BE66821-487E-54FF-E8EA-289E60DD0002}"/>
          </ac:spMkLst>
        </pc:spChg>
        <pc:spChg chg="add mod">
          <ac:chgData name="Paul Frame" userId="ded3f5c5-00e7-408d-9358-fc292cfa5078" providerId="ADAL" clId="{1F70CB7A-7E94-4E6B-B4D3-1F383BCBB8DA}" dt="2022-10-06T21:02:28.543" v="2082"/>
          <ac:spMkLst>
            <pc:docMk/>
            <pc:sldMk cId="1581559291" sldId="265"/>
            <ac:spMk id="14500" creationId="{420AE991-0D66-E3A2-0B99-5574E54F7EB4}"/>
          </ac:spMkLst>
        </pc:spChg>
        <pc:grpChg chg="del mod">
          <ac:chgData name="Paul Frame" userId="ded3f5c5-00e7-408d-9358-fc292cfa5078" providerId="ADAL" clId="{1F70CB7A-7E94-4E6B-B4D3-1F383BCBB8DA}" dt="2022-10-06T21:04:58.386" v="2129" actId="478"/>
          <ac:grpSpMkLst>
            <pc:docMk/>
            <pc:sldMk cId="1581559291" sldId="265"/>
            <ac:grpSpMk id="3" creationId="{00000000-0000-0000-0000-000000000000}"/>
          </ac:grpSpMkLst>
        </pc:grpChg>
        <pc:grpChg chg="del">
          <ac:chgData name="Paul Frame" userId="ded3f5c5-00e7-408d-9358-fc292cfa5078" providerId="ADAL" clId="{1F70CB7A-7E94-4E6B-B4D3-1F383BCBB8DA}" dt="2022-10-06T21:02:08.322" v="2081" actId="478"/>
          <ac:grpSpMkLst>
            <pc:docMk/>
            <pc:sldMk cId="1581559291" sldId="265"/>
            <ac:grpSpMk id="6" creationId="{00000000-0000-0000-0000-000000000000}"/>
          </ac:grpSpMkLst>
        </pc:grpChg>
        <pc:grpChg chg="add mod">
          <ac:chgData name="Paul Frame" userId="ded3f5c5-00e7-408d-9358-fc292cfa5078" providerId="ADAL" clId="{1F70CB7A-7E94-4E6B-B4D3-1F383BCBB8DA}" dt="2022-10-06T21:07:18.919" v="2131" actId="207"/>
          <ac:grpSpMkLst>
            <pc:docMk/>
            <pc:sldMk cId="1581559291" sldId="265"/>
            <ac:grpSpMk id="14" creationId="{B2CBA2B9-DA71-7FCF-4A3C-C6120558C945}"/>
          </ac:grpSpMkLst>
        </pc:grpChg>
        <pc:grpChg chg="add mod">
          <ac:chgData name="Paul Frame" userId="ded3f5c5-00e7-408d-9358-fc292cfa5078" providerId="ADAL" clId="{1F70CB7A-7E94-4E6B-B4D3-1F383BCBB8DA}" dt="2022-10-06T21:07:18.919" v="2131" actId="207"/>
          <ac:grpSpMkLst>
            <pc:docMk/>
            <pc:sldMk cId="1581559291" sldId="265"/>
            <ac:grpSpMk id="35" creationId="{BD119A9D-B584-55A5-B81E-F0BFD6B12555}"/>
          </ac:grpSpMkLst>
        </pc:grpChg>
        <pc:grpChg chg="add mod">
          <ac:chgData name="Paul Frame" userId="ded3f5c5-00e7-408d-9358-fc292cfa5078" providerId="ADAL" clId="{1F70CB7A-7E94-4E6B-B4D3-1F383BCBB8DA}" dt="2022-10-06T21:14:19.968" v="2147" actId="207"/>
          <ac:grpSpMkLst>
            <pc:docMk/>
            <pc:sldMk cId="1581559291" sldId="265"/>
            <ac:grpSpMk id="49" creationId="{2E4800F1-A375-DAF3-E50D-03F5F55B1867}"/>
          </ac:grpSpMkLst>
        </pc:grpChg>
        <pc:grpChg chg="add mod">
          <ac:chgData name="Paul Frame" userId="ded3f5c5-00e7-408d-9358-fc292cfa5078" providerId="ADAL" clId="{1F70CB7A-7E94-4E6B-B4D3-1F383BCBB8DA}" dt="2022-10-06T21:07:18.919" v="2131" actId="207"/>
          <ac:grpSpMkLst>
            <pc:docMk/>
            <pc:sldMk cId="1581559291" sldId="265"/>
            <ac:grpSpMk id="58" creationId="{E3F492DF-ABC6-C129-7FAB-57620E4D450B}"/>
          </ac:grpSpMkLst>
        </pc:grpChg>
        <pc:grpChg chg="add mod">
          <ac:chgData name="Paul Frame" userId="ded3f5c5-00e7-408d-9358-fc292cfa5078" providerId="ADAL" clId="{1F70CB7A-7E94-4E6B-B4D3-1F383BCBB8DA}" dt="2022-10-06T21:12:31.974" v="2142" actId="207"/>
          <ac:grpSpMkLst>
            <pc:docMk/>
            <pc:sldMk cId="1581559291" sldId="265"/>
            <ac:grpSpMk id="63" creationId="{A39D64C5-8B70-4DD9-D11B-4EACEF893F48}"/>
          </ac:grpSpMkLst>
        </pc:grpChg>
        <pc:grpChg chg="del mod">
          <ac:chgData name="Paul Frame" userId="ded3f5c5-00e7-408d-9358-fc292cfa5078" providerId="ADAL" clId="{1F70CB7A-7E94-4E6B-B4D3-1F383BCBB8DA}" dt="2022-10-06T21:04:30.249" v="2127" actId="478"/>
          <ac:grpSpMkLst>
            <pc:docMk/>
            <pc:sldMk cId="1581559291" sldId="265"/>
            <ac:grpSpMk id="145" creationId="{00000000-0000-0000-0000-000000000000}"/>
          </ac:grpSpMkLst>
        </pc:grpChg>
        <pc:grpChg chg="add mod">
          <ac:chgData name="Paul Frame" userId="ded3f5c5-00e7-408d-9358-fc292cfa5078" providerId="ADAL" clId="{1F70CB7A-7E94-4E6B-B4D3-1F383BCBB8DA}" dt="2022-10-06T21:12:56.208" v="2145" actId="207"/>
          <ac:grpSpMkLst>
            <pc:docMk/>
            <pc:sldMk cId="1581559291" sldId="265"/>
            <ac:grpSpMk id="163" creationId="{72829258-81F1-C8E5-226A-79BA10A2D8A2}"/>
          </ac:grpSpMkLst>
        </pc:grpChg>
        <pc:grpChg chg="mod">
          <ac:chgData name="Paul Frame" userId="ded3f5c5-00e7-408d-9358-fc292cfa5078" providerId="ADAL" clId="{1F70CB7A-7E94-4E6B-B4D3-1F383BCBB8DA}" dt="2022-10-06T21:12:56.208" v="2145" actId="207"/>
          <ac:grpSpMkLst>
            <pc:docMk/>
            <pc:sldMk cId="1581559291" sldId="265"/>
            <ac:grpSpMk id="164" creationId="{F91908C0-B3BB-5C67-4FA2-94A7DDA0E6C7}"/>
          </ac:grpSpMkLst>
        </pc:grpChg>
        <pc:grpChg chg="del">
          <ac:chgData name="Paul Frame" userId="ded3f5c5-00e7-408d-9358-fc292cfa5078" providerId="ADAL" clId="{1F70CB7A-7E94-4E6B-B4D3-1F383BCBB8DA}" dt="2022-10-06T21:02:08.322" v="2081" actId="478"/>
          <ac:grpSpMkLst>
            <pc:docMk/>
            <pc:sldMk cId="1581559291" sldId="265"/>
            <ac:grpSpMk id="14343" creationId="{00000000-0000-0000-0000-000000000000}"/>
          </ac:grpSpMkLst>
        </pc:grpChg>
        <pc:grpChg chg="add mod">
          <ac:chgData name="Paul Frame" userId="ded3f5c5-00e7-408d-9358-fc292cfa5078" providerId="ADAL" clId="{1F70CB7A-7E94-4E6B-B4D3-1F383BCBB8DA}" dt="2022-10-06T21:07:18.919" v="2131" actId="207"/>
          <ac:grpSpMkLst>
            <pc:docMk/>
            <pc:sldMk cId="1581559291" sldId="265"/>
            <ac:grpSpMk id="14346" creationId="{BFFFE4C2-CF1B-62A9-FE84-BB0B8A9CEC02}"/>
          </ac:grpSpMkLst>
        </pc:grpChg>
        <pc:grpChg chg="del">
          <ac:chgData name="Paul Frame" userId="ded3f5c5-00e7-408d-9358-fc292cfa5078" providerId="ADAL" clId="{1F70CB7A-7E94-4E6B-B4D3-1F383BCBB8DA}" dt="2022-10-06T21:02:08.322" v="2081" actId="478"/>
          <ac:grpSpMkLst>
            <pc:docMk/>
            <pc:sldMk cId="1581559291" sldId="265"/>
            <ac:grpSpMk id="14363" creationId="{00000000-0000-0000-0000-000000000000}"/>
          </ac:grpSpMkLst>
        </pc:grpChg>
        <pc:grpChg chg="del">
          <ac:chgData name="Paul Frame" userId="ded3f5c5-00e7-408d-9358-fc292cfa5078" providerId="ADAL" clId="{1F70CB7A-7E94-4E6B-B4D3-1F383BCBB8DA}" dt="2022-10-06T21:02:08.322" v="2081" actId="478"/>
          <ac:grpSpMkLst>
            <pc:docMk/>
            <pc:sldMk cId="1581559291" sldId="265"/>
            <ac:grpSpMk id="14375" creationId="{00000000-0000-0000-0000-000000000000}"/>
          </ac:grpSpMkLst>
        </pc:grpChg>
        <pc:grpChg chg="del">
          <ac:chgData name="Paul Frame" userId="ded3f5c5-00e7-408d-9358-fc292cfa5078" providerId="ADAL" clId="{1F70CB7A-7E94-4E6B-B4D3-1F383BCBB8DA}" dt="2022-10-06T21:02:08.322" v="2081" actId="478"/>
          <ac:grpSpMkLst>
            <pc:docMk/>
            <pc:sldMk cId="1581559291" sldId="265"/>
            <ac:grpSpMk id="14382" creationId="{00000000-0000-0000-0000-000000000000}"/>
          </ac:grpSpMkLst>
        </pc:grpChg>
        <pc:grpChg chg="del">
          <ac:chgData name="Paul Frame" userId="ded3f5c5-00e7-408d-9358-fc292cfa5078" providerId="ADAL" clId="{1F70CB7A-7E94-4E6B-B4D3-1F383BCBB8DA}" dt="2022-10-06T21:02:08.322" v="2081" actId="478"/>
          <ac:grpSpMkLst>
            <pc:docMk/>
            <pc:sldMk cId="1581559291" sldId="265"/>
            <ac:grpSpMk id="14385" creationId="{00000000-0000-0000-0000-000000000000}"/>
          </ac:grpSpMkLst>
        </pc:grpChg>
        <pc:grpChg chg="del">
          <ac:chgData name="Paul Frame" userId="ded3f5c5-00e7-408d-9358-fc292cfa5078" providerId="ADAL" clId="{1F70CB7A-7E94-4E6B-B4D3-1F383BCBB8DA}" dt="2022-10-06T21:02:08.322" v="2081" actId="478"/>
          <ac:grpSpMkLst>
            <pc:docMk/>
            <pc:sldMk cId="1581559291" sldId="265"/>
            <ac:grpSpMk id="14389" creationId="{00000000-0000-0000-0000-000000000000}"/>
          </ac:grpSpMkLst>
        </pc:grpChg>
      </pc:sldChg>
      <pc:sldChg chg="add ord">
        <pc:chgData name="Paul Frame" userId="ded3f5c5-00e7-408d-9358-fc292cfa5078" providerId="ADAL" clId="{1F70CB7A-7E94-4E6B-B4D3-1F383BCBB8DA}" dt="2022-10-20T16:46:11.294" v="2678"/>
        <pc:sldMkLst>
          <pc:docMk/>
          <pc:sldMk cId="1729158128" sldId="266"/>
        </pc:sldMkLst>
      </pc:sldChg>
      <pc:sldChg chg="addSp modSp add mod">
        <pc:chgData name="Paul Frame" userId="ded3f5c5-00e7-408d-9358-fc292cfa5078" providerId="ADAL" clId="{1F70CB7A-7E94-4E6B-B4D3-1F383BCBB8DA}" dt="2022-10-20T16:59:30.027" v="2806" actId="122"/>
        <pc:sldMkLst>
          <pc:docMk/>
          <pc:sldMk cId="1203555793" sldId="267"/>
        </pc:sldMkLst>
        <pc:spChg chg="mod">
          <ac:chgData name="Paul Frame" userId="ded3f5c5-00e7-408d-9358-fc292cfa5078" providerId="ADAL" clId="{1F70CB7A-7E94-4E6B-B4D3-1F383BCBB8DA}" dt="2022-10-20T16:45:50.118" v="2676"/>
          <ac:spMkLst>
            <pc:docMk/>
            <pc:sldMk cId="1203555793" sldId="267"/>
            <ac:spMk id="32" creationId="{6559D311-18BA-1270-3A4F-1AA4B5C8C4F4}"/>
          </ac:spMkLst>
        </pc:spChg>
        <pc:spChg chg="mod">
          <ac:chgData name="Paul Frame" userId="ded3f5c5-00e7-408d-9358-fc292cfa5078" providerId="ADAL" clId="{1F70CB7A-7E94-4E6B-B4D3-1F383BCBB8DA}" dt="2022-10-20T16:45:31.412" v="2675" actId="20577"/>
          <ac:spMkLst>
            <pc:docMk/>
            <pc:sldMk cId="1203555793" sldId="267"/>
            <ac:spMk id="34" creationId="{8B5665C0-510D-8A00-CE80-AC4715069110}"/>
          </ac:spMkLst>
        </pc:spChg>
        <pc:spChg chg="mod">
          <ac:chgData name="Paul Frame" userId="ded3f5c5-00e7-408d-9358-fc292cfa5078" providerId="ADAL" clId="{1F70CB7A-7E94-4E6B-B4D3-1F383BCBB8DA}" dt="2022-10-20T16:56:25.149" v="2766" actId="20577"/>
          <ac:spMkLst>
            <pc:docMk/>
            <pc:sldMk cId="1203555793" sldId="267"/>
            <ac:spMk id="35" creationId="{4B59F144-E838-69B2-AC23-8BBA3AE28F94}"/>
          </ac:spMkLst>
        </pc:spChg>
        <pc:graphicFrameChg chg="add mod modGraphic">
          <ac:chgData name="Paul Frame" userId="ded3f5c5-00e7-408d-9358-fc292cfa5078" providerId="ADAL" clId="{1F70CB7A-7E94-4E6B-B4D3-1F383BCBB8DA}" dt="2022-10-20T16:59:30.027" v="2806" actId="122"/>
          <ac:graphicFrameMkLst>
            <pc:docMk/>
            <pc:sldMk cId="1203555793" sldId="267"/>
            <ac:graphicFrameMk id="2" creationId="{4DBEB3D6-4A02-D240-175A-A8EA887DF888}"/>
          </ac:graphicFrameMkLst>
        </pc:graphicFrameChg>
      </pc:sldChg>
      <pc:sldMasterChg chg="modSldLayout">
        <pc:chgData name="Paul Frame" userId="ded3f5c5-00e7-408d-9358-fc292cfa5078" providerId="ADAL" clId="{1F70CB7A-7E94-4E6B-B4D3-1F383BCBB8DA}" dt="2022-10-05T17:39:29.626" v="323" actId="14100"/>
        <pc:sldMasterMkLst>
          <pc:docMk/>
          <pc:sldMasterMk cId="670929240" sldId="2147483648"/>
        </pc:sldMasterMkLst>
        <pc:sldLayoutChg chg="addSp delSp modSp mod">
          <pc:chgData name="Paul Frame" userId="ded3f5c5-00e7-408d-9358-fc292cfa5078" providerId="ADAL" clId="{1F70CB7A-7E94-4E6B-B4D3-1F383BCBB8DA}" dt="2022-10-05T17:39:29.626" v="323" actId="14100"/>
          <pc:sldLayoutMkLst>
            <pc:docMk/>
            <pc:sldMasterMk cId="670929240" sldId="2147483648"/>
            <pc:sldLayoutMk cId="1013881173" sldId="2147483649"/>
          </pc:sldLayoutMkLst>
          <pc:spChg chg="del">
            <ac:chgData name="Paul Frame" userId="ded3f5c5-00e7-408d-9358-fc292cfa5078" providerId="ADAL" clId="{1F70CB7A-7E94-4E6B-B4D3-1F383BCBB8DA}" dt="2022-10-05T17:35:30.187" v="287" actId="478"/>
            <ac:spMkLst>
              <pc:docMk/>
              <pc:sldMasterMk cId="670929240" sldId="2147483648"/>
              <pc:sldLayoutMk cId="1013881173" sldId="2147483649"/>
              <ac:spMk id="2" creationId="{00000000-0000-0000-0000-000000000000}"/>
            </ac:spMkLst>
          </pc:spChg>
          <pc:spChg chg="del">
            <ac:chgData name="Paul Frame" userId="ded3f5c5-00e7-408d-9358-fc292cfa5078" providerId="ADAL" clId="{1F70CB7A-7E94-4E6B-B4D3-1F383BCBB8DA}" dt="2022-10-05T17:35:31.884" v="288" actId="478"/>
            <ac:spMkLst>
              <pc:docMk/>
              <pc:sldMasterMk cId="670929240" sldId="2147483648"/>
              <pc:sldLayoutMk cId="1013881173" sldId="2147483649"/>
              <ac:spMk id="3" creationId="{00000000-0000-0000-0000-000000000000}"/>
            </ac:spMkLst>
          </pc:spChg>
          <pc:spChg chg="del">
            <ac:chgData name="Paul Frame" userId="ded3f5c5-00e7-408d-9358-fc292cfa5078" providerId="ADAL" clId="{1F70CB7A-7E94-4E6B-B4D3-1F383BCBB8DA}" dt="2022-10-05T17:35:33.954" v="289" actId="478"/>
            <ac:spMkLst>
              <pc:docMk/>
              <pc:sldMasterMk cId="670929240" sldId="2147483648"/>
              <pc:sldLayoutMk cId="1013881173" sldId="2147483649"/>
              <ac:spMk id="4" creationId="{00000000-0000-0000-0000-000000000000}"/>
            </ac:spMkLst>
          </pc:spChg>
          <pc:spChg chg="del">
            <ac:chgData name="Paul Frame" userId="ded3f5c5-00e7-408d-9358-fc292cfa5078" providerId="ADAL" clId="{1F70CB7A-7E94-4E6B-B4D3-1F383BCBB8DA}" dt="2022-10-05T17:35:34.825" v="290" actId="478"/>
            <ac:spMkLst>
              <pc:docMk/>
              <pc:sldMasterMk cId="670929240" sldId="2147483648"/>
              <pc:sldLayoutMk cId="1013881173" sldId="2147483649"/>
              <ac:spMk id="5" creationId="{00000000-0000-0000-0000-000000000000}"/>
            </ac:spMkLst>
          </pc:spChg>
          <pc:spChg chg="del">
            <ac:chgData name="Paul Frame" userId="ded3f5c5-00e7-408d-9358-fc292cfa5078" providerId="ADAL" clId="{1F70CB7A-7E94-4E6B-B4D3-1F383BCBB8DA}" dt="2022-10-05T17:35:36.379" v="291" actId="478"/>
            <ac:spMkLst>
              <pc:docMk/>
              <pc:sldMasterMk cId="670929240" sldId="2147483648"/>
              <pc:sldLayoutMk cId="1013881173" sldId="2147483649"/>
              <ac:spMk id="6" creationId="{00000000-0000-0000-0000-000000000000}"/>
            </ac:spMkLst>
          </pc:spChg>
          <pc:spChg chg="add mod">
            <ac:chgData name="Paul Frame" userId="ded3f5c5-00e7-408d-9358-fc292cfa5078" providerId="ADAL" clId="{1F70CB7A-7E94-4E6B-B4D3-1F383BCBB8DA}" dt="2022-10-05T17:39:29.626" v="323" actId="14100"/>
            <ac:spMkLst>
              <pc:docMk/>
              <pc:sldMasterMk cId="670929240" sldId="2147483648"/>
              <pc:sldLayoutMk cId="1013881173" sldId="2147483649"/>
              <ac:spMk id="8" creationId="{5FCACDCB-41D0-6057-AB53-8C9FA867AB63}"/>
            </ac:spMkLst>
          </pc:spChg>
          <pc:picChg chg="add mod">
            <ac:chgData name="Paul Frame" userId="ded3f5c5-00e7-408d-9358-fc292cfa5078" providerId="ADAL" clId="{1F70CB7A-7E94-4E6B-B4D3-1F383BCBB8DA}" dt="2022-10-05T17:35:38.364" v="292"/>
            <ac:picMkLst>
              <pc:docMk/>
              <pc:sldMasterMk cId="670929240" sldId="2147483648"/>
              <pc:sldLayoutMk cId="1013881173" sldId="2147483649"/>
              <ac:picMk id="7" creationId="{0726BDBD-8278-CDCD-9BDD-AC1E9A86AC09}"/>
            </ac:picMkLst>
          </pc:picChg>
          <pc:cxnChg chg="add mod">
            <ac:chgData name="Paul Frame" userId="ded3f5c5-00e7-408d-9358-fc292cfa5078" providerId="ADAL" clId="{1F70CB7A-7E94-4E6B-B4D3-1F383BCBB8DA}" dt="2022-10-05T17:35:38.364" v="292"/>
            <ac:cxnSpMkLst>
              <pc:docMk/>
              <pc:sldMasterMk cId="670929240" sldId="2147483648"/>
              <pc:sldLayoutMk cId="1013881173" sldId="2147483649"/>
              <ac:cxnSpMk id="9" creationId="{4A2438CD-4D0E-0521-42FC-B40440B94E30}"/>
            </ac:cxnSpMkLst>
          </pc:cxnChg>
        </pc:sldLayoutChg>
        <pc:sldLayoutChg chg="addSp delSp modSp mod">
          <pc:chgData name="Paul Frame" userId="ded3f5c5-00e7-408d-9358-fc292cfa5078" providerId="ADAL" clId="{1F70CB7A-7E94-4E6B-B4D3-1F383BCBB8DA}" dt="2022-10-05T17:39:13.876" v="322" actId="14100"/>
          <pc:sldLayoutMkLst>
            <pc:docMk/>
            <pc:sldMasterMk cId="670929240" sldId="2147483648"/>
            <pc:sldLayoutMk cId="749928920" sldId="2147483655"/>
          </pc:sldLayoutMkLst>
          <pc:spChg chg="del">
            <ac:chgData name="Paul Frame" userId="ded3f5c5-00e7-408d-9358-fc292cfa5078" providerId="ADAL" clId="{1F70CB7A-7E94-4E6B-B4D3-1F383BCBB8DA}" dt="2022-10-05T17:35:05.524" v="283" actId="478"/>
            <ac:spMkLst>
              <pc:docMk/>
              <pc:sldMasterMk cId="670929240" sldId="2147483648"/>
              <pc:sldLayoutMk cId="749928920" sldId="2147483655"/>
              <ac:spMk id="2" creationId="{00000000-0000-0000-0000-000000000000}"/>
            </ac:spMkLst>
          </pc:spChg>
          <pc:spChg chg="del">
            <ac:chgData name="Paul Frame" userId="ded3f5c5-00e7-408d-9358-fc292cfa5078" providerId="ADAL" clId="{1F70CB7A-7E94-4E6B-B4D3-1F383BCBB8DA}" dt="2022-10-05T17:35:07.247" v="284" actId="478"/>
            <ac:spMkLst>
              <pc:docMk/>
              <pc:sldMasterMk cId="670929240" sldId="2147483648"/>
              <pc:sldLayoutMk cId="749928920" sldId="2147483655"/>
              <ac:spMk id="3" creationId="{00000000-0000-0000-0000-000000000000}"/>
            </ac:spMkLst>
          </pc:spChg>
          <pc:spChg chg="del">
            <ac:chgData name="Paul Frame" userId="ded3f5c5-00e7-408d-9358-fc292cfa5078" providerId="ADAL" clId="{1F70CB7A-7E94-4E6B-B4D3-1F383BCBB8DA}" dt="2022-10-05T17:35:08.591" v="285" actId="478"/>
            <ac:spMkLst>
              <pc:docMk/>
              <pc:sldMasterMk cId="670929240" sldId="2147483648"/>
              <pc:sldLayoutMk cId="749928920" sldId="2147483655"/>
              <ac:spMk id="4" creationId="{00000000-0000-0000-0000-000000000000}"/>
            </ac:spMkLst>
          </pc:spChg>
          <pc:spChg chg="add mod">
            <ac:chgData name="Paul Frame" userId="ded3f5c5-00e7-408d-9358-fc292cfa5078" providerId="ADAL" clId="{1F70CB7A-7E94-4E6B-B4D3-1F383BCBB8DA}" dt="2022-10-05T17:39:13.876" v="322" actId="14100"/>
            <ac:spMkLst>
              <pc:docMk/>
              <pc:sldMasterMk cId="670929240" sldId="2147483648"/>
              <pc:sldLayoutMk cId="749928920" sldId="2147483655"/>
              <ac:spMk id="6" creationId="{853BF4F8-37BA-688E-5D4E-4F556D3A40E0}"/>
            </ac:spMkLst>
          </pc:spChg>
          <pc:picChg chg="add mod">
            <ac:chgData name="Paul Frame" userId="ded3f5c5-00e7-408d-9358-fc292cfa5078" providerId="ADAL" clId="{1F70CB7A-7E94-4E6B-B4D3-1F383BCBB8DA}" dt="2022-10-05T17:35:10.841" v="286"/>
            <ac:picMkLst>
              <pc:docMk/>
              <pc:sldMasterMk cId="670929240" sldId="2147483648"/>
              <pc:sldLayoutMk cId="749928920" sldId="2147483655"/>
              <ac:picMk id="5" creationId="{7CB6C1F0-79FB-81FD-3680-393BEA6FB2ED}"/>
            </ac:picMkLst>
          </pc:picChg>
          <pc:cxnChg chg="add mod">
            <ac:chgData name="Paul Frame" userId="ded3f5c5-00e7-408d-9358-fc292cfa5078" providerId="ADAL" clId="{1F70CB7A-7E94-4E6B-B4D3-1F383BCBB8DA}" dt="2022-10-05T17:35:10.841" v="286"/>
            <ac:cxnSpMkLst>
              <pc:docMk/>
              <pc:sldMasterMk cId="670929240" sldId="2147483648"/>
              <pc:sldLayoutMk cId="749928920" sldId="2147483655"/>
              <ac:cxnSpMk id="7" creationId="{A4504C1C-29DA-9519-90E5-36E08FB702CD}"/>
            </ac:cxnSpMkLst>
          </pc:cxnChg>
        </pc:sldLayoutChg>
      </pc:sldMasterChg>
      <pc:sldMasterChg chg="modSldLayout">
        <pc:chgData name="Paul Frame" userId="ded3f5c5-00e7-408d-9358-fc292cfa5078" providerId="ADAL" clId="{1F70CB7A-7E94-4E6B-B4D3-1F383BCBB8DA}" dt="2022-10-20T18:14:01.252" v="2809" actId="20577"/>
        <pc:sldMasterMkLst>
          <pc:docMk/>
          <pc:sldMasterMk cId="2284608926" sldId="2147483660"/>
        </pc:sldMasterMkLst>
        <pc:sldLayoutChg chg="modSp mod">
          <pc:chgData name="Paul Frame" userId="ded3f5c5-00e7-408d-9358-fc292cfa5078" providerId="ADAL" clId="{1F70CB7A-7E94-4E6B-B4D3-1F383BCBB8DA}" dt="2022-10-20T18:14:01.252" v="2809" actId="20577"/>
          <pc:sldLayoutMkLst>
            <pc:docMk/>
            <pc:sldMasterMk cId="2284608926" sldId="2147483660"/>
            <pc:sldLayoutMk cId="3024113862" sldId="2147483661"/>
          </pc:sldLayoutMkLst>
          <pc:spChg chg="mod">
            <ac:chgData name="Paul Frame" userId="ded3f5c5-00e7-408d-9358-fc292cfa5078" providerId="ADAL" clId="{1F70CB7A-7E94-4E6B-B4D3-1F383BCBB8DA}" dt="2022-10-20T18:14:01.252" v="2809" actId="20577"/>
            <ac:spMkLst>
              <pc:docMk/>
              <pc:sldMasterMk cId="2284608926" sldId="2147483660"/>
              <pc:sldLayoutMk cId="3024113862" sldId="2147483661"/>
              <ac:spMk id="2" creationId="{00000000-0000-0000-0000-000000000000}"/>
            </ac:spMkLst>
          </pc:spChg>
        </pc:sldLayoutChg>
        <pc:sldLayoutChg chg="modSp mod">
          <pc:chgData name="Paul Frame" userId="ded3f5c5-00e7-408d-9358-fc292cfa5078" providerId="ADAL" clId="{1F70CB7A-7E94-4E6B-B4D3-1F383BCBB8DA}" dt="2022-10-06T21:40:43.067" v="2490" actId="20577"/>
          <pc:sldLayoutMkLst>
            <pc:docMk/>
            <pc:sldMasterMk cId="2284608926" sldId="2147483660"/>
            <pc:sldLayoutMk cId="4054870002" sldId="2147483662"/>
          </pc:sldLayoutMkLst>
          <pc:spChg chg="mod">
            <ac:chgData name="Paul Frame" userId="ded3f5c5-00e7-408d-9358-fc292cfa5078" providerId="ADAL" clId="{1F70CB7A-7E94-4E6B-B4D3-1F383BCBB8DA}" dt="2022-10-06T21:40:43.067" v="2490" actId="20577"/>
            <ac:spMkLst>
              <pc:docMk/>
              <pc:sldMasterMk cId="2284608926" sldId="2147483660"/>
              <pc:sldLayoutMk cId="4054870002" sldId="2147483662"/>
              <ac:spMk id="3" creationId="{2C11E088-9905-EC12-5BA0-DA4B3F5141B2}"/>
            </ac:spMkLst>
          </pc:spChg>
        </pc:sldLayoutChg>
        <pc:sldLayoutChg chg="modSp mod">
          <pc:chgData name="Paul Frame" userId="ded3f5c5-00e7-408d-9358-fc292cfa5078" providerId="ADAL" clId="{1F70CB7A-7E94-4E6B-B4D3-1F383BCBB8DA}" dt="2022-10-06T21:40:56.099" v="2493" actId="20577"/>
          <pc:sldLayoutMkLst>
            <pc:docMk/>
            <pc:sldMasterMk cId="2284608926" sldId="2147483660"/>
            <pc:sldLayoutMk cId="3976100717" sldId="2147483663"/>
          </pc:sldLayoutMkLst>
          <pc:spChg chg="mod">
            <ac:chgData name="Paul Frame" userId="ded3f5c5-00e7-408d-9358-fc292cfa5078" providerId="ADAL" clId="{1F70CB7A-7E94-4E6B-B4D3-1F383BCBB8DA}" dt="2022-10-06T21:40:56.099" v="2493" actId="20577"/>
            <ac:spMkLst>
              <pc:docMk/>
              <pc:sldMasterMk cId="2284608926" sldId="2147483660"/>
              <pc:sldLayoutMk cId="3976100717" sldId="2147483663"/>
              <ac:spMk id="8" creationId="{5FCACDCB-41D0-6057-AB53-8C9FA867AB63}"/>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21562500000000001"/>
          <c:w val="1"/>
          <c:h val="0.70477066929133858"/>
        </c:manualLayout>
      </c:layout>
      <c:barChart>
        <c:barDir val="col"/>
        <c:grouping val="clustered"/>
        <c:varyColors val="0"/>
        <c:ser>
          <c:idx val="0"/>
          <c:order val="0"/>
          <c:tx>
            <c:strRef>
              <c:f>Sheet1!$B$1</c:f>
              <c:strCache>
                <c:ptCount val="1"/>
                <c:pt idx="0">
                  <c:v>Direct federal enforcement</c:v>
                </c:pt>
              </c:strCache>
            </c:strRef>
          </c:tx>
          <c:spPr>
            <a:solidFill>
              <a:schemeClr val="bg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Suisse Int'l" panose="020B0504000000000000" pitchFamily="34" charset="-78"/>
                    <a:ea typeface="+mn-ea"/>
                    <a:cs typeface="Suisse Int'l" panose="020B0504000000000000" pitchFamily="34" charset="-78"/>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Enforcement for insurers</c:v>
                </c:pt>
                <c:pt idx="1">
                  <c:v>Enforcement for providers and facilities</c:v>
                </c:pt>
              </c:strCache>
            </c:strRef>
          </c:cat>
          <c:val>
            <c:numRef>
              <c:f>Sheet1!$B$2:$B$3</c:f>
              <c:numCache>
                <c:formatCode>General</c:formatCode>
                <c:ptCount val="2"/>
                <c:pt idx="0">
                  <c:v>8</c:v>
                </c:pt>
                <c:pt idx="1">
                  <c:v>18</c:v>
                </c:pt>
              </c:numCache>
            </c:numRef>
          </c:val>
          <c:extLst>
            <c:ext xmlns:c16="http://schemas.microsoft.com/office/drawing/2014/chart" uri="{C3380CC4-5D6E-409C-BE32-E72D297353CC}">
              <c16:uniqueId val="{00000000-9307-AD4E-8ED1-9D6B35933556}"/>
            </c:ext>
          </c:extLst>
        </c:ser>
        <c:ser>
          <c:idx val="1"/>
          <c:order val="1"/>
          <c:tx>
            <c:strRef>
              <c:f>Sheet1!$C$1</c:f>
              <c:strCache>
                <c:ptCount val="1"/>
                <c:pt idx="0">
                  <c:v>Direct state enforcement</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Suisse Int'l" panose="020B0504000000000000" pitchFamily="34" charset="-78"/>
                    <a:ea typeface="+mn-ea"/>
                    <a:cs typeface="Suisse Int'l" panose="020B0504000000000000" pitchFamily="34" charset="-78"/>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Enforcement for insurers</c:v>
                </c:pt>
                <c:pt idx="1">
                  <c:v>Enforcement for providers and facilities</c:v>
                </c:pt>
              </c:strCache>
            </c:strRef>
          </c:cat>
          <c:val>
            <c:numRef>
              <c:f>Sheet1!$C$2:$C$3</c:f>
              <c:numCache>
                <c:formatCode>General</c:formatCode>
                <c:ptCount val="2"/>
                <c:pt idx="0">
                  <c:v>16</c:v>
                </c:pt>
                <c:pt idx="1">
                  <c:v>5</c:v>
                </c:pt>
              </c:numCache>
            </c:numRef>
          </c:val>
          <c:extLst>
            <c:ext xmlns:c16="http://schemas.microsoft.com/office/drawing/2014/chart" uri="{C3380CC4-5D6E-409C-BE32-E72D297353CC}">
              <c16:uniqueId val="{00000001-9307-AD4E-8ED1-9D6B35933556}"/>
            </c:ext>
          </c:extLst>
        </c:ser>
        <c:ser>
          <c:idx val="2"/>
          <c:order val="2"/>
          <c:tx>
            <c:strRef>
              <c:f>Sheet1!$D$1</c:f>
              <c:strCache>
                <c:ptCount val="1"/>
                <c:pt idx="0">
                  <c:v>Shared state and federal enforcement</c:v>
                </c:pt>
              </c:strCache>
            </c:strRef>
          </c:tx>
          <c:spPr>
            <a:solidFill>
              <a:schemeClr val="accent3">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Suisse Int'l" panose="020B0504000000000000" pitchFamily="34" charset="-78"/>
                    <a:ea typeface="+mn-ea"/>
                    <a:cs typeface="Suisse Int'l" panose="020B0504000000000000" pitchFamily="34" charset="-78"/>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Enforcement for insurers</c:v>
                </c:pt>
                <c:pt idx="1">
                  <c:v>Enforcement for providers and facilities</c:v>
                </c:pt>
              </c:strCache>
            </c:strRef>
          </c:cat>
          <c:val>
            <c:numRef>
              <c:f>Sheet1!$D$2:$D$3</c:f>
              <c:numCache>
                <c:formatCode>General</c:formatCode>
                <c:ptCount val="2"/>
                <c:pt idx="0">
                  <c:v>26</c:v>
                </c:pt>
                <c:pt idx="1">
                  <c:v>27</c:v>
                </c:pt>
              </c:numCache>
            </c:numRef>
          </c:val>
          <c:extLst>
            <c:ext xmlns:c16="http://schemas.microsoft.com/office/drawing/2014/chart" uri="{C3380CC4-5D6E-409C-BE32-E72D297353CC}">
              <c16:uniqueId val="{00000002-9307-AD4E-8ED1-9D6B35933556}"/>
            </c:ext>
          </c:extLst>
        </c:ser>
        <c:dLbls>
          <c:showLegendKey val="0"/>
          <c:showVal val="0"/>
          <c:showCatName val="0"/>
          <c:showSerName val="0"/>
          <c:showPercent val="0"/>
          <c:showBubbleSize val="0"/>
        </c:dLbls>
        <c:gapWidth val="150"/>
        <c:axId val="277966287"/>
        <c:axId val="277259535"/>
      </c:barChart>
      <c:catAx>
        <c:axId val="27796628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Suisse Int'l" panose="020B0504000000000000" pitchFamily="34" charset="-78"/>
                <a:ea typeface="+mn-ea"/>
                <a:cs typeface="Suisse Int'l" panose="020B0504000000000000" pitchFamily="34" charset="-78"/>
              </a:defRPr>
            </a:pPr>
            <a:endParaRPr lang="en-US"/>
          </a:p>
        </c:txPr>
        <c:crossAx val="277259535"/>
        <c:crosses val="autoZero"/>
        <c:auto val="1"/>
        <c:lblAlgn val="ctr"/>
        <c:lblOffset val="100"/>
        <c:noMultiLvlLbl val="0"/>
      </c:catAx>
      <c:valAx>
        <c:axId val="277259535"/>
        <c:scaling>
          <c:orientation val="minMax"/>
        </c:scaling>
        <c:delete val="1"/>
        <c:axPos val="l"/>
        <c:numFmt formatCode="General" sourceLinked="1"/>
        <c:majorTickMark val="none"/>
        <c:minorTickMark val="none"/>
        <c:tickLblPos val="nextTo"/>
        <c:crossAx val="277966287"/>
        <c:crosses val="autoZero"/>
        <c:crossBetween val="between"/>
      </c:valAx>
      <c:spPr>
        <a:noFill/>
        <a:ln>
          <a:noFill/>
        </a:ln>
        <a:effectLst/>
      </c:spPr>
    </c:plotArea>
    <c:legend>
      <c:legendPos val="b"/>
      <c:layout>
        <c:manualLayout>
          <c:xMode val="edge"/>
          <c:yMode val="edge"/>
          <c:x val="3.8272365978913703E-2"/>
          <c:y val="0"/>
          <c:w val="0.91466612913469081"/>
          <c:h val="9.1333415354330719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Suisse Int'l" panose="020B0504000000000000" pitchFamily="34" charset="-78"/>
              <a:ea typeface="+mn-ea"/>
              <a:cs typeface="Suisse Int'l" panose="020B0504000000000000" pitchFamily="34" charset="-78"/>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6725"/>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897313" y="0"/>
            <a:ext cx="2982912" cy="466725"/>
          </a:xfrm>
          <a:prstGeom prst="rect">
            <a:avLst/>
          </a:prstGeom>
        </p:spPr>
        <p:txBody>
          <a:bodyPr vert="horz" lIns="91440" tIns="45720" rIns="91440" bIns="45720" rtlCol="0"/>
          <a:lstStyle>
            <a:lvl1pPr algn="r">
              <a:defRPr sz="1200"/>
            </a:lvl1pPr>
          </a:lstStyle>
          <a:p>
            <a:fld id="{BD115FB0-C357-5442-BE99-5B53D1DC4089}" type="datetimeFigureOut">
              <a:rPr lang="en-US" smtClean="0">
                <a:latin typeface="Arial" panose="020B0604020202020204" pitchFamily="34" charset="0"/>
              </a:rPr>
              <a:t>10/20/2022</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829675"/>
            <a:ext cx="2982913" cy="466725"/>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897313" y="8829675"/>
            <a:ext cx="2982912" cy="466725"/>
          </a:xfrm>
          <a:prstGeom prst="rect">
            <a:avLst/>
          </a:prstGeom>
        </p:spPr>
        <p:txBody>
          <a:bodyPr vert="horz" lIns="91440" tIns="45720" rIns="91440" bIns="45720" rtlCol="0" anchor="b"/>
          <a:lstStyle>
            <a:lvl1pPr algn="r">
              <a:defRPr sz="1200"/>
            </a:lvl1pPr>
          </a:lstStyle>
          <a:p>
            <a:fld id="{A4409FD4-C24D-744C-A0EA-5BA4A811D207}"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9431561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b="0" i="0">
                <a:latin typeface="Arial" panose="020B0604020202020204" pitchFamily="34" charset="0"/>
              </a:defRPr>
            </a:lvl1pPr>
          </a:lstStyle>
          <a:p>
            <a:fld id="{82EE8A2D-CC32-2949-9251-33E2B73678FA}" type="datetimeFigureOut">
              <a:rPr lang="en-US" smtClean="0"/>
              <a:pPr/>
              <a:t>10/20/2022</a:t>
            </a:fld>
            <a:endParaRPr lang="en-US" dirty="0"/>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b="0" i="0">
                <a:latin typeface="Arial" panose="020B0604020202020204" pitchFamily="34" charset="0"/>
              </a:defRPr>
            </a:lvl1pPr>
          </a:lstStyle>
          <a:p>
            <a:fld id="{EF634625-A153-C442-A942-BE960AD1D345}" type="slidenum">
              <a:rPr lang="en-US" smtClean="0"/>
              <a:pPr/>
              <a:t>‹#›</a:t>
            </a:fld>
            <a:endParaRPr lang="en-US" dirty="0"/>
          </a:p>
        </p:txBody>
      </p:sp>
    </p:spTree>
    <p:extLst>
      <p:ext uri="{BB962C8B-B14F-4D97-AF65-F5344CB8AC3E}">
        <p14:creationId xmlns:p14="http://schemas.microsoft.com/office/powerpoint/2010/main" val="139443366"/>
      </p:ext>
    </p:extLst>
  </p:cSld>
  <p:clrMap bg1="lt1" tx1="dk1" bg2="lt2" tx2="dk2" accent1="accent1" accent2="accent2" accent3="accent3" accent4="accent4" accent5="accent5" accent6="accent6" hlink="hlink" folHlink="folHlink"/>
  <p:notesStyle>
    <a:lvl1pPr marL="0" algn="l" defTabSz="457200" rtl="0" eaLnBrk="1" latinLnBrk="0" hangingPunct="1">
      <a:defRPr sz="1200" b="0" i="0" kern="1200">
        <a:solidFill>
          <a:schemeClr val="tx1"/>
        </a:solidFill>
        <a:latin typeface="Arial" panose="020B0604020202020204" pitchFamily="34" charset="0"/>
        <a:ea typeface="+mn-ea"/>
        <a:cs typeface="+mn-cs"/>
      </a:defRPr>
    </a:lvl1pPr>
    <a:lvl2pPr marL="457200" algn="l" defTabSz="457200" rtl="0" eaLnBrk="1" latinLnBrk="0" hangingPunct="1">
      <a:defRPr sz="1200" b="0" i="0" kern="1200">
        <a:solidFill>
          <a:schemeClr val="tx1"/>
        </a:solidFill>
        <a:latin typeface="Arial" panose="020B0604020202020204" pitchFamily="34" charset="0"/>
        <a:ea typeface="+mn-ea"/>
        <a:cs typeface="+mn-cs"/>
      </a:defRPr>
    </a:lvl2pPr>
    <a:lvl3pPr marL="914400" algn="l" defTabSz="457200" rtl="0" eaLnBrk="1" latinLnBrk="0" hangingPunct="1">
      <a:defRPr sz="1200" b="0" i="0" kern="1200">
        <a:solidFill>
          <a:schemeClr val="tx1"/>
        </a:solidFill>
        <a:latin typeface="Arial" panose="020B0604020202020204" pitchFamily="34" charset="0"/>
        <a:ea typeface="+mn-ea"/>
        <a:cs typeface="+mn-cs"/>
      </a:defRPr>
    </a:lvl3pPr>
    <a:lvl4pPr marL="1371600" algn="l" defTabSz="457200" rtl="0" eaLnBrk="1" latinLnBrk="0" hangingPunct="1">
      <a:defRPr sz="1200" b="0" i="0" kern="1200">
        <a:solidFill>
          <a:schemeClr val="tx1"/>
        </a:solidFill>
        <a:latin typeface="Arial" panose="020B0604020202020204" pitchFamily="34" charset="0"/>
        <a:ea typeface="+mn-ea"/>
        <a:cs typeface="+mn-cs"/>
      </a:defRPr>
    </a:lvl4pPr>
    <a:lvl5pPr marL="1828800" algn="l" defTabSz="457200" rtl="0" eaLnBrk="1" latinLnBrk="0" hangingPunct="1">
      <a:defRPr sz="1200" b="0" i="0" kern="1200">
        <a:solidFill>
          <a:schemeClr val="tx1"/>
        </a:solidFill>
        <a:latin typeface="Arial" panose="020B0604020202020204" pitchFamily="34" charset="0"/>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38348974" indent="-3788674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62229" eaLnBrk="0" fontAlgn="base" hangingPunct="0">
              <a:spcBef>
                <a:spcPct val="0"/>
              </a:spcBef>
              <a:spcAft>
                <a:spcPct val="0"/>
              </a:spcAft>
              <a:defRPr sz="2400">
                <a:solidFill>
                  <a:schemeClr val="tx1"/>
                </a:solidFill>
                <a:latin typeface="Arial" charset="0"/>
                <a:ea typeface="ＭＳ Ｐゴシック" charset="0"/>
              </a:defRPr>
            </a:lvl6pPr>
            <a:lvl7pPr marL="924458" eaLnBrk="0" fontAlgn="base" hangingPunct="0">
              <a:spcBef>
                <a:spcPct val="0"/>
              </a:spcBef>
              <a:spcAft>
                <a:spcPct val="0"/>
              </a:spcAft>
              <a:defRPr sz="2400">
                <a:solidFill>
                  <a:schemeClr val="tx1"/>
                </a:solidFill>
                <a:latin typeface="Arial" charset="0"/>
                <a:ea typeface="ＭＳ Ｐゴシック" charset="0"/>
              </a:defRPr>
            </a:lvl7pPr>
            <a:lvl8pPr marL="1386688" eaLnBrk="0" fontAlgn="base" hangingPunct="0">
              <a:spcBef>
                <a:spcPct val="0"/>
              </a:spcBef>
              <a:spcAft>
                <a:spcPct val="0"/>
              </a:spcAft>
              <a:defRPr sz="2400">
                <a:solidFill>
                  <a:schemeClr val="tx1"/>
                </a:solidFill>
                <a:latin typeface="Arial" charset="0"/>
                <a:ea typeface="ＭＳ Ｐゴシック" charset="0"/>
              </a:defRPr>
            </a:lvl8pPr>
            <a:lvl9pPr marL="1848917" eaLnBrk="0" fontAlgn="base" hangingPunct="0">
              <a:spcBef>
                <a:spcPct val="0"/>
              </a:spcBef>
              <a:spcAft>
                <a:spcPct val="0"/>
              </a:spcAft>
              <a:defRPr sz="2400">
                <a:solidFill>
                  <a:schemeClr val="tx1"/>
                </a:solidFill>
                <a:latin typeface="Arial" charset="0"/>
                <a:ea typeface="ＭＳ Ｐゴシック" charset="0"/>
              </a:defRPr>
            </a:lvl9pPr>
          </a:lstStyle>
          <a:p>
            <a:fld id="{C6F6A81B-9072-624B-8330-441B689BFF93}" type="slidenum">
              <a:rPr lang="en-US" sz="1200"/>
              <a:pPr/>
              <a:t>1</a:t>
            </a:fld>
            <a:endParaRPr lang="en-US" sz="1200"/>
          </a:p>
        </p:txBody>
      </p:sp>
      <p:sp>
        <p:nvSpPr>
          <p:cNvPr id="15363" name="Rectangle 7"/>
          <p:cNvSpPr txBox="1">
            <a:spLocks noGrp="1" noChangeArrowheads="1"/>
          </p:cNvSpPr>
          <p:nvPr/>
        </p:nvSpPr>
        <p:spPr bwMode="auto">
          <a:xfrm>
            <a:off x="3898102" y="8829967"/>
            <a:ext cx="2982119"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446" tIns="46223" rIns="92446" bIns="46223" anchor="b"/>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CF034562-A137-774D-BF6C-A39FB5C72158}" type="slidenum">
              <a:rPr lang="en-US" sz="1200">
                <a:latin typeface="Arial" panose="020B0604020202020204" pitchFamily="34" charset="0"/>
              </a:rPr>
              <a:pPr algn="r" eaLnBrk="1" hangingPunct="1"/>
              <a:t>1</a:t>
            </a:fld>
            <a:endParaRPr lang="en-US" sz="1200" dirty="0">
              <a:latin typeface="Arial" panose="020B0604020202020204" pitchFamily="34" charset="0"/>
            </a:endParaRPr>
          </a:p>
        </p:txBody>
      </p:sp>
      <p:sp>
        <p:nvSpPr>
          <p:cNvPr id="15364" name="Rectangle 2"/>
          <p:cNvSpPr>
            <a:spLocks noGrp="1" noRot="1" noChangeAspect="1" noChangeArrowheads="1" noTextEdit="1"/>
          </p:cNvSpPr>
          <p:nvPr>
            <p:ph type="sldImg"/>
          </p:nvPr>
        </p:nvSpPr>
        <p:spPr>
          <a:ln/>
        </p:spPr>
      </p:sp>
      <p:sp>
        <p:nvSpPr>
          <p:cNvPr id="15365" name="Rectangle 3"/>
          <p:cNvSpPr>
            <a:spLocks noGrp="1" noChangeArrowheads="1"/>
          </p:cNvSpPr>
          <p:nvPr>
            <p:ph type="body" idx="1"/>
          </p:nvPr>
        </p:nvSpPr>
        <p:spPr>
          <a:xfrm>
            <a:off x="688182" y="4415790"/>
            <a:ext cx="5505450" cy="4183380"/>
          </a:xfrm>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pPr defTabSz="462229">
              <a:spcBef>
                <a:spcPct val="0"/>
              </a:spcBef>
            </a:pPr>
            <a:endParaRPr lang="en-US">
              <a:latin typeface="Arial" charset="0"/>
              <a:ea typeface="ＭＳ Ｐゴシック" charset="0"/>
              <a:cs typeface="ＭＳ Ｐゴシック" charset="0"/>
            </a:endParaRPr>
          </a:p>
        </p:txBody>
      </p:sp>
    </p:spTree>
    <p:extLst>
      <p:ext uri="{BB962C8B-B14F-4D97-AF65-F5344CB8AC3E}">
        <p14:creationId xmlns:p14="http://schemas.microsoft.com/office/powerpoint/2010/main" val="2015164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38348974" indent="-3788674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62229" eaLnBrk="0" fontAlgn="base" hangingPunct="0">
              <a:spcBef>
                <a:spcPct val="0"/>
              </a:spcBef>
              <a:spcAft>
                <a:spcPct val="0"/>
              </a:spcAft>
              <a:defRPr sz="2400">
                <a:solidFill>
                  <a:schemeClr val="tx1"/>
                </a:solidFill>
                <a:latin typeface="Arial" charset="0"/>
                <a:ea typeface="ＭＳ Ｐゴシック" charset="0"/>
              </a:defRPr>
            </a:lvl6pPr>
            <a:lvl7pPr marL="924458" eaLnBrk="0" fontAlgn="base" hangingPunct="0">
              <a:spcBef>
                <a:spcPct val="0"/>
              </a:spcBef>
              <a:spcAft>
                <a:spcPct val="0"/>
              </a:spcAft>
              <a:defRPr sz="2400">
                <a:solidFill>
                  <a:schemeClr val="tx1"/>
                </a:solidFill>
                <a:latin typeface="Arial" charset="0"/>
                <a:ea typeface="ＭＳ Ｐゴシック" charset="0"/>
              </a:defRPr>
            </a:lvl7pPr>
            <a:lvl8pPr marL="1386688" eaLnBrk="0" fontAlgn="base" hangingPunct="0">
              <a:spcBef>
                <a:spcPct val="0"/>
              </a:spcBef>
              <a:spcAft>
                <a:spcPct val="0"/>
              </a:spcAft>
              <a:defRPr sz="2400">
                <a:solidFill>
                  <a:schemeClr val="tx1"/>
                </a:solidFill>
                <a:latin typeface="Arial" charset="0"/>
                <a:ea typeface="ＭＳ Ｐゴシック" charset="0"/>
              </a:defRPr>
            </a:lvl8pPr>
            <a:lvl9pPr marL="1848917" eaLnBrk="0" fontAlgn="base" hangingPunct="0">
              <a:spcBef>
                <a:spcPct val="0"/>
              </a:spcBef>
              <a:spcAft>
                <a:spcPct val="0"/>
              </a:spcAft>
              <a:defRPr sz="2400">
                <a:solidFill>
                  <a:schemeClr val="tx1"/>
                </a:solidFill>
                <a:latin typeface="Arial" charset="0"/>
                <a:ea typeface="ＭＳ Ｐゴシック" charset="0"/>
              </a:defRPr>
            </a:lvl9pPr>
          </a:lstStyle>
          <a:p>
            <a:fld id="{C6F6A81B-9072-624B-8330-441B689BFF93}" type="slidenum">
              <a:rPr lang="en-US" sz="1200"/>
              <a:pPr/>
              <a:t>2</a:t>
            </a:fld>
            <a:endParaRPr lang="en-US" sz="1200"/>
          </a:p>
        </p:txBody>
      </p:sp>
      <p:sp>
        <p:nvSpPr>
          <p:cNvPr id="15363" name="Rectangle 7"/>
          <p:cNvSpPr txBox="1">
            <a:spLocks noGrp="1" noChangeArrowheads="1"/>
          </p:cNvSpPr>
          <p:nvPr/>
        </p:nvSpPr>
        <p:spPr bwMode="auto">
          <a:xfrm>
            <a:off x="3898102" y="8829967"/>
            <a:ext cx="2982119"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446" tIns="46223" rIns="92446" bIns="46223" anchor="b"/>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CF034562-A137-774D-BF6C-A39FB5C72158}" type="slidenum">
              <a:rPr lang="en-US" sz="1200">
                <a:latin typeface="Arial" panose="020B0604020202020204" pitchFamily="34" charset="0"/>
              </a:rPr>
              <a:pPr algn="r" eaLnBrk="1" hangingPunct="1"/>
              <a:t>2</a:t>
            </a:fld>
            <a:endParaRPr lang="en-US" sz="1200" dirty="0">
              <a:latin typeface="Arial" panose="020B0604020202020204" pitchFamily="34" charset="0"/>
            </a:endParaRPr>
          </a:p>
        </p:txBody>
      </p:sp>
      <p:sp>
        <p:nvSpPr>
          <p:cNvPr id="15364" name="Rectangle 2"/>
          <p:cNvSpPr>
            <a:spLocks noGrp="1" noRot="1" noChangeAspect="1" noChangeArrowheads="1" noTextEdit="1"/>
          </p:cNvSpPr>
          <p:nvPr>
            <p:ph type="sldImg"/>
          </p:nvPr>
        </p:nvSpPr>
        <p:spPr>
          <a:ln/>
        </p:spPr>
      </p:sp>
      <p:sp>
        <p:nvSpPr>
          <p:cNvPr id="15365" name="Rectangle 3"/>
          <p:cNvSpPr>
            <a:spLocks noGrp="1" noChangeArrowheads="1"/>
          </p:cNvSpPr>
          <p:nvPr>
            <p:ph type="body" idx="1"/>
          </p:nvPr>
        </p:nvSpPr>
        <p:spPr>
          <a:xfrm>
            <a:off x="688182" y="4415790"/>
            <a:ext cx="5505450" cy="4183380"/>
          </a:xfrm>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txBody>
          <a:bodyPr/>
          <a:lstStyle/>
          <a:p>
            <a:pPr defTabSz="462229">
              <a:spcBef>
                <a:spcPct val="0"/>
              </a:spcBef>
            </a:pPr>
            <a:endParaRPr lang="en-US">
              <a:latin typeface="Arial" charset="0"/>
              <a:ea typeface="ＭＳ Ｐゴシック" charset="0"/>
              <a:cs typeface="ＭＳ Ｐゴシック" charset="0"/>
            </a:endParaRPr>
          </a:p>
        </p:txBody>
      </p:sp>
    </p:spTree>
    <p:extLst>
      <p:ext uri="{BB962C8B-B14F-4D97-AF65-F5344CB8AC3E}">
        <p14:creationId xmlns:p14="http://schemas.microsoft.com/office/powerpoint/2010/main" val="2937766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38348974" indent="-3788674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62229" eaLnBrk="0" fontAlgn="base" hangingPunct="0">
              <a:spcBef>
                <a:spcPct val="0"/>
              </a:spcBef>
              <a:spcAft>
                <a:spcPct val="0"/>
              </a:spcAft>
              <a:defRPr sz="2400">
                <a:solidFill>
                  <a:schemeClr val="tx1"/>
                </a:solidFill>
                <a:latin typeface="Arial" charset="0"/>
                <a:ea typeface="ＭＳ Ｐゴシック" charset="0"/>
              </a:defRPr>
            </a:lvl6pPr>
            <a:lvl7pPr marL="924458" eaLnBrk="0" fontAlgn="base" hangingPunct="0">
              <a:spcBef>
                <a:spcPct val="0"/>
              </a:spcBef>
              <a:spcAft>
                <a:spcPct val="0"/>
              </a:spcAft>
              <a:defRPr sz="2400">
                <a:solidFill>
                  <a:schemeClr val="tx1"/>
                </a:solidFill>
                <a:latin typeface="Arial" charset="0"/>
                <a:ea typeface="ＭＳ Ｐゴシック" charset="0"/>
              </a:defRPr>
            </a:lvl7pPr>
            <a:lvl8pPr marL="1386688" eaLnBrk="0" fontAlgn="base" hangingPunct="0">
              <a:spcBef>
                <a:spcPct val="0"/>
              </a:spcBef>
              <a:spcAft>
                <a:spcPct val="0"/>
              </a:spcAft>
              <a:defRPr sz="2400">
                <a:solidFill>
                  <a:schemeClr val="tx1"/>
                </a:solidFill>
                <a:latin typeface="Arial" charset="0"/>
                <a:ea typeface="ＭＳ Ｐゴシック" charset="0"/>
              </a:defRPr>
            </a:lvl8pPr>
            <a:lvl9pPr marL="1848917" eaLnBrk="0" fontAlgn="base" hangingPunct="0">
              <a:spcBef>
                <a:spcPct val="0"/>
              </a:spcBef>
              <a:spcAft>
                <a:spcPct val="0"/>
              </a:spcAft>
              <a:defRPr sz="2400">
                <a:solidFill>
                  <a:schemeClr val="tx1"/>
                </a:solidFill>
                <a:latin typeface="Arial" charset="0"/>
                <a:ea typeface="ＭＳ Ｐゴシック" charset="0"/>
              </a:defRPr>
            </a:lvl9pPr>
          </a:lstStyle>
          <a:p>
            <a:fld id="{C6F6A81B-9072-624B-8330-441B689BFF93}" type="slidenum">
              <a:rPr lang="en-US" sz="1200"/>
              <a:pPr/>
              <a:t>4</a:t>
            </a:fld>
            <a:endParaRPr lang="en-US" sz="1200"/>
          </a:p>
        </p:txBody>
      </p:sp>
      <p:sp>
        <p:nvSpPr>
          <p:cNvPr id="15363" name="Rectangle 7"/>
          <p:cNvSpPr txBox="1">
            <a:spLocks noGrp="1" noChangeArrowheads="1"/>
          </p:cNvSpPr>
          <p:nvPr/>
        </p:nvSpPr>
        <p:spPr bwMode="auto">
          <a:xfrm>
            <a:off x="3898102" y="8829967"/>
            <a:ext cx="2982119"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446" tIns="46223" rIns="92446" bIns="46223" anchor="b"/>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CF034562-A137-774D-BF6C-A39FB5C72158}" type="slidenum">
              <a:rPr lang="en-US" sz="1200">
                <a:latin typeface="Arial" panose="020B0604020202020204" pitchFamily="34" charset="0"/>
              </a:rPr>
              <a:pPr algn="r" eaLnBrk="1" hangingPunct="1"/>
              <a:t>4</a:t>
            </a:fld>
            <a:endParaRPr lang="en-US" sz="1200" dirty="0">
              <a:latin typeface="Arial" panose="020B0604020202020204" pitchFamily="34" charset="0"/>
            </a:endParaRPr>
          </a:p>
        </p:txBody>
      </p:sp>
      <p:sp>
        <p:nvSpPr>
          <p:cNvPr id="15364" name="Rectangle 2"/>
          <p:cNvSpPr>
            <a:spLocks noGrp="1" noRot="1" noChangeAspect="1" noChangeArrowheads="1" noTextEdit="1"/>
          </p:cNvSpPr>
          <p:nvPr>
            <p:ph type="sldImg"/>
          </p:nvPr>
        </p:nvSpPr>
        <p:spPr>
          <a:ln/>
        </p:spPr>
      </p:sp>
      <p:sp>
        <p:nvSpPr>
          <p:cNvPr id="15365" name="Rectangle 3"/>
          <p:cNvSpPr>
            <a:spLocks noGrp="1" noChangeArrowheads="1"/>
          </p:cNvSpPr>
          <p:nvPr>
            <p:ph type="body" idx="1"/>
          </p:nvPr>
        </p:nvSpPr>
        <p:spPr>
          <a:xfrm>
            <a:off x="688182" y="4415790"/>
            <a:ext cx="5505450" cy="4183380"/>
          </a:xfrm>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pPr defTabSz="462229">
              <a:spcBef>
                <a:spcPct val="0"/>
              </a:spcBef>
            </a:pPr>
            <a:endParaRPr lang="en-US">
              <a:latin typeface="Arial" charset="0"/>
              <a:ea typeface="ＭＳ Ｐゴシック" charset="0"/>
              <a:cs typeface="ＭＳ Ｐゴシック" charset="0"/>
            </a:endParaRPr>
          </a:p>
        </p:txBody>
      </p:sp>
    </p:spTree>
    <p:extLst>
      <p:ext uri="{BB962C8B-B14F-4D97-AF65-F5344CB8AC3E}">
        <p14:creationId xmlns:p14="http://schemas.microsoft.com/office/powerpoint/2010/main" val="16226532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38348974" indent="-3788674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62229" eaLnBrk="0" fontAlgn="base" hangingPunct="0">
              <a:spcBef>
                <a:spcPct val="0"/>
              </a:spcBef>
              <a:spcAft>
                <a:spcPct val="0"/>
              </a:spcAft>
              <a:defRPr sz="2400">
                <a:solidFill>
                  <a:schemeClr val="tx1"/>
                </a:solidFill>
                <a:latin typeface="Arial" charset="0"/>
                <a:ea typeface="ＭＳ Ｐゴシック" charset="0"/>
              </a:defRPr>
            </a:lvl6pPr>
            <a:lvl7pPr marL="924458" eaLnBrk="0" fontAlgn="base" hangingPunct="0">
              <a:spcBef>
                <a:spcPct val="0"/>
              </a:spcBef>
              <a:spcAft>
                <a:spcPct val="0"/>
              </a:spcAft>
              <a:defRPr sz="2400">
                <a:solidFill>
                  <a:schemeClr val="tx1"/>
                </a:solidFill>
                <a:latin typeface="Arial" charset="0"/>
                <a:ea typeface="ＭＳ Ｐゴシック" charset="0"/>
              </a:defRPr>
            </a:lvl7pPr>
            <a:lvl8pPr marL="1386688" eaLnBrk="0" fontAlgn="base" hangingPunct="0">
              <a:spcBef>
                <a:spcPct val="0"/>
              </a:spcBef>
              <a:spcAft>
                <a:spcPct val="0"/>
              </a:spcAft>
              <a:defRPr sz="2400">
                <a:solidFill>
                  <a:schemeClr val="tx1"/>
                </a:solidFill>
                <a:latin typeface="Arial" charset="0"/>
                <a:ea typeface="ＭＳ Ｐゴシック" charset="0"/>
              </a:defRPr>
            </a:lvl8pPr>
            <a:lvl9pPr marL="1848917" eaLnBrk="0" fontAlgn="base" hangingPunct="0">
              <a:spcBef>
                <a:spcPct val="0"/>
              </a:spcBef>
              <a:spcAft>
                <a:spcPct val="0"/>
              </a:spcAft>
              <a:defRPr sz="2400">
                <a:solidFill>
                  <a:schemeClr val="tx1"/>
                </a:solidFill>
                <a:latin typeface="Arial" charset="0"/>
                <a:ea typeface="ＭＳ Ｐゴシック" charset="0"/>
              </a:defRPr>
            </a:lvl9pPr>
          </a:lstStyle>
          <a:p>
            <a:fld id="{C6F6A81B-9072-624B-8330-441B689BFF93}" type="slidenum">
              <a:rPr lang="en-US" sz="1200"/>
              <a:pPr/>
              <a:t>5</a:t>
            </a:fld>
            <a:endParaRPr lang="en-US" sz="1200"/>
          </a:p>
        </p:txBody>
      </p:sp>
      <p:sp>
        <p:nvSpPr>
          <p:cNvPr id="15363" name="Rectangle 7"/>
          <p:cNvSpPr txBox="1">
            <a:spLocks noGrp="1" noChangeArrowheads="1"/>
          </p:cNvSpPr>
          <p:nvPr/>
        </p:nvSpPr>
        <p:spPr bwMode="auto">
          <a:xfrm>
            <a:off x="3898102" y="8829967"/>
            <a:ext cx="2982119"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446" tIns="46223" rIns="92446" bIns="46223" anchor="b"/>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CF034562-A137-774D-BF6C-A39FB5C72158}" type="slidenum">
              <a:rPr lang="en-US" sz="1200">
                <a:latin typeface="Arial" panose="020B0604020202020204" pitchFamily="34" charset="0"/>
              </a:rPr>
              <a:pPr algn="r" eaLnBrk="1" hangingPunct="1"/>
              <a:t>5</a:t>
            </a:fld>
            <a:endParaRPr lang="en-US" sz="1200" dirty="0">
              <a:latin typeface="Arial" panose="020B0604020202020204" pitchFamily="34" charset="0"/>
            </a:endParaRPr>
          </a:p>
        </p:txBody>
      </p:sp>
      <p:sp>
        <p:nvSpPr>
          <p:cNvPr id="15364" name="Rectangle 2"/>
          <p:cNvSpPr>
            <a:spLocks noGrp="1" noRot="1" noChangeAspect="1" noChangeArrowheads="1" noTextEdit="1"/>
          </p:cNvSpPr>
          <p:nvPr>
            <p:ph type="sldImg"/>
          </p:nvPr>
        </p:nvSpPr>
        <p:spPr>
          <a:ln/>
        </p:spPr>
      </p:sp>
      <p:sp>
        <p:nvSpPr>
          <p:cNvPr id="15365" name="Rectangle 3"/>
          <p:cNvSpPr>
            <a:spLocks noGrp="1" noChangeArrowheads="1"/>
          </p:cNvSpPr>
          <p:nvPr>
            <p:ph type="body" idx="1"/>
          </p:nvPr>
        </p:nvSpPr>
        <p:spPr>
          <a:xfrm>
            <a:off x="688182" y="4415790"/>
            <a:ext cx="5505450" cy="4183380"/>
          </a:xfrm>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txBody>
          <a:bodyPr/>
          <a:lstStyle/>
          <a:p>
            <a:pPr defTabSz="462229">
              <a:spcBef>
                <a:spcPct val="0"/>
              </a:spcBef>
            </a:pPr>
            <a:endParaRPr lang="en-US">
              <a:latin typeface="Arial" charset="0"/>
              <a:ea typeface="ＭＳ Ｐゴシック" charset="0"/>
              <a:cs typeface="ＭＳ Ｐゴシック" charset="0"/>
            </a:endParaRPr>
          </a:p>
        </p:txBody>
      </p:sp>
    </p:spTree>
    <p:extLst>
      <p:ext uri="{BB962C8B-B14F-4D97-AF65-F5344CB8AC3E}">
        <p14:creationId xmlns:p14="http://schemas.microsoft.com/office/powerpoint/2010/main" val="2748294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doi.org/10.26099/jcna-rw26"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p:nvSpPr>
        <p:spPr>
          <a:xfrm>
            <a:off x="71499" y="6394513"/>
            <a:ext cx="7128793"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rPr>
              <a:t>Source: Jack Hoadley, Madeline O’Brien, and Kevin Lucia, </a:t>
            </a:r>
            <a:r>
              <a:rPr lang="en-US" sz="800" b="0" i="1" kern="1200" dirty="0">
                <a:solidFill>
                  <a:schemeClr val="tx1"/>
                </a:solidFill>
                <a:latin typeface="Arial" panose="020B0604020202020204" pitchFamily="34" charset="0"/>
                <a:ea typeface="+mn-ea"/>
                <a:cs typeface="+mn-cs"/>
              </a:rPr>
              <a:t>No Surprises Act: A Federal–State Partnership to Protect Consumers from Surprise Medical Bills</a:t>
            </a:r>
            <a:r>
              <a:rPr lang="en-US" sz="800" b="1" i="1" kern="1200" dirty="0">
                <a:solidFill>
                  <a:schemeClr val="tx1"/>
                </a:solidFill>
                <a:latin typeface="Arial" panose="020B0604020202020204" pitchFamily="34" charset="0"/>
                <a:ea typeface="+mn-ea"/>
                <a:cs typeface="+mn-cs"/>
              </a:rPr>
              <a:t> </a:t>
            </a:r>
            <a:r>
              <a:rPr lang="en-US" sz="800" b="0" i="0" dirty="0">
                <a:latin typeface="Arial" panose="020B0604020202020204" pitchFamily="34" charset="0"/>
              </a:rPr>
              <a:t>(Commonwealth Fund, Oct. 2022). </a:t>
            </a:r>
            <a:r>
              <a:rPr lang="en-US" sz="800" b="0" i="0" dirty="0">
                <a:latin typeface="Arial" panose="020B0604020202020204" pitchFamily="34" charset="0"/>
                <a:hlinkClick r:id="rId3"/>
              </a:rPr>
              <a:t>https://doi.org/10.26099/jcna-rw26</a:t>
            </a:r>
            <a:endParaRPr lang="en-US" sz="800" b="0" i="0" dirty="0">
              <a:highlight>
                <a:srgbClr val="FFFF00"/>
              </a:highlight>
              <a:latin typeface="Arial" panose="020B0604020202020204" pitchFamily="34" charset="0"/>
            </a:endParaRP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10000"/>
              </a:lnSpc>
              <a:defRPr sz="2000" b="0" i="0" spc="-50" baseline="0">
                <a:solidFill>
                  <a:schemeClr val="tx1"/>
                </a:solidFill>
                <a:effectLst/>
                <a:latin typeface="Georgia" panose="02040502050405020303" pitchFamily="18" charset="0"/>
              </a:defRPr>
            </a:lvl1pPr>
          </a:lstStyle>
          <a:p>
            <a:r>
              <a:rPr lang="en-US"/>
              <a:t>Click to edit master title style</a:t>
            </a: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1300" b="0" i="0">
                <a:solidFill>
                  <a:schemeClr val="tx1"/>
                </a:solidFill>
                <a:latin typeface="+mn-lt"/>
              </a:defRPr>
            </a:lvl1pPr>
          </a:lstStyle>
          <a:p>
            <a:r>
              <a:rPr lang="en-US"/>
              <a:t>Click icon to add chart</a:t>
            </a:r>
          </a:p>
        </p:txBody>
      </p:sp>
      <p:cxnSp>
        <p:nvCxnSpPr>
          <p:cNvPr id="61" name="Straight Connector 60"/>
          <p:cNvCxnSpPr>
            <a:cxnSpLocks/>
          </p:cNvCxnSpPr>
          <p:nvPr/>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1044415"/>
            <a:ext cx="8961120" cy="251315"/>
          </a:xfrm>
        </p:spPr>
        <p:txBody>
          <a:bodyPr anchor="ctr" anchorCtr="0">
            <a:normAutofit/>
          </a:bodyPr>
          <a:lstStyle>
            <a:lvl1pPr marL="0" indent="0">
              <a:buNone/>
              <a:defRPr sz="1100" b="0" i="1">
                <a:solidFill>
                  <a:schemeClr val="tx1"/>
                </a:solidFill>
                <a:latin typeface="Arial" panose="020B0604020202020204" pitchFamily="34" charset="0"/>
              </a:defRPr>
            </a:lvl1pPr>
            <a:lvl2pPr marL="128584" indent="0">
              <a:buNone/>
              <a:defRPr/>
            </a:lvl2pPr>
            <a:lvl3pPr marL="258359" indent="0">
              <a:buNone/>
              <a:defRPr/>
            </a:lvl3pPr>
            <a:lvl4pPr marL="386943" indent="0">
              <a:buNone/>
              <a:defRPr/>
            </a:lvl4pPr>
            <a:lvl5pPr marL="515528" indent="0">
              <a:buNone/>
              <a:defRPr/>
            </a:lvl5pPr>
          </a:lstStyle>
          <a:p>
            <a:pPr lvl="0"/>
            <a:r>
              <a:rPr lang="en-US" dirty="0"/>
              <a:t>Axis Title</a:t>
            </a:r>
          </a:p>
        </p:txBody>
      </p:sp>
    </p:spTree>
    <p:extLst>
      <p:ext uri="{BB962C8B-B14F-4D97-AF65-F5344CB8AC3E}">
        <p14:creationId xmlns:p14="http://schemas.microsoft.com/office/powerpoint/2010/main" val="302411386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5"/>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84608926"/>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685784" rtl="0" eaLnBrk="1" latinLnBrk="0" hangingPunct="1">
        <a:lnSpc>
          <a:spcPct val="86000"/>
        </a:lnSpc>
        <a:spcBef>
          <a:spcPct val="0"/>
        </a:spcBef>
        <a:buNone/>
        <a:defRPr sz="1800" b="0" i="0" kern="800" spc="-30">
          <a:solidFill>
            <a:schemeClr val="tx1"/>
          </a:solidFill>
          <a:latin typeface="Arial" panose="020B0604020202020204" pitchFamily="34" charset="0"/>
          <a:ea typeface="+mj-ea"/>
          <a:cs typeface="+mj-cs"/>
        </a:defRPr>
      </a:lvl1pPr>
    </p:titleStyle>
    <p:bodyStyle>
      <a:lvl1pPr marL="128585" indent="-128585" algn="l" defTabSz="685784" rtl="0" eaLnBrk="1" latinLnBrk="0" hangingPunct="1">
        <a:spcBef>
          <a:spcPct val="20000"/>
        </a:spcBef>
        <a:buClr>
          <a:schemeClr val="accent1"/>
        </a:buClr>
        <a:buFont typeface="Arial" panose="020B0604020202020204" pitchFamily="34" charset="0"/>
        <a:buChar char="•"/>
        <a:defRPr sz="1125" b="0" i="0" kern="800" spc="-8">
          <a:solidFill>
            <a:schemeClr val="tx1"/>
          </a:solidFill>
          <a:latin typeface="Arial" panose="020B0604020202020204" pitchFamily="34" charset="0"/>
          <a:ea typeface="+mn-ea"/>
          <a:cs typeface="Arial" panose="020B0604020202020204" pitchFamily="34" charset="0"/>
        </a:defRPr>
      </a:lvl1pPr>
      <a:lvl2pPr marL="258360" indent="-129776"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Arial" panose="020B0604020202020204" pitchFamily="34" charset="0"/>
          <a:ea typeface="+mn-ea"/>
          <a:cs typeface="Arial" panose="020B0604020202020204" pitchFamily="34" charset="0"/>
        </a:defRPr>
      </a:lvl2pPr>
      <a:lvl3pPr marL="386944"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Arial" panose="020B0604020202020204" pitchFamily="34" charset="0"/>
          <a:ea typeface="+mn-ea"/>
          <a:cs typeface="Arial" panose="020B0604020202020204" pitchFamily="34" charset="0"/>
        </a:defRPr>
      </a:lvl3pPr>
      <a:lvl4pPr marL="515528"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Arial" panose="020B0604020202020204" pitchFamily="34" charset="0"/>
          <a:ea typeface="+mn-ea"/>
          <a:cs typeface="Arial" panose="020B0604020202020204" pitchFamily="34" charset="0"/>
        </a:defRPr>
      </a:lvl4pPr>
      <a:lvl5pPr marL="644113"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Arial" panose="020B0604020202020204" pitchFamily="34" charset="0"/>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ommonwealthfund.org/publications/maps-and-interactives/2022/feb/map-no-surprises-act"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commonwealthfund.org/publications/maps-and-interactives/2022/feb/map-no-surprises-act" TargetMode="External"/><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commonwealthfund.org/publications/maps-and-interactives/2022/feb/map-no-surprises-act"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6559D311-18BA-1270-3A4F-1AA4B5C8C4F4}"/>
              </a:ext>
            </a:extLst>
          </p:cNvPr>
          <p:cNvSpPr>
            <a:spLocks noGrp="1"/>
          </p:cNvSpPr>
          <p:nvPr>
            <p:ph type="ctrTitle"/>
          </p:nvPr>
        </p:nvSpPr>
        <p:spPr/>
        <p:txBody>
          <a:bodyPr/>
          <a:lstStyle/>
          <a:p>
            <a:r>
              <a:rPr lang="en-US" dirty="0"/>
              <a:t>Summary of the No Surprises Act</a:t>
            </a:r>
          </a:p>
        </p:txBody>
      </p:sp>
      <p:sp>
        <p:nvSpPr>
          <p:cNvPr id="34" name="Text Placeholder 33">
            <a:extLst>
              <a:ext uri="{FF2B5EF4-FFF2-40B4-BE49-F238E27FC236}">
                <a16:creationId xmlns:a16="http://schemas.microsoft.com/office/drawing/2014/main" id="{8B5665C0-510D-8A00-CE80-AC4715069110}"/>
              </a:ext>
            </a:extLst>
          </p:cNvPr>
          <p:cNvSpPr>
            <a:spLocks noGrp="1"/>
          </p:cNvSpPr>
          <p:nvPr>
            <p:ph type="body" sz="quarter" idx="21"/>
          </p:nvPr>
        </p:nvSpPr>
        <p:spPr/>
        <p:txBody>
          <a:bodyPr/>
          <a:lstStyle/>
          <a:p>
            <a:r>
              <a:rPr lang="en-US" dirty="0"/>
              <a:t>EXHIBIT 1</a:t>
            </a:r>
          </a:p>
        </p:txBody>
      </p:sp>
      <p:sp>
        <p:nvSpPr>
          <p:cNvPr id="35" name="Text Placeholder 34">
            <a:extLst>
              <a:ext uri="{FF2B5EF4-FFF2-40B4-BE49-F238E27FC236}">
                <a16:creationId xmlns:a16="http://schemas.microsoft.com/office/drawing/2014/main" id="{4B59F144-E838-69B2-AC23-8BBA3AE28F94}"/>
              </a:ext>
            </a:extLst>
          </p:cNvPr>
          <p:cNvSpPr>
            <a:spLocks noGrp="1"/>
          </p:cNvSpPr>
          <p:nvPr>
            <p:ph type="body" sz="quarter" idx="22"/>
          </p:nvPr>
        </p:nvSpPr>
        <p:spPr/>
        <p:txBody>
          <a:bodyPr/>
          <a:lstStyle/>
          <a:p>
            <a:r>
              <a:rPr lang="en-US" dirty="0"/>
              <a:t>Data: Authors’ analysis.</a:t>
            </a:r>
          </a:p>
        </p:txBody>
      </p:sp>
      <p:graphicFrame>
        <p:nvGraphicFramePr>
          <p:cNvPr id="2" name="Table 1">
            <a:extLst>
              <a:ext uri="{FF2B5EF4-FFF2-40B4-BE49-F238E27FC236}">
                <a16:creationId xmlns:a16="http://schemas.microsoft.com/office/drawing/2014/main" id="{7E719EBD-43D1-1BED-5E1D-EA52A2979485}"/>
              </a:ext>
            </a:extLst>
          </p:cNvPr>
          <p:cNvGraphicFramePr>
            <a:graphicFrameLocks noGrp="1"/>
          </p:cNvGraphicFramePr>
          <p:nvPr>
            <p:extLst>
              <p:ext uri="{D42A27DB-BD31-4B8C-83A1-F6EECF244321}">
                <p14:modId xmlns:p14="http://schemas.microsoft.com/office/powerpoint/2010/main" val="558001298"/>
              </p:ext>
            </p:extLst>
          </p:nvPr>
        </p:nvGraphicFramePr>
        <p:xfrm>
          <a:off x="71499" y="906011"/>
          <a:ext cx="8961120" cy="4837176"/>
        </p:xfrm>
        <a:graphic>
          <a:graphicData uri="http://schemas.openxmlformats.org/drawingml/2006/table">
            <a:tbl>
              <a:tblPr firstRow="1" firstCol="1" bandRow="1">
                <a:tableStyleId>{5C22544A-7EE6-4342-B048-85BDC9FD1C3A}</a:tableStyleId>
              </a:tblPr>
              <a:tblGrid>
                <a:gridCol w="2260640">
                  <a:extLst>
                    <a:ext uri="{9D8B030D-6E8A-4147-A177-3AD203B41FA5}">
                      <a16:colId xmlns:a16="http://schemas.microsoft.com/office/drawing/2014/main" val="2169241501"/>
                    </a:ext>
                  </a:extLst>
                </a:gridCol>
                <a:gridCol w="6700480">
                  <a:extLst>
                    <a:ext uri="{9D8B030D-6E8A-4147-A177-3AD203B41FA5}">
                      <a16:colId xmlns:a16="http://schemas.microsoft.com/office/drawing/2014/main" val="3883046779"/>
                    </a:ext>
                  </a:extLst>
                </a:gridCol>
              </a:tblGrid>
              <a:tr h="0">
                <a:tc>
                  <a:txBody>
                    <a:bodyPr/>
                    <a:lstStyle/>
                    <a:p>
                      <a:pPr marL="0" marR="0">
                        <a:spcBef>
                          <a:spcPts val="0"/>
                        </a:spcBef>
                        <a:spcAft>
                          <a:spcPts val="0"/>
                        </a:spcAft>
                        <a:tabLst>
                          <a:tab pos="609600" algn="l"/>
                        </a:tabLst>
                      </a:pPr>
                      <a:r>
                        <a:rPr lang="en-US" sz="1100">
                          <a:effectLst/>
                        </a:rPr>
                        <a:t>Topic</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lgn="ctr">
                        <a:spcBef>
                          <a:spcPts val="0"/>
                        </a:spcBef>
                        <a:spcAft>
                          <a:spcPts val="0"/>
                        </a:spcAft>
                      </a:pPr>
                      <a:r>
                        <a:rPr lang="en-US" sz="1100" dirty="0">
                          <a:effectLst/>
                        </a:rPr>
                        <a:t>Provision</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extLst>
                  <a:ext uri="{0D108BD9-81ED-4DB2-BD59-A6C34878D82A}">
                    <a16:rowId xmlns:a16="http://schemas.microsoft.com/office/drawing/2014/main" val="3108009334"/>
                  </a:ext>
                </a:extLst>
              </a:tr>
              <a:tr h="309660">
                <a:tc>
                  <a:txBody>
                    <a:bodyPr/>
                    <a:lstStyle/>
                    <a:p>
                      <a:pPr marL="0" marR="0">
                        <a:spcBef>
                          <a:spcPts val="0"/>
                        </a:spcBef>
                        <a:spcAft>
                          <a:spcPts val="0"/>
                        </a:spcAft>
                      </a:pPr>
                      <a:r>
                        <a:rPr lang="en-US" sz="1100" dirty="0">
                          <a:effectLst/>
                        </a:rPr>
                        <a:t>Types of care settings covered</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spcBef>
                          <a:spcPts val="0"/>
                        </a:spcBef>
                        <a:spcAft>
                          <a:spcPts val="0"/>
                        </a:spcAft>
                      </a:pPr>
                      <a:r>
                        <a:rPr lang="en-US" sz="1100" dirty="0">
                          <a:effectLst/>
                        </a:rPr>
                        <a:t>Emergency and </a:t>
                      </a:r>
                      <a:r>
                        <a:rPr lang="en-US" sz="1100" dirty="0" err="1">
                          <a:effectLst/>
                        </a:rPr>
                        <a:t>poststabilization</a:t>
                      </a:r>
                      <a:r>
                        <a:rPr lang="en-US" sz="1100" dirty="0">
                          <a:effectLst/>
                        </a:rPr>
                        <a:t> care and nonemergency care in in-network facilities; applies to fully insured and self-funded plans. Includes air ambulance services, but not ground ambulance services.</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extLst>
                  <a:ext uri="{0D108BD9-81ED-4DB2-BD59-A6C34878D82A}">
                    <a16:rowId xmlns:a16="http://schemas.microsoft.com/office/drawing/2014/main" val="2208845554"/>
                  </a:ext>
                </a:extLst>
              </a:tr>
              <a:tr h="295272">
                <a:tc>
                  <a:txBody>
                    <a:bodyPr/>
                    <a:lstStyle/>
                    <a:p>
                      <a:pPr marL="0" marR="0">
                        <a:spcBef>
                          <a:spcPts val="0"/>
                        </a:spcBef>
                        <a:spcAft>
                          <a:spcPts val="0"/>
                        </a:spcAft>
                      </a:pPr>
                      <a:r>
                        <a:rPr lang="en-US" sz="1100">
                          <a:effectLst/>
                        </a:rPr>
                        <a:t>Consumer cost sharing</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spcBef>
                          <a:spcPts val="0"/>
                        </a:spcBef>
                        <a:spcAft>
                          <a:spcPts val="0"/>
                        </a:spcAft>
                      </a:pPr>
                      <a:r>
                        <a:rPr lang="en-US" sz="1100" dirty="0">
                          <a:effectLst/>
                        </a:rPr>
                        <a:t>Holds consumers harmless by limiting their costs to in-network cost sharing and requiring use of in-network deductibles and out-of-pocket maximums.</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extLst>
                  <a:ext uri="{0D108BD9-81ED-4DB2-BD59-A6C34878D82A}">
                    <a16:rowId xmlns:a16="http://schemas.microsoft.com/office/drawing/2014/main" val="215984153"/>
                  </a:ext>
                </a:extLst>
              </a:tr>
              <a:tr h="181217">
                <a:tc>
                  <a:txBody>
                    <a:bodyPr/>
                    <a:lstStyle/>
                    <a:p>
                      <a:pPr marL="0" marR="0">
                        <a:spcBef>
                          <a:spcPts val="0"/>
                        </a:spcBef>
                        <a:spcAft>
                          <a:spcPts val="0"/>
                        </a:spcAft>
                      </a:pPr>
                      <a:r>
                        <a:rPr lang="en-US" sz="1100">
                          <a:effectLst/>
                        </a:rPr>
                        <a:t>Provider balance billing</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spcBef>
                          <a:spcPts val="0"/>
                        </a:spcBef>
                        <a:spcAft>
                          <a:spcPts val="0"/>
                        </a:spcAft>
                      </a:pPr>
                      <a:r>
                        <a:rPr lang="en-US" sz="1100" dirty="0">
                          <a:effectLst/>
                        </a:rPr>
                        <a:t>Prohibits providers and facilities from billing consumers for any payment balance other than in-network cost sharing.</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extLst>
                  <a:ext uri="{0D108BD9-81ED-4DB2-BD59-A6C34878D82A}">
                    <a16:rowId xmlns:a16="http://schemas.microsoft.com/office/drawing/2014/main" val="2264453701"/>
                  </a:ext>
                </a:extLst>
              </a:tr>
              <a:tr h="0">
                <a:tc>
                  <a:txBody>
                    <a:bodyPr/>
                    <a:lstStyle/>
                    <a:p>
                      <a:pPr marL="0" marR="0">
                        <a:spcBef>
                          <a:spcPts val="0"/>
                        </a:spcBef>
                        <a:spcAft>
                          <a:spcPts val="0"/>
                        </a:spcAft>
                      </a:pPr>
                      <a:r>
                        <a:rPr lang="en-US" sz="1100">
                          <a:effectLst/>
                        </a:rPr>
                        <a:t>Payment standard</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spcBef>
                          <a:spcPts val="0"/>
                        </a:spcBef>
                        <a:spcAft>
                          <a:spcPts val="0"/>
                        </a:spcAft>
                      </a:pPr>
                      <a:r>
                        <a:rPr lang="en-US" sz="1100" dirty="0">
                          <a:effectLst/>
                        </a:rPr>
                        <a:t>None, although the median in-network rate is used to determine cost sharing.</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extLst>
                  <a:ext uri="{0D108BD9-81ED-4DB2-BD59-A6C34878D82A}">
                    <a16:rowId xmlns:a16="http://schemas.microsoft.com/office/drawing/2014/main" val="2088958135"/>
                  </a:ext>
                </a:extLst>
              </a:tr>
              <a:tr h="446695">
                <a:tc>
                  <a:txBody>
                    <a:bodyPr/>
                    <a:lstStyle/>
                    <a:p>
                      <a:pPr marL="0" marR="0">
                        <a:spcBef>
                          <a:spcPts val="0"/>
                        </a:spcBef>
                        <a:spcAft>
                          <a:spcPts val="0"/>
                        </a:spcAft>
                      </a:pPr>
                      <a:r>
                        <a:rPr lang="en-US" sz="1100">
                          <a:effectLst/>
                        </a:rPr>
                        <a:t>Dispute resolution process</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spcBef>
                          <a:spcPts val="0"/>
                        </a:spcBef>
                        <a:spcAft>
                          <a:spcPts val="0"/>
                        </a:spcAft>
                      </a:pPr>
                      <a:r>
                        <a:rPr lang="en-US" sz="1100" dirty="0">
                          <a:effectLst/>
                        </a:rPr>
                        <a:t>Independent dispute resolution process if parties do not reach a voluntary agreement in a 30-day negotiation period. Each party submits their best offer to the independent arbitrator, who must choose one or the other (arbitrator cannot split the difference). Loser pays the cost of the arbitration.</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extLst>
                  <a:ext uri="{0D108BD9-81ED-4DB2-BD59-A6C34878D82A}">
                    <a16:rowId xmlns:a16="http://schemas.microsoft.com/office/drawing/2014/main" val="2925418490"/>
                  </a:ext>
                </a:extLst>
              </a:tr>
              <a:tr h="722009">
                <a:tc>
                  <a:txBody>
                    <a:bodyPr/>
                    <a:lstStyle/>
                    <a:p>
                      <a:pPr marL="0" marR="0">
                        <a:spcBef>
                          <a:spcPts val="0"/>
                        </a:spcBef>
                        <a:spcAft>
                          <a:spcPts val="0"/>
                        </a:spcAft>
                      </a:pPr>
                      <a:r>
                        <a:rPr lang="en-US" sz="1100">
                          <a:effectLst/>
                        </a:rPr>
                        <a:t>Factors considered by the arbitrator in dispute resolution</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spcBef>
                          <a:spcPts val="0"/>
                        </a:spcBef>
                        <a:spcAft>
                          <a:spcPts val="0"/>
                        </a:spcAft>
                      </a:pPr>
                      <a:r>
                        <a:rPr lang="en-US" sz="1100" dirty="0">
                          <a:effectLst/>
                        </a:rPr>
                        <a:t>Factors allowed: median in-network rate; information submitted by the parties; training, education, experience, and quality of the provider; patient acuity and complexity of services; market share for the provider or the insurer; good faith efforts to join network; prior contracted rates.</a:t>
                      </a:r>
                    </a:p>
                    <a:p>
                      <a:pPr marL="0" marR="0">
                        <a:spcBef>
                          <a:spcPts val="0"/>
                        </a:spcBef>
                        <a:spcAft>
                          <a:spcPts val="0"/>
                        </a:spcAft>
                      </a:pPr>
                      <a:endParaRPr lang="en-US" sz="1100" dirty="0">
                        <a:effectLst/>
                      </a:endParaRPr>
                    </a:p>
                    <a:p>
                      <a:pPr marL="0" marR="0">
                        <a:spcBef>
                          <a:spcPts val="0"/>
                        </a:spcBef>
                        <a:spcAft>
                          <a:spcPts val="0"/>
                        </a:spcAft>
                      </a:pPr>
                      <a:r>
                        <a:rPr lang="en-US" sz="1100" dirty="0">
                          <a:effectLst/>
                        </a:rPr>
                        <a:t>Factors prohibited: usual and customary or billed charges; rates paid in public sector programs, such as Medicare and Medicaid.</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extLst>
                  <a:ext uri="{0D108BD9-81ED-4DB2-BD59-A6C34878D82A}">
                    <a16:rowId xmlns:a16="http://schemas.microsoft.com/office/drawing/2014/main" val="1692935675"/>
                  </a:ext>
                </a:extLst>
              </a:tr>
              <a:tr h="317987">
                <a:tc>
                  <a:txBody>
                    <a:bodyPr/>
                    <a:lstStyle/>
                    <a:p>
                      <a:pPr marL="0" marR="0">
                        <a:spcBef>
                          <a:spcPts val="0"/>
                        </a:spcBef>
                        <a:spcAft>
                          <a:spcPts val="0"/>
                        </a:spcAft>
                      </a:pPr>
                      <a:r>
                        <a:rPr lang="en-US" sz="1100">
                          <a:effectLst/>
                        </a:rPr>
                        <a:t>Interaction with state laws</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spcBef>
                          <a:spcPts val="0"/>
                        </a:spcBef>
                        <a:spcAft>
                          <a:spcPts val="0"/>
                        </a:spcAft>
                      </a:pPr>
                      <a:r>
                        <a:rPr lang="en-US" sz="1100" dirty="0">
                          <a:effectLst/>
                        </a:rPr>
                        <a:t>Defers to state payment standard or dispute resolution process (if state has established one) when state law is applicable to the plan and service.</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extLst>
                  <a:ext uri="{0D108BD9-81ED-4DB2-BD59-A6C34878D82A}">
                    <a16:rowId xmlns:a16="http://schemas.microsoft.com/office/drawing/2014/main" val="160703884"/>
                  </a:ext>
                </a:extLst>
              </a:tr>
              <a:tr h="479247">
                <a:tc>
                  <a:txBody>
                    <a:bodyPr/>
                    <a:lstStyle/>
                    <a:p>
                      <a:pPr marL="0" marR="0">
                        <a:spcBef>
                          <a:spcPts val="0"/>
                        </a:spcBef>
                        <a:spcAft>
                          <a:spcPts val="0"/>
                        </a:spcAft>
                      </a:pPr>
                      <a:r>
                        <a:rPr lang="en-US" sz="1100">
                          <a:effectLst/>
                        </a:rPr>
                        <a:t>Enforcement</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spcBef>
                          <a:spcPts val="0"/>
                        </a:spcBef>
                        <a:spcAft>
                          <a:spcPts val="0"/>
                        </a:spcAft>
                      </a:pPr>
                      <a:r>
                        <a:rPr lang="en-US" sz="1100" dirty="0">
                          <a:effectLst/>
                        </a:rPr>
                        <a:t>States have primary enforcement role; federal enforcement in states that lack authority or fail to substantially enforce the law. Federal enforcement uses civil monetary penalties.</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extLst>
                  <a:ext uri="{0D108BD9-81ED-4DB2-BD59-A6C34878D82A}">
                    <a16:rowId xmlns:a16="http://schemas.microsoft.com/office/drawing/2014/main" val="3114578337"/>
                  </a:ext>
                </a:extLst>
              </a:tr>
            </a:tbl>
          </a:graphicData>
        </a:graphic>
      </p:graphicFrame>
    </p:spTree>
    <p:extLst>
      <p:ext uri="{BB962C8B-B14F-4D97-AF65-F5344CB8AC3E}">
        <p14:creationId xmlns:p14="http://schemas.microsoft.com/office/powerpoint/2010/main" val="113454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Rectangle 21">
            <a:extLst>
              <a:ext uri="{FF2B5EF4-FFF2-40B4-BE49-F238E27FC236}">
                <a16:creationId xmlns:a16="http://schemas.microsoft.com/office/drawing/2014/main" id="{CC5ECAA2-0309-F140-80E7-B592D7F3DFD3}"/>
              </a:ext>
            </a:extLst>
          </p:cNvPr>
          <p:cNvSpPr/>
          <p:nvPr/>
        </p:nvSpPr>
        <p:spPr>
          <a:xfrm rot="936416">
            <a:off x="2625102" y="1624046"/>
            <a:ext cx="832872" cy="684714"/>
          </a:xfrm>
          <a:custGeom>
            <a:avLst/>
            <a:gdLst>
              <a:gd name="connsiteX0" fmla="*/ 0 w 857311"/>
              <a:gd name="connsiteY0" fmla="*/ 0 h 707892"/>
              <a:gd name="connsiteX1" fmla="*/ 857311 w 857311"/>
              <a:gd name="connsiteY1" fmla="*/ 0 h 707892"/>
              <a:gd name="connsiteX2" fmla="*/ 857311 w 857311"/>
              <a:gd name="connsiteY2" fmla="*/ 707892 h 707892"/>
              <a:gd name="connsiteX3" fmla="*/ 0 w 857311"/>
              <a:gd name="connsiteY3" fmla="*/ 707892 h 707892"/>
              <a:gd name="connsiteX4" fmla="*/ 0 w 857311"/>
              <a:gd name="connsiteY4" fmla="*/ 0 h 707892"/>
              <a:gd name="connsiteX0" fmla="*/ 0 w 857311"/>
              <a:gd name="connsiteY0" fmla="*/ 0 h 707892"/>
              <a:gd name="connsiteX1" fmla="*/ 857311 w 857311"/>
              <a:gd name="connsiteY1" fmla="*/ 0 h 707892"/>
              <a:gd name="connsiteX2" fmla="*/ 831259 w 857311"/>
              <a:gd name="connsiteY2" fmla="*/ 494434 h 707892"/>
              <a:gd name="connsiteX3" fmla="*/ 857311 w 857311"/>
              <a:gd name="connsiteY3" fmla="*/ 707892 h 707892"/>
              <a:gd name="connsiteX4" fmla="*/ 0 w 857311"/>
              <a:gd name="connsiteY4" fmla="*/ 707892 h 707892"/>
              <a:gd name="connsiteX5" fmla="*/ 0 w 857311"/>
              <a:gd name="connsiteY5" fmla="*/ 0 h 707892"/>
              <a:gd name="connsiteX0" fmla="*/ 0 w 857311"/>
              <a:gd name="connsiteY0" fmla="*/ 0 h 707892"/>
              <a:gd name="connsiteX1" fmla="*/ 857311 w 857311"/>
              <a:gd name="connsiteY1" fmla="*/ 0 h 707892"/>
              <a:gd name="connsiteX2" fmla="*/ 831259 w 857311"/>
              <a:gd name="connsiteY2" fmla="*/ 494434 h 707892"/>
              <a:gd name="connsiteX3" fmla="*/ 857311 w 857311"/>
              <a:gd name="connsiteY3" fmla="*/ 707892 h 707892"/>
              <a:gd name="connsiteX4" fmla="*/ 0 w 857311"/>
              <a:gd name="connsiteY4" fmla="*/ 707892 h 707892"/>
              <a:gd name="connsiteX5" fmla="*/ 0 w 857311"/>
              <a:gd name="connsiteY5" fmla="*/ 0 h 707892"/>
              <a:gd name="connsiteX0" fmla="*/ 0 w 857311"/>
              <a:gd name="connsiteY0" fmla="*/ 0 h 709327"/>
              <a:gd name="connsiteX1" fmla="*/ 857311 w 857311"/>
              <a:gd name="connsiteY1" fmla="*/ 0 h 709327"/>
              <a:gd name="connsiteX2" fmla="*/ 831259 w 857311"/>
              <a:gd name="connsiteY2" fmla="*/ 494434 h 709327"/>
              <a:gd name="connsiteX3" fmla="*/ 804968 w 857311"/>
              <a:gd name="connsiteY3" fmla="*/ 709327 h 709327"/>
              <a:gd name="connsiteX4" fmla="*/ 0 w 857311"/>
              <a:gd name="connsiteY4" fmla="*/ 707892 h 709327"/>
              <a:gd name="connsiteX5" fmla="*/ 0 w 857311"/>
              <a:gd name="connsiteY5" fmla="*/ 0 h 709327"/>
              <a:gd name="connsiteX0" fmla="*/ 0 w 857311"/>
              <a:gd name="connsiteY0" fmla="*/ 0 h 709327"/>
              <a:gd name="connsiteX1" fmla="*/ 857311 w 857311"/>
              <a:gd name="connsiteY1" fmla="*/ 0 h 709327"/>
              <a:gd name="connsiteX2" fmla="*/ 831259 w 857311"/>
              <a:gd name="connsiteY2" fmla="*/ 494434 h 709327"/>
              <a:gd name="connsiteX3" fmla="*/ 804968 w 857311"/>
              <a:gd name="connsiteY3" fmla="*/ 709327 h 709327"/>
              <a:gd name="connsiteX4" fmla="*/ 0 w 857311"/>
              <a:gd name="connsiteY4" fmla="*/ 707892 h 709327"/>
              <a:gd name="connsiteX5" fmla="*/ 0 w 857311"/>
              <a:gd name="connsiteY5" fmla="*/ 0 h 709327"/>
              <a:gd name="connsiteX0" fmla="*/ 0 w 857311"/>
              <a:gd name="connsiteY0" fmla="*/ 0 h 709327"/>
              <a:gd name="connsiteX1" fmla="*/ 857311 w 857311"/>
              <a:gd name="connsiteY1" fmla="*/ 0 h 709327"/>
              <a:gd name="connsiteX2" fmla="*/ 824972 w 857311"/>
              <a:gd name="connsiteY2" fmla="*/ 377515 h 709327"/>
              <a:gd name="connsiteX3" fmla="*/ 804968 w 857311"/>
              <a:gd name="connsiteY3" fmla="*/ 709327 h 709327"/>
              <a:gd name="connsiteX4" fmla="*/ 0 w 857311"/>
              <a:gd name="connsiteY4" fmla="*/ 707892 h 709327"/>
              <a:gd name="connsiteX5" fmla="*/ 0 w 857311"/>
              <a:gd name="connsiteY5" fmla="*/ 0 h 709327"/>
              <a:gd name="connsiteX0" fmla="*/ 0 w 857311"/>
              <a:gd name="connsiteY0" fmla="*/ 0 h 709327"/>
              <a:gd name="connsiteX1" fmla="*/ 857311 w 857311"/>
              <a:gd name="connsiteY1" fmla="*/ 0 h 709327"/>
              <a:gd name="connsiteX2" fmla="*/ 833787 w 857311"/>
              <a:gd name="connsiteY2" fmla="*/ 361867 h 709327"/>
              <a:gd name="connsiteX3" fmla="*/ 804968 w 857311"/>
              <a:gd name="connsiteY3" fmla="*/ 709327 h 709327"/>
              <a:gd name="connsiteX4" fmla="*/ 0 w 857311"/>
              <a:gd name="connsiteY4" fmla="*/ 707892 h 709327"/>
              <a:gd name="connsiteX5" fmla="*/ 0 w 857311"/>
              <a:gd name="connsiteY5" fmla="*/ 0 h 709327"/>
              <a:gd name="connsiteX0" fmla="*/ 0 w 857311"/>
              <a:gd name="connsiteY0" fmla="*/ 0 h 709327"/>
              <a:gd name="connsiteX1" fmla="*/ 857311 w 857311"/>
              <a:gd name="connsiteY1" fmla="*/ 0 h 709327"/>
              <a:gd name="connsiteX2" fmla="*/ 833787 w 857311"/>
              <a:gd name="connsiteY2" fmla="*/ 361867 h 709327"/>
              <a:gd name="connsiteX3" fmla="*/ 804968 w 857311"/>
              <a:gd name="connsiteY3" fmla="*/ 709327 h 709327"/>
              <a:gd name="connsiteX4" fmla="*/ 0 w 857311"/>
              <a:gd name="connsiteY4" fmla="*/ 707892 h 709327"/>
              <a:gd name="connsiteX5" fmla="*/ 0 w 857311"/>
              <a:gd name="connsiteY5" fmla="*/ 0 h 709327"/>
              <a:gd name="connsiteX0" fmla="*/ 0 w 838417"/>
              <a:gd name="connsiteY0" fmla="*/ 0 h 709327"/>
              <a:gd name="connsiteX1" fmla="*/ 838417 w 838417"/>
              <a:gd name="connsiteY1" fmla="*/ 97581 h 709327"/>
              <a:gd name="connsiteX2" fmla="*/ 833787 w 838417"/>
              <a:gd name="connsiteY2" fmla="*/ 361867 h 709327"/>
              <a:gd name="connsiteX3" fmla="*/ 804968 w 838417"/>
              <a:gd name="connsiteY3" fmla="*/ 709327 h 709327"/>
              <a:gd name="connsiteX4" fmla="*/ 0 w 838417"/>
              <a:gd name="connsiteY4" fmla="*/ 707892 h 709327"/>
              <a:gd name="connsiteX5" fmla="*/ 0 w 838417"/>
              <a:gd name="connsiteY5" fmla="*/ 0 h 709327"/>
              <a:gd name="connsiteX0" fmla="*/ 0 w 833787"/>
              <a:gd name="connsiteY0" fmla="*/ 0 h 709327"/>
              <a:gd name="connsiteX1" fmla="*/ 832302 w 833787"/>
              <a:gd name="connsiteY1" fmla="*/ 99289 h 709327"/>
              <a:gd name="connsiteX2" fmla="*/ 833787 w 833787"/>
              <a:gd name="connsiteY2" fmla="*/ 361867 h 709327"/>
              <a:gd name="connsiteX3" fmla="*/ 804968 w 833787"/>
              <a:gd name="connsiteY3" fmla="*/ 709327 h 709327"/>
              <a:gd name="connsiteX4" fmla="*/ 0 w 833787"/>
              <a:gd name="connsiteY4" fmla="*/ 707892 h 709327"/>
              <a:gd name="connsiteX5" fmla="*/ 0 w 833787"/>
              <a:gd name="connsiteY5" fmla="*/ 0 h 709327"/>
              <a:gd name="connsiteX0" fmla="*/ 0 w 833787"/>
              <a:gd name="connsiteY0" fmla="*/ 0 h 709327"/>
              <a:gd name="connsiteX1" fmla="*/ 725614 w 833787"/>
              <a:gd name="connsiteY1" fmla="*/ 69022 h 709327"/>
              <a:gd name="connsiteX2" fmla="*/ 832302 w 833787"/>
              <a:gd name="connsiteY2" fmla="*/ 99289 h 709327"/>
              <a:gd name="connsiteX3" fmla="*/ 833787 w 833787"/>
              <a:gd name="connsiteY3" fmla="*/ 361867 h 709327"/>
              <a:gd name="connsiteX4" fmla="*/ 804968 w 833787"/>
              <a:gd name="connsiteY4" fmla="*/ 709327 h 709327"/>
              <a:gd name="connsiteX5" fmla="*/ 0 w 833787"/>
              <a:gd name="connsiteY5" fmla="*/ 707892 h 709327"/>
              <a:gd name="connsiteX6" fmla="*/ 0 w 833787"/>
              <a:gd name="connsiteY6" fmla="*/ 0 h 709327"/>
              <a:gd name="connsiteX0" fmla="*/ 0 w 833787"/>
              <a:gd name="connsiteY0" fmla="*/ 32750 h 742077"/>
              <a:gd name="connsiteX1" fmla="*/ 240307 w 833787"/>
              <a:gd name="connsiteY1" fmla="*/ 158219 h 742077"/>
              <a:gd name="connsiteX2" fmla="*/ 725614 w 833787"/>
              <a:gd name="connsiteY2" fmla="*/ 101772 h 742077"/>
              <a:gd name="connsiteX3" fmla="*/ 832302 w 833787"/>
              <a:gd name="connsiteY3" fmla="*/ 132039 h 742077"/>
              <a:gd name="connsiteX4" fmla="*/ 833787 w 833787"/>
              <a:gd name="connsiteY4" fmla="*/ 394617 h 742077"/>
              <a:gd name="connsiteX5" fmla="*/ 804968 w 833787"/>
              <a:gd name="connsiteY5" fmla="*/ 742077 h 742077"/>
              <a:gd name="connsiteX6" fmla="*/ 0 w 833787"/>
              <a:gd name="connsiteY6" fmla="*/ 740642 h 742077"/>
              <a:gd name="connsiteX7" fmla="*/ 0 w 833787"/>
              <a:gd name="connsiteY7" fmla="*/ 32750 h 742077"/>
              <a:gd name="connsiteX0" fmla="*/ 30033 w 833787"/>
              <a:gd name="connsiteY0" fmla="*/ 44684 h 670097"/>
              <a:gd name="connsiteX1" fmla="*/ 240307 w 833787"/>
              <a:gd name="connsiteY1" fmla="*/ 86239 h 670097"/>
              <a:gd name="connsiteX2" fmla="*/ 725614 w 833787"/>
              <a:gd name="connsiteY2" fmla="*/ 29792 h 670097"/>
              <a:gd name="connsiteX3" fmla="*/ 832302 w 833787"/>
              <a:gd name="connsiteY3" fmla="*/ 60059 h 670097"/>
              <a:gd name="connsiteX4" fmla="*/ 833787 w 833787"/>
              <a:gd name="connsiteY4" fmla="*/ 322637 h 670097"/>
              <a:gd name="connsiteX5" fmla="*/ 804968 w 833787"/>
              <a:gd name="connsiteY5" fmla="*/ 670097 h 670097"/>
              <a:gd name="connsiteX6" fmla="*/ 0 w 833787"/>
              <a:gd name="connsiteY6" fmla="*/ 668662 h 670097"/>
              <a:gd name="connsiteX7" fmla="*/ 30033 w 833787"/>
              <a:gd name="connsiteY7" fmla="*/ 44684 h 670097"/>
              <a:gd name="connsiteX0" fmla="*/ 30033 w 833787"/>
              <a:gd name="connsiteY0" fmla="*/ 59301 h 684714"/>
              <a:gd name="connsiteX1" fmla="*/ 133467 w 833787"/>
              <a:gd name="connsiteY1" fmla="*/ 25210 h 684714"/>
              <a:gd name="connsiteX2" fmla="*/ 240307 w 833787"/>
              <a:gd name="connsiteY2" fmla="*/ 100856 h 684714"/>
              <a:gd name="connsiteX3" fmla="*/ 725614 w 833787"/>
              <a:gd name="connsiteY3" fmla="*/ 44409 h 684714"/>
              <a:gd name="connsiteX4" fmla="*/ 832302 w 833787"/>
              <a:gd name="connsiteY4" fmla="*/ 74676 h 684714"/>
              <a:gd name="connsiteX5" fmla="*/ 833787 w 833787"/>
              <a:gd name="connsiteY5" fmla="*/ 337254 h 684714"/>
              <a:gd name="connsiteX6" fmla="*/ 804968 w 833787"/>
              <a:gd name="connsiteY6" fmla="*/ 684714 h 684714"/>
              <a:gd name="connsiteX7" fmla="*/ 0 w 833787"/>
              <a:gd name="connsiteY7" fmla="*/ 683279 h 684714"/>
              <a:gd name="connsiteX8" fmla="*/ 30033 w 833787"/>
              <a:gd name="connsiteY8" fmla="*/ 59301 h 684714"/>
              <a:gd name="connsiteX0" fmla="*/ 30033 w 833787"/>
              <a:gd name="connsiteY0" fmla="*/ 59301 h 684714"/>
              <a:gd name="connsiteX1" fmla="*/ 133467 w 833787"/>
              <a:gd name="connsiteY1" fmla="*/ 25210 h 684714"/>
              <a:gd name="connsiteX2" fmla="*/ 240307 w 833787"/>
              <a:gd name="connsiteY2" fmla="*/ 100856 h 684714"/>
              <a:gd name="connsiteX3" fmla="*/ 725614 w 833787"/>
              <a:gd name="connsiteY3" fmla="*/ 44409 h 684714"/>
              <a:gd name="connsiteX4" fmla="*/ 832302 w 833787"/>
              <a:gd name="connsiteY4" fmla="*/ 74676 h 684714"/>
              <a:gd name="connsiteX5" fmla="*/ 770204 w 833787"/>
              <a:gd name="connsiteY5" fmla="*/ 322049 h 684714"/>
              <a:gd name="connsiteX6" fmla="*/ 833787 w 833787"/>
              <a:gd name="connsiteY6" fmla="*/ 337254 h 684714"/>
              <a:gd name="connsiteX7" fmla="*/ 804968 w 833787"/>
              <a:gd name="connsiteY7" fmla="*/ 684714 h 684714"/>
              <a:gd name="connsiteX8" fmla="*/ 0 w 833787"/>
              <a:gd name="connsiteY8" fmla="*/ 683279 h 684714"/>
              <a:gd name="connsiteX9" fmla="*/ 30033 w 833787"/>
              <a:gd name="connsiteY9" fmla="*/ 59301 h 684714"/>
              <a:gd name="connsiteX0" fmla="*/ 30033 w 832872"/>
              <a:gd name="connsiteY0" fmla="*/ 59301 h 684714"/>
              <a:gd name="connsiteX1" fmla="*/ 133467 w 832872"/>
              <a:gd name="connsiteY1" fmla="*/ 25210 h 684714"/>
              <a:gd name="connsiteX2" fmla="*/ 240307 w 832872"/>
              <a:gd name="connsiteY2" fmla="*/ 100856 h 684714"/>
              <a:gd name="connsiteX3" fmla="*/ 725614 w 832872"/>
              <a:gd name="connsiteY3" fmla="*/ 44409 h 684714"/>
              <a:gd name="connsiteX4" fmla="*/ 832302 w 832872"/>
              <a:gd name="connsiteY4" fmla="*/ 74676 h 684714"/>
              <a:gd name="connsiteX5" fmla="*/ 770204 w 832872"/>
              <a:gd name="connsiteY5" fmla="*/ 322049 h 684714"/>
              <a:gd name="connsiteX6" fmla="*/ 819847 w 832872"/>
              <a:gd name="connsiteY6" fmla="*/ 334555 h 684714"/>
              <a:gd name="connsiteX7" fmla="*/ 804968 w 832872"/>
              <a:gd name="connsiteY7" fmla="*/ 684714 h 684714"/>
              <a:gd name="connsiteX8" fmla="*/ 0 w 832872"/>
              <a:gd name="connsiteY8" fmla="*/ 683279 h 684714"/>
              <a:gd name="connsiteX9" fmla="*/ 30033 w 832872"/>
              <a:gd name="connsiteY9" fmla="*/ 59301 h 68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32872" h="684714">
                <a:moveTo>
                  <a:pt x="30033" y="59301"/>
                </a:moveTo>
                <a:cubicBezTo>
                  <a:pt x="51662" y="-44711"/>
                  <a:pt x="98421" y="18284"/>
                  <a:pt x="133467" y="25210"/>
                </a:cubicBezTo>
                <a:cubicBezTo>
                  <a:pt x="168513" y="32136"/>
                  <a:pt x="141001" y="103322"/>
                  <a:pt x="240307" y="100856"/>
                </a:cubicBezTo>
                <a:cubicBezTo>
                  <a:pt x="339613" y="98390"/>
                  <a:pt x="629243" y="29451"/>
                  <a:pt x="725614" y="44409"/>
                </a:cubicBezTo>
                <a:lnTo>
                  <a:pt x="832302" y="74676"/>
                </a:lnTo>
                <a:cubicBezTo>
                  <a:pt x="839853" y="125311"/>
                  <a:pt x="769957" y="278286"/>
                  <a:pt x="770204" y="322049"/>
                </a:cubicBezTo>
                <a:cubicBezTo>
                  <a:pt x="770452" y="365812"/>
                  <a:pt x="814173" y="278473"/>
                  <a:pt x="819847" y="334555"/>
                </a:cubicBezTo>
                <a:cubicBezTo>
                  <a:pt x="745881" y="369458"/>
                  <a:pt x="824984" y="480276"/>
                  <a:pt x="804968" y="684714"/>
                </a:cubicBezTo>
                <a:lnTo>
                  <a:pt x="0" y="683279"/>
                </a:lnTo>
                <a:lnTo>
                  <a:pt x="30033" y="59301"/>
                </a:lnTo>
                <a:close/>
              </a:path>
            </a:pathLst>
          </a:custGeom>
          <a:solidFill>
            <a:schemeClr val="accent1"/>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00" dirty="0">
              <a:cs typeface="Arial" panose="020B0604020202020204" pitchFamily="34" charset="0"/>
            </a:endParaRPr>
          </a:p>
        </p:txBody>
      </p:sp>
      <p:sp>
        <p:nvSpPr>
          <p:cNvPr id="9" name="Rectangle 8"/>
          <p:cNvSpPr/>
          <p:nvPr/>
        </p:nvSpPr>
        <p:spPr>
          <a:xfrm>
            <a:off x="5831516" y="3616821"/>
            <a:ext cx="622460" cy="581025"/>
          </a:xfrm>
          <a:prstGeom prst="rect">
            <a:avLst/>
          </a:prstGeom>
          <a:solidFill>
            <a:schemeClr val="accent3">
              <a:lumMod val="40000"/>
              <a:lumOff val="60000"/>
            </a:schemeClr>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00" dirty="0">
              <a:solidFill>
                <a:schemeClr val="bg1"/>
              </a:solidFill>
              <a:cs typeface="Arial" panose="020B0604020202020204" pitchFamily="34" charset="0"/>
            </a:endParaRPr>
          </a:p>
        </p:txBody>
      </p:sp>
      <p:sp>
        <p:nvSpPr>
          <p:cNvPr id="154" name="Freeform 13" descr="Wide downward diagonal"/>
          <p:cNvSpPr>
            <a:spLocks/>
          </p:cNvSpPr>
          <p:nvPr/>
        </p:nvSpPr>
        <p:spPr bwMode="auto">
          <a:xfrm>
            <a:off x="2463877" y="2194421"/>
            <a:ext cx="955080" cy="1773238"/>
          </a:xfrm>
          <a:custGeom>
            <a:avLst/>
            <a:gdLst>
              <a:gd name="T0" fmla="*/ 2147483647 w 867"/>
              <a:gd name="T1" fmla="*/ 2147483647 h 1443"/>
              <a:gd name="T2" fmla="*/ 2147483647 w 867"/>
              <a:gd name="T3" fmla="*/ 2147483647 h 1443"/>
              <a:gd name="T4" fmla="*/ 2147483647 w 867"/>
              <a:gd name="T5" fmla="*/ 2147483647 h 1443"/>
              <a:gd name="T6" fmla="*/ 2147483647 w 867"/>
              <a:gd name="T7" fmla="*/ 2147483647 h 1443"/>
              <a:gd name="T8" fmla="*/ 2147483647 w 867"/>
              <a:gd name="T9" fmla="*/ 2147483647 h 1443"/>
              <a:gd name="T10" fmla="*/ 2147483647 w 867"/>
              <a:gd name="T11" fmla="*/ 2147483647 h 1443"/>
              <a:gd name="T12" fmla="*/ 2147483647 w 867"/>
              <a:gd name="T13" fmla="*/ 2147483647 h 1443"/>
              <a:gd name="T14" fmla="*/ 2147483647 w 867"/>
              <a:gd name="T15" fmla="*/ 2147483647 h 1443"/>
              <a:gd name="T16" fmla="*/ 2147483647 w 867"/>
              <a:gd name="T17" fmla="*/ 2147483647 h 1443"/>
              <a:gd name="T18" fmla="*/ 2147483647 w 867"/>
              <a:gd name="T19" fmla="*/ 2147483647 h 1443"/>
              <a:gd name="T20" fmla="*/ 2147483647 w 867"/>
              <a:gd name="T21" fmla="*/ 2147483647 h 1443"/>
              <a:gd name="T22" fmla="*/ 2147483647 w 867"/>
              <a:gd name="T23" fmla="*/ 2147483647 h 1443"/>
              <a:gd name="T24" fmla="*/ 2147483647 w 867"/>
              <a:gd name="T25" fmla="*/ 2147483647 h 1443"/>
              <a:gd name="T26" fmla="*/ 2147483647 w 867"/>
              <a:gd name="T27" fmla="*/ 2147483647 h 1443"/>
              <a:gd name="T28" fmla="*/ 2147483647 w 867"/>
              <a:gd name="T29" fmla="*/ 2147483647 h 1443"/>
              <a:gd name="T30" fmla="*/ 2147483647 w 867"/>
              <a:gd name="T31" fmla="*/ 2147483647 h 1443"/>
              <a:gd name="T32" fmla="*/ 2147483647 w 867"/>
              <a:gd name="T33" fmla="*/ 2147483647 h 1443"/>
              <a:gd name="T34" fmla="*/ 2147483647 w 867"/>
              <a:gd name="T35" fmla="*/ 2147483647 h 1443"/>
              <a:gd name="T36" fmla="*/ 2147483647 w 867"/>
              <a:gd name="T37" fmla="*/ 2147483647 h 1443"/>
              <a:gd name="T38" fmla="*/ 2147483647 w 867"/>
              <a:gd name="T39" fmla="*/ 2147483647 h 1443"/>
              <a:gd name="T40" fmla="*/ 2147483647 w 867"/>
              <a:gd name="T41" fmla="*/ 2147483647 h 1443"/>
              <a:gd name="T42" fmla="*/ 2147483647 w 867"/>
              <a:gd name="T43" fmla="*/ 2147483647 h 1443"/>
              <a:gd name="T44" fmla="*/ 2147483647 w 867"/>
              <a:gd name="T45" fmla="*/ 2147483647 h 1443"/>
              <a:gd name="T46" fmla="*/ 2147483647 w 867"/>
              <a:gd name="T47" fmla="*/ 2147483647 h 1443"/>
              <a:gd name="T48" fmla="*/ 2147483647 w 867"/>
              <a:gd name="T49" fmla="*/ 2147483647 h 1443"/>
              <a:gd name="T50" fmla="*/ 2147483647 w 867"/>
              <a:gd name="T51" fmla="*/ 2147483647 h 1443"/>
              <a:gd name="T52" fmla="*/ 2147483647 w 867"/>
              <a:gd name="T53" fmla="*/ 2147483647 h 1443"/>
              <a:gd name="T54" fmla="*/ 2147483647 w 867"/>
              <a:gd name="T55" fmla="*/ 0 h 1443"/>
              <a:gd name="T56" fmla="*/ 2147483647 w 867"/>
              <a:gd name="T57" fmla="*/ 2147483647 h 1443"/>
              <a:gd name="T58" fmla="*/ 0 w 867"/>
              <a:gd name="T59" fmla="*/ 2147483647 h 1443"/>
              <a:gd name="T60" fmla="*/ 2147483647 w 867"/>
              <a:gd name="T61" fmla="*/ 2147483647 h 1443"/>
              <a:gd name="T62" fmla="*/ 2147483647 w 867"/>
              <a:gd name="T63" fmla="*/ 2147483647 h 144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867"/>
              <a:gd name="T97" fmla="*/ 0 h 1443"/>
              <a:gd name="T98" fmla="*/ 867 w 867"/>
              <a:gd name="T99" fmla="*/ 1443 h 144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867" h="1443">
                <a:moveTo>
                  <a:pt x="30" y="293"/>
                </a:moveTo>
                <a:lnTo>
                  <a:pt x="5" y="405"/>
                </a:lnTo>
                <a:lnTo>
                  <a:pt x="89" y="585"/>
                </a:lnTo>
                <a:lnTo>
                  <a:pt x="104" y="574"/>
                </a:lnTo>
                <a:lnTo>
                  <a:pt x="129" y="650"/>
                </a:lnTo>
                <a:lnTo>
                  <a:pt x="89" y="597"/>
                </a:lnTo>
                <a:lnTo>
                  <a:pt x="79" y="680"/>
                </a:lnTo>
                <a:lnTo>
                  <a:pt x="125" y="732"/>
                </a:lnTo>
                <a:lnTo>
                  <a:pt x="95" y="802"/>
                </a:lnTo>
                <a:lnTo>
                  <a:pt x="186" y="994"/>
                </a:lnTo>
                <a:lnTo>
                  <a:pt x="165" y="1064"/>
                </a:lnTo>
                <a:lnTo>
                  <a:pt x="285" y="1119"/>
                </a:lnTo>
                <a:lnTo>
                  <a:pt x="329" y="1176"/>
                </a:lnTo>
                <a:lnTo>
                  <a:pt x="378" y="1195"/>
                </a:lnTo>
                <a:lnTo>
                  <a:pt x="380" y="1230"/>
                </a:lnTo>
                <a:lnTo>
                  <a:pt x="412" y="1237"/>
                </a:lnTo>
                <a:lnTo>
                  <a:pt x="483" y="1348"/>
                </a:lnTo>
                <a:lnTo>
                  <a:pt x="483" y="1425"/>
                </a:lnTo>
                <a:lnTo>
                  <a:pt x="791" y="1443"/>
                </a:lnTo>
                <a:lnTo>
                  <a:pt x="772" y="1410"/>
                </a:lnTo>
                <a:lnTo>
                  <a:pt x="781" y="1365"/>
                </a:lnTo>
                <a:lnTo>
                  <a:pt x="830" y="1285"/>
                </a:lnTo>
                <a:lnTo>
                  <a:pt x="867" y="1264"/>
                </a:lnTo>
                <a:lnTo>
                  <a:pt x="846" y="1235"/>
                </a:lnTo>
                <a:lnTo>
                  <a:pt x="830" y="1157"/>
                </a:lnTo>
                <a:lnTo>
                  <a:pt x="389" y="496"/>
                </a:lnTo>
                <a:lnTo>
                  <a:pt x="492" y="112"/>
                </a:lnTo>
                <a:lnTo>
                  <a:pt x="83" y="0"/>
                </a:lnTo>
                <a:lnTo>
                  <a:pt x="72" y="23"/>
                </a:lnTo>
                <a:lnTo>
                  <a:pt x="0" y="192"/>
                </a:lnTo>
                <a:lnTo>
                  <a:pt x="30" y="293"/>
                </a:lnTo>
                <a:close/>
              </a:path>
            </a:pathLst>
          </a:custGeom>
          <a:solidFill>
            <a:schemeClr val="accent1"/>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339" name="Freeform 2"/>
          <p:cNvSpPr>
            <a:spLocks noChangeAspect="1"/>
          </p:cNvSpPr>
          <p:nvPr/>
        </p:nvSpPr>
        <p:spPr bwMode="auto">
          <a:xfrm>
            <a:off x="1740712" y="3808909"/>
            <a:ext cx="1463528" cy="1464248"/>
          </a:xfrm>
          <a:custGeom>
            <a:avLst/>
            <a:gdLst>
              <a:gd name="T0" fmla="*/ 2147483647 w 1572"/>
              <a:gd name="T1" fmla="*/ 2147483647 h 1533"/>
              <a:gd name="T2" fmla="*/ 2147483647 w 1572"/>
              <a:gd name="T3" fmla="*/ 0 h 1533"/>
              <a:gd name="T4" fmla="*/ 2147483647 w 1572"/>
              <a:gd name="T5" fmla="*/ 2147483647 h 1533"/>
              <a:gd name="T6" fmla="*/ 2147483647 w 1572"/>
              <a:gd name="T7" fmla="*/ 2147483647 h 1533"/>
              <a:gd name="T8" fmla="*/ 2147483647 w 1572"/>
              <a:gd name="T9" fmla="*/ 2147483647 h 1533"/>
              <a:gd name="T10" fmla="*/ 2147483647 w 1572"/>
              <a:gd name="T11" fmla="*/ 2147483647 h 1533"/>
              <a:gd name="T12" fmla="*/ 2147483647 w 1572"/>
              <a:gd name="T13" fmla="*/ 2147483647 h 1533"/>
              <a:gd name="T14" fmla="*/ 2147483647 w 1572"/>
              <a:gd name="T15" fmla="*/ 2147483647 h 1533"/>
              <a:gd name="T16" fmla="*/ 2147483647 w 1572"/>
              <a:gd name="T17" fmla="*/ 2147483647 h 1533"/>
              <a:gd name="T18" fmla="*/ 2147483647 w 1572"/>
              <a:gd name="T19" fmla="*/ 2147483647 h 1533"/>
              <a:gd name="T20" fmla="*/ 2147483647 w 1572"/>
              <a:gd name="T21" fmla="*/ 2147483647 h 1533"/>
              <a:gd name="T22" fmla="*/ 2147483647 w 1572"/>
              <a:gd name="T23" fmla="*/ 2147483647 h 1533"/>
              <a:gd name="T24" fmla="*/ 2147483647 w 1572"/>
              <a:gd name="T25" fmla="*/ 2147483647 h 1533"/>
              <a:gd name="T26" fmla="*/ 2147483647 w 1572"/>
              <a:gd name="T27" fmla="*/ 2147483647 h 1533"/>
              <a:gd name="T28" fmla="*/ 2147483647 w 1572"/>
              <a:gd name="T29" fmla="*/ 2147483647 h 1533"/>
              <a:gd name="T30" fmla="*/ 2147483647 w 1572"/>
              <a:gd name="T31" fmla="*/ 2147483647 h 1533"/>
              <a:gd name="T32" fmla="*/ 2147483647 w 1572"/>
              <a:gd name="T33" fmla="*/ 2147483647 h 1533"/>
              <a:gd name="T34" fmla="*/ 2147483647 w 1572"/>
              <a:gd name="T35" fmla="*/ 2147483647 h 1533"/>
              <a:gd name="T36" fmla="*/ 2147483647 w 1572"/>
              <a:gd name="T37" fmla="*/ 2147483647 h 1533"/>
              <a:gd name="T38" fmla="*/ 2147483647 w 1572"/>
              <a:gd name="T39" fmla="*/ 2147483647 h 1533"/>
              <a:gd name="T40" fmla="*/ 2147483647 w 1572"/>
              <a:gd name="T41" fmla="*/ 2147483647 h 1533"/>
              <a:gd name="T42" fmla="*/ 2147483647 w 1572"/>
              <a:gd name="T43" fmla="*/ 2147483647 h 1533"/>
              <a:gd name="T44" fmla="*/ 0 w 1572"/>
              <a:gd name="T45" fmla="*/ 2147483647 h 1533"/>
              <a:gd name="T46" fmla="*/ 2147483647 w 1572"/>
              <a:gd name="T47" fmla="*/ 2147483647 h 1533"/>
              <a:gd name="T48" fmla="*/ 2147483647 w 1572"/>
              <a:gd name="T49" fmla="*/ 2147483647 h 1533"/>
              <a:gd name="T50" fmla="*/ 2147483647 w 1572"/>
              <a:gd name="T51" fmla="*/ 2147483647 h 1533"/>
              <a:gd name="T52" fmla="*/ 2147483647 w 1572"/>
              <a:gd name="T53" fmla="*/ 2147483647 h 1533"/>
              <a:gd name="T54" fmla="*/ 2147483647 w 1572"/>
              <a:gd name="T55" fmla="*/ 2147483647 h 1533"/>
              <a:gd name="T56" fmla="*/ 2147483647 w 1572"/>
              <a:gd name="T57" fmla="*/ 2147483647 h 1533"/>
              <a:gd name="T58" fmla="*/ 2147483647 w 1572"/>
              <a:gd name="T59" fmla="*/ 2147483647 h 1533"/>
              <a:gd name="T60" fmla="*/ 2147483647 w 1572"/>
              <a:gd name="T61" fmla="*/ 2147483647 h 1533"/>
              <a:gd name="T62" fmla="*/ 2147483647 w 1572"/>
              <a:gd name="T63" fmla="*/ 2147483647 h 1533"/>
              <a:gd name="T64" fmla="*/ 2147483647 w 1572"/>
              <a:gd name="T65" fmla="*/ 2147483647 h 1533"/>
              <a:gd name="T66" fmla="*/ 2147483647 w 1572"/>
              <a:gd name="T67" fmla="*/ 2147483647 h 1533"/>
              <a:gd name="T68" fmla="*/ 2147483647 w 1572"/>
              <a:gd name="T69" fmla="*/ 2147483647 h 1533"/>
              <a:gd name="T70" fmla="*/ 2147483647 w 1572"/>
              <a:gd name="T71" fmla="*/ 2147483647 h 1533"/>
              <a:gd name="T72" fmla="*/ 2147483647 w 1572"/>
              <a:gd name="T73" fmla="*/ 2147483647 h 1533"/>
              <a:gd name="T74" fmla="*/ 2147483647 w 1572"/>
              <a:gd name="T75" fmla="*/ 2147483647 h 1533"/>
              <a:gd name="T76" fmla="*/ 2147483647 w 1572"/>
              <a:gd name="T77" fmla="*/ 2147483647 h 1533"/>
              <a:gd name="T78" fmla="*/ 2147483647 w 1572"/>
              <a:gd name="T79" fmla="*/ 2147483647 h 1533"/>
              <a:gd name="T80" fmla="*/ 2147483647 w 1572"/>
              <a:gd name="T81" fmla="*/ 2147483647 h 1533"/>
              <a:gd name="T82" fmla="*/ 2147483647 w 1572"/>
              <a:gd name="T83" fmla="*/ 2147483647 h 153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2"/>
              <a:gd name="T127" fmla="*/ 0 h 1533"/>
              <a:gd name="T128" fmla="*/ 1572 w 1572"/>
              <a:gd name="T129" fmla="*/ 1533 h 153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2" h="1533">
                <a:moveTo>
                  <a:pt x="251" y="228"/>
                </a:moveTo>
                <a:lnTo>
                  <a:pt x="567" y="0"/>
                </a:lnTo>
                <a:lnTo>
                  <a:pt x="717" y="40"/>
                </a:lnTo>
                <a:lnTo>
                  <a:pt x="790" y="113"/>
                </a:lnTo>
                <a:lnTo>
                  <a:pt x="1087" y="142"/>
                </a:lnTo>
                <a:lnTo>
                  <a:pt x="1096" y="900"/>
                </a:lnTo>
                <a:lnTo>
                  <a:pt x="1193" y="922"/>
                </a:lnTo>
                <a:lnTo>
                  <a:pt x="1238" y="1013"/>
                </a:lnTo>
                <a:lnTo>
                  <a:pt x="1306" y="982"/>
                </a:lnTo>
                <a:lnTo>
                  <a:pt x="1449" y="1188"/>
                </a:lnTo>
                <a:lnTo>
                  <a:pt x="1572" y="1283"/>
                </a:lnTo>
                <a:lnTo>
                  <a:pt x="1567" y="1365"/>
                </a:lnTo>
                <a:lnTo>
                  <a:pt x="1412" y="1375"/>
                </a:lnTo>
                <a:lnTo>
                  <a:pt x="1344" y="1124"/>
                </a:lnTo>
                <a:lnTo>
                  <a:pt x="855" y="876"/>
                </a:lnTo>
                <a:lnTo>
                  <a:pt x="868" y="954"/>
                </a:lnTo>
                <a:lnTo>
                  <a:pt x="758" y="1055"/>
                </a:lnTo>
                <a:lnTo>
                  <a:pt x="740" y="1018"/>
                </a:lnTo>
                <a:lnTo>
                  <a:pt x="709" y="1018"/>
                </a:lnTo>
                <a:lnTo>
                  <a:pt x="621" y="1228"/>
                </a:lnTo>
                <a:lnTo>
                  <a:pt x="348" y="1435"/>
                </a:lnTo>
                <a:lnTo>
                  <a:pt x="78" y="1533"/>
                </a:lnTo>
                <a:lnTo>
                  <a:pt x="0" y="1520"/>
                </a:lnTo>
                <a:lnTo>
                  <a:pt x="310" y="1343"/>
                </a:lnTo>
                <a:lnTo>
                  <a:pt x="348" y="1343"/>
                </a:lnTo>
                <a:lnTo>
                  <a:pt x="461" y="1206"/>
                </a:lnTo>
                <a:lnTo>
                  <a:pt x="512" y="1201"/>
                </a:lnTo>
                <a:lnTo>
                  <a:pt x="589" y="1097"/>
                </a:lnTo>
                <a:lnTo>
                  <a:pt x="562" y="1051"/>
                </a:lnTo>
                <a:lnTo>
                  <a:pt x="397" y="1073"/>
                </a:lnTo>
                <a:lnTo>
                  <a:pt x="284" y="812"/>
                </a:lnTo>
                <a:lnTo>
                  <a:pt x="348" y="694"/>
                </a:lnTo>
                <a:lnTo>
                  <a:pt x="452" y="653"/>
                </a:lnTo>
                <a:lnTo>
                  <a:pt x="415" y="548"/>
                </a:lnTo>
                <a:lnTo>
                  <a:pt x="306" y="598"/>
                </a:lnTo>
                <a:lnTo>
                  <a:pt x="224" y="447"/>
                </a:lnTo>
                <a:lnTo>
                  <a:pt x="315" y="411"/>
                </a:lnTo>
                <a:lnTo>
                  <a:pt x="397" y="452"/>
                </a:lnTo>
                <a:lnTo>
                  <a:pt x="434" y="429"/>
                </a:lnTo>
                <a:lnTo>
                  <a:pt x="366" y="301"/>
                </a:lnTo>
                <a:lnTo>
                  <a:pt x="246" y="292"/>
                </a:lnTo>
                <a:lnTo>
                  <a:pt x="251" y="228"/>
                </a:lnTo>
                <a:close/>
              </a:path>
            </a:pathLst>
          </a:custGeom>
          <a:solidFill>
            <a:schemeClr val="accent1"/>
          </a:solid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4338" name="Freeform 27"/>
          <p:cNvSpPr>
            <a:spLocks/>
          </p:cNvSpPr>
          <p:nvPr/>
        </p:nvSpPr>
        <p:spPr bwMode="auto">
          <a:xfrm>
            <a:off x="5545238" y="1521321"/>
            <a:ext cx="782381" cy="952500"/>
          </a:xfrm>
          <a:custGeom>
            <a:avLst/>
            <a:gdLst>
              <a:gd name="T0" fmla="*/ 2147483647 w 711"/>
              <a:gd name="T1" fmla="*/ 2147483647 h 773"/>
              <a:gd name="T2" fmla="*/ 2147483647 w 711"/>
              <a:gd name="T3" fmla="*/ 2147483647 h 773"/>
              <a:gd name="T4" fmla="*/ 2147483647 w 711"/>
              <a:gd name="T5" fmla="*/ 2147483647 h 773"/>
              <a:gd name="T6" fmla="*/ 2147483647 w 711"/>
              <a:gd name="T7" fmla="*/ 2147483647 h 773"/>
              <a:gd name="T8" fmla="*/ 2147483647 w 711"/>
              <a:gd name="T9" fmla="*/ 2147483647 h 773"/>
              <a:gd name="T10" fmla="*/ 2147483647 w 711"/>
              <a:gd name="T11" fmla="*/ 2147483647 h 773"/>
              <a:gd name="T12" fmla="*/ 2147483647 w 711"/>
              <a:gd name="T13" fmla="*/ 2147483647 h 773"/>
              <a:gd name="T14" fmla="*/ 2147483647 w 711"/>
              <a:gd name="T15" fmla="*/ 2147483647 h 773"/>
              <a:gd name="T16" fmla="*/ 2147483647 w 711"/>
              <a:gd name="T17" fmla="*/ 2147483647 h 773"/>
              <a:gd name="T18" fmla="*/ 2147483647 w 711"/>
              <a:gd name="T19" fmla="*/ 2147483647 h 773"/>
              <a:gd name="T20" fmla="*/ 2147483647 w 711"/>
              <a:gd name="T21" fmla="*/ 2147483647 h 773"/>
              <a:gd name="T22" fmla="*/ 2147483647 w 711"/>
              <a:gd name="T23" fmla="*/ 2147483647 h 773"/>
              <a:gd name="T24" fmla="*/ 2147483647 w 711"/>
              <a:gd name="T25" fmla="*/ 2147483647 h 773"/>
              <a:gd name="T26" fmla="*/ 2147483647 w 711"/>
              <a:gd name="T27" fmla="*/ 2147483647 h 773"/>
              <a:gd name="T28" fmla="*/ 2147483647 w 711"/>
              <a:gd name="T29" fmla="*/ 2147483647 h 773"/>
              <a:gd name="T30" fmla="*/ 2147483647 w 711"/>
              <a:gd name="T31" fmla="*/ 2147483647 h 773"/>
              <a:gd name="T32" fmla="*/ 2147483647 w 711"/>
              <a:gd name="T33" fmla="*/ 2147483647 h 773"/>
              <a:gd name="T34" fmla="*/ 2147483647 w 711"/>
              <a:gd name="T35" fmla="*/ 2147483647 h 773"/>
              <a:gd name="T36" fmla="*/ 2147483647 w 711"/>
              <a:gd name="T37" fmla="*/ 2147483647 h 773"/>
              <a:gd name="T38" fmla="*/ 2147483647 w 711"/>
              <a:gd name="T39" fmla="*/ 2147483647 h 773"/>
              <a:gd name="T40" fmla="*/ 2147483647 w 711"/>
              <a:gd name="T41" fmla="*/ 2147483647 h 773"/>
              <a:gd name="T42" fmla="*/ 2147483647 w 711"/>
              <a:gd name="T43" fmla="*/ 2147483647 h 773"/>
              <a:gd name="T44" fmla="*/ 2147483647 w 711"/>
              <a:gd name="T45" fmla="*/ 2147483647 h 773"/>
              <a:gd name="T46" fmla="*/ 2147483647 w 711"/>
              <a:gd name="T47" fmla="*/ 2147483647 h 773"/>
              <a:gd name="T48" fmla="*/ 2147483647 w 711"/>
              <a:gd name="T49" fmla="*/ 2147483647 h 773"/>
              <a:gd name="T50" fmla="*/ 2147483647 w 711"/>
              <a:gd name="T51" fmla="*/ 2147483647 h 773"/>
              <a:gd name="T52" fmla="*/ 2147483647 w 711"/>
              <a:gd name="T53" fmla="*/ 2147483647 h 773"/>
              <a:gd name="T54" fmla="*/ 2147483647 w 711"/>
              <a:gd name="T55" fmla="*/ 0 h 773"/>
              <a:gd name="T56" fmla="*/ 2147483647 w 711"/>
              <a:gd name="T57" fmla="*/ 0 h 773"/>
              <a:gd name="T58" fmla="*/ 2147483647 w 711"/>
              <a:gd name="T59" fmla="*/ 2147483647 h 773"/>
              <a:gd name="T60" fmla="*/ 0 w 711"/>
              <a:gd name="T61" fmla="*/ 2147483647 h 773"/>
              <a:gd name="T62" fmla="*/ 2147483647 w 711"/>
              <a:gd name="T63" fmla="*/ 2147483647 h 773"/>
              <a:gd name="T64" fmla="*/ 2147483647 w 711"/>
              <a:gd name="T65" fmla="*/ 2147483647 h 77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11"/>
              <a:gd name="T100" fmla="*/ 0 h 773"/>
              <a:gd name="T101" fmla="*/ 711 w 711"/>
              <a:gd name="T102" fmla="*/ 773 h 77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11" h="773">
                <a:moveTo>
                  <a:pt x="4" y="146"/>
                </a:moveTo>
                <a:lnTo>
                  <a:pt x="32" y="235"/>
                </a:lnTo>
                <a:lnTo>
                  <a:pt x="36" y="351"/>
                </a:lnTo>
                <a:lnTo>
                  <a:pt x="55" y="444"/>
                </a:lnTo>
                <a:lnTo>
                  <a:pt x="28" y="492"/>
                </a:lnTo>
                <a:lnTo>
                  <a:pt x="66" y="526"/>
                </a:lnTo>
                <a:lnTo>
                  <a:pt x="64" y="773"/>
                </a:lnTo>
                <a:lnTo>
                  <a:pt x="583" y="762"/>
                </a:lnTo>
                <a:lnTo>
                  <a:pt x="574" y="714"/>
                </a:lnTo>
                <a:lnTo>
                  <a:pt x="519" y="672"/>
                </a:lnTo>
                <a:lnTo>
                  <a:pt x="490" y="642"/>
                </a:lnTo>
                <a:lnTo>
                  <a:pt x="420" y="598"/>
                </a:lnTo>
                <a:lnTo>
                  <a:pt x="422" y="526"/>
                </a:lnTo>
                <a:lnTo>
                  <a:pt x="407" y="481"/>
                </a:lnTo>
                <a:lnTo>
                  <a:pt x="466" y="412"/>
                </a:lnTo>
                <a:lnTo>
                  <a:pt x="462" y="344"/>
                </a:lnTo>
                <a:lnTo>
                  <a:pt x="557" y="273"/>
                </a:lnTo>
                <a:lnTo>
                  <a:pt x="580" y="233"/>
                </a:lnTo>
                <a:lnTo>
                  <a:pt x="711" y="165"/>
                </a:lnTo>
                <a:lnTo>
                  <a:pt x="652" y="140"/>
                </a:lnTo>
                <a:lnTo>
                  <a:pt x="601" y="144"/>
                </a:lnTo>
                <a:lnTo>
                  <a:pt x="589" y="125"/>
                </a:lnTo>
                <a:lnTo>
                  <a:pt x="494" y="123"/>
                </a:lnTo>
                <a:lnTo>
                  <a:pt x="431" y="106"/>
                </a:lnTo>
                <a:lnTo>
                  <a:pt x="300" y="93"/>
                </a:lnTo>
                <a:lnTo>
                  <a:pt x="281" y="70"/>
                </a:lnTo>
                <a:lnTo>
                  <a:pt x="228" y="47"/>
                </a:lnTo>
                <a:lnTo>
                  <a:pt x="218" y="0"/>
                </a:lnTo>
                <a:lnTo>
                  <a:pt x="184" y="0"/>
                </a:lnTo>
                <a:lnTo>
                  <a:pt x="184" y="36"/>
                </a:lnTo>
                <a:lnTo>
                  <a:pt x="0" y="36"/>
                </a:lnTo>
                <a:lnTo>
                  <a:pt x="4" y="146"/>
                </a:lnTo>
                <a:close/>
              </a:path>
            </a:pathLst>
          </a:custGeom>
          <a:solidFill>
            <a:schemeClr val="accent1"/>
          </a:solidFill>
          <a:ln w="12700">
            <a:solidFill>
              <a:schemeClr val="tx1"/>
            </a:solidFill>
            <a:round/>
            <a:headEnd/>
            <a:tailEnd/>
          </a:ln>
        </p:spPr>
        <p:txBody>
          <a:bodyPr/>
          <a:lstStyle/>
          <a:p>
            <a:pPr defTabSz="457200" eaLnBrk="1" hangingPunct="1"/>
            <a:endParaRPr lang="en-US" sz="1000" dirty="0">
              <a:solidFill>
                <a:schemeClr val="bg1"/>
              </a:solidFill>
              <a:cs typeface="Arial" panose="020B0604020202020204" pitchFamily="34" charset="0"/>
            </a:endParaRPr>
          </a:p>
        </p:txBody>
      </p:sp>
      <p:grpSp>
        <p:nvGrpSpPr>
          <p:cNvPr id="14343" name="Group 8"/>
          <p:cNvGrpSpPr>
            <a:grpSpLocks/>
          </p:cNvGrpSpPr>
          <p:nvPr/>
        </p:nvGrpSpPr>
        <p:grpSpPr bwMode="auto">
          <a:xfrm>
            <a:off x="2777876" y="1143496"/>
            <a:ext cx="802006" cy="636588"/>
            <a:chOff x="768" y="624"/>
            <a:chExt cx="613" cy="401"/>
          </a:xfrm>
          <a:solidFill>
            <a:schemeClr val="accent3">
              <a:lumMod val="40000"/>
              <a:lumOff val="60000"/>
            </a:schemeClr>
          </a:solidFill>
        </p:grpSpPr>
        <p:sp>
          <p:nvSpPr>
            <p:cNvPr id="14481" name="Freeform 9"/>
            <p:cNvSpPr>
              <a:spLocks/>
            </p:cNvSpPr>
            <p:nvPr/>
          </p:nvSpPr>
          <p:spPr bwMode="auto">
            <a:xfrm>
              <a:off x="768" y="624"/>
              <a:ext cx="613" cy="401"/>
            </a:xfrm>
            <a:custGeom>
              <a:avLst/>
              <a:gdLst>
                <a:gd name="T0" fmla="*/ 8 w 730"/>
                <a:gd name="T1" fmla="*/ 19 h 517"/>
                <a:gd name="T2" fmla="*/ 5 w 730"/>
                <a:gd name="T3" fmla="*/ 43 h 517"/>
                <a:gd name="T4" fmla="*/ 10 w 730"/>
                <a:gd name="T5" fmla="*/ 43 h 517"/>
                <a:gd name="T6" fmla="*/ 8 w 730"/>
                <a:gd name="T7" fmla="*/ 48 h 517"/>
                <a:gd name="T8" fmla="*/ 3 w 730"/>
                <a:gd name="T9" fmla="*/ 44 h 517"/>
                <a:gd name="T10" fmla="*/ 0 w 730"/>
                <a:gd name="T11" fmla="*/ 51 h 517"/>
                <a:gd name="T12" fmla="*/ 15 w 730"/>
                <a:gd name="T13" fmla="*/ 56 h 517"/>
                <a:gd name="T14" fmla="*/ 16 w 730"/>
                <a:gd name="T15" fmla="*/ 58 h 517"/>
                <a:gd name="T16" fmla="*/ 20 w 730"/>
                <a:gd name="T17" fmla="*/ 59 h 517"/>
                <a:gd name="T18" fmla="*/ 39 w 730"/>
                <a:gd name="T19" fmla="*/ 77 h 517"/>
                <a:gd name="T20" fmla="*/ 60 w 730"/>
                <a:gd name="T21" fmla="*/ 76 h 517"/>
                <a:gd name="T22" fmla="*/ 77 w 730"/>
                <a:gd name="T23" fmla="*/ 80 h 517"/>
                <a:gd name="T24" fmla="*/ 86 w 730"/>
                <a:gd name="T25" fmla="*/ 79 h 517"/>
                <a:gd name="T26" fmla="*/ 134 w 730"/>
                <a:gd name="T27" fmla="*/ 80 h 517"/>
                <a:gd name="T28" fmla="*/ 191 w 730"/>
                <a:gd name="T29" fmla="*/ 87 h 517"/>
                <a:gd name="T30" fmla="*/ 191 w 730"/>
                <a:gd name="T31" fmla="*/ 78 h 517"/>
                <a:gd name="T32" fmla="*/ 215 w 730"/>
                <a:gd name="T33" fmla="*/ 22 h 517"/>
                <a:gd name="T34" fmla="*/ 67 w 730"/>
                <a:gd name="T35" fmla="*/ 0 h 517"/>
                <a:gd name="T36" fmla="*/ 67 w 730"/>
                <a:gd name="T37" fmla="*/ 16 h 517"/>
                <a:gd name="T38" fmla="*/ 60 w 730"/>
                <a:gd name="T39" fmla="*/ 30 h 517"/>
                <a:gd name="T40" fmla="*/ 59 w 730"/>
                <a:gd name="T41" fmla="*/ 36 h 517"/>
                <a:gd name="T42" fmla="*/ 42 w 730"/>
                <a:gd name="T43" fmla="*/ 39 h 517"/>
                <a:gd name="T44" fmla="*/ 42 w 730"/>
                <a:gd name="T45" fmla="*/ 36 h 517"/>
                <a:gd name="T46" fmla="*/ 55 w 730"/>
                <a:gd name="T47" fmla="*/ 31 h 517"/>
                <a:gd name="T48" fmla="*/ 54 w 730"/>
                <a:gd name="T49" fmla="*/ 28 h 517"/>
                <a:gd name="T50" fmla="*/ 42 w 730"/>
                <a:gd name="T51" fmla="*/ 28 h 517"/>
                <a:gd name="T52" fmla="*/ 50 w 730"/>
                <a:gd name="T53" fmla="*/ 24 h 517"/>
                <a:gd name="T54" fmla="*/ 57 w 730"/>
                <a:gd name="T55" fmla="*/ 22 h 517"/>
                <a:gd name="T56" fmla="*/ 9 w 730"/>
                <a:gd name="T57" fmla="*/ 4 h 517"/>
                <a:gd name="T58" fmla="*/ 5 w 730"/>
                <a:gd name="T59" fmla="*/ 9 h 517"/>
                <a:gd name="T60" fmla="*/ 8 w 730"/>
                <a:gd name="T61" fmla="*/ 19 h 517"/>
                <a:gd name="T62" fmla="*/ 8 w 730"/>
                <a:gd name="T63" fmla="*/ 19 h 51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30"/>
                <a:gd name="T97" fmla="*/ 0 h 517"/>
                <a:gd name="T98" fmla="*/ 730 w 730"/>
                <a:gd name="T99" fmla="*/ 517 h 51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30" h="517">
                  <a:moveTo>
                    <a:pt x="27" y="112"/>
                  </a:moveTo>
                  <a:lnTo>
                    <a:pt x="17" y="254"/>
                  </a:lnTo>
                  <a:lnTo>
                    <a:pt x="35" y="254"/>
                  </a:lnTo>
                  <a:lnTo>
                    <a:pt x="25" y="285"/>
                  </a:lnTo>
                  <a:lnTo>
                    <a:pt x="12" y="266"/>
                  </a:lnTo>
                  <a:lnTo>
                    <a:pt x="0" y="304"/>
                  </a:lnTo>
                  <a:lnTo>
                    <a:pt x="52" y="332"/>
                  </a:lnTo>
                  <a:lnTo>
                    <a:pt x="54" y="345"/>
                  </a:lnTo>
                  <a:lnTo>
                    <a:pt x="67" y="347"/>
                  </a:lnTo>
                  <a:lnTo>
                    <a:pt x="133" y="452"/>
                  </a:lnTo>
                  <a:lnTo>
                    <a:pt x="208" y="448"/>
                  </a:lnTo>
                  <a:lnTo>
                    <a:pt x="263" y="473"/>
                  </a:lnTo>
                  <a:lnTo>
                    <a:pt x="289" y="469"/>
                  </a:lnTo>
                  <a:lnTo>
                    <a:pt x="457" y="473"/>
                  </a:lnTo>
                  <a:lnTo>
                    <a:pt x="647" y="517"/>
                  </a:lnTo>
                  <a:lnTo>
                    <a:pt x="651" y="459"/>
                  </a:lnTo>
                  <a:lnTo>
                    <a:pt x="730" y="127"/>
                  </a:lnTo>
                  <a:lnTo>
                    <a:pt x="225" y="0"/>
                  </a:lnTo>
                  <a:lnTo>
                    <a:pt x="228" y="96"/>
                  </a:lnTo>
                  <a:lnTo>
                    <a:pt x="204" y="176"/>
                  </a:lnTo>
                  <a:lnTo>
                    <a:pt x="200" y="218"/>
                  </a:lnTo>
                  <a:lnTo>
                    <a:pt x="147" y="231"/>
                  </a:lnTo>
                  <a:lnTo>
                    <a:pt x="143" y="212"/>
                  </a:lnTo>
                  <a:lnTo>
                    <a:pt x="187" y="186"/>
                  </a:lnTo>
                  <a:lnTo>
                    <a:pt x="183" y="163"/>
                  </a:lnTo>
                  <a:lnTo>
                    <a:pt x="143" y="169"/>
                  </a:lnTo>
                  <a:lnTo>
                    <a:pt x="173" y="144"/>
                  </a:lnTo>
                  <a:lnTo>
                    <a:pt x="194" y="127"/>
                  </a:lnTo>
                  <a:lnTo>
                    <a:pt x="31" y="24"/>
                  </a:lnTo>
                  <a:lnTo>
                    <a:pt x="17" y="53"/>
                  </a:lnTo>
                  <a:lnTo>
                    <a:pt x="27" y="112"/>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4482" name="Freeform 10"/>
            <p:cNvSpPr>
              <a:spLocks/>
            </p:cNvSpPr>
            <p:nvPr/>
          </p:nvSpPr>
          <p:spPr bwMode="auto">
            <a:xfrm>
              <a:off x="913" y="647"/>
              <a:ext cx="28" cy="30"/>
            </a:xfrm>
            <a:custGeom>
              <a:avLst/>
              <a:gdLst>
                <a:gd name="T0" fmla="*/ 0 w 35"/>
                <a:gd name="T1" fmla="*/ 3 h 38"/>
                <a:gd name="T2" fmla="*/ 6 w 35"/>
                <a:gd name="T3" fmla="*/ 0 h 38"/>
                <a:gd name="T4" fmla="*/ 7 w 35"/>
                <a:gd name="T5" fmla="*/ 3 h 38"/>
                <a:gd name="T6" fmla="*/ 6 w 35"/>
                <a:gd name="T7" fmla="*/ 7 h 38"/>
                <a:gd name="T8" fmla="*/ 0 w 35"/>
                <a:gd name="T9" fmla="*/ 3 h 38"/>
                <a:gd name="T10" fmla="*/ 0 w 35"/>
                <a:gd name="T11" fmla="*/ 3 h 38"/>
                <a:gd name="T12" fmla="*/ 0 w 35"/>
                <a:gd name="T13" fmla="*/ 3 h 38"/>
                <a:gd name="T14" fmla="*/ 0 60000 65536"/>
                <a:gd name="T15" fmla="*/ 0 60000 65536"/>
                <a:gd name="T16" fmla="*/ 0 60000 65536"/>
                <a:gd name="T17" fmla="*/ 0 60000 65536"/>
                <a:gd name="T18" fmla="*/ 0 60000 65536"/>
                <a:gd name="T19" fmla="*/ 0 60000 65536"/>
                <a:gd name="T20" fmla="*/ 0 60000 65536"/>
                <a:gd name="T21" fmla="*/ 0 w 35"/>
                <a:gd name="T22" fmla="*/ 0 h 38"/>
                <a:gd name="T23" fmla="*/ 35 w 35"/>
                <a:gd name="T24" fmla="*/ 38 h 3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5" h="38">
                  <a:moveTo>
                    <a:pt x="0" y="17"/>
                  </a:moveTo>
                  <a:lnTo>
                    <a:pt x="27" y="0"/>
                  </a:lnTo>
                  <a:lnTo>
                    <a:pt x="35" y="17"/>
                  </a:lnTo>
                  <a:lnTo>
                    <a:pt x="29" y="38"/>
                  </a:lnTo>
                  <a:lnTo>
                    <a:pt x="0" y="17"/>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grpSp>
      <p:sp>
        <p:nvSpPr>
          <p:cNvPr id="14344" name="Freeform 11"/>
          <p:cNvSpPr>
            <a:spLocks/>
          </p:cNvSpPr>
          <p:nvPr/>
        </p:nvSpPr>
        <p:spPr bwMode="auto">
          <a:xfrm>
            <a:off x="3511849" y="2496046"/>
            <a:ext cx="679022" cy="925513"/>
          </a:xfrm>
          <a:custGeom>
            <a:avLst/>
            <a:gdLst>
              <a:gd name="T0" fmla="*/ 2147483647 w 618"/>
              <a:gd name="T1" fmla="*/ 0 h 753"/>
              <a:gd name="T2" fmla="*/ 2147483647 w 618"/>
              <a:gd name="T3" fmla="*/ 2147483647 h 753"/>
              <a:gd name="T4" fmla="*/ 2147483647 w 618"/>
              <a:gd name="T5" fmla="*/ 2147483647 h 753"/>
              <a:gd name="T6" fmla="*/ 2147483647 w 618"/>
              <a:gd name="T7" fmla="*/ 2147483647 h 753"/>
              <a:gd name="T8" fmla="*/ 2147483647 w 618"/>
              <a:gd name="T9" fmla="*/ 2147483647 h 753"/>
              <a:gd name="T10" fmla="*/ 0 w 618"/>
              <a:gd name="T11" fmla="*/ 2147483647 h 753"/>
              <a:gd name="T12" fmla="*/ 2147483647 w 618"/>
              <a:gd name="T13" fmla="*/ 0 h 753"/>
              <a:gd name="T14" fmla="*/ 2147483647 w 618"/>
              <a:gd name="T15" fmla="*/ 0 h 753"/>
              <a:gd name="T16" fmla="*/ 0 60000 65536"/>
              <a:gd name="T17" fmla="*/ 0 60000 65536"/>
              <a:gd name="T18" fmla="*/ 0 60000 65536"/>
              <a:gd name="T19" fmla="*/ 0 60000 65536"/>
              <a:gd name="T20" fmla="*/ 0 60000 65536"/>
              <a:gd name="T21" fmla="*/ 0 60000 65536"/>
              <a:gd name="T22" fmla="*/ 0 60000 65536"/>
              <a:gd name="T23" fmla="*/ 0 60000 65536"/>
              <a:gd name="T24" fmla="*/ 0 w 618"/>
              <a:gd name="T25" fmla="*/ 0 h 753"/>
              <a:gd name="T26" fmla="*/ 618 w 618"/>
              <a:gd name="T27" fmla="*/ 753 h 75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18" h="753">
                <a:moveTo>
                  <a:pt x="133" y="0"/>
                </a:moveTo>
                <a:lnTo>
                  <a:pt x="434" y="55"/>
                </a:lnTo>
                <a:lnTo>
                  <a:pt x="411" y="186"/>
                </a:lnTo>
                <a:lnTo>
                  <a:pt x="618" y="219"/>
                </a:lnTo>
                <a:lnTo>
                  <a:pt x="538" y="753"/>
                </a:lnTo>
                <a:lnTo>
                  <a:pt x="0" y="663"/>
                </a:lnTo>
                <a:lnTo>
                  <a:pt x="133" y="0"/>
                </a:lnTo>
                <a:close/>
              </a:path>
            </a:pathLst>
          </a:custGeom>
          <a:solidFill>
            <a:schemeClr val="accent3">
              <a:lumMod val="40000"/>
              <a:lumOff val="60000"/>
            </a:schemeClr>
          </a:solid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4345" name="Freeform 12"/>
          <p:cNvSpPr>
            <a:spLocks/>
          </p:cNvSpPr>
          <p:nvPr/>
        </p:nvSpPr>
        <p:spPr bwMode="auto">
          <a:xfrm>
            <a:off x="2556769" y="1532434"/>
            <a:ext cx="959005" cy="885825"/>
          </a:xfrm>
          <a:custGeom>
            <a:avLst/>
            <a:gdLst>
              <a:gd name="T0" fmla="*/ 0 w 871"/>
              <a:gd name="T1" fmla="*/ 2147483647 h 720"/>
              <a:gd name="T2" fmla="*/ 2147483647 w 871"/>
              <a:gd name="T3" fmla="*/ 2147483647 h 720"/>
              <a:gd name="T4" fmla="*/ 2147483647 w 871"/>
              <a:gd name="T5" fmla="*/ 2147483647 h 720"/>
              <a:gd name="T6" fmla="*/ 2147483647 w 871"/>
              <a:gd name="T7" fmla="*/ 0 h 720"/>
              <a:gd name="T8" fmla="*/ 2147483647 w 871"/>
              <a:gd name="T9" fmla="*/ 2147483647 h 720"/>
              <a:gd name="T10" fmla="*/ 2147483647 w 871"/>
              <a:gd name="T11" fmla="*/ 2147483647 h 720"/>
              <a:gd name="T12" fmla="*/ 2147483647 w 871"/>
              <a:gd name="T13" fmla="*/ 2147483647 h 720"/>
              <a:gd name="T14" fmla="*/ 2147483647 w 871"/>
              <a:gd name="T15" fmla="*/ 2147483647 h 720"/>
              <a:gd name="T16" fmla="*/ 2147483647 w 871"/>
              <a:gd name="T17" fmla="*/ 2147483647 h 720"/>
              <a:gd name="T18" fmla="*/ 2147483647 w 871"/>
              <a:gd name="T19" fmla="*/ 2147483647 h 720"/>
              <a:gd name="T20" fmla="*/ 2147483647 w 871"/>
              <a:gd name="T21" fmla="*/ 2147483647 h 720"/>
              <a:gd name="T22" fmla="*/ 2147483647 w 871"/>
              <a:gd name="T23" fmla="*/ 2147483647 h 720"/>
              <a:gd name="T24" fmla="*/ 2147483647 w 871"/>
              <a:gd name="T25" fmla="*/ 2147483647 h 720"/>
              <a:gd name="T26" fmla="*/ 2147483647 w 871"/>
              <a:gd name="T27" fmla="*/ 2147483647 h 720"/>
              <a:gd name="T28" fmla="*/ 2147483647 w 871"/>
              <a:gd name="T29" fmla="*/ 2147483647 h 720"/>
              <a:gd name="T30" fmla="*/ 2147483647 w 871"/>
              <a:gd name="T31" fmla="*/ 2147483647 h 720"/>
              <a:gd name="T32" fmla="*/ 2147483647 w 871"/>
              <a:gd name="T33" fmla="*/ 2147483647 h 720"/>
              <a:gd name="T34" fmla="*/ 2147483647 w 871"/>
              <a:gd name="T35" fmla="*/ 2147483647 h 720"/>
              <a:gd name="T36" fmla="*/ 2147483647 w 871"/>
              <a:gd name="T37" fmla="*/ 2147483647 h 720"/>
              <a:gd name="T38" fmla="*/ 2147483647 w 871"/>
              <a:gd name="T39" fmla="*/ 2147483647 h 720"/>
              <a:gd name="T40" fmla="*/ 2147483647 w 871"/>
              <a:gd name="T41" fmla="*/ 2147483647 h 720"/>
              <a:gd name="T42" fmla="*/ 2147483647 w 871"/>
              <a:gd name="T43" fmla="*/ 2147483647 h 720"/>
              <a:gd name="T44" fmla="*/ 0 w 871"/>
              <a:gd name="T45" fmla="*/ 2147483647 h 720"/>
              <a:gd name="T46" fmla="*/ 0 w 871"/>
              <a:gd name="T47" fmla="*/ 2147483647 h 72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871"/>
              <a:gd name="T73" fmla="*/ 0 h 720"/>
              <a:gd name="T74" fmla="*/ 871 w 871"/>
              <a:gd name="T75" fmla="*/ 720 h 720"/>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871" h="720">
                <a:moveTo>
                  <a:pt x="0" y="538"/>
                </a:moveTo>
                <a:lnTo>
                  <a:pt x="38" y="355"/>
                </a:lnTo>
                <a:lnTo>
                  <a:pt x="82" y="302"/>
                </a:lnTo>
                <a:lnTo>
                  <a:pt x="188" y="0"/>
                </a:lnTo>
                <a:lnTo>
                  <a:pt x="244" y="15"/>
                </a:lnTo>
                <a:lnTo>
                  <a:pt x="246" y="29"/>
                </a:lnTo>
                <a:lnTo>
                  <a:pt x="259" y="30"/>
                </a:lnTo>
                <a:lnTo>
                  <a:pt x="325" y="135"/>
                </a:lnTo>
                <a:lnTo>
                  <a:pt x="400" y="131"/>
                </a:lnTo>
                <a:lnTo>
                  <a:pt x="455" y="156"/>
                </a:lnTo>
                <a:lnTo>
                  <a:pt x="481" y="152"/>
                </a:lnTo>
                <a:lnTo>
                  <a:pt x="649" y="156"/>
                </a:lnTo>
                <a:lnTo>
                  <a:pt x="839" y="200"/>
                </a:lnTo>
                <a:lnTo>
                  <a:pt x="848" y="222"/>
                </a:lnTo>
                <a:lnTo>
                  <a:pt x="871" y="255"/>
                </a:lnTo>
                <a:lnTo>
                  <a:pt x="806" y="354"/>
                </a:lnTo>
                <a:lnTo>
                  <a:pt x="765" y="390"/>
                </a:lnTo>
                <a:lnTo>
                  <a:pt x="759" y="416"/>
                </a:lnTo>
                <a:lnTo>
                  <a:pt x="784" y="443"/>
                </a:lnTo>
                <a:lnTo>
                  <a:pt x="757" y="504"/>
                </a:lnTo>
                <a:lnTo>
                  <a:pt x="704" y="720"/>
                </a:lnTo>
                <a:lnTo>
                  <a:pt x="409" y="650"/>
                </a:lnTo>
                <a:lnTo>
                  <a:pt x="0" y="538"/>
                </a:lnTo>
                <a:close/>
              </a:path>
            </a:pathLst>
          </a:custGeom>
          <a:noFill/>
          <a:ln w="12700">
            <a:solidFill>
              <a:schemeClr val="tx1"/>
            </a:solidFill>
            <a:round/>
            <a:headEnd/>
            <a:tailEnd/>
          </a:ln>
        </p:spPr>
        <p:txBody>
          <a:bodyPr/>
          <a:lstStyle/>
          <a:p>
            <a:endParaRPr lang="en-US" sz="1000" dirty="0">
              <a:solidFill>
                <a:schemeClr val="bg1"/>
              </a:solidFill>
              <a:cs typeface="Arial" panose="020B0604020202020204" pitchFamily="34" charset="0"/>
            </a:endParaRPr>
          </a:p>
        </p:txBody>
      </p:sp>
      <p:sp>
        <p:nvSpPr>
          <p:cNvPr id="14347" name="Freeform 14"/>
          <p:cNvSpPr>
            <a:spLocks/>
          </p:cNvSpPr>
          <p:nvPr/>
        </p:nvSpPr>
        <p:spPr bwMode="auto">
          <a:xfrm>
            <a:off x="2893009" y="2330946"/>
            <a:ext cx="762756" cy="1285875"/>
          </a:xfrm>
          <a:custGeom>
            <a:avLst/>
            <a:gdLst>
              <a:gd name="T0" fmla="*/ 0 w 694"/>
              <a:gd name="T1" fmla="*/ 2147483647 h 1045"/>
              <a:gd name="T2" fmla="*/ 2147483647 w 694"/>
              <a:gd name="T3" fmla="*/ 2147483647 h 1045"/>
              <a:gd name="T4" fmla="*/ 2147483647 w 694"/>
              <a:gd name="T5" fmla="*/ 2147483647 h 1045"/>
              <a:gd name="T6" fmla="*/ 2147483647 w 694"/>
              <a:gd name="T7" fmla="*/ 2147483647 h 1045"/>
              <a:gd name="T8" fmla="*/ 2147483647 w 694"/>
              <a:gd name="T9" fmla="*/ 2147483647 h 1045"/>
              <a:gd name="T10" fmla="*/ 2147483647 w 694"/>
              <a:gd name="T11" fmla="*/ 2147483647 h 1045"/>
              <a:gd name="T12" fmla="*/ 2147483647 w 694"/>
              <a:gd name="T13" fmla="*/ 2147483647 h 1045"/>
              <a:gd name="T14" fmla="*/ 2147483647 w 694"/>
              <a:gd name="T15" fmla="*/ 2147483647 h 1045"/>
              <a:gd name="T16" fmla="*/ 2147483647 w 694"/>
              <a:gd name="T17" fmla="*/ 0 h 1045"/>
              <a:gd name="T18" fmla="*/ 0 w 694"/>
              <a:gd name="T19" fmla="*/ 2147483647 h 1045"/>
              <a:gd name="T20" fmla="*/ 0 w 694"/>
              <a:gd name="T21" fmla="*/ 2147483647 h 104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94"/>
              <a:gd name="T34" fmla="*/ 0 h 1045"/>
              <a:gd name="T35" fmla="*/ 694 w 694"/>
              <a:gd name="T36" fmla="*/ 1045 h 104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94" h="1045">
                <a:moveTo>
                  <a:pt x="0" y="384"/>
                </a:moveTo>
                <a:lnTo>
                  <a:pt x="441" y="1045"/>
                </a:lnTo>
                <a:lnTo>
                  <a:pt x="459" y="905"/>
                </a:lnTo>
                <a:lnTo>
                  <a:pt x="483" y="897"/>
                </a:lnTo>
                <a:lnTo>
                  <a:pt x="525" y="922"/>
                </a:lnTo>
                <a:lnTo>
                  <a:pt x="561" y="796"/>
                </a:lnTo>
                <a:lnTo>
                  <a:pt x="694" y="133"/>
                </a:lnTo>
                <a:lnTo>
                  <a:pt x="398" y="70"/>
                </a:lnTo>
                <a:lnTo>
                  <a:pt x="103" y="0"/>
                </a:lnTo>
                <a:lnTo>
                  <a:pt x="0" y="384"/>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14348" name="Freeform 15"/>
          <p:cNvSpPr>
            <a:spLocks/>
          </p:cNvSpPr>
          <p:nvPr/>
        </p:nvSpPr>
        <p:spPr bwMode="auto">
          <a:xfrm>
            <a:off x="3329991" y="1300659"/>
            <a:ext cx="719581" cy="1258887"/>
          </a:xfrm>
          <a:custGeom>
            <a:avLst/>
            <a:gdLst>
              <a:gd name="T0" fmla="*/ 0 w 654"/>
              <a:gd name="T1" fmla="*/ 2147483647 h 1024"/>
              <a:gd name="T2" fmla="*/ 2147483647 w 654"/>
              <a:gd name="T3" fmla="*/ 2147483647 h 1024"/>
              <a:gd name="T4" fmla="*/ 2147483647 w 654"/>
              <a:gd name="T5" fmla="*/ 2147483647 h 1024"/>
              <a:gd name="T6" fmla="*/ 2147483647 w 654"/>
              <a:gd name="T7" fmla="*/ 2147483647 h 1024"/>
              <a:gd name="T8" fmla="*/ 2147483647 w 654"/>
              <a:gd name="T9" fmla="*/ 2147483647 h 1024"/>
              <a:gd name="T10" fmla="*/ 2147483647 w 654"/>
              <a:gd name="T11" fmla="*/ 2147483647 h 1024"/>
              <a:gd name="T12" fmla="*/ 2147483647 w 654"/>
              <a:gd name="T13" fmla="*/ 2147483647 h 1024"/>
              <a:gd name="T14" fmla="*/ 2147483647 w 654"/>
              <a:gd name="T15" fmla="*/ 2147483647 h 1024"/>
              <a:gd name="T16" fmla="*/ 2147483647 w 654"/>
              <a:gd name="T17" fmla="*/ 2147483647 h 1024"/>
              <a:gd name="T18" fmla="*/ 2147483647 w 654"/>
              <a:gd name="T19" fmla="*/ 2147483647 h 1024"/>
              <a:gd name="T20" fmla="*/ 2147483647 w 654"/>
              <a:gd name="T21" fmla="*/ 0 h 1024"/>
              <a:gd name="T22" fmla="*/ 2147483647 w 654"/>
              <a:gd name="T23" fmla="*/ 2147483647 h 1024"/>
              <a:gd name="T24" fmla="*/ 2147483647 w 654"/>
              <a:gd name="T25" fmla="*/ 2147483647 h 1024"/>
              <a:gd name="T26" fmla="*/ 2147483647 w 654"/>
              <a:gd name="T27" fmla="*/ 2147483647 h 1024"/>
              <a:gd name="T28" fmla="*/ 2147483647 w 654"/>
              <a:gd name="T29" fmla="*/ 2147483647 h 1024"/>
              <a:gd name="T30" fmla="*/ 2147483647 w 654"/>
              <a:gd name="T31" fmla="*/ 2147483647 h 1024"/>
              <a:gd name="T32" fmla="*/ 2147483647 w 654"/>
              <a:gd name="T33" fmla="*/ 2147483647 h 1024"/>
              <a:gd name="T34" fmla="*/ 2147483647 w 654"/>
              <a:gd name="T35" fmla="*/ 2147483647 h 1024"/>
              <a:gd name="T36" fmla="*/ 2147483647 w 654"/>
              <a:gd name="T37" fmla="*/ 2147483647 h 1024"/>
              <a:gd name="T38" fmla="*/ 2147483647 w 654"/>
              <a:gd name="T39" fmla="*/ 2147483647 h 1024"/>
              <a:gd name="T40" fmla="*/ 2147483647 w 654"/>
              <a:gd name="T41" fmla="*/ 2147483647 h 1024"/>
              <a:gd name="T42" fmla="*/ 2147483647 w 654"/>
              <a:gd name="T43" fmla="*/ 2147483647 h 1024"/>
              <a:gd name="T44" fmla="*/ 2147483647 w 654"/>
              <a:gd name="T45" fmla="*/ 2147483647 h 1024"/>
              <a:gd name="T46" fmla="*/ 2147483647 w 654"/>
              <a:gd name="T47" fmla="*/ 2147483647 h 1024"/>
              <a:gd name="T48" fmla="*/ 2147483647 w 654"/>
              <a:gd name="T49" fmla="*/ 2147483647 h 1024"/>
              <a:gd name="T50" fmla="*/ 2147483647 w 654"/>
              <a:gd name="T51" fmla="*/ 2147483647 h 1024"/>
              <a:gd name="T52" fmla="*/ 2147483647 w 654"/>
              <a:gd name="T53" fmla="*/ 2147483647 h 1024"/>
              <a:gd name="T54" fmla="*/ 2147483647 w 654"/>
              <a:gd name="T55" fmla="*/ 2147483647 h 1024"/>
              <a:gd name="T56" fmla="*/ 2147483647 w 654"/>
              <a:gd name="T57" fmla="*/ 2147483647 h 1024"/>
              <a:gd name="T58" fmla="*/ 2147483647 w 654"/>
              <a:gd name="T59" fmla="*/ 2147483647 h 1024"/>
              <a:gd name="T60" fmla="*/ 2147483647 w 654"/>
              <a:gd name="T61" fmla="*/ 2147483647 h 1024"/>
              <a:gd name="T62" fmla="*/ 0 w 654"/>
              <a:gd name="T63" fmla="*/ 2147483647 h 1024"/>
              <a:gd name="T64" fmla="*/ 0 w 654"/>
              <a:gd name="T65" fmla="*/ 2147483647 h 10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54"/>
              <a:gd name="T100" fmla="*/ 0 h 1024"/>
              <a:gd name="T101" fmla="*/ 654 w 654"/>
              <a:gd name="T102" fmla="*/ 1024 h 10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54" h="1024">
                <a:moveTo>
                  <a:pt x="0" y="908"/>
                </a:moveTo>
                <a:lnTo>
                  <a:pt x="53" y="692"/>
                </a:lnTo>
                <a:lnTo>
                  <a:pt x="80" y="631"/>
                </a:lnTo>
                <a:lnTo>
                  <a:pt x="55" y="604"/>
                </a:lnTo>
                <a:lnTo>
                  <a:pt x="61" y="578"/>
                </a:lnTo>
                <a:lnTo>
                  <a:pt x="102" y="542"/>
                </a:lnTo>
                <a:lnTo>
                  <a:pt x="167" y="443"/>
                </a:lnTo>
                <a:lnTo>
                  <a:pt x="144" y="410"/>
                </a:lnTo>
                <a:lnTo>
                  <a:pt x="135" y="388"/>
                </a:lnTo>
                <a:lnTo>
                  <a:pt x="139" y="332"/>
                </a:lnTo>
                <a:lnTo>
                  <a:pt x="218" y="0"/>
                </a:lnTo>
                <a:lnTo>
                  <a:pt x="304" y="17"/>
                </a:lnTo>
                <a:lnTo>
                  <a:pt x="275" y="148"/>
                </a:lnTo>
                <a:lnTo>
                  <a:pt x="294" y="194"/>
                </a:lnTo>
                <a:lnTo>
                  <a:pt x="296" y="222"/>
                </a:lnTo>
                <a:lnTo>
                  <a:pt x="287" y="228"/>
                </a:lnTo>
                <a:lnTo>
                  <a:pt x="319" y="258"/>
                </a:lnTo>
                <a:lnTo>
                  <a:pt x="353" y="342"/>
                </a:lnTo>
                <a:lnTo>
                  <a:pt x="365" y="416"/>
                </a:lnTo>
                <a:lnTo>
                  <a:pt x="370" y="456"/>
                </a:lnTo>
                <a:lnTo>
                  <a:pt x="346" y="494"/>
                </a:lnTo>
                <a:lnTo>
                  <a:pt x="363" y="511"/>
                </a:lnTo>
                <a:lnTo>
                  <a:pt x="408" y="486"/>
                </a:lnTo>
                <a:lnTo>
                  <a:pt x="439" y="618"/>
                </a:lnTo>
                <a:lnTo>
                  <a:pt x="460" y="623"/>
                </a:lnTo>
                <a:lnTo>
                  <a:pt x="464" y="661"/>
                </a:lnTo>
                <a:lnTo>
                  <a:pt x="523" y="677"/>
                </a:lnTo>
                <a:lnTo>
                  <a:pt x="614" y="678"/>
                </a:lnTo>
                <a:lnTo>
                  <a:pt x="654" y="696"/>
                </a:lnTo>
                <a:lnTo>
                  <a:pt x="597" y="1024"/>
                </a:lnTo>
                <a:lnTo>
                  <a:pt x="296" y="971"/>
                </a:lnTo>
                <a:lnTo>
                  <a:pt x="0" y="908"/>
                </a:lnTo>
                <a:close/>
              </a:path>
            </a:pathLst>
          </a:custGeom>
          <a:solidFill>
            <a:schemeClr val="accent4"/>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14349" name="Freeform 16"/>
          <p:cNvSpPr>
            <a:spLocks/>
          </p:cNvSpPr>
          <p:nvPr/>
        </p:nvSpPr>
        <p:spPr bwMode="auto">
          <a:xfrm>
            <a:off x="3633523" y="1321296"/>
            <a:ext cx="1231138" cy="852488"/>
          </a:xfrm>
          <a:custGeom>
            <a:avLst/>
            <a:gdLst>
              <a:gd name="T0" fmla="*/ 2147483647 w 1118"/>
              <a:gd name="T1" fmla="*/ 2147483647 h 694"/>
              <a:gd name="T2" fmla="*/ 2147483647 w 1118"/>
              <a:gd name="T3" fmla="*/ 2147483647 h 694"/>
              <a:gd name="T4" fmla="*/ 2147483647 w 1118"/>
              <a:gd name="T5" fmla="*/ 2147483647 h 694"/>
              <a:gd name="T6" fmla="*/ 2147483647 w 1118"/>
              <a:gd name="T7" fmla="*/ 2147483647 h 694"/>
              <a:gd name="T8" fmla="*/ 2147483647 w 1118"/>
              <a:gd name="T9" fmla="*/ 2147483647 h 694"/>
              <a:gd name="T10" fmla="*/ 2147483647 w 1118"/>
              <a:gd name="T11" fmla="*/ 2147483647 h 694"/>
              <a:gd name="T12" fmla="*/ 2147483647 w 1118"/>
              <a:gd name="T13" fmla="*/ 2147483647 h 694"/>
              <a:gd name="T14" fmla="*/ 2147483647 w 1118"/>
              <a:gd name="T15" fmla="*/ 2147483647 h 694"/>
              <a:gd name="T16" fmla="*/ 2147483647 w 1118"/>
              <a:gd name="T17" fmla="*/ 2147483647 h 694"/>
              <a:gd name="T18" fmla="*/ 2147483647 w 1118"/>
              <a:gd name="T19" fmla="*/ 2147483647 h 694"/>
              <a:gd name="T20" fmla="*/ 2147483647 w 1118"/>
              <a:gd name="T21" fmla="*/ 2147483647 h 694"/>
              <a:gd name="T22" fmla="*/ 2147483647 w 1118"/>
              <a:gd name="T23" fmla="*/ 2147483647 h 694"/>
              <a:gd name="T24" fmla="*/ 2147483647 w 1118"/>
              <a:gd name="T25" fmla="*/ 2147483647 h 694"/>
              <a:gd name="T26" fmla="*/ 2147483647 w 1118"/>
              <a:gd name="T27" fmla="*/ 2147483647 h 694"/>
              <a:gd name="T28" fmla="*/ 2147483647 w 1118"/>
              <a:gd name="T29" fmla="*/ 2147483647 h 694"/>
              <a:gd name="T30" fmla="*/ 2147483647 w 1118"/>
              <a:gd name="T31" fmla="*/ 2147483647 h 694"/>
              <a:gd name="T32" fmla="*/ 2147483647 w 1118"/>
              <a:gd name="T33" fmla="*/ 2147483647 h 694"/>
              <a:gd name="T34" fmla="*/ 2147483647 w 1118"/>
              <a:gd name="T35" fmla="*/ 2147483647 h 694"/>
              <a:gd name="T36" fmla="*/ 2147483647 w 1118"/>
              <a:gd name="T37" fmla="*/ 2147483647 h 694"/>
              <a:gd name="T38" fmla="*/ 2147483647 w 1118"/>
              <a:gd name="T39" fmla="*/ 2147483647 h 694"/>
              <a:gd name="T40" fmla="*/ 2147483647 w 1118"/>
              <a:gd name="T41" fmla="*/ 2147483647 h 694"/>
              <a:gd name="T42" fmla="*/ 2147483647 w 1118"/>
              <a:gd name="T43" fmla="*/ 2147483647 h 694"/>
              <a:gd name="T44" fmla="*/ 2147483647 w 1118"/>
              <a:gd name="T45" fmla="*/ 2147483647 h 694"/>
              <a:gd name="T46" fmla="*/ 2147483647 w 1118"/>
              <a:gd name="T47" fmla="*/ 2147483647 h 694"/>
              <a:gd name="T48" fmla="*/ 2147483647 w 1118"/>
              <a:gd name="T49" fmla="*/ 0 h 694"/>
              <a:gd name="T50" fmla="*/ 0 w 1118"/>
              <a:gd name="T51" fmla="*/ 2147483647 h 694"/>
              <a:gd name="T52" fmla="*/ 2147483647 w 1118"/>
              <a:gd name="T53" fmla="*/ 2147483647 h 694"/>
              <a:gd name="T54" fmla="*/ 2147483647 w 1118"/>
              <a:gd name="T55" fmla="*/ 2147483647 h 69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118"/>
              <a:gd name="T85" fmla="*/ 0 h 694"/>
              <a:gd name="T86" fmla="*/ 1118 w 1118"/>
              <a:gd name="T87" fmla="*/ 694 h 694"/>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118" h="694">
                <a:moveTo>
                  <a:pt x="19" y="177"/>
                </a:moveTo>
                <a:lnTo>
                  <a:pt x="21" y="205"/>
                </a:lnTo>
                <a:lnTo>
                  <a:pt x="12" y="211"/>
                </a:lnTo>
                <a:lnTo>
                  <a:pt x="44" y="241"/>
                </a:lnTo>
                <a:lnTo>
                  <a:pt x="78" y="325"/>
                </a:lnTo>
                <a:lnTo>
                  <a:pt x="90" y="399"/>
                </a:lnTo>
                <a:lnTo>
                  <a:pt x="95" y="439"/>
                </a:lnTo>
                <a:lnTo>
                  <a:pt x="71" y="477"/>
                </a:lnTo>
                <a:lnTo>
                  <a:pt x="88" y="494"/>
                </a:lnTo>
                <a:lnTo>
                  <a:pt x="133" y="469"/>
                </a:lnTo>
                <a:lnTo>
                  <a:pt x="164" y="601"/>
                </a:lnTo>
                <a:lnTo>
                  <a:pt x="185" y="606"/>
                </a:lnTo>
                <a:lnTo>
                  <a:pt x="189" y="644"/>
                </a:lnTo>
                <a:lnTo>
                  <a:pt x="204" y="663"/>
                </a:lnTo>
                <a:lnTo>
                  <a:pt x="248" y="660"/>
                </a:lnTo>
                <a:lnTo>
                  <a:pt x="339" y="661"/>
                </a:lnTo>
                <a:lnTo>
                  <a:pt x="379" y="679"/>
                </a:lnTo>
                <a:lnTo>
                  <a:pt x="390" y="610"/>
                </a:lnTo>
                <a:lnTo>
                  <a:pt x="694" y="656"/>
                </a:lnTo>
                <a:lnTo>
                  <a:pt x="1067" y="694"/>
                </a:lnTo>
                <a:lnTo>
                  <a:pt x="1080" y="568"/>
                </a:lnTo>
                <a:lnTo>
                  <a:pt x="1118" y="163"/>
                </a:lnTo>
                <a:lnTo>
                  <a:pt x="622" y="106"/>
                </a:lnTo>
                <a:lnTo>
                  <a:pt x="377" y="67"/>
                </a:lnTo>
                <a:lnTo>
                  <a:pt x="29" y="0"/>
                </a:lnTo>
                <a:lnTo>
                  <a:pt x="0" y="131"/>
                </a:lnTo>
                <a:lnTo>
                  <a:pt x="19" y="177"/>
                </a:lnTo>
                <a:close/>
              </a:path>
            </a:pathLst>
          </a:custGeom>
          <a:solidFill>
            <a:schemeClr val="accent1"/>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14350" name="Freeform 17"/>
          <p:cNvSpPr>
            <a:spLocks/>
          </p:cNvSpPr>
          <p:nvPr/>
        </p:nvSpPr>
        <p:spPr bwMode="auto">
          <a:xfrm>
            <a:off x="3298361" y="3310434"/>
            <a:ext cx="820322" cy="1033462"/>
          </a:xfrm>
          <a:custGeom>
            <a:avLst/>
            <a:gdLst>
              <a:gd name="T0" fmla="*/ 2147483647 w 745"/>
              <a:gd name="T1" fmla="*/ 2147483647 h 841"/>
              <a:gd name="T2" fmla="*/ 2147483647 w 745"/>
              <a:gd name="T3" fmla="*/ 2147483647 h 841"/>
              <a:gd name="T4" fmla="*/ 2147483647 w 745"/>
              <a:gd name="T5" fmla="*/ 2147483647 h 841"/>
              <a:gd name="T6" fmla="*/ 2147483647 w 745"/>
              <a:gd name="T7" fmla="*/ 2147483647 h 841"/>
              <a:gd name="T8" fmla="*/ 2147483647 w 745"/>
              <a:gd name="T9" fmla="*/ 2147483647 h 841"/>
              <a:gd name="T10" fmla="*/ 2147483647 w 745"/>
              <a:gd name="T11" fmla="*/ 2147483647 h 841"/>
              <a:gd name="T12" fmla="*/ 2147483647 w 745"/>
              <a:gd name="T13" fmla="*/ 2147483647 h 841"/>
              <a:gd name="T14" fmla="*/ 2147483647 w 745"/>
              <a:gd name="T15" fmla="*/ 2147483647 h 841"/>
              <a:gd name="T16" fmla="*/ 2147483647 w 745"/>
              <a:gd name="T17" fmla="*/ 2147483647 h 841"/>
              <a:gd name="T18" fmla="*/ 2147483647 w 745"/>
              <a:gd name="T19" fmla="*/ 2147483647 h 841"/>
              <a:gd name="T20" fmla="*/ 2147483647 w 745"/>
              <a:gd name="T21" fmla="*/ 0 h 841"/>
              <a:gd name="T22" fmla="*/ 2147483647 w 745"/>
              <a:gd name="T23" fmla="*/ 2147483647 h 841"/>
              <a:gd name="T24" fmla="*/ 2147483647 w 745"/>
              <a:gd name="T25" fmla="*/ 2147483647 h 841"/>
              <a:gd name="T26" fmla="*/ 2147483647 w 745"/>
              <a:gd name="T27" fmla="*/ 2147483647 h 841"/>
              <a:gd name="T28" fmla="*/ 2147483647 w 745"/>
              <a:gd name="T29" fmla="*/ 2147483647 h 841"/>
              <a:gd name="T30" fmla="*/ 2147483647 w 745"/>
              <a:gd name="T31" fmla="*/ 2147483647 h 841"/>
              <a:gd name="T32" fmla="*/ 0 w 745"/>
              <a:gd name="T33" fmla="*/ 2147483647 h 841"/>
              <a:gd name="T34" fmla="*/ 2147483647 w 745"/>
              <a:gd name="T35" fmla="*/ 2147483647 h 841"/>
              <a:gd name="T36" fmla="*/ 2147483647 w 745"/>
              <a:gd name="T37" fmla="*/ 2147483647 h 84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745"/>
              <a:gd name="T58" fmla="*/ 0 h 841"/>
              <a:gd name="T59" fmla="*/ 745 w 745"/>
              <a:gd name="T60" fmla="*/ 841 h 84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745" h="841">
                <a:moveTo>
                  <a:pt x="48" y="535"/>
                </a:moveTo>
                <a:lnTo>
                  <a:pt x="29" y="502"/>
                </a:lnTo>
                <a:lnTo>
                  <a:pt x="38" y="457"/>
                </a:lnTo>
                <a:lnTo>
                  <a:pt x="87" y="377"/>
                </a:lnTo>
                <a:lnTo>
                  <a:pt x="124" y="356"/>
                </a:lnTo>
                <a:lnTo>
                  <a:pt x="103" y="327"/>
                </a:lnTo>
                <a:lnTo>
                  <a:pt x="87" y="249"/>
                </a:lnTo>
                <a:lnTo>
                  <a:pt x="105" y="109"/>
                </a:lnTo>
                <a:lnTo>
                  <a:pt x="129" y="101"/>
                </a:lnTo>
                <a:lnTo>
                  <a:pt x="171" y="126"/>
                </a:lnTo>
                <a:lnTo>
                  <a:pt x="207" y="0"/>
                </a:lnTo>
                <a:lnTo>
                  <a:pt x="745" y="90"/>
                </a:lnTo>
                <a:lnTo>
                  <a:pt x="633" y="841"/>
                </a:lnTo>
                <a:lnTo>
                  <a:pt x="468" y="818"/>
                </a:lnTo>
                <a:lnTo>
                  <a:pt x="365" y="789"/>
                </a:lnTo>
                <a:lnTo>
                  <a:pt x="154" y="706"/>
                </a:lnTo>
                <a:lnTo>
                  <a:pt x="0" y="576"/>
                </a:lnTo>
                <a:lnTo>
                  <a:pt x="48" y="535"/>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solidFill>
                <a:schemeClr val="bg1"/>
              </a:solidFill>
              <a:cs typeface="Arial" panose="020B0604020202020204" pitchFamily="34" charset="0"/>
            </a:endParaRPr>
          </a:p>
        </p:txBody>
      </p:sp>
      <p:sp>
        <p:nvSpPr>
          <p:cNvPr id="14351" name="Freeform 18"/>
          <p:cNvSpPr>
            <a:spLocks/>
          </p:cNvSpPr>
          <p:nvPr/>
        </p:nvSpPr>
        <p:spPr bwMode="auto">
          <a:xfrm>
            <a:off x="3961914" y="2072184"/>
            <a:ext cx="845181" cy="758825"/>
          </a:xfrm>
          <a:custGeom>
            <a:avLst/>
            <a:gdLst>
              <a:gd name="T0" fmla="*/ 0 w 768"/>
              <a:gd name="T1" fmla="*/ 2147483647 h 618"/>
              <a:gd name="T2" fmla="*/ 2147483647 w 768"/>
              <a:gd name="T3" fmla="*/ 0 h 618"/>
              <a:gd name="T4" fmla="*/ 2147483647 w 768"/>
              <a:gd name="T5" fmla="*/ 2147483647 h 618"/>
              <a:gd name="T6" fmla="*/ 2147483647 w 768"/>
              <a:gd name="T7" fmla="*/ 2147483647 h 618"/>
              <a:gd name="T8" fmla="*/ 2147483647 w 768"/>
              <a:gd name="T9" fmla="*/ 2147483647 h 618"/>
              <a:gd name="T10" fmla="*/ 2147483647 w 768"/>
              <a:gd name="T11" fmla="*/ 2147483647 h 618"/>
              <a:gd name="T12" fmla="*/ 2147483647 w 768"/>
              <a:gd name="T13" fmla="*/ 2147483647 h 618"/>
              <a:gd name="T14" fmla="*/ 0 w 768"/>
              <a:gd name="T15" fmla="*/ 2147483647 h 618"/>
              <a:gd name="T16" fmla="*/ 0 w 768"/>
              <a:gd name="T17" fmla="*/ 2147483647 h 61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68"/>
              <a:gd name="T28" fmla="*/ 0 h 618"/>
              <a:gd name="T29" fmla="*/ 768 w 768"/>
              <a:gd name="T30" fmla="*/ 618 h 61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68" h="618">
                <a:moveTo>
                  <a:pt x="0" y="530"/>
                </a:moveTo>
                <a:lnTo>
                  <a:pt x="91" y="0"/>
                </a:lnTo>
                <a:lnTo>
                  <a:pt x="395" y="46"/>
                </a:lnTo>
                <a:lnTo>
                  <a:pt x="768" y="84"/>
                </a:lnTo>
                <a:lnTo>
                  <a:pt x="743" y="352"/>
                </a:lnTo>
                <a:lnTo>
                  <a:pt x="719" y="618"/>
                </a:lnTo>
                <a:lnTo>
                  <a:pt x="207" y="563"/>
                </a:lnTo>
                <a:lnTo>
                  <a:pt x="0" y="530"/>
                </a:lnTo>
                <a:close/>
              </a:path>
            </a:pathLst>
          </a:custGeom>
          <a:solidFill>
            <a:schemeClr val="bg2"/>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14352" name="Freeform 19"/>
          <p:cNvSpPr>
            <a:spLocks/>
          </p:cNvSpPr>
          <p:nvPr/>
        </p:nvSpPr>
        <p:spPr bwMode="auto">
          <a:xfrm>
            <a:off x="4101905" y="2764334"/>
            <a:ext cx="875273" cy="752475"/>
          </a:xfrm>
          <a:custGeom>
            <a:avLst/>
            <a:gdLst>
              <a:gd name="T0" fmla="*/ 2147483647 w 797"/>
              <a:gd name="T1" fmla="*/ 0 h 612"/>
              <a:gd name="T2" fmla="*/ 2147483647 w 797"/>
              <a:gd name="T3" fmla="*/ 2147483647 h 612"/>
              <a:gd name="T4" fmla="*/ 2147483647 w 797"/>
              <a:gd name="T5" fmla="*/ 2147483647 h 612"/>
              <a:gd name="T6" fmla="*/ 2147483647 w 797"/>
              <a:gd name="T7" fmla="*/ 2147483647 h 612"/>
              <a:gd name="T8" fmla="*/ 2147483647 w 797"/>
              <a:gd name="T9" fmla="*/ 2147483647 h 612"/>
              <a:gd name="T10" fmla="*/ 2147483647 w 797"/>
              <a:gd name="T11" fmla="*/ 2147483647 h 612"/>
              <a:gd name="T12" fmla="*/ 2147483647 w 797"/>
              <a:gd name="T13" fmla="*/ 2147483647 h 612"/>
              <a:gd name="T14" fmla="*/ 0 w 797"/>
              <a:gd name="T15" fmla="*/ 2147483647 h 612"/>
              <a:gd name="T16" fmla="*/ 2147483647 w 797"/>
              <a:gd name="T17" fmla="*/ 0 h 612"/>
              <a:gd name="T18" fmla="*/ 2147483647 w 797"/>
              <a:gd name="T19" fmla="*/ 0 h 61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97"/>
              <a:gd name="T31" fmla="*/ 0 h 612"/>
              <a:gd name="T32" fmla="*/ 797 w 797"/>
              <a:gd name="T33" fmla="*/ 612 h 61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97" h="612">
                <a:moveTo>
                  <a:pt x="80" y="0"/>
                </a:moveTo>
                <a:lnTo>
                  <a:pt x="592" y="55"/>
                </a:lnTo>
                <a:lnTo>
                  <a:pt x="797" y="74"/>
                </a:lnTo>
                <a:lnTo>
                  <a:pt x="787" y="205"/>
                </a:lnTo>
                <a:lnTo>
                  <a:pt x="761" y="612"/>
                </a:lnTo>
                <a:lnTo>
                  <a:pt x="656" y="604"/>
                </a:lnTo>
                <a:lnTo>
                  <a:pt x="329" y="576"/>
                </a:lnTo>
                <a:lnTo>
                  <a:pt x="0" y="534"/>
                </a:lnTo>
                <a:lnTo>
                  <a:pt x="80" y="0"/>
                </a:lnTo>
                <a:close/>
              </a:path>
            </a:pathLst>
          </a:custGeom>
          <a:solidFill>
            <a:schemeClr val="accent1"/>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353" name="Freeform 20"/>
          <p:cNvSpPr>
            <a:spLocks/>
          </p:cNvSpPr>
          <p:nvPr/>
        </p:nvSpPr>
        <p:spPr bwMode="auto">
          <a:xfrm>
            <a:off x="3980231" y="3421559"/>
            <a:ext cx="843872" cy="938212"/>
          </a:xfrm>
          <a:custGeom>
            <a:avLst/>
            <a:gdLst>
              <a:gd name="T0" fmla="*/ 2147483647 w 768"/>
              <a:gd name="T1" fmla="*/ 2147483647 h 764"/>
              <a:gd name="T2" fmla="*/ 2147483647 w 768"/>
              <a:gd name="T3" fmla="*/ 2147483647 h 764"/>
              <a:gd name="T4" fmla="*/ 2147483647 w 768"/>
              <a:gd name="T5" fmla="*/ 2147483647 h 764"/>
              <a:gd name="T6" fmla="*/ 2147483647 w 768"/>
              <a:gd name="T7" fmla="*/ 2147483647 h 764"/>
              <a:gd name="T8" fmla="*/ 2147483647 w 768"/>
              <a:gd name="T9" fmla="*/ 2147483647 h 764"/>
              <a:gd name="T10" fmla="*/ 2147483647 w 768"/>
              <a:gd name="T11" fmla="*/ 2147483647 h 764"/>
              <a:gd name="T12" fmla="*/ 2147483647 w 768"/>
              <a:gd name="T13" fmla="*/ 2147483647 h 764"/>
              <a:gd name="T14" fmla="*/ 2147483647 w 768"/>
              <a:gd name="T15" fmla="*/ 0 h 764"/>
              <a:gd name="T16" fmla="*/ 0 w 768"/>
              <a:gd name="T17" fmla="*/ 2147483647 h 764"/>
              <a:gd name="T18" fmla="*/ 2147483647 w 768"/>
              <a:gd name="T19" fmla="*/ 2147483647 h 764"/>
              <a:gd name="T20" fmla="*/ 2147483647 w 768"/>
              <a:gd name="T21" fmla="*/ 2147483647 h 76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68"/>
              <a:gd name="T34" fmla="*/ 0 h 764"/>
              <a:gd name="T35" fmla="*/ 768 w 768"/>
              <a:gd name="T36" fmla="*/ 764 h 76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68" h="764">
                <a:moveTo>
                  <a:pt x="97" y="764"/>
                </a:moveTo>
                <a:lnTo>
                  <a:pt x="107" y="707"/>
                </a:lnTo>
                <a:lnTo>
                  <a:pt x="299" y="732"/>
                </a:lnTo>
                <a:lnTo>
                  <a:pt x="289" y="703"/>
                </a:lnTo>
                <a:lnTo>
                  <a:pt x="705" y="741"/>
                </a:lnTo>
                <a:lnTo>
                  <a:pt x="768" y="70"/>
                </a:lnTo>
                <a:lnTo>
                  <a:pt x="441" y="42"/>
                </a:lnTo>
                <a:lnTo>
                  <a:pt x="112" y="0"/>
                </a:lnTo>
                <a:lnTo>
                  <a:pt x="0" y="751"/>
                </a:lnTo>
                <a:lnTo>
                  <a:pt x="97" y="764"/>
                </a:lnTo>
                <a:close/>
              </a:path>
            </a:pathLst>
          </a:custGeom>
          <a:solidFill>
            <a:schemeClr val="accent1"/>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355" name="Freeform 22"/>
          <p:cNvSpPr>
            <a:spLocks/>
          </p:cNvSpPr>
          <p:nvPr/>
        </p:nvSpPr>
        <p:spPr bwMode="auto">
          <a:xfrm>
            <a:off x="4822795" y="1521321"/>
            <a:ext cx="788922" cy="544513"/>
          </a:xfrm>
          <a:custGeom>
            <a:avLst/>
            <a:gdLst>
              <a:gd name="T0" fmla="*/ 2147483647 w 719"/>
              <a:gd name="T1" fmla="*/ 0 h 441"/>
              <a:gd name="T2" fmla="*/ 2147483647 w 719"/>
              <a:gd name="T3" fmla="*/ 2147483647 h 441"/>
              <a:gd name="T4" fmla="*/ 2147483647 w 719"/>
              <a:gd name="T5" fmla="*/ 2147483647 h 441"/>
              <a:gd name="T6" fmla="*/ 2147483647 w 719"/>
              <a:gd name="T7" fmla="*/ 2147483647 h 441"/>
              <a:gd name="T8" fmla="*/ 2147483647 w 719"/>
              <a:gd name="T9" fmla="*/ 2147483647 h 441"/>
              <a:gd name="T10" fmla="*/ 2147483647 w 719"/>
              <a:gd name="T11" fmla="*/ 2147483647 h 441"/>
              <a:gd name="T12" fmla="*/ 2147483647 w 719"/>
              <a:gd name="T13" fmla="*/ 2147483647 h 441"/>
              <a:gd name="T14" fmla="*/ 0 w 719"/>
              <a:gd name="T15" fmla="*/ 2147483647 h 441"/>
              <a:gd name="T16" fmla="*/ 2147483647 w 719"/>
              <a:gd name="T17" fmla="*/ 0 h 441"/>
              <a:gd name="T18" fmla="*/ 2147483647 w 719"/>
              <a:gd name="T19" fmla="*/ 0 h 44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19"/>
              <a:gd name="T31" fmla="*/ 0 h 441"/>
              <a:gd name="T32" fmla="*/ 719 w 719"/>
              <a:gd name="T33" fmla="*/ 441 h 44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19" h="441">
                <a:moveTo>
                  <a:pt x="38" y="0"/>
                </a:moveTo>
                <a:lnTo>
                  <a:pt x="664" y="33"/>
                </a:lnTo>
                <a:lnTo>
                  <a:pt x="668" y="143"/>
                </a:lnTo>
                <a:lnTo>
                  <a:pt x="696" y="232"/>
                </a:lnTo>
                <a:lnTo>
                  <a:pt x="700" y="348"/>
                </a:lnTo>
                <a:lnTo>
                  <a:pt x="719" y="441"/>
                </a:lnTo>
                <a:lnTo>
                  <a:pt x="341" y="430"/>
                </a:lnTo>
                <a:lnTo>
                  <a:pt x="0" y="405"/>
                </a:lnTo>
                <a:lnTo>
                  <a:pt x="38" y="0"/>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14354" name="Freeform 21"/>
          <p:cNvSpPr>
            <a:spLocks/>
          </p:cNvSpPr>
          <p:nvPr/>
        </p:nvSpPr>
        <p:spPr bwMode="auto">
          <a:xfrm>
            <a:off x="4296846" y="3593009"/>
            <a:ext cx="1679895" cy="1770062"/>
          </a:xfrm>
          <a:custGeom>
            <a:avLst/>
            <a:gdLst>
              <a:gd name="T0" fmla="*/ 0 w 1529"/>
              <a:gd name="T1" fmla="*/ 2147483647 h 1439"/>
              <a:gd name="T2" fmla="*/ 2147483647 w 1529"/>
              <a:gd name="T3" fmla="*/ 2147483647 h 1439"/>
              <a:gd name="T4" fmla="*/ 2147483647 w 1529"/>
              <a:gd name="T5" fmla="*/ 0 h 1439"/>
              <a:gd name="T6" fmla="*/ 2147483647 w 1529"/>
              <a:gd name="T7" fmla="*/ 2147483647 h 1439"/>
              <a:gd name="T8" fmla="*/ 2147483647 w 1529"/>
              <a:gd name="T9" fmla="*/ 2147483647 h 1439"/>
              <a:gd name="T10" fmla="*/ 2147483647 w 1529"/>
              <a:gd name="T11" fmla="*/ 2147483647 h 1439"/>
              <a:gd name="T12" fmla="*/ 2147483647 w 1529"/>
              <a:gd name="T13" fmla="*/ 2147483647 h 1439"/>
              <a:gd name="T14" fmla="*/ 2147483647 w 1529"/>
              <a:gd name="T15" fmla="*/ 2147483647 h 1439"/>
              <a:gd name="T16" fmla="*/ 2147483647 w 1529"/>
              <a:gd name="T17" fmla="*/ 2147483647 h 1439"/>
              <a:gd name="T18" fmla="*/ 2147483647 w 1529"/>
              <a:gd name="T19" fmla="*/ 2147483647 h 1439"/>
              <a:gd name="T20" fmla="*/ 2147483647 w 1529"/>
              <a:gd name="T21" fmla="*/ 2147483647 h 1439"/>
              <a:gd name="T22" fmla="*/ 2147483647 w 1529"/>
              <a:gd name="T23" fmla="*/ 2147483647 h 1439"/>
              <a:gd name="T24" fmla="*/ 2147483647 w 1529"/>
              <a:gd name="T25" fmla="*/ 2147483647 h 1439"/>
              <a:gd name="T26" fmla="*/ 2147483647 w 1529"/>
              <a:gd name="T27" fmla="*/ 2147483647 h 1439"/>
              <a:gd name="T28" fmla="*/ 2147483647 w 1529"/>
              <a:gd name="T29" fmla="*/ 2147483647 h 1439"/>
              <a:gd name="T30" fmla="*/ 2147483647 w 1529"/>
              <a:gd name="T31" fmla="*/ 2147483647 h 1439"/>
              <a:gd name="T32" fmla="*/ 2147483647 w 1529"/>
              <a:gd name="T33" fmla="*/ 2147483647 h 1439"/>
              <a:gd name="T34" fmla="*/ 2147483647 w 1529"/>
              <a:gd name="T35" fmla="*/ 2147483647 h 1439"/>
              <a:gd name="T36" fmla="*/ 2147483647 w 1529"/>
              <a:gd name="T37" fmla="*/ 2147483647 h 1439"/>
              <a:gd name="T38" fmla="*/ 2147483647 w 1529"/>
              <a:gd name="T39" fmla="*/ 2147483647 h 1439"/>
              <a:gd name="T40" fmla="*/ 2147483647 w 1529"/>
              <a:gd name="T41" fmla="*/ 2147483647 h 1439"/>
              <a:gd name="T42" fmla="*/ 2147483647 w 1529"/>
              <a:gd name="T43" fmla="*/ 2147483647 h 1439"/>
              <a:gd name="T44" fmla="*/ 2147483647 w 1529"/>
              <a:gd name="T45" fmla="*/ 2147483647 h 1439"/>
              <a:gd name="T46" fmla="*/ 2147483647 w 1529"/>
              <a:gd name="T47" fmla="*/ 2147483647 h 1439"/>
              <a:gd name="T48" fmla="*/ 2147483647 w 1529"/>
              <a:gd name="T49" fmla="*/ 2147483647 h 1439"/>
              <a:gd name="T50" fmla="*/ 2147483647 w 1529"/>
              <a:gd name="T51" fmla="*/ 2147483647 h 1439"/>
              <a:gd name="T52" fmla="*/ 2147483647 w 1529"/>
              <a:gd name="T53" fmla="*/ 2147483647 h 1439"/>
              <a:gd name="T54" fmla="*/ 2147483647 w 1529"/>
              <a:gd name="T55" fmla="*/ 2147483647 h 1439"/>
              <a:gd name="T56" fmla="*/ 2147483647 w 1529"/>
              <a:gd name="T57" fmla="*/ 2147483647 h 1439"/>
              <a:gd name="T58" fmla="*/ 2147483647 w 1529"/>
              <a:gd name="T59" fmla="*/ 2147483647 h 1439"/>
              <a:gd name="T60" fmla="*/ 2147483647 w 1529"/>
              <a:gd name="T61" fmla="*/ 2147483647 h 1439"/>
              <a:gd name="T62" fmla="*/ 2147483647 w 1529"/>
              <a:gd name="T63" fmla="*/ 2147483647 h 1439"/>
              <a:gd name="T64" fmla="*/ 2147483647 w 1529"/>
              <a:gd name="T65" fmla="*/ 2147483647 h 1439"/>
              <a:gd name="T66" fmla="*/ 2147483647 w 1529"/>
              <a:gd name="T67" fmla="*/ 2147483647 h 1439"/>
              <a:gd name="T68" fmla="*/ 2147483647 w 1529"/>
              <a:gd name="T69" fmla="*/ 2147483647 h 1439"/>
              <a:gd name="T70" fmla="*/ 2147483647 w 1529"/>
              <a:gd name="T71" fmla="*/ 2147483647 h 1439"/>
              <a:gd name="T72" fmla="*/ 2147483647 w 1529"/>
              <a:gd name="T73" fmla="*/ 2147483647 h 1439"/>
              <a:gd name="T74" fmla="*/ 2147483647 w 1529"/>
              <a:gd name="T75" fmla="*/ 2147483647 h 1439"/>
              <a:gd name="T76" fmla="*/ 2147483647 w 1529"/>
              <a:gd name="T77" fmla="*/ 2147483647 h 1439"/>
              <a:gd name="T78" fmla="*/ 2147483647 w 1529"/>
              <a:gd name="T79" fmla="*/ 2147483647 h 1439"/>
              <a:gd name="T80" fmla="*/ 2147483647 w 1529"/>
              <a:gd name="T81" fmla="*/ 2147483647 h 1439"/>
              <a:gd name="T82" fmla="*/ 2147483647 w 1529"/>
              <a:gd name="T83" fmla="*/ 2147483647 h 1439"/>
              <a:gd name="T84" fmla="*/ 2147483647 w 1529"/>
              <a:gd name="T85" fmla="*/ 2147483647 h 1439"/>
              <a:gd name="T86" fmla="*/ 2147483647 w 1529"/>
              <a:gd name="T87" fmla="*/ 2147483647 h 1439"/>
              <a:gd name="T88" fmla="*/ 2147483647 w 1529"/>
              <a:gd name="T89" fmla="*/ 2147483647 h 1439"/>
              <a:gd name="T90" fmla="*/ 2147483647 w 1529"/>
              <a:gd name="T91" fmla="*/ 2147483647 h 1439"/>
              <a:gd name="T92" fmla="*/ 2147483647 w 1529"/>
              <a:gd name="T93" fmla="*/ 2147483647 h 1439"/>
              <a:gd name="T94" fmla="*/ 2147483647 w 1529"/>
              <a:gd name="T95" fmla="*/ 2147483647 h 1439"/>
              <a:gd name="T96" fmla="*/ 2147483647 w 1529"/>
              <a:gd name="T97" fmla="*/ 2147483647 h 1439"/>
              <a:gd name="T98" fmla="*/ 2147483647 w 1529"/>
              <a:gd name="T99" fmla="*/ 2147483647 h 1439"/>
              <a:gd name="T100" fmla="*/ 0 w 1529"/>
              <a:gd name="T101" fmla="*/ 2147483647 h 1439"/>
              <a:gd name="T102" fmla="*/ 0 w 1529"/>
              <a:gd name="T103" fmla="*/ 2147483647 h 1439"/>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529"/>
              <a:gd name="T157" fmla="*/ 0 h 1439"/>
              <a:gd name="T158" fmla="*/ 1529 w 1529"/>
              <a:gd name="T159" fmla="*/ 1439 h 1439"/>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529" h="1439">
                <a:moveTo>
                  <a:pt x="0" y="563"/>
                </a:moveTo>
                <a:lnTo>
                  <a:pt x="416" y="601"/>
                </a:lnTo>
                <a:lnTo>
                  <a:pt x="473" y="0"/>
                </a:lnTo>
                <a:lnTo>
                  <a:pt x="804" y="19"/>
                </a:lnTo>
                <a:lnTo>
                  <a:pt x="793" y="278"/>
                </a:lnTo>
                <a:lnTo>
                  <a:pt x="825" y="305"/>
                </a:lnTo>
                <a:lnTo>
                  <a:pt x="856" y="305"/>
                </a:lnTo>
                <a:lnTo>
                  <a:pt x="880" y="329"/>
                </a:lnTo>
                <a:lnTo>
                  <a:pt x="930" y="341"/>
                </a:lnTo>
                <a:lnTo>
                  <a:pt x="1029" y="384"/>
                </a:lnTo>
                <a:lnTo>
                  <a:pt x="1048" y="365"/>
                </a:lnTo>
                <a:lnTo>
                  <a:pt x="1112" y="401"/>
                </a:lnTo>
                <a:lnTo>
                  <a:pt x="1198" y="401"/>
                </a:lnTo>
                <a:lnTo>
                  <a:pt x="1257" y="384"/>
                </a:lnTo>
                <a:lnTo>
                  <a:pt x="1337" y="369"/>
                </a:lnTo>
                <a:lnTo>
                  <a:pt x="1413" y="409"/>
                </a:lnTo>
                <a:lnTo>
                  <a:pt x="1424" y="422"/>
                </a:lnTo>
                <a:lnTo>
                  <a:pt x="1462" y="422"/>
                </a:lnTo>
                <a:lnTo>
                  <a:pt x="1472" y="635"/>
                </a:lnTo>
                <a:lnTo>
                  <a:pt x="1529" y="740"/>
                </a:lnTo>
                <a:lnTo>
                  <a:pt x="1508" y="822"/>
                </a:lnTo>
                <a:lnTo>
                  <a:pt x="1512" y="890"/>
                </a:lnTo>
                <a:lnTo>
                  <a:pt x="1485" y="924"/>
                </a:lnTo>
                <a:lnTo>
                  <a:pt x="1496" y="936"/>
                </a:lnTo>
                <a:lnTo>
                  <a:pt x="1434" y="955"/>
                </a:lnTo>
                <a:lnTo>
                  <a:pt x="1384" y="960"/>
                </a:lnTo>
                <a:lnTo>
                  <a:pt x="1394" y="922"/>
                </a:lnTo>
                <a:lnTo>
                  <a:pt x="1365" y="943"/>
                </a:lnTo>
                <a:lnTo>
                  <a:pt x="1367" y="987"/>
                </a:lnTo>
                <a:lnTo>
                  <a:pt x="1335" y="1031"/>
                </a:lnTo>
                <a:lnTo>
                  <a:pt x="1154" y="1122"/>
                </a:lnTo>
                <a:lnTo>
                  <a:pt x="1095" y="1181"/>
                </a:lnTo>
                <a:lnTo>
                  <a:pt x="1044" y="1306"/>
                </a:lnTo>
                <a:lnTo>
                  <a:pt x="1088" y="1439"/>
                </a:lnTo>
                <a:lnTo>
                  <a:pt x="1044" y="1439"/>
                </a:lnTo>
                <a:lnTo>
                  <a:pt x="850" y="1371"/>
                </a:lnTo>
                <a:lnTo>
                  <a:pt x="829" y="1314"/>
                </a:lnTo>
                <a:lnTo>
                  <a:pt x="808" y="1287"/>
                </a:lnTo>
                <a:lnTo>
                  <a:pt x="800" y="1213"/>
                </a:lnTo>
                <a:lnTo>
                  <a:pt x="764" y="1185"/>
                </a:lnTo>
                <a:lnTo>
                  <a:pt x="658" y="985"/>
                </a:lnTo>
                <a:lnTo>
                  <a:pt x="608" y="947"/>
                </a:lnTo>
                <a:lnTo>
                  <a:pt x="593" y="915"/>
                </a:lnTo>
                <a:lnTo>
                  <a:pt x="439" y="907"/>
                </a:lnTo>
                <a:lnTo>
                  <a:pt x="358" y="1002"/>
                </a:lnTo>
                <a:lnTo>
                  <a:pt x="217" y="903"/>
                </a:lnTo>
                <a:lnTo>
                  <a:pt x="177" y="766"/>
                </a:lnTo>
                <a:lnTo>
                  <a:pt x="44" y="637"/>
                </a:lnTo>
                <a:lnTo>
                  <a:pt x="27" y="597"/>
                </a:lnTo>
                <a:lnTo>
                  <a:pt x="10" y="592"/>
                </a:lnTo>
                <a:lnTo>
                  <a:pt x="0" y="563"/>
                </a:lnTo>
                <a:close/>
              </a:path>
            </a:pathLst>
          </a:custGeom>
          <a:solidFill>
            <a:schemeClr val="accent3">
              <a:lumMod val="40000"/>
              <a:lumOff val="60000"/>
            </a:schemeClr>
          </a:solidFill>
          <a:ln w="12700">
            <a:solidFill>
              <a:schemeClr val="tx1"/>
            </a:solidFill>
            <a:round/>
            <a:headEnd/>
            <a:tailEnd/>
          </a:ln>
        </p:spPr>
        <p:txBody>
          <a:bodyPr/>
          <a:lstStyle/>
          <a:p>
            <a:endParaRPr lang="en-US" sz="1000" dirty="0">
              <a:solidFill>
                <a:schemeClr val="bg1"/>
              </a:solidFill>
              <a:cs typeface="Arial" panose="020B0604020202020204" pitchFamily="34" charset="0"/>
            </a:endParaRPr>
          </a:p>
        </p:txBody>
      </p:sp>
      <p:sp>
        <p:nvSpPr>
          <p:cNvPr id="14356" name="Freeform 23"/>
          <p:cNvSpPr>
            <a:spLocks/>
          </p:cNvSpPr>
          <p:nvPr/>
        </p:nvSpPr>
        <p:spPr bwMode="auto">
          <a:xfrm>
            <a:off x="4780928" y="2021384"/>
            <a:ext cx="843872" cy="617537"/>
          </a:xfrm>
          <a:custGeom>
            <a:avLst/>
            <a:gdLst>
              <a:gd name="T0" fmla="*/ 2147483647 w 768"/>
              <a:gd name="T1" fmla="*/ 0 h 502"/>
              <a:gd name="T2" fmla="*/ 2147483647 w 768"/>
              <a:gd name="T3" fmla="*/ 2147483647 h 502"/>
              <a:gd name="T4" fmla="*/ 2147483647 w 768"/>
              <a:gd name="T5" fmla="*/ 2147483647 h 502"/>
              <a:gd name="T6" fmla="*/ 2147483647 w 768"/>
              <a:gd name="T7" fmla="*/ 2147483647 h 502"/>
              <a:gd name="T8" fmla="*/ 2147483647 w 768"/>
              <a:gd name="T9" fmla="*/ 2147483647 h 502"/>
              <a:gd name="T10" fmla="*/ 2147483647 w 768"/>
              <a:gd name="T11" fmla="*/ 2147483647 h 502"/>
              <a:gd name="T12" fmla="*/ 2147483647 w 768"/>
              <a:gd name="T13" fmla="*/ 2147483647 h 502"/>
              <a:gd name="T14" fmla="*/ 2147483647 w 768"/>
              <a:gd name="T15" fmla="*/ 2147483647 h 502"/>
              <a:gd name="T16" fmla="*/ 2147483647 w 768"/>
              <a:gd name="T17" fmla="*/ 2147483647 h 502"/>
              <a:gd name="T18" fmla="*/ 2147483647 w 768"/>
              <a:gd name="T19" fmla="*/ 2147483647 h 502"/>
              <a:gd name="T20" fmla="*/ 2147483647 w 768"/>
              <a:gd name="T21" fmla="*/ 2147483647 h 502"/>
              <a:gd name="T22" fmla="*/ 2147483647 w 768"/>
              <a:gd name="T23" fmla="*/ 2147483647 h 502"/>
              <a:gd name="T24" fmla="*/ 2147483647 w 768"/>
              <a:gd name="T25" fmla="*/ 2147483647 h 502"/>
              <a:gd name="T26" fmla="*/ 2147483647 w 768"/>
              <a:gd name="T27" fmla="*/ 2147483647 h 502"/>
              <a:gd name="T28" fmla="*/ 2147483647 w 768"/>
              <a:gd name="T29" fmla="*/ 2147483647 h 502"/>
              <a:gd name="T30" fmla="*/ 2147483647 w 768"/>
              <a:gd name="T31" fmla="*/ 2147483647 h 502"/>
              <a:gd name="T32" fmla="*/ 0 w 768"/>
              <a:gd name="T33" fmla="*/ 2147483647 h 502"/>
              <a:gd name="T34" fmla="*/ 2147483647 w 768"/>
              <a:gd name="T35" fmla="*/ 0 h 502"/>
              <a:gd name="T36" fmla="*/ 2147483647 w 768"/>
              <a:gd name="T37" fmla="*/ 0 h 50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768"/>
              <a:gd name="T58" fmla="*/ 0 h 502"/>
              <a:gd name="T59" fmla="*/ 768 w 768"/>
              <a:gd name="T60" fmla="*/ 502 h 50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768" h="502">
                <a:moveTo>
                  <a:pt x="38" y="0"/>
                </a:moveTo>
                <a:lnTo>
                  <a:pt x="379" y="25"/>
                </a:lnTo>
                <a:lnTo>
                  <a:pt x="757" y="36"/>
                </a:lnTo>
                <a:lnTo>
                  <a:pt x="730" y="84"/>
                </a:lnTo>
                <a:lnTo>
                  <a:pt x="768" y="118"/>
                </a:lnTo>
                <a:lnTo>
                  <a:pt x="766" y="365"/>
                </a:lnTo>
                <a:lnTo>
                  <a:pt x="751" y="363"/>
                </a:lnTo>
                <a:lnTo>
                  <a:pt x="751" y="396"/>
                </a:lnTo>
                <a:lnTo>
                  <a:pt x="765" y="418"/>
                </a:lnTo>
                <a:lnTo>
                  <a:pt x="757" y="443"/>
                </a:lnTo>
                <a:lnTo>
                  <a:pt x="765" y="502"/>
                </a:lnTo>
                <a:lnTo>
                  <a:pt x="747" y="494"/>
                </a:lnTo>
                <a:lnTo>
                  <a:pt x="727" y="474"/>
                </a:lnTo>
                <a:lnTo>
                  <a:pt x="660" y="451"/>
                </a:lnTo>
                <a:lnTo>
                  <a:pt x="593" y="455"/>
                </a:lnTo>
                <a:lnTo>
                  <a:pt x="555" y="426"/>
                </a:lnTo>
                <a:lnTo>
                  <a:pt x="0" y="394"/>
                </a:lnTo>
                <a:lnTo>
                  <a:pt x="38" y="0"/>
                </a:lnTo>
                <a:close/>
              </a:path>
            </a:pathLst>
          </a:custGeom>
          <a:solidFill>
            <a:schemeClr val="accent1"/>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14357" name="Freeform 24"/>
          <p:cNvSpPr>
            <a:spLocks/>
          </p:cNvSpPr>
          <p:nvPr/>
        </p:nvSpPr>
        <p:spPr bwMode="auto">
          <a:xfrm>
            <a:off x="4752145" y="2502396"/>
            <a:ext cx="991713" cy="541338"/>
          </a:xfrm>
          <a:custGeom>
            <a:avLst/>
            <a:gdLst>
              <a:gd name="T0" fmla="*/ 2147483647 w 901"/>
              <a:gd name="T1" fmla="*/ 0 h 439"/>
              <a:gd name="T2" fmla="*/ 2147483647 w 901"/>
              <a:gd name="T3" fmla="*/ 2147483647 h 439"/>
              <a:gd name="T4" fmla="*/ 2147483647 w 901"/>
              <a:gd name="T5" fmla="*/ 2147483647 h 439"/>
              <a:gd name="T6" fmla="*/ 2147483647 w 901"/>
              <a:gd name="T7" fmla="*/ 2147483647 h 439"/>
              <a:gd name="T8" fmla="*/ 2147483647 w 901"/>
              <a:gd name="T9" fmla="*/ 2147483647 h 439"/>
              <a:gd name="T10" fmla="*/ 2147483647 w 901"/>
              <a:gd name="T11" fmla="*/ 2147483647 h 439"/>
              <a:gd name="T12" fmla="*/ 2147483647 w 901"/>
              <a:gd name="T13" fmla="*/ 2147483647 h 439"/>
              <a:gd name="T14" fmla="*/ 2147483647 w 901"/>
              <a:gd name="T15" fmla="*/ 2147483647 h 439"/>
              <a:gd name="T16" fmla="*/ 2147483647 w 901"/>
              <a:gd name="T17" fmla="*/ 2147483647 h 439"/>
              <a:gd name="T18" fmla="*/ 2147483647 w 901"/>
              <a:gd name="T19" fmla="*/ 2147483647 h 439"/>
              <a:gd name="T20" fmla="*/ 2147483647 w 901"/>
              <a:gd name="T21" fmla="*/ 2147483647 h 439"/>
              <a:gd name="T22" fmla="*/ 2147483647 w 901"/>
              <a:gd name="T23" fmla="*/ 2147483647 h 439"/>
              <a:gd name="T24" fmla="*/ 2147483647 w 901"/>
              <a:gd name="T25" fmla="*/ 2147483647 h 439"/>
              <a:gd name="T26" fmla="*/ 2147483647 w 901"/>
              <a:gd name="T27" fmla="*/ 2147483647 h 439"/>
              <a:gd name="T28" fmla="*/ 2147483647 w 901"/>
              <a:gd name="T29" fmla="*/ 2147483647 h 439"/>
              <a:gd name="T30" fmla="*/ 2147483647 w 901"/>
              <a:gd name="T31" fmla="*/ 2147483647 h 439"/>
              <a:gd name="T32" fmla="*/ 2147483647 w 901"/>
              <a:gd name="T33" fmla="*/ 2147483647 h 439"/>
              <a:gd name="T34" fmla="*/ 0 w 901"/>
              <a:gd name="T35" fmla="*/ 2147483647 h 439"/>
              <a:gd name="T36" fmla="*/ 2147483647 w 901"/>
              <a:gd name="T37" fmla="*/ 0 h 439"/>
              <a:gd name="T38" fmla="*/ 2147483647 w 901"/>
              <a:gd name="T39" fmla="*/ 0 h 43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01"/>
              <a:gd name="T61" fmla="*/ 0 h 439"/>
              <a:gd name="T62" fmla="*/ 901 w 901"/>
              <a:gd name="T63" fmla="*/ 439 h 43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01" h="439">
                <a:moveTo>
                  <a:pt x="24" y="0"/>
                </a:moveTo>
                <a:lnTo>
                  <a:pt x="579" y="32"/>
                </a:lnTo>
                <a:lnTo>
                  <a:pt x="617" y="61"/>
                </a:lnTo>
                <a:lnTo>
                  <a:pt x="684" y="57"/>
                </a:lnTo>
                <a:lnTo>
                  <a:pt x="751" y="80"/>
                </a:lnTo>
                <a:lnTo>
                  <a:pt x="771" y="100"/>
                </a:lnTo>
                <a:lnTo>
                  <a:pt x="789" y="108"/>
                </a:lnTo>
                <a:lnTo>
                  <a:pt x="819" y="192"/>
                </a:lnTo>
                <a:lnTo>
                  <a:pt x="819" y="216"/>
                </a:lnTo>
                <a:lnTo>
                  <a:pt x="840" y="256"/>
                </a:lnTo>
                <a:lnTo>
                  <a:pt x="849" y="319"/>
                </a:lnTo>
                <a:lnTo>
                  <a:pt x="844" y="338"/>
                </a:lnTo>
                <a:lnTo>
                  <a:pt x="857" y="359"/>
                </a:lnTo>
                <a:lnTo>
                  <a:pt x="901" y="439"/>
                </a:lnTo>
                <a:lnTo>
                  <a:pt x="500" y="435"/>
                </a:lnTo>
                <a:lnTo>
                  <a:pt x="195" y="416"/>
                </a:lnTo>
                <a:lnTo>
                  <a:pt x="205" y="285"/>
                </a:lnTo>
                <a:lnTo>
                  <a:pt x="0" y="266"/>
                </a:lnTo>
                <a:lnTo>
                  <a:pt x="24" y="0"/>
                </a:lnTo>
                <a:close/>
              </a:path>
            </a:pathLst>
          </a:custGeom>
          <a:solidFill>
            <a:schemeClr val="accent1"/>
          </a:solidFill>
          <a:ln w="12700">
            <a:solidFill>
              <a:schemeClr val="tx1"/>
            </a:solidFill>
            <a:round/>
            <a:headEnd/>
            <a:tailEnd/>
          </a:ln>
        </p:spPr>
        <p:txBody>
          <a:bodyPr/>
          <a:lstStyle/>
          <a:p>
            <a:pPr defTabSz="457200" eaLnBrk="1" hangingPunct="1"/>
            <a:endParaRPr lang="en-US" sz="1000" dirty="0">
              <a:solidFill>
                <a:schemeClr val="bg1"/>
              </a:solidFill>
              <a:cs typeface="Arial" panose="020B0604020202020204" pitchFamily="34" charset="0"/>
            </a:endParaRPr>
          </a:p>
        </p:txBody>
      </p:sp>
      <p:sp>
        <p:nvSpPr>
          <p:cNvPr id="14358" name="Freeform 25"/>
          <p:cNvSpPr>
            <a:spLocks/>
          </p:cNvSpPr>
          <p:nvPr/>
        </p:nvSpPr>
        <p:spPr bwMode="auto">
          <a:xfrm>
            <a:off x="4937928" y="3015159"/>
            <a:ext cx="893588" cy="527050"/>
          </a:xfrm>
          <a:custGeom>
            <a:avLst/>
            <a:gdLst>
              <a:gd name="T0" fmla="*/ 2147483647 w 812"/>
              <a:gd name="T1" fmla="*/ 0 h 428"/>
              <a:gd name="T2" fmla="*/ 2147483647 w 812"/>
              <a:gd name="T3" fmla="*/ 2147483647 h 428"/>
              <a:gd name="T4" fmla="*/ 2147483647 w 812"/>
              <a:gd name="T5" fmla="*/ 2147483647 h 428"/>
              <a:gd name="T6" fmla="*/ 2147483647 w 812"/>
              <a:gd name="T7" fmla="*/ 2147483647 h 428"/>
              <a:gd name="T8" fmla="*/ 2147483647 w 812"/>
              <a:gd name="T9" fmla="*/ 2147483647 h 428"/>
              <a:gd name="T10" fmla="*/ 2147483647 w 812"/>
              <a:gd name="T11" fmla="*/ 2147483647 h 428"/>
              <a:gd name="T12" fmla="*/ 2147483647 w 812"/>
              <a:gd name="T13" fmla="*/ 2147483647 h 428"/>
              <a:gd name="T14" fmla="*/ 2147483647 w 812"/>
              <a:gd name="T15" fmla="*/ 2147483647 h 428"/>
              <a:gd name="T16" fmla="*/ 2147483647 w 812"/>
              <a:gd name="T17" fmla="*/ 2147483647 h 428"/>
              <a:gd name="T18" fmla="*/ 2147483647 w 812"/>
              <a:gd name="T19" fmla="*/ 2147483647 h 428"/>
              <a:gd name="T20" fmla="*/ 2147483647 w 812"/>
              <a:gd name="T21" fmla="*/ 2147483647 h 428"/>
              <a:gd name="T22" fmla="*/ 2147483647 w 812"/>
              <a:gd name="T23" fmla="*/ 2147483647 h 428"/>
              <a:gd name="T24" fmla="*/ 0 w 812"/>
              <a:gd name="T25" fmla="*/ 2147483647 h 428"/>
              <a:gd name="T26" fmla="*/ 2147483647 w 812"/>
              <a:gd name="T27" fmla="*/ 0 h 428"/>
              <a:gd name="T28" fmla="*/ 2147483647 w 812"/>
              <a:gd name="T29" fmla="*/ 0 h 42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812"/>
              <a:gd name="T46" fmla="*/ 0 h 428"/>
              <a:gd name="T47" fmla="*/ 812 w 812"/>
              <a:gd name="T48" fmla="*/ 428 h 42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812" h="428">
                <a:moveTo>
                  <a:pt x="26" y="0"/>
                </a:moveTo>
                <a:lnTo>
                  <a:pt x="331" y="19"/>
                </a:lnTo>
                <a:lnTo>
                  <a:pt x="732" y="23"/>
                </a:lnTo>
                <a:lnTo>
                  <a:pt x="753" y="42"/>
                </a:lnTo>
                <a:lnTo>
                  <a:pt x="766" y="38"/>
                </a:lnTo>
                <a:lnTo>
                  <a:pt x="781" y="59"/>
                </a:lnTo>
                <a:lnTo>
                  <a:pt x="768" y="59"/>
                </a:lnTo>
                <a:lnTo>
                  <a:pt x="755" y="86"/>
                </a:lnTo>
                <a:lnTo>
                  <a:pt x="787" y="131"/>
                </a:lnTo>
                <a:lnTo>
                  <a:pt x="812" y="139"/>
                </a:lnTo>
                <a:lnTo>
                  <a:pt x="808" y="426"/>
                </a:lnTo>
                <a:lnTo>
                  <a:pt x="464" y="428"/>
                </a:lnTo>
                <a:lnTo>
                  <a:pt x="0" y="407"/>
                </a:lnTo>
                <a:lnTo>
                  <a:pt x="26" y="0"/>
                </a:lnTo>
                <a:close/>
              </a:path>
            </a:pathLst>
          </a:custGeom>
          <a:solidFill>
            <a:schemeClr val="accent1"/>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14359" name="Freeform 26"/>
          <p:cNvSpPr>
            <a:spLocks/>
          </p:cNvSpPr>
          <p:nvPr/>
        </p:nvSpPr>
        <p:spPr bwMode="auto">
          <a:xfrm>
            <a:off x="4823468" y="3507284"/>
            <a:ext cx="1034888" cy="590550"/>
          </a:xfrm>
          <a:custGeom>
            <a:avLst/>
            <a:gdLst>
              <a:gd name="T0" fmla="*/ 2147483647 w 943"/>
              <a:gd name="T1" fmla="*/ 0 h 479"/>
              <a:gd name="T2" fmla="*/ 2147483647 w 943"/>
              <a:gd name="T3" fmla="*/ 2147483647 h 479"/>
              <a:gd name="T4" fmla="*/ 2147483647 w 943"/>
              <a:gd name="T5" fmla="*/ 2147483647 h 479"/>
              <a:gd name="T6" fmla="*/ 2147483647 w 943"/>
              <a:gd name="T7" fmla="*/ 2147483647 h 479"/>
              <a:gd name="T8" fmla="*/ 2147483647 w 943"/>
              <a:gd name="T9" fmla="*/ 2147483647 h 479"/>
              <a:gd name="T10" fmla="*/ 2147483647 w 943"/>
              <a:gd name="T11" fmla="*/ 2147483647 h 479"/>
              <a:gd name="T12" fmla="*/ 2147483647 w 943"/>
              <a:gd name="T13" fmla="*/ 2147483647 h 479"/>
              <a:gd name="T14" fmla="*/ 2147483647 w 943"/>
              <a:gd name="T15" fmla="*/ 2147483647 h 479"/>
              <a:gd name="T16" fmla="*/ 2147483647 w 943"/>
              <a:gd name="T17" fmla="*/ 2147483647 h 479"/>
              <a:gd name="T18" fmla="*/ 2147483647 w 943"/>
              <a:gd name="T19" fmla="*/ 2147483647 h 479"/>
              <a:gd name="T20" fmla="*/ 2147483647 w 943"/>
              <a:gd name="T21" fmla="*/ 2147483647 h 479"/>
              <a:gd name="T22" fmla="*/ 2147483647 w 943"/>
              <a:gd name="T23" fmla="*/ 2147483647 h 479"/>
              <a:gd name="T24" fmla="*/ 2147483647 w 943"/>
              <a:gd name="T25" fmla="*/ 2147483647 h 479"/>
              <a:gd name="T26" fmla="*/ 2147483647 w 943"/>
              <a:gd name="T27" fmla="*/ 2147483647 h 479"/>
              <a:gd name="T28" fmla="*/ 2147483647 w 943"/>
              <a:gd name="T29" fmla="*/ 2147483647 h 479"/>
              <a:gd name="T30" fmla="*/ 2147483647 w 943"/>
              <a:gd name="T31" fmla="*/ 2147483647 h 479"/>
              <a:gd name="T32" fmla="*/ 2147483647 w 943"/>
              <a:gd name="T33" fmla="*/ 2147483647 h 479"/>
              <a:gd name="T34" fmla="*/ 2147483647 w 943"/>
              <a:gd name="T35" fmla="*/ 2147483647 h 479"/>
              <a:gd name="T36" fmla="*/ 2147483647 w 943"/>
              <a:gd name="T37" fmla="*/ 2147483647 h 479"/>
              <a:gd name="T38" fmla="*/ 0 w 943"/>
              <a:gd name="T39" fmla="*/ 2147483647 h 479"/>
              <a:gd name="T40" fmla="*/ 2147483647 w 943"/>
              <a:gd name="T41" fmla="*/ 0 h 479"/>
              <a:gd name="T42" fmla="*/ 2147483647 w 943"/>
              <a:gd name="T43" fmla="*/ 0 h 47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943"/>
              <a:gd name="T67" fmla="*/ 0 h 479"/>
              <a:gd name="T68" fmla="*/ 943 w 943"/>
              <a:gd name="T69" fmla="*/ 479 h 47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943" h="479">
                <a:moveTo>
                  <a:pt x="6" y="0"/>
                </a:moveTo>
                <a:lnTo>
                  <a:pt x="111" y="8"/>
                </a:lnTo>
                <a:lnTo>
                  <a:pt x="575" y="29"/>
                </a:lnTo>
                <a:lnTo>
                  <a:pt x="919" y="27"/>
                </a:lnTo>
                <a:lnTo>
                  <a:pt x="923" y="97"/>
                </a:lnTo>
                <a:lnTo>
                  <a:pt x="943" y="245"/>
                </a:lnTo>
                <a:lnTo>
                  <a:pt x="940" y="479"/>
                </a:lnTo>
                <a:lnTo>
                  <a:pt x="864" y="439"/>
                </a:lnTo>
                <a:lnTo>
                  <a:pt x="784" y="454"/>
                </a:lnTo>
                <a:lnTo>
                  <a:pt x="725" y="471"/>
                </a:lnTo>
                <a:lnTo>
                  <a:pt x="639" y="471"/>
                </a:lnTo>
                <a:lnTo>
                  <a:pt x="575" y="435"/>
                </a:lnTo>
                <a:lnTo>
                  <a:pt x="556" y="454"/>
                </a:lnTo>
                <a:lnTo>
                  <a:pt x="457" y="411"/>
                </a:lnTo>
                <a:lnTo>
                  <a:pt x="407" y="399"/>
                </a:lnTo>
                <a:lnTo>
                  <a:pt x="383" y="375"/>
                </a:lnTo>
                <a:lnTo>
                  <a:pt x="352" y="375"/>
                </a:lnTo>
                <a:lnTo>
                  <a:pt x="320" y="348"/>
                </a:lnTo>
                <a:lnTo>
                  <a:pt x="331" y="89"/>
                </a:lnTo>
                <a:lnTo>
                  <a:pt x="0" y="70"/>
                </a:lnTo>
                <a:lnTo>
                  <a:pt x="6" y="0"/>
                </a:lnTo>
                <a:close/>
              </a:path>
            </a:pathLst>
          </a:custGeom>
          <a:solidFill>
            <a:schemeClr val="bg2"/>
          </a:solidFill>
          <a:ln w="12700">
            <a:solidFill>
              <a:schemeClr val="tx1"/>
            </a:solidFill>
            <a:round/>
            <a:headEnd/>
            <a:tailEnd/>
          </a:ln>
        </p:spPr>
        <p:txBody>
          <a:bodyPr/>
          <a:lstStyle/>
          <a:p>
            <a:endParaRPr lang="en-US" sz="1000" dirty="0">
              <a:solidFill>
                <a:schemeClr val="bg1"/>
              </a:solidFill>
              <a:cs typeface="Arial" panose="020B0604020202020204" pitchFamily="34" charset="0"/>
            </a:endParaRPr>
          </a:p>
        </p:txBody>
      </p:sp>
      <p:sp>
        <p:nvSpPr>
          <p:cNvPr id="14360" name="Freeform 28"/>
          <p:cNvSpPr>
            <a:spLocks/>
          </p:cNvSpPr>
          <p:nvPr/>
        </p:nvSpPr>
        <p:spPr bwMode="auto">
          <a:xfrm>
            <a:off x="5605175" y="2453184"/>
            <a:ext cx="716964" cy="520700"/>
          </a:xfrm>
          <a:custGeom>
            <a:avLst/>
            <a:gdLst>
              <a:gd name="T0" fmla="*/ 0 w 652"/>
              <a:gd name="T1" fmla="*/ 2147483647 h 422"/>
              <a:gd name="T2" fmla="*/ 2147483647 w 652"/>
              <a:gd name="T3" fmla="*/ 2147483647 h 422"/>
              <a:gd name="T4" fmla="*/ 2147483647 w 652"/>
              <a:gd name="T5" fmla="*/ 2147483647 h 422"/>
              <a:gd name="T6" fmla="*/ 2147483647 w 652"/>
              <a:gd name="T7" fmla="*/ 2147483647 h 422"/>
              <a:gd name="T8" fmla="*/ 2147483647 w 652"/>
              <a:gd name="T9" fmla="*/ 2147483647 h 422"/>
              <a:gd name="T10" fmla="*/ 2147483647 w 652"/>
              <a:gd name="T11" fmla="*/ 2147483647 h 422"/>
              <a:gd name="T12" fmla="*/ 2147483647 w 652"/>
              <a:gd name="T13" fmla="*/ 2147483647 h 422"/>
              <a:gd name="T14" fmla="*/ 2147483647 w 652"/>
              <a:gd name="T15" fmla="*/ 2147483647 h 422"/>
              <a:gd name="T16" fmla="*/ 2147483647 w 652"/>
              <a:gd name="T17" fmla="*/ 2147483647 h 422"/>
              <a:gd name="T18" fmla="*/ 2147483647 w 652"/>
              <a:gd name="T19" fmla="*/ 2147483647 h 422"/>
              <a:gd name="T20" fmla="*/ 2147483647 w 652"/>
              <a:gd name="T21" fmla="*/ 2147483647 h 422"/>
              <a:gd name="T22" fmla="*/ 2147483647 w 652"/>
              <a:gd name="T23" fmla="*/ 2147483647 h 422"/>
              <a:gd name="T24" fmla="*/ 2147483647 w 652"/>
              <a:gd name="T25" fmla="*/ 2147483647 h 422"/>
              <a:gd name="T26" fmla="*/ 2147483647 w 652"/>
              <a:gd name="T27" fmla="*/ 2147483647 h 422"/>
              <a:gd name="T28" fmla="*/ 2147483647 w 652"/>
              <a:gd name="T29" fmla="*/ 2147483647 h 422"/>
              <a:gd name="T30" fmla="*/ 2147483647 w 652"/>
              <a:gd name="T31" fmla="*/ 2147483647 h 422"/>
              <a:gd name="T32" fmla="*/ 2147483647 w 652"/>
              <a:gd name="T33" fmla="*/ 2147483647 h 422"/>
              <a:gd name="T34" fmla="*/ 2147483647 w 652"/>
              <a:gd name="T35" fmla="*/ 2147483647 h 422"/>
              <a:gd name="T36" fmla="*/ 2147483647 w 652"/>
              <a:gd name="T37" fmla="*/ 0 h 422"/>
              <a:gd name="T38" fmla="*/ 2147483647 w 652"/>
              <a:gd name="T39" fmla="*/ 2147483647 h 422"/>
              <a:gd name="T40" fmla="*/ 0 w 652"/>
              <a:gd name="T41" fmla="*/ 2147483647 h 422"/>
              <a:gd name="T42" fmla="*/ 0 w 652"/>
              <a:gd name="T43" fmla="*/ 2147483647 h 422"/>
              <a:gd name="T44" fmla="*/ 0 w 652"/>
              <a:gd name="T45" fmla="*/ 2147483647 h 42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652"/>
              <a:gd name="T70" fmla="*/ 0 h 422"/>
              <a:gd name="T71" fmla="*/ 652 w 652"/>
              <a:gd name="T72" fmla="*/ 422 h 42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652" h="422">
                <a:moveTo>
                  <a:pt x="0" y="42"/>
                </a:moveTo>
                <a:lnTo>
                  <a:pt x="14" y="64"/>
                </a:lnTo>
                <a:lnTo>
                  <a:pt x="6" y="89"/>
                </a:lnTo>
                <a:lnTo>
                  <a:pt x="14" y="148"/>
                </a:lnTo>
                <a:lnTo>
                  <a:pt x="44" y="232"/>
                </a:lnTo>
                <a:lnTo>
                  <a:pt x="44" y="256"/>
                </a:lnTo>
                <a:lnTo>
                  <a:pt x="65" y="296"/>
                </a:lnTo>
                <a:lnTo>
                  <a:pt x="74" y="359"/>
                </a:lnTo>
                <a:lnTo>
                  <a:pt x="69" y="378"/>
                </a:lnTo>
                <a:lnTo>
                  <a:pt x="82" y="399"/>
                </a:lnTo>
                <a:lnTo>
                  <a:pt x="504" y="389"/>
                </a:lnTo>
                <a:lnTo>
                  <a:pt x="534" y="422"/>
                </a:lnTo>
                <a:lnTo>
                  <a:pt x="578" y="327"/>
                </a:lnTo>
                <a:lnTo>
                  <a:pt x="565" y="291"/>
                </a:lnTo>
                <a:lnTo>
                  <a:pt x="637" y="234"/>
                </a:lnTo>
                <a:lnTo>
                  <a:pt x="652" y="192"/>
                </a:lnTo>
                <a:lnTo>
                  <a:pt x="599" y="131"/>
                </a:lnTo>
                <a:lnTo>
                  <a:pt x="544" y="68"/>
                </a:lnTo>
                <a:lnTo>
                  <a:pt x="534" y="0"/>
                </a:lnTo>
                <a:lnTo>
                  <a:pt x="15" y="11"/>
                </a:lnTo>
                <a:lnTo>
                  <a:pt x="0" y="9"/>
                </a:lnTo>
                <a:lnTo>
                  <a:pt x="0" y="42"/>
                </a:lnTo>
                <a:close/>
              </a:path>
            </a:pathLst>
          </a:custGeom>
          <a:solidFill>
            <a:schemeClr val="accent4"/>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361" name="Freeform 29"/>
          <p:cNvSpPr>
            <a:spLocks/>
          </p:cNvSpPr>
          <p:nvPr/>
        </p:nvSpPr>
        <p:spPr bwMode="auto">
          <a:xfrm>
            <a:off x="5699992" y="2934196"/>
            <a:ext cx="798081" cy="757238"/>
          </a:xfrm>
          <a:custGeom>
            <a:avLst/>
            <a:gdLst>
              <a:gd name="T0" fmla="*/ 2147483647 w 726"/>
              <a:gd name="T1" fmla="*/ 2147483647 h 616"/>
              <a:gd name="T2" fmla="*/ 2147483647 w 726"/>
              <a:gd name="T3" fmla="*/ 2147483647 h 616"/>
              <a:gd name="T4" fmla="*/ 2147483647 w 726"/>
              <a:gd name="T5" fmla="*/ 2147483647 h 616"/>
              <a:gd name="T6" fmla="*/ 2147483647 w 726"/>
              <a:gd name="T7" fmla="*/ 2147483647 h 616"/>
              <a:gd name="T8" fmla="*/ 2147483647 w 726"/>
              <a:gd name="T9" fmla="*/ 2147483647 h 616"/>
              <a:gd name="T10" fmla="*/ 2147483647 w 726"/>
              <a:gd name="T11" fmla="*/ 2147483647 h 616"/>
              <a:gd name="T12" fmla="*/ 2147483647 w 726"/>
              <a:gd name="T13" fmla="*/ 2147483647 h 616"/>
              <a:gd name="T14" fmla="*/ 2147483647 w 726"/>
              <a:gd name="T15" fmla="*/ 2147483647 h 616"/>
              <a:gd name="T16" fmla="*/ 2147483647 w 726"/>
              <a:gd name="T17" fmla="*/ 2147483647 h 616"/>
              <a:gd name="T18" fmla="*/ 2147483647 w 726"/>
              <a:gd name="T19" fmla="*/ 2147483647 h 616"/>
              <a:gd name="T20" fmla="*/ 2147483647 w 726"/>
              <a:gd name="T21" fmla="*/ 2147483647 h 616"/>
              <a:gd name="T22" fmla="*/ 2147483647 w 726"/>
              <a:gd name="T23" fmla="*/ 2147483647 h 616"/>
              <a:gd name="T24" fmla="*/ 2147483647 w 726"/>
              <a:gd name="T25" fmla="*/ 2147483647 h 616"/>
              <a:gd name="T26" fmla="*/ 2147483647 w 726"/>
              <a:gd name="T27" fmla="*/ 2147483647 h 616"/>
              <a:gd name="T28" fmla="*/ 2147483647 w 726"/>
              <a:gd name="T29" fmla="*/ 2147483647 h 616"/>
              <a:gd name="T30" fmla="*/ 2147483647 w 726"/>
              <a:gd name="T31" fmla="*/ 2147483647 h 616"/>
              <a:gd name="T32" fmla="*/ 2147483647 w 726"/>
              <a:gd name="T33" fmla="*/ 2147483647 h 616"/>
              <a:gd name="T34" fmla="*/ 2147483647 w 726"/>
              <a:gd name="T35" fmla="*/ 2147483647 h 616"/>
              <a:gd name="T36" fmla="*/ 2147483647 w 726"/>
              <a:gd name="T37" fmla="*/ 2147483647 h 616"/>
              <a:gd name="T38" fmla="*/ 2147483647 w 726"/>
              <a:gd name="T39" fmla="*/ 2147483647 h 616"/>
              <a:gd name="T40" fmla="*/ 2147483647 w 726"/>
              <a:gd name="T41" fmla="*/ 2147483647 h 616"/>
              <a:gd name="T42" fmla="*/ 2147483647 w 726"/>
              <a:gd name="T43" fmla="*/ 2147483647 h 616"/>
              <a:gd name="T44" fmla="*/ 2147483647 w 726"/>
              <a:gd name="T45" fmla="*/ 2147483647 h 616"/>
              <a:gd name="T46" fmla="*/ 2147483647 w 726"/>
              <a:gd name="T47" fmla="*/ 2147483647 h 616"/>
              <a:gd name="T48" fmla="*/ 2147483647 w 726"/>
              <a:gd name="T49" fmla="*/ 2147483647 h 616"/>
              <a:gd name="T50" fmla="*/ 2147483647 w 726"/>
              <a:gd name="T51" fmla="*/ 2147483647 h 616"/>
              <a:gd name="T52" fmla="*/ 2147483647 w 726"/>
              <a:gd name="T53" fmla="*/ 2147483647 h 616"/>
              <a:gd name="T54" fmla="*/ 2147483647 w 726"/>
              <a:gd name="T55" fmla="*/ 2147483647 h 616"/>
              <a:gd name="T56" fmla="*/ 2147483647 w 726"/>
              <a:gd name="T57" fmla="*/ 2147483647 h 616"/>
              <a:gd name="T58" fmla="*/ 2147483647 w 726"/>
              <a:gd name="T59" fmla="*/ 2147483647 h 616"/>
              <a:gd name="T60" fmla="*/ 2147483647 w 726"/>
              <a:gd name="T61" fmla="*/ 2147483647 h 616"/>
              <a:gd name="T62" fmla="*/ 2147483647 w 726"/>
              <a:gd name="T63" fmla="*/ 2147483647 h 616"/>
              <a:gd name="T64" fmla="*/ 2147483647 w 726"/>
              <a:gd name="T65" fmla="*/ 2147483647 h 616"/>
              <a:gd name="T66" fmla="*/ 2147483647 w 726"/>
              <a:gd name="T67" fmla="*/ 0 h 616"/>
              <a:gd name="T68" fmla="*/ 0 w 726"/>
              <a:gd name="T69" fmla="*/ 2147483647 h 616"/>
              <a:gd name="T70" fmla="*/ 2147483647 w 726"/>
              <a:gd name="T71" fmla="*/ 2147483647 h 616"/>
              <a:gd name="T72" fmla="*/ 2147483647 w 726"/>
              <a:gd name="T73" fmla="*/ 2147483647 h 61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26"/>
              <a:gd name="T112" fmla="*/ 0 h 616"/>
              <a:gd name="T113" fmla="*/ 726 w 726"/>
              <a:gd name="T114" fmla="*/ 616 h 61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26" h="616">
                <a:moveTo>
                  <a:pt x="44" y="90"/>
                </a:moveTo>
                <a:lnTo>
                  <a:pt x="65" y="109"/>
                </a:lnTo>
                <a:lnTo>
                  <a:pt x="78" y="105"/>
                </a:lnTo>
                <a:lnTo>
                  <a:pt x="93" y="126"/>
                </a:lnTo>
                <a:lnTo>
                  <a:pt x="80" y="126"/>
                </a:lnTo>
                <a:lnTo>
                  <a:pt x="67" y="153"/>
                </a:lnTo>
                <a:lnTo>
                  <a:pt x="99" y="198"/>
                </a:lnTo>
                <a:lnTo>
                  <a:pt x="124" y="206"/>
                </a:lnTo>
                <a:lnTo>
                  <a:pt x="120" y="493"/>
                </a:lnTo>
                <a:lnTo>
                  <a:pt x="124" y="563"/>
                </a:lnTo>
                <a:lnTo>
                  <a:pt x="606" y="548"/>
                </a:lnTo>
                <a:lnTo>
                  <a:pt x="610" y="590"/>
                </a:lnTo>
                <a:lnTo>
                  <a:pt x="591" y="616"/>
                </a:lnTo>
                <a:lnTo>
                  <a:pt x="665" y="612"/>
                </a:lnTo>
                <a:lnTo>
                  <a:pt x="679" y="590"/>
                </a:lnTo>
                <a:lnTo>
                  <a:pt x="679" y="563"/>
                </a:lnTo>
                <a:lnTo>
                  <a:pt x="696" y="544"/>
                </a:lnTo>
                <a:lnTo>
                  <a:pt x="702" y="523"/>
                </a:lnTo>
                <a:lnTo>
                  <a:pt x="721" y="521"/>
                </a:lnTo>
                <a:lnTo>
                  <a:pt x="726" y="479"/>
                </a:lnTo>
                <a:lnTo>
                  <a:pt x="700" y="474"/>
                </a:lnTo>
                <a:lnTo>
                  <a:pt x="683" y="443"/>
                </a:lnTo>
                <a:lnTo>
                  <a:pt x="656" y="369"/>
                </a:lnTo>
                <a:lnTo>
                  <a:pt x="626" y="358"/>
                </a:lnTo>
                <a:lnTo>
                  <a:pt x="591" y="331"/>
                </a:lnTo>
                <a:lnTo>
                  <a:pt x="578" y="293"/>
                </a:lnTo>
                <a:lnTo>
                  <a:pt x="599" y="234"/>
                </a:lnTo>
                <a:lnTo>
                  <a:pt x="582" y="223"/>
                </a:lnTo>
                <a:lnTo>
                  <a:pt x="540" y="223"/>
                </a:lnTo>
                <a:lnTo>
                  <a:pt x="530" y="187"/>
                </a:lnTo>
                <a:lnTo>
                  <a:pt x="460" y="114"/>
                </a:lnTo>
                <a:lnTo>
                  <a:pt x="445" y="56"/>
                </a:lnTo>
                <a:lnTo>
                  <a:pt x="452" y="33"/>
                </a:lnTo>
                <a:lnTo>
                  <a:pt x="422" y="0"/>
                </a:lnTo>
                <a:lnTo>
                  <a:pt x="0" y="10"/>
                </a:lnTo>
                <a:lnTo>
                  <a:pt x="44" y="90"/>
                </a:lnTo>
                <a:close/>
              </a:path>
            </a:pathLst>
          </a:custGeom>
          <a:solidFill>
            <a:schemeClr val="bg2"/>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14362" name="Freeform 30"/>
          <p:cNvSpPr>
            <a:spLocks/>
          </p:cNvSpPr>
          <p:nvPr/>
        </p:nvSpPr>
        <p:spPr bwMode="auto">
          <a:xfrm>
            <a:off x="5917866" y="4191496"/>
            <a:ext cx="689490" cy="652463"/>
          </a:xfrm>
          <a:custGeom>
            <a:avLst/>
            <a:gdLst>
              <a:gd name="T0" fmla="*/ 0 w 626"/>
              <a:gd name="T1" fmla="*/ 2147483647 h 528"/>
              <a:gd name="T2" fmla="*/ 2147483647 w 626"/>
              <a:gd name="T3" fmla="*/ 2147483647 h 528"/>
              <a:gd name="T4" fmla="*/ 2147483647 w 626"/>
              <a:gd name="T5" fmla="*/ 2147483647 h 528"/>
              <a:gd name="T6" fmla="*/ 2147483647 w 626"/>
              <a:gd name="T7" fmla="*/ 2147483647 h 528"/>
              <a:gd name="T8" fmla="*/ 2147483647 w 626"/>
              <a:gd name="T9" fmla="*/ 2147483647 h 528"/>
              <a:gd name="T10" fmla="*/ 2147483647 w 626"/>
              <a:gd name="T11" fmla="*/ 2147483647 h 528"/>
              <a:gd name="T12" fmla="*/ 2147483647 w 626"/>
              <a:gd name="T13" fmla="*/ 2147483647 h 528"/>
              <a:gd name="T14" fmla="*/ 2147483647 w 626"/>
              <a:gd name="T15" fmla="*/ 2147483647 h 528"/>
              <a:gd name="T16" fmla="*/ 2147483647 w 626"/>
              <a:gd name="T17" fmla="*/ 2147483647 h 528"/>
              <a:gd name="T18" fmla="*/ 2147483647 w 626"/>
              <a:gd name="T19" fmla="*/ 2147483647 h 528"/>
              <a:gd name="T20" fmla="*/ 2147483647 w 626"/>
              <a:gd name="T21" fmla="*/ 2147483647 h 528"/>
              <a:gd name="T22" fmla="*/ 2147483647 w 626"/>
              <a:gd name="T23" fmla="*/ 2147483647 h 528"/>
              <a:gd name="T24" fmla="*/ 2147483647 w 626"/>
              <a:gd name="T25" fmla="*/ 2147483647 h 528"/>
              <a:gd name="T26" fmla="*/ 2147483647 w 626"/>
              <a:gd name="T27" fmla="*/ 2147483647 h 528"/>
              <a:gd name="T28" fmla="*/ 2147483647 w 626"/>
              <a:gd name="T29" fmla="*/ 2147483647 h 528"/>
              <a:gd name="T30" fmla="*/ 2147483647 w 626"/>
              <a:gd name="T31" fmla="*/ 2147483647 h 528"/>
              <a:gd name="T32" fmla="*/ 2147483647 w 626"/>
              <a:gd name="T33" fmla="*/ 2147483647 h 528"/>
              <a:gd name="T34" fmla="*/ 2147483647 w 626"/>
              <a:gd name="T35" fmla="*/ 2147483647 h 528"/>
              <a:gd name="T36" fmla="*/ 2147483647 w 626"/>
              <a:gd name="T37" fmla="*/ 2147483647 h 528"/>
              <a:gd name="T38" fmla="*/ 2147483647 w 626"/>
              <a:gd name="T39" fmla="*/ 2147483647 h 528"/>
              <a:gd name="T40" fmla="*/ 2147483647 w 626"/>
              <a:gd name="T41" fmla="*/ 2147483647 h 528"/>
              <a:gd name="T42" fmla="*/ 2147483647 w 626"/>
              <a:gd name="T43" fmla="*/ 2147483647 h 528"/>
              <a:gd name="T44" fmla="*/ 2147483647 w 626"/>
              <a:gd name="T45" fmla="*/ 2147483647 h 528"/>
              <a:gd name="T46" fmla="*/ 2147483647 w 626"/>
              <a:gd name="T47" fmla="*/ 2147483647 h 528"/>
              <a:gd name="T48" fmla="*/ 2147483647 w 626"/>
              <a:gd name="T49" fmla="*/ 2147483647 h 528"/>
              <a:gd name="T50" fmla="*/ 2147483647 w 626"/>
              <a:gd name="T51" fmla="*/ 2147483647 h 528"/>
              <a:gd name="T52" fmla="*/ 2147483647 w 626"/>
              <a:gd name="T53" fmla="*/ 2147483647 h 528"/>
              <a:gd name="T54" fmla="*/ 2147483647 w 626"/>
              <a:gd name="T55" fmla="*/ 2147483647 h 528"/>
              <a:gd name="T56" fmla="*/ 2147483647 w 626"/>
              <a:gd name="T57" fmla="*/ 2147483647 h 528"/>
              <a:gd name="T58" fmla="*/ 2147483647 w 626"/>
              <a:gd name="T59" fmla="*/ 2147483647 h 528"/>
              <a:gd name="T60" fmla="*/ 2147483647 w 626"/>
              <a:gd name="T61" fmla="*/ 2147483647 h 528"/>
              <a:gd name="T62" fmla="*/ 2147483647 w 626"/>
              <a:gd name="T63" fmla="*/ 2147483647 h 528"/>
              <a:gd name="T64" fmla="*/ 2147483647 w 626"/>
              <a:gd name="T65" fmla="*/ 2147483647 h 528"/>
              <a:gd name="T66" fmla="*/ 2147483647 w 626"/>
              <a:gd name="T67" fmla="*/ 2147483647 h 528"/>
              <a:gd name="T68" fmla="*/ 2147483647 w 626"/>
              <a:gd name="T69" fmla="*/ 2147483647 h 528"/>
              <a:gd name="T70" fmla="*/ 2147483647 w 626"/>
              <a:gd name="T71" fmla="*/ 2147483647 h 528"/>
              <a:gd name="T72" fmla="*/ 2147483647 w 626"/>
              <a:gd name="T73" fmla="*/ 2147483647 h 528"/>
              <a:gd name="T74" fmla="*/ 2147483647 w 626"/>
              <a:gd name="T75" fmla="*/ 0 h 528"/>
              <a:gd name="T76" fmla="*/ 0 w 626"/>
              <a:gd name="T77" fmla="*/ 2147483647 h 528"/>
              <a:gd name="T78" fmla="*/ 0 w 626"/>
              <a:gd name="T79" fmla="*/ 2147483647 h 528"/>
              <a:gd name="T80" fmla="*/ 0 w 626"/>
              <a:gd name="T81" fmla="*/ 2147483647 h 52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626"/>
              <a:gd name="T124" fmla="*/ 0 h 528"/>
              <a:gd name="T125" fmla="*/ 626 w 626"/>
              <a:gd name="T126" fmla="*/ 528 h 52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626" h="528">
                <a:moveTo>
                  <a:pt x="0" y="4"/>
                </a:moveTo>
                <a:lnTo>
                  <a:pt x="8" y="146"/>
                </a:lnTo>
                <a:lnTo>
                  <a:pt x="65" y="251"/>
                </a:lnTo>
                <a:lnTo>
                  <a:pt x="44" y="333"/>
                </a:lnTo>
                <a:lnTo>
                  <a:pt x="48" y="401"/>
                </a:lnTo>
                <a:lnTo>
                  <a:pt x="21" y="435"/>
                </a:lnTo>
                <a:lnTo>
                  <a:pt x="32" y="447"/>
                </a:lnTo>
                <a:lnTo>
                  <a:pt x="114" y="435"/>
                </a:lnTo>
                <a:lnTo>
                  <a:pt x="219" y="464"/>
                </a:lnTo>
                <a:lnTo>
                  <a:pt x="251" y="437"/>
                </a:lnTo>
                <a:lnTo>
                  <a:pt x="352" y="479"/>
                </a:lnTo>
                <a:lnTo>
                  <a:pt x="361" y="502"/>
                </a:lnTo>
                <a:lnTo>
                  <a:pt x="399" y="519"/>
                </a:lnTo>
                <a:lnTo>
                  <a:pt x="418" y="498"/>
                </a:lnTo>
                <a:lnTo>
                  <a:pt x="468" y="517"/>
                </a:lnTo>
                <a:lnTo>
                  <a:pt x="498" y="502"/>
                </a:lnTo>
                <a:lnTo>
                  <a:pt x="492" y="471"/>
                </a:lnTo>
                <a:lnTo>
                  <a:pt x="574" y="498"/>
                </a:lnTo>
                <a:lnTo>
                  <a:pt x="570" y="528"/>
                </a:lnTo>
                <a:lnTo>
                  <a:pt x="626" y="488"/>
                </a:lnTo>
                <a:lnTo>
                  <a:pt x="576" y="483"/>
                </a:lnTo>
                <a:lnTo>
                  <a:pt x="538" y="445"/>
                </a:lnTo>
                <a:lnTo>
                  <a:pt x="586" y="395"/>
                </a:lnTo>
                <a:lnTo>
                  <a:pt x="586" y="367"/>
                </a:lnTo>
                <a:lnTo>
                  <a:pt x="534" y="409"/>
                </a:lnTo>
                <a:lnTo>
                  <a:pt x="510" y="395"/>
                </a:lnTo>
                <a:lnTo>
                  <a:pt x="530" y="371"/>
                </a:lnTo>
                <a:lnTo>
                  <a:pt x="473" y="388"/>
                </a:lnTo>
                <a:lnTo>
                  <a:pt x="437" y="372"/>
                </a:lnTo>
                <a:lnTo>
                  <a:pt x="447" y="348"/>
                </a:lnTo>
                <a:lnTo>
                  <a:pt x="544" y="367"/>
                </a:lnTo>
                <a:lnTo>
                  <a:pt x="506" y="304"/>
                </a:lnTo>
                <a:lnTo>
                  <a:pt x="511" y="258"/>
                </a:lnTo>
                <a:lnTo>
                  <a:pt x="291" y="268"/>
                </a:lnTo>
                <a:lnTo>
                  <a:pt x="318" y="169"/>
                </a:lnTo>
                <a:lnTo>
                  <a:pt x="356" y="118"/>
                </a:lnTo>
                <a:lnTo>
                  <a:pt x="342" y="104"/>
                </a:lnTo>
                <a:lnTo>
                  <a:pt x="329" y="0"/>
                </a:lnTo>
                <a:lnTo>
                  <a:pt x="0" y="4"/>
                </a:lnTo>
                <a:close/>
              </a:path>
            </a:pathLst>
          </a:custGeom>
          <a:solidFill>
            <a:schemeClr val="bg2"/>
          </a:solid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grpSp>
        <p:nvGrpSpPr>
          <p:cNvPr id="14363" name="Group 31"/>
          <p:cNvGrpSpPr>
            <a:grpSpLocks/>
          </p:cNvGrpSpPr>
          <p:nvPr/>
        </p:nvGrpSpPr>
        <p:grpSpPr bwMode="auto">
          <a:xfrm>
            <a:off x="6256718" y="1786436"/>
            <a:ext cx="904054" cy="920751"/>
            <a:chOff x="3427" y="1029"/>
            <a:chExt cx="691" cy="580"/>
          </a:xfrm>
          <a:solidFill>
            <a:schemeClr val="accent3">
              <a:lumMod val="40000"/>
              <a:lumOff val="60000"/>
            </a:schemeClr>
          </a:solidFill>
        </p:grpSpPr>
        <p:sp>
          <p:nvSpPr>
            <p:cNvPr id="14479" name="Freeform 32"/>
            <p:cNvSpPr>
              <a:spLocks/>
            </p:cNvSpPr>
            <p:nvPr/>
          </p:nvSpPr>
          <p:spPr bwMode="auto">
            <a:xfrm>
              <a:off x="3427" y="1029"/>
              <a:ext cx="522" cy="239"/>
            </a:xfrm>
            <a:custGeom>
              <a:avLst/>
              <a:gdLst>
                <a:gd name="T0" fmla="*/ 66 w 621"/>
                <a:gd name="T1" fmla="*/ 33 h 310"/>
                <a:gd name="T2" fmla="*/ 69 w 621"/>
                <a:gd name="T3" fmla="*/ 36 h 310"/>
                <a:gd name="T4" fmla="*/ 76 w 621"/>
                <a:gd name="T5" fmla="*/ 37 h 310"/>
                <a:gd name="T6" fmla="*/ 85 w 621"/>
                <a:gd name="T7" fmla="*/ 50 h 310"/>
                <a:gd name="T8" fmla="*/ 101 w 621"/>
                <a:gd name="T9" fmla="*/ 32 h 310"/>
                <a:gd name="T10" fmla="*/ 109 w 621"/>
                <a:gd name="T11" fmla="*/ 33 h 310"/>
                <a:gd name="T12" fmla="*/ 120 w 621"/>
                <a:gd name="T13" fmla="*/ 30 h 310"/>
                <a:gd name="T14" fmla="*/ 137 w 621"/>
                <a:gd name="T15" fmla="*/ 30 h 310"/>
                <a:gd name="T16" fmla="*/ 144 w 621"/>
                <a:gd name="T17" fmla="*/ 25 h 310"/>
                <a:gd name="T18" fmla="*/ 177 w 621"/>
                <a:gd name="T19" fmla="*/ 26 h 310"/>
                <a:gd name="T20" fmla="*/ 184 w 621"/>
                <a:gd name="T21" fmla="*/ 23 h 310"/>
                <a:gd name="T22" fmla="*/ 174 w 621"/>
                <a:gd name="T23" fmla="*/ 16 h 310"/>
                <a:gd name="T24" fmla="*/ 152 w 621"/>
                <a:gd name="T25" fmla="*/ 17 h 310"/>
                <a:gd name="T26" fmla="*/ 135 w 621"/>
                <a:gd name="T27" fmla="*/ 15 h 310"/>
                <a:gd name="T28" fmla="*/ 113 w 621"/>
                <a:gd name="T29" fmla="*/ 15 h 310"/>
                <a:gd name="T30" fmla="*/ 107 w 621"/>
                <a:gd name="T31" fmla="*/ 21 h 310"/>
                <a:gd name="T32" fmla="*/ 95 w 621"/>
                <a:gd name="T33" fmla="*/ 18 h 310"/>
                <a:gd name="T34" fmla="*/ 86 w 621"/>
                <a:gd name="T35" fmla="*/ 19 h 310"/>
                <a:gd name="T36" fmla="*/ 80 w 621"/>
                <a:gd name="T37" fmla="*/ 12 h 310"/>
                <a:gd name="T38" fmla="*/ 56 w 621"/>
                <a:gd name="T39" fmla="*/ 12 h 310"/>
                <a:gd name="T40" fmla="*/ 54 w 621"/>
                <a:gd name="T41" fmla="*/ 9 h 310"/>
                <a:gd name="T42" fmla="*/ 64 w 621"/>
                <a:gd name="T43" fmla="*/ 3 h 310"/>
                <a:gd name="T44" fmla="*/ 73 w 621"/>
                <a:gd name="T45" fmla="*/ 2 h 310"/>
                <a:gd name="T46" fmla="*/ 64 w 621"/>
                <a:gd name="T47" fmla="*/ 0 h 310"/>
                <a:gd name="T48" fmla="*/ 51 w 621"/>
                <a:gd name="T49" fmla="*/ 2 h 310"/>
                <a:gd name="T50" fmla="*/ 29 w 621"/>
                <a:gd name="T51" fmla="*/ 15 h 310"/>
                <a:gd name="T52" fmla="*/ 17 w 621"/>
                <a:gd name="T53" fmla="*/ 15 h 310"/>
                <a:gd name="T54" fmla="*/ 0 w 621"/>
                <a:gd name="T55" fmla="*/ 22 h 310"/>
                <a:gd name="T56" fmla="*/ 66 w 621"/>
                <a:gd name="T57" fmla="*/ 33 h 310"/>
                <a:gd name="T58" fmla="*/ 66 w 621"/>
                <a:gd name="T59" fmla="*/ 33 h 3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1"/>
                <a:gd name="T91" fmla="*/ 0 h 310"/>
                <a:gd name="T92" fmla="*/ 621 w 621"/>
                <a:gd name="T93" fmla="*/ 310 h 31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1" h="310">
                  <a:moveTo>
                    <a:pt x="224" y="204"/>
                  </a:moveTo>
                  <a:lnTo>
                    <a:pt x="233" y="223"/>
                  </a:lnTo>
                  <a:lnTo>
                    <a:pt x="254" y="228"/>
                  </a:lnTo>
                  <a:lnTo>
                    <a:pt x="285" y="310"/>
                  </a:lnTo>
                  <a:lnTo>
                    <a:pt x="340" y="198"/>
                  </a:lnTo>
                  <a:lnTo>
                    <a:pt x="368" y="202"/>
                  </a:lnTo>
                  <a:lnTo>
                    <a:pt x="403" y="185"/>
                  </a:lnTo>
                  <a:lnTo>
                    <a:pt x="463" y="185"/>
                  </a:lnTo>
                  <a:lnTo>
                    <a:pt x="484" y="158"/>
                  </a:lnTo>
                  <a:lnTo>
                    <a:pt x="600" y="162"/>
                  </a:lnTo>
                  <a:lnTo>
                    <a:pt x="621" y="145"/>
                  </a:lnTo>
                  <a:lnTo>
                    <a:pt x="585" y="101"/>
                  </a:lnTo>
                  <a:lnTo>
                    <a:pt x="513" y="103"/>
                  </a:lnTo>
                  <a:lnTo>
                    <a:pt x="458" y="95"/>
                  </a:lnTo>
                  <a:lnTo>
                    <a:pt x="385" y="95"/>
                  </a:lnTo>
                  <a:lnTo>
                    <a:pt x="361" y="131"/>
                  </a:lnTo>
                  <a:lnTo>
                    <a:pt x="325" y="111"/>
                  </a:lnTo>
                  <a:lnTo>
                    <a:pt x="287" y="114"/>
                  </a:lnTo>
                  <a:lnTo>
                    <a:pt x="271" y="76"/>
                  </a:lnTo>
                  <a:lnTo>
                    <a:pt x="192" y="71"/>
                  </a:lnTo>
                  <a:lnTo>
                    <a:pt x="182" y="55"/>
                  </a:lnTo>
                  <a:lnTo>
                    <a:pt x="218" y="17"/>
                  </a:lnTo>
                  <a:lnTo>
                    <a:pt x="247" y="14"/>
                  </a:lnTo>
                  <a:lnTo>
                    <a:pt x="218" y="0"/>
                  </a:lnTo>
                  <a:lnTo>
                    <a:pt x="173" y="12"/>
                  </a:lnTo>
                  <a:lnTo>
                    <a:pt x="96" y="88"/>
                  </a:lnTo>
                  <a:lnTo>
                    <a:pt x="58" y="95"/>
                  </a:lnTo>
                  <a:lnTo>
                    <a:pt x="0" y="133"/>
                  </a:lnTo>
                  <a:lnTo>
                    <a:pt x="224" y="204"/>
                  </a:lnTo>
                  <a:close/>
                </a:path>
              </a:pathLst>
            </a:custGeom>
            <a:grpFill/>
            <a:ln w="12700">
              <a:solidFill>
                <a:schemeClr val="tx1"/>
              </a:solidFill>
              <a:round/>
              <a:headEnd/>
              <a:tailEnd/>
            </a:ln>
          </p:spPr>
          <p:txBody>
            <a:bodyPr/>
            <a:lstStyle/>
            <a:p>
              <a:pPr defTabSz="457200" eaLnBrk="1" hangingPunct="1"/>
              <a:endParaRPr lang="en-US" sz="1000" dirty="0">
                <a:solidFill>
                  <a:srgbClr val="000000"/>
                </a:solidFill>
                <a:cs typeface="Arial" panose="020B0604020202020204" pitchFamily="34" charset="0"/>
              </a:endParaRPr>
            </a:p>
          </p:txBody>
        </p:sp>
        <p:sp>
          <p:nvSpPr>
            <p:cNvPr id="14480" name="Freeform 33"/>
            <p:cNvSpPr>
              <a:spLocks/>
            </p:cNvSpPr>
            <p:nvPr/>
          </p:nvSpPr>
          <p:spPr bwMode="auto">
            <a:xfrm>
              <a:off x="3765" y="1177"/>
              <a:ext cx="353" cy="432"/>
            </a:xfrm>
            <a:custGeom>
              <a:avLst/>
              <a:gdLst>
                <a:gd name="T0" fmla="*/ 14 w 420"/>
                <a:gd name="T1" fmla="*/ 77 h 559"/>
                <a:gd name="T2" fmla="*/ 12 w 420"/>
                <a:gd name="T3" fmla="*/ 62 h 559"/>
                <a:gd name="T4" fmla="*/ 3 w 420"/>
                <a:gd name="T5" fmla="*/ 49 h 559"/>
                <a:gd name="T6" fmla="*/ 6 w 420"/>
                <a:gd name="T7" fmla="*/ 26 h 559"/>
                <a:gd name="T8" fmla="*/ 24 w 420"/>
                <a:gd name="T9" fmla="*/ 14 h 559"/>
                <a:gd name="T10" fmla="*/ 24 w 420"/>
                <a:gd name="T11" fmla="*/ 23 h 559"/>
                <a:gd name="T12" fmla="*/ 29 w 420"/>
                <a:gd name="T13" fmla="*/ 22 h 559"/>
                <a:gd name="T14" fmla="*/ 29 w 420"/>
                <a:gd name="T15" fmla="*/ 14 h 559"/>
                <a:gd name="T16" fmla="*/ 35 w 420"/>
                <a:gd name="T17" fmla="*/ 9 h 559"/>
                <a:gd name="T18" fmla="*/ 38 w 420"/>
                <a:gd name="T19" fmla="*/ 2 h 559"/>
                <a:gd name="T20" fmla="*/ 43 w 420"/>
                <a:gd name="T21" fmla="*/ 0 h 559"/>
                <a:gd name="T22" fmla="*/ 82 w 420"/>
                <a:gd name="T23" fmla="*/ 7 h 559"/>
                <a:gd name="T24" fmla="*/ 86 w 420"/>
                <a:gd name="T25" fmla="*/ 13 h 559"/>
                <a:gd name="T26" fmla="*/ 91 w 420"/>
                <a:gd name="T27" fmla="*/ 19 h 559"/>
                <a:gd name="T28" fmla="*/ 91 w 420"/>
                <a:gd name="T29" fmla="*/ 29 h 559"/>
                <a:gd name="T30" fmla="*/ 78 w 420"/>
                <a:gd name="T31" fmla="*/ 37 h 559"/>
                <a:gd name="T32" fmla="*/ 77 w 420"/>
                <a:gd name="T33" fmla="*/ 44 h 559"/>
                <a:gd name="T34" fmla="*/ 86 w 420"/>
                <a:gd name="T35" fmla="*/ 46 h 559"/>
                <a:gd name="T36" fmla="*/ 95 w 420"/>
                <a:gd name="T37" fmla="*/ 37 h 559"/>
                <a:gd name="T38" fmla="*/ 105 w 420"/>
                <a:gd name="T39" fmla="*/ 34 h 559"/>
                <a:gd name="T40" fmla="*/ 112 w 420"/>
                <a:gd name="T41" fmla="*/ 36 h 559"/>
                <a:gd name="T42" fmla="*/ 125 w 420"/>
                <a:gd name="T43" fmla="*/ 56 h 559"/>
                <a:gd name="T44" fmla="*/ 117 w 420"/>
                <a:gd name="T45" fmla="*/ 65 h 559"/>
                <a:gd name="T46" fmla="*/ 113 w 420"/>
                <a:gd name="T47" fmla="*/ 71 h 559"/>
                <a:gd name="T48" fmla="*/ 108 w 420"/>
                <a:gd name="T49" fmla="*/ 73 h 559"/>
                <a:gd name="T50" fmla="*/ 108 w 420"/>
                <a:gd name="T51" fmla="*/ 79 h 559"/>
                <a:gd name="T52" fmla="*/ 102 w 420"/>
                <a:gd name="T53" fmla="*/ 86 h 559"/>
                <a:gd name="T54" fmla="*/ 61 w 420"/>
                <a:gd name="T55" fmla="*/ 90 h 559"/>
                <a:gd name="T56" fmla="*/ 60 w 420"/>
                <a:gd name="T57" fmla="*/ 88 h 559"/>
                <a:gd name="T58" fmla="*/ 0 w 420"/>
                <a:gd name="T59" fmla="*/ 92 h 559"/>
                <a:gd name="T60" fmla="*/ 14 w 420"/>
                <a:gd name="T61" fmla="*/ 77 h 559"/>
                <a:gd name="T62" fmla="*/ 14 w 420"/>
                <a:gd name="T63" fmla="*/ 77 h 55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20"/>
                <a:gd name="T97" fmla="*/ 0 h 559"/>
                <a:gd name="T98" fmla="*/ 420 w 420"/>
                <a:gd name="T99" fmla="*/ 559 h 55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20" h="559">
                  <a:moveTo>
                    <a:pt x="47" y="464"/>
                  </a:moveTo>
                  <a:lnTo>
                    <a:pt x="40" y="371"/>
                  </a:lnTo>
                  <a:lnTo>
                    <a:pt x="5" y="301"/>
                  </a:lnTo>
                  <a:lnTo>
                    <a:pt x="20" y="160"/>
                  </a:lnTo>
                  <a:lnTo>
                    <a:pt x="81" y="84"/>
                  </a:lnTo>
                  <a:lnTo>
                    <a:pt x="78" y="141"/>
                  </a:lnTo>
                  <a:lnTo>
                    <a:pt x="97" y="128"/>
                  </a:lnTo>
                  <a:lnTo>
                    <a:pt x="97" y="84"/>
                  </a:lnTo>
                  <a:lnTo>
                    <a:pt x="119" y="57"/>
                  </a:lnTo>
                  <a:lnTo>
                    <a:pt x="127" y="6"/>
                  </a:lnTo>
                  <a:lnTo>
                    <a:pt x="148" y="0"/>
                  </a:lnTo>
                  <a:lnTo>
                    <a:pt x="275" y="44"/>
                  </a:lnTo>
                  <a:lnTo>
                    <a:pt x="287" y="80"/>
                  </a:lnTo>
                  <a:lnTo>
                    <a:pt x="304" y="114"/>
                  </a:lnTo>
                  <a:lnTo>
                    <a:pt x="308" y="175"/>
                  </a:lnTo>
                  <a:lnTo>
                    <a:pt x="264" y="226"/>
                  </a:lnTo>
                  <a:lnTo>
                    <a:pt x="262" y="268"/>
                  </a:lnTo>
                  <a:lnTo>
                    <a:pt x="287" y="282"/>
                  </a:lnTo>
                  <a:lnTo>
                    <a:pt x="321" y="226"/>
                  </a:lnTo>
                  <a:lnTo>
                    <a:pt x="355" y="207"/>
                  </a:lnTo>
                  <a:lnTo>
                    <a:pt x="378" y="219"/>
                  </a:lnTo>
                  <a:lnTo>
                    <a:pt x="420" y="342"/>
                  </a:lnTo>
                  <a:lnTo>
                    <a:pt x="391" y="396"/>
                  </a:lnTo>
                  <a:lnTo>
                    <a:pt x="384" y="432"/>
                  </a:lnTo>
                  <a:lnTo>
                    <a:pt x="367" y="445"/>
                  </a:lnTo>
                  <a:lnTo>
                    <a:pt x="365" y="479"/>
                  </a:lnTo>
                  <a:lnTo>
                    <a:pt x="344" y="523"/>
                  </a:lnTo>
                  <a:lnTo>
                    <a:pt x="205" y="544"/>
                  </a:lnTo>
                  <a:lnTo>
                    <a:pt x="201" y="536"/>
                  </a:lnTo>
                  <a:lnTo>
                    <a:pt x="0" y="559"/>
                  </a:lnTo>
                  <a:lnTo>
                    <a:pt x="47" y="464"/>
                  </a:lnTo>
                  <a:close/>
                </a:path>
              </a:pathLst>
            </a:custGeom>
            <a:grp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grpSp>
      <p:sp>
        <p:nvSpPr>
          <p:cNvPr id="14364" name="Freeform 34"/>
          <p:cNvSpPr>
            <a:spLocks/>
          </p:cNvSpPr>
          <p:nvPr/>
        </p:nvSpPr>
        <p:spPr bwMode="auto">
          <a:xfrm>
            <a:off x="5994219" y="1889621"/>
            <a:ext cx="638465" cy="727075"/>
          </a:xfrm>
          <a:custGeom>
            <a:avLst/>
            <a:gdLst>
              <a:gd name="T0" fmla="*/ 2147483647 w 580"/>
              <a:gd name="T1" fmla="*/ 2147483647 h 591"/>
              <a:gd name="T2" fmla="*/ 2147483647 w 580"/>
              <a:gd name="T3" fmla="*/ 2147483647 h 591"/>
              <a:gd name="T4" fmla="*/ 2147483647 w 580"/>
              <a:gd name="T5" fmla="*/ 2147483647 h 591"/>
              <a:gd name="T6" fmla="*/ 2147483647 w 580"/>
              <a:gd name="T7" fmla="*/ 2147483647 h 591"/>
              <a:gd name="T8" fmla="*/ 2147483647 w 580"/>
              <a:gd name="T9" fmla="*/ 2147483647 h 591"/>
              <a:gd name="T10" fmla="*/ 2147483647 w 580"/>
              <a:gd name="T11" fmla="*/ 2147483647 h 591"/>
              <a:gd name="T12" fmla="*/ 2147483647 w 580"/>
              <a:gd name="T13" fmla="*/ 2147483647 h 591"/>
              <a:gd name="T14" fmla="*/ 2147483647 w 580"/>
              <a:gd name="T15" fmla="*/ 2147483647 h 591"/>
              <a:gd name="T16" fmla="*/ 2147483647 w 580"/>
              <a:gd name="T17" fmla="*/ 2147483647 h 591"/>
              <a:gd name="T18" fmla="*/ 2147483647 w 580"/>
              <a:gd name="T19" fmla="*/ 2147483647 h 591"/>
              <a:gd name="T20" fmla="*/ 2147483647 w 580"/>
              <a:gd name="T21" fmla="*/ 2147483647 h 591"/>
              <a:gd name="T22" fmla="*/ 2147483647 w 580"/>
              <a:gd name="T23" fmla="*/ 2147483647 h 591"/>
              <a:gd name="T24" fmla="*/ 2147483647 w 580"/>
              <a:gd name="T25" fmla="*/ 2147483647 h 591"/>
              <a:gd name="T26" fmla="*/ 2147483647 w 580"/>
              <a:gd name="T27" fmla="*/ 2147483647 h 591"/>
              <a:gd name="T28" fmla="*/ 2147483647 w 580"/>
              <a:gd name="T29" fmla="*/ 2147483647 h 591"/>
              <a:gd name="T30" fmla="*/ 2147483647 w 580"/>
              <a:gd name="T31" fmla="*/ 2147483647 h 591"/>
              <a:gd name="T32" fmla="*/ 2147483647 w 580"/>
              <a:gd name="T33" fmla="*/ 2147483647 h 591"/>
              <a:gd name="T34" fmla="*/ 2147483647 w 580"/>
              <a:gd name="T35" fmla="*/ 2147483647 h 591"/>
              <a:gd name="T36" fmla="*/ 2147483647 w 580"/>
              <a:gd name="T37" fmla="*/ 2147483647 h 591"/>
              <a:gd name="T38" fmla="*/ 2147483647 w 580"/>
              <a:gd name="T39" fmla="*/ 2147483647 h 591"/>
              <a:gd name="T40" fmla="*/ 2147483647 w 580"/>
              <a:gd name="T41" fmla="*/ 2147483647 h 591"/>
              <a:gd name="T42" fmla="*/ 2147483647 w 580"/>
              <a:gd name="T43" fmla="*/ 2147483647 h 591"/>
              <a:gd name="T44" fmla="*/ 2147483647 w 580"/>
              <a:gd name="T45" fmla="*/ 2147483647 h 591"/>
              <a:gd name="T46" fmla="*/ 2147483647 w 580"/>
              <a:gd name="T47" fmla="*/ 2147483647 h 591"/>
              <a:gd name="T48" fmla="*/ 2147483647 w 580"/>
              <a:gd name="T49" fmla="*/ 2147483647 h 591"/>
              <a:gd name="T50" fmla="*/ 2147483647 w 580"/>
              <a:gd name="T51" fmla="*/ 2147483647 h 591"/>
              <a:gd name="T52" fmla="*/ 2147483647 w 580"/>
              <a:gd name="T53" fmla="*/ 2147483647 h 591"/>
              <a:gd name="T54" fmla="*/ 2147483647 w 580"/>
              <a:gd name="T55" fmla="*/ 2147483647 h 591"/>
              <a:gd name="T56" fmla="*/ 2147483647 w 580"/>
              <a:gd name="T57" fmla="*/ 2147483647 h 591"/>
              <a:gd name="T58" fmla="*/ 2147483647 w 580"/>
              <a:gd name="T59" fmla="*/ 0 h 591"/>
              <a:gd name="T60" fmla="*/ 2147483647 w 580"/>
              <a:gd name="T61" fmla="*/ 2147483647 h 591"/>
              <a:gd name="T62" fmla="*/ 2147483647 w 580"/>
              <a:gd name="T63" fmla="*/ 2147483647 h 591"/>
              <a:gd name="T64" fmla="*/ 2147483647 w 580"/>
              <a:gd name="T65" fmla="*/ 2147483647 h 591"/>
              <a:gd name="T66" fmla="*/ 2147483647 w 580"/>
              <a:gd name="T67" fmla="*/ 2147483647 h 591"/>
              <a:gd name="T68" fmla="*/ 2147483647 w 580"/>
              <a:gd name="T69" fmla="*/ 2147483647 h 591"/>
              <a:gd name="T70" fmla="*/ 0 w 580"/>
              <a:gd name="T71" fmla="*/ 2147483647 h 591"/>
              <a:gd name="T72" fmla="*/ 2147483647 w 580"/>
              <a:gd name="T73" fmla="*/ 2147483647 h 591"/>
              <a:gd name="T74" fmla="*/ 2147483647 w 580"/>
              <a:gd name="T75" fmla="*/ 2147483647 h 59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80"/>
              <a:gd name="T115" fmla="*/ 0 h 591"/>
              <a:gd name="T116" fmla="*/ 580 w 580"/>
              <a:gd name="T117" fmla="*/ 591 h 591"/>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80" h="591">
                <a:moveTo>
                  <a:pt x="15" y="224"/>
                </a:moveTo>
                <a:lnTo>
                  <a:pt x="13" y="296"/>
                </a:lnTo>
                <a:lnTo>
                  <a:pt x="83" y="340"/>
                </a:lnTo>
                <a:lnTo>
                  <a:pt x="112" y="370"/>
                </a:lnTo>
                <a:lnTo>
                  <a:pt x="167" y="412"/>
                </a:lnTo>
                <a:lnTo>
                  <a:pt x="176" y="460"/>
                </a:lnTo>
                <a:lnTo>
                  <a:pt x="186" y="528"/>
                </a:lnTo>
                <a:lnTo>
                  <a:pt x="241" y="591"/>
                </a:lnTo>
                <a:lnTo>
                  <a:pt x="528" y="574"/>
                </a:lnTo>
                <a:lnTo>
                  <a:pt x="511" y="483"/>
                </a:lnTo>
                <a:lnTo>
                  <a:pt x="538" y="344"/>
                </a:lnTo>
                <a:lnTo>
                  <a:pt x="536" y="306"/>
                </a:lnTo>
                <a:lnTo>
                  <a:pt x="580" y="198"/>
                </a:lnTo>
                <a:lnTo>
                  <a:pt x="568" y="194"/>
                </a:lnTo>
                <a:lnTo>
                  <a:pt x="542" y="256"/>
                </a:lnTo>
                <a:lnTo>
                  <a:pt x="519" y="260"/>
                </a:lnTo>
                <a:lnTo>
                  <a:pt x="507" y="287"/>
                </a:lnTo>
                <a:lnTo>
                  <a:pt x="484" y="304"/>
                </a:lnTo>
                <a:lnTo>
                  <a:pt x="502" y="247"/>
                </a:lnTo>
                <a:lnTo>
                  <a:pt x="519" y="224"/>
                </a:lnTo>
                <a:lnTo>
                  <a:pt x="488" y="142"/>
                </a:lnTo>
                <a:lnTo>
                  <a:pt x="467" y="137"/>
                </a:lnTo>
                <a:lnTo>
                  <a:pt x="458" y="118"/>
                </a:lnTo>
                <a:lnTo>
                  <a:pt x="234" y="47"/>
                </a:lnTo>
                <a:lnTo>
                  <a:pt x="207" y="34"/>
                </a:lnTo>
                <a:lnTo>
                  <a:pt x="190" y="47"/>
                </a:lnTo>
                <a:lnTo>
                  <a:pt x="184" y="44"/>
                </a:lnTo>
                <a:lnTo>
                  <a:pt x="194" y="19"/>
                </a:lnTo>
                <a:lnTo>
                  <a:pt x="199" y="4"/>
                </a:lnTo>
                <a:lnTo>
                  <a:pt x="192" y="0"/>
                </a:lnTo>
                <a:lnTo>
                  <a:pt x="100" y="38"/>
                </a:lnTo>
                <a:lnTo>
                  <a:pt x="89" y="38"/>
                </a:lnTo>
                <a:lnTo>
                  <a:pt x="72" y="30"/>
                </a:lnTo>
                <a:lnTo>
                  <a:pt x="55" y="42"/>
                </a:lnTo>
                <a:lnTo>
                  <a:pt x="59" y="110"/>
                </a:lnTo>
                <a:lnTo>
                  <a:pt x="0" y="179"/>
                </a:lnTo>
                <a:lnTo>
                  <a:pt x="15" y="224"/>
                </a:lnTo>
                <a:close/>
              </a:path>
            </a:pathLst>
          </a:custGeom>
          <a:solidFill>
            <a:schemeClr val="accent1"/>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14365" name="Freeform 35"/>
          <p:cNvSpPr>
            <a:spLocks/>
          </p:cNvSpPr>
          <p:nvPr/>
        </p:nvSpPr>
        <p:spPr bwMode="auto">
          <a:xfrm>
            <a:off x="6183457" y="2594471"/>
            <a:ext cx="470998" cy="928688"/>
          </a:xfrm>
          <a:custGeom>
            <a:avLst/>
            <a:gdLst>
              <a:gd name="T0" fmla="*/ 2147483647 w 428"/>
              <a:gd name="T1" fmla="*/ 2147483647 h 753"/>
              <a:gd name="T2" fmla="*/ 2147483647 w 428"/>
              <a:gd name="T3" fmla="*/ 2147483647 h 753"/>
              <a:gd name="T4" fmla="*/ 2147483647 w 428"/>
              <a:gd name="T5" fmla="*/ 2147483647 h 753"/>
              <a:gd name="T6" fmla="*/ 2147483647 w 428"/>
              <a:gd name="T7" fmla="*/ 2147483647 h 753"/>
              <a:gd name="T8" fmla="*/ 2147483647 w 428"/>
              <a:gd name="T9" fmla="*/ 2147483647 h 753"/>
              <a:gd name="T10" fmla="*/ 2147483647 w 428"/>
              <a:gd name="T11" fmla="*/ 2147483647 h 753"/>
              <a:gd name="T12" fmla="*/ 2147483647 w 428"/>
              <a:gd name="T13" fmla="*/ 0 h 753"/>
              <a:gd name="T14" fmla="*/ 2147483647 w 428"/>
              <a:gd name="T15" fmla="*/ 2147483647 h 753"/>
              <a:gd name="T16" fmla="*/ 2147483647 w 428"/>
              <a:gd name="T17" fmla="*/ 2147483647 h 753"/>
              <a:gd name="T18" fmla="*/ 2147483647 w 428"/>
              <a:gd name="T19" fmla="*/ 2147483647 h 753"/>
              <a:gd name="T20" fmla="*/ 2147483647 w 428"/>
              <a:gd name="T21" fmla="*/ 2147483647 h 753"/>
              <a:gd name="T22" fmla="*/ 2147483647 w 428"/>
              <a:gd name="T23" fmla="*/ 2147483647 h 753"/>
              <a:gd name="T24" fmla="*/ 2147483647 w 428"/>
              <a:gd name="T25" fmla="*/ 2147483647 h 753"/>
              <a:gd name="T26" fmla="*/ 2147483647 w 428"/>
              <a:gd name="T27" fmla="*/ 2147483647 h 753"/>
              <a:gd name="T28" fmla="*/ 2147483647 w 428"/>
              <a:gd name="T29" fmla="*/ 2147483647 h 753"/>
              <a:gd name="T30" fmla="*/ 2147483647 w 428"/>
              <a:gd name="T31" fmla="*/ 2147483647 h 753"/>
              <a:gd name="T32" fmla="*/ 2147483647 w 428"/>
              <a:gd name="T33" fmla="*/ 2147483647 h 753"/>
              <a:gd name="T34" fmla="*/ 2147483647 w 428"/>
              <a:gd name="T35" fmla="*/ 2147483647 h 753"/>
              <a:gd name="T36" fmla="*/ 2147483647 w 428"/>
              <a:gd name="T37" fmla="*/ 2147483647 h 753"/>
              <a:gd name="T38" fmla="*/ 2147483647 w 428"/>
              <a:gd name="T39" fmla="*/ 2147483647 h 753"/>
              <a:gd name="T40" fmla="*/ 2147483647 w 428"/>
              <a:gd name="T41" fmla="*/ 2147483647 h 753"/>
              <a:gd name="T42" fmla="*/ 2147483647 w 428"/>
              <a:gd name="T43" fmla="*/ 2147483647 h 753"/>
              <a:gd name="T44" fmla="*/ 2147483647 w 428"/>
              <a:gd name="T45" fmla="*/ 2147483647 h 753"/>
              <a:gd name="T46" fmla="*/ 2147483647 w 428"/>
              <a:gd name="T47" fmla="*/ 2147483647 h 753"/>
              <a:gd name="T48" fmla="*/ 2147483647 w 428"/>
              <a:gd name="T49" fmla="*/ 2147483647 h 753"/>
              <a:gd name="T50" fmla="*/ 2147483647 w 428"/>
              <a:gd name="T51" fmla="*/ 2147483647 h 753"/>
              <a:gd name="T52" fmla="*/ 2147483647 w 428"/>
              <a:gd name="T53" fmla="*/ 2147483647 h 753"/>
              <a:gd name="T54" fmla="*/ 2147483647 w 428"/>
              <a:gd name="T55" fmla="*/ 2147483647 h 753"/>
              <a:gd name="T56" fmla="*/ 2147483647 w 428"/>
              <a:gd name="T57" fmla="*/ 2147483647 h 753"/>
              <a:gd name="T58" fmla="*/ 2147483647 w 428"/>
              <a:gd name="T59" fmla="*/ 2147483647 h 753"/>
              <a:gd name="T60" fmla="*/ 2147483647 w 428"/>
              <a:gd name="T61" fmla="*/ 2147483647 h 753"/>
              <a:gd name="T62" fmla="*/ 2147483647 w 428"/>
              <a:gd name="T63" fmla="*/ 2147483647 h 753"/>
              <a:gd name="T64" fmla="*/ 0 w 428"/>
              <a:gd name="T65" fmla="*/ 2147483647 h 753"/>
              <a:gd name="T66" fmla="*/ 2147483647 w 428"/>
              <a:gd name="T67" fmla="*/ 2147483647 h 753"/>
              <a:gd name="T68" fmla="*/ 2147483647 w 428"/>
              <a:gd name="T69" fmla="*/ 2147483647 h 75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28"/>
              <a:gd name="T106" fmla="*/ 0 h 753"/>
              <a:gd name="T107" fmla="*/ 428 w 428"/>
              <a:gd name="T108" fmla="*/ 753 h 75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28" h="753">
                <a:moveTo>
                  <a:pt x="7" y="308"/>
                </a:moveTo>
                <a:lnTo>
                  <a:pt x="51" y="213"/>
                </a:lnTo>
                <a:lnTo>
                  <a:pt x="38" y="177"/>
                </a:lnTo>
                <a:lnTo>
                  <a:pt x="110" y="120"/>
                </a:lnTo>
                <a:lnTo>
                  <a:pt x="125" y="78"/>
                </a:lnTo>
                <a:lnTo>
                  <a:pt x="72" y="17"/>
                </a:lnTo>
                <a:lnTo>
                  <a:pt x="359" y="0"/>
                </a:lnTo>
                <a:lnTo>
                  <a:pt x="365" y="44"/>
                </a:lnTo>
                <a:lnTo>
                  <a:pt x="395" y="99"/>
                </a:lnTo>
                <a:lnTo>
                  <a:pt x="420" y="386"/>
                </a:lnTo>
                <a:lnTo>
                  <a:pt x="414" y="447"/>
                </a:lnTo>
                <a:lnTo>
                  <a:pt x="428" y="481"/>
                </a:lnTo>
                <a:lnTo>
                  <a:pt x="412" y="545"/>
                </a:lnTo>
                <a:lnTo>
                  <a:pt x="390" y="574"/>
                </a:lnTo>
                <a:lnTo>
                  <a:pt x="378" y="619"/>
                </a:lnTo>
                <a:lnTo>
                  <a:pt x="392" y="637"/>
                </a:lnTo>
                <a:lnTo>
                  <a:pt x="380" y="661"/>
                </a:lnTo>
                <a:lnTo>
                  <a:pt x="386" y="673"/>
                </a:lnTo>
                <a:lnTo>
                  <a:pt x="352" y="686"/>
                </a:lnTo>
                <a:lnTo>
                  <a:pt x="344" y="734"/>
                </a:lnTo>
                <a:lnTo>
                  <a:pt x="295" y="718"/>
                </a:lnTo>
                <a:lnTo>
                  <a:pt x="270" y="753"/>
                </a:lnTo>
                <a:lnTo>
                  <a:pt x="255" y="749"/>
                </a:lnTo>
                <a:lnTo>
                  <a:pt x="238" y="718"/>
                </a:lnTo>
                <a:lnTo>
                  <a:pt x="211" y="644"/>
                </a:lnTo>
                <a:lnTo>
                  <a:pt x="146" y="606"/>
                </a:lnTo>
                <a:lnTo>
                  <a:pt x="133" y="568"/>
                </a:lnTo>
                <a:lnTo>
                  <a:pt x="154" y="509"/>
                </a:lnTo>
                <a:lnTo>
                  <a:pt x="137" y="498"/>
                </a:lnTo>
                <a:lnTo>
                  <a:pt x="95" y="498"/>
                </a:lnTo>
                <a:lnTo>
                  <a:pt x="85" y="462"/>
                </a:lnTo>
                <a:lnTo>
                  <a:pt x="15" y="389"/>
                </a:lnTo>
                <a:lnTo>
                  <a:pt x="0" y="331"/>
                </a:lnTo>
                <a:lnTo>
                  <a:pt x="7" y="308"/>
                </a:lnTo>
                <a:close/>
              </a:path>
            </a:pathLst>
          </a:custGeom>
          <a:solidFill>
            <a:schemeClr val="accent1"/>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367" name="Freeform 37"/>
          <p:cNvSpPr>
            <a:spLocks/>
          </p:cNvSpPr>
          <p:nvPr/>
        </p:nvSpPr>
        <p:spPr bwMode="auto">
          <a:xfrm>
            <a:off x="6460823" y="3115171"/>
            <a:ext cx="871347" cy="487363"/>
          </a:xfrm>
          <a:custGeom>
            <a:avLst/>
            <a:gdLst>
              <a:gd name="T0" fmla="*/ 2147483647 w 793"/>
              <a:gd name="T1" fmla="*/ 2147483647 h 395"/>
              <a:gd name="T2" fmla="*/ 2147483647 w 793"/>
              <a:gd name="T3" fmla="*/ 2147483647 h 395"/>
              <a:gd name="T4" fmla="*/ 2147483647 w 793"/>
              <a:gd name="T5" fmla="*/ 2147483647 h 395"/>
              <a:gd name="T6" fmla="*/ 2147483647 w 793"/>
              <a:gd name="T7" fmla="*/ 2147483647 h 395"/>
              <a:gd name="T8" fmla="*/ 2147483647 w 793"/>
              <a:gd name="T9" fmla="*/ 2147483647 h 395"/>
              <a:gd name="T10" fmla="*/ 2147483647 w 793"/>
              <a:gd name="T11" fmla="*/ 2147483647 h 395"/>
              <a:gd name="T12" fmla="*/ 2147483647 w 793"/>
              <a:gd name="T13" fmla="*/ 2147483647 h 395"/>
              <a:gd name="T14" fmla="*/ 2147483647 w 793"/>
              <a:gd name="T15" fmla="*/ 2147483647 h 395"/>
              <a:gd name="T16" fmla="*/ 2147483647 w 793"/>
              <a:gd name="T17" fmla="*/ 2147483647 h 395"/>
              <a:gd name="T18" fmla="*/ 2147483647 w 793"/>
              <a:gd name="T19" fmla="*/ 2147483647 h 395"/>
              <a:gd name="T20" fmla="*/ 2147483647 w 793"/>
              <a:gd name="T21" fmla="*/ 2147483647 h 395"/>
              <a:gd name="T22" fmla="*/ 2147483647 w 793"/>
              <a:gd name="T23" fmla="*/ 2147483647 h 395"/>
              <a:gd name="T24" fmla="*/ 2147483647 w 793"/>
              <a:gd name="T25" fmla="*/ 2147483647 h 395"/>
              <a:gd name="T26" fmla="*/ 2147483647 w 793"/>
              <a:gd name="T27" fmla="*/ 2147483647 h 395"/>
              <a:gd name="T28" fmla="*/ 2147483647 w 793"/>
              <a:gd name="T29" fmla="*/ 2147483647 h 395"/>
              <a:gd name="T30" fmla="*/ 2147483647 w 793"/>
              <a:gd name="T31" fmla="*/ 2147483647 h 395"/>
              <a:gd name="T32" fmla="*/ 2147483647 w 793"/>
              <a:gd name="T33" fmla="*/ 2147483647 h 395"/>
              <a:gd name="T34" fmla="*/ 2147483647 w 793"/>
              <a:gd name="T35" fmla="*/ 2147483647 h 395"/>
              <a:gd name="T36" fmla="*/ 2147483647 w 793"/>
              <a:gd name="T37" fmla="*/ 2147483647 h 395"/>
              <a:gd name="T38" fmla="*/ 2147483647 w 793"/>
              <a:gd name="T39" fmla="*/ 0 h 395"/>
              <a:gd name="T40" fmla="*/ 2147483647 w 793"/>
              <a:gd name="T41" fmla="*/ 0 h 395"/>
              <a:gd name="T42" fmla="*/ 2147483647 w 793"/>
              <a:gd name="T43" fmla="*/ 2147483647 h 395"/>
              <a:gd name="T44" fmla="*/ 2147483647 w 793"/>
              <a:gd name="T45" fmla="*/ 2147483647 h 395"/>
              <a:gd name="T46" fmla="*/ 2147483647 w 793"/>
              <a:gd name="T47" fmla="*/ 2147483647 h 395"/>
              <a:gd name="T48" fmla="*/ 2147483647 w 793"/>
              <a:gd name="T49" fmla="*/ 2147483647 h 395"/>
              <a:gd name="T50" fmla="*/ 2147483647 w 793"/>
              <a:gd name="T51" fmla="*/ 2147483647 h 395"/>
              <a:gd name="T52" fmla="*/ 2147483647 w 793"/>
              <a:gd name="T53" fmla="*/ 2147483647 h 395"/>
              <a:gd name="T54" fmla="*/ 2147483647 w 793"/>
              <a:gd name="T55" fmla="*/ 2147483647 h 395"/>
              <a:gd name="T56" fmla="*/ 2147483647 w 793"/>
              <a:gd name="T57" fmla="*/ 2147483647 h 395"/>
              <a:gd name="T58" fmla="*/ 2147483647 w 793"/>
              <a:gd name="T59" fmla="*/ 2147483647 h 395"/>
              <a:gd name="T60" fmla="*/ 2147483647 w 793"/>
              <a:gd name="T61" fmla="*/ 2147483647 h 395"/>
              <a:gd name="T62" fmla="*/ 2147483647 w 793"/>
              <a:gd name="T63" fmla="*/ 2147483647 h 395"/>
              <a:gd name="T64" fmla="*/ 2147483647 w 793"/>
              <a:gd name="T65" fmla="*/ 2147483647 h 395"/>
              <a:gd name="T66" fmla="*/ 2147483647 w 793"/>
              <a:gd name="T67" fmla="*/ 2147483647 h 395"/>
              <a:gd name="T68" fmla="*/ 2147483647 w 793"/>
              <a:gd name="T69" fmla="*/ 2147483647 h 395"/>
              <a:gd name="T70" fmla="*/ 0 w 793"/>
              <a:gd name="T71" fmla="*/ 2147483647 h 395"/>
              <a:gd name="T72" fmla="*/ 2147483647 w 793"/>
              <a:gd name="T73" fmla="*/ 2147483647 h 395"/>
              <a:gd name="T74" fmla="*/ 2147483647 w 793"/>
              <a:gd name="T75" fmla="*/ 2147483647 h 39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793"/>
              <a:gd name="T115" fmla="*/ 0 h 395"/>
              <a:gd name="T116" fmla="*/ 793 w 793"/>
              <a:gd name="T117" fmla="*/ 395 h 39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793" h="395">
                <a:moveTo>
                  <a:pt x="6" y="374"/>
                </a:moveTo>
                <a:lnTo>
                  <a:pt x="25" y="372"/>
                </a:lnTo>
                <a:lnTo>
                  <a:pt x="30" y="330"/>
                </a:lnTo>
                <a:lnTo>
                  <a:pt x="19" y="329"/>
                </a:lnTo>
                <a:lnTo>
                  <a:pt x="44" y="294"/>
                </a:lnTo>
                <a:lnTo>
                  <a:pt x="93" y="310"/>
                </a:lnTo>
                <a:lnTo>
                  <a:pt x="101" y="262"/>
                </a:lnTo>
                <a:lnTo>
                  <a:pt x="135" y="249"/>
                </a:lnTo>
                <a:lnTo>
                  <a:pt x="129" y="237"/>
                </a:lnTo>
                <a:lnTo>
                  <a:pt x="148" y="194"/>
                </a:lnTo>
                <a:lnTo>
                  <a:pt x="213" y="190"/>
                </a:lnTo>
                <a:lnTo>
                  <a:pt x="266" y="173"/>
                </a:lnTo>
                <a:lnTo>
                  <a:pt x="300" y="150"/>
                </a:lnTo>
                <a:lnTo>
                  <a:pt x="317" y="140"/>
                </a:lnTo>
                <a:lnTo>
                  <a:pt x="361" y="138"/>
                </a:lnTo>
                <a:lnTo>
                  <a:pt x="412" y="57"/>
                </a:lnTo>
                <a:lnTo>
                  <a:pt x="428" y="62"/>
                </a:lnTo>
                <a:lnTo>
                  <a:pt x="466" y="34"/>
                </a:lnTo>
                <a:lnTo>
                  <a:pt x="456" y="13"/>
                </a:lnTo>
                <a:lnTo>
                  <a:pt x="460" y="0"/>
                </a:lnTo>
                <a:lnTo>
                  <a:pt x="494" y="0"/>
                </a:lnTo>
                <a:lnTo>
                  <a:pt x="517" y="7"/>
                </a:lnTo>
                <a:lnTo>
                  <a:pt x="585" y="47"/>
                </a:lnTo>
                <a:lnTo>
                  <a:pt x="635" y="45"/>
                </a:lnTo>
                <a:lnTo>
                  <a:pt x="658" y="30"/>
                </a:lnTo>
                <a:lnTo>
                  <a:pt x="711" y="64"/>
                </a:lnTo>
                <a:lnTo>
                  <a:pt x="730" y="129"/>
                </a:lnTo>
                <a:lnTo>
                  <a:pt x="793" y="175"/>
                </a:lnTo>
                <a:lnTo>
                  <a:pt x="762" y="209"/>
                </a:lnTo>
                <a:lnTo>
                  <a:pt x="707" y="262"/>
                </a:lnTo>
                <a:lnTo>
                  <a:pt x="707" y="273"/>
                </a:lnTo>
                <a:lnTo>
                  <a:pt x="629" y="323"/>
                </a:lnTo>
                <a:lnTo>
                  <a:pt x="192" y="363"/>
                </a:lnTo>
                <a:lnTo>
                  <a:pt x="144" y="361"/>
                </a:lnTo>
                <a:lnTo>
                  <a:pt x="146" y="384"/>
                </a:lnTo>
                <a:lnTo>
                  <a:pt x="0" y="395"/>
                </a:lnTo>
                <a:lnTo>
                  <a:pt x="6" y="374"/>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14366" name="Freeform 36"/>
          <p:cNvSpPr>
            <a:spLocks/>
          </p:cNvSpPr>
          <p:nvPr/>
        </p:nvSpPr>
        <p:spPr bwMode="auto">
          <a:xfrm>
            <a:off x="6602122" y="2680196"/>
            <a:ext cx="371565" cy="693738"/>
          </a:xfrm>
          <a:custGeom>
            <a:avLst/>
            <a:gdLst>
              <a:gd name="T0" fmla="*/ 2147483647 w 339"/>
              <a:gd name="T1" fmla="*/ 2147483647 h 565"/>
              <a:gd name="T2" fmla="*/ 2147483647 w 339"/>
              <a:gd name="T3" fmla="*/ 2147483647 h 565"/>
              <a:gd name="T4" fmla="*/ 2147483647 w 339"/>
              <a:gd name="T5" fmla="*/ 2147483647 h 565"/>
              <a:gd name="T6" fmla="*/ 2147483647 w 339"/>
              <a:gd name="T7" fmla="*/ 2147483647 h 565"/>
              <a:gd name="T8" fmla="*/ 2147483647 w 339"/>
              <a:gd name="T9" fmla="*/ 2147483647 h 565"/>
              <a:gd name="T10" fmla="*/ 2147483647 w 339"/>
              <a:gd name="T11" fmla="*/ 2147483647 h 565"/>
              <a:gd name="T12" fmla="*/ 2147483647 w 339"/>
              <a:gd name="T13" fmla="*/ 2147483647 h 565"/>
              <a:gd name="T14" fmla="*/ 2147483647 w 339"/>
              <a:gd name="T15" fmla="*/ 2147483647 h 565"/>
              <a:gd name="T16" fmla="*/ 2147483647 w 339"/>
              <a:gd name="T17" fmla="*/ 2147483647 h 565"/>
              <a:gd name="T18" fmla="*/ 2147483647 w 339"/>
              <a:gd name="T19" fmla="*/ 2147483647 h 565"/>
              <a:gd name="T20" fmla="*/ 2147483647 w 339"/>
              <a:gd name="T21" fmla="*/ 2147483647 h 565"/>
              <a:gd name="T22" fmla="*/ 2147483647 w 339"/>
              <a:gd name="T23" fmla="*/ 2147483647 h 565"/>
              <a:gd name="T24" fmla="*/ 2147483647 w 339"/>
              <a:gd name="T25" fmla="*/ 0 h 565"/>
              <a:gd name="T26" fmla="*/ 2147483647 w 339"/>
              <a:gd name="T27" fmla="*/ 2147483647 h 565"/>
              <a:gd name="T28" fmla="*/ 2147483647 w 339"/>
              <a:gd name="T29" fmla="*/ 2147483647 h 565"/>
              <a:gd name="T30" fmla="*/ 2147483647 w 339"/>
              <a:gd name="T31" fmla="*/ 2147483647 h 565"/>
              <a:gd name="T32" fmla="*/ 2147483647 w 339"/>
              <a:gd name="T33" fmla="*/ 2147483647 h 565"/>
              <a:gd name="T34" fmla="*/ 2147483647 w 339"/>
              <a:gd name="T35" fmla="*/ 2147483647 h 565"/>
              <a:gd name="T36" fmla="*/ 2147483647 w 339"/>
              <a:gd name="T37" fmla="*/ 2147483647 h 565"/>
              <a:gd name="T38" fmla="*/ 2147483647 w 339"/>
              <a:gd name="T39" fmla="*/ 2147483647 h 565"/>
              <a:gd name="T40" fmla="*/ 2147483647 w 339"/>
              <a:gd name="T41" fmla="*/ 2147483647 h 565"/>
              <a:gd name="T42" fmla="*/ 0 w 339"/>
              <a:gd name="T43" fmla="*/ 2147483647 h 565"/>
              <a:gd name="T44" fmla="*/ 2147483647 w 339"/>
              <a:gd name="T45" fmla="*/ 2147483647 h 565"/>
              <a:gd name="T46" fmla="*/ 2147483647 w 339"/>
              <a:gd name="T47" fmla="*/ 2147483647 h 56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339"/>
              <a:gd name="T73" fmla="*/ 0 h 565"/>
              <a:gd name="T74" fmla="*/ 339 w 339"/>
              <a:gd name="T75" fmla="*/ 565 h 565"/>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339" h="565">
                <a:moveTo>
                  <a:pt x="12" y="565"/>
                </a:moveTo>
                <a:lnTo>
                  <a:pt x="21" y="550"/>
                </a:lnTo>
                <a:lnTo>
                  <a:pt x="86" y="546"/>
                </a:lnTo>
                <a:lnTo>
                  <a:pt x="139" y="529"/>
                </a:lnTo>
                <a:lnTo>
                  <a:pt x="190" y="496"/>
                </a:lnTo>
                <a:lnTo>
                  <a:pt x="234" y="494"/>
                </a:lnTo>
                <a:lnTo>
                  <a:pt x="285" y="413"/>
                </a:lnTo>
                <a:lnTo>
                  <a:pt x="301" y="418"/>
                </a:lnTo>
                <a:lnTo>
                  <a:pt x="339" y="390"/>
                </a:lnTo>
                <a:lnTo>
                  <a:pt x="329" y="369"/>
                </a:lnTo>
                <a:lnTo>
                  <a:pt x="333" y="356"/>
                </a:lnTo>
                <a:lnTo>
                  <a:pt x="295" y="8"/>
                </a:lnTo>
                <a:lnTo>
                  <a:pt x="291" y="0"/>
                </a:lnTo>
                <a:lnTo>
                  <a:pt x="90" y="23"/>
                </a:lnTo>
                <a:lnTo>
                  <a:pt x="52" y="42"/>
                </a:lnTo>
                <a:lnTo>
                  <a:pt x="17" y="31"/>
                </a:lnTo>
                <a:lnTo>
                  <a:pt x="42" y="318"/>
                </a:lnTo>
                <a:lnTo>
                  <a:pt x="36" y="379"/>
                </a:lnTo>
                <a:lnTo>
                  <a:pt x="50" y="413"/>
                </a:lnTo>
                <a:lnTo>
                  <a:pt x="34" y="477"/>
                </a:lnTo>
                <a:lnTo>
                  <a:pt x="12" y="506"/>
                </a:lnTo>
                <a:lnTo>
                  <a:pt x="0" y="551"/>
                </a:lnTo>
                <a:lnTo>
                  <a:pt x="12" y="565"/>
                </a:lnTo>
                <a:close/>
              </a:path>
            </a:pathLst>
          </a:custGeom>
          <a:solidFill>
            <a:schemeClr val="bg2"/>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368" name="Freeform 38"/>
          <p:cNvSpPr>
            <a:spLocks/>
          </p:cNvSpPr>
          <p:nvPr/>
        </p:nvSpPr>
        <p:spPr bwMode="auto">
          <a:xfrm>
            <a:off x="6365314" y="3480296"/>
            <a:ext cx="1025730" cy="377825"/>
          </a:xfrm>
          <a:custGeom>
            <a:avLst/>
            <a:gdLst>
              <a:gd name="T0" fmla="*/ 2147483647 w 932"/>
              <a:gd name="T1" fmla="*/ 2147483647 h 308"/>
              <a:gd name="T2" fmla="*/ 2147483647 w 932"/>
              <a:gd name="T3" fmla="*/ 2147483647 h 308"/>
              <a:gd name="T4" fmla="*/ 2147483647 w 932"/>
              <a:gd name="T5" fmla="*/ 2147483647 h 308"/>
              <a:gd name="T6" fmla="*/ 2147483647 w 932"/>
              <a:gd name="T7" fmla="*/ 2147483647 h 308"/>
              <a:gd name="T8" fmla="*/ 2147483647 w 932"/>
              <a:gd name="T9" fmla="*/ 2147483647 h 308"/>
              <a:gd name="T10" fmla="*/ 2147483647 w 932"/>
              <a:gd name="T11" fmla="*/ 2147483647 h 308"/>
              <a:gd name="T12" fmla="*/ 2147483647 w 932"/>
              <a:gd name="T13" fmla="*/ 2147483647 h 308"/>
              <a:gd name="T14" fmla="*/ 2147483647 w 932"/>
              <a:gd name="T15" fmla="*/ 2147483647 h 308"/>
              <a:gd name="T16" fmla="*/ 2147483647 w 932"/>
              <a:gd name="T17" fmla="*/ 2147483647 h 308"/>
              <a:gd name="T18" fmla="*/ 2147483647 w 932"/>
              <a:gd name="T19" fmla="*/ 2147483647 h 308"/>
              <a:gd name="T20" fmla="*/ 2147483647 w 932"/>
              <a:gd name="T21" fmla="*/ 2147483647 h 308"/>
              <a:gd name="T22" fmla="*/ 2147483647 w 932"/>
              <a:gd name="T23" fmla="*/ 2147483647 h 308"/>
              <a:gd name="T24" fmla="*/ 2147483647 w 932"/>
              <a:gd name="T25" fmla="*/ 0 h 308"/>
              <a:gd name="T26" fmla="*/ 2147483647 w 932"/>
              <a:gd name="T27" fmla="*/ 2147483647 h 308"/>
              <a:gd name="T28" fmla="*/ 2147483647 w 932"/>
              <a:gd name="T29" fmla="*/ 2147483647 h 308"/>
              <a:gd name="T30" fmla="*/ 2147483647 w 932"/>
              <a:gd name="T31" fmla="*/ 2147483647 h 308"/>
              <a:gd name="T32" fmla="*/ 2147483647 w 932"/>
              <a:gd name="T33" fmla="*/ 2147483647 h 308"/>
              <a:gd name="T34" fmla="*/ 2147483647 w 932"/>
              <a:gd name="T35" fmla="*/ 2147483647 h 308"/>
              <a:gd name="T36" fmla="*/ 2147483647 w 932"/>
              <a:gd name="T37" fmla="*/ 2147483647 h 308"/>
              <a:gd name="T38" fmla="*/ 2147483647 w 932"/>
              <a:gd name="T39" fmla="*/ 2147483647 h 308"/>
              <a:gd name="T40" fmla="*/ 2147483647 w 932"/>
              <a:gd name="T41" fmla="*/ 2147483647 h 308"/>
              <a:gd name="T42" fmla="*/ 2147483647 w 932"/>
              <a:gd name="T43" fmla="*/ 2147483647 h 308"/>
              <a:gd name="T44" fmla="*/ 0 w 932"/>
              <a:gd name="T45" fmla="*/ 2147483647 h 308"/>
              <a:gd name="T46" fmla="*/ 2147483647 w 932"/>
              <a:gd name="T47" fmla="*/ 2147483647 h 308"/>
              <a:gd name="T48" fmla="*/ 2147483647 w 932"/>
              <a:gd name="T49" fmla="*/ 2147483647 h 30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32"/>
              <a:gd name="T76" fmla="*/ 0 h 308"/>
              <a:gd name="T77" fmla="*/ 932 w 932"/>
              <a:gd name="T78" fmla="*/ 308 h 30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32" h="308">
                <a:moveTo>
                  <a:pt x="17" y="253"/>
                </a:moveTo>
                <a:lnTo>
                  <a:pt x="12" y="249"/>
                </a:lnTo>
                <a:lnTo>
                  <a:pt x="38" y="228"/>
                </a:lnTo>
                <a:lnTo>
                  <a:pt x="63" y="181"/>
                </a:lnTo>
                <a:lnTo>
                  <a:pt x="55" y="169"/>
                </a:lnTo>
                <a:lnTo>
                  <a:pt x="69" y="147"/>
                </a:lnTo>
                <a:lnTo>
                  <a:pt x="69" y="120"/>
                </a:lnTo>
                <a:lnTo>
                  <a:pt x="86" y="101"/>
                </a:lnTo>
                <a:lnTo>
                  <a:pt x="232" y="90"/>
                </a:lnTo>
                <a:lnTo>
                  <a:pt x="230" y="67"/>
                </a:lnTo>
                <a:lnTo>
                  <a:pt x="278" y="69"/>
                </a:lnTo>
                <a:lnTo>
                  <a:pt x="715" y="29"/>
                </a:lnTo>
                <a:lnTo>
                  <a:pt x="932" y="0"/>
                </a:lnTo>
                <a:lnTo>
                  <a:pt x="894" y="74"/>
                </a:lnTo>
                <a:lnTo>
                  <a:pt x="833" y="88"/>
                </a:lnTo>
                <a:lnTo>
                  <a:pt x="806" y="124"/>
                </a:lnTo>
                <a:lnTo>
                  <a:pt x="700" y="187"/>
                </a:lnTo>
                <a:lnTo>
                  <a:pt x="694" y="209"/>
                </a:lnTo>
                <a:lnTo>
                  <a:pt x="668" y="223"/>
                </a:lnTo>
                <a:lnTo>
                  <a:pt x="668" y="253"/>
                </a:lnTo>
                <a:lnTo>
                  <a:pt x="523" y="268"/>
                </a:lnTo>
                <a:lnTo>
                  <a:pt x="234" y="295"/>
                </a:lnTo>
                <a:lnTo>
                  <a:pt x="0" y="308"/>
                </a:lnTo>
                <a:lnTo>
                  <a:pt x="17" y="253"/>
                </a:lnTo>
                <a:close/>
              </a:path>
            </a:pathLst>
          </a:custGeom>
          <a:solidFill>
            <a:schemeClr val="bg1">
              <a:lumMod val="85000"/>
            </a:schemeClr>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369" name="Freeform 39"/>
          <p:cNvSpPr>
            <a:spLocks/>
          </p:cNvSpPr>
          <p:nvPr/>
        </p:nvSpPr>
        <p:spPr bwMode="auto">
          <a:xfrm>
            <a:off x="6225323" y="3842246"/>
            <a:ext cx="426515" cy="804863"/>
          </a:xfrm>
          <a:custGeom>
            <a:avLst/>
            <a:gdLst>
              <a:gd name="T0" fmla="*/ 2147483647 w 388"/>
              <a:gd name="T1" fmla="*/ 2147483647 h 654"/>
              <a:gd name="T2" fmla="*/ 2147483647 w 388"/>
              <a:gd name="T3" fmla="*/ 2147483647 h 654"/>
              <a:gd name="T4" fmla="*/ 2147483647 w 388"/>
              <a:gd name="T5" fmla="*/ 2147483647 h 654"/>
              <a:gd name="T6" fmla="*/ 2147483647 w 388"/>
              <a:gd name="T7" fmla="*/ 2147483647 h 654"/>
              <a:gd name="T8" fmla="*/ 2147483647 w 388"/>
              <a:gd name="T9" fmla="*/ 2147483647 h 654"/>
              <a:gd name="T10" fmla="*/ 2147483647 w 388"/>
              <a:gd name="T11" fmla="*/ 2147483647 h 654"/>
              <a:gd name="T12" fmla="*/ 2147483647 w 388"/>
              <a:gd name="T13" fmla="*/ 2147483647 h 654"/>
              <a:gd name="T14" fmla="*/ 2147483647 w 388"/>
              <a:gd name="T15" fmla="*/ 2147483647 h 654"/>
              <a:gd name="T16" fmla="*/ 2147483647 w 388"/>
              <a:gd name="T17" fmla="*/ 2147483647 h 654"/>
              <a:gd name="T18" fmla="*/ 2147483647 w 388"/>
              <a:gd name="T19" fmla="*/ 0 h 654"/>
              <a:gd name="T20" fmla="*/ 2147483647 w 388"/>
              <a:gd name="T21" fmla="*/ 2147483647 h 654"/>
              <a:gd name="T22" fmla="*/ 2147483647 w 388"/>
              <a:gd name="T23" fmla="*/ 2147483647 h 654"/>
              <a:gd name="T24" fmla="*/ 2147483647 w 388"/>
              <a:gd name="T25" fmla="*/ 2147483647 h 654"/>
              <a:gd name="T26" fmla="*/ 2147483647 w 388"/>
              <a:gd name="T27" fmla="*/ 2147483647 h 654"/>
              <a:gd name="T28" fmla="*/ 2147483647 w 388"/>
              <a:gd name="T29" fmla="*/ 2147483647 h 654"/>
              <a:gd name="T30" fmla="*/ 2147483647 w 388"/>
              <a:gd name="T31" fmla="*/ 2147483647 h 654"/>
              <a:gd name="T32" fmla="*/ 2147483647 w 388"/>
              <a:gd name="T33" fmla="*/ 2147483647 h 654"/>
              <a:gd name="T34" fmla="*/ 2147483647 w 388"/>
              <a:gd name="T35" fmla="*/ 2147483647 h 654"/>
              <a:gd name="T36" fmla="*/ 0 w 388"/>
              <a:gd name="T37" fmla="*/ 2147483647 h 654"/>
              <a:gd name="T38" fmla="*/ 2147483647 w 388"/>
              <a:gd name="T39" fmla="*/ 2147483647 h 654"/>
              <a:gd name="T40" fmla="*/ 2147483647 w 388"/>
              <a:gd name="T41" fmla="*/ 2147483647 h 65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88"/>
              <a:gd name="T64" fmla="*/ 0 h 654"/>
              <a:gd name="T65" fmla="*/ 388 w 388"/>
              <a:gd name="T66" fmla="*/ 654 h 65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88" h="654">
                <a:moveTo>
                  <a:pt x="27" y="456"/>
                </a:moveTo>
                <a:lnTo>
                  <a:pt x="65" y="405"/>
                </a:lnTo>
                <a:lnTo>
                  <a:pt x="51" y="391"/>
                </a:lnTo>
                <a:lnTo>
                  <a:pt x="38" y="287"/>
                </a:lnTo>
                <a:lnTo>
                  <a:pt x="30" y="215"/>
                </a:lnTo>
                <a:lnTo>
                  <a:pt x="59" y="135"/>
                </a:lnTo>
                <a:lnTo>
                  <a:pt x="101" y="78"/>
                </a:lnTo>
                <a:lnTo>
                  <a:pt x="97" y="63"/>
                </a:lnTo>
                <a:lnTo>
                  <a:pt x="127" y="13"/>
                </a:lnTo>
                <a:lnTo>
                  <a:pt x="361" y="0"/>
                </a:lnTo>
                <a:lnTo>
                  <a:pt x="373" y="11"/>
                </a:lnTo>
                <a:lnTo>
                  <a:pt x="361" y="418"/>
                </a:lnTo>
                <a:lnTo>
                  <a:pt x="388" y="614"/>
                </a:lnTo>
                <a:lnTo>
                  <a:pt x="378" y="623"/>
                </a:lnTo>
                <a:lnTo>
                  <a:pt x="327" y="612"/>
                </a:lnTo>
                <a:lnTo>
                  <a:pt x="253" y="654"/>
                </a:lnTo>
                <a:lnTo>
                  <a:pt x="215" y="591"/>
                </a:lnTo>
                <a:lnTo>
                  <a:pt x="220" y="545"/>
                </a:lnTo>
                <a:lnTo>
                  <a:pt x="0" y="555"/>
                </a:lnTo>
                <a:lnTo>
                  <a:pt x="27" y="456"/>
                </a:lnTo>
                <a:close/>
              </a:path>
            </a:pathLst>
          </a:custGeom>
          <a:solidFill>
            <a:schemeClr val="accent1"/>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370" name="Freeform 40"/>
          <p:cNvSpPr>
            <a:spLocks/>
          </p:cNvSpPr>
          <p:nvPr/>
        </p:nvSpPr>
        <p:spPr bwMode="auto">
          <a:xfrm>
            <a:off x="6623056" y="3808909"/>
            <a:ext cx="457915" cy="812800"/>
          </a:xfrm>
          <a:custGeom>
            <a:avLst/>
            <a:gdLst>
              <a:gd name="T0" fmla="*/ 2147483647 w 417"/>
              <a:gd name="T1" fmla="*/ 2147483647 h 662"/>
              <a:gd name="T2" fmla="*/ 0 w 417"/>
              <a:gd name="T3" fmla="*/ 2147483647 h 662"/>
              <a:gd name="T4" fmla="*/ 2147483647 w 417"/>
              <a:gd name="T5" fmla="*/ 2147483647 h 662"/>
              <a:gd name="T6" fmla="*/ 2147483647 w 417"/>
              <a:gd name="T7" fmla="*/ 2147483647 h 662"/>
              <a:gd name="T8" fmla="*/ 2147483647 w 417"/>
              <a:gd name="T9" fmla="*/ 2147483647 h 662"/>
              <a:gd name="T10" fmla="*/ 2147483647 w 417"/>
              <a:gd name="T11" fmla="*/ 2147483647 h 662"/>
              <a:gd name="T12" fmla="*/ 2147483647 w 417"/>
              <a:gd name="T13" fmla="*/ 2147483647 h 662"/>
              <a:gd name="T14" fmla="*/ 2147483647 w 417"/>
              <a:gd name="T15" fmla="*/ 2147483647 h 662"/>
              <a:gd name="T16" fmla="*/ 2147483647 w 417"/>
              <a:gd name="T17" fmla="*/ 2147483647 h 662"/>
              <a:gd name="T18" fmla="*/ 2147483647 w 417"/>
              <a:gd name="T19" fmla="*/ 2147483647 h 662"/>
              <a:gd name="T20" fmla="*/ 2147483647 w 417"/>
              <a:gd name="T21" fmla="*/ 2147483647 h 662"/>
              <a:gd name="T22" fmla="*/ 2147483647 w 417"/>
              <a:gd name="T23" fmla="*/ 2147483647 h 662"/>
              <a:gd name="T24" fmla="*/ 2147483647 w 417"/>
              <a:gd name="T25" fmla="*/ 2147483647 h 662"/>
              <a:gd name="T26" fmla="*/ 2147483647 w 417"/>
              <a:gd name="T27" fmla="*/ 2147483647 h 662"/>
              <a:gd name="T28" fmla="*/ 2147483647 w 417"/>
              <a:gd name="T29" fmla="*/ 2147483647 h 662"/>
              <a:gd name="T30" fmla="*/ 2147483647 w 417"/>
              <a:gd name="T31" fmla="*/ 2147483647 h 662"/>
              <a:gd name="T32" fmla="*/ 2147483647 w 417"/>
              <a:gd name="T33" fmla="*/ 2147483647 h 662"/>
              <a:gd name="T34" fmla="*/ 2147483647 w 417"/>
              <a:gd name="T35" fmla="*/ 0 h 662"/>
              <a:gd name="T36" fmla="*/ 0 w 417"/>
              <a:gd name="T37" fmla="*/ 2147483647 h 662"/>
              <a:gd name="T38" fmla="*/ 2147483647 w 417"/>
              <a:gd name="T39" fmla="*/ 2147483647 h 662"/>
              <a:gd name="T40" fmla="*/ 2147483647 w 417"/>
              <a:gd name="T41" fmla="*/ 2147483647 h 6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417"/>
              <a:gd name="T64" fmla="*/ 0 h 662"/>
              <a:gd name="T65" fmla="*/ 417 w 417"/>
              <a:gd name="T66" fmla="*/ 662 h 66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417" h="662">
                <a:moveTo>
                  <a:pt x="12" y="38"/>
                </a:moveTo>
                <a:lnTo>
                  <a:pt x="0" y="445"/>
                </a:lnTo>
                <a:lnTo>
                  <a:pt x="27" y="641"/>
                </a:lnTo>
                <a:lnTo>
                  <a:pt x="55" y="648"/>
                </a:lnTo>
                <a:lnTo>
                  <a:pt x="80" y="633"/>
                </a:lnTo>
                <a:lnTo>
                  <a:pt x="97" y="648"/>
                </a:lnTo>
                <a:lnTo>
                  <a:pt x="72" y="662"/>
                </a:lnTo>
                <a:lnTo>
                  <a:pt x="131" y="647"/>
                </a:lnTo>
                <a:lnTo>
                  <a:pt x="143" y="628"/>
                </a:lnTo>
                <a:lnTo>
                  <a:pt x="135" y="618"/>
                </a:lnTo>
                <a:lnTo>
                  <a:pt x="139" y="601"/>
                </a:lnTo>
                <a:lnTo>
                  <a:pt x="110" y="576"/>
                </a:lnTo>
                <a:lnTo>
                  <a:pt x="112" y="553"/>
                </a:lnTo>
                <a:lnTo>
                  <a:pt x="417" y="527"/>
                </a:lnTo>
                <a:lnTo>
                  <a:pt x="390" y="424"/>
                </a:lnTo>
                <a:lnTo>
                  <a:pt x="407" y="361"/>
                </a:lnTo>
                <a:lnTo>
                  <a:pt x="367" y="280"/>
                </a:lnTo>
                <a:lnTo>
                  <a:pt x="289" y="0"/>
                </a:lnTo>
                <a:lnTo>
                  <a:pt x="0" y="27"/>
                </a:lnTo>
                <a:lnTo>
                  <a:pt x="12" y="38"/>
                </a:lnTo>
                <a:close/>
              </a:path>
            </a:pathLst>
          </a:custGeom>
          <a:solidFill>
            <a:schemeClr val="bg2"/>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14371" name="Freeform 41"/>
          <p:cNvSpPr>
            <a:spLocks/>
          </p:cNvSpPr>
          <p:nvPr/>
        </p:nvSpPr>
        <p:spPr bwMode="auto">
          <a:xfrm>
            <a:off x="6942288" y="3767634"/>
            <a:ext cx="645006" cy="741362"/>
          </a:xfrm>
          <a:custGeom>
            <a:avLst/>
            <a:gdLst>
              <a:gd name="T0" fmla="*/ 2147483647 w 588"/>
              <a:gd name="T1" fmla="*/ 2147483647 h 601"/>
              <a:gd name="T2" fmla="*/ 2147483647 w 588"/>
              <a:gd name="T3" fmla="*/ 2147483647 h 601"/>
              <a:gd name="T4" fmla="*/ 2147483647 w 588"/>
              <a:gd name="T5" fmla="*/ 2147483647 h 601"/>
              <a:gd name="T6" fmla="*/ 2147483647 w 588"/>
              <a:gd name="T7" fmla="*/ 2147483647 h 601"/>
              <a:gd name="T8" fmla="*/ 2147483647 w 588"/>
              <a:gd name="T9" fmla="*/ 2147483647 h 601"/>
              <a:gd name="T10" fmla="*/ 2147483647 w 588"/>
              <a:gd name="T11" fmla="*/ 2147483647 h 601"/>
              <a:gd name="T12" fmla="*/ 2147483647 w 588"/>
              <a:gd name="T13" fmla="*/ 2147483647 h 601"/>
              <a:gd name="T14" fmla="*/ 2147483647 w 588"/>
              <a:gd name="T15" fmla="*/ 2147483647 h 601"/>
              <a:gd name="T16" fmla="*/ 2147483647 w 588"/>
              <a:gd name="T17" fmla="*/ 2147483647 h 601"/>
              <a:gd name="T18" fmla="*/ 2147483647 w 588"/>
              <a:gd name="T19" fmla="*/ 2147483647 h 601"/>
              <a:gd name="T20" fmla="*/ 2147483647 w 588"/>
              <a:gd name="T21" fmla="*/ 2147483647 h 601"/>
              <a:gd name="T22" fmla="*/ 2147483647 w 588"/>
              <a:gd name="T23" fmla="*/ 2147483647 h 601"/>
              <a:gd name="T24" fmla="*/ 2147483647 w 588"/>
              <a:gd name="T25" fmla="*/ 2147483647 h 601"/>
              <a:gd name="T26" fmla="*/ 2147483647 w 588"/>
              <a:gd name="T27" fmla="*/ 2147483647 h 601"/>
              <a:gd name="T28" fmla="*/ 2147483647 w 588"/>
              <a:gd name="T29" fmla="*/ 2147483647 h 601"/>
              <a:gd name="T30" fmla="*/ 2147483647 w 588"/>
              <a:gd name="T31" fmla="*/ 2147483647 h 601"/>
              <a:gd name="T32" fmla="*/ 2147483647 w 588"/>
              <a:gd name="T33" fmla="*/ 2147483647 h 601"/>
              <a:gd name="T34" fmla="*/ 2147483647 w 588"/>
              <a:gd name="T35" fmla="*/ 2147483647 h 601"/>
              <a:gd name="T36" fmla="*/ 2147483647 w 588"/>
              <a:gd name="T37" fmla="*/ 2147483647 h 601"/>
              <a:gd name="T38" fmla="*/ 2147483647 w 588"/>
              <a:gd name="T39" fmla="*/ 0 h 601"/>
              <a:gd name="T40" fmla="*/ 2147483647 w 588"/>
              <a:gd name="T41" fmla="*/ 2147483647 h 601"/>
              <a:gd name="T42" fmla="*/ 0 w 588"/>
              <a:gd name="T43" fmla="*/ 2147483647 h 601"/>
              <a:gd name="T44" fmla="*/ 2147483647 w 588"/>
              <a:gd name="T45" fmla="*/ 2147483647 h 601"/>
              <a:gd name="T46" fmla="*/ 2147483647 w 588"/>
              <a:gd name="T47" fmla="*/ 2147483647 h 60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88"/>
              <a:gd name="T73" fmla="*/ 0 h 601"/>
              <a:gd name="T74" fmla="*/ 588 w 588"/>
              <a:gd name="T75" fmla="*/ 601 h 601"/>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88" h="601">
                <a:moveTo>
                  <a:pt x="78" y="312"/>
                </a:moveTo>
                <a:lnTo>
                  <a:pt x="118" y="393"/>
                </a:lnTo>
                <a:lnTo>
                  <a:pt x="101" y="456"/>
                </a:lnTo>
                <a:lnTo>
                  <a:pt x="128" y="559"/>
                </a:lnTo>
                <a:lnTo>
                  <a:pt x="148" y="595"/>
                </a:lnTo>
                <a:lnTo>
                  <a:pt x="464" y="576"/>
                </a:lnTo>
                <a:lnTo>
                  <a:pt x="468" y="599"/>
                </a:lnTo>
                <a:lnTo>
                  <a:pt x="487" y="601"/>
                </a:lnTo>
                <a:lnTo>
                  <a:pt x="479" y="551"/>
                </a:lnTo>
                <a:lnTo>
                  <a:pt x="493" y="538"/>
                </a:lnTo>
                <a:lnTo>
                  <a:pt x="538" y="545"/>
                </a:lnTo>
                <a:lnTo>
                  <a:pt x="546" y="511"/>
                </a:lnTo>
                <a:lnTo>
                  <a:pt x="540" y="464"/>
                </a:lnTo>
                <a:lnTo>
                  <a:pt x="559" y="450"/>
                </a:lnTo>
                <a:lnTo>
                  <a:pt x="588" y="359"/>
                </a:lnTo>
                <a:lnTo>
                  <a:pt x="567" y="355"/>
                </a:lnTo>
                <a:lnTo>
                  <a:pt x="491" y="238"/>
                </a:lnTo>
                <a:lnTo>
                  <a:pt x="327" y="89"/>
                </a:lnTo>
                <a:lnTo>
                  <a:pt x="255" y="44"/>
                </a:lnTo>
                <a:lnTo>
                  <a:pt x="278" y="0"/>
                </a:lnTo>
                <a:lnTo>
                  <a:pt x="145" y="17"/>
                </a:lnTo>
                <a:lnTo>
                  <a:pt x="0" y="32"/>
                </a:lnTo>
                <a:lnTo>
                  <a:pt x="78" y="312"/>
                </a:lnTo>
                <a:close/>
              </a:path>
            </a:pathLst>
          </a:custGeom>
          <a:solidFill>
            <a:schemeClr val="accent1"/>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14372" name="Freeform 42"/>
          <p:cNvSpPr>
            <a:spLocks/>
          </p:cNvSpPr>
          <p:nvPr/>
        </p:nvSpPr>
        <p:spPr bwMode="auto">
          <a:xfrm>
            <a:off x="6925279" y="2577009"/>
            <a:ext cx="503707" cy="620712"/>
          </a:xfrm>
          <a:custGeom>
            <a:avLst/>
            <a:gdLst>
              <a:gd name="T0" fmla="*/ 0 w 458"/>
              <a:gd name="T1" fmla="*/ 2147483647 h 503"/>
              <a:gd name="T2" fmla="*/ 2147483647 w 458"/>
              <a:gd name="T3" fmla="*/ 2147483647 h 503"/>
              <a:gd name="T4" fmla="*/ 2147483647 w 458"/>
              <a:gd name="T5" fmla="*/ 2147483647 h 503"/>
              <a:gd name="T6" fmla="*/ 2147483647 w 458"/>
              <a:gd name="T7" fmla="*/ 2147483647 h 503"/>
              <a:gd name="T8" fmla="*/ 2147483647 w 458"/>
              <a:gd name="T9" fmla="*/ 2147483647 h 503"/>
              <a:gd name="T10" fmla="*/ 2147483647 w 458"/>
              <a:gd name="T11" fmla="*/ 2147483647 h 503"/>
              <a:gd name="T12" fmla="*/ 2147483647 w 458"/>
              <a:gd name="T13" fmla="*/ 2147483647 h 503"/>
              <a:gd name="T14" fmla="*/ 2147483647 w 458"/>
              <a:gd name="T15" fmla="*/ 2147483647 h 503"/>
              <a:gd name="T16" fmla="*/ 2147483647 w 458"/>
              <a:gd name="T17" fmla="*/ 2147483647 h 503"/>
              <a:gd name="T18" fmla="*/ 2147483647 w 458"/>
              <a:gd name="T19" fmla="*/ 2147483647 h 503"/>
              <a:gd name="T20" fmla="*/ 2147483647 w 458"/>
              <a:gd name="T21" fmla="*/ 2147483647 h 503"/>
              <a:gd name="T22" fmla="*/ 2147483647 w 458"/>
              <a:gd name="T23" fmla="*/ 2147483647 h 503"/>
              <a:gd name="T24" fmla="*/ 2147483647 w 458"/>
              <a:gd name="T25" fmla="*/ 2147483647 h 503"/>
              <a:gd name="T26" fmla="*/ 2147483647 w 458"/>
              <a:gd name="T27" fmla="*/ 2147483647 h 503"/>
              <a:gd name="T28" fmla="*/ 2147483647 w 458"/>
              <a:gd name="T29" fmla="*/ 2147483647 h 503"/>
              <a:gd name="T30" fmla="*/ 2147483647 w 458"/>
              <a:gd name="T31" fmla="*/ 0 h 503"/>
              <a:gd name="T32" fmla="*/ 2147483647 w 458"/>
              <a:gd name="T33" fmla="*/ 2147483647 h 503"/>
              <a:gd name="T34" fmla="*/ 2147483647 w 458"/>
              <a:gd name="T35" fmla="*/ 2147483647 h 503"/>
              <a:gd name="T36" fmla="*/ 2147483647 w 458"/>
              <a:gd name="T37" fmla="*/ 2147483647 h 503"/>
              <a:gd name="T38" fmla="*/ 2147483647 w 458"/>
              <a:gd name="T39" fmla="*/ 2147483647 h 503"/>
              <a:gd name="T40" fmla="*/ 2147483647 w 458"/>
              <a:gd name="T41" fmla="*/ 2147483647 h 503"/>
              <a:gd name="T42" fmla="*/ 0 w 458"/>
              <a:gd name="T43" fmla="*/ 2147483647 h 503"/>
              <a:gd name="T44" fmla="*/ 0 w 458"/>
              <a:gd name="T45" fmla="*/ 2147483647 h 50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458"/>
              <a:gd name="T70" fmla="*/ 0 h 503"/>
              <a:gd name="T71" fmla="*/ 458 w 458"/>
              <a:gd name="T72" fmla="*/ 503 h 50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458" h="503">
                <a:moveTo>
                  <a:pt x="0" y="91"/>
                </a:moveTo>
                <a:lnTo>
                  <a:pt x="38" y="439"/>
                </a:lnTo>
                <a:lnTo>
                  <a:pt x="95" y="446"/>
                </a:lnTo>
                <a:lnTo>
                  <a:pt x="163" y="486"/>
                </a:lnTo>
                <a:lnTo>
                  <a:pt x="213" y="484"/>
                </a:lnTo>
                <a:lnTo>
                  <a:pt x="236" y="469"/>
                </a:lnTo>
                <a:lnTo>
                  <a:pt x="289" y="503"/>
                </a:lnTo>
                <a:lnTo>
                  <a:pt x="323" y="473"/>
                </a:lnTo>
                <a:lnTo>
                  <a:pt x="329" y="420"/>
                </a:lnTo>
                <a:lnTo>
                  <a:pt x="352" y="429"/>
                </a:lnTo>
                <a:lnTo>
                  <a:pt x="361" y="385"/>
                </a:lnTo>
                <a:lnTo>
                  <a:pt x="439" y="319"/>
                </a:lnTo>
                <a:lnTo>
                  <a:pt x="452" y="209"/>
                </a:lnTo>
                <a:lnTo>
                  <a:pt x="443" y="186"/>
                </a:lnTo>
                <a:lnTo>
                  <a:pt x="458" y="175"/>
                </a:lnTo>
                <a:lnTo>
                  <a:pt x="430" y="0"/>
                </a:lnTo>
                <a:lnTo>
                  <a:pt x="352" y="40"/>
                </a:lnTo>
                <a:lnTo>
                  <a:pt x="312" y="81"/>
                </a:lnTo>
                <a:lnTo>
                  <a:pt x="283" y="83"/>
                </a:lnTo>
                <a:lnTo>
                  <a:pt x="239" y="106"/>
                </a:lnTo>
                <a:lnTo>
                  <a:pt x="139" y="70"/>
                </a:lnTo>
                <a:lnTo>
                  <a:pt x="0" y="91"/>
                </a:lnTo>
                <a:close/>
              </a:path>
            </a:pathLst>
          </a:custGeom>
          <a:solidFill>
            <a:schemeClr val="accent1"/>
          </a:solidFill>
          <a:ln w="12700">
            <a:solidFill>
              <a:schemeClr val="tx1"/>
            </a:solidFill>
            <a:round/>
            <a:headEnd/>
            <a:tailEnd/>
          </a:ln>
        </p:spPr>
        <p:txBody>
          <a:bodyPr/>
          <a:lstStyle/>
          <a:p>
            <a:endParaRPr lang="en-US" sz="1000" dirty="0">
              <a:solidFill>
                <a:schemeClr val="bg1"/>
              </a:solidFill>
              <a:cs typeface="Arial" panose="020B0604020202020204" pitchFamily="34" charset="0"/>
            </a:endParaRPr>
          </a:p>
        </p:txBody>
      </p:sp>
      <p:sp>
        <p:nvSpPr>
          <p:cNvPr id="14373" name="Freeform 43"/>
          <p:cNvSpPr>
            <a:spLocks/>
          </p:cNvSpPr>
          <p:nvPr/>
        </p:nvSpPr>
        <p:spPr bwMode="auto">
          <a:xfrm>
            <a:off x="7240587" y="2791321"/>
            <a:ext cx="541648" cy="582613"/>
          </a:xfrm>
          <a:custGeom>
            <a:avLst/>
            <a:gdLst>
              <a:gd name="T0" fmla="*/ 0 w 490"/>
              <a:gd name="T1" fmla="*/ 2147483647 h 473"/>
              <a:gd name="T2" fmla="*/ 2147483647 w 490"/>
              <a:gd name="T3" fmla="*/ 2147483647 h 473"/>
              <a:gd name="T4" fmla="*/ 2147483647 w 490"/>
              <a:gd name="T5" fmla="*/ 2147483647 h 473"/>
              <a:gd name="T6" fmla="*/ 2147483647 w 490"/>
              <a:gd name="T7" fmla="*/ 2147483647 h 473"/>
              <a:gd name="T8" fmla="*/ 2147483647 w 490"/>
              <a:gd name="T9" fmla="*/ 2147483647 h 473"/>
              <a:gd name="T10" fmla="*/ 2147483647 w 490"/>
              <a:gd name="T11" fmla="*/ 2147483647 h 473"/>
              <a:gd name="T12" fmla="*/ 2147483647 w 490"/>
              <a:gd name="T13" fmla="*/ 2147483647 h 473"/>
              <a:gd name="T14" fmla="*/ 2147483647 w 490"/>
              <a:gd name="T15" fmla="*/ 2147483647 h 473"/>
              <a:gd name="T16" fmla="*/ 2147483647 w 490"/>
              <a:gd name="T17" fmla="*/ 2147483647 h 473"/>
              <a:gd name="T18" fmla="*/ 2147483647 w 490"/>
              <a:gd name="T19" fmla="*/ 2147483647 h 473"/>
              <a:gd name="T20" fmla="*/ 2147483647 w 490"/>
              <a:gd name="T21" fmla="*/ 2147483647 h 473"/>
              <a:gd name="T22" fmla="*/ 2147483647 w 490"/>
              <a:gd name="T23" fmla="*/ 2147483647 h 473"/>
              <a:gd name="T24" fmla="*/ 2147483647 w 490"/>
              <a:gd name="T25" fmla="*/ 2147483647 h 473"/>
              <a:gd name="T26" fmla="*/ 2147483647 w 490"/>
              <a:gd name="T27" fmla="*/ 2147483647 h 473"/>
              <a:gd name="T28" fmla="*/ 2147483647 w 490"/>
              <a:gd name="T29" fmla="*/ 2147483647 h 473"/>
              <a:gd name="T30" fmla="*/ 2147483647 w 490"/>
              <a:gd name="T31" fmla="*/ 2147483647 h 473"/>
              <a:gd name="T32" fmla="*/ 2147483647 w 490"/>
              <a:gd name="T33" fmla="*/ 2147483647 h 473"/>
              <a:gd name="T34" fmla="*/ 2147483647 w 490"/>
              <a:gd name="T35" fmla="*/ 2147483647 h 473"/>
              <a:gd name="T36" fmla="*/ 2147483647 w 490"/>
              <a:gd name="T37" fmla="*/ 2147483647 h 473"/>
              <a:gd name="T38" fmla="*/ 2147483647 w 490"/>
              <a:gd name="T39" fmla="*/ 0 h 473"/>
              <a:gd name="T40" fmla="*/ 2147483647 w 490"/>
              <a:gd name="T41" fmla="*/ 2147483647 h 473"/>
              <a:gd name="T42" fmla="*/ 2147483647 w 490"/>
              <a:gd name="T43" fmla="*/ 2147483647 h 473"/>
              <a:gd name="T44" fmla="*/ 2147483647 w 490"/>
              <a:gd name="T45" fmla="*/ 2147483647 h 473"/>
              <a:gd name="T46" fmla="*/ 2147483647 w 490"/>
              <a:gd name="T47" fmla="*/ 2147483647 h 473"/>
              <a:gd name="T48" fmla="*/ 2147483647 w 490"/>
              <a:gd name="T49" fmla="*/ 2147483647 h 473"/>
              <a:gd name="T50" fmla="*/ 2147483647 w 490"/>
              <a:gd name="T51" fmla="*/ 2147483647 h 473"/>
              <a:gd name="T52" fmla="*/ 2147483647 w 490"/>
              <a:gd name="T53" fmla="*/ 2147483647 h 473"/>
              <a:gd name="T54" fmla="*/ 0 w 490"/>
              <a:gd name="T55" fmla="*/ 2147483647 h 473"/>
              <a:gd name="T56" fmla="*/ 0 w 490"/>
              <a:gd name="T57" fmla="*/ 2147483647 h 473"/>
              <a:gd name="T58" fmla="*/ 0 w 490"/>
              <a:gd name="T59" fmla="*/ 2147483647 h 47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490"/>
              <a:gd name="T91" fmla="*/ 0 h 473"/>
              <a:gd name="T92" fmla="*/ 490 w 490"/>
              <a:gd name="T93" fmla="*/ 473 h 473"/>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490" h="473">
                <a:moveTo>
                  <a:pt x="0" y="328"/>
                </a:moveTo>
                <a:lnTo>
                  <a:pt x="19" y="393"/>
                </a:lnTo>
                <a:lnTo>
                  <a:pt x="82" y="439"/>
                </a:lnTo>
                <a:lnTo>
                  <a:pt x="112" y="473"/>
                </a:lnTo>
                <a:lnTo>
                  <a:pt x="205" y="437"/>
                </a:lnTo>
                <a:lnTo>
                  <a:pt x="247" y="429"/>
                </a:lnTo>
                <a:lnTo>
                  <a:pt x="270" y="402"/>
                </a:lnTo>
                <a:lnTo>
                  <a:pt x="306" y="260"/>
                </a:lnTo>
                <a:lnTo>
                  <a:pt x="346" y="277"/>
                </a:lnTo>
                <a:lnTo>
                  <a:pt x="422" y="121"/>
                </a:lnTo>
                <a:lnTo>
                  <a:pt x="481" y="155"/>
                </a:lnTo>
                <a:lnTo>
                  <a:pt x="490" y="127"/>
                </a:lnTo>
                <a:lnTo>
                  <a:pt x="449" y="95"/>
                </a:lnTo>
                <a:lnTo>
                  <a:pt x="416" y="98"/>
                </a:lnTo>
                <a:lnTo>
                  <a:pt x="405" y="115"/>
                </a:lnTo>
                <a:lnTo>
                  <a:pt x="346" y="133"/>
                </a:lnTo>
                <a:lnTo>
                  <a:pt x="308" y="174"/>
                </a:lnTo>
                <a:lnTo>
                  <a:pt x="295" y="106"/>
                </a:lnTo>
                <a:lnTo>
                  <a:pt x="190" y="125"/>
                </a:lnTo>
                <a:lnTo>
                  <a:pt x="169" y="0"/>
                </a:lnTo>
                <a:lnTo>
                  <a:pt x="154" y="11"/>
                </a:lnTo>
                <a:lnTo>
                  <a:pt x="163" y="34"/>
                </a:lnTo>
                <a:lnTo>
                  <a:pt x="150" y="144"/>
                </a:lnTo>
                <a:lnTo>
                  <a:pt x="72" y="210"/>
                </a:lnTo>
                <a:lnTo>
                  <a:pt x="63" y="254"/>
                </a:lnTo>
                <a:lnTo>
                  <a:pt x="40" y="245"/>
                </a:lnTo>
                <a:lnTo>
                  <a:pt x="34" y="298"/>
                </a:lnTo>
                <a:lnTo>
                  <a:pt x="0" y="328"/>
                </a:lnTo>
                <a:close/>
              </a:path>
            </a:pathLst>
          </a:custGeom>
          <a:solidFill>
            <a:schemeClr val="accent4"/>
          </a:solidFill>
          <a:ln w="12700">
            <a:solidFill>
              <a:schemeClr val="tx1"/>
            </a:solidFill>
            <a:round/>
            <a:headEnd/>
            <a:tailEnd/>
          </a:ln>
        </p:spPr>
        <p:txBody>
          <a:bodyPr/>
          <a:lstStyle/>
          <a:p>
            <a:endParaRPr lang="en-US" sz="1000" dirty="0">
              <a:cs typeface="Arial" panose="020B0604020202020204" pitchFamily="34" charset="0"/>
            </a:endParaRPr>
          </a:p>
        </p:txBody>
      </p:sp>
      <p:sp>
        <p:nvSpPr>
          <p:cNvPr id="14374" name="Freeform 44"/>
          <p:cNvSpPr>
            <a:spLocks/>
          </p:cNvSpPr>
          <p:nvPr/>
        </p:nvSpPr>
        <p:spPr bwMode="auto">
          <a:xfrm>
            <a:off x="7154237" y="2942134"/>
            <a:ext cx="927605" cy="573087"/>
          </a:xfrm>
          <a:custGeom>
            <a:avLst/>
            <a:gdLst>
              <a:gd name="T0" fmla="*/ 2147483647 w 844"/>
              <a:gd name="T1" fmla="*/ 2147483647 h 466"/>
              <a:gd name="T2" fmla="*/ 2147483647 w 844"/>
              <a:gd name="T3" fmla="*/ 2147483647 h 466"/>
              <a:gd name="T4" fmla="*/ 2147483647 w 844"/>
              <a:gd name="T5" fmla="*/ 2147483647 h 466"/>
              <a:gd name="T6" fmla="*/ 2147483647 w 844"/>
              <a:gd name="T7" fmla="*/ 2147483647 h 466"/>
              <a:gd name="T8" fmla="*/ 2147483647 w 844"/>
              <a:gd name="T9" fmla="*/ 2147483647 h 466"/>
              <a:gd name="T10" fmla="*/ 2147483647 w 844"/>
              <a:gd name="T11" fmla="*/ 2147483647 h 466"/>
              <a:gd name="T12" fmla="*/ 2147483647 w 844"/>
              <a:gd name="T13" fmla="*/ 2147483647 h 466"/>
              <a:gd name="T14" fmla="*/ 2147483647 w 844"/>
              <a:gd name="T15" fmla="*/ 2147483647 h 466"/>
              <a:gd name="T16" fmla="*/ 2147483647 w 844"/>
              <a:gd name="T17" fmla="*/ 2147483647 h 466"/>
              <a:gd name="T18" fmla="*/ 2147483647 w 844"/>
              <a:gd name="T19" fmla="*/ 2147483647 h 466"/>
              <a:gd name="T20" fmla="*/ 2147483647 w 844"/>
              <a:gd name="T21" fmla="*/ 0 h 466"/>
              <a:gd name="T22" fmla="*/ 2147483647 w 844"/>
              <a:gd name="T23" fmla="*/ 2147483647 h 466"/>
              <a:gd name="T24" fmla="*/ 2147483647 w 844"/>
              <a:gd name="T25" fmla="*/ 2147483647 h 466"/>
              <a:gd name="T26" fmla="*/ 2147483647 w 844"/>
              <a:gd name="T27" fmla="*/ 2147483647 h 466"/>
              <a:gd name="T28" fmla="*/ 2147483647 w 844"/>
              <a:gd name="T29" fmla="*/ 2147483647 h 466"/>
              <a:gd name="T30" fmla="*/ 2147483647 w 844"/>
              <a:gd name="T31" fmla="*/ 2147483647 h 466"/>
              <a:gd name="T32" fmla="*/ 2147483647 w 844"/>
              <a:gd name="T33" fmla="*/ 2147483647 h 466"/>
              <a:gd name="T34" fmla="*/ 2147483647 w 844"/>
              <a:gd name="T35" fmla="*/ 2147483647 h 466"/>
              <a:gd name="T36" fmla="*/ 2147483647 w 844"/>
              <a:gd name="T37" fmla="*/ 2147483647 h 466"/>
              <a:gd name="T38" fmla="*/ 2147483647 w 844"/>
              <a:gd name="T39" fmla="*/ 2147483647 h 466"/>
              <a:gd name="T40" fmla="*/ 2147483647 w 844"/>
              <a:gd name="T41" fmla="*/ 2147483647 h 466"/>
              <a:gd name="T42" fmla="*/ 2147483647 w 844"/>
              <a:gd name="T43" fmla="*/ 2147483647 h 466"/>
              <a:gd name="T44" fmla="*/ 2147483647 w 844"/>
              <a:gd name="T45" fmla="*/ 2147483647 h 466"/>
              <a:gd name="T46" fmla="*/ 2147483647 w 844"/>
              <a:gd name="T47" fmla="*/ 2147483647 h 466"/>
              <a:gd name="T48" fmla="*/ 2147483647 w 844"/>
              <a:gd name="T49" fmla="*/ 2147483647 h 466"/>
              <a:gd name="T50" fmla="*/ 2147483647 w 844"/>
              <a:gd name="T51" fmla="*/ 2147483647 h 466"/>
              <a:gd name="T52" fmla="*/ 2147483647 w 844"/>
              <a:gd name="T53" fmla="*/ 2147483647 h 466"/>
              <a:gd name="T54" fmla="*/ 2147483647 w 844"/>
              <a:gd name="T55" fmla="*/ 2147483647 h 466"/>
              <a:gd name="T56" fmla="*/ 2147483647 w 844"/>
              <a:gd name="T57" fmla="*/ 2147483647 h 466"/>
              <a:gd name="T58" fmla="*/ 0 w 844"/>
              <a:gd name="T59" fmla="*/ 2147483647 h 466"/>
              <a:gd name="T60" fmla="*/ 2147483647 w 844"/>
              <a:gd name="T61" fmla="*/ 2147483647 h 466"/>
              <a:gd name="T62" fmla="*/ 2147483647 w 844"/>
              <a:gd name="T63" fmla="*/ 2147483647 h 4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844"/>
              <a:gd name="T97" fmla="*/ 0 h 466"/>
              <a:gd name="T98" fmla="*/ 844 w 844"/>
              <a:gd name="T99" fmla="*/ 466 h 46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844" h="466">
                <a:moveTo>
                  <a:pt x="78" y="416"/>
                </a:moveTo>
                <a:lnTo>
                  <a:pt x="78" y="405"/>
                </a:lnTo>
                <a:lnTo>
                  <a:pt x="133" y="352"/>
                </a:lnTo>
                <a:lnTo>
                  <a:pt x="164" y="318"/>
                </a:lnTo>
                <a:lnTo>
                  <a:pt x="194" y="352"/>
                </a:lnTo>
                <a:lnTo>
                  <a:pt x="287" y="316"/>
                </a:lnTo>
                <a:lnTo>
                  <a:pt x="329" y="308"/>
                </a:lnTo>
                <a:lnTo>
                  <a:pt x="352" y="281"/>
                </a:lnTo>
                <a:lnTo>
                  <a:pt x="388" y="139"/>
                </a:lnTo>
                <a:lnTo>
                  <a:pt x="428" y="156"/>
                </a:lnTo>
                <a:lnTo>
                  <a:pt x="504" y="0"/>
                </a:lnTo>
                <a:lnTo>
                  <a:pt x="563" y="34"/>
                </a:lnTo>
                <a:lnTo>
                  <a:pt x="572" y="6"/>
                </a:lnTo>
                <a:lnTo>
                  <a:pt x="601" y="13"/>
                </a:lnTo>
                <a:lnTo>
                  <a:pt x="654" y="63"/>
                </a:lnTo>
                <a:lnTo>
                  <a:pt x="635" y="108"/>
                </a:lnTo>
                <a:lnTo>
                  <a:pt x="643" y="129"/>
                </a:lnTo>
                <a:lnTo>
                  <a:pt x="666" y="120"/>
                </a:lnTo>
                <a:lnTo>
                  <a:pt x="683" y="141"/>
                </a:lnTo>
                <a:lnTo>
                  <a:pt x="764" y="167"/>
                </a:lnTo>
                <a:lnTo>
                  <a:pt x="688" y="164"/>
                </a:lnTo>
                <a:lnTo>
                  <a:pt x="768" y="234"/>
                </a:lnTo>
                <a:lnTo>
                  <a:pt x="717" y="226"/>
                </a:lnTo>
                <a:lnTo>
                  <a:pt x="820" y="291"/>
                </a:lnTo>
                <a:lnTo>
                  <a:pt x="844" y="335"/>
                </a:lnTo>
                <a:lnTo>
                  <a:pt x="827" y="329"/>
                </a:lnTo>
                <a:lnTo>
                  <a:pt x="823" y="340"/>
                </a:lnTo>
                <a:lnTo>
                  <a:pt x="491" y="403"/>
                </a:lnTo>
                <a:lnTo>
                  <a:pt x="217" y="437"/>
                </a:lnTo>
                <a:lnTo>
                  <a:pt x="0" y="466"/>
                </a:lnTo>
                <a:lnTo>
                  <a:pt x="78" y="416"/>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grpSp>
        <p:nvGrpSpPr>
          <p:cNvPr id="14375" name="Group 45"/>
          <p:cNvGrpSpPr>
            <a:grpSpLocks/>
          </p:cNvGrpSpPr>
          <p:nvPr/>
        </p:nvGrpSpPr>
        <p:grpSpPr bwMode="auto">
          <a:xfrm>
            <a:off x="7567669" y="2835771"/>
            <a:ext cx="546882" cy="407988"/>
            <a:chOff x="4429" y="1690"/>
            <a:chExt cx="418" cy="257"/>
          </a:xfrm>
          <a:solidFill>
            <a:schemeClr val="accent4"/>
          </a:solidFill>
        </p:grpSpPr>
        <p:sp>
          <p:nvSpPr>
            <p:cNvPr id="14477" name="Freeform 46"/>
            <p:cNvSpPr>
              <a:spLocks/>
            </p:cNvSpPr>
            <p:nvPr/>
          </p:nvSpPr>
          <p:spPr bwMode="auto">
            <a:xfrm>
              <a:off x="4429" y="1690"/>
              <a:ext cx="418" cy="186"/>
            </a:xfrm>
            <a:custGeom>
              <a:avLst/>
              <a:gdLst>
                <a:gd name="T0" fmla="*/ 0 w 498"/>
                <a:gd name="T1" fmla="*/ 12 h 239"/>
                <a:gd name="T2" fmla="*/ 4 w 498"/>
                <a:gd name="T3" fmla="*/ 24 h 239"/>
                <a:gd name="T4" fmla="*/ 15 w 498"/>
                <a:gd name="T5" fmla="*/ 16 h 239"/>
                <a:gd name="T6" fmla="*/ 33 w 498"/>
                <a:gd name="T7" fmla="*/ 14 h 239"/>
                <a:gd name="T8" fmla="*/ 35 w 498"/>
                <a:gd name="T9" fmla="*/ 11 h 239"/>
                <a:gd name="T10" fmla="*/ 45 w 498"/>
                <a:gd name="T11" fmla="*/ 10 h 239"/>
                <a:gd name="T12" fmla="*/ 57 w 498"/>
                <a:gd name="T13" fmla="*/ 16 h 239"/>
                <a:gd name="T14" fmla="*/ 66 w 498"/>
                <a:gd name="T15" fmla="*/ 17 h 239"/>
                <a:gd name="T16" fmla="*/ 81 w 498"/>
                <a:gd name="T17" fmla="*/ 26 h 239"/>
                <a:gd name="T18" fmla="*/ 76 w 498"/>
                <a:gd name="T19" fmla="*/ 33 h 239"/>
                <a:gd name="T20" fmla="*/ 78 w 498"/>
                <a:gd name="T21" fmla="*/ 37 h 239"/>
                <a:gd name="T22" fmla="*/ 86 w 498"/>
                <a:gd name="T23" fmla="*/ 35 h 239"/>
                <a:gd name="T24" fmla="*/ 90 w 498"/>
                <a:gd name="T25" fmla="*/ 35 h 239"/>
                <a:gd name="T26" fmla="*/ 94 w 498"/>
                <a:gd name="T27" fmla="*/ 37 h 239"/>
                <a:gd name="T28" fmla="*/ 102 w 498"/>
                <a:gd name="T29" fmla="*/ 37 h 239"/>
                <a:gd name="T30" fmla="*/ 104 w 498"/>
                <a:gd name="T31" fmla="*/ 37 h 239"/>
                <a:gd name="T32" fmla="*/ 99 w 498"/>
                <a:gd name="T33" fmla="*/ 30 h 239"/>
                <a:gd name="T34" fmla="*/ 99 w 498"/>
                <a:gd name="T35" fmla="*/ 16 h 239"/>
                <a:gd name="T36" fmla="*/ 92 w 498"/>
                <a:gd name="T37" fmla="*/ 15 h 239"/>
                <a:gd name="T38" fmla="*/ 104 w 498"/>
                <a:gd name="T39" fmla="*/ 9 h 239"/>
                <a:gd name="T40" fmla="*/ 105 w 498"/>
                <a:gd name="T41" fmla="*/ 5 h 239"/>
                <a:gd name="T42" fmla="*/ 112 w 498"/>
                <a:gd name="T43" fmla="*/ 5 h 239"/>
                <a:gd name="T44" fmla="*/ 103 w 498"/>
                <a:gd name="T45" fmla="*/ 14 h 239"/>
                <a:gd name="T46" fmla="*/ 107 w 498"/>
                <a:gd name="T47" fmla="*/ 23 h 239"/>
                <a:gd name="T48" fmla="*/ 110 w 498"/>
                <a:gd name="T49" fmla="*/ 26 h 239"/>
                <a:gd name="T50" fmla="*/ 113 w 498"/>
                <a:gd name="T51" fmla="*/ 27 h 239"/>
                <a:gd name="T52" fmla="*/ 107 w 498"/>
                <a:gd name="T53" fmla="*/ 26 h 239"/>
                <a:gd name="T54" fmla="*/ 109 w 498"/>
                <a:gd name="T55" fmla="*/ 33 h 239"/>
                <a:gd name="T56" fmla="*/ 121 w 498"/>
                <a:gd name="T57" fmla="*/ 37 h 239"/>
                <a:gd name="T58" fmla="*/ 123 w 498"/>
                <a:gd name="T59" fmla="*/ 37 h 239"/>
                <a:gd name="T60" fmla="*/ 127 w 498"/>
                <a:gd name="T61" fmla="*/ 37 h 239"/>
                <a:gd name="T62" fmla="*/ 125 w 498"/>
                <a:gd name="T63" fmla="*/ 41 h 239"/>
                <a:gd name="T64" fmla="*/ 140 w 498"/>
                <a:gd name="T65" fmla="*/ 37 h 239"/>
                <a:gd name="T66" fmla="*/ 143 w 498"/>
                <a:gd name="T67" fmla="*/ 31 h 239"/>
                <a:gd name="T68" fmla="*/ 147 w 498"/>
                <a:gd name="T69" fmla="*/ 26 h 239"/>
                <a:gd name="T70" fmla="*/ 125 w 498"/>
                <a:gd name="T71" fmla="*/ 29 h 239"/>
                <a:gd name="T72" fmla="*/ 112 w 498"/>
                <a:gd name="T73" fmla="*/ 0 h 239"/>
                <a:gd name="T74" fmla="*/ 0 w 498"/>
                <a:gd name="T75" fmla="*/ 12 h 239"/>
                <a:gd name="T76" fmla="*/ 0 w 498"/>
                <a:gd name="T77" fmla="*/ 12 h 239"/>
                <a:gd name="T78" fmla="*/ 0 w 498"/>
                <a:gd name="T79" fmla="*/ 12 h 23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98"/>
                <a:gd name="T121" fmla="*/ 0 h 239"/>
                <a:gd name="T122" fmla="*/ 498 w 498"/>
                <a:gd name="T123" fmla="*/ 239 h 23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98" h="239">
                  <a:moveTo>
                    <a:pt x="0" y="70"/>
                  </a:moveTo>
                  <a:lnTo>
                    <a:pt x="13" y="138"/>
                  </a:lnTo>
                  <a:lnTo>
                    <a:pt x="51" y="97"/>
                  </a:lnTo>
                  <a:lnTo>
                    <a:pt x="110" y="79"/>
                  </a:lnTo>
                  <a:lnTo>
                    <a:pt x="121" y="62"/>
                  </a:lnTo>
                  <a:lnTo>
                    <a:pt x="154" y="59"/>
                  </a:lnTo>
                  <a:lnTo>
                    <a:pt x="195" y="91"/>
                  </a:lnTo>
                  <a:lnTo>
                    <a:pt x="224" y="98"/>
                  </a:lnTo>
                  <a:lnTo>
                    <a:pt x="277" y="148"/>
                  </a:lnTo>
                  <a:lnTo>
                    <a:pt x="258" y="193"/>
                  </a:lnTo>
                  <a:lnTo>
                    <a:pt x="266" y="214"/>
                  </a:lnTo>
                  <a:lnTo>
                    <a:pt x="289" y="205"/>
                  </a:lnTo>
                  <a:lnTo>
                    <a:pt x="309" y="205"/>
                  </a:lnTo>
                  <a:lnTo>
                    <a:pt x="321" y="218"/>
                  </a:lnTo>
                  <a:lnTo>
                    <a:pt x="346" y="218"/>
                  </a:lnTo>
                  <a:lnTo>
                    <a:pt x="355" y="214"/>
                  </a:lnTo>
                  <a:lnTo>
                    <a:pt x="338" y="173"/>
                  </a:lnTo>
                  <a:lnTo>
                    <a:pt x="336" y="97"/>
                  </a:lnTo>
                  <a:lnTo>
                    <a:pt x="315" y="85"/>
                  </a:lnTo>
                  <a:lnTo>
                    <a:pt x="355" y="49"/>
                  </a:lnTo>
                  <a:lnTo>
                    <a:pt x="357" y="28"/>
                  </a:lnTo>
                  <a:lnTo>
                    <a:pt x="380" y="30"/>
                  </a:lnTo>
                  <a:lnTo>
                    <a:pt x="351" y="78"/>
                  </a:lnTo>
                  <a:lnTo>
                    <a:pt x="368" y="133"/>
                  </a:lnTo>
                  <a:lnTo>
                    <a:pt x="376" y="150"/>
                  </a:lnTo>
                  <a:lnTo>
                    <a:pt x="387" y="157"/>
                  </a:lnTo>
                  <a:lnTo>
                    <a:pt x="365" y="155"/>
                  </a:lnTo>
                  <a:lnTo>
                    <a:pt x="372" y="190"/>
                  </a:lnTo>
                  <a:lnTo>
                    <a:pt x="412" y="214"/>
                  </a:lnTo>
                  <a:lnTo>
                    <a:pt x="422" y="218"/>
                  </a:lnTo>
                  <a:lnTo>
                    <a:pt x="433" y="218"/>
                  </a:lnTo>
                  <a:lnTo>
                    <a:pt x="427" y="239"/>
                  </a:lnTo>
                  <a:lnTo>
                    <a:pt x="477" y="214"/>
                  </a:lnTo>
                  <a:lnTo>
                    <a:pt x="486" y="184"/>
                  </a:lnTo>
                  <a:lnTo>
                    <a:pt x="498" y="152"/>
                  </a:lnTo>
                  <a:lnTo>
                    <a:pt x="427" y="165"/>
                  </a:lnTo>
                  <a:lnTo>
                    <a:pt x="382" y="0"/>
                  </a:lnTo>
                  <a:lnTo>
                    <a:pt x="0" y="70"/>
                  </a:lnTo>
                  <a:close/>
                </a:path>
              </a:pathLst>
            </a:custGeom>
            <a:grp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478" name="Freeform 47"/>
            <p:cNvSpPr>
              <a:spLocks/>
            </p:cNvSpPr>
            <p:nvPr/>
          </p:nvSpPr>
          <p:spPr bwMode="auto">
            <a:xfrm>
              <a:off x="4792" y="1857"/>
              <a:ext cx="37" cy="90"/>
            </a:xfrm>
            <a:custGeom>
              <a:avLst/>
              <a:gdLst>
                <a:gd name="T0" fmla="*/ 0 w 46"/>
                <a:gd name="T1" fmla="*/ 20 h 116"/>
                <a:gd name="T2" fmla="*/ 3 w 46"/>
                <a:gd name="T3" fmla="*/ 14 h 116"/>
                <a:gd name="T4" fmla="*/ 7 w 46"/>
                <a:gd name="T5" fmla="*/ 11 h 116"/>
                <a:gd name="T6" fmla="*/ 10 w 46"/>
                <a:gd name="T7" fmla="*/ 0 h 116"/>
                <a:gd name="T8" fmla="*/ 4 w 46"/>
                <a:gd name="T9" fmla="*/ 2 h 116"/>
                <a:gd name="T10" fmla="*/ 0 w 46"/>
                <a:gd name="T11" fmla="*/ 13 h 116"/>
                <a:gd name="T12" fmla="*/ 0 w 46"/>
                <a:gd name="T13" fmla="*/ 20 h 116"/>
                <a:gd name="T14" fmla="*/ 0 w 46"/>
                <a:gd name="T15" fmla="*/ 20 h 116"/>
                <a:gd name="T16" fmla="*/ 0 60000 65536"/>
                <a:gd name="T17" fmla="*/ 0 60000 65536"/>
                <a:gd name="T18" fmla="*/ 0 60000 65536"/>
                <a:gd name="T19" fmla="*/ 0 60000 65536"/>
                <a:gd name="T20" fmla="*/ 0 60000 65536"/>
                <a:gd name="T21" fmla="*/ 0 60000 65536"/>
                <a:gd name="T22" fmla="*/ 0 60000 65536"/>
                <a:gd name="T23" fmla="*/ 0 60000 65536"/>
                <a:gd name="T24" fmla="*/ 0 w 46"/>
                <a:gd name="T25" fmla="*/ 0 h 116"/>
                <a:gd name="T26" fmla="*/ 46 w 46"/>
                <a:gd name="T27" fmla="*/ 116 h 11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6" h="116">
                  <a:moveTo>
                    <a:pt x="0" y="116"/>
                  </a:moveTo>
                  <a:lnTo>
                    <a:pt x="15" y="84"/>
                  </a:lnTo>
                  <a:lnTo>
                    <a:pt x="32" y="65"/>
                  </a:lnTo>
                  <a:lnTo>
                    <a:pt x="46" y="0"/>
                  </a:lnTo>
                  <a:lnTo>
                    <a:pt x="17" y="16"/>
                  </a:lnTo>
                  <a:lnTo>
                    <a:pt x="0" y="76"/>
                  </a:lnTo>
                  <a:lnTo>
                    <a:pt x="0" y="116"/>
                  </a:lnTo>
                  <a:close/>
                </a:path>
              </a:pathLst>
            </a:custGeom>
            <a:grpFill/>
            <a:ln w="12700">
              <a:solidFill>
                <a:schemeClr val="tx1"/>
              </a:solidFill>
              <a:round/>
              <a:headEnd/>
              <a:tailEnd/>
            </a:ln>
          </p:spPr>
          <p:txBody>
            <a:bodyPr wrap="none" anchor="ctr"/>
            <a:lstStyle/>
            <a:p>
              <a:endParaRPr lang="en-US" sz="1000" dirty="0">
                <a:cs typeface="Arial" panose="020B0604020202020204" pitchFamily="34" charset="0"/>
              </a:endParaRPr>
            </a:p>
          </p:txBody>
        </p:sp>
      </p:grpSp>
      <p:sp>
        <p:nvSpPr>
          <p:cNvPr id="14376" name="Freeform 48"/>
          <p:cNvSpPr>
            <a:spLocks/>
          </p:cNvSpPr>
          <p:nvPr/>
        </p:nvSpPr>
        <p:spPr bwMode="auto">
          <a:xfrm>
            <a:off x="7100595" y="3359646"/>
            <a:ext cx="1024422" cy="501650"/>
          </a:xfrm>
          <a:custGeom>
            <a:avLst/>
            <a:gdLst>
              <a:gd name="T0" fmla="*/ 0 w 931"/>
              <a:gd name="T1" fmla="*/ 2147483647 h 407"/>
              <a:gd name="T2" fmla="*/ 2147483647 w 931"/>
              <a:gd name="T3" fmla="*/ 2147483647 h 407"/>
              <a:gd name="T4" fmla="*/ 2147483647 w 931"/>
              <a:gd name="T5" fmla="*/ 2147483647 h 407"/>
              <a:gd name="T6" fmla="*/ 2147483647 w 931"/>
              <a:gd name="T7" fmla="*/ 2147483647 h 407"/>
              <a:gd name="T8" fmla="*/ 2147483647 w 931"/>
              <a:gd name="T9" fmla="*/ 2147483647 h 407"/>
              <a:gd name="T10" fmla="*/ 2147483647 w 931"/>
              <a:gd name="T11" fmla="*/ 2147483647 h 407"/>
              <a:gd name="T12" fmla="*/ 2147483647 w 931"/>
              <a:gd name="T13" fmla="*/ 2147483647 h 407"/>
              <a:gd name="T14" fmla="*/ 2147483647 w 931"/>
              <a:gd name="T15" fmla="*/ 2147483647 h 407"/>
              <a:gd name="T16" fmla="*/ 2147483647 w 931"/>
              <a:gd name="T17" fmla="*/ 2147483647 h 407"/>
              <a:gd name="T18" fmla="*/ 2147483647 w 931"/>
              <a:gd name="T19" fmla="*/ 2147483647 h 407"/>
              <a:gd name="T20" fmla="*/ 2147483647 w 931"/>
              <a:gd name="T21" fmla="*/ 2147483647 h 407"/>
              <a:gd name="T22" fmla="*/ 2147483647 w 931"/>
              <a:gd name="T23" fmla="*/ 2147483647 h 407"/>
              <a:gd name="T24" fmla="*/ 2147483647 w 931"/>
              <a:gd name="T25" fmla="*/ 2147483647 h 407"/>
              <a:gd name="T26" fmla="*/ 2147483647 w 931"/>
              <a:gd name="T27" fmla="*/ 2147483647 h 407"/>
              <a:gd name="T28" fmla="*/ 2147483647 w 931"/>
              <a:gd name="T29" fmla="*/ 2147483647 h 407"/>
              <a:gd name="T30" fmla="*/ 2147483647 w 931"/>
              <a:gd name="T31" fmla="*/ 2147483647 h 407"/>
              <a:gd name="T32" fmla="*/ 2147483647 w 931"/>
              <a:gd name="T33" fmla="*/ 2147483647 h 407"/>
              <a:gd name="T34" fmla="*/ 2147483647 w 931"/>
              <a:gd name="T35" fmla="*/ 2147483647 h 407"/>
              <a:gd name="T36" fmla="*/ 2147483647 w 931"/>
              <a:gd name="T37" fmla="*/ 2147483647 h 407"/>
              <a:gd name="T38" fmla="*/ 2147483647 w 931"/>
              <a:gd name="T39" fmla="*/ 2147483647 h 407"/>
              <a:gd name="T40" fmla="*/ 2147483647 w 931"/>
              <a:gd name="T41" fmla="*/ 2147483647 h 407"/>
              <a:gd name="T42" fmla="*/ 2147483647 w 931"/>
              <a:gd name="T43" fmla="*/ 2147483647 h 407"/>
              <a:gd name="T44" fmla="*/ 2147483647 w 931"/>
              <a:gd name="T45" fmla="*/ 2147483647 h 407"/>
              <a:gd name="T46" fmla="*/ 2147483647 w 931"/>
              <a:gd name="T47" fmla="*/ 2147483647 h 407"/>
              <a:gd name="T48" fmla="*/ 2147483647 w 931"/>
              <a:gd name="T49" fmla="*/ 2147483647 h 407"/>
              <a:gd name="T50" fmla="*/ 2147483647 w 931"/>
              <a:gd name="T51" fmla="*/ 2147483647 h 407"/>
              <a:gd name="T52" fmla="*/ 2147483647 w 931"/>
              <a:gd name="T53" fmla="*/ 2147483647 h 407"/>
              <a:gd name="T54" fmla="*/ 2147483647 w 931"/>
              <a:gd name="T55" fmla="*/ 0 h 407"/>
              <a:gd name="T56" fmla="*/ 2147483647 w 931"/>
              <a:gd name="T57" fmla="*/ 2147483647 h 407"/>
              <a:gd name="T58" fmla="*/ 2147483647 w 931"/>
              <a:gd name="T59" fmla="*/ 2147483647 h 407"/>
              <a:gd name="T60" fmla="*/ 2147483647 w 931"/>
              <a:gd name="T61" fmla="*/ 2147483647 h 407"/>
              <a:gd name="T62" fmla="*/ 2147483647 w 931"/>
              <a:gd name="T63" fmla="*/ 2147483647 h 407"/>
              <a:gd name="T64" fmla="*/ 2147483647 w 931"/>
              <a:gd name="T65" fmla="*/ 2147483647 h 407"/>
              <a:gd name="T66" fmla="*/ 2147483647 w 931"/>
              <a:gd name="T67" fmla="*/ 2147483647 h 407"/>
              <a:gd name="T68" fmla="*/ 2147483647 w 931"/>
              <a:gd name="T69" fmla="*/ 2147483647 h 407"/>
              <a:gd name="T70" fmla="*/ 0 w 931"/>
              <a:gd name="T71" fmla="*/ 2147483647 h 407"/>
              <a:gd name="T72" fmla="*/ 0 w 931"/>
              <a:gd name="T73" fmla="*/ 2147483647 h 407"/>
              <a:gd name="T74" fmla="*/ 0 w 931"/>
              <a:gd name="T75" fmla="*/ 2147483647 h 4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31"/>
              <a:gd name="T115" fmla="*/ 0 h 407"/>
              <a:gd name="T116" fmla="*/ 931 w 931"/>
              <a:gd name="T117" fmla="*/ 407 h 4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31" h="407">
                <a:moveTo>
                  <a:pt x="0" y="350"/>
                </a:moveTo>
                <a:lnTo>
                  <a:pt x="133" y="333"/>
                </a:lnTo>
                <a:lnTo>
                  <a:pt x="213" y="295"/>
                </a:lnTo>
                <a:lnTo>
                  <a:pt x="361" y="280"/>
                </a:lnTo>
                <a:lnTo>
                  <a:pt x="422" y="318"/>
                </a:lnTo>
                <a:lnTo>
                  <a:pt x="519" y="304"/>
                </a:lnTo>
                <a:lnTo>
                  <a:pt x="665" y="407"/>
                </a:lnTo>
                <a:lnTo>
                  <a:pt x="722" y="394"/>
                </a:lnTo>
                <a:lnTo>
                  <a:pt x="804" y="276"/>
                </a:lnTo>
                <a:lnTo>
                  <a:pt x="870" y="251"/>
                </a:lnTo>
                <a:lnTo>
                  <a:pt x="889" y="217"/>
                </a:lnTo>
                <a:lnTo>
                  <a:pt x="819" y="228"/>
                </a:lnTo>
                <a:lnTo>
                  <a:pt x="800" y="206"/>
                </a:lnTo>
                <a:lnTo>
                  <a:pt x="844" y="194"/>
                </a:lnTo>
                <a:lnTo>
                  <a:pt x="842" y="179"/>
                </a:lnTo>
                <a:lnTo>
                  <a:pt x="794" y="162"/>
                </a:lnTo>
                <a:lnTo>
                  <a:pt x="857" y="139"/>
                </a:lnTo>
                <a:lnTo>
                  <a:pt x="853" y="164"/>
                </a:lnTo>
                <a:lnTo>
                  <a:pt x="893" y="164"/>
                </a:lnTo>
                <a:lnTo>
                  <a:pt x="916" y="120"/>
                </a:lnTo>
                <a:lnTo>
                  <a:pt x="931" y="118"/>
                </a:lnTo>
                <a:lnTo>
                  <a:pt x="922" y="82"/>
                </a:lnTo>
                <a:lnTo>
                  <a:pt x="893" y="118"/>
                </a:lnTo>
                <a:lnTo>
                  <a:pt x="865" y="36"/>
                </a:lnTo>
                <a:lnTo>
                  <a:pt x="884" y="33"/>
                </a:lnTo>
                <a:lnTo>
                  <a:pt x="910" y="55"/>
                </a:lnTo>
                <a:lnTo>
                  <a:pt x="891" y="17"/>
                </a:lnTo>
                <a:lnTo>
                  <a:pt x="870" y="0"/>
                </a:lnTo>
                <a:lnTo>
                  <a:pt x="538" y="63"/>
                </a:lnTo>
                <a:lnTo>
                  <a:pt x="264" y="97"/>
                </a:lnTo>
                <a:lnTo>
                  <a:pt x="226" y="171"/>
                </a:lnTo>
                <a:lnTo>
                  <a:pt x="165" y="185"/>
                </a:lnTo>
                <a:lnTo>
                  <a:pt x="138" y="221"/>
                </a:lnTo>
                <a:lnTo>
                  <a:pt x="32" y="284"/>
                </a:lnTo>
                <a:lnTo>
                  <a:pt x="26" y="306"/>
                </a:lnTo>
                <a:lnTo>
                  <a:pt x="0" y="320"/>
                </a:lnTo>
                <a:lnTo>
                  <a:pt x="0" y="350"/>
                </a:lnTo>
                <a:close/>
              </a:path>
            </a:pathLst>
          </a:custGeom>
          <a:solidFill>
            <a:schemeClr val="accent1"/>
          </a:solidFill>
          <a:ln w="12700">
            <a:solidFill>
              <a:schemeClr val="tx1"/>
            </a:solidFill>
            <a:round/>
            <a:headEnd/>
            <a:tailEnd/>
          </a:ln>
        </p:spPr>
        <p:txBody>
          <a:bodyPr/>
          <a:lstStyle/>
          <a:p>
            <a:endParaRPr lang="en-US" sz="1000" dirty="0">
              <a:cs typeface="Arial" panose="020B0604020202020204" pitchFamily="34" charset="0"/>
            </a:endParaRPr>
          </a:p>
        </p:txBody>
      </p:sp>
      <p:sp>
        <p:nvSpPr>
          <p:cNvPr id="14377" name="Freeform 49"/>
          <p:cNvSpPr>
            <a:spLocks/>
          </p:cNvSpPr>
          <p:nvPr/>
        </p:nvSpPr>
        <p:spPr bwMode="auto">
          <a:xfrm>
            <a:off x="7220962" y="3704134"/>
            <a:ext cx="612298" cy="506412"/>
          </a:xfrm>
          <a:custGeom>
            <a:avLst/>
            <a:gdLst>
              <a:gd name="T0" fmla="*/ 2147483647 w 555"/>
              <a:gd name="T1" fmla="*/ 2147483647 h 412"/>
              <a:gd name="T2" fmla="*/ 2147483647 w 555"/>
              <a:gd name="T3" fmla="*/ 2147483647 h 412"/>
              <a:gd name="T4" fmla="*/ 2147483647 w 555"/>
              <a:gd name="T5" fmla="*/ 0 h 412"/>
              <a:gd name="T6" fmla="*/ 2147483647 w 555"/>
              <a:gd name="T7" fmla="*/ 2147483647 h 412"/>
              <a:gd name="T8" fmla="*/ 2147483647 w 555"/>
              <a:gd name="T9" fmla="*/ 2147483647 h 412"/>
              <a:gd name="T10" fmla="*/ 2147483647 w 555"/>
              <a:gd name="T11" fmla="*/ 2147483647 h 412"/>
              <a:gd name="T12" fmla="*/ 2147483647 w 555"/>
              <a:gd name="T13" fmla="*/ 2147483647 h 412"/>
              <a:gd name="T14" fmla="*/ 2147483647 w 555"/>
              <a:gd name="T15" fmla="*/ 2147483647 h 412"/>
              <a:gd name="T16" fmla="*/ 2147483647 w 555"/>
              <a:gd name="T17" fmla="*/ 2147483647 h 412"/>
              <a:gd name="T18" fmla="*/ 2147483647 w 555"/>
              <a:gd name="T19" fmla="*/ 2147483647 h 412"/>
              <a:gd name="T20" fmla="*/ 2147483647 w 555"/>
              <a:gd name="T21" fmla="*/ 2147483647 h 412"/>
              <a:gd name="T22" fmla="*/ 2147483647 w 555"/>
              <a:gd name="T23" fmla="*/ 2147483647 h 412"/>
              <a:gd name="T24" fmla="*/ 2147483647 w 555"/>
              <a:gd name="T25" fmla="*/ 2147483647 h 412"/>
              <a:gd name="T26" fmla="*/ 2147483647 w 555"/>
              <a:gd name="T27" fmla="*/ 2147483647 h 412"/>
              <a:gd name="T28" fmla="*/ 2147483647 w 555"/>
              <a:gd name="T29" fmla="*/ 2147483647 h 412"/>
              <a:gd name="T30" fmla="*/ 2147483647 w 555"/>
              <a:gd name="T31" fmla="*/ 2147483647 h 412"/>
              <a:gd name="T32" fmla="*/ 2147483647 w 555"/>
              <a:gd name="T33" fmla="*/ 2147483647 h 412"/>
              <a:gd name="T34" fmla="*/ 0 w 555"/>
              <a:gd name="T35" fmla="*/ 2147483647 h 412"/>
              <a:gd name="T36" fmla="*/ 2147483647 w 555"/>
              <a:gd name="T37" fmla="*/ 2147483647 h 412"/>
              <a:gd name="T38" fmla="*/ 2147483647 w 555"/>
              <a:gd name="T39" fmla="*/ 2147483647 h 4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55"/>
              <a:gd name="T61" fmla="*/ 0 h 412"/>
              <a:gd name="T62" fmla="*/ 555 w 555"/>
              <a:gd name="T63" fmla="*/ 412 h 41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55" h="412">
                <a:moveTo>
                  <a:pt x="23" y="53"/>
                </a:moveTo>
                <a:lnTo>
                  <a:pt x="103" y="15"/>
                </a:lnTo>
                <a:lnTo>
                  <a:pt x="251" y="0"/>
                </a:lnTo>
                <a:lnTo>
                  <a:pt x="312" y="38"/>
                </a:lnTo>
                <a:lnTo>
                  <a:pt x="409" y="24"/>
                </a:lnTo>
                <a:lnTo>
                  <a:pt x="555" y="127"/>
                </a:lnTo>
                <a:lnTo>
                  <a:pt x="490" y="205"/>
                </a:lnTo>
                <a:lnTo>
                  <a:pt x="494" y="239"/>
                </a:lnTo>
                <a:lnTo>
                  <a:pt x="382" y="340"/>
                </a:lnTo>
                <a:lnTo>
                  <a:pt x="365" y="344"/>
                </a:lnTo>
                <a:lnTo>
                  <a:pt x="355" y="374"/>
                </a:lnTo>
                <a:lnTo>
                  <a:pt x="333" y="357"/>
                </a:lnTo>
                <a:lnTo>
                  <a:pt x="354" y="384"/>
                </a:lnTo>
                <a:lnTo>
                  <a:pt x="333" y="412"/>
                </a:lnTo>
                <a:lnTo>
                  <a:pt x="312" y="408"/>
                </a:lnTo>
                <a:lnTo>
                  <a:pt x="236" y="291"/>
                </a:lnTo>
                <a:lnTo>
                  <a:pt x="72" y="142"/>
                </a:lnTo>
                <a:lnTo>
                  <a:pt x="0" y="97"/>
                </a:lnTo>
                <a:lnTo>
                  <a:pt x="23" y="53"/>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14378" name="Freeform 50"/>
          <p:cNvSpPr>
            <a:spLocks/>
          </p:cNvSpPr>
          <p:nvPr/>
        </p:nvSpPr>
        <p:spPr bwMode="auto">
          <a:xfrm>
            <a:off x="7987642" y="2816721"/>
            <a:ext cx="126908" cy="222250"/>
          </a:xfrm>
          <a:custGeom>
            <a:avLst/>
            <a:gdLst>
              <a:gd name="T0" fmla="*/ 0 w 116"/>
              <a:gd name="T1" fmla="*/ 2147483647 h 182"/>
              <a:gd name="T2" fmla="*/ 2147483647 w 116"/>
              <a:gd name="T3" fmla="*/ 0 h 182"/>
              <a:gd name="T4" fmla="*/ 2147483647 w 116"/>
              <a:gd name="T5" fmla="*/ 0 h 182"/>
              <a:gd name="T6" fmla="*/ 2147483647 w 116"/>
              <a:gd name="T7" fmla="*/ 2147483647 h 182"/>
              <a:gd name="T8" fmla="*/ 2147483647 w 116"/>
              <a:gd name="T9" fmla="*/ 2147483647 h 182"/>
              <a:gd name="T10" fmla="*/ 2147483647 w 116"/>
              <a:gd name="T11" fmla="*/ 2147483647 h 182"/>
              <a:gd name="T12" fmla="*/ 2147483647 w 116"/>
              <a:gd name="T13" fmla="*/ 2147483647 h 182"/>
              <a:gd name="T14" fmla="*/ 2147483647 w 116"/>
              <a:gd name="T15" fmla="*/ 2147483647 h 182"/>
              <a:gd name="T16" fmla="*/ 2147483647 w 116"/>
              <a:gd name="T17" fmla="*/ 2147483647 h 182"/>
              <a:gd name="T18" fmla="*/ 2147483647 w 116"/>
              <a:gd name="T19" fmla="*/ 2147483647 h 182"/>
              <a:gd name="T20" fmla="*/ 2147483647 w 116"/>
              <a:gd name="T21" fmla="*/ 2147483647 h 182"/>
              <a:gd name="T22" fmla="*/ 2147483647 w 116"/>
              <a:gd name="T23" fmla="*/ 2147483647 h 182"/>
              <a:gd name="T24" fmla="*/ 2147483647 w 116"/>
              <a:gd name="T25" fmla="*/ 2147483647 h 182"/>
              <a:gd name="T26" fmla="*/ 2147483647 w 116"/>
              <a:gd name="T27" fmla="*/ 2147483647 h 182"/>
              <a:gd name="T28" fmla="*/ 2147483647 w 116"/>
              <a:gd name="T29" fmla="*/ 2147483647 h 182"/>
              <a:gd name="T30" fmla="*/ 0 w 116"/>
              <a:gd name="T31" fmla="*/ 2147483647 h 182"/>
              <a:gd name="T32" fmla="*/ 0 w 116"/>
              <a:gd name="T33" fmla="*/ 2147483647 h 18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16"/>
              <a:gd name="T52" fmla="*/ 0 h 182"/>
              <a:gd name="T53" fmla="*/ 116 w 116"/>
              <a:gd name="T54" fmla="*/ 182 h 18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16" h="182">
                <a:moveTo>
                  <a:pt x="0" y="17"/>
                </a:moveTo>
                <a:lnTo>
                  <a:pt x="15" y="0"/>
                </a:lnTo>
                <a:lnTo>
                  <a:pt x="38" y="0"/>
                </a:lnTo>
                <a:lnTo>
                  <a:pt x="30" y="17"/>
                </a:lnTo>
                <a:lnTo>
                  <a:pt x="24" y="24"/>
                </a:lnTo>
                <a:lnTo>
                  <a:pt x="28" y="45"/>
                </a:lnTo>
                <a:lnTo>
                  <a:pt x="57" y="74"/>
                </a:lnTo>
                <a:lnTo>
                  <a:pt x="61" y="95"/>
                </a:lnTo>
                <a:lnTo>
                  <a:pt x="83" y="121"/>
                </a:lnTo>
                <a:lnTo>
                  <a:pt x="102" y="127"/>
                </a:lnTo>
                <a:lnTo>
                  <a:pt x="110" y="144"/>
                </a:lnTo>
                <a:lnTo>
                  <a:pt x="95" y="157"/>
                </a:lnTo>
                <a:lnTo>
                  <a:pt x="110" y="155"/>
                </a:lnTo>
                <a:lnTo>
                  <a:pt x="116" y="169"/>
                </a:lnTo>
                <a:lnTo>
                  <a:pt x="45" y="182"/>
                </a:lnTo>
                <a:lnTo>
                  <a:pt x="0" y="17"/>
                </a:lnTo>
                <a:close/>
              </a:path>
            </a:pathLst>
          </a:custGeom>
          <a:solidFill>
            <a:schemeClr val="accent1"/>
          </a:solidFill>
          <a:ln w="12700">
            <a:solidFill>
              <a:schemeClr val="tx1"/>
            </a:solidFill>
            <a:round/>
            <a:headEnd/>
            <a:tailEnd/>
          </a:ln>
        </p:spPr>
        <p:txBody>
          <a:bodyPr/>
          <a:lstStyle/>
          <a:p>
            <a:endParaRPr lang="en-US" sz="1000" dirty="0">
              <a:cs typeface="Arial" panose="020B0604020202020204" pitchFamily="34" charset="0"/>
            </a:endParaRPr>
          </a:p>
        </p:txBody>
      </p:sp>
      <p:sp>
        <p:nvSpPr>
          <p:cNvPr id="14379" name="Freeform 51"/>
          <p:cNvSpPr>
            <a:spLocks/>
          </p:cNvSpPr>
          <p:nvPr/>
        </p:nvSpPr>
        <p:spPr bwMode="auto">
          <a:xfrm>
            <a:off x="7397586" y="2456359"/>
            <a:ext cx="696031" cy="490537"/>
          </a:xfrm>
          <a:custGeom>
            <a:avLst/>
            <a:gdLst>
              <a:gd name="T0" fmla="*/ 2147483647 w 633"/>
              <a:gd name="T1" fmla="*/ 2147483647 h 397"/>
              <a:gd name="T2" fmla="*/ 2147483647 w 633"/>
              <a:gd name="T3" fmla="*/ 2147483647 h 397"/>
              <a:gd name="T4" fmla="*/ 2147483647 w 633"/>
              <a:gd name="T5" fmla="*/ 2147483647 h 397"/>
              <a:gd name="T6" fmla="*/ 2147483647 w 633"/>
              <a:gd name="T7" fmla="*/ 2147483647 h 397"/>
              <a:gd name="T8" fmla="*/ 2147483647 w 633"/>
              <a:gd name="T9" fmla="*/ 2147483647 h 397"/>
              <a:gd name="T10" fmla="*/ 2147483647 w 633"/>
              <a:gd name="T11" fmla="*/ 2147483647 h 397"/>
              <a:gd name="T12" fmla="*/ 2147483647 w 633"/>
              <a:gd name="T13" fmla="*/ 2147483647 h 397"/>
              <a:gd name="T14" fmla="*/ 2147483647 w 633"/>
              <a:gd name="T15" fmla="*/ 2147483647 h 397"/>
              <a:gd name="T16" fmla="*/ 2147483647 w 633"/>
              <a:gd name="T17" fmla="*/ 2147483647 h 397"/>
              <a:gd name="T18" fmla="*/ 2147483647 w 633"/>
              <a:gd name="T19" fmla="*/ 2147483647 h 397"/>
              <a:gd name="T20" fmla="*/ 2147483647 w 633"/>
              <a:gd name="T21" fmla="*/ 2147483647 h 397"/>
              <a:gd name="T22" fmla="*/ 2147483647 w 633"/>
              <a:gd name="T23" fmla="*/ 0 h 397"/>
              <a:gd name="T24" fmla="*/ 2147483647 w 633"/>
              <a:gd name="T25" fmla="*/ 2147483647 h 397"/>
              <a:gd name="T26" fmla="*/ 2147483647 w 633"/>
              <a:gd name="T27" fmla="*/ 2147483647 h 397"/>
              <a:gd name="T28" fmla="*/ 0 w 633"/>
              <a:gd name="T29" fmla="*/ 2147483647 h 397"/>
              <a:gd name="T30" fmla="*/ 2147483647 w 633"/>
              <a:gd name="T31" fmla="*/ 2147483647 h 397"/>
              <a:gd name="T32" fmla="*/ 2147483647 w 633"/>
              <a:gd name="T33" fmla="*/ 2147483647 h 39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33"/>
              <a:gd name="T52" fmla="*/ 0 h 397"/>
              <a:gd name="T53" fmla="*/ 633 w 633"/>
              <a:gd name="T54" fmla="*/ 397 h 39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33" h="397">
                <a:moveTo>
                  <a:pt x="49" y="397"/>
                </a:moveTo>
                <a:lnTo>
                  <a:pt x="154" y="378"/>
                </a:lnTo>
                <a:lnTo>
                  <a:pt x="536" y="308"/>
                </a:lnTo>
                <a:lnTo>
                  <a:pt x="551" y="291"/>
                </a:lnTo>
                <a:lnTo>
                  <a:pt x="574" y="291"/>
                </a:lnTo>
                <a:lnTo>
                  <a:pt x="598" y="273"/>
                </a:lnTo>
                <a:lnTo>
                  <a:pt x="633" y="228"/>
                </a:lnTo>
                <a:lnTo>
                  <a:pt x="572" y="178"/>
                </a:lnTo>
                <a:lnTo>
                  <a:pt x="570" y="133"/>
                </a:lnTo>
                <a:lnTo>
                  <a:pt x="598" y="68"/>
                </a:lnTo>
                <a:lnTo>
                  <a:pt x="557" y="45"/>
                </a:lnTo>
                <a:lnTo>
                  <a:pt x="511" y="0"/>
                </a:lnTo>
                <a:lnTo>
                  <a:pt x="89" y="78"/>
                </a:lnTo>
                <a:lnTo>
                  <a:pt x="68" y="45"/>
                </a:lnTo>
                <a:lnTo>
                  <a:pt x="0" y="97"/>
                </a:lnTo>
                <a:lnTo>
                  <a:pt x="49" y="397"/>
                </a:lnTo>
                <a:close/>
              </a:path>
            </a:pathLst>
          </a:custGeom>
          <a:solidFill>
            <a:schemeClr val="accent4"/>
          </a:solidFill>
          <a:ln w="12700">
            <a:solidFill>
              <a:schemeClr val="tx1"/>
            </a:solidFill>
            <a:round/>
            <a:headEnd/>
            <a:tailEnd/>
          </a:ln>
        </p:spPr>
        <p:txBody>
          <a:bodyPr/>
          <a:lstStyle/>
          <a:p>
            <a:endParaRPr lang="en-US" sz="1000" dirty="0">
              <a:cs typeface="Arial" panose="020B0604020202020204" pitchFamily="34" charset="0"/>
            </a:endParaRPr>
          </a:p>
        </p:txBody>
      </p:sp>
      <p:sp>
        <p:nvSpPr>
          <p:cNvPr id="14380" name="Freeform 52"/>
          <p:cNvSpPr>
            <a:spLocks/>
          </p:cNvSpPr>
          <p:nvPr/>
        </p:nvSpPr>
        <p:spPr bwMode="auto">
          <a:xfrm>
            <a:off x="8020351" y="2542084"/>
            <a:ext cx="151766" cy="400050"/>
          </a:xfrm>
          <a:custGeom>
            <a:avLst/>
            <a:gdLst>
              <a:gd name="T0" fmla="*/ 2147483647 w 137"/>
              <a:gd name="T1" fmla="*/ 2147483647 h 325"/>
              <a:gd name="T2" fmla="*/ 2147483647 w 137"/>
              <a:gd name="T3" fmla="*/ 2147483647 h 325"/>
              <a:gd name="T4" fmla="*/ 2147483647 w 137"/>
              <a:gd name="T5" fmla="*/ 2147483647 h 325"/>
              <a:gd name="T6" fmla="*/ 2147483647 w 137"/>
              <a:gd name="T7" fmla="*/ 2147483647 h 325"/>
              <a:gd name="T8" fmla="*/ 2147483647 w 137"/>
              <a:gd name="T9" fmla="*/ 2147483647 h 325"/>
              <a:gd name="T10" fmla="*/ 2147483647 w 137"/>
              <a:gd name="T11" fmla="*/ 0 h 325"/>
              <a:gd name="T12" fmla="*/ 2147483647 w 137"/>
              <a:gd name="T13" fmla="*/ 2147483647 h 325"/>
              <a:gd name="T14" fmla="*/ 2147483647 w 137"/>
              <a:gd name="T15" fmla="*/ 2147483647 h 325"/>
              <a:gd name="T16" fmla="*/ 2147483647 w 137"/>
              <a:gd name="T17" fmla="*/ 2147483647 h 325"/>
              <a:gd name="T18" fmla="*/ 2147483647 w 137"/>
              <a:gd name="T19" fmla="*/ 2147483647 h 325"/>
              <a:gd name="T20" fmla="*/ 2147483647 w 137"/>
              <a:gd name="T21" fmla="*/ 2147483647 h 325"/>
              <a:gd name="T22" fmla="*/ 2147483647 w 137"/>
              <a:gd name="T23" fmla="*/ 2147483647 h 325"/>
              <a:gd name="T24" fmla="*/ 2147483647 w 137"/>
              <a:gd name="T25" fmla="*/ 2147483647 h 325"/>
              <a:gd name="T26" fmla="*/ 2147483647 w 137"/>
              <a:gd name="T27" fmla="*/ 2147483647 h 325"/>
              <a:gd name="T28" fmla="*/ 2147483647 w 137"/>
              <a:gd name="T29" fmla="*/ 2147483647 h 325"/>
              <a:gd name="T30" fmla="*/ 2147483647 w 137"/>
              <a:gd name="T31" fmla="*/ 2147483647 h 325"/>
              <a:gd name="T32" fmla="*/ 2147483647 w 137"/>
              <a:gd name="T33" fmla="*/ 2147483647 h 325"/>
              <a:gd name="T34" fmla="*/ 2147483647 w 137"/>
              <a:gd name="T35" fmla="*/ 2147483647 h 325"/>
              <a:gd name="T36" fmla="*/ 2147483647 w 137"/>
              <a:gd name="T37" fmla="*/ 2147483647 h 325"/>
              <a:gd name="T38" fmla="*/ 2147483647 w 137"/>
              <a:gd name="T39" fmla="*/ 2147483647 h 325"/>
              <a:gd name="T40" fmla="*/ 2147483647 w 137"/>
              <a:gd name="T41" fmla="*/ 2147483647 h 325"/>
              <a:gd name="T42" fmla="*/ 2147483647 w 137"/>
              <a:gd name="T43" fmla="*/ 2147483647 h 325"/>
              <a:gd name="T44" fmla="*/ 2147483647 w 137"/>
              <a:gd name="T45" fmla="*/ 2147483647 h 325"/>
              <a:gd name="T46" fmla="*/ 2147483647 w 137"/>
              <a:gd name="T47" fmla="*/ 2147483647 h 325"/>
              <a:gd name="T48" fmla="*/ 0 w 137"/>
              <a:gd name="T49" fmla="*/ 2147483647 h 325"/>
              <a:gd name="T50" fmla="*/ 2147483647 w 137"/>
              <a:gd name="T51" fmla="*/ 2147483647 h 325"/>
              <a:gd name="T52" fmla="*/ 2147483647 w 137"/>
              <a:gd name="T53" fmla="*/ 2147483647 h 32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7"/>
              <a:gd name="T82" fmla="*/ 0 h 325"/>
              <a:gd name="T83" fmla="*/ 137 w 137"/>
              <a:gd name="T84" fmla="*/ 325 h 32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7" h="325">
                <a:moveTo>
                  <a:pt x="8" y="223"/>
                </a:moveTo>
                <a:lnTo>
                  <a:pt x="32" y="205"/>
                </a:lnTo>
                <a:lnTo>
                  <a:pt x="67" y="160"/>
                </a:lnTo>
                <a:lnTo>
                  <a:pt x="6" y="110"/>
                </a:lnTo>
                <a:lnTo>
                  <a:pt x="4" y="65"/>
                </a:lnTo>
                <a:lnTo>
                  <a:pt x="32" y="0"/>
                </a:lnTo>
                <a:lnTo>
                  <a:pt x="126" y="31"/>
                </a:lnTo>
                <a:lnTo>
                  <a:pt x="126" y="44"/>
                </a:lnTo>
                <a:lnTo>
                  <a:pt x="116" y="80"/>
                </a:lnTo>
                <a:lnTo>
                  <a:pt x="107" y="88"/>
                </a:lnTo>
                <a:lnTo>
                  <a:pt x="103" y="107"/>
                </a:lnTo>
                <a:lnTo>
                  <a:pt x="114" y="112"/>
                </a:lnTo>
                <a:lnTo>
                  <a:pt x="137" y="107"/>
                </a:lnTo>
                <a:lnTo>
                  <a:pt x="137" y="162"/>
                </a:lnTo>
                <a:lnTo>
                  <a:pt x="137" y="196"/>
                </a:lnTo>
                <a:lnTo>
                  <a:pt x="137" y="215"/>
                </a:lnTo>
                <a:lnTo>
                  <a:pt x="129" y="232"/>
                </a:lnTo>
                <a:lnTo>
                  <a:pt x="120" y="232"/>
                </a:lnTo>
                <a:lnTo>
                  <a:pt x="124" y="249"/>
                </a:lnTo>
                <a:lnTo>
                  <a:pt x="90" y="325"/>
                </a:lnTo>
                <a:lnTo>
                  <a:pt x="80" y="325"/>
                </a:lnTo>
                <a:lnTo>
                  <a:pt x="78" y="297"/>
                </a:lnTo>
                <a:lnTo>
                  <a:pt x="53" y="297"/>
                </a:lnTo>
                <a:lnTo>
                  <a:pt x="6" y="266"/>
                </a:lnTo>
                <a:lnTo>
                  <a:pt x="0" y="240"/>
                </a:lnTo>
                <a:lnTo>
                  <a:pt x="8" y="223"/>
                </a:lnTo>
                <a:close/>
              </a:path>
            </a:pathLst>
          </a:custGeom>
          <a:solidFill>
            <a:schemeClr val="accent1"/>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381" name="Freeform 53"/>
          <p:cNvSpPr>
            <a:spLocks/>
          </p:cNvSpPr>
          <p:nvPr/>
        </p:nvSpPr>
        <p:spPr bwMode="auto">
          <a:xfrm>
            <a:off x="8131559" y="2638921"/>
            <a:ext cx="22242" cy="34925"/>
          </a:xfrm>
          <a:custGeom>
            <a:avLst/>
            <a:gdLst>
              <a:gd name="T0" fmla="*/ 0 w 19"/>
              <a:gd name="T1" fmla="*/ 2147483647 h 27"/>
              <a:gd name="T2" fmla="*/ 2147483647 w 19"/>
              <a:gd name="T3" fmla="*/ 2147483647 h 27"/>
              <a:gd name="T4" fmla="*/ 2147483647 w 19"/>
              <a:gd name="T5" fmla="*/ 0 h 27"/>
              <a:gd name="T6" fmla="*/ 2147483647 w 19"/>
              <a:gd name="T7" fmla="*/ 2147483647 h 27"/>
              <a:gd name="T8" fmla="*/ 0 w 19"/>
              <a:gd name="T9" fmla="*/ 2147483647 h 27"/>
              <a:gd name="T10" fmla="*/ 0 w 19"/>
              <a:gd name="T11" fmla="*/ 2147483647 h 27"/>
              <a:gd name="T12" fmla="*/ 0 w 19"/>
              <a:gd name="T13" fmla="*/ 2147483647 h 27"/>
              <a:gd name="T14" fmla="*/ 0 60000 65536"/>
              <a:gd name="T15" fmla="*/ 0 60000 65536"/>
              <a:gd name="T16" fmla="*/ 0 60000 65536"/>
              <a:gd name="T17" fmla="*/ 0 60000 65536"/>
              <a:gd name="T18" fmla="*/ 0 60000 65536"/>
              <a:gd name="T19" fmla="*/ 0 60000 65536"/>
              <a:gd name="T20" fmla="*/ 0 60000 65536"/>
              <a:gd name="T21" fmla="*/ 0 w 19"/>
              <a:gd name="T22" fmla="*/ 0 h 27"/>
              <a:gd name="T23" fmla="*/ 19 w 19"/>
              <a:gd name="T24" fmla="*/ 27 h 2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 h="27">
                <a:moveTo>
                  <a:pt x="0" y="27"/>
                </a:moveTo>
                <a:lnTo>
                  <a:pt x="4" y="8"/>
                </a:lnTo>
                <a:lnTo>
                  <a:pt x="13" y="0"/>
                </a:lnTo>
                <a:lnTo>
                  <a:pt x="19" y="6"/>
                </a:lnTo>
                <a:lnTo>
                  <a:pt x="0" y="27"/>
                </a:lnTo>
                <a:close/>
              </a:path>
            </a:pathLst>
          </a:custGeom>
          <a:no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grpSp>
        <p:nvGrpSpPr>
          <p:cNvPr id="14382" name="Group 54"/>
          <p:cNvGrpSpPr>
            <a:grpSpLocks/>
          </p:cNvGrpSpPr>
          <p:nvPr/>
        </p:nvGrpSpPr>
        <p:grpSpPr bwMode="auto">
          <a:xfrm>
            <a:off x="7472161" y="1918198"/>
            <a:ext cx="906672" cy="733426"/>
            <a:chOff x="4356" y="1112"/>
            <a:chExt cx="693" cy="462"/>
          </a:xfrm>
          <a:solidFill>
            <a:schemeClr val="accent3">
              <a:lumMod val="40000"/>
              <a:lumOff val="60000"/>
            </a:schemeClr>
          </a:solidFill>
        </p:grpSpPr>
        <p:sp>
          <p:nvSpPr>
            <p:cNvPr id="14475" name="Freeform 55"/>
            <p:cNvSpPr>
              <a:spLocks/>
            </p:cNvSpPr>
            <p:nvPr/>
          </p:nvSpPr>
          <p:spPr bwMode="auto">
            <a:xfrm>
              <a:off x="4356" y="1112"/>
              <a:ext cx="545" cy="437"/>
            </a:xfrm>
            <a:custGeom>
              <a:avLst/>
              <a:gdLst>
                <a:gd name="T0" fmla="*/ 7 w 648"/>
                <a:gd name="T1" fmla="*/ 87 h 564"/>
                <a:gd name="T2" fmla="*/ 132 w 648"/>
                <a:gd name="T3" fmla="*/ 74 h 564"/>
                <a:gd name="T4" fmla="*/ 146 w 648"/>
                <a:gd name="T5" fmla="*/ 81 h 564"/>
                <a:gd name="T6" fmla="*/ 158 w 648"/>
                <a:gd name="T7" fmla="*/ 85 h 564"/>
                <a:gd name="T8" fmla="*/ 186 w 648"/>
                <a:gd name="T9" fmla="*/ 90 h 564"/>
                <a:gd name="T10" fmla="*/ 188 w 648"/>
                <a:gd name="T11" fmla="*/ 95 h 564"/>
                <a:gd name="T12" fmla="*/ 193 w 648"/>
                <a:gd name="T13" fmla="*/ 89 h 564"/>
                <a:gd name="T14" fmla="*/ 193 w 648"/>
                <a:gd name="T15" fmla="*/ 81 h 564"/>
                <a:gd name="T16" fmla="*/ 188 w 648"/>
                <a:gd name="T17" fmla="*/ 65 h 564"/>
                <a:gd name="T18" fmla="*/ 188 w 648"/>
                <a:gd name="T19" fmla="*/ 50 h 564"/>
                <a:gd name="T20" fmla="*/ 175 w 648"/>
                <a:gd name="T21" fmla="*/ 26 h 564"/>
                <a:gd name="T22" fmla="*/ 172 w 648"/>
                <a:gd name="T23" fmla="*/ 16 h 564"/>
                <a:gd name="T24" fmla="*/ 163 w 648"/>
                <a:gd name="T25" fmla="*/ 0 h 564"/>
                <a:gd name="T26" fmla="*/ 123 w 648"/>
                <a:gd name="T27" fmla="*/ 5 h 564"/>
                <a:gd name="T28" fmla="*/ 100 w 648"/>
                <a:gd name="T29" fmla="*/ 19 h 564"/>
                <a:gd name="T30" fmla="*/ 99 w 648"/>
                <a:gd name="T31" fmla="*/ 22 h 564"/>
                <a:gd name="T32" fmla="*/ 87 w 648"/>
                <a:gd name="T33" fmla="*/ 30 h 564"/>
                <a:gd name="T34" fmla="*/ 89 w 648"/>
                <a:gd name="T35" fmla="*/ 33 h 564"/>
                <a:gd name="T36" fmla="*/ 92 w 648"/>
                <a:gd name="T37" fmla="*/ 36 h 564"/>
                <a:gd name="T38" fmla="*/ 90 w 648"/>
                <a:gd name="T39" fmla="*/ 36 h 564"/>
                <a:gd name="T40" fmla="*/ 94 w 648"/>
                <a:gd name="T41" fmla="*/ 39 h 564"/>
                <a:gd name="T42" fmla="*/ 95 w 648"/>
                <a:gd name="T43" fmla="*/ 42 h 564"/>
                <a:gd name="T44" fmla="*/ 82 w 648"/>
                <a:gd name="T45" fmla="*/ 49 h 564"/>
                <a:gd name="T46" fmla="*/ 64 w 648"/>
                <a:gd name="T47" fmla="*/ 52 h 564"/>
                <a:gd name="T48" fmla="*/ 59 w 648"/>
                <a:gd name="T49" fmla="*/ 53 h 564"/>
                <a:gd name="T50" fmla="*/ 51 w 648"/>
                <a:gd name="T51" fmla="*/ 52 h 564"/>
                <a:gd name="T52" fmla="*/ 31 w 648"/>
                <a:gd name="T53" fmla="*/ 53 h 564"/>
                <a:gd name="T54" fmla="*/ 15 w 648"/>
                <a:gd name="T55" fmla="*/ 57 h 564"/>
                <a:gd name="T56" fmla="*/ 15 w 648"/>
                <a:gd name="T57" fmla="*/ 61 h 564"/>
                <a:gd name="T58" fmla="*/ 19 w 648"/>
                <a:gd name="T59" fmla="*/ 64 h 564"/>
                <a:gd name="T60" fmla="*/ 20 w 648"/>
                <a:gd name="T61" fmla="*/ 64 h 564"/>
                <a:gd name="T62" fmla="*/ 24 w 648"/>
                <a:gd name="T63" fmla="*/ 68 h 564"/>
                <a:gd name="T64" fmla="*/ 20 w 648"/>
                <a:gd name="T65" fmla="*/ 69 h 564"/>
                <a:gd name="T66" fmla="*/ 17 w 648"/>
                <a:gd name="T67" fmla="*/ 73 h 564"/>
                <a:gd name="T68" fmla="*/ 0 w 648"/>
                <a:gd name="T69" fmla="*/ 81 h 564"/>
                <a:gd name="T70" fmla="*/ 7 w 648"/>
                <a:gd name="T71" fmla="*/ 87 h 564"/>
                <a:gd name="T72" fmla="*/ 7 w 648"/>
                <a:gd name="T73" fmla="*/ 87 h 56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8"/>
                <a:gd name="T112" fmla="*/ 0 h 564"/>
                <a:gd name="T113" fmla="*/ 648 w 648"/>
                <a:gd name="T114" fmla="*/ 564 h 56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8" h="564">
                  <a:moveTo>
                    <a:pt x="21" y="517"/>
                  </a:moveTo>
                  <a:lnTo>
                    <a:pt x="443" y="439"/>
                  </a:lnTo>
                  <a:lnTo>
                    <a:pt x="489" y="484"/>
                  </a:lnTo>
                  <a:lnTo>
                    <a:pt x="530" y="507"/>
                  </a:lnTo>
                  <a:lnTo>
                    <a:pt x="624" y="538"/>
                  </a:lnTo>
                  <a:lnTo>
                    <a:pt x="631" y="564"/>
                  </a:lnTo>
                  <a:lnTo>
                    <a:pt x="646" y="530"/>
                  </a:lnTo>
                  <a:lnTo>
                    <a:pt x="648" y="481"/>
                  </a:lnTo>
                  <a:lnTo>
                    <a:pt x="631" y="391"/>
                  </a:lnTo>
                  <a:lnTo>
                    <a:pt x="629" y="296"/>
                  </a:lnTo>
                  <a:lnTo>
                    <a:pt x="586" y="157"/>
                  </a:lnTo>
                  <a:lnTo>
                    <a:pt x="578" y="97"/>
                  </a:lnTo>
                  <a:lnTo>
                    <a:pt x="549" y="0"/>
                  </a:lnTo>
                  <a:lnTo>
                    <a:pt x="413" y="30"/>
                  </a:lnTo>
                  <a:lnTo>
                    <a:pt x="337" y="112"/>
                  </a:lnTo>
                  <a:lnTo>
                    <a:pt x="333" y="133"/>
                  </a:lnTo>
                  <a:lnTo>
                    <a:pt x="289" y="180"/>
                  </a:lnTo>
                  <a:lnTo>
                    <a:pt x="300" y="197"/>
                  </a:lnTo>
                  <a:lnTo>
                    <a:pt x="308" y="211"/>
                  </a:lnTo>
                  <a:lnTo>
                    <a:pt x="302" y="214"/>
                  </a:lnTo>
                  <a:lnTo>
                    <a:pt x="316" y="233"/>
                  </a:lnTo>
                  <a:lnTo>
                    <a:pt x="318" y="251"/>
                  </a:lnTo>
                  <a:lnTo>
                    <a:pt x="276" y="289"/>
                  </a:lnTo>
                  <a:lnTo>
                    <a:pt x="213" y="308"/>
                  </a:lnTo>
                  <a:lnTo>
                    <a:pt x="198" y="319"/>
                  </a:lnTo>
                  <a:lnTo>
                    <a:pt x="173" y="309"/>
                  </a:lnTo>
                  <a:lnTo>
                    <a:pt x="105" y="317"/>
                  </a:lnTo>
                  <a:lnTo>
                    <a:pt x="51" y="338"/>
                  </a:lnTo>
                  <a:lnTo>
                    <a:pt x="51" y="363"/>
                  </a:lnTo>
                  <a:lnTo>
                    <a:pt x="63" y="382"/>
                  </a:lnTo>
                  <a:lnTo>
                    <a:pt x="70" y="380"/>
                  </a:lnTo>
                  <a:lnTo>
                    <a:pt x="78" y="403"/>
                  </a:lnTo>
                  <a:lnTo>
                    <a:pt x="65" y="412"/>
                  </a:lnTo>
                  <a:lnTo>
                    <a:pt x="57" y="431"/>
                  </a:lnTo>
                  <a:lnTo>
                    <a:pt x="0" y="484"/>
                  </a:lnTo>
                  <a:lnTo>
                    <a:pt x="21" y="517"/>
                  </a:lnTo>
                  <a:close/>
                </a:path>
              </a:pathLst>
            </a:custGeom>
            <a:grpFill/>
            <a:ln w="12700">
              <a:solidFill>
                <a:schemeClr val="tx1"/>
              </a:solidFill>
              <a:round/>
              <a:headEnd/>
              <a:tailEnd/>
            </a:ln>
          </p:spPr>
          <p:txBody>
            <a:bodyPr/>
            <a:lstStyle/>
            <a:p>
              <a:endParaRPr lang="en-US" sz="1000" dirty="0">
                <a:cs typeface="Arial" panose="020B0604020202020204" pitchFamily="34" charset="0"/>
              </a:endParaRPr>
            </a:p>
          </p:txBody>
        </p:sp>
        <p:sp>
          <p:nvSpPr>
            <p:cNvPr id="14476" name="Freeform 56"/>
            <p:cNvSpPr>
              <a:spLocks/>
            </p:cNvSpPr>
            <p:nvPr/>
          </p:nvSpPr>
          <p:spPr bwMode="auto">
            <a:xfrm>
              <a:off x="4879" y="1484"/>
              <a:ext cx="170" cy="90"/>
            </a:xfrm>
            <a:custGeom>
              <a:avLst/>
              <a:gdLst>
                <a:gd name="T0" fmla="*/ 5 w 201"/>
                <a:gd name="T1" fmla="*/ 21 h 115"/>
                <a:gd name="T2" fmla="*/ 26 w 201"/>
                <a:gd name="T3" fmla="*/ 13 h 115"/>
                <a:gd name="T4" fmla="*/ 41 w 201"/>
                <a:gd name="T5" fmla="*/ 10 h 115"/>
                <a:gd name="T6" fmla="*/ 25 w 201"/>
                <a:gd name="T7" fmla="*/ 16 h 115"/>
                <a:gd name="T8" fmla="*/ 27 w 201"/>
                <a:gd name="T9" fmla="*/ 16 h 115"/>
                <a:gd name="T10" fmla="*/ 51 w 201"/>
                <a:gd name="T11" fmla="*/ 7 h 115"/>
                <a:gd name="T12" fmla="*/ 63 w 201"/>
                <a:gd name="T13" fmla="*/ 2 h 115"/>
                <a:gd name="T14" fmla="*/ 61 w 201"/>
                <a:gd name="T15" fmla="*/ 0 h 115"/>
                <a:gd name="T16" fmla="*/ 51 w 201"/>
                <a:gd name="T17" fmla="*/ 3 h 115"/>
                <a:gd name="T18" fmla="*/ 49 w 201"/>
                <a:gd name="T19" fmla="*/ 3 h 115"/>
                <a:gd name="T20" fmla="*/ 44 w 201"/>
                <a:gd name="T21" fmla="*/ 7 h 115"/>
                <a:gd name="T22" fmla="*/ 41 w 201"/>
                <a:gd name="T23" fmla="*/ 7 h 115"/>
                <a:gd name="T24" fmla="*/ 49 w 201"/>
                <a:gd name="T25" fmla="*/ 0 h 115"/>
                <a:gd name="T26" fmla="*/ 41 w 201"/>
                <a:gd name="T27" fmla="*/ 5 h 115"/>
                <a:gd name="T28" fmla="*/ 13 w 201"/>
                <a:gd name="T29" fmla="*/ 11 h 115"/>
                <a:gd name="T30" fmla="*/ 7 w 201"/>
                <a:gd name="T31" fmla="*/ 15 h 115"/>
                <a:gd name="T32" fmla="*/ 3 w 201"/>
                <a:gd name="T33" fmla="*/ 16 h 115"/>
                <a:gd name="T34" fmla="*/ 0 w 201"/>
                <a:gd name="T35" fmla="*/ 18 h 115"/>
                <a:gd name="T36" fmla="*/ 5 w 201"/>
                <a:gd name="T37" fmla="*/ 21 h 115"/>
                <a:gd name="T38" fmla="*/ 5 w 201"/>
                <a:gd name="T39" fmla="*/ 21 h 11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01"/>
                <a:gd name="T61" fmla="*/ 0 h 115"/>
                <a:gd name="T62" fmla="*/ 201 w 201"/>
                <a:gd name="T63" fmla="*/ 115 h 11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01" h="115">
                  <a:moveTo>
                    <a:pt x="15" y="115"/>
                  </a:moveTo>
                  <a:lnTo>
                    <a:pt x="85" y="76"/>
                  </a:lnTo>
                  <a:lnTo>
                    <a:pt x="133" y="53"/>
                  </a:lnTo>
                  <a:lnTo>
                    <a:pt x="83" y="89"/>
                  </a:lnTo>
                  <a:lnTo>
                    <a:pt x="87" y="91"/>
                  </a:lnTo>
                  <a:lnTo>
                    <a:pt x="163" y="39"/>
                  </a:lnTo>
                  <a:lnTo>
                    <a:pt x="201" y="5"/>
                  </a:lnTo>
                  <a:lnTo>
                    <a:pt x="197" y="0"/>
                  </a:lnTo>
                  <a:lnTo>
                    <a:pt x="163" y="19"/>
                  </a:lnTo>
                  <a:lnTo>
                    <a:pt x="159" y="17"/>
                  </a:lnTo>
                  <a:lnTo>
                    <a:pt x="142" y="39"/>
                  </a:lnTo>
                  <a:lnTo>
                    <a:pt x="131" y="39"/>
                  </a:lnTo>
                  <a:lnTo>
                    <a:pt x="158" y="0"/>
                  </a:lnTo>
                  <a:lnTo>
                    <a:pt x="131" y="28"/>
                  </a:lnTo>
                  <a:lnTo>
                    <a:pt x="40" y="60"/>
                  </a:lnTo>
                  <a:lnTo>
                    <a:pt x="23" y="83"/>
                  </a:lnTo>
                  <a:lnTo>
                    <a:pt x="7" y="87"/>
                  </a:lnTo>
                  <a:lnTo>
                    <a:pt x="0" y="104"/>
                  </a:lnTo>
                  <a:lnTo>
                    <a:pt x="15" y="115"/>
                  </a:lnTo>
                  <a:close/>
                </a:path>
              </a:pathLst>
            </a:custGeom>
            <a:grpFill/>
            <a:ln w="12700">
              <a:solidFill>
                <a:schemeClr val="tx1"/>
              </a:solidFill>
              <a:round/>
              <a:headEnd/>
              <a:tailEnd/>
            </a:ln>
          </p:spPr>
          <p:txBody>
            <a:bodyPr/>
            <a:lstStyle/>
            <a:p>
              <a:endParaRPr lang="en-US" sz="1000" dirty="0">
                <a:cs typeface="Arial" panose="020B0604020202020204" pitchFamily="34" charset="0"/>
              </a:endParaRPr>
            </a:p>
          </p:txBody>
        </p:sp>
      </p:grpSp>
      <p:sp>
        <p:nvSpPr>
          <p:cNvPr id="14383" name="Freeform 57"/>
          <p:cNvSpPr>
            <a:spLocks/>
          </p:cNvSpPr>
          <p:nvPr/>
        </p:nvSpPr>
        <p:spPr bwMode="auto">
          <a:xfrm>
            <a:off x="8166884" y="2356346"/>
            <a:ext cx="208024" cy="212725"/>
          </a:xfrm>
          <a:custGeom>
            <a:avLst/>
            <a:gdLst>
              <a:gd name="T0" fmla="*/ 2147483647 w 188"/>
              <a:gd name="T1" fmla="*/ 2147483647 h 175"/>
              <a:gd name="T2" fmla="*/ 2147483647 w 188"/>
              <a:gd name="T3" fmla="*/ 2147483647 h 175"/>
              <a:gd name="T4" fmla="*/ 2147483647 w 188"/>
              <a:gd name="T5" fmla="*/ 2147483647 h 175"/>
              <a:gd name="T6" fmla="*/ 2147483647 w 188"/>
              <a:gd name="T7" fmla="*/ 2147483647 h 175"/>
              <a:gd name="T8" fmla="*/ 2147483647 w 188"/>
              <a:gd name="T9" fmla="*/ 2147483647 h 175"/>
              <a:gd name="T10" fmla="*/ 2147483647 w 188"/>
              <a:gd name="T11" fmla="*/ 2147483647 h 175"/>
              <a:gd name="T12" fmla="*/ 2147483647 w 188"/>
              <a:gd name="T13" fmla="*/ 2147483647 h 175"/>
              <a:gd name="T14" fmla="*/ 2147483647 w 188"/>
              <a:gd name="T15" fmla="*/ 2147483647 h 175"/>
              <a:gd name="T16" fmla="*/ 2147483647 w 188"/>
              <a:gd name="T17" fmla="*/ 2147483647 h 175"/>
              <a:gd name="T18" fmla="*/ 2147483647 w 188"/>
              <a:gd name="T19" fmla="*/ 2147483647 h 175"/>
              <a:gd name="T20" fmla="*/ 2147483647 w 188"/>
              <a:gd name="T21" fmla="*/ 2147483647 h 175"/>
              <a:gd name="T22" fmla="*/ 2147483647 w 188"/>
              <a:gd name="T23" fmla="*/ 2147483647 h 175"/>
              <a:gd name="T24" fmla="*/ 2147483647 w 188"/>
              <a:gd name="T25" fmla="*/ 0 h 175"/>
              <a:gd name="T26" fmla="*/ 0 w 188"/>
              <a:gd name="T27" fmla="*/ 2147483647 h 175"/>
              <a:gd name="T28" fmla="*/ 2147483647 w 188"/>
              <a:gd name="T29" fmla="*/ 2147483647 h 175"/>
              <a:gd name="T30" fmla="*/ 2147483647 w 188"/>
              <a:gd name="T31" fmla="*/ 2147483647 h 17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8"/>
              <a:gd name="T49" fmla="*/ 0 h 175"/>
              <a:gd name="T50" fmla="*/ 188 w 188"/>
              <a:gd name="T51" fmla="*/ 175 h 17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8" h="175">
                <a:moveTo>
                  <a:pt x="17" y="126"/>
                </a:moveTo>
                <a:lnTo>
                  <a:pt x="15" y="175"/>
                </a:lnTo>
                <a:lnTo>
                  <a:pt x="31" y="171"/>
                </a:lnTo>
                <a:lnTo>
                  <a:pt x="67" y="145"/>
                </a:lnTo>
                <a:lnTo>
                  <a:pt x="78" y="122"/>
                </a:lnTo>
                <a:lnTo>
                  <a:pt x="86" y="126"/>
                </a:lnTo>
                <a:lnTo>
                  <a:pt x="135" y="112"/>
                </a:lnTo>
                <a:lnTo>
                  <a:pt x="135" y="105"/>
                </a:lnTo>
                <a:lnTo>
                  <a:pt x="145" y="108"/>
                </a:lnTo>
                <a:lnTo>
                  <a:pt x="154" y="101"/>
                </a:lnTo>
                <a:lnTo>
                  <a:pt x="168" y="99"/>
                </a:lnTo>
                <a:lnTo>
                  <a:pt x="188" y="89"/>
                </a:lnTo>
                <a:lnTo>
                  <a:pt x="169" y="0"/>
                </a:lnTo>
                <a:lnTo>
                  <a:pt x="0" y="36"/>
                </a:lnTo>
                <a:lnTo>
                  <a:pt x="17" y="126"/>
                </a:lnTo>
                <a:close/>
              </a:path>
            </a:pathLst>
          </a:custGeom>
          <a:solidFill>
            <a:schemeClr val="accent3">
              <a:lumMod val="40000"/>
              <a:lumOff val="60000"/>
            </a:schemeClr>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384" name="Freeform 58"/>
          <p:cNvSpPr>
            <a:spLocks/>
          </p:cNvSpPr>
          <p:nvPr/>
        </p:nvSpPr>
        <p:spPr bwMode="auto">
          <a:xfrm>
            <a:off x="8352667" y="2343646"/>
            <a:ext cx="92891" cy="120650"/>
          </a:xfrm>
          <a:custGeom>
            <a:avLst/>
            <a:gdLst>
              <a:gd name="T0" fmla="*/ 2147483647 w 84"/>
              <a:gd name="T1" fmla="*/ 2147483647 h 98"/>
              <a:gd name="T2" fmla="*/ 2147483647 w 84"/>
              <a:gd name="T3" fmla="*/ 2147483647 h 98"/>
              <a:gd name="T4" fmla="*/ 2147483647 w 84"/>
              <a:gd name="T5" fmla="*/ 2147483647 h 98"/>
              <a:gd name="T6" fmla="*/ 2147483647 w 84"/>
              <a:gd name="T7" fmla="*/ 2147483647 h 98"/>
              <a:gd name="T8" fmla="*/ 2147483647 w 84"/>
              <a:gd name="T9" fmla="*/ 2147483647 h 98"/>
              <a:gd name="T10" fmla="*/ 2147483647 w 84"/>
              <a:gd name="T11" fmla="*/ 2147483647 h 98"/>
              <a:gd name="T12" fmla="*/ 2147483647 w 84"/>
              <a:gd name="T13" fmla="*/ 2147483647 h 98"/>
              <a:gd name="T14" fmla="*/ 2147483647 w 84"/>
              <a:gd name="T15" fmla="*/ 2147483647 h 98"/>
              <a:gd name="T16" fmla="*/ 2147483647 w 84"/>
              <a:gd name="T17" fmla="*/ 2147483647 h 98"/>
              <a:gd name="T18" fmla="*/ 2147483647 w 84"/>
              <a:gd name="T19" fmla="*/ 2147483647 h 98"/>
              <a:gd name="T20" fmla="*/ 2147483647 w 84"/>
              <a:gd name="T21" fmla="*/ 0 h 98"/>
              <a:gd name="T22" fmla="*/ 0 w 84"/>
              <a:gd name="T23" fmla="*/ 2147483647 h 98"/>
              <a:gd name="T24" fmla="*/ 2147483647 w 84"/>
              <a:gd name="T25" fmla="*/ 2147483647 h 98"/>
              <a:gd name="T26" fmla="*/ 2147483647 w 84"/>
              <a:gd name="T27" fmla="*/ 2147483647 h 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4"/>
              <a:gd name="T43" fmla="*/ 0 h 98"/>
              <a:gd name="T44" fmla="*/ 84 w 84"/>
              <a:gd name="T45" fmla="*/ 98 h 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4" h="98">
                <a:moveTo>
                  <a:pt x="19" y="98"/>
                </a:moveTo>
                <a:lnTo>
                  <a:pt x="54" y="85"/>
                </a:lnTo>
                <a:lnTo>
                  <a:pt x="56" y="45"/>
                </a:lnTo>
                <a:lnTo>
                  <a:pt x="65" y="55"/>
                </a:lnTo>
                <a:lnTo>
                  <a:pt x="67" y="74"/>
                </a:lnTo>
                <a:lnTo>
                  <a:pt x="75" y="72"/>
                </a:lnTo>
                <a:lnTo>
                  <a:pt x="84" y="55"/>
                </a:lnTo>
                <a:lnTo>
                  <a:pt x="75" y="34"/>
                </a:lnTo>
                <a:lnTo>
                  <a:pt x="56" y="30"/>
                </a:lnTo>
                <a:lnTo>
                  <a:pt x="42" y="3"/>
                </a:lnTo>
                <a:lnTo>
                  <a:pt x="31" y="0"/>
                </a:lnTo>
                <a:lnTo>
                  <a:pt x="0" y="9"/>
                </a:lnTo>
                <a:lnTo>
                  <a:pt x="19" y="98"/>
                </a:lnTo>
                <a:close/>
              </a:path>
            </a:pathLst>
          </a:custGeom>
          <a:solidFill>
            <a:schemeClr val="accent1"/>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grpSp>
        <p:nvGrpSpPr>
          <p:cNvPr id="14385" name="Group 59"/>
          <p:cNvGrpSpPr>
            <a:grpSpLocks/>
          </p:cNvGrpSpPr>
          <p:nvPr/>
        </p:nvGrpSpPr>
        <p:grpSpPr bwMode="auto">
          <a:xfrm>
            <a:off x="8165575" y="2191246"/>
            <a:ext cx="399041" cy="246063"/>
            <a:chOff x="4886" y="1284"/>
            <a:chExt cx="305" cy="155"/>
          </a:xfrm>
          <a:solidFill>
            <a:schemeClr val="accent1"/>
          </a:solidFill>
        </p:grpSpPr>
        <p:sp>
          <p:nvSpPr>
            <p:cNvPr id="14473" name="Freeform 60"/>
            <p:cNvSpPr>
              <a:spLocks/>
            </p:cNvSpPr>
            <p:nvPr/>
          </p:nvSpPr>
          <p:spPr bwMode="auto">
            <a:xfrm>
              <a:off x="4886" y="1284"/>
              <a:ext cx="305" cy="138"/>
            </a:xfrm>
            <a:custGeom>
              <a:avLst/>
              <a:gdLst>
                <a:gd name="T0" fmla="*/ 2 w 365"/>
                <a:gd name="T1" fmla="*/ 27 h 179"/>
                <a:gd name="T2" fmla="*/ 48 w 365"/>
                <a:gd name="T3" fmla="*/ 22 h 179"/>
                <a:gd name="T4" fmla="*/ 58 w 365"/>
                <a:gd name="T5" fmla="*/ 20 h 179"/>
                <a:gd name="T6" fmla="*/ 61 w 365"/>
                <a:gd name="T7" fmla="*/ 21 h 179"/>
                <a:gd name="T8" fmla="*/ 65 w 365"/>
                <a:gd name="T9" fmla="*/ 25 h 179"/>
                <a:gd name="T10" fmla="*/ 70 w 365"/>
                <a:gd name="T11" fmla="*/ 25 h 179"/>
                <a:gd name="T12" fmla="*/ 73 w 365"/>
                <a:gd name="T13" fmla="*/ 29 h 179"/>
                <a:gd name="T14" fmla="*/ 76 w 365"/>
                <a:gd name="T15" fmla="*/ 29 h 179"/>
                <a:gd name="T16" fmla="*/ 80 w 365"/>
                <a:gd name="T17" fmla="*/ 25 h 179"/>
                <a:gd name="T18" fmla="*/ 82 w 365"/>
                <a:gd name="T19" fmla="*/ 23 h 179"/>
                <a:gd name="T20" fmla="*/ 86 w 365"/>
                <a:gd name="T21" fmla="*/ 27 h 179"/>
                <a:gd name="T22" fmla="*/ 104 w 365"/>
                <a:gd name="T23" fmla="*/ 23 h 179"/>
                <a:gd name="T24" fmla="*/ 103 w 365"/>
                <a:gd name="T25" fmla="*/ 19 h 179"/>
                <a:gd name="T26" fmla="*/ 98 w 365"/>
                <a:gd name="T27" fmla="*/ 15 h 179"/>
                <a:gd name="T28" fmla="*/ 94 w 365"/>
                <a:gd name="T29" fmla="*/ 14 h 179"/>
                <a:gd name="T30" fmla="*/ 92 w 365"/>
                <a:gd name="T31" fmla="*/ 14 h 179"/>
                <a:gd name="T32" fmla="*/ 93 w 365"/>
                <a:gd name="T33" fmla="*/ 15 h 179"/>
                <a:gd name="T34" fmla="*/ 97 w 365"/>
                <a:gd name="T35" fmla="*/ 15 h 179"/>
                <a:gd name="T36" fmla="*/ 98 w 365"/>
                <a:gd name="T37" fmla="*/ 20 h 179"/>
                <a:gd name="T38" fmla="*/ 91 w 365"/>
                <a:gd name="T39" fmla="*/ 22 h 179"/>
                <a:gd name="T40" fmla="*/ 80 w 365"/>
                <a:gd name="T41" fmla="*/ 18 h 179"/>
                <a:gd name="T42" fmla="*/ 76 w 365"/>
                <a:gd name="T43" fmla="*/ 14 h 179"/>
                <a:gd name="T44" fmla="*/ 71 w 365"/>
                <a:gd name="T45" fmla="*/ 12 h 179"/>
                <a:gd name="T46" fmla="*/ 70 w 365"/>
                <a:gd name="T47" fmla="*/ 14 h 179"/>
                <a:gd name="T48" fmla="*/ 66 w 365"/>
                <a:gd name="T49" fmla="*/ 12 h 179"/>
                <a:gd name="T50" fmla="*/ 70 w 365"/>
                <a:gd name="T51" fmla="*/ 8 h 179"/>
                <a:gd name="T52" fmla="*/ 73 w 365"/>
                <a:gd name="T53" fmla="*/ 5 h 179"/>
                <a:gd name="T54" fmla="*/ 67 w 365"/>
                <a:gd name="T55" fmla="*/ 0 h 179"/>
                <a:gd name="T56" fmla="*/ 58 w 365"/>
                <a:gd name="T57" fmla="*/ 4 h 179"/>
                <a:gd name="T58" fmla="*/ 23 w 365"/>
                <a:gd name="T59" fmla="*/ 9 h 179"/>
                <a:gd name="T60" fmla="*/ 0 w 365"/>
                <a:gd name="T61" fmla="*/ 12 h 179"/>
                <a:gd name="T62" fmla="*/ 2 w 365"/>
                <a:gd name="T63" fmla="*/ 27 h 179"/>
                <a:gd name="T64" fmla="*/ 2 w 365"/>
                <a:gd name="T65" fmla="*/ 27 h 17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65"/>
                <a:gd name="T100" fmla="*/ 0 h 179"/>
                <a:gd name="T101" fmla="*/ 365 w 365"/>
                <a:gd name="T102" fmla="*/ 179 h 17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65" h="179">
                  <a:moveTo>
                    <a:pt x="2" y="169"/>
                  </a:moveTo>
                  <a:lnTo>
                    <a:pt x="171" y="133"/>
                  </a:lnTo>
                  <a:lnTo>
                    <a:pt x="202" y="124"/>
                  </a:lnTo>
                  <a:lnTo>
                    <a:pt x="213" y="127"/>
                  </a:lnTo>
                  <a:lnTo>
                    <a:pt x="227" y="154"/>
                  </a:lnTo>
                  <a:lnTo>
                    <a:pt x="246" y="158"/>
                  </a:lnTo>
                  <a:lnTo>
                    <a:pt x="255" y="179"/>
                  </a:lnTo>
                  <a:lnTo>
                    <a:pt x="268" y="179"/>
                  </a:lnTo>
                  <a:lnTo>
                    <a:pt x="282" y="160"/>
                  </a:lnTo>
                  <a:lnTo>
                    <a:pt x="286" y="143"/>
                  </a:lnTo>
                  <a:lnTo>
                    <a:pt x="301" y="165"/>
                  </a:lnTo>
                  <a:lnTo>
                    <a:pt x="365" y="144"/>
                  </a:lnTo>
                  <a:lnTo>
                    <a:pt x="363" y="120"/>
                  </a:lnTo>
                  <a:lnTo>
                    <a:pt x="344" y="87"/>
                  </a:lnTo>
                  <a:lnTo>
                    <a:pt x="333" y="84"/>
                  </a:lnTo>
                  <a:lnTo>
                    <a:pt x="324" y="84"/>
                  </a:lnTo>
                  <a:lnTo>
                    <a:pt x="325" y="91"/>
                  </a:lnTo>
                  <a:lnTo>
                    <a:pt x="341" y="93"/>
                  </a:lnTo>
                  <a:lnTo>
                    <a:pt x="346" y="124"/>
                  </a:lnTo>
                  <a:lnTo>
                    <a:pt x="320" y="135"/>
                  </a:lnTo>
                  <a:lnTo>
                    <a:pt x="282" y="110"/>
                  </a:lnTo>
                  <a:lnTo>
                    <a:pt x="268" y="84"/>
                  </a:lnTo>
                  <a:lnTo>
                    <a:pt x="251" y="74"/>
                  </a:lnTo>
                  <a:lnTo>
                    <a:pt x="249" y="84"/>
                  </a:lnTo>
                  <a:lnTo>
                    <a:pt x="234" y="68"/>
                  </a:lnTo>
                  <a:lnTo>
                    <a:pt x="247" y="49"/>
                  </a:lnTo>
                  <a:lnTo>
                    <a:pt x="259" y="30"/>
                  </a:lnTo>
                  <a:lnTo>
                    <a:pt x="236" y="0"/>
                  </a:lnTo>
                  <a:lnTo>
                    <a:pt x="202" y="25"/>
                  </a:lnTo>
                  <a:lnTo>
                    <a:pt x="80" y="57"/>
                  </a:lnTo>
                  <a:lnTo>
                    <a:pt x="0" y="74"/>
                  </a:lnTo>
                  <a:lnTo>
                    <a:pt x="2" y="169"/>
                  </a:lnTo>
                  <a:close/>
                </a:path>
              </a:pathLst>
            </a:custGeom>
            <a:grpFill/>
            <a:ln w="12700">
              <a:solidFill>
                <a:schemeClr val="tx1"/>
              </a:solidFill>
              <a:round/>
              <a:headEnd/>
              <a:tailEnd/>
            </a:ln>
          </p:spPr>
          <p:txBody>
            <a:bodyPr/>
            <a:lstStyle/>
            <a:p>
              <a:endParaRPr lang="en-US" sz="1000" dirty="0">
                <a:solidFill>
                  <a:schemeClr val="bg1"/>
                </a:solidFill>
                <a:cs typeface="Arial" panose="020B0604020202020204" pitchFamily="34" charset="0"/>
              </a:endParaRPr>
            </a:p>
          </p:txBody>
        </p:sp>
        <p:sp>
          <p:nvSpPr>
            <p:cNvPr id="14474" name="Freeform 61"/>
            <p:cNvSpPr>
              <a:spLocks/>
            </p:cNvSpPr>
            <p:nvPr/>
          </p:nvSpPr>
          <p:spPr bwMode="auto">
            <a:xfrm>
              <a:off x="5132" y="1419"/>
              <a:ext cx="27" cy="20"/>
            </a:xfrm>
            <a:custGeom>
              <a:avLst/>
              <a:gdLst>
                <a:gd name="T0" fmla="*/ 0 w 32"/>
                <a:gd name="T1" fmla="*/ 5 h 25"/>
                <a:gd name="T2" fmla="*/ 4 w 32"/>
                <a:gd name="T3" fmla="*/ 0 h 25"/>
                <a:gd name="T4" fmla="*/ 10 w 32"/>
                <a:gd name="T5" fmla="*/ 2 h 25"/>
                <a:gd name="T6" fmla="*/ 0 w 32"/>
                <a:gd name="T7" fmla="*/ 5 h 25"/>
                <a:gd name="T8" fmla="*/ 0 w 32"/>
                <a:gd name="T9" fmla="*/ 5 h 25"/>
                <a:gd name="T10" fmla="*/ 0 w 32"/>
                <a:gd name="T11" fmla="*/ 5 h 25"/>
                <a:gd name="T12" fmla="*/ 0 60000 65536"/>
                <a:gd name="T13" fmla="*/ 0 60000 65536"/>
                <a:gd name="T14" fmla="*/ 0 60000 65536"/>
                <a:gd name="T15" fmla="*/ 0 60000 65536"/>
                <a:gd name="T16" fmla="*/ 0 60000 65536"/>
                <a:gd name="T17" fmla="*/ 0 60000 65536"/>
                <a:gd name="T18" fmla="*/ 0 w 32"/>
                <a:gd name="T19" fmla="*/ 0 h 25"/>
                <a:gd name="T20" fmla="*/ 32 w 32"/>
                <a:gd name="T21" fmla="*/ 25 h 25"/>
              </a:gdLst>
              <a:ahLst/>
              <a:cxnLst>
                <a:cxn ang="T12">
                  <a:pos x="T0" y="T1"/>
                </a:cxn>
                <a:cxn ang="T13">
                  <a:pos x="T2" y="T3"/>
                </a:cxn>
                <a:cxn ang="T14">
                  <a:pos x="T4" y="T5"/>
                </a:cxn>
                <a:cxn ang="T15">
                  <a:pos x="T6" y="T7"/>
                </a:cxn>
                <a:cxn ang="T16">
                  <a:pos x="T8" y="T9"/>
                </a:cxn>
                <a:cxn ang="T17">
                  <a:pos x="T10" y="T11"/>
                </a:cxn>
              </a:cxnLst>
              <a:rect l="T18" t="T19" r="T20" b="T21"/>
              <a:pathLst>
                <a:path w="32" h="25">
                  <a:moveTo>
                    <a:pt x="0" y="25"/>
                  </a:moveTo>
                  <a:lnTo>
                    <a:pt x="13" y="0"/>
                  </a:lnTo>
                  <a:lnTo>
                    <a:pt x="32" y="11"/>
                  </a:lnTo>
                  <a:lnTo>
                    <a:pt x="0" y="25"/>
                  </a:lnTo>
                  <a:close/>
                </a:path>
              </a:pathLst>
            </a:custGeom>
            <a:grpFill/>
            <a:ln w="12700">
              <a:solidFill>
                <a:schemeClr val="tx1"/>
              </a:solidFill>
              <a:round/>
              <a:headEnd/>
              <a:tailEnd/>
            </a:ln>
          </p:spPr>
          <p:txBody>
            <a:bodyPr/>
            <a:lstStyle/>
            <a:p>
              <a:endParaRPr lang="en-US" sz="1000" dirty="0">
                <a:solidFill>
                  <a:schemeClr val="bg1"/>
                </a:solidFill>
                <a:cs typeface="Arial" panose="020B0604020202020204" pitchFamily="34" charset="0"/>
              </a:endParaRPr>
            </a:p>
          </p:txBody>
        </p:sp>
      </p:grpSp>
      <p:sp>
        <p:nvSpPr>
          <p:cNvPr id="14386" name="Freeform 62"/>
          <p:cNvSpPr>
            <a:spLocks/>
          </p:cNvSpPr>
          <p:nvPr/>
        </p:nvSpPr>
        <p:spPr bwMode="auto">
          <a:xfrm>
            <a:off x="8077917" y="1867396"/>
            <a:ext cx="192324" cy="414338"/>
          </a:xfrm>
          <a:custGeom>
            <a:avLst/>
            <a:gdLst>
              <a:gd name="T0" fmla="*/ 2147483647 w 177"/>
              <a:gd name="T1" fmla="*/ 2147483647 h 338"/>
              <a:gd name="T2" fmla="*/ 2147483647 w 177"/>
              <a:gd name="T3" fmla="*/ 2147483647 h 338"/>
              <a:gd name="T4" fmla="*/ 2147483647 w 177"/>
              <a:gd name="T5" fmla="*/ 2147483647 h 338"/>
              <a:gd name="T6" fmla="*/ 2147483647 w 177"/>
              <a:gd name="T7" fmla="*/ 2147483647 h 338"/>
              <a:gd name="T8" fmla="*/ 2147483647 w 177"/>
              <a:gd name="T9" fmla="*/ 2147483647 h 338"/>
              <a:gd name="T10" fmla="*/ 2147483647 w 177"/>
              <a:gd name="T11" fmla="*/ 2147483647 h 338"/>
              <a:gd name="T12" fmla="*/ 2147483647 w 177"/>
              <a:gd name="T13" fmla="*/ 0 h 338"/>
              <a:gd name="T14" fmla="*/ 0 w 177"/>
              <a:gd name="T15" fmla="*/ 2147483647 h 338"/>
              <a:gd name="T16" fmla="*/ 2147483647 w 177"/>
              <a:gd name="T17" fmla="*/ 2147483647 h 338"/>
              <a:gd name="T18" fmla="*/ 2147483647 w 177"/>
              <a:gd name="T19" fmla="*/ 2147483647 h 3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77"/>
              <a:gd name="T31" fmla="*/ 0 h 338"/>
              <a:gd name="T32" fmla="*/ 177 w 177"/>
              <a:gd name="T33" fmla="*/ 338 h 33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77" h="338">
                <a:moveTo>
                  <a:pt x="29" y="139"/>
                </a:moveTo>
                <a:lnTo>
                  <a:pt x="37" y="199"/>
                </a:lnTo>
                <a:lnTo>
                  <a:pt x="80" y="338"/>
                </a:lnTo>
                <a:lnTo>
                  <a:pt x="160" y="321"/>
                </a:lnTo>
                <a:lnTo>
                  <a:pt x="154" y="123"/>
                </a:lnTo>
                <a:lnTo>
                  <a:pt x="173" y="83"/>
                </a:lnTo>
                <a:lnTo>
                  <a:pt x="177" y="0"/>
                </a:lnTo>
                <a:lnTo>
                  <a:pt x="0" y="42"/>
                </a:lnTo>
                <a:lnTo>
                  <a:pt x="29" y="139"/>
                </a:lnTo>
                <a:close/>
              </a:path>
            </a:pathLst>
          </a:custGeom>
          <a:solidFill>
            <a:schemeClr val="accent1"/>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387" name="Freeform 63"/>
          <p:cNvSpPr>
            <a:spLocks/>
          </p:cNvSpPr>
          <p:nvPr/>
        </p:nvSpPr>
        <p:spPr bwMode="auto">
          <a:xfrm>
            <a:off x="8246692" y="1805484"/>
            <a:ext cx="177933" cy="457200"/>
          </a:xfrm>
          <a:custGeom>
            <a:avLst/>
            <a:gdLst>
              <a:gd name="T0" fmla="*/ 0 w 164"/>
              <a:gd name="T1" fmla="*/ 2147483647 h 371"/>
              <a:gd name="T2" fmla="*/ 2147483647 w 164"/>
              <a:gd name="T3" fmla="*/ 2147483647 h 371"/>
              <a:gd name="T4" fmla="*/ 2147483647 w 164"/>
              <a:gd name="T5" fmla="*/ 2147483647 h 371"/>
              <a:gd name="T6" fmla="*/ 2147483647 w 164"/>
              <a:gd name="T7" fmla="*/ 2147483647 h 371"/>
              <a:gd name="T8" fmla="*/ 2147483647 w 164"/>
              <a:gd name="T9" fmla="*/ 0 h 371"/>
              <a:gd name="T10" fmla="*/ 2147483647 w 164"/>
              <a:gd name="T11" fmla="*/ 2147483647 h 371"/>
              <a:gd name="T12" fmla="*/ 2147483647 w 164"/>
              <a:gd name="T13" fmla="*/ 2147483647 h 371"/>
              <a:gd name="T14" fmla="*/ 2147483647 w 164"/>
              <a:gd name="T15" fmla="*/ 2147483647 h 371"/>
              <a:gd name="T16" fmla="*/ 2147483647 w 164"/>
              <a:gd name="T17" fmla="*/ 2147483647 h 371"/>
              <a:gd name="T18" fmla="*/ 2147483647 w 164"/>
              <a:gd name="T19" fmla="*/ 2147483647 h 371"/>
              <a:gd name="T20" fmla="*/ 0 w 164"/>
              <a:gd name="T21" fmla="*/ 2147483647 h 371"/>
              <a:gd name="T22" fmla="*/ 0 w 164"/>
              <a:gd name="T23" fmla="*/ 2147483647 h 37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64"/>
              <a:gd name="T37" fmla="*/ 0 h 371"/>
              <a:gd name="T38" fmla="*/ 164 w 164"/>
              <a:gd name="T39" fmla="*/ 371 h 37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64" h="371">
                <a:moveTo>
                  <a:pt x="0" y="173"/>
                </a:moveTo>
                <a:lnTo>
                  <a:pt x="19" y="133"/>
                </a:lnTo>
                <a:lnTo>
                  <a:pt x="23" y="50"/>
                </a:lnTo>
                <a:lnTo>
                  <a:pt x="21" y="18"/>
                </a:lnTo>
                <a:lnTo>
                  <a:pt x="54" y="0"/>
                </a:lnTo>
                <a:lnTo>
                  <a:pt x="128" y="232"/>
                </a:lnTo>
                <a:lnTo>
                  <a:pt x="164" y="282"/>
                </a:lnTo>
                <a:lnTo>
                  <a:pt x="162" y="314"/>
                </a:lnTo>
                <a:lnTo>
                  <a:pt x="128" y="339"/>
                </a:lnTo>
                <a:lnTo>
                  <a:pt x="6" y="371"/>
                </a:lnTo>
                <a:lnTo>
                  <a:pt x="0" y="173"/>
                </a:lnTo>
                <a:close/>
              </a:path>
            </a:pathLst>
          </a:custGeom>
          <a:solidFill>
            <a:schemeClr val="accent3">
              <a:lumMod val="40000"/>
              <a:lumOff val="60000"/>
            </a:schemeClr>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388" name="Freeform 64"/>
          <p:cNvSpPr>
            <a:spLocks/>
          </p:cNvSpPr>
          <p:nvPr/>
        </p:nvSpPr>
        <p:spPr bwMode="auto">
          <a:xfrm>
            <a:off x="8304258" y="1399084"/>
            <a:ext cx="439599" cy="752475"/>
          </a:xfrm>
          <a:custGeom>
            <a:avLst/>
            <a:gdLst>
              <a:gd name="T0" fmla="*/ 0 w 399"/>
              <a:gd name="T1" fmla="*/ 2147483647 h 612"/>
              <a:gd name="T2" fmla="*/ 2147483647 w 399"/>
              <a:gd name="T3" fmla="*/ 2147483647 h 612"/>
              <a:gd name="T4" fmla="*/ 2147483647 w 399"/>
              <a:gd name="T5" fmla="*/ 2147483647 h 612"/>
              <a:gd name="T6" fmla="*/ 2147483647 w 399"/>
              <a:gd name="T7" fmla="*/ 2147483647 h 612"/>
              <a:gd name="T8" fmla="*/ 2147483647 w 399"/>
              <a:gd name="T9" fmla="*/ 2147483647 h 612"/>
              <a:gd name="T10" fmla="*/ 2147483647 w 399"/>
              <a:gd name="T11" fmla="*/ 2147483647 h 612"/>
              <a:gd name="T12" fmla="*/ 2147483647 w 399"/>
              <a:gd name="T13" fmla="*/ 2147483647 h 612"/>
              <a:gd name="T14" fmla="*/ 2147483647 w 399"/>
              <a:gd name="T15" fmla="*/ 2147483647 h 612"/>
              <a:gd name="T16" fmla="*/ 2147483647 w 399"/>
              <a:gd name="T17" fmla="*/ 2147483647 h 612"/>
              <a:gd name="T18" fmla="*/ 2147483647 w 399"/>
              <a:gd name="T19" fmla="*/ 0 h 612"/>
              <a:gd name="T20" fmla="*/ 2147483647 w 399"/>
              <a:gd name="T21" fmla="*/ 2147483647 h 612"/>
              <a:gd name="T22" fmla="*/ 2147483647 w 399"/>
              <a:gd name="T23" fmla="*/ 2147483647 h 612"/>
              <a:gd name="T24" fmla="*/ 2147483647 w 399"/>
              <a:gd name="T25" fmla="*/ 2147483647 h 612"/>
              <a:gd name="T26" fmla="*/ 2147483647 w 399"/>
              <a:gd name="T27" fmla="*/ 2147483647 h 612"/>
              <a:gd name="T28" fmla="*/ 2147483647 w 399"/>
              <a:gd name="T29" fmla="*/ 2147483647 h 612"/>
              <a:gd name="T30" fmla="*/ 2147483647 w 399"/>
              <a:gd name="T31" fmla="*/ 2147483647 h 612"/>
              <a:gd name="T32" fmla="*/ 2147483647 w 399"/>
              <a:gd name="T33" fmla="*/ 2147483647 h 612"/>
              <a:gd name="T34" fmla="*/ 2147483647 w 399"/>
              <a:gd name="T35" fmla="*/ 2147483647 h 612"/>
              <a:gd name="T36" fmla="*/ 2147483647 w 399"/>
              <a:gd name="T37" fmla="*/ 2147483647 h 612"/>
              <a:gd name="T38" fmla="*/ 2147483647 w 399"/>
              <a:gd name="T39" fmla="*/ 2147483647 h 612"/>
              <a:gd name="T40" fmla="*/ 2147483647 w 399"/>
              <a:gd name="T41" fmla="*/ 2147483647 h 612"/>
              <a:gd name="T42" fmla="*/ 2147483647 w 399"/>
              <a:gd name="T43" fmla="*/ 2147483647 h 612"/>
              <a:gd name="T44" fmla="*/ 2147483647 w 399"/>
              <a:gd name="T45" fmla="*/ 2147483647 h 612"/>
              <a:gd name="T46" fmla="*/ 2147483647 w 399"/>
              <a:gd name="T47" fmla="*/ 2147483647 h 612"/>
              <a:gd name="T48" fmla="*/ 2147483647 w 399"/>
              <a:gd name="T49" fmla="*/ 2147483647 h 612"/>
              <a:gd name="T50" fmla="*/ 2147483647 w 399"/>
              <a:gd name="T51" fmla="*/ 2147483647 h 612"/>
              <a:gd name="T52" fmla="*/ 2147483647 w 399"/>
              <a:gd name="T53" fmla="*/ 2147483647 h 612"/>
              <a:gd name="T54" fmla="*/ 2147483647 w 399"/>
              <a:gd name="T55" fmla="*/ 2147483647 h 612"/>
              <a:gd name="T56" fmla="*/ 2147483647 w 399"/>
              <a:gd name="T57" fmla="*/ 2147483647 h 612"/>
              <a:gd name="T58" fmla="*/ 2147483647 w 399"/>
              <a:gd name="T59" fmla="*/ 2147483647 h 612"/>
              <a:gd name="T60" fmla="*/ 2147483647 w 399"/>
              <a:gd name="T61" fmla="*/ 2147483647 h 612"/>
              <a:gd name="T62" fmla="*/ 2147483647 w 399"/>
              <a:gd name="T63" fmla="*/ 2147483647 h 612"/>
              <a:gd name="T64" fmla="*/ 2147483647 w 399"/>
              <a:gd name="T65" fmla="*/ 2147483647 h 612"/>
              <a:gd name="T66" fmla="*/ 0 w 399"/>
              <a:gd name="T67" fmla="*/ 2147483647 h 612"/>
              <a:gd name="T68" fmla="*/ 0 w 399"/>
              <a:gd name="T69" fmla="*/ 2147483647 h 61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99"/>
              <a:gd name="T106" fmla="*/ 0 h 612"/>
              <a:gd name="T107" fmla="*/ 399 w 399"/>
              <a:gd name="T108" fmla="*/ 612 h 61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99" h="612">
                <a:moveTo>
                  <a:pt x="0" y="330"/>
                </a:moveTo>
                <a:lnTo>
                  <a:pt x="23" y="332"/>
                </a:lnTo>
                <a:lnTo>
                  <a:pt x="24" y="292"/>
                </a:lnTo>
                <a:lnTo>
                  <a:pt x="53" y="237"/>
                </a:lnTo>
                <a:lnTo>
                  <a:pt x="40" y="197"/>
                </a:lnTo>
                <a:lnTo>
                  <a:pt x="97" y="5"/>
                </a:lnTo>
                <a:lnTo>
                  <a:pt x="108" y="5"/>
                </a:lnTo>
                <a:lnTo>
                  <a:pt x="114" y="30"/>
                </a:lnTo>
                <a:lnTo>
                  <a:pt x="171" y="9"/>
                </a:lnTo>
                <a:lnTo>
                  <a:pt x="173" y="0"/>
                </a:lnTo>
                <a:lnTo>
                  <a:pt x="218" y="9"/>
                </a:lnTo>
                <a:lnTo>
                  <a:pt x="293" y="199"/>
                </a:lnTo>
                <a:lnTo>
                  <a:pt x="327" y="201"/>
                </a:lnTo>
                <a:lnTo>
                  <a:pt x="388" y="271"/>
                </a:lnTo>
                <a:lnTo>
                  <a:pt x="380" y="285"/>
                </a:lnTo>
                <a:lnTo>
                  <a:pt x="399" y="285"/>
                </a:lnTo>
                <a:lnTo>
                  <a:pt x="386" y="319"/>
                </a:lnTo>
                <a:lnTo>
                  <a:pt x="355" y="340"/>
                </a:lnTo>
                <a:lnTo>
                  <a:pt x="319" y="359"/>
                </a:lnTo>
                <a:lnTo>
                  <a:pt x="315" y="382"/>
                </a:lnTo>
                <a:lnTo>
                  <a:pt x="298" y="361"/>
                </a:lnTo>
                <a:lnTo>
                  <a:pt x="266" y="386"/>
                </a:lnTo>
                <a:lnTo>
                  <a:pt x="253" y="386"/>
                </a:lnTo>
                <a:lnTo>
                  <a:pt x="239" y="370"/>
                </a:lnTo>
                <a:lnTo>
                  <a:pt x="232" y="444"/>
                </a:lnTo>
                <a:lnTo>
                  <a:pt x="203" y="456"/>
                </a:lnTo>
                <a:lnTo>
                  <a:pt x="190" y="484"/>
                </a:lnTo>
                <a:lnTo>
                  <a:pt x="173" y="484"/>
                </a:lnTo>
                <a:lnTo>
                  <a:pt x="133" y="526"/>
                </a:lnTo>
                <a:lnTo>
                  <a:pt x="131" y="560"/>
                </a:lnTo>
                <a:lnTo>
                  <a:pt x="121" y="574"/>
                </a:lnTo>
                <a:lnTo>
                  <a:pt x="110" y="612"/>
                </a:lnTo>
                <a:lnTo>
                  <a:pt x="74" y="562"/>
                </a:lnTo>
                <a:lnTo>
                  <a:pt x="0" y="330"/>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grpSp>
        <p:nvGrpSpPr>
          <p:cNvPr id="14389" name="Group 65"/>
          <p:cNvGrpSpPr>
            <a:grpSpLocks/>
          </p:cNvGrpSpPr>
          <p:nvPr/>
        </p:nvGrpSpPr>
        <p:grpSpPr bwMode="auto">
          <a:xfrm>
            <a:off x="6744730" y="4429625"/>
            <a:ext cx="1091146" cy="981076"/>
            <a:chOff x="3800" y="2694"/>
            <a:chExt cx="834" cy="618"/>
          </a:xfrm>
          <a:solidFill>
            <a:schemeClr val="accent3">
              <a:lumMod val="40000"/>
              <a:lumOff val="60000"/>
            </a:schemeClr>
          </a:solidFill>
        </p:grpSpPr>
        <p:sp>
          <p:nvSpPr>
            <p:cNvPr id="14469" name="Freeform 66"/>
            <p:cNvSpPr>
              <a:spLocks/>
            </p:cNvSpPr>
            <p:nvPr/>
          </p:nvSpPr>
          <p:spPr bwMode="auto">
            <a:xfrm>
              <a:off x="3800" y="2694"/>
              <a:ext cx="834" cy="565"/>
            </a:xfrm>
            <a:custGeom>
              <a:avLst/>
              <a:gdLst>
                <a:gd name="T0" fmla="*/ 0 w 993"/>
                <a:gd name="T1" fmla="*/ 12 h 730"/>
                <a:gd name="T2" fmla="*/ 8 w 993"/>
                <a:gd name="T3" fmla="*/ 15 h 730"/>
                <a:gd name="T4" fmla="*/ 8 w 993"/>
                <a:gd name="T5" fmla="*/ 19 h 730"/>
                <a:gd name="T6" fmla="*/ 10 w 993"/>
                <a:gd name="T7" fmla="*/ 20 h 730"/>
                <a:gd name="T8" fmla="*/ 7 w 993"/>
                <a:gd name="T9" fmla="*/ 23 h 730"/>
                <a:gd name="T10" fmla="*/ 40 w 993"/>
                <a:gd name="T11" fmla="*/ 17 h 730"/>
                <a:gd name="T12" fmla="*/ 85 w 993"/>
                <a:gd name="T13" fmla="*/ 33 h 730"/>
                <a:gd name="T14" fmla="*/ 120 w 993"/>
                <a:gd name="T15" fmla="*/ 22 h 730"/>
                <a:gd name="T16" fmla="*/ 141 w 993"/>
                <a:gd name="T17" fmla="*/ 24 h 730"/>
                <a:gd name="T18" fmla="*/ 167 w 993"/>
                <a:gd name="T19" fmla="*/ 39 h 730"/>
                <a:gd name="T20" fmla="*/ 176 w 993"/>
                <a:gd name="T21" fmla="*/ 39 h 730"/>
                <a:gd name="T22" fmla="*/ 185 w 993"/>
                <a:gd name="T23" fmla="*/ 49 h 730"/>
                <a:gd name="T24" fmla="*/ 183 w 993"/>
                <a:gd name="T25" fmla="*/ 68 h 730"/>
                <a:gd name="T26" fmla="*/ 189 w 993"/>
                <a:gd name="T27" fmla="*/ 70 h 730"/>
                <a:gd name="T28" fmla="*/ 191 w 993"/>
                <a:gd name="T29" fmla="*/ 67 h 730"/>
                <a:gd name="T30" fmla="*/ 198 w 993"/>
                <a:gd name="T31" fmla="*/ 67 h 730"/>
                <a:gd name="T32" fmla="*/ 191 w 993"/>
                <a:gd name="T33" fmla="*/ 76 h 730"/>
                <a:gd name="T34" fmla="*/ 213 w 993"/>
                <a:gd name="T35" fmla="*/ 89 h 730"/>
                <a:gd name="T36" fmla="*/ 217 w 993"/>
                <a:gd name="T37" fmla="*/ 85 h 730"/>
                <a:gd name="T38" fmla="*/ 218 w 993"/>
                <a:gd name="T39" fmla="*/ 94 h 730"/>
                <a:gd name="T40" fmla="*/ 225 w 993"/>
                <a:gd name="T41" fmla="*/ 96 h 730"/>
                <a:gd name="T42" fmla="*/ 233 w 993"/>
                <a:gd name="T43" fmla="*/ 106 h 730"/>
                <a:gd name="T44" fmla="*/ 240 w 993"/>
                <a:gd name="T45" fmla="*/ 106 h 730"/>
                <a:gd name="T46" fmla="*/ 258 w 993"/>
                <a:gd name="T47" fmla="*/ 117 h 730"/>
                <a:gd name="T48" fmla="*/ 266 w 993"/>
                <a:gd name="T49" fmla="*/ 118 h 730"/>
                <a:gd name="T50" fmla="*/ 266 w 993"/>
                <a:gd name="T51" fmla="*/ 118 h 730"/>
                <a:gd name="T52" fmla="*/ 260 w 993"/>
                <a:gd name="T53" fmla="*/ 122 h 730"/>
                <a:gd name="T54" fmla="*/ 275 w 993"/>
                <a:gd name="T55" fmla="*/ 120 h 730"/>
                <a:gd name="T56" fmla="*/ 284 w 993"/>
                <a:gd name="T57" fmla="*/ 118 h 730"/>
                <a:gd name="T58" fmla="*/ 291 w 993"/>
                <a:gd name="T59" fmla="*/ 104 h 730"/>
                <a:gd name="T60" fmla="*/ 293 w 993"/>
                <a:gd name="T61" fmla="*/ 104 h 730"/>
                <a:gd name="T62" fmla="*/ 291 w 993"/>
                <a:gd name="T63" fmla="*/ 85 h 730"/>
                <a:gd name="T64" fmla="*/ 286 w 993"/>
                <a:gd name="T65" fmla="*/ 79 h 730"/>
                <a:gd name="T66" fmla="*/ 254 w 993"/>
                <a:gd name="T67" fmla="*/ 51 h 730"/>
                <a:gd name="T68" fmla="*/ 231 w 993"/>
                <a:gd name="T69" fmla="*/ 24 h 730"/>
                <a:gd name="T70" fmla="*/ 216 w 993"/>
                <a:gd name="T71" fmla="*/ 2 h 730"/>
                <a:gd name="T72" fmla="*/ 212 w 993"/>
                <a:gd name="T73" fmla="*/ 2 h 730"/>
                <a:gd name="T74" fmla="*/ 198 w 993"/>
                <a:gd name="T75" fmla="*/ 0 h 730"/>
                <a:gd name="T76" fmla="*/ 194 w 993"/>
                <a:gd name="T77" fmla="*/ 2 h 730"/>
                <a:gd name="T78" fmla="*/ 196 w 993"/>
                <a:gd name="T79" fmla="*/ 10 h 730"/>
                <a:gd name="T80" fmla="*/ 191 w 993"/>
                <a:gd name="T81" fmla="*/ 10 h 730"/>
                <a:gd name="T82" fmla="*/ 190 w 993"/>
                <a:gd name="T83" fmla="*/ 6 h 730"/>
                <a:gd name="T84" fmla="*/ 97 w 993"/>
                <a:gd name="T85" fmla="*/ 9 h 730"/>
                <a:gd name="T86" fmla="*/ 91 w 993"/>
                <a:gd name="T87" fmla="*/ 3 h 730"/>
                <a:gd name="T88" fmla="*/ 2 w 993"/>
                <a:gd name="T89" fmla="*/ 8 h 730"/>
                <a:gd name="T90" fmla="*/ 0 w 993"/>
                <a:gd name="T91" fmla="*/ 12 h 730"/>
                <a:gd name="T92" fmla="*/ 0 w 993"/>
                <a:gd name="T93" fmla="*/ 12 h 73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93"/>
                <a:gd name="T142" fmla="*/ 0 h 730"/>
                <a:gd name="T143" fmla="*/ 993 w 993"/>
                <a:gd name="T144" fmla="*/ 730 h 73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93" h="730">
                  <a:moveTo>
                    <a:pt x="0" y="70"/>
                  </a:moveTo>
                  <a:lnTo>
                    <a:pt x="29" y="95"/>
                  </a:lnTo>
                  <a:lnTo>
                    <a:pt x="25" y="112"/>
                  </a:lnTo>
                  <a:lnTo>
                    <a:pt x="33" y="122"/>
                  </a:lnTo>
                  <a:lnTo>
                    <a:pt x="21" y="141"/>
                  </a:lnTo>
                  <a:lnTo>
                    <a:pt x="137" y="101"/>
                  </a:lnTo>
                  <a:lnTo>
                    <a:pt x="286" y="194"/>
                  </a:lnTo>
                  <a:lnTo>
                    <a:pt x="407" y="129"/>
                  </a:lnTo>
                  <a:lnTo>
                    <a:pt x="478" y="144"/>
                  </a:lnTo>
                  <a:lnTo>
                    <a:pt x="567" y="232"/>
                  </a:lnTo>
                  <a:lnTo>
                    <a:pt x="597" y="232"/>
                  </a:lnTo>
                  <a:lnTo>
                    <a:pt x="628" y="293"/>
                  </a:lnTo>
                  <a:lnTo>
                    <a:pt x="620" y="409"/>
                  </a:lnTo>
                  <a:lnTo>
                    <a:pt x="641" y="422"/>
                  </a:lnTo>
                  <a:lnTo>
                    <a:pt x="645" y="401"/>
                  </a:lnTo>
                  <a:lnTo>
                    <a:pt x="673" y="401"/>
                  </a:lnTo>
                  <a:lnTo>
                    <a:pt x="645" y="456"/>
                  </a:lnTo>
                  <a:lnTo>
                    <a:pt x="721" y="532"/>
                  </a:lnTo>
                  <a:lnTo>
                    <a:pt x="732" y="509"/>
                  </a:lnTo>
                  <a:lnTo>
                    <a:pt x="738" y="564"/>
                  </a:lnTo>
                  <a:lnTo>
                    <a:pt x="763" y="576"/>
                  </a:lnTo>
                  <a:lnTo>
                    <a:pt x="789" y="640"/>
                  </a:lnTo>
                  <a:lnTo>
                    <a:pt x="814" y="640"/>
                  </a:lnTo>
                  <a:lnTo>
                    <a:pt x="873" y="701"/>
                  </a:lnTo>
                  <a:lnTo>
                    <a:pt x="905" y="705"/>
                  </a:lnTo>
                  <a:lnTo>
                    <a:pt x="905" y="715"/>
                  </a:lnTo>
                  <a:lnTo>
                    <a:pt x="883" y="730"/>
                  </a:lnTo>
                  <a:lnTo>
                    <a:pt x="934" y="724"/>
                  </a:lnTo>
                  <a:lnTo>
                    <a:pt x="966" y="709"/>
                  </a:lnTo>
                  <a:lnTo>
                    <a:pt x="983" y="625"/>
                  </a:lnTo>
                  <a:lnTo>
                    <a:pt x="993" y="629"/>
                  </a:lnTo>
                  <a:lnTo>
                    <a:pt x="983" y="511"/>
                  </a:lnTo>
                  <a:lnTo>
                    <a:pt x="972" y="477"/>
                  </a:lnTo>
                  <a:lnTo>
                    <a:pt x="865" y="306"/>
                  </a:lnTo>
                  <a:lnTo>
                    <a:pt x="782" y="144"/>
                  </a:lnTo>
                  <a:lnTo>
                    <a:pt x="730" y="11"/>
                  </a:lnTo>
                  <a:lnTo>
                    <a:pt x="717" y="7"/>
                  </a:lnTo>
                  <a:lnTo>
                    <a:pt x="672" y="0"/>
                  </a:lnTo>
                  <a:lnTo>
                    <a:pt x="658" y="13"/>
                  </a:lnTo>
                  <a:lnTo>
                    <a:pt x="666" y="63"/>
                  </a:lnTo>
                  <a:lnTo>
                    <a:pt x="647" y="61"/>
                  </a:lnTo>
                  <a:lnTo>
                    <a:pt x="643" y="38"/>
                  </a:lnTo>
                  <a:lnTo>
                    <a:pt x="327" y="57"/>
                  </a:lnTo>
                  <a:lnTo>
                    <a:pt x="307" y="21"/>
                  </a:lnTo>
                  <a:lnTo>
                    <a:pt x="2" y="47"/>
                  </a:lnTo>
                  <a:lnTo>
                    <a:pt x="0" y="70"/>
                  </a:lnTo>
                  <a:close/>
                </a:path>
              </a:pathLst>
            </a:custGeom>
            <a:grp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470" name="Freeform 67"/>
            <p:cNvSpPr>
              <a:spLocks/>
            </p:cNvSpPr>
            <p:nvPr/>
          </p:nvSpPr>
          <p:spPr bwMode="auto">
            <a:xfrm>
              <a:off x="4541" y="3276"/>
              <a:ext cx="59" cy="36"/>
            </a:xfrm>
            <a:custGeom>
              <a:avLst/>
              <a:gdLst>
                <a:gd name="T0" fmla="*/ 3 w 68"/>
                <a:gd name="T1" fmla="*/ 9 h 45"/>
                <a:gd name="T2" fmla="*/ 25 w 68"/>
                <a:gd name="T3" fmla="*/ 0 h 45"/>
                <a:gd name="T4" fmla="*/ 0 w 68"/>
                <a:gd name="T5" fmla="*/ 9 h 45"/>
                <a:gd name="T6" fmla="*/ 3 w 68"/>
                <a:gd name="T7" fmla="*/ 9 h 45"/>
                <a:gd name="T8" fmla="*/ 3 w 68"/>
                <a:gd name="T9" fmla="*/ 9 h 45"/>
                <a:gd name="T10" fmla="*/ 0 60000 65536"/>
                <a:gd name="T11" fmla="*/ 0 60000 65536"/>
                <a:gd name="T12" fmla="*/ 0 60000 65536"/>
                <a:gd name="T13" fmla="*/ 0 60000 65536"/>
                <a:gd name="T14" fmla="*/ 0 60000 65536"/>
                <a:gd name="T15" fmla="*/ 0 w 68"/>
                <a:gd name="T16" fmla="*/ 0 h 45"/>
                <a:gd name="T17" fmla="*/ 68 w 68"/>
                <a:gd name="T18" fmla="*/ 45 h 45"/>
              </a:gdLst>
              <a:ahLst/>
              <a:cxnLst>
                <a:cxn ang="T10">
                  <a:pos x="T0" y="T1"/>
                </a:cxn>
                <a:cxn ang="T11">
                  <a:pos x="T2" y="T3"/>
                </a:cxn>
                <a:cxn ang="T12">
                  <a:pos x="T4" y="T5"/>
                </a:cxn>
                <a:cxn ang="T13">
                  <a:pos x="T6" y="T7"/>
                </a:cxn>
                <a:cxn ang="T14">
                  <a:pos x="T8" y="T9"/>
                </a:cxn>
              </a:cxnLst>
              <a:rect l="T15" t="T16" r="T17" b="T18"/>
              <a:pathLst>
                <a:path w="68" h="45">
                  <a:moveTo>
                    <a:pt x="5" y="45"/>
                  </a:moveTo>
                  <a:lnTo>
                    <a:pt x="68" y="0"/>
                  </a:lnTo>
                  <a:lnTo>
                    <a:pt x="0" y="40"/>
                  </a:lnTo>
                  <a:lnTo>
                    <a:pt x="5" y="45"/>
                  </a:lnTo>
                  <a:close/>
                </a:path>
              </a:pathLst>
            </a:custGeom>
            <a:grp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471" name="Freeform 68"/>
            <p:cNvSpPr>
              <a:spLocks/>
            </p:cNvSpPr>
            <p:nvPr/>
          </p:nvSpPr>
          <p:spPr bwMode="auto">
            <a:xfrm>
              <a:off x="4600" y="3244"/>
              <a:ext cx="17" cy="31"/>
            </a:xfrm>
            <a:custGeom>
              <a:avLst/>
              <a:gdLst>
                <a:gd name="T0" fmla="*/ 4 w 19"/>
                <a:gd name="T1" fmla="*/ 7 h 40"/>
                <a:gd name="T2" fmla="*/ 6 w 19"/>
                <a:gd name="T3" fmla="*/ 5 h 40"/>
                <a:gd name="T4" fmla="*/ 9 w 19"/>
                <a:gd name="T5" fmla="*/ 0 h 40"/>
                <a:gd name="T6" fmla="*/ 4 w 19"/>
                <a:gd name="T7" fmla="*/ 4 h 40"/>
                <a:gd name="T8" fmla="*/ 0 w 19"/>
                <a:gd name="T9" fmla="*/ 6 h 40"/>
                <a:gd name="T10" fmla="*/ 4 w 19"/>
                <a:gd name="T11" fmla="*/ 7 h 40"/>
                <a:gd name="T12" fmla="*/ 4 w 19"/>
                <a:gd name="T13" fmla="*/ 7 h 40"/>
                <a:gd name="T14" fmla="*/ 0 60000 65536"/>
                <a:gd name="T15" fmla="*/ 0 60000 65536"/>
                <a:gd name="T16" fmla="*/ 0 60000 65536"/>
                <a:gd name="T17" fmla="*/ 0 60000 65536"/>
                <a:gd name="T18" fmla="*/ 0 60000 65536"/>
                <a:gd name="T19" fmla="*/ 0 60000 65536"/>
                <a:gd name="T20" fmla="*/ 0 60000 65536"/>
                <a:gd name="T21" fmla="*/ 0 w 19"/>
                <a:gd name="T22" fmla="*/ 0 h 40"/>
                <a:gd name="T23" fmla="*/ 19 w 19"/>
                <a:gd name="T24" fmla="*/ 40 h 4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 h="40">
                  <a:moveTo>
                    <a:pt x="6" y="40"/>
                  </a:moveTo>
                  <a:lnTo>
                    <a:pt x="13" y="28"/>
                  </a:lnTo>
                  <a:lnTo>
                    <a:pt x="19" y="0"/>
                  </a:lnTo>
                  <a:lnTo>
                    <a:pt x="9" y="26"/>
                  </a:lnTo>
                  <a:lnTo>
                    <a:pt x="0" y="36"/>
                  </a:lnTo>
                  <a:lnTo>
                    <a:pt x="6" y="40"/>
                  </a:lnTo>
                  <a:close/>
                </a:path>
              </a:pathLst>
            </a:custGeom>
            <a:grp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472" name="Freeform 69"/>
            <p:cNvSpPr>
              <a:spLocks/>
            </p:cNvSpPr>
            <p:nvPr/>
          </p:nvSpPr>
          <p:spPr bwMode="auto">
            <a:xfrm>
              <a:off x="4576" y="3223"/>
              <a:ext cx="17" cy="30"/>
            </a:xfrm>
            <a:custGeom>
              <a:avLst/>
              <a:gdLst>
                <a:gd name="T0" fmla="*/ 4 w 19"/>
                <a:gd name="T1" fmla="*/ 7 h 38"/>
                <a:gd name="T2" fmla="*/ 8 w 19"/>
                <a:gd name="T3" fmla="*/ 6 h 38"/>
                <a:gd name="T4" fmla="*/ 9 w 19"/>
                <a:gd name="T5" fmla="*/ 0 h 38"/>
                <a:gd name="T6" fmla="*/ 4 w 19"/>
                <a:gd name="T7" fmla="*/ 5 h 38"/>
                <a:gd name="T8" fmla="*/ 0 w 19"/>
                <a:gd name="T9" fmla="*/ 6 h 38"/>
                <a:gd name="T10" fmla="*/ 4 w 19"/>
                <a:gd name="T11" fmla="*/ 7 h 38"/>
                <a:gd name="T12" fmla="*/ 4 w 19"/>
                <a:gd name="T13" fmla="*/ 7 h 38"/>
                <a:gd name="T14" fmla="*/ 0 60000 65536"/>
                <a:gd name="T15" fmla="*/ 0 60000 65536"/>
                <a:gd name="T16" fmla="*/ 0 60000 65536"/>
                <a:gd name="T17" fmla="*/ 0 60000 65536"/>
                <a:gd name="T18" fmla="*/ 0 60000 65536"/>
                <a:gd name="T19" fmla="*/ 0 60000 65536"/>
                <a:gd name="T20" fmla="*/ 0 60000 65536"/>
                <a:gd name="T21" fmla="*/ 0 w 19"/>
                <a:gd name="T22" fmla="*/ 0 h 38"/>
                <a:gd name="T23" fmla="*/ 19 w 19"/>
                <a:gd name="T24" fmla="*/ 38 h 3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 h="38">
                  <a:moveTo>
                    <a:pt x="6" y="38"/>
                  </a:moveTo>
                  <a:lnTo>
                    <a:pt x="16" y="29"/>
                  </a:lnTo>
                  <a:lnTo>
                    <a:pt x="19" y="0"/>
                  </a:lnTo>
                  <a:lnTo>
                    <a:pt x="10" y="27"/>
                  </a:lnTo>
                  <a:lnTo>
                    <a:pt x="0" y="34"/>
                  </a:lnTo>
                  <a:lnTo>
                    <a:pt x="6" y="38"/>
                  </a:lnTo>
                  <a:close/>
                </a:path>
              </a:pathLst>
            </a:custGeom>
            <a:grpFill/>
            <a:ln w="12700">
              <a:solidFill>
                <a:schemeClr val="tx1"/>
              </a:solidFill>
              <a:round/>
              <a:headEnd/>
              <a:tailEnd/>
            </a:ln>
          </p:spPr>
          <p:txBody>
            <a:bodyPr wrap="none" anchor="ctr"/>
            <a:lstStyle/>
            <a:p>
              <a:endParaRPr lang="en-US" sz="1000" dirty="0">
                <a:cs typeface="Arial" panose="020B0604020202020204" pitchFamily="34" charset="0"/>
              </a:endParaRPr>
            </a:p>
          </p:txBody>
        </p:sp>
      </p:grpSp>
      <p:sp>
        <p:nvSpPr>
          <p:cNvPr id="14391" name="Text Box 80"/>
          <p:cNvSpPr txBox="1">
            <a:spLocks noChangeArrowheads="1"/>
          </p:cNvSpPr>
          <p:nvPr/>
        </p:nvSpPr>
        <p:spPr bwMode="auto">
          <a:xfrm>
            <a:off x="7469048" y="477454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FL</a:t>
            </a:r>
          </a:p>
        </p:txBody>
      </p:sp>
      <p:sp>
        <p:nvSpPr>
          <p:cNvPr id="14392" name="Text Box 81"/>
          <p:cNvSpPr txBox="1">
            <a:spLocks noChangeArrowheads="1"/>
          </p:cNvSpPr>
          <p:nvPr/>
        </p:nvSpPr>
        <p:spPr bwMode="auto">
          <a:xfrm>
            <a:off x="7563040" y="3523685"/>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NC</a:t>
            </a:r>
          </a:p>
        </p:txBody>
      </p:sp>
      <p:sp>
        <p:nvSpPr>
          <p:cNvPr id="14393" name="Text Box 82"/>
          <p:cNvSpPr txBox="1">
            <a:spLocks noChangeArrowheads="1"/>
          </p:cNvSpPr>
          <p:nvPr/>
        </p:nvSpPr>
        <p:spPr bwMode="auto">
          <a:xfrm>
            <a:off x="7438408" y="3833598"/>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SC</a:t>
            </a:r>
          </a:p>
        </p:txBody>
      </p:sp>
      <p:sp>
        <p:nvSpPr>
          <p:cNvPr id="14394" name="Text Box 83"/>
          <p:cNvSpPr txBox="1">
            <a:spLocks noChangeArrowheads="1"/>
          </p:cNvSpPr>
          <p:nvPr/>
        </p:nvSpPr>
        <p:spPr bwMode="auto">
          <a:xfrm>
            <a:off x="7139974" y="4072436"/>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GA</a:t>
            </a:r>
          </a:p>
        </p:txBody>
      </p:sp>
      <p:sp>
        <p:nvSpPr>
          <p:cNvPr id="14395" name="Text Box 84"/>
          <p:cNvSpPr txBox="1">
            <a:spLocks noChangeArrowheads="1"/>
          </p:cNvSpPr>
          <p:nvPr/>
        </p:nvSpPr>
        <p:spPr bwMode="auto">
          <a:xfrm>
            <a:off x="5989880" y="4392320"/>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000" dirty="0">
                <a:solidFill>
                  <a:schemeClr val="bg1"/>
                </a:solidFill>
                <a:latin typeface="+mn-lt"/>
                <a:cs typeface="Arial" panose="020B0604020202020204" pitchFamily="34" charset="0"/>
              </a:rPr>
              <a:t>LA</a:t>
            </a:r>
          </a:p>
        </p:txBody>
      </p:sp>
      <p:sp>
        <p:nvSpPr>
          <p:cNvPr id="14396" name="Text Box 85"/>
          <p:cNvSpPr txBox="1">
            <a:spLocks noChangeArrowheads="1"/>
          </p:cNvSpPr>
          <p:nvPr/>
        </p:nvSpPr>
        <p:spPr bwMode="auto">
          <a:xfrm>
            <a:off x="5114649" y="4333183"/>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TX</a:t>
            </a:r>
          </a:p>
        </p:txBody>
      </p:sp>
      <p:sp>
        <p:nvSpPr>
          <p:cNvPr id="14397" name="Text Box 86"/>
          <p:cNvSpPr txBox="1">
            <a:spLocks noChangeArrowheads="1"/>
          </p:cNvSpPr>
          <p:nvPr/>
        </p:nvSpPr>
        <p:spPr bwMode="auto">
          <a:xfrm>
            <a:off x="6719093" y="412006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AL</a:t>
            </a:r>
          </a:p>
        </p:txBody>
      </p:sp>
      <p:sp>
        <p:nvSpPr>
          <p:cNvPr id="14398" name="Text Box 87"/>
          <p:cNvSpPr txBox="1">
            <a:spLocks noChangeArrowheads="1"/>
          </p:cNvSpPr>
          <p:nvPr/>
        </p:nvSpPr>
        <p:spPr bwMode="auto">
          <a:xfrm>
            <a:off x="5970875" y="3815215"/>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AR</a:t>
            </a:r>
          </a:p>
        </p:txBody>
      </p:sp>
      <p:sp>
        <p:nvSpPr>
          <p:cNvPr id="14399" name="Text Box 88"/>
          <p:cNvSpPr txBox="1">
            <a:spLocks noChangeArrowheads="1"/>
          </p:cNvSpPr>
          <p:nvPr/>
        </p:nvSpPr>
        <p:spPr bwMode="auto">
          <a:xfrm>
            <a:off x="5249799" y="3200783"/>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KS</a:t>
            </a:r>
          </a:p>
        </p:txBody>
      </p:sp>
      <p:sp>
        <p:nvSpPr>
          <p:cNvPr id="14400" name="Text Box 89"/>
          <p:cNvSpPr txBox="1">
            <a:spLocks noChangeArrowheads="1"/>
          </p:cNvSpPr>
          <p:nvPr/>
        </p:nvSpPr>
        <p:spPr bwMode="auto">
          <a:xfrm>
            <a:off x="5371720" y="3715252"/>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OK</a:t>
            </a:r>
          </a:p>
        </p:txBody>
      </p:sp>
      <p:sp>
        <p:nvSpPr>
          <p:cNvPr id="14401" name="Text Box 90"/>
          <p:cNvSpPr txBox="1">
            <a:spLocks noChangeArrowheads="1"/>
          </p:cNvSpPr>
          <p:nvPr/>
        </p:nvSpPr>
        <p:spPr bwMode="auto">
          <a:xfrm>
            <a:off x="3574415" y="3728829"/>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AZ</a:t>
            </a:r>
          </a:p>
        </p:txBody>
      </p:sp>
      <p:sp>
        <p:nvSpPr>
          <p:cNvPr id="14402" name="Text Box 91"/>
          <p:cNvSpPr txBox="1">
            <a:spLocks noChangeArrowheads="1"/>
          </p:cNvSpPr>
          <p:nvPr/>
        </p:nvSpPr>
        <p:spPr bwMode="auto">
          <a:xfrm>
            <a:off x="6708685" y="361523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TN</a:t>
            </a:r>
          </a:p>
        </p:txBody>
      </p:sp>
      <p:sp>
        <p:nvSpPr>
          <p:cNvPr id="14403" name="Text Box 92"/>
          <p:cNvSpPr txBox="1">
            <a:spLocks noChangeArrowheads="1"/>
          </p:cNvSpPr>
          <p:nvPr/>
        </p:nvSpPr>
        <p:spPr bwMode="auto">
          <a:xfrm>
            <a:off x="6339229" y="4139115"/>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MS</a:t>
            </a:r>
          </a:p>
        </p:txBody>
      </p:sp>
      <p:sp>
        <p:nvSpPr>
          <p:cNvPr id="14404" name="Text Box 93"/>
          <p:cNvSpPr txBox="1">
            <a:spLocks noChangeArrowheads="1"/>
          </p:cNvSpPr>
          <p:nvPr/>
        </p:nvSpPr>
        <p:spPr bwMode="auto">
          <a:xfrm>
            <a:off x="3144621" y="2729413"/>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NV</a:t>
            </a:r>
          </a:p>
        </p:txBody>
      </p:sp>
      <p:sp>
        <p:nvSpPr>
          <p:cNvPr id="14405" name="Text Box 94"/>
          <p:cNvSpPr txBox="1">
            <a:spLocks noChangeArrowheads="1"/>
          </p:cNvSpPr>
          <p:nvPr/>
        </p:nvSpPr>
        <p:spPr bwMode="auto">
          <a:xfrm>
            <a:off x="3743783" y="2919471"/>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UT</a:t>
            </a:r>
          </a:p>
        </p:txBody>
      </p:sp>
      <p:sp>
        <p:nvSpPr>
          <p:cNvPr id="14406" name="Text Box 96"/>
          <p:cNvSpPr txBox="1">
            <a:spLocks noChangeArrowheads="1"/>
          </p:cNvSpPr>
          <p:nvPr/>
        </p:nvSpPr>
        <p:spPr bwMode="auto">
          <a:xfrm>
            <a:off x="4278704" y="3820184"/>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NM</a:t>
            </a:r>
          </a:p>
        </p:txBody>
      </p:sp>
      <p:sp>
        <p:nvSpPr>
          <p:cNvPr id="14407" name="Text Box 97"/>
          <p:cNvSpPr txBox="1">
            <a:spLocks noChangeArrowheads="1"/>
          </p:cNvSpPr>
          <p:nvPr/>
        </p:nvSpPr>
        <p:spPr bwMode="auto">
          <a:xfrm>
            <a:off x="2707597" y="305584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CA</a:t>
            </a:r>
            <a:endParaRPr lang="en-US" sz="1000" b="1" i="1" dirty="0">
              <a:solidFill>
                <a:schemeClr val="bg1"/>
              </a:solidFill>
              <a:latin typeface="+mn-lt"/>
              <a:cs typeface="Arial" panose="020B0604020202020204" pitchFamily="34" charset="0"/>
            </a:endParaRPr>
          </a:p>
        </p:txBody>
      </p:sp>
      <p:sp>
        <p:nvSpPr>
          <p:cNvPr id="14408" name="Text Box 98"/>
          <p:cNvSpPr txBox="1">
            <a:spLocks noChangeArrowheads="1"/>
          </p:cNvSpPr>
          <p:nvPr/>
        </p:nvSpPr>
        <p:spPr bwMode="auto">
          <a:xfrm>
            <a:off x="4274664" y="2391282"/>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WY</a:t>
            </a:r>
          </a:p>
        </p:txBody>
      </p:sp>
      <p:sp>
        <p:nvSpPr>
          <p:cNvPr id="14409" name="Text Box 99"/>
          <p:cNvSpPr txBox="1">
            <a:spLocks noChangeArrowheads="1"/>
          </p:cNvSpPr>
          <p:nvPr/>
        </p:nvSpPr>
        <p:spPr bwMode="auto">
          <a:xfrm>
            <a:off x="3549645" y="213886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ID</a:t>
            </a:r>
          </a:p>
        </p:txBody>
      </p:sp>
      <p:sp>
        <p:nvSpPr>
          <p:cNvPr id="14410" name="Text Box 100"/>
          <p:cNvSpPr txBox="1">
            <a:spLocks noChangeArrowheads="1"/>
          </p:cNvSpPr>
          <p:nvPr/>
        </p:nvSpPr>
        <p:spPr bwMode="auto">
          <a:xfrm>
            <a:off x="3090672" y="1402262"/>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WA</a:t>
            </a:r>
          </a:p>
        </p:txBody>
      </p:sp>
      <p:sp>
        <p:nvSpPr>
          <p:cNvPr id="14411" name="Text Box 101"/>
          <p:cNvSpPr txBox="1">
            <a:spLocks noChangeArrowheads="1"/>
          </p:cNvSpPr>
          <p:nvPr/>
        </p:nvSpPr>
        <p:spPr bwMode="auto">
          <a:xfrm>
            <a:off x="2893069" y="1933750"/>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OR</a:t>
            </a:r>
          </a:p>
        </p:txBody>
      </p:sp>
      <p:sp>
        <p:nvSpPr>
          <p:cNvPr id="14412" name="Text Box 102"/>
          <p:cNvSpPr txBox="1">
            <a:spLocks noChangeArrowheads="1"/>
          </p:cNvSpPr>
          <p:nvPr/>
        </p:nvSpPr>
        <p:spPr bwMode="auto">
          <a:xfrm>
            <a:off x="5091062" y="1729289"/>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ND</a:t>
            </a:r>
          </a:p>
        </p:txBody>
      </p:sp>
      <p:sp>
        <p:nvSpPr>
          <p:cNvPr id="14413" name="Text Box 103"/>
          <p:cNvSpPr txBox="1">
            <a:spLocks noChangeArrowheads="1"/>
          </p:cNvSpPr>
          <p:nvPr/>
        </p:nvSpPr>
        <p:spPr bwMode="auto">
          <a:xfrm>
            <a:off x="5091062" y="2219830"/>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SD</a:t>
            </a:r>
          </a:p>
        </p:txBody>
      </p:sp>
      <p:sp>
        <p:nvSpPr>
          <p:cNvPr id="14414" name="Text Box 104"/>
          <p:cNvSpPr txBox="1">
            <a:spLocks noChangeArrowheads="1"/>
          </p:cNvSpPr>
          <p:nvPr/>
        </p:nvSpPr>
        <p:spPr bwMode="auto">
          <a:xfrm>
            <a:off x="5115757" y="2696074"/>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NE</a:t>
            </a:r>
          </a:p>
        </p:txBody>
      </p:sp>
      <p:sp>
        <p:nvSpPr>
          <p:cNvPr id="14417" name="Text Box 109"/>
          <p:cNvSpPr txBox="1">
            <a:spLocks noChangeArrowheads="1"/>
          </p:cNvSpPr>
          <p:nvPr/>
        </p:nvSpPr>
        <p:spPr bwMode="auto">
          <a:xfrm>
            <a:off x="6677126" y="2909273"/>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IN</a:t>
            </a:r>
          </a:p>
        </p:txBody>
      </p:sp>
      <p:sp>
        <p:nvSpPr>
          <p:cNvPr id="14415" name="Text Box 105"/>
          <p:cNvSpPr txBox="1">
            <a:spLocks noChangeArrowheads="1"/>
          </p:cNvSpPr>
          <p:nvPr/>
        </p:nvSpPr>
        <p:spPr bwMode="auto">
          <a:xfrm>
            <a:off x="4158591" y="1705482"/>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MT</a:t>
            </a:r>
          </a:p>
        </p:txBody>
      </p:sp>
      <p:sp>
        <p:nvSpPr>
          <p:cNvPr id="14416" name="Text Box 108"/>
          <p:cNvSpPr txBox="1">
            <a:spLocks noChangeArrowheads="1"/>
          </p:cNvSpPr>
          <p:nvPr/>
        </p:nvSpPr>
        <p:spPr bwMode="auto">
          <a:xfrm>
            <a:off x="5941681" y="3210422"/>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MO</a:t>
            </a:r>
          </a:p>
        </p:txBody>
      </p:sp>
      <p:sp>
        <p:nvSpPr>
          <p:cNvPr id="14418" name="Text Box 110"/>
          <p:cNvSpPr txBox="1">
            <a:spLocks noChangeArrowheads="1"/>
          </p:cNvSpPr>
          <p:nvPr/>
        </p:nvSpPr>
        <p:spPr bwMode="auto">
          <a:xfrm>
            <a:off x="6815229" y="2415084"/>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MI</a:t>
            </a:r>
          </a:p>
        </p:txBody>
      </p:sp>
      <p:sp>
        <p:nvSpPr>
          <p:cNvPr id="14419" name="Text Box 111"/>
          <p:cNvSpPr txBox="1">
            <a:spLocks noChangeArrowheads="1"/>
          </p:cNvSpPr>
          <p:nvPr/>
        </p:nvSpPr>
        <p:spPr bwMode="auto">
          <a:xfrm>
            <a:off x="6220573" y="222458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WI</a:t>
            </a:r>
          </a:p>
        </p:txBody>
      </p:sp>
      <p:sp>
        <p:nvSpPr>
          <p:cNvPr id="14420" name="Text Box 112"/>
          <p:cNvSpPr txBox="1">
            <a:spLocks noChangeArrowheads="1"/>
          </p:cNvSpPr>
          <p:nvPr/>
        </p:nvSpPr>
        <p:spPr bwMode="auto">
          <a:xfrm>
            <a:off x="6311816" y="2922216"/>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IL</a:t>
            </a:r>
          </a:p>
        </p:txBody>
      </p:sp>
      <p:sp>
        <p:nvSpPr>
          <p:cNvPr id="14421" name="Text Box 113"/>
          <p:cNvSpPr txBox="1">
            <a:spLocks noChangeArrowheads="1"/>
          </p:cNvSpPr>
          <p:nvPr/>
        </p:nvSpPr>
        <p:spPr bwMode="auto">
          <a:xfrm>
            <a:off x="8401971" y="1663328"/>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ME</a:t>
            </a:r>
          </a:p>
        </p:txBody>
      </p:sp>
      <p:sp>
        <p:nvSpPr>
          <p:cNvPr id="14422" name="Text Box 114"/>
          <p:cNvSpPr txBox="1">
            <a:spLocks noChangeArrowheads="1"/>
          </p:cNvSpPr>
          <p:nvPr/>
        </p:nvSpPr>
        <p:spPr bwMode="auto">
          <a:xfrm>
            <a:off x="7056906" y="2815139"/>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OH</a:t>
            </a:r>
          </a:p>
        </p:txBody>
      </p:sp>
      <p:sp>
        <p:nvSpPr>
          <p:cNvPr id="14423" name="Text Box 115"/>
          <p:cNvSpPr txBox="1">
            <a:spLocks noChangeArrowheads="1"/>
          </p:cNvSpPr>
          <p:nvPr/>
        </p:nvSpPr>
        <p:spPr bwMode="auto">
          <a:xfrm>
            <a:off x="6848635" y="3314538"/>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KY</a:t>
            </a:r>
          </a:p>
        </p:txBody>
      </p:sp>
      <p:grpSp>
        <p:nvGrpSpPr>
          <p:cNvPr id="14390" name="Group 70"/>
          <p:cNvGrpSpPr>
            <a:grpSpLocks noChangeAspect="1"/>
          </p:cNvGrpSpPr>
          <p:nvPr/>
        </p:nvGrpSpPr>
        <p:grpSpPr bwMode="auto">
          <a:xfrm>
            <a:off x="3516003" y="4537024"/>
            <a:ext cx="512864" cy="479424"/>
            <a:chOff x="1735" y="3474"/>
            <a:chExt cx="860" cy="662"/>
          </a:xfrm>
          <a:solidFill>
            <a:schemeClr val="bg2"/>
          </a:solidFill>
        </p:grpSpPr>
        <p:grpSp>
          <p:nvGrpSpPr>
            <p:cNvPr id="14460" name="Group 71"/>
            <p:cNvGrpSpPr>
              <a:grpSpLocks noChangeAspect="1"/>
            </p:cNvGrpSpPr>
            <p:nvPr/>
          </p:nvGrpSpPr>
          <p:grpSpPr bwMode="auto">
            <a:xfrm>
              <a:off x="1735" y="3474"/>
              <a:ext cx="860" cy="662"/>
              <a:chOff x="1735" y="3474"/>
              <a:chExt cx="860" cy="662"/>
            </a:xfrm>
            <a:grpFill/>
          </p:grpSpPr>
          <p:sp>
            <p:nvSpPr>
              <p:cNvPr id="14462" name="Freeform 72"/>
              <p:cNvSpPr>
                <a:spLocks noChangeAspect="1"/>
              </p:cNvSpPr>
              <p:nvPr/>
            </p:nvSpPr>
            <p:spPr bwMode="auto">
              <a:xfrm>
                <a:off x="1735" y="3557"/>
                <a:ext cx="66" cy="96"/>
              </a:xfrm>
              <a:custGeom>
                <a:avLst/>
                <a:gdLst>
                  <a:gd name="T0" fmla="*/ 0 w 66"/>
                  <a:gd name="T1" fmla="*/ 96 h 96"/>
                  <a:gd name="T2" fmla="*/ 0 w 66"/>
                  <a:gd name="T3" fmla="*/ 68 h 96"/>
                  <a:gd name="T4" fmla="*/ 37 w 66"/>
                  <a:gd name="T5" fmla="*/ 0 h 96"/>
                  <a:gd name="T6" fmla="*/ 66 w 66"/>
                  <a:gd name="T7" fmla="*/ 20 h 96"/>
                  <a:gd name="T8" fmla="*/ 34 w 66"/>
                  <a:gd name="T9" fmla="*/ 96 h 96"/>
                  <a:gd name="T10" fmla="*/ 0 w 66"/>
                  <a:gd name="T11" fmla="*/ 96 h 96"/>
                  <a:gd name="T12" fmla="*/ 0 60000 65536"/>
                  <a:gd name="T13" fmla="*/ 0 60000 65536"/>
                  <a:gd name="T14" fmla="*/ 0 60000 65536"/>
                  <a:gd name="T15" fmla="*/ 0 60000 65536"/>
                  <a:gd name="T16" fmla="*/ 0 60000 65536"/>
                  <a:gd name="T17" fmla="*/ 0 60000 65536"/>
                  <a:gd name="T18" fmla="*/ 0 w 66"/>
                  <a:gd name="T19" fmla="*/ 0 h 96"/>
                  <a:gd name="T20" fmla="*/ 66 w 66"/>
                  <a:gd name="T21" fmla="*/ 96 h 96"/>
                </a:gdLst>
                <a:ahLst/>
                <a:cxnLst>
                  <a:cxn ang="T12">
                    <a:pos x="T0" y="T1"/>
                  </a:cxn>
                  <a:cxn ang="T13">
                    <a:pos x="T2" y="T3"/>
                  </a:cxn>
                  <a:cxn ang="T14">
                    <a:pos x="T4" y="T5"/>
                  </a:cxn>
                  <a:cxn ang="T15">
                    <a:pos x="T6" y="T7"/>
                  </a:cxn>
                  <a:cxn ang="T16">
                    <a:pos x="T8" y="T9"/>
                  </a:cxn>
                  <a:cxn ang="T17">
                    <a:pos x="T10" y="T11"/>
                  </a:cxn>
                </a:cxnLst>
                <a:rect l="T18" t="T19" r="T20" b="T21"/>
                <a:pathLst>
                  <a:path w="66" h="96">
                    <a:moveTo>
                      <a:pt x="0" y="96"/>
                    </a:moveTo>
                    <a:lnTo>
                      <a:pt x="0" y="68"/>
                    </a:lnTo>
                    <a:lnTo>
                      <a:pt x="37" y="0"/>
                    </a:lnTo>
                    <a:lnTo>
                      <a:pt x="66" y="20"/>
                    </a:lnTo>
                    <a:lnTo>
                      <a:pt x="34" y="96"/>
                    </a:lnTo>
                    <a:lnTo>
                      <a:pt x="0" y="96"/>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4463" name="Freeform 73"/>
              <p:cNvSpPr>
                <a:spLocks noChangeAspect="1"/>
              </p:cNvSpPr>
              <p:nvPr/>
            </p:nvSpPr>
            <p:spPr bwMode="auto">
              <a:xfrm>
                <a:off x="1829" y="3474"/>
                <a:ext cx="124" cy="121"/>
              </a:xfrm>
              <a:custGeom>
                <a:avLst/>
                <a:gdLst>
                  <a:gd name="T0" fmla="*/ 27 w 124"/>
                  <a:gd name="T1" fmla="*/ 13 h 121"/>
                  <a:gd name="T2" fmla="*/ 0 w 124"/>
                  <a:gd name="T3" fmla="*/ 72 h 121"/>
                  <a:gd name="T4" fmla="*/ 48 w 124"/>
                  <a:gd name="T5" fmla="*/ 110 h 121"/>
                  <a:gd name="T6" fmla="*/ 103 w 124"/>
                  <a:gd name="T7" fmla="*/ 121 h 121"/>
                  <a:gd name="T8" fmla="*/ 124 w 124"/>
                  <a:gd name="T9" fmla="*/ 73 h 121"/>
                  <a:gd name="T10" fmla="*/ 110 w 124"/>
                  <a:gd name="T11" fmla="*/ 0 h 121"/>
                  <a:gd name="T12" fmla="*/ 27 w 124"/>
                  <a:gd name="T13" fmla="*/ 13 h 121"/>
                  <a:gd name="T14" fmla="*/ 0 60000 65536"/>
                  <a:gd name="T15" fmla="*/ 0 60000 65536"/>
                  <a:gd name="T16" fmla="*/ 0 60000 65536"/>
                  <a:gd name="T17" fmla="*/ 0 60000 65536"/>
                  <a:gd name="T18" fmla="*/ 0 60000 65536"/>
                  <a:gd name="T19" fmla="*/ 0 60000 65536"/>
                  <a:gd name="T20" fmla="*/ 0 60000 65536"/>
                  <a:gd name="T21" fmla="*/ 0 w 124"/>
                  <a:gd name="T22" fmla="*/ 0 h 121"/>
                  <a:gd name="T23" fmla="*/ 124 w 124"/>
                  <a:gd name="T24" fmla="*/ 121 h 1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4" h="121">
                    <a:moveTo>
                      <a:pt x="27" y="13"/>
                    </a:moveTo>
                    <a:lnTo>
                      <a:pt x="0" y="72"/>
                    </a:lnTo>
                    <a:lnTo>
                      <a:pt x="48" y="110"/>
                    </a:lnTo>
                    <a:lnTo>
                      <a:pt x="103" y="121"/>
                    </a:lnTo>
                    <a:lnTo>
                      <a:pt x="124" y="73"/>
                    </a:lnTo>
                    <a:lnTo>
                      <a:pt x="110" y="0"/>
                    </a:lnTo>
                    <a:lnTo>
                      <a:pt x="27" y="13"/>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4464" name="Freeform 74"/>
              <p:cNvSpPr>
                <a:spLocks noChangeAspect="1"/>
              </p:cNvSpPr>
              <p:nvPr/>
            </p:nvSpPr>
            <p:spPr bwMode="auto">
              <a:xfrm>
                <a:off x="1945" y="3557"/>
                <a:ext cx="184" cy="136"/>
              </a:xfrm>
              <a:custGeom>
                <a:avLst/>
                <a:gdLst>
                  <a:gd name="T0" fmla="*/ 0 w 184"/>
                  <a:gd name="T1" fmla="*/ 48 h 136"/>
                  <a:gd name="T2" fmla="*/ 126 w 184"/>
                  <a:gd name="T3" fmla="*/ 0 h 136"/>
                  <a:gd name="T4" fmla="*/ 149 w 184"/>
                  <a:gd name="T5" fmla="*/ 59 h 136"/>
                  <a:gd name="T6" fmla="*/ 173 w 184"/>
                  <a:gd name="T7" fmla="*/ 72 h 136"/>
                  <a:gd name="T8" fmla="*/ 184 w 184"/>
                  <a:gd name="T9" fmla="*/ 120 h 136"/>
                  <a:gd name="T10" fmla="*/ 121 w 184"/>
                  <a:gd name="T11" fmla="*/ 127 h 136"/>
                  <a:gd name="T12" fmla="*/ 76 w 184"/>
                  <a:gd name="T13" fmla="*/ 136 h 136"/>
                  <a:gd name="T14" fmla="*/ 0 w 184"/>
                  <a:gd name="T15" fmla="*/ 48 h 136"/>
                  <a:gd name="T16" fmla="*/ 0 60000 65536"/>
                  <a:gd name="T17" fmla="*/ 0 60000 65536"/>
                  <a:gd name="T18" fmla="*/ 0 60000 65536"/>
                  <a:gd name="T19" fmla="*/ 0 60000 65536"/>
                  <a:gd name="T20" fmla="*/ 0 60000 65536"/>
                  <a:gd name="T21" fmla="*/ 0 60000 65536"/>
                  <a:gd name="T22" fmla="*/ 0 60000 65536"/>
                  <a:gd name="T23" fmla="*/ 0 60000 65536"/>
                  <a:gd name="T24" fmla="*/ 0 w 184"/>
                  <a:gd name="T25" fmla="*/ 0 h 136"/>
                  <a:gd name="T26" fmla="*/ 184 w 184"/>
                  <a:gd name="T27" fmla="*/ 136 h 1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4" h="136">
                    <a:moveTo>
                      <a:pt x="0" y="48"/>
                    </a:moveTo>
                    <a:lnTo>
                      <a:pt x="126" y="0"/>
                    </a:lnTo>
                    <a:lnTo>
                      <a:pt x="149" y="59"/>
                    </a:lnTo>
                    <a:lnTo>
                      <a:pt x="173" y="72"/>
                    </a:lnTo>
                    <a:lnTo>
                      <a:pt x="184" y="120"/>
                    </a:lnTo>
                    <a:lnTo>
                      <a:pt x="121" y="127"/>
                    </a:lnTo>
                    <a:lnTo>
                      <a:pt x="76" y="136"/>
                    </a:lnTo>
                    <a:lnTo>
                      <a:pt x="0" y="48"/>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4465" name="Freeform 75"/>
              <p:cNvSpPr>
                <a:spLocks noChangeAspect="1"/>
              </p:cNvSpPr>
              <p:nvPr/>
            </p:nvSpPr>
            <p:spPr bwMode="auto">
              <a:xfrm>
                <a:off x="2135" y="3660"/>
                <a:ext cx="146" cy="72"/>
              </a:xfrm>
              <a:custGeom>
                <a:avLst/>
                <a:gdLst>
                  <a:gd name="T0" fmla="*/ 22 w 146"/>
                  <a:gd name="T1" fmla="*/ 3 h 72"/>
                  <a:gd name="T2" fmla="*/ 0 w 146"/>
                  <a:gd name="T3" fmla="*/ 67 h 72"/>
                  <a:gd name="T4" fmla="*/ 38 w 146"/>
                  <a:gd name="T5" fmla="*/ 72 h 72"/>
                  <a:gd name="T6" fmla="*/ 62 w 146"/>
                  <a:gd name="T7" fmla="*/ 57 h 72"/>
                  <a:gd name="T8" fmla="*/ 107 w 146"/>
                  <a:gd name="T9" fmla="*/ 58 h 72"/>
                  <a:gd name="T10" fmla="*/ 146 w 146"/>
                  <a:gd name="T11" fmla="*/ 30 h 72"/>
                  <a:gd name="T12" fmla="*/ 120 w 146"/>
                  <a:gd name="T13" fmla="*/ 20 h 72"/>
                  <a:gd name="T14" fmla="*/ 101 w 146"/>
                  <a:gd name="T15" fmla="*/ 0 h 72"/>
                  <a:gd name="T16" fmla="*/ 22 w 146"/>
                  <a:gd name="T17" fmla="*/ 3 h 7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6"/>
                  <a:gd name="T28" fmla="*/ 0 h 72"/>
                  <a:gd name="T29" fmla="*/ 146 w 146"/>
                  <a:gd name="T30" fmla="*/ 72 h 7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6" h="72">
                    <a:moveTo>
                      <a:pt x="22" y="3"/>
                    </a:moveTo>
                    <a:lnTo>
                      <a:pt x="0" y="67"/>
                    </a:lnTo>
                    <a:lnTo>
                      <a:pt x="38" y="72"/>
                    </a:lnTo>
                    <a:lnTo>
                      <a:pt x="62" y="57"/>
                    </a:lnTo>
                    <a:lnTo>
                      <a:pt x="107" y="58"/>
                    </a:lnTo>
                    <a:lnTo>
                      <a:pt x="146" y="30"/>
                    </a:lnTo>
                    <a:lnTo>
                      <a:pt x="120" y="20"/>
                    </a:lnTo>
                    <a:lnTo>
                      <a:pt x="101" y="0"/>
                    </a:lnTo>
                    <a:lnTo>
                      <a:pt x="22" y="3"/>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4466" name="Freeform 76"/>
              <p:cNvSpPr>
                <a:spLocks noChangeAspect="1"/>
              </p:cNvSpPr>
              <p:nvPr/>
            </p:nvSpPr>
            <p:spPr bwMode="auto">
              <a:xfrm>
                <a:off x="2178" y="3762"/>
                <a:ext cx="60" cy="52"/>
              </a:xfrm>
              <a:custGeom>
                <a:avLst/>
                <a:gdLst>
                  <a:gd name="T0" fmla="*/ 52 w 60"/>
                  <a:gd name="T1" fmla="*/ 0 h 52"/>
                  <a:gd name="T2" fmla="*/ 0 w 60"/>
                  <a:gd name="T3" fmla="*/ 4 h 52"/>
                  <a:gd name="T4" fmla="*/ 9 w 60"/>
                  <a:gd name="T5" fmla="*/ 52 h 52"/>
                  <a:gd name="T6" fmla="*/ 60 w 60"/>
                  <a:gd name="T7" fmla="*/ 40 h 52"/>
                  <a:gd name="T8" fmla="*/ 52 w 60"/>
                  <a:gd name="T9" fmla="*/ 0 h 52"/>
                  <a:gd name="T10" fmla="*/ 0 60000 65536"/>
                  <a:gd name="T11" fmla="*/ 0 60000 65536"/>
                  <a:gd name="T12" fmla="*/ 0 60000 65536"/>
                  <a:gd name="T13" fmla="*/ 0 60000 65536"/>
                  <a:gd name="T14" fmla="*/ 0 60000 65536"/>
                  <a:gd name="T15" fmla="*/ 0 w 60"/>
                  <a:gd name="T16" fmla="*/ 0 h 52"/>
                  <a:gd name="T17" fmla="*/ 60 w 60"/>
                  <a:gd name="T18" fmla="*/ 52 h 52"/>
                </a:gdLst>
                <a:ahLst/>
                <a:cxnLst>
                  <a:cxn ang="T10">
                    <a:pos x="T0" y="T1"/>
                  </a:cxn>
                  <a:cxn ang="T11">
                    <a:pos x="T2" y="T3"/>
                  </a:cxn>
                  <a:cxn ang="T12">
                    <a:pos x="T4" y="T5"/>
                  </a:cxn>
                  <a:cxn ang="T13">
                    <a:pos x="T6" y="T7"/>
                  </a:cxn>
                  <a:cxn ang="T14">
                    <a:pos x="T8" y="T9"/>
                  </a:cxn>
                </a:cxnLst>
                <a:rect l="T15" t="T16" r="T17" b="T18"/>
                <a:pathLst>
                  <a:path w="60" h="52">
                    <a:moveTo>
                      <a:pt x="52" y="0"/>
                    </a:moveTo>
                    <a:lnTo>
                      <a:pt x="0" y="4"/>
                    </a:lnTo>
                    <a:lnTo>
                      <a:pt x="9" y="52"/>
                    </a:lnTo>
                    <a:lnTo>
                      <a:pt x="60" y="40"/>
                    </a:lnTo>
                    <a:lnTo>
                      <a:pt x="52" y="0"/>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4467" name="Freeform 77"/>
              <p:cNvSpPr>
                <a:spLocks noChangeAspect="1"/>
              </p:cNvSpPr>
              <p:nvPr/>
            </p:nvSpPr>
            <p:spPr bwMode="auto">
              <a:xfrm>
                <a:off x="2243" y="3818"/>
                <a:ext cx="41" cy="51"/>
              </a:xfrm>
              <a:custGeom>
                <a:avLst/>
                <a:gdLst>
                  <a:gd name="T0" fmla="*/ 0 w 41"/>
                  <a:gd name="T1" fmla="*/ 20 h 51"/>
                  <a:gd name="T2" fmla="*/ 41 w 41"/>
                  <a:gd name="T3" fmla="*/ 0 h 51"/>
                  <a:gd name="T4" fmla="*/ 41 w 41"/>
                  <a:gd name="T5" fmla="*/ 45 h 51"/>
                  <a:gd name="T6" fmla="*/ 14 w 41"/>
                  <a:gd name="T7" fmla="*/ 51 h 51"/>
                  <a:gd name="T8" fmla="*/ 0 w 41"/>
                  <a:gd name="T9" fmla="*/ 20 h 51"/>
                  <a:gd name="T10" fmla="*/ 0 60000 65536"/>
                  <a:gd name="T11" fmla="*/ 0 60000 65536"/>
                  <a:gd name="T12" fmla="*/ 0 60000 65536"/>
                  <a:gd name="T13" fmla="*/ 0 60000 65536"/>
                  <a:gd name="T14" fmla="*/ 0 60000 65536"/>
                  <a:gd name="T15" fmla="*/ 0 w 41"/>
                  <a:gd name="T16" fmla="*/ 0 h 51"/>
                  <a:gd name="T17" fmla="*/ 41 w 41"/>
                  <a:gd name="T18" fmla="*/ 51 h 51"/>
                </a:gdLst>
                <a:ahLst/>
                <a:cxnLst>
                  <a:cxn ang="T10">
                    <a:pos x="T0" y="T1"/>
                  </a:cxn>
                  <a:cxn ang="T11">
                    <a:pos x="T2" y="T3"/>
                  </a:cxn>
                  <a:cxn ang="T12">
                    <a:pos x="T4" y="T5"/>
                  </a:cxn>
                  <a:cxn ang="T13">
                    <a:pos x="T6" y="T7"/>
                  </a:cxn>
                  <a:cxn ang="T14">
                    <a:pos x="T8" y="T9"/>
                  </a:cxn>
                </a:cxnLst>
                <a:rect l="T15" t="T16" r="T17" b="T18"/>
                <a:pathLst>
                  <a:path w="41" h="51">
                    <a:moveTo>
                      <a:pt x="0" y="20"/>
                    </a:moveTo>
                    <a:lnTo>
                      <a:pt x="41" y="0"/>
                    </a:lnTo>
                    <a:lnTo>
                      <a:pt x="41" y="45"/>
                    </a:lnTo>
                    <a:lnTo>
                      <a:pt x="14" y="51"/>
                    </a:lnTo>
                    <a:lnTo>
                      <a:pt x="0" y="20"/>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4468" name="Freeform 78"/>
              <p:cNvSpPr>
                <a:spLocks noChangeAspect="1"/>
              </p:cNvSpPr>
              <p:nvPr/>
            </p:nvSpPr>
            <p:spPr bwMode="auto">
              <a:xfrm>
                <a:off x="2346" y="3842"/>
                <a:ext cx="249" cy="294"/>
              </a:xfrm>
              <a:custGeom>
                <a:avLst/>
                <a:gdLst>
                  <a:gd name="T0" fmla="*/ 42 w 249"/>
                  <a:gd name="T1" fmla="*/ 0 h 294"/>
                  <a:gd name="T2" fmla="*/ 0 w 249"/>
                  <a:gd name="T3" fmla="*/ 112 h 294"/>
                  <a:gd name="T4" fmla="*/ 30 w 249"/>
                  <a:gd name="T5" fmla="*/ 167 h 294"/>
                  <a:gd name="T6" fmla="*/ 30 w 249"/>
                  <a:gd name="T7" fmla="*/ 267 h 294"/>
                  <a:gd name="T8" fmla="*/ 90 w 249"/>
                  <a:gd name="T9" fmla="*/ 294 h 294"/>
                  <a:gd name="T10" fmla="*/ 117 w 249"/>
                  <a:gd name="T11" fmla="*/ 235 h 294"/>
                  <a:gd name="T12" fmla="*/ 193 w 249"/>
                  <a:gd name="T13" fmla="*/ 222 h 294"/>
                  <a:gd name="T14" fmla="*/ 249 w 249"/>
                  <a:gd name="T15" fmla="*/ 158 h 294"/>
                  <a:gd name="T16" fmla="*/ 190 w 249"/>
                  <a:gd name="T17" fmla="*/ 58 h 294"/>
                  <a:gd name="T18" fmla="*/ 42 w 249"/>
                  <a:gd name="T19" fmla="*/ 0 h 2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9"/>
                  <a:gd name="T31" fmla="*/ 0 h 294"/>
                  <a:gd name="T32" fmla="*/ 249 w 249"/>
                  <a:gd name="T33" fmla="*/ 294 h 2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9" h="294">
                    <a:moveTo>
                      <a:pt x="42" y="0"/>
                    </a:moveTo>
                    <a:lnTo>
                      <a:pt x="0" y="112"/>
                    </a:lnTo>
                    <a:lnTo>
                      <a:pt x="30" y="167"/>
                    </a:lnTo>
                    <a:lnTo>
                      <a:pt x="30" y="267"/>
                    </a:lnTo>
                    <a:lnTo>
                      <a:pt x="90" y="294"/>
                    </a:lnTo>
                    <a:lnTo>
                      <a:pt x="117" y="235"/>
                    </a:lnTo>
                    <a:lnTo>
                      <a:pt x="193" y="222"/>
                    </a:lnTo>
                    <a:lnTo>
                      <a:pt x="249" y="158"/>
                    </a:lnTo>
                    <a:lnTo>
                      <a:pt x="190" y="58"/>
                    </a:lnTo>
                    <a:lnTo>
                      <a:pt x="42" y="0"/>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grpSp>
        <p:sp>
          <p:nvSpPr>
            <p:cNvPr id="14461" name="Freeform 79"/>
            <p:cNvSpPr>
              <a:spLocks noChangeAspect="1"/>
            </p:cNvSpPr>
            <p:nvPr/>
          </p:nvSpPr>
          <p:spPr bwMode="auto">
            <a:xfrm>
              <a:off x="2258" y="3705"/>
              <a:ext cx="138" cy="115"/>
            </a:xfrm>
            <a:custGeom>
              <a:avLst/>
              <a:gdLst>
                <a:gd name="T0" fmla="*/ 29 w 138"/>
                <a:gd name="T1" fmla="*/ 0 h 115"/>
                <a:gd name="T2" fmla="*/ 0 w 138"/>
                <a:gd name="T3" fmla="*/ 34 h 115"/>
                <a:gd name="T4" fmla="*/ 12 w 138"/>
                <a:gd name="T5" fmla="*/ 61 h 115"/>
                <a:gd name="T6" fmla="*/ 38 w 138"/>
                <a:gd name="T7" fmla="*/ 70 h 115"/>
                <a:gd name="T8" fmla="*/ 64 w 138"/>
                <a:gd name="T9" fmla="*/ 115 h 115"/>
                <a:gd name="T10" fmla="*/ 136 w 138"/>
                <a:gd name="T11" fmla="*/ 97 h 115"/>
                <a:gd name="T12" fmla="*/ 138 w 138"/>
                <a:gd name="T13" fmla="*/ 49 h 115"/>
                <a:gd name="T14" fmla="*/ 85 w 138"/>
                <a:gd name="T15" fmla="*/ 9 h 115"/>
                <a:gd name="T16" fmla="*/ 29 w 138"/>
                <a:gd name="T17" fmla="*/ 0 h 11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38"/>
                <a:gd name="T28" fmla="*/ 0 h 115"/>
                <a:gd name="T29" fmla="*/ 138 w 138"/>
                <a:gd name="T30" fmla="*/ 115 h 11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38" h="115">
                  <a:moveTo>
                    <a:pt x="29" y="0"/>
                  </a:moveTo>
                  <a:lnTo>
                    <a:pt x="0" y="34"/>
                  </a:lnTo>
                  <a:lnTo>
                    <a:pt x="12" y="61"/>
                  </a:lnTo>
                  <a:lnTo>
                    <a:pt x="38" y="70"/>
                  </a:lnTo>
                  <a:lnTo>
                    <a:pt x="64" y="115"/>
                  </a:lnTo>
                  <a:lnTo>
                    <a:pt x="136" y="97"/>
                  </a:lnTo>
                  <a:lnTo>
                    <a:pt x="138" y="49"/>
                  </a:lnTo>
                  <a:lnTo>
                    <a:pt x="85" y="9"/>
                  </a:lnTo>
                  <a:lnTo>
                    <a:pt x="29" y="0"/>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grpSp>
      <p:sp>
        <p:nvSpPr>
          <p:cNvPr id="14424" name="Text Box 116"/>
          <p:cNvSpPr txBox="1">
            <a:spLocks noChangeArrowheads="1"/>
          </p:cNvSpPr>
          <p:nvPr/>
        </p:nvSpPr>
        <p:spPr bwMode="auto">
          <a:xfrm>
            <a:off x="3522938" y="4769796"/>
            <a:ext cx="228600" cy="15544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HI</a:t>
            </a:r>
          </a:p>
        </p:txBody>
      </p:sp>
      <p:sp>
        <p:nvSpPr>
          <p:cNvPr id="14425" name="Text Box 117"/>
          <p:cNvSpPr txBox="1">
            <a:spLocks noChangeArrowheads="1"/>
          </p:cNvSpPr>
          <p:nvPr/>
        </p:nvSpPr>
        <p:spPr bwMode="auto">
          <a:xfrm>
            <a:off x="2307532" y="4253344"/>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AK</a:t>
            </a:r>
          </a:p>
        </p:txBody>
      </p:sp>
      <p:sp>
        <p:nvSpPr>
          <p:cNvPr id="14426" name="Text Box 119"/>
          <p:cNvSpPr txBox="1">
            <a:spLocks noChangeArrowheads="1"/>
          </p:cNvSpPr>
          <p:nvPr/>
        </p:nvSpPr>
        <p:spPr bwMode="auto">
          <a:xfrm>
            <a:off x="7617339" y="2624634"/>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PA</a:t>
            </a:r>
          </a:p>
        </p:txBody>
      </p:sp>
      <p:sp>
        <p:nvSpPr>
          <p:cNvPr id="14428" name="Text Box 121"/>
          <p:cNvSpPr txBox="1">
            <a:spLocks noChangeArrowheads="1"/>
          </p:cNvSpPr>
          <p:nvPr/>
        </p:nvSpPr>
        <p:spPr bwMode="auto">
          <a:xfrm>
            <a:off x="7628452" y="317172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VA</a:t>
            </a:r>
          </a:p>
        </p:txBody>
      </p:sp>
      <p:sp>
        <p:nvSpPr>
          <p:cNvPr id="14429" name="Text Box 122"/>
          <p:cNvSpPr txBox="1">
            <a:spLocks noChangeArrowheads="1"/>
          </p:cNvSpPr>
          <p:nvPr/>
        </p:nvSpPr>
        <p:spPr bwMode="auto">
          <a:xfrm>
            <a:off x="8498306" y="2567492"/>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CT</a:t>
            </a:r>
          </a:p>
        </p:txBody>
      </p:sp>
      <p:sp>
        <p:nvSpPr>
          <p:cNvPr id="14430" name="Text Box 123"/>
          <p:cNvSpPr txBox="1">
            <a:spLocks noChangeArrowheads="1"/>
          </p:cNvSpPr>
          <p:nvPr/>
        </p:nvSpPr>
        <p:spPr bwMode="auto">
          <a:xfrm>
            <a:off x="8347124" y="2738939"/>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latin typeface="+mn-lt"/>
                <a:cs typeface="Arial" panose="020B0604020202020204" pitchFamily="34" charset="0"/>
              </a:rPr>
              <a:t>NJ</a:t>
            </a:r>
          </a:p>
        </p:txBody>
      </p:sp>
      <p:sp>
        <p:nvSpPr>
          <p:cNvPr id="14431" name="Text Box 124"/>
          <p:cNvSpPr txBox="1">
            <a:spLocks noChangeArrowheads="1"/>
          </p:cNvSpPr>
          <p:nvPr/>
        </p:nvSpPr>
        <p:spPr bwMode="auto">
          <a:xfrm>
            <a:off x="8231048" y="2991353"/>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DE</a:t>
            </a:r>
          </a:p>
        </p:txBody>
      </p:sp>
      <p:sp>
        <p:nvSpPr>
          <p:cNvPr id="14432" name="Text Box 125"/>
          <p:cNvSpPr txBox="1">
            <a:spLocks noChangeArrowheads="1"/>
          </p:cNvSpPr>
          <p:nvPr/>
        </p:nvSpPr>
        <p:spPr bwMode="auto">
          <a:xfrm>
            <a:off x="8308139" y="3180714"/>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MD</a:t>
            </a:r>
          </a:p>
        </p:txBody>
      </p:sp>
      <p:sp>
        <p:nvSpPr>
          <p:cNvPr id="14433" name="Text Box 126"/>
          <p:cNvSpPr txBox="1">
            <a:spLocks noChangeArrowheads="1"/>
          </p:cNvSpPr>
          <p:nvPr/>
        </p:nvSpPr>
        <p:spPr bwMode="auto">
          <a:xfrm>
            <a:off x="8541168" y="2405563"/>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latin typeface="+mn-lt"/>
                <a:cs typeface="Arial" panose="020B0604020202020204" pitchFamily="34" charset="0"/>
              </a:rPr>
              <a:t>RI</a:t>
            </a:r>
          </a:p>
        </p:txBody>
      </p:sp>
      <p:sp>
        <p:nvSpPr>
          <p:cNvPr id="14434" name="Text Box 127"/>
          <p:cNvSpPr txBox="1">
            <a:spLocks noChangeArrowheads="1"/>
          </p:cNvSpPr>
          <p:nvPr/>
        </p:nvSpPr>
        <p:spPr bwMode="auto">
          <a:xfrm>
            <a:off x="8094962" y="156014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NH</a:t>
            </a:r>
          </a:p>
        </p:txBody>
      </p:sp>
      <p:sp>
        <p:nvSpPr>
          <p:cNvPr id="14435" name="Text Box 128"/>
          <p:cNvSpPr txBox="1">
            <a:spLocks noChangeArrowheads="1"/>
          </p:cNvSpPr>
          <p:nvPr/>
        </p:nvSpPr>
        <p:spPr bwMode="auto">
          <a:xfrm>
            <a:off x="7857621" y="1651295"/>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VT</a:t>
            </a:r>
            <a:endParaRPr lang="en-US" sz="1000" b="1" i="1" dirty="0">
              <a:solidFill>
                <a:srgbClr val="000000"/>
              </a:solidFill>
              <a:latin typeface="+mn-lt"/>
              <a:cs typeface="Arial" panose="020B0604020202020204" pitchFamily="34" charset="0"/>
            </a:endParaRPr>
          </a:p>
        </p:txBody>
      </p:sp>
      <p:sp>
        <p:nvSpPr>
          <p:cNvPr id="14436" name="Text Box 129"/>
          <p:cNvSpPr txBox="1">
            <a:spLocks noChangeArrowheads="1"/>
          </p:cNvSpPr>
          <p:nvPr/>
        </p:nvSpPr>
        <p:spPr bwMode="auto">
          <a:xfrm>
            <a:off x="8385857" y="3453545"/>
            <a:ext cx="228600" cy="155448"/>
          </a:xfrm>
          <a:prstGeom prst="rect">
            <a:avLst/>
          </a:prstGeom>
          <a:solidFill>
            <a:schemeClr val="bg1"/>
          </a:solid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DC</a:t>
            </a:r>
          </a:p>
        </p:txBody>
      </p:sp>
      <p:sp>
        <p:nvSpPr>
          <p:cNvPr id="14437" name="Text Box 130"/>
          <p:cNvSpPr txBox="1">
            <a:spLocks noChangeArrowheads="1"/>
          </p:cNvSpPr>
          <p:nvPr/>
        </p:nvSpPr>
        <p:spPr bwMode="auto">
          <a:xfrm>
            <a:off x="8555456" y="2053141"/>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MA</a:t>
            </a:r>
          </a:p>
        </p:txBody>
      </p:sp>
      <p:sp>
        <p:nvSpPr>
          <p:cNvPr id="14439" name="Line 132"/>
          <p:cNvSpPr>
            <a:spLocks noChangeShapeType="1"/>
          </p:cNvSpPr>
          <p:nvPr/>
        </p:nvSpPr>
        <p:spPr bwMode="auto">
          <a:xfrm>
            <a:off x="8060540" y="2990876"/>
            <a:ext cx="188399" cy="76200"/>
          </a:xfrm>
          <a:prstGeom prst="line">
            <a:avLst/>
          </a:prstGeom>
          <a:solidFill>
            <a:schemeClr val="accent5">
              <a:lumMod val="20000"/>
              <a:lumOff val="80000"/>
            </a:schemeClr>
          </a:solidFill>
          <a:ln w="12700">
            <a:solidFill>
              <a:schemeClr val="tx1"/>
            </a:solidFill>
            <a:miter lim="800000"/>
            <a:headEnd/>
            <a:tailEnd/>
          </a:ln>
        </p:spPr>
        <p:txBody>
          <a:bodyPr wrap="none" anchor="ctr"/>
          <a:lstStyle/>
          <a:p>
            <a:endParaRPr lang="en-US" sz="1000" dirty="0">
              <a:cs typeface="Arial" panose="020B0604020202020204" pitchFamily="34" charset="0"/>
            </a:endParaRPr>
          </a:p>
        </p:txBody>
      </p:sp>
      <p:sp>
        <p:nvSpPr>
          <p:cNvPr id="14440" name="Line 133"/>
          <p:cNvSpPr>
            <a:spLocks noChangeShapeType="1"/>
          </p:cNvSpPr>
          <p:nvPr/>
        </p:nvSpPr>
        <p:spPr bwMode="auto">
          <a:xfrm>
            <a:off x="7864659" y="2947129"/>
            <a:ext cx="439599" cy="3048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000" dirty="0">
              <a:cs typeface="Arial" panose="020B0604020202020204" pitchFamily="34" charset="0"/>
            </a:endParaRPr>
          </a:p>
        </p:txBody>
      </p:sp>
      <p:sp>
        <p:nvSpPr>
          <p:cNvPr id="14441" name="Line 134"/>
          <p:cNvSpPr>
            <a:spLocks noChangeShapeType="1"/>
          </p:cNvSpPr>
          <p:nvPr/>
        </p:nvSpPr>
        <p:spPr bwMode="auto">
          <a:xfrm>
            <a:off x="8275681" y="2443659"/>
            <a:ext cx="241836" cy="16351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000" dirty="0">
              <a:cs typeface="Arial" panose="020B0604020202020204" pitchFamily="34" charset="0"/>
            </a:endParaRPr>
          </a:p>
        </p:txBody>
      </p:sp>
      <p:sp>
        <p:nvSpPr>
          <p:cNvPr id="14442" name="Line 135"/>
          <p:cNvSpPr>
            <a:spLocks noChangeShapeType="1"/>
          </p:cNvSpPr>
          <p:nvPr/>
        </p:nvSpPr>
        <p:spPr bwMode="auto">
          <a:xfrm>
            <a:off x="8386991" y="2410318"/>
            <a:ext cx="188399" cy="762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000" dirty="0">
              <a:cs typeface="Arial" panose="020B0604020202020204" pitchFamily="34" charset="0"/>
            </a:endParaRPr>
          </a:p>
        </p:txBody>
      </p:sp>
      <p:sp>
        <p:nvSpPr>
          <p:cNvPr id="14443" name="Line 136"/>
          <p:cNvSpPr>
            <a:spLocks noChangeShapeType="1"/>
          </p:cNvSpPr>
          <p:nvPr/>
        </p:nvSpPr>
        <p:spPr bwMode="auto">
          <a:xfrm>
            <a:off x="8122033" y="2790849"/>
            <a:ext cx="235498" cy="24284"/>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000" dirty="0">
              <a:cs typeface="Arial" panose="020B0604020202020204" pitchFamily="34" charset="0"/>
            </a:endParaRPr>
          </a:p>
        </p:txBody>
      </p:sp>
      <p:sp>
        <p:nvSpPr>
          <p:cNvPr id="14444" name="Line 137"/>
          <p:cNvSpPr>
            <a:spLocks noChangeShapeType="1"/>
          </p:cNvSpPr>
          <p:nvPr/>
        </p:nvSpPr>
        <p:spPr bwMode="auto">
          <a:xfrm flipV="1">
            <a:off x="8363177" y="2143622"/>
            <a:ext cx="188399" cy="152400"/>
          </a:xfrm>
          <a:prstGeom prst="line">
            <a:avLst/>
          </a:prstGeom>
          <a:solidFill>
            <a:schemeClr val="accent5">
              <a:lumMod val="40000"/>
              <a:lumOff val="60000"/>
            </a:schemeClr>
          </a:solidFill>
          <a:ln w="12700">
            <a:solidFill>
              <a:schemeClr val="tx1"/>
            </a:solidFill>
            <a:miter lim="800000"/>
            <a:headEnd/>
            <a:tailEnd/>
          </a:ln>
        </p:spPr>
        <p:txBody>
          <a:bodyPr wrap="none" anchor="ctr"/>
          <a:lstStyle/>
          <a:p>
            <a:endParaRPr lang="en-US" sz="1000" dirty="0">
              <a:cs typeface="Arial" panose="020B0604020202020204" pitchFamily="34" charset="0"/>
            </a:endParaRPr>
          </a:p>
        </p:txBody>
      </p:sp>
      <p:sp>
        <p:nvSpPr>
          <p:cNvPr id="14445" name="Line 138"/>
          <p:cNvSpPr>
            <a:spLocks noChangeShapeType="1"/>
          </p:cNvSpPr>
          <p:nvPr/>
        </p:nvSpPr>
        <p:spPr bwMode="auto">
          <a:xfrm>
            <a:off x="8246222" y="1700718"/>
            <a:ext cx="62800" cy="2286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000" dirty="0">
              <a:cs typeface="Arial" panose="020B0604020202020204" pitchFamily="34" charset="0"/>
            </a:endParaRPr>
          </a:p>
        </p:txBody>
      </p:sp>
      <p:sp>
        <p:nvSpPr>
          <p:cNvPr id="14449" name="Text Box 95"/>
          <p:cNvSpPr txBox="1">
            <a:spLocks noChangeArrowheads="1"/>
          </p:cNvSpPr>
          <p:nvPr/>
        </p:nvSpPr>
        <p:spPr bwMode="auto">
          <a:xfrm>
            <a:off x="4421197" y="3069702"/>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CO</a:t>
            </a:r>
          </a:p>
        </p:txBody>
      </p:sp>
      <p:sp>
        <p:nvSpPr>
          <p:cNvPr id="14451" name="Text Box 118"/>
          <p:cNvSpPr txBox="1">
            <a:spLocks noChangeArrowheads="1"/>
          </p:cNvSpPr>
          <p:nvPr/>
        </p:nvSpPr>
        <p:spPr bwMode="auto">
          <a:xfrm>
            <a:off x="7848557" y="222442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NY</a:t>
            </a:r>
          </a:p>
        </p:txBody>
      </p:sp>
      <p:sp>
        <p:nvSpPr>
          <p:cNvPr id="14450" name="Text Box 107"/>
          <p:cNvSpPr txBox="1">
            <a:spLocks noChangeArrowheads="1"/>
          </p:cNvSpPr>
          <p:nvPr/>
        </p:nvSpPr>
        <p:spPr bwMode="auto">
          <a:xfrm>
            <a:off x="5820498" y="2626699"/>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IA</a:t>
            </a:r>
          </a:p>
        </p:txBody>
      </p:sp>
      <p:sp>
        <p:nvSpPr>
          <p:cNvPr id="14452" name="Text Box 106"/>
          <p:cNvSpPr txBox="1">
            <a:spLocks noChangeArrowheads="1"/>
          </p:cNvSpPr>
          <p:nvPr/>
        </p:nvSpPr>
        <p:spPr bwMode="auto">
          <a:xfrm>
            <a:off x="5709921" y="1928443"/>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MN</a:t>
            </a:r>
          </a:p>
        </p:txBody>
      </p:sp>
      <p:sp>
        <p:nvSpPr>
          <p:cNvPr id="148" name="Rectangle 7"/>
          <p:cNvSpPr>
            <a:spLocks noChangeArrowheads="1"/>
          </p:cNvSpPr>
          <p:nvPr/>
        </p:nvSpPr>
        <p:spPr bwMode="auto">
          <a:xfrm>
            <a:off x="8276596" y="3461441"/>
            <a:ext cx="106496" cy="115234"/>
          </a:xfrm>
          <a:prstGeom prst="rect">
            <a:avLst/>
          </a:prstGeom>
          <a:solidFill>
            <a:schemeClr val="accent1"/>
          </a:solidFill>
          <a:ln w="9525">
            <a:solidFill>
              <a:schemeClr val="tx1"/>
            </a:solidFill>
            <a:miter lim="800000"/>
            <a:headEnd/>
            <a:tailEnd/>
          </a:ln>
        </p:spPr>
        <p:txBody>
          <a:bodyPr wrap="none" anchor="ctr"/>
          <a:lstStyle/>
          <a:p>
            <a:pPr defTabSz="457200" eaLnBrk="1" hangingPunct="1"/>
            <a:endParaRPr lang="en-US" sz="1000" dirty="0">
              <a:cs typeface="Arial" panose="020B0604020202020204" pitchFamily="34" charset="0"/>
            </a:endParaRPr>
          </a:p>
        </p:txBody>
      </p:sp>
      <p:sp>
        <p:nvSpPr>
          <p:cNvPr id="14457" name="TextBox 146"/>
          <p:cNvSpPr txBox="1">
            <a:spLocks noChangeArrowheads="1"/>
          </p:cNvSpPr>
          <p:nvPr/>
        </p:nvSpPr>
        <p:spPr bwMode="auto">
          <a:xfrm>
            <a:off x="365760" y="1181029"/>
            <a:ext cx="1600200" cy="182880"/>
          </a:xfrm>
          <a:prstGeom prst="rect">
            <a:avLst/>
          </a:prstGeom>
          <a:noFill/>
          <a:ln>
            <a:noFill/>
          </a:ln>
        </p:spPr>
        <p:txBody>
          <a:bodyPr wrap="square" lIns="0" tIns="0" rIns="0" bIns="0" anchor="ctr" anchorCtr="0">
            <a:noAutofit/>
          </a:bodyPr>
          <a:lstStyle>
            <a:lvl1pPr>
              <a:defRPr sz="2400">
                <a:solidFill>
                  <a:schemeClr val="tx1"/>
                </a:solidFill>
                <a:latin typeface="Arial" charset="0"/>
                <a:ea typeface="ＭＳ Ｐゴシック" charset="0"/>
                <a:cs typeface="ＭＳ Ｐゴシック" charset="0"/>
              </a:defRPr>
            </a:lvl1pPr>
            <a:lvl2pPr marL="37931725" indent="-3747452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r>
              <a:rPr lang="en-US" sz="1200" dirty="0">
                <a:latin typeface="+mn-lt"/>
                <a:cs typeface="Arial" panose="020B0604020202020204" pitchFamily="34" charset="0"/>
              </a:rPr>
              <a:t>Federal</a:t>
            </a:r>
          </a:p>
        </p:txBody>
      </p:sp>
      <p:sp>
        <p:nvSpPr>
          <p:cNvPr id="152" name="Rectangle 7"/>
          <p:cNvSpPr>
            <a:spLocks noChangeArrowheads="1"/>
          </p:cNvSpPr>
          <p:nvPr/>
        </p:nvSpPr>
        <p:spPr bwMode="auto">
          <a:xfrm>
            <a:off x="137160" y="1188720"/>
            <a:ext cx="137160" cy="137160"/>
          </a:xfrm>
          <a:prstGeom prst="rect">
            <a:avLst/>
          </a:prstGeom>
          <a:solidFill>
            <a:schemeClr val="bg2"/>
          </a:solidFill>
          <a:ln w="9525">
            <a:solidFill>
              <a:schemeClr val="tx1"/>
            </a:solidFill>
            <a:miter lim="800000"/>
            <a:headEnd/>
            <a:tailEnd/>
          </a:ln>
        </p:spPr>
        <p:txBody>
          <a:bodyPr wrap="none" anchor="ctr"/>
          <a:lstStyle/>
          <a:p>
            <a:pPr defTabSz="457200" eaLnBrk="1" hangingPunct="1"/>
            <a:endParaRPr lang="en-US" sz="1800" dirty="0">
              <a:solidFill>
                <a:schemeClr val="bg2"/>
              </a:solidFill>
              <a:latin typeface="Arial" pitchFamily="34" charset="0"/>
              <a:cs typeface="Arial" pitchFamily="34" charset="0"/>
            </a:endParaRPr>
          </a:p>
        </p:txBody>
      </p:sp>
      <p:sp>
        <p:nvSpPr>
          <p:cNvPr id="146" name="TextBox 146"/>
          <p:cNvSpPr txBox="1">
            <a:spLocks noChangeArrowheads="1"/>
          </p:cNvSpPr>
          <p:nvPr/>
        </p:nvSpPr>
        <p:spPr bwMode="auto">
          <a:xfrm>
            <a:off x="365760" y="1447139"/>
            <a:ext cx="1600200" cy="182880"/>
          </a:xfrm>
          <a:prstGeom prst="rect">
            <a:avLst/>
          </a:prstGeom>
          <a:noFill/>
          <a:ln>
            <a:noFill/>
          </a:ln>
        </p:spPr>
        <p:txBody>
          <a:bodyPr wrap="square" lIns="0" tIns="0" rIns="0" bIns="0" anchor="ctr" anchorCtr="0">
            <a:noAutofit/>
          </a:bodyPr>
          <a:lstStyle>
            <a:lvl1pPr>
              <a:defRPr sz="2400">
                <a:solidFill>
                  <a:schemeClr val="tx1"/>
                </a:solidFill>
                <a:latin typeface="Arial" charset="0"/>
                <a:ea typeface="ＭＳ Ｐゴシック" charset="0"/>
                <a:cs typeface="ＭＳ Ｐゴシック" charset="0"/>
              </a:defRPr>
            </a:lvl1pPr>
            <a:lvl2pPr marL="37931725" indent="-3747452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r>
              <a:rPr lang="en-US" sz="1200" dirty="0">
                <a:latin typeface="+mn-lt"/>
                <a:cs typeface="Arial" panose="020B0604020202020204" pitchFamily="34" charset="0"/>
              </a:rPr>
              <a:t>State</a:t>
            </a:r>
          </a:p>
        </p:txBody>
      </p:sp>
      <p:sp>
        <p:nvSpPr>
          <p:cNvPr id="147" name="Rectangle 7"/>
          <p:cNvSpPr>
            <a:spLocks noChangeArrowheads="1"/>
          </p:cNvSpPr>
          <p:nvPr/>
        </p:nvSpPr>
        <p:spPr bwMode="auto">
          <a:xfrm>
            <a:off x="137160" y="1463040"/>
            <a:ext cx="137160" cy="137160"/>
          </a:xfrm>
          <a:prstGeom prst="rect">
            <a:avLst/>
          </a:prstGeom>
          <a:solidFill>
            <a:schemeClr val="accent4"/>
          </a:solidFill>
          <a:ln w="9525">
            <a:solidFill>
              <a:schemeClr val="tx1"/>
            </a:solidFill>
            <a:miter lim="800000"/>
            <a:headEnd/>
            <a:tailEnd/>
          </a:ln>
        </p:spPr>
        <p:txBody>
          <a:bodyPr wrap="none" anchor="ctr"/>
          <a:lstStyle/>
          <a:p>
            <a:pPr defTabSz="457200" eaLnBrk="1" hangingPunct="1"/>
            <a:endParaRPr lang="en-US" sz="1800">
              <a:latin typeface="Arial" pitchFamily="34" charset="0"/>
              <a:cs typeface="Arial" pitchFamily="34" charset="0"/>
            </a:endParaRPr>
          </a:p>
        </p:txBody>
      </p:sp>
      <p:sp>
        <p:nvSpPr>
          <p:cNvPr id="153" name="TextBox 146">
            <a:extLst>
              <a:ext uri="{FF2B5EF4-FFF2-40B4-BE49-F238E27FC236}">
                <a16:creationId xmlns:a16="http://schemas.microsoft.com/office/drawing/2014/main" id="{2FB8C9FD-71E7-5649-985F-809BB3DA21DD}"/>
              </a:ext>
            </a:extLst>
          </p:cNvPr>
          <p:cNvSpPr txBox="1">
            <a:spLocks noChangeArrowheads="1"/>
          </p:cNvSpPr>
          <p:nvPr/>
        </p:nvSpPr>
        <p:spPr bwMode="auto">
          <a:xfrm>
            <a:off x="365760" y="1718725"/>
            <a:ext cx="1600200" cy="182880"/>
          </a:xfrm>
          <a:prstGeom prst="rect">
            <a:avLst/>
          </a:prstGeom>
          <a:noFill/>
          <a:ln>
            <a:noFill/>
          </a:ln>
        </p:spPr>
        <p:txBody>
          <a:bodyPr wrap="square" lIns="0" tIns="0" rIns="0" bIns="0" anchor="ctr" anchorCtr="0">
            <a:noAutofit/>
          </a:bodyPr>
          <a:lstStyle>
            <a:lvl1pPr>
              <a:defRPr sz="2400">
                <a:solidFill>
                  <a:schemeClr val="tx1"/>
                </a:solidFill>
                <a:latin typeface="Arial" charset="0"/>
                <a:ea typeface="ＭＳ Ｐゴシック" charset="0"/>
                <a:cs typeface="ＭＳ Ｐゴシック" charset="0"/>
              </a:defRPr>
            </a:lvl1pPr>
            <a:lvl2pPr marL="37931725" indent="-3747452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r>
              <a:rPr lang="en-US" sz="1200" dirty="0">
                <a:latin typeface="+mn-lt"/>
                <a:cs typeface="Arial" panose="020B0604020202020204" pitchFamily="34" charset="0"/>
              </a:rPr>
              <a:t>Shared</a:t>
            </a:r>
          </a:p>
        </p:txBody>
      </p:sp>
      <p:sp>
        <p:nvSpPr>
          <p:cNvPr id="155" name="Rectangle 7">
            <a:extLst>
              <a:ext uri="{FF2B5EF4-FFF2-40B4-BE49-F238E27FC236}">
                <a16:creationId xmlns:a16="http://schemas.microsoft.com/office/drawing/2014/main" id="{393AA9BF-2D5C-DD4D-8C7D-0F3A4E52C0F3}"/>
              </a:ext>
            </a:extLst>
          </p:cNvPr>
          <p:cNvSpPr>
            <a:spLocks noChangeArrowheads="1"/>
          </p:cNvSpPr>
          <p:nvPr/>
        </p:nvSpPr>
        <p:spPr bwMode="auto">
          <a:xfrm>
            <a:off x="137160" y="1737360"/>
            <a:ext cx="137160" cy="137160"/>
          </a:xfrm>
          <a:prstGeom prst="rect">
            <a:avLst/>
          </a:prstGeom>
          <a:solidFill>
            <a:schemeClr val="accent3">
              <a:lumMod val="40000"/>
              <a:lumOff val="60000"/>
            </a:schemeClr>
          </a:solidFill>
          <a:ln w="9525">
            <a:solidFill>
              <a:schemeClr val="tx1"/>
            </a:solidFill>
            <a:miter lim="800000"/>
            <a:headEnd/>
            <a:tailEnd/>
          </a:ln>
        </p:spPr>
        <p:txBody>
          <a:bodyPr wrap="none" anchor="ctr"/>
          <a:lstStyle/>
          <a:p>
            <a:pPr defTabSz="457200" eaLnBrk="1" hangingPunct="1"/>
            <a:endParaRPr lang="en-US" sz="1800">
              <a:latin typeface="Arial" pitchFamily="34" charset="0"/>
              <a:cs typeface="Arial" pitchFamily="34" charset="0"/>
            </a:endParaRPr>
          </a:p>
        </p:txBody>
      </p:sp>
      <p:sp>
        <p:nvSpPr>
          <p:cNvPr id="161" name="TextBox 146">
            <a:extLst>
              <a:ext uri="{FF2B5EF4-FFF2-40B4-BE49-F238E27FC236}">
                <a16:creationId xmlns:a16="http://schemas.microsoft.com/office/drawing/2014/main" id="{0FB52FA7-8376-864D-A0A8-8C8CD6FE71D1}"/>
              </a:ext>
            </a:extLst>
          </p:cNvPr>
          <p:cNvSpPr txBox="1">
            <a:spLocks noChangeArrowheads="1"/>
          </p:cNvSpPr>
          <p:nvPr/>
        </p:nvSpPr>
        <p:spPr bwMode="auto">
          <a:xfrm>
            <a:off x="365760" y="1995281"/>
            <a:ext cx="1600200" cy="182880"/>
          </a:xfrm>
          <a:prstGeom prst="rect">
            <a:avLst/>
          </a:prstGeom>
          <a:noFill/>
          <a:ln>
            <a:noFill/>
          </a:ln>
        </p:spPr>
        <p:txBody>
          <a:bodyPr wrap="square" lIns="0" tIns="0" rIns="0" bIns="0" anchor="ctr" anchorCtr="0">
            <a:noAutofit/>
          </a:bodyPr>
          <a:lstStyle>
            <a:lvl1pPr>
              <a:defRPr sz="2400">
                <a:solidFill>
                  <a:schemeClr val="tx1"/>
                </a:solidFill>
                <a:latin typeface="Arial" charset="0"/>
                <a:ea typeface="ＭＳ Ｐゴシック" charset="0"/>
                <a:cs typeface="ＭＳ Ｐゴシック" charset="0"/>
              </a:defRPr>
            </a:lvl1pPr>
            <a:lvl2pPr marL="37931725" indent="-3747452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r>
              <a:rPr lang="en-US" sz="1200" dirty="0">
                <a:latin typeface="+mn-lt"/>
                <a:cs typeface="Arial" panose="020B0604020202020204" pitchFamily="34" charset="0"/>
              </a:rPr>
              <a:t>Shared (collaborative)</a:t>
            </a:r>
          </a:p>
        </p:txBody>
      </p:sp>
      <p:sp>
        <p:nvSpPr>
          <p:cNvPr id="162" name="Rectangle 7">
            <a:extLst>
              <a:ext uri="{FF2B5EF4-FFF2-40B4-BE49-F238E27FC236}">
                <a16:creationId xmlns:a16="http://schemas.microsoft.com/office/drawing/2014/main" id="{0B45B80B-75D7-2A4B-A1EC-A74102F64D9E}"/>
              </a:ext>
            </a:extLst>
          </p:cNvPr>
          <p:cNvSpPr>
            <a:spLocks noChangeArrowheads="1"/>
          </p:cNvSpPr>
          <p:nvPr/>
        </p:nvSpPr>
        <p:spPr bwMode="auto">
          <a:xfrm>
            <a:off x="137160" y="2011680"/>
            <a:ext cx="137160" cy="137160"/>
          </a:xfrm>
          <a:prstGeom prst="rect">
            <a:avLst/>
          </a:prstGeom>
          <a:solidFill>
            <a:schemeClr val="accent1"/>
          </a:solidFill>
          <a:ln w="9525">
            <a:solidFill>
              <a:schemeClr val="tx1"/>
            </a:solidFill>
            <a:miter lim="800000"/>
            <a:headEnd/>
            <a:tailEnd/>
          </a:ln>
        </p:spPr>
        <p:txBody>
          <a:bodyPr wrap="none" anchor="ctr"/>
          <a:lstStyle/>
          <a:p>
            <a:pPr defTabSz="457200" eaLnBrk="1" hangingPunct="1"/>
            <a:endParaRPr lang="en-US" sz="1800">
              <a:latin typeface="Arial" pitchFamily="34" charset="0"/>
              <a:cs typeface="Arial" pitchFamily="34" charset="0"/>
            </a:endParaRPr>
          </a:p>
        </p:txBody>
      </p:sp>
      <p:sp>
        <p:nvSpPr>
          <p:cNvPr id="166" name="Text Box 120">
            <a:extLst>
              <a:ext uri="{FF2B5EF4-FFF2-40B4-BE49-F238E27FC236}">
                <a16:creationId xmlns:a16="http://schemas.microsoft.com/office/drawing/2014/main" id="{F5A51B06-F660-D841-BED4-8C0D018E9320}"/>
              </a:ext>
            </a:extLst>
          </p:cNvPr>
          <p:cNvSpPr txBox="1">
            <a:spLocks noChangeArrowheads="1"/>
          </p:cNvSpPr>
          <p:nvPr/>
        </p:nvSpPr>
        <p:spPr bwMode="auto">
          <a:xfrm>
            <a:off x="7333350" y="3059852"/>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WV</a:t>
            </a:r>
          </a:p>
        </p:txBody>
      </p:sp>
      <p:sp>
        <p:nvSpPr>
          <p:cNvPr id="2" name="Line 133">
            <a:extLst>
              <a:ext uri="{FF2B5EF4-FFF2-40B4-BE49-F238E27FC236}">
                <a16:creationId xmlns:a16="http://schemas.microsoft.com/office/drawing/2014/main" id="{DD8D9D0D-1BF8-9232-456E-C315628F4BC4}"/>
              </a:ext>
            </a:extLst>
          </p:cNvPr>
          <p:cNvSpPr>
            <a:spLocks noChangeShapeType="1"/>
          </p:cNvSpPr>
          <p:nvPr/>
        </p:nvSpPr>
        <p:spPr bwMode="auto">
          <a:xfrm>
            <a:off x="7849280" y="3104268"/>
            <a:ext cx="439598" cy="36717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000" dirty="0">
              <a:cs typeface="Arial" panose="020B0604020202020204" pitchFamily="34" charset="0"/>
            </a:endParaRPr>
          </a:p>
        </p:txBody>
      </p:sp>
      <p:sp>
        <p:nvSpPr>
          <p:cNvPr id="4" name="Line 138">
            <a:extLst>
              <a:ext uri="{FF2B5EF4-FFF2-40B4-BE49-F238E27FC236}">
                <a16:creationId xmlns:a16="http://schemas.microsoft.com/office/drawing/2014/main" id="{61E38F92-B483-BD05-2AA4-B54448083E66}"/>
              </a:ext>
            </a:extLst>
          </p:cNvPr>
          <p:cNvSpPr>
            <a:spLocks noChangeShapeType="1"/>
          </p:cNvSpPr>
          <p:nvPr/>
        </p:nvSpPr>
        <p:spPr bwMode="auto">
          <a:xfrm>
            <a:off x="8042593" y="1780083"/>
            <a:ext cx="147365" cy="18732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000" dirty="0">
              <a:cs typeface="Arial" panose="020B0604020202020204" pitchFamily="34" charset="0"/>
            </a:endParaRPr>
          </a:p>
        </p:txBody>
      </p:sp>
      <p:sp>
        <p:nvSpPr>
          <p:cNvPr id="32" name="Title 31">
            <a:extLst>
              <a:ext uri="{FF2B5EF4-FFF2-40B4-BE49-F238E27FC236}">
                <a16:creationId xmlns:a16="http://schemas.microsoft.com/office/drawing/2014/main" id="{6559D311-18BA-1270-3A4F-1AA4B5C8C4F4}"/>
              </a:ext>
            </a:extLst>
          </p:cNvPr>
          <p:cNvSpPr>
            <a:spLocks noGrp="1"/>
          </p:cNvSpPr>
          <p:nvPr>
            <p:ph type="ctrTitle"/>
          </p:nvPr>
        </p:nvSpPr>
        <p:spPr/>
        <p:txBody>
          <a:bodyPr/>
          <a:lstStyle/>
          <a:p>
            <a:r>
              <a:rPr lang="en-US" dirty="0"/>
              <a:t>States’ Strategies for Enforcing the No Surprises Act</a:t>
            </a:r>
            <a:br>
              <a:rPr lang="en-US" dirty="0"/>
            </a:br>
            <a:endParaRPr lang="en-US" dirty="0"/>
          </a:p>
        </p:txBody>
      </p:sp>
      <p:sp>
        <p:nvSpPr>
          <p:cNvPr id="34" name="Text Placeholder 33">
            <a:extLst>
              <a:ext uri="{FF2B5EF4-FFF2-40B4-BE49-F238E27FC236}">
                <a16:creationId xmlns:a16="http://schemas.microsoft.com/office/drawing/2014/main" id="{8B5665C0-510D-8A00-CE80-AC4715069110}"/>
              </a:ext>
            </a:extLst>
          </p:cNvPr>
          <p:cNvSpPr>
            <a:spLocks noGrp="1"/>
          </p:cNvSpPr>
          <p:nvPr>
            <p:ph type="body" sz="quarter" idx="21"/>
          </p:nvPr>
        </p:nvSpPr>
        <p:spPr/>
        <p:txBody>
          <a:bodyPr/>
          <a:lstStyle/>
          <a:p>
            <a:r>
              <a:rPr lang="en-US" dirty="0"/>
              <a:t>EXHIBIT 2</a:t>
            </a:r>
          </a:p>
        </p:txBody>
      </p:sp>
      <p:sp>
        <p:nvSpPr>
          <p:cNvPr id="35" name="Text Placeholder 34">
            <a:extLst>
              <a:ext uri="{FF2B5EF4-FFF2-40B4-BE49-F238E27FC236}">
                <a16:creationId xmlns:a16="http://schemas.microsoft.com/office/drawing/2014/main" id="{4B59F144-E838-69B2-AC23-8BBA3AE28F94}"/>
              </a:ext>
            </a:extLst>
          </p:cNvPr>
          <p:cNvSpPr>
            <a:spLocks noGrp="1"/>
          </p:cNvSpPr>
          <p:nvPr>
            <p:ph type="body" sz="quarter" idx="22"/>
          </p:nvPr>
        </p:nvSpPr>
        <p:spPr/>
        <p:txBody>
          <a:bodyPr/>
          <a:lstStyle/>
          <a:p>
            <a:r>
              <a:rPr lang="en-US" dirty="0"/>
              <a:t>Notes: Coding on this map reflects each state’s enforcement strategy across issuers, providers, and air ambulance providers. The scope includes provisions of the law that are narrowly relevant to surprise medical billing, not other related provisions of the No Surprises Act. Sections of the law included are 2799A-1(a) and 2799A-1(b) (both relating to requirements on issuers), 2799B-1 and 2799B-2 (both relating to requirements on providers), and 2799A-2(a) and 2799B-5 (both relating to air ambulances). Detail not yet available for Tennessee.</a:t>
            </a:r>
          </a:p>
          <a:p>
            <a:r>
              <a:rPr lang="en-US" dirty="0"/>
              <a:t>Data: Madeline O’Brien, “</a:t>
            </a:r>
            <a:r>
              <a:rPr lang="en-US" dirty="0">
                <a:hlinkClick r:id="rId3"/>
              </a:rPr>
              <a:t>Map: No Surprises Act Enforcement</a:t>
            </a:r>
            <a:r>
              <a:rPr lang="en-US" dirty="0"/>
              <a:t>,” Commonwealth Fund, Mar. 14, 2022.</a:t>
            </a:r>
          </a:p>
        </p:txBody>
      </p:sp>
      <p:sp>
        <p:nvSpPr>
          <p:cNvPr id="3" name="TextBox 146">
            <a:extLst>
              <a:ext uri="{FF2B5EF4-FFF2-40B4-BE49-F238E27FC236}">
                <a16:creationId xmlns:a16="http://schemas.microsoft.com/office/drawing/2014/main" id="{26AFBA24-13B0-B758-3B26-F39B65C46139}"/>
              </a:ext>
            </a:extLst>
          </p:cNvPr>
          <p:cNvSpPr txBox="1">
            <a:spLocks noChangeArrowheads="1"/>
          </p:cNvSpPr>
          <p:nvPr/>
        </p:nvSpPr>
        <p:spPr bwMode="auto">
          <a:xfrm>
            <a:off x="367158" y="2273516"/>
            <a:ext cx="1600200" cy="182880"/>
          </a:xfrm>
          <a:prstGeom prst="rect">
            <a:avLst/>
          </a:prstGeom>
          <a:noFill/>
          <a:ln>
            <a:noFill/>
          </a:ln>
        </p:spPr>
        <p:txBody>
          <a:bodyPr wrap="square" lIns="0" tIns="0" rIns="0" bIns="0" anchor="ctr" anchorCtr="0">
            <a:noAutofit/>
          </a:bodyPr>
          <a:lstStyle>
            <a:lvl1pPr>
              <a:defRPr sz="2400">
                <a:solidFill>
                  <a:schemeClr val="tx1"/>
                </a:solidFill>
                <a:latin typeface="Arial" charset="0"/>
                <a:ea typeface="ＭＳ Ｐゴシック" charset="0"/>
                <a:cs typeface="ＭＳ Ｐゴシック" charset="0"/>
              </a:defRPr>
            </a:lvl1pPr>
            <a:lvl2pPr marL="37931725" indent="-3747452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r>
              <a:rPr lang="en-US" sz="1200" dirty="0">
                <a:latin typeface="+mn-lt"/>
                <a:cs typeface="Arial" panose="020B0604020202020204" pitchFamily="34" charset="0"/>
              </a:rPr>
              <a:t>Detail not yet available</a:t>
            </a:r>
          </a:p>
        </p:txBody>
      </p:sp>
      <p:sp>
        <p:nvSpPr>
          <p:cNvPr id="5" name="Rectangle 7">
            <a:extLst>
              <a:ext uri="{FF2B5EF4-FFF2-40B4-BE49-F238E27FC236}">
                <a16:creationId xmlns:a16="http://schemas.microsoft.com/office/drawing/2014/main" id="{57BE4E6D-44EC-2678-78C1-97B9AF6D8600}"/>
              </a:ext>
            </a:extLst>
          </p:cNvPr>
          <p:cNvSpPr>
            <a:spLocks noChangeArrowheads="1"/>
          </p:cNvSpPr>
          <p:nvPr/>
        </p:nvSpPr>
        <p:spPr bwMode="auto">
          <a:xfrm>
            <a:off x="138558" y="2289915"/>
            <a:ext cx="137160" cy="137160"/>
          </a:xfrm>
          <a:prstGeom prst="rect">
            <a:avLst/>
          </a:prstGeom>
          <a:solidFill>
            <a:schemeClr val="bg1">
              <a:lumMod val="85000"/>
            </a:schemeClr>
          </a:solidFill>
          <a:ln w="9525">
            <a:solidFill>
              <a:schemeClr val="tx1"/>
            </a:solidFill>
            <a:miter lim="800000"/>
            <a:headEnd/>
            <a:tailEnd/>
          </a:ln>
        </p:spPr>
        <p:txBody>
          <a:bodyPr wrap="none" anchor="ctr"/>
          <a:lstStyle/>
          <a:p>
            <a:pPr defTabSz="457200" eaLnBrk="1" hangingPunct="1"/>
            <a:endParaRPr lang="en-US" sz="1800">
              <a:latin typeface="Arial" pitchFamily="34" charset="0"/>
              <a:cs typeface="Arial" pitchFamily="34" charset="0"/>
            </a:endParaRPr>
          </a:p>
        </p:txBody>
      </p:sp>
    </p:spTree>
    <p:extLst>
      <p:ext uri="{BB962C8B-B14F-4D97-AF65-F5344CB8AC3E}">
        <p14:creationId xmlns:p14="http://schemas.microsoft.com/office/powerpoint/2010/main" val="1729158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DD7B451B-B672-C7C5-BB27-945C969665A2}"/>
              </a:ext>
            </a:extLst>
          </p:cNvPr>
          <p:cNvSpPr>
            <a:spLocks noGrp="1"/>
          </p:cNvSpPr>
          <p:nvPr>
            <p:ph type="ctrTitle"/>
          </p:nvPr>
        </p:nvSpPr>
        <p:spPr/>
        <p:txBody>
          <a:bodyPr/>
          <a:lstStyle/>
          <a:p>
            <a:r>
              <a:rPr lang="en-US" dirty="0"/>
              <a:t>Enforcement for the Core Provisions of the No Surprises Act</a:t>
            </a:r>
            <a:br>
              <a:rPr lang="en-US" dirty="0"/>
            </a:br>
            <a:endParaRPr lang="en-US" dirty="0"/>
          </a:p>
        </p:txBody>
      </p:sp>
      <p:graphicFrame>
        <p:nvGraphicFramePr>
          <p:cNvPr id="28" name="Chart Placeholder 27">
            <a:extLst>
              <a:ext uri="{FF2B5EF4-FFF2-40B4-BE49-F238E27FC236}">
                <a16:creationId xmlns:a16="http://schemas.microsoft.com/office/drawing/2014/main" id="{06933C6B-850A-1A56-7276-01592B6CFF64}"/>
              </a:ext>
            </a:extLst>
          </p:cNvPr>
          <p:cNvGraphicFramePr>
            <a:graphicFrameLocks noGrp="1"/>
          </p:cNvGraphicFramePr>
          <p:nvPr>
            <p:ph type="chart" sz="quarter" idx="19"/>
            <p:extLst>
              <p:ext uri="{D42A27DB-BD31-4B8C-83A1-F6EECF244321}">
                <p14:modId xmlns:p14="http://schemas.microsoft.com/office/powerpoint/2010/main" val="1892687261"/>
              </p:ext>
            </p:extLst>
          </p:nvPr>
        </p:nvGraphicFramePr>
        <p:xfrm>
          <a:off x="71438" y="1344613"/>
          <a:ext cx="8961437" cy="4265612"/>
        </p:xfrm>
        <a:graphic>
          <a:graphicData uri="http://schemas.openxmlformats.org/drawingml/2006/chart">
            <c:chart xmlns:c="http://schemas.openxmlformats.org/drawingml/2006/chart" xmlns:r="http://schemas.openxmlformats.org/officeDocument/2006/relationships" r:id="rId2"/>
          </a:graphicData>
        </a:graphic>
      </p:graphicFrame>
      <p:sp>
        <p:nvSpPr>
          <p:cNvPr id="15" name="Text Placeholder 14">
            <a:extLst>
              <a:ext uri="{FF2B5EF4-FFF2-40B4-BE49-F238E27FC236}">
                <a16:creationId xmlns:a16="http://schemas.microsoft.com/office/drawing/2014/main" id="{094A5739-010C-1989-5D08-1D0717E72E3A}"/>
              </a:ext>
            </a:extLst>
          </p:cNvPr>
          <p:cNvSpPr>
            <a:spLocks noGrp="1"/>
          </p:cNvSpPr>
          <p:nvPr>
            <p:ph type="body" sz="quarter" idx="21"/>
          </p:nvPr>
        </p:nvSpPr>
        <p:spPr/>
        <p:txBody>
          <a:bodyPr/>
          <a:lstStyle/>
          <a:p>
            <a:r>
              <a:rPr lang="en-US" dirty="0"/>
              <a:t>EXHIBIT 3</a:t>
            </a:r>
          </a:p>
        </p:txBody>
      </p:sp>
      <p:sp>
        <p:nvSpPr>
          <p:cNvPr id="34" name="Text Placeholder 33">
            <a:extLst>
              <a:ext uri="{FF2B5EF4-FFF2-40B4-BE49-F238E27FC236}">
                <a16:creationId xmlns:a16="http://schemas.microsoft.com/office/drawing/2014/main" id="{791FE3FF-9639-4DAD-C264-068A9CBDDDF0}"/>
              </a:ext>
            </a:extLst>
          </p:cNvPr>
          <p:cNvSpPr>
            <a:spLocks noGrp="1"/>
          </p:cNvSpPr>
          <p:nvPr>
            <p:ph type="body" sz="quarter" idx="22"/>
          </p:nvPr>
        </p:nvSpPr>
        <p:spPr/>
        <p:txBody>
          <a:bodyPr/>
          <a:lstStyle/>
          <a:p>
            <a:r>
              <a:rPr lang="en-US" dirty="0"/>
              <a:t>Note: Detail not yet available for Tennessee.</a:t>
            </a:r>
          </a:p>
          <a:p>
            <a:r>
              <a:rPr lang="en-US" dirty="0"/>
              <a:t>Data: Madeline O’Brien, “</a:t>
            </a:r>
            <a:r>
              <a:rPr lang="en-US" dirty="0">
                <a:hlinkClick r:id="rId3"/>
              </a:rPr>
              <a:t>Map: No Surprises Act Enforcement</a:t>
            </a:r>
            <a:r>
              <a:rPr lang="en-US" dirty="0"/>
              <a:t>,” Commonwealth Fund, Mar. 14, 2022.</a:t>
            </a:r>
          </a:p>
        </p:txBody>
      </p:sp>
    </p:spTree>
    <p:extLst>
      <p:ext uri="{BB962C8B-B14F-4D97-AF65-F5344CB8AC3E}">
        <p14:creationId xmlns:p14="http://schemas.microsoft.com/office/powerpoint/2010/main" val="577266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1">
            <a:extLst>
              <a:ext uri="{FF2B5EF4-FFF2-40B4-BE49-F238E27FC236}">
                <a16:creationId xmlns:a16="http://schemas.microsoft.com/office/drawing/2014/main" id="{79F832EF-CBCE-E5C6-1869-A34CCE8DCAF1}"/>
              </a:ext>
            </a:extLst>
          </p:cNvPr>
          <p:cNvSpPr/>
          <p:nvPr/>
        </p:nvSpPr>
        <p:spPr>
          <a:xfrm rot="936416">
            <a:off x="2625102" y="1624046"/>
            <a:ext cx="832872" cy="684714"/>
          </a:xfrm>
          <a:custGeom>
            <a:avLst/>
            <a:gdLst>
              <a:gd name="connsiteX0" fmla="*/ 0 w 857311"/>
              <a:gd name="connsiteY0" fmla="*/ 0 h 707892"/>
              <a:gd name="connsiteX1" fmla="*/ 857311 w 857311"/>
              <a:gd name="connsiteY1" fmla="*/ 0 h 707892"/>
              <a:gd name="connsiteX2" fmla="*/ 857311 w 857311"/>
              <a:gd name="connsiteY2" fmla="*/ 707892 h 707892"/>
              <a:gd name="connsiteX3" fmla="*/ 0 w 857311"/>
              <a:gd name="connsiteY3" fmla="*/ 707892 h 707892"/>
              <a:gd name="connsiteX4" fmla="*/ 0 w 857311"/>
              <a:gd name="connsiteY4" fmla="*/ 0 h 707892"/>
              <a:gd name="connsiteX0" fmla="*/ 0 w 857311"/>
              <a:gd name="connsiteY0" fmla="*/ 0 h 707892"/>
              <a:gd name="connsiteX1" fmla="*/ 857311 w 857311"/>
              <a:gd name="connsiteY1" fmla="*/ 0 h 707892"/>
              <a:gd name="connsiteX2" fmla="*/ 831259 w 857311"/>
              <a:gd name="connsiteY2" fmla="*/ 494434 h 707892"/>
              <a:gd name="connsiteX3" fmla="*/ 857311 w 857311"/>
              <a:gd name="connsiteY3" fmla="*/ 707892 h 707892"/>
              <a:gd name="connsiteX4" fmla="*/ 0 w 857311"/>
              <a:gd name="connsiteY4" fmla="*/ 707892 h 707892"/>
              <a:gd name="connsiteX5" fmla="*/ 0 w 857311"/>
              <a:gd name="connsiteY5" fmla="*/ 0 h 707892"/>
              <a:gd name="connsiteX0" fmla="*/ 0 w 857311"/>
              <a:gd name="connsiteY0" fmla="*/ 0 h 707892"/>
              <a:gd name="connsiteX1" fmla="*/ 857311 w 857311"/>
              <a:gd name="connsiteY1" fmla="*/ 0 h 707892"/>
              <a:gd name="connsiteX2" fmla="*/ 831259 w 857311"/>
              <a:gd name="connsiteY2" fmla="*/ 494434 h 707892"/>
              <a:gd name="connsiteX3" fmla="*/ 857311 w 857311"/>
              <a:gd name="connsiteY3" fmla="*/ 707892 h 707892"/>
              <a:gd name="connsiteX4" fmla="*/ 0 w 857311"/>
              <a:gd name="connsiteY4" fmla="*/ 707892 h 707892"/>
              <a:gd name="connsiteX5" fmla="*/ 0 w 857311"/>
              <a:gd name="connsiteY5" fmla="*/ 0 h 707892"/>
              <a:gd name="connsiteX0" fmla="*/ 0 w 857311"/>
              <a:gd name="connsiteY0" fmla="*/ 0 h 709327"/>
              <a:gd name="connsiteX1" fmla="*/ 857311 w 857311"/>
              <a:gd name="connsiteY1" fmla="*/ 0 h 709327"/>
              <a:gd name="connsiteX2" fmla="*/ 831259 w 857311"/>
              <a:gd name="connsiteY2" fmla="*/ 494434 h 709327"/>
              <a:gd name="connsiteX3" fmla="*/ 804968 w 857311"/>
              <a:gd name="connsiteY3" fmla="*/ 709327 h 709327"/>
              <a:gd name="connsiteX4" fmla="*/ 0 w 857311"/>
              <a:gd name="connsiteY4" fmla="*/ 707892 h 709327"/>
              <a:gd name="connsiteX5" fmla="*/ 0 w 857311"/>
              <a:gd name="connsiteY5" fmla="*/ 0 h 709327"/>
              <a:gd name="connsiteX0" fmla="*/ 0 w 857311"/>
              <a:gd name="connsiteY0" fmla="*/ 0 h 709327"/>
              <a:gd name="connsiteX1" fmla="*/ 857311 w 857311"/>
              <a:gd name="connsiteY1" fmla="*/ 0 h 709327"/>
              <a:gd name="connsiteX2" fmla="*/ 831259 w 857311"/>
              <a:gd name="connsiteY2" fmla="*/ 494434 h 709327"/>
              <a:gd name="connsiteX3" fmla="*/ 804968 w 857311"/>
              <a:gd name="connsiteY3" fmla="*/ 709327 h 709327"/>
              <a:gd name="connsiteX4" fmla="*/ 0 w 857311"/>
              <a:gd name="connsiteY4" fmla="*/ 707892 h 709327"/>
              <a:gd name="connsiteX5" fmla="*/ 0 w 857311"/>
              <a:gd name="connsiteY5" fmla="*/ 0 h 709327"/>
              <a:gd name="connsiteX0" fmla="*/ 0 w 857311"/>
              <a:gd name="connsiteY0" fmla="*/ 0 h 709327"/>
              <a:gd name="connsiteX1" fmla="*/ 857311 w 857311"/>
              <a:gd name="connsiteY1" fmla="*/ 0 h 709327"/>
              <a:gd name="connsiteX2" fmla="*/ 824972 w 857311"/>
              <a:gd name="connsiteY2" fmla="*/ 377515 h 709327"/>
              <a:gd name="connsiteX3" fmla="*/ 804968 w 857311"/>
              <a:gd name="connsiteY3" fmla="*/ 709327 h 709327"/>
              <a:gd name="connsiteX4" fmla="*/ 0 w 857311"/>
              <a:gd name="connsiteY4" fmla="*/ 707892 h 709327"/>
              <a:gd name="connsiteX5" fmla="*/ 0 w 857311"/>
              <a:gd name="connsiteY5" fmla="*/ 0 h 709327"/>
              <a:gd name="connsiteX0" fmla="*/ 0 w 857311"/>
              <a:gd name="connsiteY0" fmla="*/ 0 h 709327"/>
              <a:gd name="connsiteX1" fmla="*/ 857311 w 857311"/>
              <a:gd name="connsiteY1" fmla="*/ 0 h 709327"/>
              <a:gd name="connsiteX2" fmla="*/ 833787 w 857311"/>
              <a:gd name="connsiteY2" fmla="*/ 361867 h 709327"/>
              <a:gd name="connsiteX3" fmla="*/ 804968 w 857311"/>
              <a:gd name="connsiteY3" fmla="*/ 709327 h 709327"/>
              <a:gd name="connsiteX4" fmla="*/ 0 w 857311"/>
              <a:gd name="connsiteY4" fmla="*/ 707892 h 709327"/>
              <a:gd name="connsiteX5" fmla="*/ 0 w 857311"/>
              <a:gd name="connsiteY5" fmla="*/ 0 h 709327"/>
              <a:gd name="connsiteX0" fmla="*/ 0 w 857311"/>
              <a:gd name="connsiteY0" fmla="*/ 0 h 709327"/>
              <a:gd name="connsiteX1" fmla="*/ 857311 w 857311"/>
              <a:gd name="connsiteY1" fmla="*/ 0 h 709327"/>
              <a:gd name="connsiteX2" fmla="*/ 833787 w 857311"/>
              <a:gd name="connsiteY2" fmla="*/ 361867 h 709327"/>
              <a:gd name="connsiteX3" fmla="*/ 804968 w 857311"/>
              <a:gd name="connsiteY3" fmla="*/ 709327 h 709327"/>
              <a:gd name="connsiteX4" fmla="*/ 0 w 857311"/>
              <a:gd name="connsiteY4" fmla="*/ 707892 h 709327"/>
              <a:gd name="connsiteX5" fmla="*/ 0 w 857311"/>
              <a:gd name="connsiteY5" fmla="*/ 0 h 709327"/>
              <a:gd name="connsiteX0" fmla="*/ 0 w 838417"/>
              <a:gd name="connsiteY0" fmla="*/ 0 h 709327"/>
              <a:gd name="connsiteX1" fmla="*/ 838417 w 838417"/>
              <a:gd name="connsiteY1" fmla="*/ 97581 h 709327"/>
              <a:gd name="connsiteX2" fmla="*/ 833787 w 838417"/>
              <a:gd name="connsiteY2" fmla="*/ 361867 h 709327"/>
              <a:gd name="connsiteX3" fmla="*/ 804968 w 838417"/>
              <a:gd name="connsiteY3" fmla="*/ 709327 h 709327"/>
              <a:gd name="connsiteX4" fmla="*/ 0 w 838417"/>
              <a:gd name="connsiteY4" fmla="*/ 707892 h 709327"/>
              <a:gd name="connsiteX5" fmla="*/ 0 w 838417"/>
              <a:gd name="connsiteY5" fmla="*/ 0 h 709327"/>
              <a:gd name="connsiteX0" fmla="*/ 0 w 833787"/>
              <a:gd name="connsiteY0" fmla="*/ 0 h 709327"/>
              <a:gd name="connsiteX1" fmla="*/ 832302 w 833787"/>
              <a:gd name="connsiteY1" fmla="*/ 99289 h 709327"/>
              <a:gd name="connsiteX2" fmla="*/ 833787 w 833787"/>
              <a:gd name="connsiteY2" fmla="*/ 361867 h 709327"/>
              <a:gd name="connsiteX3" fmla="*/ 804968 w 833787"/>
              <a:gd name="connsiteY3" fmla="*/ 709327 h 709327"/>
              <a:gd name="connsiteX4" fmla="*/ 0 w 833787"/>
              <a:gd name="connsiteY4" fmla="*/ 707892 h 709327"/>
              <a:gd name="connsiteX5" fmla="*/ 0 w 833787"/>
              <a:gd name="connsiteY5" fmla="*/ 0 h 709327"/>
              <a:gd name="connsiteX0" fmla="*/ 0 w 833787"/>
              <a:gd name="connsiteY0" fmla="*/ 0 h 709327"/>
              <a:gd name="connsiteX1" fmla="*/ 725614 w 833787"/>
              <a:gd name="connsiteY1" fmla="*/ 69022 h 709327"/>
              <a:gd name="connsiteX2" fmla="*/ 832302 w 833787"/>
              <a:gd name="connsiteY2" fmla="*/ 99289 h 709327"/>
              <a:gd name="connsiteX3" fmla="*/ 833787 w 833787"/>
              <a:gd name="connsiteY3" fmla="*/ 361867 h 709327"/>
              <a:gd name="connsiteX4" fmla="*/ 804968 w 833787"/>
              <a:gd name="connsiteY4" fmla="*/ 709327 h 709327"/>
              <a:gd name="connsiteX5" fmla="*/ 0 w 833787"/>
              <a:gd name="connsiteY5" fmla="*/ 707892 h 709327"/>
              <a:gd name="connsiteX6" fmla="*/ 0 w 833787"/>
              <a:gd name="connsiteY6" fmla="*/ 0 h 709327"/>
              <a:gd name="connsiteX0" fmla="*/ 0 w 833787"/>
              <a:gd name="connsiteY0" fmla="*/ 32750 h 742077"/>
              <a:gd name="connsiteX1" fmla="*/ 240307 w 833787"/>
              <a:gd name="connsiteY1" fmla="*/ 158219 h 742077"/>
              <a:gd name="connsiteX2" fmla="*/ 725614 w 833787"/>
              <a:gd name="connsiteY2" fmla="*/ 101772 h 742077"/>
              <a:gd name="connsiteX3" fmla="*/ 832302 w 833787"/>
              <a:gd name="connsiteY3" fmla="*/ 132039 h 742077"/>
              <a:gd name="connsiteX4" fmla="*/ 833787 w 833787"/>
              <a:gd name="connsiteY4" fmla="*/ 394617 h 742077"/>
              <a:gd name="connsiteX5" fmla="*/ 804968 w 833787"/>
              <a:gd name="connsiteY5" fmla="*/ 742077 h 742077"/>
              <a:gd name="connsiteX6" fmla="*/ 0 w 833787"/>
              <a:gd name="connsiteY6" fmla="*/ 740642 h 742077"/>
              <a:gd name="connsiteX7" fmla="*/ 0 w 833787"/>
              <a:gd name="connsiteY7" fmla="*/ 32750 h 742077"/>
              <a:gd name="connsiteX0" fmla="*/ 30033 w 833787"/>
              <a:gd name="connsiteY0" fmla="*/ 44684 h 670097"/>
              <a:gd name="connsiteX1" fmla="*/ 240307 w 833787"/>
              <a:gd name="connsiteY1" fmla="*/ 86239 h 670097"/>
              <a:gd name="connsiteX2" fmla="*/ 725614 w 833787"/>
              <a:gd name="connsiteY2" fmla="*/ 29792 h 670097"/>
              <a:gd name="connsiteX3" fmla="*/ 832302 w 833787"/>
              <a:gd name="connsiteY3" fmla="*/ 60059 h 670097"/>
              <a:gd name="connsiteX4" fmla="*/ 833787 w 833787"/>
              <a:gd name="connsiteY4" fmla="*/ 322637 h 670097"/>
              <a:gd name="connsiteX5" fmla="*/ 804968 w 833787"/>
              <a:gd name="connsiteY5" fmla="*/ 670097 h 670097"/>
              <a:gd name="connsiteX6" fmla="*/ 0 w 833787"/>
              <a:gd name="connsiteY6" fmla="*/ 668662 h 670097"/>
              <a:gd name="connsiteX7" fmla="*/ 30033 w 833787"/>
              <a:gd name="connsiteY7" fmla="*/ 44684 h 670097"/>
              <a:gd name="connsiteX0" fmla="*/ 30033 w 833787"/>
              <a:gd name="connsiteY0" fmla="*/ 59301 h 684714"/>
              <a:gd name="connsiteX1" fmla="*/ 133467 w 833787"/>
              <a:gd name="connsiteY1" fmla="*/ 25210 h 684714"/>
              <a:gd name="connsiteX2" fmla="*/ 240307 w 833787"/>
              <a:gd name="connsiteY2" fmla="*/ 100856 h 684714"/>
              <a:gd name="connsiteX3" fmla="*/ 725614 w 833787"/>
              <a:gd name="connsiteY3" fmla="*/ 44409 h 684714"/>
              <a:gd name="connsiteX4" fmla="*/ 832302 w 833787"/>
              <a:gd name="connsiteY4" fmla="*/ 74676 h 684714"/>
              <a:gd name="connsiteX5" fmla="*/ 833787 w 833787"/>
              <a:gd name="connsiteY5" fmla="*/ 337254 h 684714"/>
              <a:gd name="connsiteX6" fmla="*/ 804968 w 833787"/>
              <a:gd name="connsiteY6" fmla="*/ 684714 h 684714"/>
              <a:gd name="connsiteX7" fmla="*/ 0 w 833787"/>
              <a:gd name="connsiteY7" fmla="*/ 683279 h 684714"/>
              <a:gd name="connsiteX8" fmla="*/ 30033 w 833787"/>
              <a:gd name="connsiteY8" fmla="*/ 59301 h 684714"/>
              <a:gd name="connsiteX0" fmla="*/ 30033 w 833787"/>
              <a:gd name="connsiteY0" fmla="*/ 59301 h 684714"/>
              <a:gd name="connsiteX1" fmla="*/ 133467 w 833787"/>
              <a:gd name="connsiteY1" fmla="*/ 25210 h 684714"/>
              <a:gd name="connsiteX2" fmla="*/ 240307 w 833787"/>
              <a:gd name="connsiteY2" fmla="*/ 100856 h 684714"/>
              <a:gd name="connsiteX3" fmla="*/ 725614 w 833787"/>
              <a:gd name="connsiteY3" fmla="*/ 44409 h 684714"/>
              <a:gd name="connsiteX4" fmla="*/ 832302 w 833787"/>
              <a:gd name="connsiteY4" fmla="*/ 74676 h 684714"/>
              <a:gd name="connsiteX5" fmla="*/ 770204 w 833787"/>
              <a:gd name="connsiteY5" fmla="*/ 322049 h 684714"/>
              <a:gd name="connsiteX6" fmla="*/ 833787 w 833787"/>
              <a:gd name="connsiteY6" fmla="*/ 337254 h 684714"/>
              <a:gd name="connsiteX7" fmla="*/ 804968 w 833787"/>
              <a:gd name="connsiteY7" fmla="*/ 684714 h 684714"/>
              <a:gd name="connsiteX8" fmla="*/ 0 w 833787"/>
              <a:gd name="connsiteY8" fmla="*/ 683279 h 684714"/>
              <a:gd name="connsiteX9" fmla="*/ 30033 w 833787"/>
              <a:gd name="connsiteY9" fmla="*/ 59301 h 684714"/>
              <a:gd name="connsiteX0" fmla="*/ 30033 w 832872"/>
              <a:gd name="connsiteY0" fmla="*/ 59301 h 684714"/>
              <a:gd name="connsiteX1" fmla="*/ 133467 w 832872"/>
              <a:gd name="connsiteY1" fmla="*/ 25210 h 684714"/>
              <a:gd name="connsiteX2" fmla="*/ 240307 w 832872"/>
              <a:gd name="connsiteY2" fmla="*/ 100856 h 684714"/>
              <a:gd name="connsiteX3" fmla="*/ 725614 w 832872"/>
              <a:gd name="connsiteY3" fmla="*/ 44409 h 684714"/>
              <a:gd name="connsiteX4" fmla="*/ 832302 w 832872"/>
              <a:gd name="connsiteY4" fmla="*/ 74676 h 684714"/>
              <a:gd name="connsiteX5" fmla="*/ 770204 w 832872"/>
              <a:gd name="connsiteY5" fmla="*/ 322049 h 684714"/>
              <a:gd name="connsiteX6" fmla="*/ 819847 w 832872"/>
              <a:gd name="connsiteY6" fmla="*/ 334555 h 684714"/>
              <a:gd name="connsiteX7" fmla="*/ 804968 w 832872"/>
              <a:gd name="connsiteY7" fmla="*/ 684714 h 684714"/>
              <a:gd name="connsiteX8" fmla="*/ 0 w 832872"/>
              <a:gd name="connsiteY8" fmla="*/ 683279 h 684714"/>
              <a:gd name="connsiteX9" fmla="*/ 30033 w 832872"/>
              <a:gd name="connsiteY9" fmla="*/ 59301 h 68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32872" h="684714">
                <a:moveTo>
                  <a:pt x="30033" y="59301"/>
                </a:moveTo>
                <a:cubicBezTo>
                  <a:pt x="51662" y="-44711"/>
                  <a:pt x="98421" y="18284"/>
                  <a:pt x="133467" y="25210"/>
                </a:cubicBezTo>
                <a:cubicBezTo>
                  <a:pt x="168513" y="32136"/>
                  <a:pt x="141001" y="103322"/>
                  <a:pt x="240307" y="100856"/>
                </a:cubicBezTo>
                <a:cubicBezTo>
                  <a:pt x="339613" y="98390"/>
                  <a:pt x="629243" y="29451"/>
                  <a:pt x="725614" y="44409"/>
                </a:cubicBezTo>
                <a:lnTo>
                  <a:pt x="832302" y="74676"/>
                </a:lnTo>
                <a:cubicBezTo>
                  <a:pt x="839853" y="125311"/>
                  <a:pt x="769957" y="278286"/>
                  <a:pt x="770204" y="322049"/>
                </a:cubicBezTo>
                <a:cubicBezTo>
                  <a:pt x="770452" y="365812"/>
                  <a:pt x="814173" y="278473"/>
                  <a:pt x="819847" y="334555"/>
                </a:cubicBezTo>
                <a:cubicBezTo>
                  <a:pt x="745881" y="369458"/>
                  <a:pt x="824984" y="480276"/>
                  <a:pt x="804968" y="684714"/>
                </a:cubicBezTo>
                <a:lnTo>
                  <a:pt x="0" y="683279"/>
                </a:lnTo>
                <a:lnTo>
                  <a:pt x="30033" y="59301"/>
                </a:lnTo>
                <a:close/>
              </a:path>
            </a:pathLst>
          </a:custGeom>
          <a:solidFill>
            <a:schemeClr val="accent3">
              <a:lumMod val="40000"/>
              <a:lumOff val="60000"/>
            </a:schemeClr>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00" dirty="0">
              <a:cs typeface="Arial" panose="020B0604020202020204" pitchFamily="34" charset="0"/>
            </a:endParaRPr>
          </a:p>
        </p:txBody>
      </p:sp>
      <p:sp>
        <p:nvSpPr>
          <p:cNvPr id="10" name="Rectangle 9">
            <a:extLst>
              <a:ext uri="{FF2B5EF4-FFF2-40B4-BE49-F238E27FC236}">
                <a16:creationId xmlns:a16="http://schemas.microsoft.com/office/drawing/2014/main" id="{A184263F-E27D-ADD1-0D42-4274A13B7394}"/>
              </a:ext>
            </a:extLst>
          </p:cNvPr>
          <p:cNvSpPr/>
          <p:nvPr/>
        </p:nvSpPr>
        <p:spPr>
          <a:xfrm>
            <a:off x="5831516" y="3616821"/>
            <a:ext cx="622460" cy="581025"/>
          </a:xfrm>
          <a:prstGeom prst="rect">
            <a:avLst/>
          </a:prstGeom>
          <a:solidFill>
            <a:schemeClr val="accent3">
              <a:lumMod val="40000"/>
              <a:lumOff val="60000"/>
            </a:schemeClr>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00" dirty="0">
              <a:solidFill>
                <a:schemeClr val="bg1"/>
              </a:solidFill>
              <a:cs typeface="Arial" panose="020B0604020202020204" pitchFamily="34" charset="0"/>
            </a:endParaRPr>
          </a:p>
        </p:txBody>
      </p:sp>
      <p:sp>
        <p:nvSpPr>
          <p:cNvPr id="11" name="Freeform 13" descr="Wide downward diagonal">
            <a:extLst>
              <a:ext uri="{FF2B5EF4-FFF2-40B4-BE49-F238E27FC236}">
                <a16:creationId xmlns:a16="http://schemas.microsoft.com/office/drawing/2014/main" id="{BA7437C1-C998-C6A4-6EFA-A9DE4588A5D9}"/>
              </a:ext>
            </a:extLst>
          </p:cNvPr>
          <p:cNvSpPr>
            <a:spLocks/>
          </p:cNvSpPr>
          <p:nvPr/>
        </p:nvSpPr>
        <p:spPr bwMode="auto">
          <a:xfrm>
            <a:off x="2463877" y="2194421"/>
            <a:ext cx="955080" cy="1773238"/>
          </a:xfrm>
          <a:custGeom>
            <a:avLst/>
            <a:gdLst>
              <a:gd name="T0" fmla="*/ 2147483647 w 867"/>
              <a:gd name="T1" fmla="*/ 2147483647 h 1443"/>
              <a:gd name="T2" fmla="*/ 2147483647 w 867"/>
              <a:gd name="T3" fmla="*/ 2147483647 h 1443"/>
              <a:gd name="T4" fmla="*/ 2147483647 w 867"/>
              <a:gd name="T5" fmla="*/ 2147483647 h 1443"/>
              <a:gd name="T6" fmla="*/ 2147483647 w 867"/>
              <a:gd name="T7" fmla="*/ 2147483647 h 1443"/>
              <a:gd name="T8" fmla="*/ 2147483647 w 867"/>
              <a:gd name="T9" fmla="*/ 2147483647 h 1443"/>
              <a:gd name="T10" fmla="*/ 2147483647 w 867"/>
              <a:gd name="T11" fmla="*/ 2147483647 h 1443"/>
              <a:gd name="T12" fmla="*/ 2147483647 w 867"/>
              <a:gd name="T13" fmla="*/ 2147483647 h 1443"/>
              <a:gd name="T14" fmla="*/ 2147483647 w 867"/>
              <a:gd name="T15" fmla="*/ 2147483647 h 1443"/>
              <a:gd name="T16" fmla="*/ 2147483647 w 867"/>
              <a:gd name="T17" fmla="*/ 2147483647 h 1443"/>
              <a:gd name="T18" fmla="*/ 2147483647 w 867"/>
              <a:gd name="T19" fmla="*/ 2147483647 h 1443"/>
              <a:gd name="T20" fmla="*/ 2147483647 w 867"/>
              <a:gd name="T21" fmla="*/ 2147483647 h 1443"/>
              <a:gd name="T22" fmla="*/ 2147483647 w 867"/>
              <a:gd name="T23" fmla="*/ 2147483647 h 1443"/>
              <a:gd name="T24" fmla="*/ 2147483647 w 867"/>
              <a:gd name="T25" fmla="*/ 2147483647 h 1443"/>
              <a:gd name="T26" fmla="*/ 2147483647 w 867"/>
              <a:gd name="T27" fmla="*/ 2147483647 h 1443"/>
              <a:gd name="T28" fmla="*/ 2147483647 w 867"/>
              <a:gd name="T29" fmla="*/ 2147483647 h 1443"/>
              <a:gd name="T30" fmla="*/ 2147483647 w 867"/>
              <a:gd name="T31" fmla="*/ 2147483647 h 1443"/>
              <a:gd name="T32" fmla="*/ 2147483647 w 867"/>
              <a:gd name="T33" fmla="*/ 2147483647 h 1443"/>
              <a:gd name="T34" fmla="*/ 2147483647 w 867"/>
              <a:gd name="T35" fmla="*/ 2147483647 h 1443"/>
              <a:gd name="T36" fmla="*/ 2147483647 w 867"/>
              <a:gd name="T37" fmla="*/ 2147483647 h 1443"/>
              <a:gd name="T38" fmla="*/ 2147483647 w 867"/>
              <a:gd name="T39" fmla="*/ 2147483647 h 1443"/>
              <a:gd name="T40" fmla="*/ 2147483647 w 867"/>
              <a:gd name="T41" fmla="*/ 2147483647 h 1443"/>
              <a:gd name="T42" fmla="*/ 2147483647 w 867"/>
              <a:gd name="T43" fmla="*/ 2147483647 h 1443"/>
              <a:gd name="T44" fmla="*/ 2147483647 w 867"/>
              <a:gd name="T45" fmla="*/ 2147483647 h 1443"/>
              <a:gd name="T46" fmla="*/ 2147483647 w 867"/>
              <a:gd name="T47" fmla="*/ 2147483647 h 1443"/>
              <a:gd name="T48" fmla="*/ 2147483647 w 867"/>
              <a:gd name="T49" fmla="*/ 2147483647 h 1443"/>
              <a:gd name="T50" fmla="*/ 2147483647 w 867"/>
              <a:gd name="T51" fmla="*/ 2147483647 h 1443"/>
              <a:gd name="T52" fmla="*/ 2147483647 w 867"/>
              <a:gd name="T53" fmla="*/ 2147483647 h 1443"/>
              <a:gd name="T54" fmla="*/ 2147483647 w 867"/>
              <a:gd name="T55" fmla="*/ 0 h 1443"/>
              <a:gd name="T56" fmla="*/ 2147483647 w 867"/>
              <a:gd name="T57" fmla="*/ 2147483647 h 1443"/>
              <a:gd name="T58" fmla="*/ 0 w 867"/>
              <a:gd name="T59" fmla="*/ 2147483647 h 1443"/>
              <a:gd name="T60" fmla="*/ 2147483647 w 867"/>
              <a:gd name="T61" fmla="*/ 2147483647 h 1443"/>
              <a:gd name="T62" fmla="*/ 2147483647 w 867"/>
              <a:gd name="T63" fmla="*/ 2147483647 h 144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867"/>
              <a:gd name="T97" fmla="*/ 0 h 1443"/>
              <a:gd name="T98" fmla="*/ 867 w 867"/>
              <a:gd name="T99" fmla="*/ 1443 h 144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867" h="1443">
                <a:moveTo>
                  <a:pt x="30" y="293"/>
                </a:moveTo>
                <a:lnTo>
                  <a:pt x="5" y="405"/>
                </a:lnTo>
                <a:lnTo>
                  <a:pt x="89" y="585"/>
                </a:lnTo>
                <a:lnTo>
                  <a:pt x="104" y="574"/>
                </a:lnTo>
                <a:lnTo>
                  <a:pt x="129" y="650"/>
                </a:lnTo>
                <a:lnTo>
                  <a:pt x="89" y="597"/>
                </a:lnTo>
                <a:lnTo>
                  <a:pt x="79" y="680"/>
                </a:lnTo>
                <a:lnTo>
                  <a:pt x="125" y="732"/>
                </a:lnTo>
                <a:lnTo>
                  <a:pt x="95" y="802"/>
                </a:lnTo>
                <a:lnTo>
                  <a:pt x="186" y="994"/>
                </a:lnTo>
                <a:lnTo>
                  <a:pt x="165" y="1064"/>
                </a:lnTo>
                <a:lnTo>
                  <a:pt x="285" y="1119"/>
                </a:lnTo>
                <a:lnTo>
                  <a:pt x="329" y="1176"/>
                </a:lnTo>
                <a:lnTo>
                  <a:pt x="378" y="1195"/>
                </a:lnTo>
                <a:lnTo>
                  <a:pt x="380" y="1230"/>
                </a:lnTo>
                <a:lnTo>
                  <a:pt x="412" y="1237"/>
                </a:lnTo>
                <a:lnTo>
                  <a:pt x="483" y="1348"/>
                </a:lnTo>
                <a:lnTo>
                  <a:pt x="483" y="1425"/>
                </a:lnTo>
                <a:lnTo>
                  <a:pt x="791" y="1443"/>
                </a:lnTo>
                <a:lnTo>
                  <a:pt x="772" y="1410"/>
                </a:lnTo>
                <a:lnTo>
                  <a:pt x="781" y="1365"/>
                </a:lnTo>
                <a:lnTo>
                  <a:pt x="830" y="1285"/>
                </a:lnTo>
                <a:lnTo>
                  <a:pt x="867" y="1264"/>
                </a:lnTo>
                <a:lnTo>
                  <a:pt x="846" y="1235"/>
                </a:lnTo>
                <a:lnTo>
                  <a:pt x="830" y="1157"/>
                </a:lnTo>
                <a:lnTo>
                  <a:pt x="389" y="496"/>
                </a:lnTo>
                <a:lnTo>
                  <a:pt x="492" y="112"/>
                </a:lnTo>
                <a:lnTo>
                  <a:pt x="83" y="0"/>
                </a:lnTo>
                <a:lnTo>
                  <a:pt x="72" y="23"/>
                </a:lnTo>
                <a:lnTo>
                  <a:pt x="0" y="192"/>
                </a:lnTo>
                <a:lnTo>
                  <a:pt x="30" y="293"/>
                </a:lnTo>
                <a:close/>
              </a:path>
            </a:pathLst>
          </a:custGeom>
          <a:solidFill>
            <a:schemeClr val="bg2"/>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2" name="Freeform 2">
            <a:extLst>
              <a:ext uri="{FF2B5EF4-FFF2-40B4-BE49-F238E27FC236}">
                <a16:creationId xmlns:a16="http://schemas.microsoft.com/office/drawing/2014/main" id="{7084F39F-BB03-C299-0997-CE0AE50A629F}"/>
              </a:ext>
            </a:extLst>
          </p:cNvPr>
          <p:cNvSpPr>
            <a:spLocks noChangeAspect="1"/>
          </p:cNvSpPr>
          <p:nvPr/>
        </p:nvSpPr>
        <p:spPr bwMode="auto">
          <a:xfrm>
            <a:off x="1740712" y="3808909"/>
            <a:ext cx="1463528" cy="1464248"/>
          </a:xfrm>
          <a:custGeom>
            <a:avLst/>
            <a:gdLst>
              <a:gd name="T0" fmla="*/ 2147483647 w 1572"/>
              <a:gd name="T1" fmla="*/ 2147483647 h 1533"/>
              <a:gd name="T2" fmla="*/ 2147483647 w 1572"/>
              <a:gd name="T3" fmla="*/ 0 h 1533"/>
              <a:gd name="T4" fmla="*/ 2147483647 w 1572"/>
              <a:gd name="T5" fmla="*/ 2147483647 h 1533"/>
              <a:gd name="T6" fmla="*/ 2147483647 w 1572"/>
              <a:gd name="T7" fmla="*/ 2147483647 h 1533"/>
              <a:gd name="T8" fmla="*/ 2147483647 w 1572"/>
              <a:gd name="T9" fmla="*/ 2147483647 h 1533"/>
              <a:gd name="T10" fmla="*/ 2147483647 w 1572"/>
              <a:gd name="T11" fmla="*/ 2147483647 h 1533"/>
              <a:gd name="T12" fmla="*/ 2147483647 w 1572"/>
              <a:gd name="T13" fmla="*/ 2147483647 h 1533"/>
              <a:gd name="T14" fmla="*/ 2147483647 w 1572"/>
              <a:gd name="T15" fmla="*/ 2147483647 h 1533"/>
              <a:gd name="T16" fmla="*/ 2147483647 w 1572"/>
              <a:gd name="T17" fmla="*/ 2147483647 h 1533"/>
              <a:gd name="T18" fmla="*/ 2147483647 w 1572"/>
              <a:gd name="T19" fmla="*/ 2147483647 h 1533"/>
              <a:gd name="T20" fmla="*/ 2147483647 w 1572"/>
              <a:gd name="T21" fmla="*/ 2147483647 h 1533"/>
              <a:gd name="T22" fmla="*/ 2147483647 w 1572"/>
              <a:gd name="T23" fmla="*/ 2147483647 h 1533"/>
              <a:gd name="T24" fmla="*/ 2147483647 w 1572"/>
              <a:gd name="T25" fmla="*/ 2147483647 h 1533"/>
              <a:gd name="T26" fmla="*/ 2147483647 w 1572"/>
              <a:gd name="T27" fmla="*/ 2147483647 h 1533"/>
              <a:gd name="T28" fmla="*/ 2147483647 w 1572"/>
              <a:gd name="T29" fmla="*/ 2147483647 h 1533"/>
              <a:gd name="T30" fmla="*/ 2147483647 w 1572"/>
              <a:gd name="T31" fmla="*/ 2147483647 h 1533"/>
              <a:gd name="T32" fmla="*/ 2147483647 w 1572"/>
              <a:gd name="T33" fmla="*/ 2147483647 h 1533"/>
              <a:gd name="T34" fmla="*/ 2147483647 w 1572"/>
              <a:gd name="T35" fmla="*/ 2147483647 h 1533"/>
              <a:gd name="T36" fmla="*/ 2147483647 w 1572"/>
              <a:gd name="T37" fmla="*/ 2147483647 h 1533"/>
              <a:gd name="T38" fmla="*/ 2147483647 w 1572"/>
              <a:gd name="T39" fmla="*/ 2147483647 h 1533"/>
              <a:gd name="T40" fmla="*/ 2147483647 w 1572"/>
              <a:gd name="T41" fmla="*/ 2147483647 h 1533"/>
              <a:gd name="T42" fmla="*/ 2147483647 w 1572"/>
              <a:gd name="T43" fmla="*/ 2147483647 h 1533"/>
              <a:gd name="T44" fmla="*/ 0 w 1572"/>
              <a:gd name="T45" fmla="*/ 2147483647 h 1533"/>
              <a:gd name="T46" fmla="*/ 2147483647 w 1572"/>
              <a:gd name="T47" fmla="*/ 2147483647 h 1533"/>
              <a:gd name="T48" fmla="*/ 2147483647 w 1572"/>
              <a:gd name="T49" fmla="*/ 2147483647 h 1533"/>
              <a:gd name="T50" fmla="*/ 2147483647 w 1572"/>
              <a:gd name="T51" fmla="*/ 2147483647 h 1533"/>
              <a:gd name="T52" fmla="*/ 2147483647 w 1572"/>
              <a:gd name="T53" fmla="*/ 2147483647 h 1533"/>
              <a:gd name="T54" fmla="*/ 2147483647 w 1572"/>
              <a:gd name="T55" fmla="*/ 2147483647 h 1533"/>
              <a:gd name="T56" fmla="*/ 2147483647 w 1572"/>
              <a:gd name="T57" fmla="*/ 2147483647 h 1533"/>
              <a:gd name="T58" fmla="*/ 2147483647 w 1572"/>
              <a:gd name="T59" fmla="*/ 2147483647 h 1533"/>
              <a:gd name="T60" fmla="*/ 2147483647 w 1572"/>
              <a:gd name="T61" fmla="*/ 2147483647 h 1533"/>
              <a:gd name="T62" fmla="*/ 2147483647 w 1572"/>
              <a:gd name="T63" fmla="*/ 2147483647 h 1533"/>
              <a:gd name="T64" fmla="*/ 2147483647 w 1572"/>
              <a:gd name="T65" fmla="*/ 2147483647 h 1533"/>
              <a:gd name="T66" fmla="*/ 2147483647 w 1572"/>
              <a:gd name="T67" fmla="*/ 2147483647 h 1533"/>
              <a:gd name="T68" fmla="*/ 2147483647 w 1572"/>
              <a:gd name="T69" fmla="*/ 2147483647 h 1533"/>
              <a:gd name="T70" fmla="*/ 2147483647 w 1572"/>
              <a:gd name="T71" fmla="*/ 2147483647 h 1533"/>
              <a:gd name="T72" fmla="*/ 2147483647 w 1572"/>
              <a:gd name="T73" fmla="*/ 2147483647 h 1533"/>
              <a:gd name="T74" fmla="*/ 2147483647 w 1572"/>
              <a:gd name="T75" fmla="*/ 2147483647 h 1533"/>
              <a:gd name="T76" fmla="*/ 2147483647 w 1572"/>
              <a:gd name="T77" fmla="*/ 2147483647 h 1533"/>
              <a:gd name="T78" fmla="*/ 2147483647 w 1572"/>
              <a:gd name="T79" fmla="*/ 2147483647 h 1533"/>
              <a:gd name="T80" fmla="*/ 2147483647 w 1572"/>
              <a:gd name="T81" fmla="*/ 2147483647 h 1533"/>
              <a:gd name="T82" fmla="*/ 2147483647 w 1572"/>
              <a:gd name="T83" fmla="*/ 2147483647 h 153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2"/>
              <a:gd name="T127" fmla="*/ 0 h 1533"/>
              <a:gd name="T128" fmla="*/ 1572 w 1572"/>
              <a:gd name="T129" fmla="*/ 1533 h 153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2" h="1533">
                <a:moveTo>
                  <a:pt x="251" y="228"/>
                </a:moveTo>
                <a:lnTo>
                  <a:pt x="567" y="0"/>
                </a:lnTo>
                <a:lnTo>
                  <a:pt x="717" y="40"/>
                </a:lnTo>
                <a:lnTo>
                  <a:pt x="790" y="113"/>
                </a:lnTo>
                <a:lnTo>
                  <a:pt x="1087" y="142"/>
                </a:lnTo>
                <a:lnTo>
                  <a:pt x="1096" y="900"/>
                </a:lnTo>
                <a:lnTo>
                  <a:pt x="1193" y="922"/>
                </a:lnTo>
                <a:lnTo>
                  <a:pt x="1238" y="1013"/>
                </a:lnTo>
                <a:lnTo>
                  <a:pt x="1306" y="982"/>
                </a:lnTo>
                <a:lnTo>
                  <a:pt x="1449" y="1188"/>
                </a:lnTo>
                <a:lnTo>
                  <a:pt x="1572" y="1283"/>
                </a:lnTo>
                <a:lnTo>
                  <a:pt x="1567" y="1365"/>
                </a:lnTo>
                <a:lnTo>
                  <a:pt x="1412" y="1375"/>
                </a:lnTo>
                <a:lnTo>
                  <a:pt x="1344" y="1124"/>
                </a:lnTo>
                <a:lnTo>
                  <a:pt x="855" y="876"/>
                </a:lnTo>
                <a:lnTo>
                  <a:pt x="868" y="954"/>
                </a:lnTo>
                <a:lnTo>
                  <a:pt x="758" y="1055"/>
                </a:lnTo>
                <a:lnTo>
                  <a:pt x="740" y="1018"/>
                </a:lnTo>
                <a:lnTo>
                  <a:pt x="709" y="1018"/>
                </a:lnTo>
                <a:lnTo>
                  <a:pt x="621" y="1228"/>
                </a:lnTo>
                <a:lnTo>
                  <a:pt x="348" y="1435"/>
                </a:lnTo>
                <a:lnTo>
                  <a:pt x="78" y="1533"/>
                </a:lnTo>
                <a:lnTo>
                  <a:pt x="0" y="1520"/>
                </a:lnTo>
                <a:lnTo>
                  <a:pt x="310" y="1343"/>
                </a:lnTo>
                <a:lnTo>
                  <a:pt x="348" y="1343"/>
                </a:lnTo>
                <a:lnTo>
                  <a:pt x="461" y="1206"/>
                </a:lnTo>
                <a:lnTo>
                  <a:pt x="512" y="1201"/>
                </a:lnTo>
                <a:lnTo>
                  <a:pt x="589" y="1097"/>
                </a:lnTo>
                <a:lnTo>
                  <a:pt x="562" y="1051"/>
                </a:lnTo>
                <a:lnTo>
                  <a:pt x="397" y="1073"/>
                </a:lnTo>
                <a:lnTo>
                  <a:pt x="284" y="812"/>
                </a:lnTo>
                <a:lnTo>
                  <a:pt x="348" y="694"/>
                </a:lnTo>
                <a:lnTo>
                  <a:pt x="452" y="653"/>
                </a:lnTo>
                <a:lnTo>
                  <a:pt x="415" y="548"/>
                </a:lnTo>
                <a:lnTo>
                  <a:pt x="306" y="598"/>
                </a:lnTo>
                <a:lnTo>
                  <a:pt x="224" y="447"/>
                </a:lnTo>
                <a:lnTo>
                  <a:pt x="315" y="411"/>
                </a:lnTo>
                <a:lnTo>
                  <a:pt x="397" y="452"/>
                </a:lnTo>
                <a:lnTo>
                  <a:pt x="434" y="429"/>
                </a:lnTo>
                <a:lnTo>
                  <a:pt x="366" y="301"/>
                </a:lnTo>
                <a:lnTo>
                  <a:pt x="246" y="292"/>
                </a:lnTo>
                <a:lnTo>
                  <a:pt x="251" y="228"/>
                </a:lnTo>
                <a:close/>
              </a:path>
            </a:pathLst>
          </a:custGeom>
          <a:solidFill>
            <a:schemeClr val="bg2"/>
          </a:solid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3" name="Freeform 27">
            <a:extLst>
              <a:ext uri="{FF2B5EF4-FFF2-40B4-BE49-F238E27FC236}">
                <a16:creationId xmlns:a16="http://schemas.microsoft.com/office/drawing/2014/main" id="{3CE151B1-642D-4DDB-2297-3A31E670D95D}"/>
              </a:ext>
            </a:extLst>
          </p:cNvPr>
          <p:cNvSpPr>
            <a:spLocks/>
          </p:cNvSpPr>
          <p:nvPr/>
        </p:nvSpPr>
        <p:spPr bwMode="auto">
          <a:xfrm>
            <a:off x="5545238" y="1521321"/>
            <a:ext cx="782381" cy="952500"/>
          </a:xfrm>
          <a:custGeom>
            <a:avLst/>
            <a:gdLst>
              <a:gd name="T0" fmla="*/ 2147483647 w 711"/>
              <a:gd name="T1" fmla="*/ 2147483647 h 773"/>
              <a:gd name="T2" fmla="*/ 2147483647 w 711"/>
              <a:gd name="T3" fmla="*/ 2147483647 h 773"/>
              <a:gd name="T4" fmla="*/ 2147483647 w 711"/>
              <a:gd name="T5" fmla="*/ 2147483647 h 773"/>
              <a:gd name="T6" fmla="*/ 2147483647 w 711"/>
              <a:gd name="T7" fmla="*/ 2147483647 h 773"/>
              <a:gd name="T8" fmla="*/ 2147483647 w 711"/>
              <a:gd name="T9" fmla="*/ 2147483647 h 773"/>
              <a:gd name="T10" fmla="*/ 2147483647 w 711"/>
              <a:gd name="T11" fmla="*/ 2147483647 h 773"/>
              <a:gd name="T12" fmla="*/ 2147483647 w 711"/>
              <a:gd name="T13" fmla="*/ 2147483647 h 773"/>
              <a:gd name="T14" fmla="*/ 2147483647 w 711"/>
              <a:gd name="T15" fmla="*/ 2147483647 h 773"/>
              <a:gd name="T16" fmla="*/ 2147483647 w 711"/>
              <a:gd name="T17" fmla="*/ 2147483647 h 773"/>
              <a:gd name="T18" fmla="*/ 2147483647 w 711"/>
              <a:gd name="T19" fmla="*/ 2147483647 h 773"/>
              <a:gd name="T20" fmla="*/ 2147483647 w 711"/>
              <a:gd name="T21" fmla="*/ 2147483647 h 773"/>
              <a:gd name="T22" fmla="*/ 2147483647 w 711"/>
              <a:gd name="T23" fmla="*/ 2147483647 h 773"/>
              <a:gd name="T24" fmla="*/ 2147483647 w 711"/>
              <a:gd name="T25" fmla="*/ 2147483647 h 773"/>
              <a:gd name="T26" fmla="*/ 2147483647 w 711"/>
              <a:gd name="T27" fmla="*/ 2147483647 h 773"/>
              <a:gd name="T28" fmla="*/ 2147483647 w 711"/>
              <a:gd name="T29" fmla="*/ 2147483647 h 773"/>
              <a:gd name="T30" fmla="*/ 2147483647 w 711"/>
              <a:gd name="T31" fmla="*/ 2147483647 h 773"/>
              <a:gd name="T32" fmla="*/ 2147483647 w 711"/>
              <a:gd name="T33" fmla="*/ 2147483647 h 773"/>
              <a:gd name="T34" fmla="*/ 2147483647 w 711"/>
              <a:gd name="T35" fmla="*/ 2147483647 h 773"/>
              <a:gd name="T36" fmla="*/ 2147483647 w 711"/>
              <a:gd name="T37" fmla="*/ 2147483647 h 773"/>
              <a:gd name="T38" fmla="*/ 2147483647 w 711"/>
              <a:gd name="T39" fmla="*/ 2147483647 h 773"/>
              <a:gd name="T40" fmla="*/ 2147483647 w 711"/>
              <a:gd name="T41" fmla="*/ 2147483647 h 773"/>
              <a:gd name="T42" fmla="*/ 2147483647 w 711"/>
              <a:gd name="T43" fmla="*/ 2147483647 h 773"/>
              <a:gd name="T44" fmla="*/ 2147483647 w 711"/>
              <a:gd name="T45" fmla="*/ 2147483647 h 773"/>
              <a:gd name="T46" fmla="*/ 2147483647 w 711"/>
              <a:gd name="T47" fmla="*/ 2147483647 h 773"/>
              <a:gd name="T48" fmla="*/ 2147483647 w 711"/>
              <a:gd name="T49" fmla="*/ 2147483647 h 773"/>
              <a:gd name="T50" fmla="*/ 2147483647 w 711"/>
              <a:gd name="T51" fmla="*/ 2147483647 h 773"/>
              <a:gd name="T52" fmla="*/ 2147483647 w 711"/>
              <a:gd name="T53" fmla="*/ 2147483647 h 773"/>
              <a:gd name="T54" fmla="*/ 2147483647 w 711"/>
              <a:gd name="T55" fmla="*/ 0 h 773"/>
              <a:gd name="T56" fmla="*/ 2147483647 w 711"/>
              <a:gd name="T57" fmla="*/ 0 h 773"/>
              <a:gd name="T58" fmla="*/ 2147483647 w 711"/>
              <a:gd name="T59" fmla="*/ 2147483647 h 773"/>
              <a:gd name="T60" fmla="*/ 0 w 711"/>
              <a:gd name="T61" fmla="*/ 2147483647 h 773"/>
              <a:gd name="T62" fmla="*/ 2147483647 w 711"/>
              <a:gd name="T63" fmla="*/ 2147483647 h 773"/>
              <a:gd name="T64" fmla="*/ 2147483647 w 711"/>
              <a:gd name="T65" fmla="*/ 2147483647 h 77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11"/>
              <a:gd name="T100" fmla="*/ 0 h 773"/>
              <a:gd name="T101" fmla="*/ 711 w 711"/>
              <a:gd name="T102" fmla="*/ 773 h 77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11" h="773">
                <a:moveTo>
                  <a:pt x="4" y="146"/>
                </a:moveTo>
                <a:lnTo>
                  <a:pt x="32" y="235"/>
                </a:lnTo>
                <a:lnTo>
                  <a:pt x="36" y="351"/>
                </a:lnTo>
                <a:lnTo>
                  <a:pt x="55" y="444"/>
                </a:lnTo>
                <a:lnTo>
                  <a:pt x="28" y="492"/>
                </a:lnTo>
                <a:lnTo>
                  <a:pt x="66" y="526"/>
                </a:lnTo>
                <a:lnTo>
                  <a:pt x="64" y="773"/>
                </a:lnTo>
                <a:lnTo>
                  <a:pt x="583" y="762"/>
                </a:lnTo>
                <a:lnTo>
                  <a:pt x="574" y="714"/>
                </a:lnTo>
                <a:lnTo>
                  <a:pt x="519" y="672"/>
                </a:lnTo>
                <a:lnTo>
                  <a:pt x="490" y="642"/>
                </a:lnTo>
                <a:lnTo>
                  <a:pt x="420" y="598"/>
                </a:lnTo>
                <a:lnTo>
                  <a:pt x="422" y="526"/>
                </a:lnTo>
                <a:lnTo>
                  <a:pt x="407" y="481"/>
                </a:lnTo>
                <a:lnTo>
                  <a:pt x="466" y="412"/>
                </a:lnTo>
                <a:lnTo>
                  <a:pt x="462" y="344"/>
                </a:lnTo>
                <a:lnTo>
                  <a:pt x="557" y="273"/>
                </a:lnTo>
                <a:lnTo>
                  <a:pt x="580" y="233"/>
                </a:lnTo>
                <a:lnTo>
                  <a:pt x="711" y="165"/>
                </a:lnTo>
                <a:lnTo>
                  <a:pt x="652" y="140"/>
                </a:lnTo>
                <a:lnTo>
                  <a:pt x="601" y="144"/>
                </a:lnTo>
                <a:lnTo>
                  <a:pt x="589" y="125"/>
                </a:lnTo>
                <a:lnTo>
                  <a:pt x="494" y="123"/>
                </a:lnTo>
                <a:lnTo>
                  <a:pt x="431" y="106"/>
                </a:lnTo>
                <a:lnTo>
                  <a:pt x="300" y="93"/>
                </a:lnTo>
                <a:lnTo>
                  <a:pt x="281" y="70"/>
                </a:lnTo>
                <a:lnTo>
                  <a:pt x="228" y="47"/>
                </a:lnTo>
                <a:lnTo>
                  <a:pt x="218" y="0"/>
                </a:lnTo>
                <a:lnTo>
                  <a:pt x="184" y="0"/>
                </a:lnTo>
                <a:lnTo>
                  <a:pt x="184" y="36"/>
                </a:lnTo>
                <a:lnTo>
                  <a:pt x="0" y="36"/>
                </a:lnTo>
                <a:lnTo>
                  <a:pt x="4" y="146"/>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solidFill>
                <a:schemeClr val="bg1"/>
              </a:solidFill>
              <a:cs typeface="Arial" panose="020B0604020202020204" pitchFamily="34" charset="0"/>
            </a:endParaRPr>
          </a:p>
        </p:txBody>
      </p:sp>
      <p:grpSp>
        <p:nvGrpSpPr>
          <p:cNvPr id="14" name="Group 8">
            <a:extLst>
              <a:ext uri="{FF2B5EF4-FFF2-40B4-BE49-F238E27FC236}">
                <a16:creationId xmlns:a16="http://schemas.microsoft.com/office/drawing/2014/main" id="{B2CBA2B9-DA71-7FCF-4A3C-C6120558C945}"/>
              </a:ext>
            </a:extLst>
          </p:cNvPr>
          <p:cNvGrpSpPr>
            <a:grpSpLocks/>
          </p:cNvGrpSpPr>
          <p:nvPr/>
        </p:nvGrpSpPr>
        <p:grpSpPr bwMode="auto">
          <a:xfrm>
            <a:off x="2777876" y="1143496"/>
            <a:ext cx="802006" cy="636588"/>
            <a:chOff x="768" y="624"/>
            <a:chExt cx="613" cy="401"/>
          </a:xfrm>
          <a:solidFill>
            <a:schemeClr val="bg2"/>
          </a:solidFill>
        </p:grpSpPr>
        <p:sp>
          <p:nvSpPr>
            <p:cNvPr id="15" name="Freeform 9">
              <a:extLst>
                <a:ext uri="{FF2B5EF4-FFF2-40B4-BE49-F238E27FC236}">
                  <a16:creationId xmlns:a16="http://schemas.microsoft.com/office/drawing/2014/main" id="{B11B655F-5FE6-DC44-E803-93DDB0C26934}"/>
                </a:ext>
              </a:extLst>
            </p:cNvPr>
            <p:cNvSpPr>
              <a:spLocks/>
            </p:cNvSpPr>
            <p:nvPr/>
          </p:nvSpPr>
          <p:spPr bwMode="auto">
            <a:xfrm>
              <a:off x="768" y="624"/>
              <a:ext cx="613" cy="401"/>
            </a:xfrm>
            <a:custGeom>
              <a:avLst/>
              <a:gdLst>
                <a:gd name="T0" fmla="*/ 8 w 730"/>
                <a:gd name="T1" fmla="*/ 19 h 517"/>
                <a:gd name="T2" fmla="*/ 5 w 730"/>
                <a:gd name="T3" fmla="*/ 43 h 517"/>
                <a:gd name="T4" fmla="*/ 10 w 730"/>
                <a:gd name="T5" fmla="*/ 43 h 517"/>
                <a:gd name="T6" fmla="*/ 8 w 730"/>
                <a:gd name="T7" fmla="*/ 48 h 517"/>
                <a:gd name="T8" fmla="*/ 3 w 730"/>
                <a:gd name="T9" fmla="*/ 44 h 517"/>
                <a:gd name="T10" fmla="*/ 0 w 730"/>
                <a:gd name="T11" fmla="*/ 51 h 517"/>
                <a:gd name="T12" fmla="*/ 15 w 730"/>
                <a:gd name="T13" fmla="*/ 56 h 517"/>
                <a:gd name="T14" fmla="*/ 16 w 730"/>
                <a:gd name="T15" fmla="*/ 58 h 517"/>
                <a:gd name="T16" fmla="*/ 20 w 730"/>
                <a:gd name="T17" fmla="*/ 59 h 517"/>
                <a:gd name="T18" fmla="*/ 39 w 730"/>
                <a:gd name="T19" fmla="*/ 77 h 517"/>
                <a:gd name="T20" fmla="*/ 60 w 730"/>
                <a:gd name="T21" fmla="*/ 76 h 517"/>
                <a:gd name="T22" fmla="*/ 77 w 730"/>
                <a:gd name="T23" fmla="*/ 80 h 517"/>
                <a:gd name="T24" fmla="*/ 86 w 730"/>
                <a:gd name="T25" fmla="*/ 79 h 517"/>
                <a:gd name="T26" fmla="*/ 134 w 730"/>
                <a:gd name="T27" fmla="*/ 80 h 517"/>
                <a:gd name="T28" fmla="*/ 191 w 730"/>
                <a:gd name="T29" fmla="*/ 87 h 517"/>
                <a:gd name="T30" fmla="*/ 191 w 730"/>
                <a:gd name="T31" fmla="*/ 78 h 517"/>
                <a:gd name="T32" fmla="*/ 215 w 730"/>
                <a:gd name="T33" fmla="*/ 22 h 517"/>
                <a:gd name="T34" fmla="*/ 67 w 730"/>
                <a:gd name="T35" fmla="*/ 0 h 517"/>
                <a:gd name="T36" fmla="*/ 67 w 730"/>
                <a:gd name="T37" fmla="*/ 16 h 517"/>
                <a:gd name="T38" fmla="*/ 60 w 730"/>
                <a:gd name="T39" fmla="*/ 30 h 517"/>
                <a:gd name="T40" fmla="*/ 59 w 730"/>
                <a:gd name="T41" fmla="*/ 36 h 517"/>
                <a:gd name="T42" fmla="*/ 42 w 730"/>
                <a:gd name="T43" fmla="*/ 39 h 517"/>
                <a:gd name="T44" fmla="*/ 42 w 730"/>
                <a:gd name="T45" fmla="*/ 36 h 517"/>
                <a:gd name="T46" fmla="*/ 55 w 730"/>
                <a:gd name="T47" fmla="*/ 31 h 517"/>
                <a:gd name="T48" fmla="*/ 54 w 730"/>
                <a:gd name="T49" fmla="*/ 28 h 517"/>
                <a:gd name="T50" fmla="*/ 42 w 730"/>
                <a:gd name="T51" fmla="*/ 28 h 517"/>
                <a:gd name="T52" fmla="*/ 50 w 730"/>
                <a:gd name="T53" fmla="*/ 24 h 517"/>
                <a:gd name="T54" fmla="*/ 57 w 730"/>
                <a:gd name="T55" fmla="*/ 22 h 517"/>
                <a:gd name="T56" fmla="*/ 9 w 730"/>
                <a:gd name="T57" fmla="*/ 4 h 517"/>
                <a:gd name="T58" fmla="*/ 5 w 730"/>
                <a:gd name="T59" fmla="*/ 9 h 517"/>
                <a:gd name="T60" fmla="*/ 8 w 730"/>
                <a:gd name="T61" fmla="*/ 19 h 517"/>
                <a:gd name="T62" fmla="*/ 8 w 730"/>
                <a:gd name="T63" fmla="*/ 19 h 51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30"/>
                <a:gd name="T97" fmla="*/ 0 h 517"/>
                <a:gd name="T98" fmla="*/ 730 w 730"/>
                <a:gd name="T99" fmla="*/ 517 h 51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30" h="517">
                  <a:moveTo>
                    <a:pt x="27" y="112"/>
                  </a:moveTo>
                  <a:lnTo>
                    <a:pt x="17" y="254"/>
                  </a:lnTo>
                  <a:lnTo>
                    <a:pt x="35" y="254"/>
                  </a:lnTo>
                  <a:lnTo>
                    <a:pt x="25" y="285"/>
                  </a:lnTo>
                  <a:lnTo>
                    <a:pt x="12" y="266"/>
                  </a:lnTo>
                  <a:lnTo>
                    <a:pt x="0" y="304"/>
                  </a:lnTo>
                  <a:lnTo>
                    <a:pt x="52" y="332"/>
                  </a:lnTo>
                  <a:lnTo>
                    <a:pt x="54" y="345"/>
                  </a:lnTo>
                  <a:lnTo>
                    <a:pt x="67" y="347"/>
                  </a:lnTo>
                  <a:lnTo>
                    <a:pt x="133" y="452"/>
                  </a:lnTo>
                  <a:lnTo>
                    <a:pt x="208" y="448"/>
                  </a:lnTo>
                  <a:lnTo>
                    <a:pt x="263" y="473"/>
                  </a:lnTo>
                  <a:lnTo>
                    <a:pt x="289" y="469"/>
                  </a:lnTo>
                  <a:lnTo>
                    <a:pt x="457" y="473"/>
                  </a:lnTo>
                  <a:lnTo>
                    <a:pt x="647" y="517"/>
                  </a:lnTo>
                  <a:lnTo>
                    <a:pt x="651" y="459"/>
                  </a:lnTo>
                  <a:lnTo>
                    <a:pt x="730" y="127"/>
                  </a:lnTo>
                  <a:lnTo>
                    <a:pt x="225" y="0"/>
                  </a:lnTo>
                  <a:lnTo>
                    <a:pt x="228" y="96"/>
                  </a:lnTo>
                  <a:lnTo>
                    <a:pt x="204" y="176"/>
                  </a:lnTo>
                  <a:lnTo>
                    <a:pt x="200" y="218"/>
                  </a:lnTo>
                  <a:lnTo>
                    <a:pt x="147" y="231"/>
                  </a:lnTo>
                  <a:lnTo>
                    <a:pt x="143" y="212"/>
                  </a:lnTo>
                  <a:lnTo>
                    <a:pt x="187" y="186"/>
                  </a:lnTo>
                  <a:lnTo>
                    <a:pt x="183" y="163"/>
                  </a:lnTo>
                  <a:lnTo>
                    <a:pt x="143" y="169"/>
                  </a:lnTo>
                  <a:lnTo>
                    <a:pt x="173" y="144"/>
                  </a:lnTo>
                  <a:lnTo>
                    <a:pt x="194" y="127"/>
                  </a:lnTo>
                  <a:lnTo>
                    <a:pt x="31" y="24"/>
                  </a:lnTo>
                  <a:lnTo>
                    <a:pt x="17" y="53"/>
                  </a:lnTo>
                  <a:lnTo>
                    <a:pt x="27" y="112"/>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6" name="Freeform 10">
              <a:extLst>
                <a:ext uri="{FF2B5EF4-FFF2-40B4-BE49-F238E27FC236}">
                  <a16:creationId xmlns:a16="http://schemas.microsoft.com/office/drawing/2014/main" id="{A82D6D14-2B35-0175-9840-1CC65C9B1BD4}"/>
                </a:ext>
              </a:extLst>
            </p:cNvPr>
            <p:cNvSpPr>
              <a:spLocks/>
            </p:cNvSpPr>
            <p:nvPr/>
          </p:nvSpPr>
          <p:spPr bwMode="auto">
            <a:xfrm>
              <a:off x="913" y="647"/>
              <a:ext cx="28" cy="30"/>
            </a:xfrm>
            <a:custGeom>
              <a:avLst/>
              <a:gdLst>
                <a:gd name="T0" fmla="*/ 0 w 35"/>
                <a:gd name="T1" fmla="*/ 3 h 38"/>
                <a:gd name="T2" fmla="*/ 6 w 35"/>
                <a:gd name="T3" fmla="*/ 0 h 38"/>
                <a:gd name="T4" fmla="*/ 7 w 35"/>
                <a:gd name="T5" fmla="*/ 3 h 38"/>
                <a:gd name="T6" fmla="*/ 6 w 35"/>
                <a:gd name="T7" fmla="*/ 7 h 38"/>
                <a:gd name="T8" fmla="*/ 0 w 35"/>
                <a:gd name="T9" fmla="*/ 3 h 38"/>
                <a:gd name="T10" fmla="*/ 0 w 35"/>
                <a:gd name="T11" fmla="*/ 3 h 38"/>
                <a:gd name="T12" fmla="*/ 0 w 35"/>
                <a:gd name="T13" fmla="*/ 3 h 38"/>
                <a:gd name="T14" fmla="*/ 0 60000 65536"/>
                <a:gd name="T15" fmla="*/ 0 60000 65536"/>
                <a:gd name="T16" fmla="*/ 0 60000 65536"/>
                <a:gd name="T17" fmla="*/ 0 60000 65536"/>
                <a:gd name="T18" fmla="*/ 0 60000 65536"/>
                <a:gd name="T19" fmla="*/ 0 60000 65536"/>
                <a:gd name="T20" fmla="*/ 0 60000 65536"/>
                <a:gd name="T21" fmla="*/ 0 w 35"/>
                <a:gd name="T22" fmla="*/ 0 h 38"/>
                <a:gd name="T23" fmla="*/ 35 w 35"/>
                <a:gd name="T24" fmla="*/ 38 h 3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5" h="38">
                  <a:moveTo>
                    <a:pt x="0" y="17"/>
                  </a:moveTo>
                  <a:lnTo>
                    <a:pt x="27" y="0"/>
                  </a:lnTo>
                  <a:lnTo>
                    <a:pt x="35" y="17"/>
                  </a:lnTo>
                  <a:lnTo>
                    <a:pt x="29" y="38"/>
                  </a:lnTo>
                  <a:lnTo>
                    <a:pt x="0" y="17"/>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grpSp>
      <p:sp>
        <p:nvSpPr>
          <p:cNvPr id="17" name="Freeform 11">
            <a:extLst>
              <a:ext uri="{FF2B5EF4-FFF2-40B4-BE49-F238E27FC236}">
                <a16:creationId xmlns:a16="http://schemas.microsoft.com/office/drawing/2014/main" id="{05DDDF1A-AFA4-D420-9533-9D14659E3F98}"/>
              </a:ext>
            </a:extLst>
          </p:cNvPr>
          <p:cNvSpPr>
            <a:spLocks/>
          </p:cNvSpPr>
          <p:nvPr/>
        </p:nvSpPr>
        <p:spPr bwMode="auto">
          <a:xfrm>
            <a:off x="3511849" y="2496046"/>
            <a:ext cx="679022" cy="925513"/>
          </a:xfrm>
          <a:custGeom>
            <a:avLst/>
            <a:gdLst>
              <a:gd name="T0" fmla="*/ 2147483647 w 618"/>
              <a:gd name="T1" fmla="*/ 0 h 753"/>
              <a:gd name="T2" fmla="*/ 2147483647 w 618"/>
              <a:gd name="T3" fmla="*/ 2147483647 h 753"/>
              <a:gd name="T4" fmla="*/ 2147483647 w 618"/>
              <a:gd name="T5" fmla="*/ 2147483647 h 753"/>
              <a:gd name="T6" fmla="*/ 2147483647 w 618"/>
              <a:gd name="T7" fmla="*/ 2147483647 h 753"/>
              <a:gd name="T8" fmla="*/ 2147483647 w 618"/>
              <a:gd name="T9" fmla="*/ 2147483647 h 753"/>
              <a:gd name="T10" fmla="*/ 0 w 618"/>
              <a:gd name="T11" fmla="*/ 2147483647 h 753"/>
              <a:gd name="T12" fmla="*/ 2147483647 w 618"/>
              <a:gd name="T13" fmla="*/ 0 h 753"/>
              <a:gd name="T14" fmla="*/ 2147483647 w 618"/>
              <a:gd name="T15" fmla="*/ 0 h 753"/>
              <a:gd name="T16" fmla="*/ 0 60000 65536"/>
              <a:gd name="T17" fmla="*/ 0 60000 65536"/>
              <a:gd name="T18" fmla="*/ 0 60000 65536"/>
              <a:gd name="T19" fmla="*/ 0 60000 65536"/>
              <a:gd name="T20" fmla="*/ 0 60000 65536"/>
              <a:gd name="T21" fmla="*/ 0 60000 65536"/>
              <a:gd name="T22" fmla="*/ 0 60000 65536"/>
              <a:gd name="T23" fmla="*/ 0 60000 65536"/>
              <a:gd name="T24" fmla="*/ 0 w 618"/>
              <a:gd name="T25" fmla="*/ 0 h 753"/>
              <a:gd name="T26" fmla="*/ 618 w 618"/>
              <a:gd name="T27" fmla="*/ 753 h 75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18" h="753">
                <a:moveTo>
                  <a:pt x="133" y="0"/>
                </a:moveTo>
                <a:lnTo>
                  <a:pt x="434" y="55"/>
                </a:lnTo>
                <a:lnTo>
                  <a:pt x="411" y="186"/>
                </a:lnTo>
                <a:lnTo>
                  <a:pt x="618" y="219"/>
                </a:lnTo>
                <a:lnTo>
                  <a:pt x="538" y="753"/>
                </a:lnTo>
                <a:lnTo>
                  <a:pt x="0" y="663"/>
                </a:lnTo>
                <a:lnTo>
                  <a:pt x="133" y="0"/>
                </a:lnTo>
                <a:close/>
              </a:path>
            </a:pathLst>
          </a:custGeom>
          <a:solidFill>
            <a:schemeClr val="accent3">
              <a:lumMod val="40000"/>
              <a:lumOff val="60000"/>
            </a:schemeClr>
          </a:solid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8" name="Freeform 12">
            <a:extLst>
              <a:ext uri="{FF2B5EF4-FFF2-40B4-BE49-F238E27FC236}">
                <a16:creationId xmlns:a16="http://schemas.microsoft.com/office/drawing/2014/main" id="{C7775BE1-EE49-5D90-74BF-2956D8B28474}"/>
              </a:ext>
            </a:extLst>
          </p:cNvPr>
          <p:cNvSpPr>
            <a:spLocks/>
          </p:cNvSpPr>
          <p:nvPr/>
        </p:nvSpPr>
        <p:spPr bwMode="auto">
          <a:xfrm>
            <a:off x="2556769" y="1532434"/>
            <a:ext cx="959005" cy="885825"/>
          </a:xfrm>
          <a:custGeom>
            <a:avLst/>
            <a:gdLst>
              <a:gd name="T0" fmla="*/ 0 w 871"/>
              <a:gd name="T1" fmla="*/ 2147483647 h 720"/>
              <a:gd name="T2" fmla="*/ 2147483647 w 871"/>
              <a:gd name="T3" fmla="*/ 2147483647 h 720"/>
              <a:gd name="T4" fmla="*/ 2147483647 w 871"/>
              <a:gd name="T5" fmla="*/ 2147483647 h 720"/>
              <a:gd name="T6" fmla="*/ 2147483647 w 871"/>
              <a:gd name="T7" fmla="*/ 0 h 720"/>
              <a:gd name="T8" fmla="*/ 2147483647 w 871"/>
              <a:gd name="T9" fmla="*/ 2147483647 h 720"/>
              <a:gd name="T10" fmla="*/ 2147483647 w 871"/>
              <a:gd name="T11" fmla="*/ 2147483647 h 720"/>
              <a:gd name="T12" fmla="*/ 2147483647 w 871"/>
              <a:gd name="T13" fmla="*/ 2147483647 h 720"/>
              <a:gd name="T14" fmla="*/ 2147483647 w 871"/>
              <a:gd name="T15" fmla="*/ 2147483647 h 720"/>
              <a:gd name="T16" fmla="*/ 2147483647 w 871"/>
              <a:gd name="T17" fmla="*/ 2147483647 h 720"/>
              <a:gd name="T18" fmla="*/ 2147483647 w 871"/>
              <a:gd name="T19" fmla="*/ 2147483647 h 720"/>
              <a:gd name="T20" fmla="*/ 2147483647 w 871"/>
              <a:gd name="T21" fmla="*/ 2147483647 h 720"/>
              <a:gd name="T22" fmla="*/ 2147483647 w 871"/>
              <a:gd name="T23" fmla="*/ 2147483647 h 720"/>
              <a:gd name="T24" fmla="*/ 2147483647 w 871"/>
              <a:gd name="T25" fmla="*/ 2147483647 h 720"/>
              <a:gd name="T26" fmla="*/ 2147483647 w 871"/>
              <a:gd name="T27" fmla="*/ 2147483647 h 720"/>
              <a:gd name="T28" fmla="*/ 2147483647 w 871"/>
              <a:gd name="T29" fmla="*/ 2147483647 h 720"/>
              <a:gd name="T30" fmla="*/ 2147483647 w 871"/>
              <a:gd name="T31" fmla="*/ 2147483647 h 720"/>
              <a:gd name="T32" fmla="*/ 2147483647 w 871"/>
              <a:gd name="T33" fmla="*/ 2147483647 h 720"/>
              <a:gd name="T34" fmla="*/ 2147483647 w 871"/>
              <a:gd name="T35" fmla="*/ 2147483647 h 720"/>
              <a:gd name="T36" fmla="*/ 2147483647 w 871"/>
              <a:gd name="T37" fmla="*/ 2147483647 h 720"/>
              <a:gd name="T38" fmla="*/ 2147483647 w 871"/>
              <a:gd name="T39" fmla="*/ 2147483647 h 720"/>
              <a:gd name="T40" fmla="*/ 2147483647 w 871"/>
              <a:gd name="T41" fmla="*/ 2147483647 h 720"/>
              <a:gd name="T42" fmla="*/ 2147483647 w 871"/>
              <a:gd name="T43" fmla="*/ 2147483647 h 720"/>
              <a:gd name="T44" fmla="*/ 0 w 871"/>
              <a:gd name="T45" fmla="*/ 2147483647 h 720"/>
              <a:gd name="T46" fmla="*/ 0 w 871"/>
              <a:gd name="T47" fmla="*/ 2147483647 h 72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871"/>
              <a:gd name="T73" fmla="*/ 0 h 720"/>
              <a:gd name="T74" fmla="*/ 871 w 871"/>
              <a:gd name="T75" fmla="*/ 720 h 720"/>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871" h="720">
                <a:moveTo>
                  <a:pt x="0" y="538"/>
                </a:moveTo>
                <a:lnTo>
                  <a:pt x="38" y="355"/>
                </a:lnTo>
                <a:lnTo>
                  <a:pt x="82" y="302"/>
                </a:lnTo>
                <a:lnTo>
                  <a:pt x="188" y="0"/>
                </a:lnTo>
                <a:lnTo>
                  <a:pt x="244" y="15"/>
                </a:lnTo>
                <a:lnTo>
                  <a:pt x="246" y="29"/>
                </a:lnTo>
                <a:lnTo>
                  <a:pt x="259" y="30"/>
                </a:lnTo>
                <a:lnTo>
                  <a:pt x="325" y="135"/>
                </a:lnTo>
                <a:lnTo>
                  <a:pt x="400" y="131"/>
                </a:lnTo>
                <a:lnTo>
                  <a:pt x="455" y="156"/>
                </a:lnTo>
                <a:lnTo>
                  <a:pt x="481" y="152"/>
                </a:lnTo>
                <a:lnTo>
                  <a:pt x="649" y="156"/>
                </a:lnTo>
                <a:lnTo>
                  <a:pt x="839" y="200"/>
                </a:lnTo>
                <a:lnTo>
                  <a:pt x="848" y="222"/>
                </a:lnTo>
                <a:lnTo>
                  <a:pt x="871" y="255"/>
                </a:lnTo>
                <a:lnTo>
                  <a:pt x="806" y="354"/>
                </a:lnTo>
                <a:lnTo>
                  <a:pt x="765" y="390"/>
                </a:lnTo>
                <a:lnTo>
                  <a:pt x="759" y="416"/>
                </a:lnTo>
                <a:lnTo>
                  <a:pt x="784" y="443"/>
                </a:lnTo>
                <a:lnTo>
                  <a:pt x="757" y="504"/>
                </a:lnTo>
                <a:lnTo>
                  <a:pt x="704" y="720"/>
                </a:lnTo>
                <a:lnTo>
                  <a:pt x="409" y="650"/>
                </a:lnTo>
                <a:lnTo>
                  <a:pt x="0" y="538"/>
                </a:lnTo>
                <a:close/>
              </a:path>
            </a:pathLst>
          </a:custGeom>
          <a:noFill/>
          <a:ln w="12700">
            <a:solidFill>
              <a:schemeClr val="tx1"/>
            </a:solidFill>
            <a:round/>
            <a:headEnd/>
            <a:tailEnd/>
          </a:ln>
        </p:spPr>
        <p:txBody>
          <a:bodyPr/>
          <a:lstStyle/>
          <a:p>
            <a:endParaRPr lang="en-US" sz="1000" dirty="0">
              <a:solidFill>
                <a:schemeClr val="bg1"/>
              </a:solidFill>
              <a:cs typeface="Arial" panose="020B0604020202020204" pitchFamily="34" charset="0"/>
            </a:endParaRPr>
          </a:p>
        </p:txBody>
      </p:sp>
      <p:sp>
        <p:nvSpPr>
          <p:cNvPr id="19" name="Freeform 14">
            <a:extLst>
              <a:ext uri="{FF2B5EF4-FFF2-40B4-BE49-F238E27FC236}">
                <a16:creationId xmlns:a16="http://schemas.microsoft.com/office/drawing/2014/main" id="{4689DCD7-716C-2D30-719D-17D9D4DEDAD0}"/>
              </a:ext>
            </a:extLst>
          </p:cNvPr>
          <p:cNvSpPr>
            <a:spLocks/>
          </p:cNvSpPr>
          <p:nvPr/>
        </p:nvSpPr>
        <p:spPr bwMode="auto">
          <a:xfrm>
            <a:off x="2893009" y="2330946"/>
            <a:ext cx="762756" cy="1285875"/>
          </a:xfrm>
          <a:custGeom>
            <a:avLst/>
            <a:gdLst>
              <a:gd name="T0" fmla="*/ 0 w 694"/>
              <a:gd name="T1" fmla="*/ 2147483647 h 1045"/>
              <a:gd name="T2" fmla="*/ 2147483647 w 694"/>
              <a:gd name="T3" fmla="*/ 2147483647 h 1045"/>
              <a:gd name="T4" fmla="*/ 2147483647 w 694"/>
              <a:gd name="T5" fmla="*/ 2147483647 h 1045"/>
              <a:gd name="T6" fmla="*/ 2147483647 w 694"/>
              <a:gd name="T7" fmla="*/ 2147483647 h 1045"/>
              <a:gd name="T8" fmla="*/ 2147483647 w 694"/>
              <a:gd name="T9" fmla="*/ 2147483647 h 1045"/>
              <a:gd name="T10" fmla="*/ 2147483647 w 694"/>
              <a:gd name="T11" fmla="*/ 2147483647 h 1045"/>
              <a:gd name="T12" fmla="*/ 2147483647 w 694"/>
              <a:gd name="T13" fmla="*/ 2147483647 h 1045"/>
              <a:gd name="T14" fmla="*/ 2147483647 w 694"/>
              <a:gd name="T15" fmla="*/ 2147483647 h 1045"/>
              <a:gd name="T16" fmla="*/ 2147483647 w 694"/>
              <a:gd name="T17" fmla="*/ 0 h 1045"/>
              <a:gd name="T18" fmla="*/ 0 w 694"/>
              <a:gd name="T19" fmla="*/ 2147483647 h 1045"/>
              <a:gd name="T20" fmla="*/ 0 w 694"/>
              <a:gd name="T21" fmla="*/ 2147483647 h 104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94"/>
              <a:gd name="T34" fmla="*/ 0 h 1045"/>
              <a:gd name="T35" fmla="*/ 694 w 694"/>
              <a:gd name="T36" fmla="*/ 1045 h 104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94" h="1045">
                <a:moveTo>
                  <a:pt x="0" y="384"/>
                </a:moveTo>
                <a:lnTo>
                  <a:pt x="441" y="1045"/>
                </a:lnTo>
                <a:lnTo>
                  <a:pt x="459" y="905"/>
                </a:lnTo>
                <a:lnTo>
                  <a:pt x="483" y="897"/>
                </a:lnTo>
                <a:lnTo>
                  <a:pt x="525" y="922"/>
                </a:lnTo>
                <a:lnTo>
                  <a:pt x="561" y="796"/>
                </a:lnTo>
                <a:lnTo>
                  <a:pt x="694" y="133"/>
                </a:lnTo>
                <a:lnTo>
                  <a:pt x="398" y="70"/>
                </a:lnTo>
                <a:lnTo>
                  <a:pt x="103" y="0"/>
                </a:lnTo>
                <a:lnTo>
                  <a:pt x="0" y="384"/>
                </a:lnTo>
                <a:close/>
              </a:path>
            </a:pathLst>
          </a:custGeom>
          <a:solidFill>
            <a:schemeClr val="bg2"/>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20" name="Freeform 15">
            <a:extLst>
              <a:ext uri="{FF2B5EF4-FFF2-40B4-BE49-F238E27FC236}">
                <a16:creationId xmlns:a16="http://schemas.microsoft.com/office/drawing/2014/main" id="{616E4B08-EC04-7C05-854F-67A930A205B4}"/>
              </a:ext>
            </a:extLst>
          </p:cNvPr>
          <p:cNvSpPr>
            <a:spLocks/>
          </p:cNvSpPr>
          <p:nvPr/>
        </p:nvSpPr>
        <p:spPr bwMode="auto">
          <a:xfrm>
            <a:off x="3329991" y="1300659"/>
            <a:ext cx="719581" cy="1258887"/>
          </a:xfrm>
          <a:custGeom>
            <a:avLst/>
            <a:gdLst>
              <a:gd name="T0" fmla="*/ 0 w 654"/>
              <a:gd name="T1" fmla="*/ 2147483647 h 1024"/>
              <a:gd name="T2" fmla="*/ 2147483647 w 654"/>
              <a:gd name="T3" fmla="*/ 2147483647 h 1024"/>
              <a:gd name="T4" fmla="*/ 2147483647 w 654"/>
              <a:gd name="T5" fmla="*/ 2147483647 h 1024"/>
              <a:gd name="T6" fmla="*/ 2147483647 w 654"/>
              <a:gd name="T7" fmla="*/ 2147483647 h 1024"/>
              <a:gd name="T8" fmla="*/ 2147483647 w 654"/>
              <a:gd name="T9" fmla="*/ 2147483647 h 1024"/>
              <a:gd name="T10" fmla="*/ 2147483647 w 654"/>
              <a:gd name="T11" fmla="*/ 2147483647 h 1024"/>
              <a:gd name="T12" fmla="*/ 2147483647 w 654"/>
              <a:gd name="T13" fmla="*/ 2147483647 h 1024"/>
              <a:gd name="T14" fmla="*/ 2147483647 w 654"/>
              <a:gd name="T15" fmla="*/ 2147483647 h 1024"/>
              <a:gd name="T16" fmla="*/ 2147483647 w 654"/>
              <a:gd name="T17" fmla="*/ 2147483647 h 1024"/>
              <a:gd name="T18" fmla="*/ 2147483647 w 654"/>
              <a:gd name="T19" fmla="*/ 2147483647 h 1024"/>
              <a:gd name="T20" fmla="*/ 2147483647 w 654"/>
              <a:gd name="T21" fmla="*/ 0 h 1024"/>
              <a:gd name="T22" fmla="*/ 2147483647 w 654"/>
              <a:gd name="T23" fmla="*/ 2147483647 h 1024"/>
              <a:gd name="T24" fmla="*/ 2147483647 w 654"/>
              <a:gd name="T25" fmla="*/ 2147483647 h 1024"/>
              <a:gd name="T26" fmla="*/ 2147483647 w 654"/>
              <a:gd name="T27" fmla="*/ 2147483647 h 1024"/>
              <a:gd name="T28" fmla="*/ 2147483647 w 654"/>
              <a:gd name="T29" fmla="*/ 2147483647 h 1024"/>
              <a:gd name="T30" fmla="*/ 2147483647 w 654"/>
              <a:gd name="T31" fmla="*/ 2147483647 h 1024"/>
              <a:gd name="T32" fmla="*/ 2147483647 w 654"/>
              <a:gd name="T33" fmla="*/ 2147483647 h 1024"/>
              <a:gd name="T34" fmla="*/ 2147483647 w 654"/>
              <a:gd name="T35" fmla="*/ 2147483647 h 1024"/>
              <a:gd name="T36" fmla="*/ 2147483647 w 654"/>
              <a:gd name="T37" fmla="*/ 2147483647 h 1024"/>
              <a:gd name="T38" fmla="*/ 2147483647 w 654"/>
              <a:gd name="T39" fmla="*/ 2147483647 h 1024"/>
              <a:gd name="T40" fmla="*/ 2147483647 w 654"/>
              <a:gd name="T41" fmla="*/ 2147483647 h 1024"/>
              <a:gd name="T42" fmla="*/ 2147483647 w 654"/>
              <a:gd name="T43" fmla="*/ 2147483647 h 1024"/>
              <a:gd name="T44" fmla="*/ 2147483647 w 654"/>
              <a:gd name="T45" fmla="*/ 2147483647 h 1024"/>
              <a:gd name="T46" fmla="*/ 2147483647 w 654"/>
              <a:gd name="T47" fmla="*/ 2147483647 h 1024"/>
              <a:gd name="T48" fmla="*/ 2147483647 w 654"/>
              <a:gd name="T49" fmla="*/ 2147483647 h 1024"/>
              <a:gd name="T50" fmla="*/ 2147483647 w 654"/>
              <a:gd name="T51" fmla="*/ 2147483647 h 1024"/>
              <a:gd name="T52" fmla="*/ 2147483647 w 654"/>
              <a:gd name="T53" fmla="*/ 2147483647 h 1024"/>
              <a:gd name="T54" fmla="*/ 2147483647 w 654"/>
              <a:gd name="T55" fmla="*/ 2147483647 h 1024"/>
              <a:gd name="T56" fmla="*/ 2147483647 w 654"/>
              <a:gd name="T57" fmla="*/ 2147483647 h 1024"/>
              <a:gd name="T58" fmla="*/ 2147483647 w 654"/>
              <a:gd name="T59" fmla="*/ 2147483647 h 1024"/>
              <a:gd name="T60" fmla="*/ 2147483647 w 654"/>
              <a:gd name="T61" fmla="*/ 2147483647 h 1024"/>
              <a:gd name="T62" fmla="*/ 0 w 654"/>
              <a:gd name="T63" fmla="*/ 2147483647 h 1024"/>
              <a:gd name="T64" fmla="*/ 0 w 654"/>
              <a:gd name="T65" fmla="*/ 2147483647 h 10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54"/>
              <a:gd name="T100" fmla="*/ 0 h 1024"/>
              <a:gd name="T101" fmla="*/ 654 w 654"/>
              <a:gd name="T102" fmla="*/ 1024 h 10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54" h="1024">
                <a:moveTo>
                  <a:pt x="0" y="908"/>
                </a:moveTo>
                <a:lnTo>
                  <a:pt x="53" y="692"/>
                </a:lnTo>
                <a:lnTo>
                  <a:pt x="80" y="631"/>
                </a:lnTo>
                <a:lnTo>
                  <a:pt x="55" y="604"/>
                </a:lnTo>
                <a:lnTo>
                  <a:pt x="61" y="578"/>
                </a:lnTo>
                <a:lnTo>
                  <a:pt x="102" y="542"/>
                </a:lnTo>
                <a:lnTo>
                  <a:pt x="167" y="443"/>
                </a:lnTo>
                <a:lnTo>
                  <a:pt x="144" y="410"/>
                </a:lnTo>
                <a:lnTo>
                  <a:pt x="135" y="388"/>
                </a:lnTo>
                <a:lnTo>
                  <a:pt x="139" y="332"/>
                </a:lnTo>
                <a:lnTo>
                  <a:pt x="218" y="0"/>
                </a:lnTo>
                <a:lnTo>
                  <a:pt x="304" y="17"/>
                </a:lnTo>
                <a:lnTo>
                  <a:pt x="275" y="148"/>
                </a:lnTo>
                <a:lnTo>
                  <a:pt x="294" y="194"/>
                </a:lnTo>
                <a:lnTo>
                  <a:pt x="296" y="222"/>
                </a:lnTo>
                <a:lnTo>
                  <a:pt x="287" y="228"/>
                </a:lnTo>
                <a:lnTo>
                  <a:pt x="319" y="258"/>
                </a:lnTo>
                <a:lnTo>
                  <a:pt x="353" y="342"/>
                </a:lnTo>
                <a:lnTo>
                  <a:pt x="365" y="416"/>
                </a:lnTo>
                <a:lnTo>
                  <a:pt x="370" y="456"/>
                </a:lnTo>
                <a:lnTo>
                  <a:pt x="346" y="494"/>
                </a:lnTo>
                <a:lnTo>
                  <a:pt x="363" y="511"/>
                </a:lnTo>
                <a:lnTo>
                  <a:pt x="408" y="486"/>
                </a:lnTo>
                <a:lnTo>
                  <a:pt x="439" y="618"/>
                </a:lnTo>
                <a:lnTo>
                  <a:pt x="460" y="623"/>
                </a:lnTo>
                <a:lnTo>
                  <a:pt x="464" y="661"/>
                </a:lnTo>
                <a:lnTo>
                  <a:pt x="523" y="677"/>
                </a:lnTo>
                <a:lnTo>
                  <a:pt x="614" y="678"/>
                </a:lnTo>
                <a:lnTo>
                  <a:pt x="654" y="696"/>
                </a:lnTo>
                <a:lnTo>
                  <a:pt x="597" y="1024"/>
                </a:lnTo>
                <a:lnTo>
                  <a:pt x="296" y="971"/>
                </a:lnTo>
                <a:lnTo>
                  <a:pt x="0" y="908"/>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21" name="Freeform 16">
            <a:extLst>
              <a:ext uri="{FF2B5EF4-FFF2-40B4-BE49-F238E27FC236}">
                <a16:creationId xmlns:a16="http://schemas.microsoft.com/office/drawing/2014/main" id="{C4C132A5-78D1-AFEB-6EDB-1A228544EF03}"/>
              </a:ext>
            </a:extLst>
          </p:cNvPr>
          <p:cNvSpPr>
            <a:spLocks/>
          </p:cNvSpPr>
          <p:nvPr/>
        </p:nvSpPr>
        <p:spPr bwMode="auto">
          <a:xfrm>
            <a:off x="3633523" y="1321296"/>
            <a:ext cx="1231138" cy="852488"/>
          </a:xfrm>
          <a:custGeom>
            <a:avLst/>
            <a:gdLst>
              <a:gd name="T0" fmla="*/ 2147483647 w 1118"/>
              <a:gd name="T1" fmla="*/ 2147483647 h 694"/>
              <a:gd name="T2" fmla="*/ 2147483647 w 1118"/>
              <a:gd name="T3" fmla="*/ 2147483647 h 694"/>
              <a:gd name="T4" fmla="*/ 2147483647 w 1118"/>
              <a:gd name="T5" fmla="*/ 2147483647 h 694"/>
              <a:gd name="T6" fmla="*/ 2147483647 w 1118"/>
              <a:gd name="T7" fmla="*/ 2147483647 h 694"/>
              <a:gd name="T8" fmla="*/ 2147483647 w 1118"/>
              <a:gd name="T9" fmla="*/ 2147483647 h 694"/>
              <a:gd name="T10" fmla="*/ 2147483647 w 1118"/>
              <a:gd name="T11" fmla="*/ 2147483647 h 694"/>
              <a:gd name="T12" fmla="*/ 2147483647 w 1118"/>
              <a:gd name="T13" fmla="*/ 2147483647 h 694"/>
              <a:gd name="T14" fmla="*/ 2147483647 w 1118"/>
              <a:gd name="T15" fmla="*/ 2147483647 h 694"/>
              <a:gd name="T16" fmla="*/ 2147483647 w 1118"/>
              <a:gd name="T17" fmla="*/ 2147483647 h 694"/>
              <a:gd name="T18" fmla="*/ 2147483647 w 1118"/>
              <a:gd name="T19" fmla="*/ 2147483647 h 694"/>
              <a:gd name="T20" fmla="*/ 2147483647 w 1118"/>
              <a:gd name="T21" fmla="*/ 2147483647 h 694"/>
              <a:gd name="T22" fmla="*/ 2147483647 w 1118"/>
              <a:gd name="T23" fmla="*/ 2147483647 h 694"/>
              <a:gd name="T24" fmla="*/ 2147483647 w 1118"/>
              <a:gd name="T25" fmla="*/ 2147483647 h 694"/>
              <a:gd name="T26" fmla="*/ 2147483647 w 1118"/>
              <a:gd name="T27" fmla="*/ 2147483647 h 694"/>
              <a:gd name="T28" fmla="*/ 2147483647 w 1118"/>
              <a:gd name="T29" fmla="*/ 2147483647 h 694"/>
              <a:gd name="T30" fmla="*/ 2147483647 w 1118"/>
              <a:gd name="T31" fmla="*/ 2147483647 h 694"/>
              <a:gd name="T32" fmla="*/ 2147483647 w 1118"/>
              <a:gd name="T33" fmla="*/ 2147483647 h 694"/>
              <a:gd name="T34" fmla="*/ 2147483647 w 1118"/>
              <a:gd name="T35" fmla="*/ 2147483647 h 694"/>
              <a:gd name="T36" fmla="*/ 2147483647 w 1118"/>
              <a:gd name="T37" fmla="*/ 2147483647 h 694"/>
              <a:gd name="T38" fmla="*/ 2147483647 w 1118"/>
              <a:gd name="T39" fmla="*/ 2147483647 h 694"/>
              <a:gd name="T40" fmla="*/ 2147483647 w 1118"/>
              <a:gd name="T41" fmla="*/ 2147483647 h 694"/>
              <a:gd name="T42" fmla="*/ 2147483647 w 1118"/>
              <a:gd name="T43" fmla="*/ 2147483647 h 694"/>
              <a:gd name="T44" fmla="*/ 2147483647 w 1118"/>
              <a:gd name="T45" fmla="*/ 2147483647 h 694"/>
              <a:gd name="T46" fmla="*/ 2147483647 w 1118"/>
              <a:gd name="T47" fmla="*/ 2147483647 h 694"/>
              <a:gd name="T48" fmla="*/ 2147483647 w 1118"/>
              <a:gd name="T49" fmla="*/ 0 h 694"/>
              <a:gd name="T50" fmla="*/ 0 w 1118"/>
              <a:gd name="T51" fmla="*/ 2147483647 h 694"/>
              <a:gd name="T52" fmla="*/ 2147483647 w 1118"/>
              <a:gd name="T53" fmla="*/ 2147483647 h 694"/>
              <a:gd name="T54" fmla="*/ 2147483647 w 1118"/>
              <a:gd name="T55" fmla="*/ 2147483647 h 69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118"/>
              <a:gd name="T85" fmla="*/ 0 h 694"/>
              <a:gd name="T86" fmla="*/ 1118 w 1118"/>
              <a:gd name="T87" fmla="*/ 694 h 694"/>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118" h="694">
                <a:moveTo>
                  <a:pt x="19" y="177"/>
                </a:moveTo>
                <a:lnTo>
                  <a:pt x="21" y="205"/>
                </a:lnTo>
                <a:lnTo>
                  <a:pt x="12" y="211"/>
                </a:lnTo>
                <a:lnTo>
                  <a:pt x="44" y="241"/>
                </a:lnTo>
                <a:lnTo>
                  <a:pt x="78" y="325"/>
                </a:lnTo>
                <a:lnTo>
                  <a:pt x="90" y="399"/>
                </a:lnTo>
                <a:lnTo>
                  <a:pt x="95" y="439"/>
                </a:lnTo>
                <a:lnTo>
                  <a:pt x="71" y="477"/>
                </a:lnTo>
                <a:lnTo>
                  <a:pt x="88" y="494"/>
                </a:lnTo>
                <a:lnTo>
                  <a:pt x="133" y="469"/>
                </a:lnTo>
                <a:lnTo>
                  <a:pt x="164" y="601"/>
                </a:lnTo>
                <a:lnTo>
                  <a:pt x="185" y="606"/>
                </a:lnTo>
                <a:lnTo>
                  <a:pt x="189" y="644"/>
                </a:lnTo>
                <a:lnTo>
                  <a:pt x="204" y="663"/>
                </a:lnTo>
                <a:lnTo>
                  <a:pt x="248" y="660"/>
                </a:lnTo>
                <a:lnTo>
                  <a:pt x="339" y="661"/>
                </a:lnTo>
                <a:lnTo>
                  <a:pt x="379" y="679"/>
                </a:lnTo>
                <a:lnTo>
                  <a:pt x="390" y="610"/>
                </a:lnTo>
                <a:lnTo>
                  <a:pt x="694" y="656"/>
                </a:lnTo>
                <a:lnTo>
                  <a:pt x="1067" y="694"/>
                </a:lnTo>
                <a:lnTo>
                  <a:pt x="1080" y="568"/>
                </a:lnTo>
                <a:lnTo>
                  <a:pt x="1118" y="163"/>
                </a:lnTo>
                <a:lnTo>
                  <a:pt x="622" y="106"/>
                </a:lnTo>
                <a:lnTo>
                  <a:pt x="377" y="67"/>
                </a:lnTo>
                <a:lnTo>
                  <a:pt x="29" y="0"/>
                </a:lnTo>
                <a:lnTo>
                  <a:pt x="0" y="131"/>
                </a:lnTo>
                <a:lnTo>
                  <a:pt x="19" y="177"/>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22" name="Freeform 17">
            <a:extLst>
              <a:ext uri="{FF2B5EF4-FFF2-40B4-BE49-F238E27FC236}">
                <a16:creationId xmlns:a16="http://schemas.microsoft.com/office/drawing/2014/main" id="{20F2E59C-ED03-39EF-54C3-81600F287C3A}"/>
              </a:ext>
            </a:extLst>
          </p:cNvPr>
          <p:cNvSpPr>
            <a:spLocks/>
          </p:cNvSpPr>
          <p:nvPr/>
        </p:nvSpPr>
        <p:spPr bwMode="auto">
          <a:xfrm>
            <a:off x="3281583" y="3310434"/>
            <a:ext cx="820322" cy="1033462"/>
          </a:xfrm>
          <a:custGeom>
            <a:avLst/>
            <a:gdLst>
              <a:gd name="T0" fmla="*/ 2147483647 w 745"/>
              <a:gd name="T1" fmla="*/ 2147483647 h 841"/>
              <a:gd name="T2" fmla="*/ 2147483647 w 745"/>
              <a:gd name="T3" fmla="*/ 2147483647 h 841"/>
              <a:gd name="T4" fmla="*/ 2147483647 w 745"/>
              <a:gd name="T5" fmla="*/ 2147483647 h 841"/>
              <a:gd name="T6" fmla="*/ 2147483647 w 745"/>
              <a:gd name="T7" fmla="*/ 2147483647 h 841"/>
              <a:gd name="T8" fmla="*/ 2147483647 w 745"/>
              <a:gd name="T9" fmla="*/ 2147483647 h 841"/>
              <a:gd name="T10" fmla="*/ 2147483647 w 745"/>
              <a:gd name="T11" fmla="*/ 2147483647 h 841"/>
              <a:gd name="T12" fmla="*/ 2147483647 w 745"/>
              <a:gd name="T13" fmla="*/ 2147483647 h 841"/>
              <a:gd name="T14" fmla="*/ 2147483647 w 745"/>
              <a:gd name="T15" fmla="*/ 2147483647 h 841"/>
              <a:gd name="T16" fmla="*/ 2147483647 w 745"/>
              <a:gd name="T17" fmla="*/ 2147483647 h 841"/>
              <a:gd name="T18" fmla="*/ 2147483647 w 745"/>
              <a:gd name="T19" fmla="*/ 2147483647 h 841"/>
              <a:gd name="T20" fmla="*/ 2147483647 w 745"/>
              <a:gd name="T21" fmla="*/ 0 h 841"/>
              <a:gd name="T22" fmla="*/ 2147483647 w 745"/>
              <a:gd name="T23" fmla="*/ 2147483647 h 841"/>
              <a:gd name="T24" fmla="*/ 2147483647 w 745"/>
              <a:gd name="T25" fmla="*/ 2147483647 h 841"/>
              <a:gd name="T26" fmla="*/ 2147483647 w 745"/>
              <a:gd name="T27" fmla="*/ 2147483647 h 841"/>
              <a:gd name="T28" fmla="*/ 2147483647 w 745"/>
              <a:gd name="T29" fmla="*/ 2147483647 h 841"/>
              <a:gd name="T30" fmla="*/ 2147483647 w 745"/>
              <a:gd name="T31" fmla="*/ 2147483647 h 841"/>
              <a:gd name="T32" fmla="*/ 0 w 745"/>
              <a:gd name="T33" fmla="*/ 2147483647 h 841"/>
              <a:gd name="T34" fmla="*/ 2147483647 w 745"/>
              <a:gd name="T35" fmla="*/ 2147483647 h 841"/>
              <a:gd name="T36" fmla="*/ 2147483647 w 745"/>
              <a:gd name="T37" fmla="*/ 2147483647 h 84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745"/>
              <a:gd name="T58" fmla="*/ 0 h 841"/>
              <a:gd name="T59" fmla="*/ 745 w 745"/>
              <a:gd name="T60" fmla="*/ 841 h 84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745" h="841">
                <a:moveTo>
                  <a:pt x="48" y="535"/>
                </a:moveTo>
                <a:lnTo>
                  <a:pt x="29" y="502"/>
                </a:lnTo>
                <a:lnTo>
                  <a:pt x="38" y="457"/>
                </a:lnTo>
                <a:lnTo>
                  <a:pt x="87" y="377"/>
                </a:lnTo>
                <a:lnTo>
                  <a:pt x="124" y="356"/>
                </a:lnTo>
                <a:lnTo>
                  <a:pt x="103" y="327"/>
                </a:lnTo>
                <a:lnTo>
                  <a:pt x="87" y="249"/>
                </a:lnTo>
                <a:lnTo>
                  <a:pt x="105" y="109"/>
                </a:lnTo>
                <a:lnTo>
                  <a:pt x="129" y="101"/>
                </a:lnTo>
                <a:lnTo>
                  <a:pt x="171" y="126"/>
                </a:lnTo>
                <a:lnTo>
                  <a:pt x="207" y="0"/>
                </a:lnTo>
                <a:lnTo>
                  <a:pt x="745" y="90"/>
                </a:lnTo>
                <a:lnTo>
                  <a:pt x="633" y="841"/>
                </a:lnTo>
                <a:lnTo>
                  <a:pt x="468" y="818"/>
                </a:lnTo>
                <a:lnTo>
                  <a:pt x="365" y="789"/>
                </a:lnTo>
                <a:lnTo>
                  <a:pt x="154" y="706"/>
                </a:lnTo>
                <a:lnTo>
                  <a:pt x="0" y="576"/>
                </a:lnTo>
                <a:lnTo>
                  <a:pt x="48" y="535"/>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solidFill>
                <a:schemeClr val="bg1"/>
              </a:solidFill>
              <a:cs typeface="Arial" panose="020B0604020202020204" pitchFamily="34" charset="0"/>
            </a:endParaRPr>
          </a:p>
        </p:txBody>
      </p:sp>
      <p:sp>
        <p:nvSpPr>
          <p:cNvPr id="23" name="Freeform 18">
            <a:extLst>
              <a:ext uri="{FF2B5EF4-FFF2-40B4-BE49-F238E27FC236}">
                <a16:creationId xmlns:a16="http://schemas.microsoft.com/office/drawing/2014/main" id="{293BE94F-1431-211D-EF54-F48698086A90}"/>
              </a:ext>
            </a:extLst>
          </p:cNvPr>
          <p:cNvSpPr>
            <a:spLocks/>
          </p:cNvSpPr>
          <p:nvPr/>
        </p:nvSpPr>
        <p:spPr bwMode="auto">
          <a:xfrm>
            <a:off x="3961914" y="2072184"/>
            <a:ext cx="845181" cy="758825"/>
          </a:xfrm>
          <a:custGeom>
            <a:avLst/>
            <a:gdLst>
              <a:gd name="T0" fmla="*/ 0 w 768"/>
              <a:gd name="T1" fmla="*/ 2147483647 h 618"/>
              <a:gd name="T2" fmla="*/ 2147483647 w 768"/>
              <a:gd name="T3" fmla="*/ 0 h 618"/>
              <a:gd name="T4" fmla="*/ 2147483647 w 768"/>
              <a:gd name="T5" fmla="*/ 2147483647 h 618"/>
              <a:gd name="T6" fmla="*/ 2147483647 w 768"/>
              <a:gd name="T7" fmla="*/ 2147483647 h 618"/>
              <a:gd name="T8" fmla="*/ 2147483647 w 768"/>
              <a:gd name="T9" fmla="*/ 2147483647 h 618"/>
              <a:gd name="T10" fmla="*/ 2147483647 w 768"/>
              <a:gd name="T11" fmla="*/ 2147483647 h 618"/>
              <a:gd name="T12" fmla="*/ 2147483647 w 768"/>
              <a:gd name="T13" fmla="*/ 2147483647 h 618"/>
              <a:gd name="T14" fmla="*/ 0 w 768"/>
              <a:gd name="T15" fmla="*/ 2147483647 h 618"/>
              <a:gd name="T16" fmla="*/ 0 w 768"/>
              <a:gd name="T17" fmla="*/ 2147483647 h 61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68"/>
              <a:gd name="T28" fmla="*/ 0 h 618"/>
              <a:gd name="T29" fmla="*/ 768 w 768"/>
              <a:gd name="T30" fmla="*/ 618 h 61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68" h="618">
                <a:moveTo>
                  <a:pt x="0" y="530"/>
                </a:moveTo>
                <a:lnTo>
                  <a:pt x="91" y="0"/>
                </a:lnTo>
                <a:lnTo>
                  <a:pt x="395" y="46"/>
                </a:lnTo>
                <a:lnTo>
                  <a:pt x="768" y="84"/>
                </a:lnTo>
                <a:lnTo>
                  <a:pt x="743" y="352"/>
                </a:lnTo>
                <a:lnTo>
                  <a:pt x="719" y="618"/>
                </a:lnTo>
                <a:lnTo>
                  <a:pt x="207" y="563"/>
                </a:lnTo>
                <a:lnTo>
                  <a:pt x="0" y="530"/>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24" name="Freeform 19">
            <a:extLst>
              <a:ext uri="{FF2B5EF4-FFF2-40B4-BE49-F238E27FC236}">
                <a16:creationId xmlns:a16="http://schemas.microsoft.com/office/drawing/2014/main" id="{BC87F6E0-2674-B7DD-BB99-C8783B22DED5}"/>
              </a:ext>
            </a:extLst>
          </p:cNvPr>
          <p:cNvSpPr>
            <a:spLocks/>
          </p:cNvSpPr>
          <p:nvPr/>
        </p:nvSpPr>
        <p:spPr bwMode="auto">
          <a:xfrm>
            <a:off x="4101905" y="2764334"/>
            <a:ext cx="875273" cy="752475"/>
          </a:xfrm>
          <a:custGeom>
            <a:avLst/>
            <a:gdLst>
              <a:gd name="T0" fmla="*/ 2147483647 w 797"/>
              <a:gd name="T1" fmla="*/ 0 h 612"/>
              <a:gd name="T2" fmla="*/ 2147483647 w 797"/>
              <a:gd name="T3" fmla="*/ 2147483647 h 612"/>
              <a:gd name="T4" fmla="*/ 2147483647 w 797"/>
              <a:gd name="T5" fmla="*/ 2147483647 h 612"/>
              <a:gd name="T6" fmla="*/ 2147483647 w 797"/>
              <a:gd name="T7" fmla="*/ 2147483647 h 612"/>
              <a:gd name="T8" fmla="*/ 2147483647 w 797"/>
              <a:gd name="T9" fmla="*/ 2147483647 h 612"/>
              <a:gd name="T10" fmla="*/ 2147483647 w 797"/>
              <a:gd name="T11" fmla="*/ 2147483647 h 612"/>
              <a:gd name="T12" fmla="*/ 2147483647 w 797"/>
              <a:gd name="T13" fmla="*/ 2147483647 h 612"/>
              <a:gd name="T14" fmla="*/ 0 w 797"/>
              <a:gd name="T15" fmla="*/ 2147483647 h 612"/>
              <a:gd name="T16" fmla="*/ 2147483647 w 797"/>
              <a:gd name="T17" fmla="*/ 0 h 612"/>
              <a:gd name="T18" fmla="*/ 2147483647 w 797"/>
              <a:gd name="T19" fmla="*/ 0 h 61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97"/>
              <a:gd name="T31" fmla="*/ 0 h 612"/>
              <a:gd name="T32" fmla="*/ 797 w 797"/>
              <a:gd name="T33" fmla="*/ 612 h 61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97" h="612">
                <a:moveTo>
                  <a:pt x="80" y="0"/>
                </a:moveTo>
                <a:lnTo>
                  <a:pt x="592" y="55"/>
                </a:lnTo>
                <a:lnTo>
                  <a:pt x="797" y="74"/>
                </a:lnTo>
                <a:lnTo>
                  <a:pt x="787" y="205"/>
                </a:lnTo>
                <a:lnTo>
                  <a:pt x="761" y="612"/>
                </a:lnTo>
                <a:lnTo>
                  <a:pt x="656" y="604"/>
                </a:lnTo>
                <a:lnTo>
                  <a:pt x="329" y="576"/>
                </a:lnTo>
                <a:lnTo>
                  <a:pt x="0" y="534"/>
                </a:lnTo>
                <a:lnTo>
                  <a:pt x="80" y="0"/>
                </a:lnTo>
                <a:close/>
              </a:path>
            </a:pathLst>
          </a:custGeom>
          <a:solidFill>
            <a:schemeClr val="bg2"/>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25" name="Freeform 20">
            <a:extLst>
              <a:ext uri="{FF2B5EF4-FFF2-40B4-BE49-F238E27FC236}">
                <a16:creationId xmlns:a16="http://schemas.microsoft.com/office/drawing/2014/main" id="{356EF76D-4366-D217-A33F-0093D20A77B9}"/>
              </a:ext>
            </a:extLst>
          </p:cNvPr>
          <p:cNvSpPr>
            <a:spLocks/>
          </p:cNvSpPr>
          <p:nvPr/>
        </p:nvSpPr>
        <p:spPr bwMode="auto">
          <a:xfrm>
            <a:off x="3980231" y="3421559"/>
            <a:ext cx="843872" cy="938212"/>
          </a:xfrm>
          <a:custGeom>
            <a:avLst/>
            <a:gdLst>
              <a:gd name="T0" fmla="*/ 2147483647 w 768"/>
              <a:gd name="T1" fmla="*/ 2147483647 h 764"/>
              <a:gd name="T2" fmla="*/ 2147483647 w 768"/>
              <a:gd name="T3" fmla="*/ 2147483647 h 764"/>
              <a:gd name="T4" fmla="*/ 2147483647 w 768"/>
              <a:gd name="T5" fmla="*/ 2147483647 h 764"/>
              <a:gd name="T6" fmla="*/ 2147483647 w 768"/>
              <a:gd name="T7" fmla="*/ 2147483647 h 764"/>
              <a:gd name="T8" fmla="*/ 2147483647 w 768"/>
              <a:gd name="T9" fmla="*/ 2147483647 h 764"/>
              <a:gd name="T10" fmla="*/ 2147483647 w 768"/>
              <a:gd name="T11" fmla="*/ 2147483647 h 764"/>
              <a:gd name="T12" fmla="*/ 2147483647 w 768"/>
              <a:gd name="T13" fmla="*/ 2147483647 h 764"/>
              <a:gd name="T14" fmla="*/ 2147483647 w 768"/>
              <a:gd name="T15" fmla="*/ 0 h 764"/>
              <a:gd name="T16" fmla="*/ 0 w 768"/>
              <a:gd name="T17" fmla="*/ 2147483647 h 764"/>
              <a:gd name="T18" fmla="*/ 2147483647 w 768"/>
              <a:gd name="T19" fmla="*/ 2147483647 h 764"/>
              <a:gd name="T20" fmla="*/ 2147483647 w 768"/>
              <a:gd name="T21" fmla="*/ 2147483647 h 76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68"/>
              <a:gd name="T34" fmla="*/ 0 h 764"/>
              <a:gd name="T35" fmla="*/ 768 w 768"/>
              <a:gd name="T36" fmla="*/ 764 h 76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68" h="764">
                <a:moveTo>
                  <a:pt x="97" y="764"/>
                </a:moveTo>
                <a:lnTo>
                  <a:pt x="107" y="707"/>
                </a:lnTo>
                <a:lnTo>
                  <a:pt x="299" y="732"/>
                </a:lnTo>
                <a:lnTo>
                  <a:pt x="289" y="703"/>
                </a:lnTo>
                <a:lnTo>
                  <a:pt x="705" y="741"/>
                </a:lnTo>
                <a:lnTo>
                  <a:pt x="768" y="70"/>
                </a:lnTo>
                <a:lnTo>
                  <a:pt x="441" y="42"/>
                </a:lnTo>
                <a:lnTo>
                  <a:pt x="112" y="0"/>
                </a:lnTo>
                <a:lnTo>
                  <a:pt x="0" y="751"/>
                </a:lnTo>
                <a:lnTo>
                  <a:pt x="97" y="764"/>
                </a:lnTo>
                <a:close/>
              </a:path>
            </a:pathLst>
          </a:custGeom>
          <a:solidFill>
            <a:schemeClr val="bg2"/>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26" name="Freeform 22">
            <a:extLst>
              <a:ext uri="{FF2B5EF4-FFF2-40B4-BE49-F238E27FC236}">
                <a16:creationId xmlns:a16="http://schemas.microsoft.com/office/drawing/2014/main" id="{7E5203EE-8ECE-A807-90C8-CE731AC77C87}"/>
              </a:ext>
            </a:extLst>
          </p:cNvPr>
          <p:cNvSpPr>
            <a:spLocks/>
          </p:cNvSpPr>
          <p:nvPr/>
        </p:nvSpPr>
        <p:spPr bwMode="auto">
          <a:xfrm>
            <a:off x="4822795" y="1521321"/>
            <a:ext cx="788922" cy="544513"/>
          </a:xfrm>
          <a:custGeom>
            <a:avLst/>
            <a:gdLst>
              <a:gd name="T0" fmla="*/ 2147483647 w 719"/>
              <a:gd name="T1" fmla="*/ 0 h 441"/>
              <a:gd name="T2" fmla="*/ 2147483647 w 719"/>
              <a:gd name="T3" fmla="*/ 2147483647 h 441"/>
              <a:gd name="T4" fmla="*/ 2147483647 w 719"/>
              <a:gd name="T5" fmla="*/ 2147483647 h 441"/>
              <a:gd name="T6" fmla="*/ 2147483647 w 719"/>
              <a:gd name="T7" fmla="*/ 2147483647 h 441"/>
              <a:gd name="T8" fmla="*/ 2147483647 w 719"/>
              <a:gd name="T9" fmla="*/ 2147483647 h 441"/>
              <a:gd name="T10" fmla="*/ 2147483647 w 719"/>
              <a:gd name="T11" fmla="*/ 2147483647 h 441"/>
              <a:gd name="T12" fmla="*/ 2147483647 w 719"/>
              <a:gd name="T13" fmla="*/ 2147483647 h 441"/>
              <a:gd name="T14" fmla="*/ 0 w 719"/>
              <a:gd name="T15" fmla="*/ 2147483647 h 441"/>
              <a:gd name="T16" fmla="*/ 2147483647 w 719"/>
              <a:gd name="T17" fmla="*/ 0 h 441"/>
              <a:gd name="T18" fmla="*/ 2147483647 w 719"/>
              <a:gd name="T19" fmla="*/ 0 h 44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19"/>
              <a:gd name="T31" fmla="*/ 0 h 441"/>
              <a:gd name="T32" fmla="*/ 719 w 719"/>
              <a:gd name="T33" fmla="*/ 441 h 44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19" h="441">
                <a:moveTo>
                  <a:pt x="38" y="0"/>
                </a:moveTo>
                <a:lnTo>
                  <a:pt x="664" y="33"/>
                </a:lnTo>
                <a:lnTo>
                  <a:pt x="668" y="143"/>
                </a:lnTo>
                <a:lnTo>
                  <a:pt x="696" y="232"/>
                </a:lnTo>
                <a:lnTo>
                  <a:pt x="700" y="348"/>
                </a:lnTo>
                <a:lnTo>
                  <a:pt x="719" y="441"/>
                </a:lnTo>
                <a:lnTo>
                  <a:pt x="341" y="430"/>
                </a:lnTo>
                <a:lnTo>
                  <a:pt x="0" y="405"/>
                </a:lnTo>
                <a:lnTo>
                  <a:pt x="38" y="0"/>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27" name="Freeform 21">
            <a:extLst>
              <a:ext uri="{FF2B5EF4-FFF2-40B4-BE49-F238E27FC236}">
                <a16:creationId xmlns:a16="http://schemas.microsoft.com/office/drawing/2014/main" id="{9282085C-8F34-0DC9-1E85-5D9088B703AA}"/>
              </a:ext>
            </a:extLst>
          </p:cNvPr>
          <p:cNvSpPr>
            <a:spLocks/>
          </p:cNvSpPr>
          <p:nvPr/>
        </p:nvSpPr>
        <p:spPr bwMode="auto">
          <a:xfrm>
            <a:off x="4296846" y="3593009"/>
            <a:ext cx="1679895" cy="1770062"/>
          </a:xfrm>
          <a:custGeom>
            <a:avLst/>
            <a:gdLst>
              <a:gd name="T0" fmla="*/ 0 w 1529"/>
              <a:gd name="T1" fmla="*/ 2147483647 h 1439"/>
              <a:gd name="T2" fmla="*/ 2147483647 w 1529"/>
              <a:gd name="T3" fmla="*/ 2147483647 h 1439"/>
              <a:gd name="T4" fmla="*/ 2147483647 w 1529"/>
              <a:gd name="T5" fmla="*/ 0 h 1439"/>
              <a:gd name="T6" fmla="*/ 2147483647 w 1529"/>
              <a:gd name="T7" fmla="*/ 2147483647 h 1439"/>
              <a:gd name="T8" fmla="*/ 2147483647 w 1529"/>
              <a:gd name="T9" fmla="*/ 2147483647 h 1439"/>
              <a:gd name="T10" fmla="*/ 2147483647 w 1529"/>
              <a:gd name="T11" fmla="*/ 2147483647 h 1439"/>
              <a:gd name="T12" fmla="*/ 2147483647 w 1529"/>
              <a:gd name="T13" fmla="*/ 2147483647 h 1439"/>
              <a:gd name="T14" fmla="*/ 2147483647 w 1529"/>
              <a:gd name="T15" fmla="*/ 2147483647 h 1439"/>
              <a:gd name="T16" fmla="*/ 2147483647 w 1529"/>
              <a:gd name="T17" fmla="*/ 2147483647 h 1439"/>
              <a:gd name="T18" fmla="*/ 2147483647 w 1529"/>
              <a:gd name="T19" fmla="*/ 2147483647 h 1439"/>
              <a:gd name="T20" fmla="*/ 2147483647 w 1529"/>
              <a:gd name="T21" fmla="*/ 2147483647 h 1439"/>
              <a:gd name="T22" fmla="*/ 2147483647 w 1529"/>
              <a:gd name="T23" fmla="*/ 2147483647 h 1439"/>
              <a:gd name="T24" fmla="*/ 2147483647 w 1529"/>
              <a:gd name="T25" fmla="*/ 2147483647 h 1439"/>
              <a:gd name="T26" fmla="*/ 2147483647 w 1529"/>
              <a:gd name="T27" fmla="*/ 2147483647 h 1439"/>
              <a:gd name="T28" fmla="*/ 2147483647 w 1529"/>
              <a:gd name="T29" fmla="*/ 2147483647 h 1439"/>
              <a:gd name="T30" fmla="*/ 2147483647 w 1529"/>
              <a:gd name="T31" fmla="*/ 2147483647 h 1439"/>
              <a:gd name="T32" fmla="*/ 2147483647 w 1529"/>
              <a:gd name="T33" fmla="*/ 2147483647 h 1439"/>
              <a:gd name="T34" fmla="*/ 2147483647 w 1529"/>
              <a:gd name="T35" fmla="*/ 2147483647 h 1439"/>
              <a:gd name="T36" fmla="*/ 2147483647 w 1529"/>
              <a:gd name="T37" fmla="*/ 2147483647 h 1439"/>
              <a:gd name="T38" fmla="*/ 2147483647 w 1529"/>
              <a:gd name="T39" fmla="*/ 2147483647 h 1439"/>
              <a:gd name="T40" fmla="*/ 2147483647 w 1529"/>
              <a:gd name="T41" fmla="*/ 2147483647 h 1439"/>
              <a:gd name="T42" fmla="*/ 2147483647 w 1529"/>
              <a:gd name="T43" fmla="*/ 2147483647 h 1439"/>
              <a:gd name="T44" fmla="*/ 2147483647 w 1529"/>
              <a:gd name="T45" fmla="*/ 2147483647 h 1439"/>
              <a:gd name="T46" fmla="*/ 2147483647 w 1529"/>
              <a:gd name="T47" fmla="*/ 2147483647 h 1439"/>
              <a:gd name="T48" fmla="*/ 2147483647 w 1529"/>
              <a:gd name="T49" fmla="*/ 2147483647 h 1439"/>
              <a:gd name="T50" fmla="*/ 2147483647 w 1529"/>
              <a:gd name="T51" fmla="*/ 2147483647 h 1439"/>
              <a:gd name="T52" fmla="*/ 2147483647 w 1529"/>
              <a:gd name="T53" fmla="*/ 2147483647 h 1439"/>
              <a:gd name="T54" fmla="*/ 2147483647 w 1529"/>
              <a:gd name="T55" fmla="*/ 2147483647 h 1439"/>
              <a:gd name="T56" fmla="*/ 2147483647 w 1529"/>
              <a:gd name="T57" fmla="*/ 2147483647 h 1439"/>
              <a:gd name="T58" fmla="*/ 2147483647 w 1529"/>
              <a:gd name="T59" fmla="*/ 2147483647 h 1439"/>
              <a:gd name="T60" fmla="*/ 2147483647 w 1529"/>
              <a:gd name="T61" fmla="*/ 2147483647 h 1439"/>
              <a:gd name="T62" fmla="*/ 2147483647 w 1529"/>
              <a:gd name="T63" fmla="*/ 2147483647 h 1439"/>
              <a:gd name="T64" fmla="*/ 2147483647 w 1529"/>
              <a:gd name="T65" fmla="*/ 2147483647 h 1439"/>
              <a:gd name="T66" fmla="*/ 2147483647 w 1529"/>
              <a:gd name="T67" fmla="*/ 2147483647 h 1439"/>
              <a:gd name="T68" fmla="*/ 2147483647 w 1529"/>
              <a:gd name="T69" fmla="*/ 2147483647 h 1439"/>
              <a:gd name="T70" fmla="*/ 2147483647 w 1529"/>
              <a:gd name="T71" fmla="*/ 2147483647 h 1439"/>
              <a:gd name="T72" fmla="*/ 2147483647 w 1529"/>
              <a:gd name="T73" fmla="*/ 2147483647 h 1439"/>
              <a:gd name="T74" fmla="*/ 2147483647 w 1529"/>
              <a:gd name="T75" fmla="*/ 2147483647 h 1439"/>
              <a:gd name="T76" fmla="*/ 2147483647 w 1529"/>
              <a:gd name="T77" fmla="*/ 2147483647 h 1439"/>
              <a:gd name="T78" fmla="*/ 2147483647 w 1529"/>
              <a:gd name="T79" fmla="*/ 2147483647 h 1439"/>
              <a:gd name="T80" fmla="*/ 2147483647 w 1529"/>
              <a:gd name="T81" fmla="*/ 2147483647 h 1439"/>
              <a:gd name="T82" fmla="*/ 2147483647 w 1529"/>
              <a:gd name="T83" fmla="*/ 2147483647 h 1439"/>
              <a:gd name="T84" fmla="*/ 2147483647 w 1529"/>
              <a:gd name="T85" fmla="*/ 2147483647 h 1439"/>
              <a:gd name="T86" fmla="*/ 2147483647 w 1529"/>
              <a:gd name="T87" fmla="*/ 2147483647 h 1439"/>
              <a:gd name="T88" fmla="*/ 2147483647 w 1529"/>
              <a:gd name="T89" fmla="*/ 2147483647 h 1439"/>
              <a:gd name="T90" fmla="*/ 2147483647 w 1529"/>
              <a:gd name="T91" fmla="*/ 2147483647 h 1439"/>
              <a:gd name="T92" fmla="*/ 2147483647 w 1529"/>
              <a:gd name="T93" fmla="*/ 2147483647 h 1439"/>
              <a:gd name="T94" fmla="*/ 2147483647 w 1529"/>
              <a:gd name="T95" fmla="*/ 2147483647 h 1439"/>
              <a:gd name="T96" fmla="*/ 2147483647 w 1529"/>
              <a:gd name="T97" fmla="*/ 2147483647 h 1439"/>
              <a:gd name="T98" fmla="*/ 2147483647 w 1529"/>
              <a:gd name="T99" fmla="*/ 2147483647 h 1439"/>
              <a:gd name="T100" fmla="*/ 0 w 1529"/>
              <a:gd name="T101" fmla="*/ 2147483647 h 1439"/>
              <a:gd name="T102" fmla="*/ 0 w 1529"/>
              <a:gd name="T103" fmla="*/ 2147483647 h 1439"/>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529"/>
              <a:gd name="T157" fmla="*/ 0 h 1439"/>
              <a:gd name="T158" fmla="*/ 1529 w 1529"/>
              <a:gd name="T159" fmla="*/ 1439 h 1439"/>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529" h="1439">
                <a:moveTo>
                  <a:pt x="0" y="563"/>
                </a:moveTo>
                <a:lnTo>
                  <a:pt x="416" y="601"/>
                </a:lnTo>
                <a:lnTo>
                  <a:pt x="473" y="0"/>
                </a:lnTo>
                <a:lnTo>
                  <a:pt x="804" y="19"/>
                </a:lnTo>
                <a:lnTo>
                  <a:pt x="793" y="278"/>
                </a:lnTo>
                <a:lnTo>
                  <a:pt x="825" y="305"/>
                </a:lnTo>
                <a:lnTo>
                  <a:pt x="856" y="305"/>
                </a:lnTo>
                <a:lnTo>
                  <a:pt x="880" y="329"/>
                </a:lnTo>
                <a:lnTo>
                  <a:pt x="930" y="341"/>
                </a:lnTo>
                <a:lnTo>
                  <a:pt x="1029" y="384"/>
                </a:lnTo>
                <a:lnTo>
                  <a:pt x="1048" y="365"/>
                </a:lnTo>
                <a:lnTo>
                  <a:pt x="1112" y="401"/>
                </a:lnTo>
                <a:lnTo>
                  <a:pt x="1198" y="401"/>
                </a:lnTo>
                <a:lnTo>
                  <a:pt x="1257" y="384"/>
                </a:lnTo>
                <a:lnTo>
                  <a:pt x="1337" y="369"/>
                </a:lnTo>
                <a:lnTo>
                  <a:pt x="1413" y="409"/>
                </a:lnTo>
                <a:lnTo>
                  <a:pt x="1424" y="422"/>
                </a:lnTo>
                <a:lnTo>
                  <a:pt x="1462" y="422"/>
                </a:lnTo>
                <a:lnTo>
                  <a:pt x="1472" y="635"/>
                </a:lnTo>
                <a:lnTo>
                  <a:pt x="1529" y="740"/>
                </a:lnTo>
                <a:lnTo>
                  <a:pt x="1508" y="822"/>
                </a:lnTo>
                <a:lnTo>
                  <a:pt x="1512" y="890"/>
                </a:lnTo>
                <a:lnTo>
                  <a:pt x="1485" y="924"/>
                </a:lnTo>
                <a:lnTo>
                  <a:pt x="1496" y="936"/>
                </a:lnTo>
                <a:lnTo>
                  <a:pt x="1434" y="955"/>
                </a:lnTo>
                <a:lnTo>
                  <a:pt x="1384" y="960"/>
                </a:lnTo>
                <a:lnTo>
                  <a:pt x="1394" y="922"/>
                </a:lnTo>
                <a:lnTo>
                  <a:pt x="1365" y="943"/>
                </a:lnTo>
                <a:lnTo>
                  <a:pt x="1367" y="987"/>
                </a:lnTo>
                <a:lnTo>
                  <a:pt x="1335" y="1031"/>
                </a:lnTo>
                <a:lnTo>
                  <a:pt x="1154" y="1122"/>
                </a:lnTo>
                <a:lnTo>
                  <a:pt x="1095" y="1181"/>
                </a:lnTo>
                <a:lnTo>
                  <a:pt x="1044" y="1306"/>
                </a:lnTo>
                <a:lnTo>
                  <a:pt x="1088" y="1439"/>
                </a:lnTo>
                <a:lnTo>
                  <a:pt x="1044" y="1439"/>
                </a:lnTo>
                <a:lnTo>
                  <a:pt x="850" y="1371"/>
                </a:lnTo>
                <a:lnTo>
                  <a:pt x="829" y="1314"/>
                </a:lnTo>
                <a:lnTo>
                  <a:pt x="808" y="1287"/>
                </a:lnTo>
                <a:lnTo>
                  <a:pt x="800" y="1213"/>
                </a:lnTo>
                <a:lnTo>
                  <a:pt x="764" y="1185"/>
                </a:lnTo>
                <a:lnTo>
                  <a:pt x="658" y="985"/>
                </a:lnTo>
                <a:lnTo>
                  <a:pt x="608" y="947"/>
                </a:lnTo>
                <a:lnTo>
                  <a:pt x="593" y="915"/>
                </a:lnTo>
                <a:lnTo>
                  <a:pt x="439" y="907"/>
                </a:lnTo>
                <a:lnTo>
                  <a:pt x="358" y="1002"/>
                </a:lnTo>
                <a:lnTo>
                  <a:pt x="217" y="903"/>
                </a:lnTo>
                <a:lnTo>
                  <a:pt x="177" y="766"/>
                </a:lnTo>
                <a:lnTo>
                  <a:pt x="44" y="637"/>
                </a:lnTo>
                <a:lnTo>
                  <a:pt x="27" y="597"/>
                </a:lnTo>
                <a:lnTo>
                  <a:pt x="10" y="592"/>
                </a:lnTo>
                <a:lnTo>
                  <a:pt x="0" y="563"/>
                </a:lnTo>
                <a:close/>
              </a:path>
            </a:pathLst>
          </a:custGeom>
          <a:solidFill>
            <a:schemeClr val="bg2"/>
          </a:solidFill>
          <a:ln w="12700">
            <a:solidFill>
              <a:schemeClr val="tx1"/>
            </a:solidFill>
            <a:round/>
            <a:headEnd/>
            <a:tailEnd/>
          </a:ln>
        </p:spPr>
        <p:txBody>
          <a:bodyPr/>
          <a:lstStyle/>
          <a:p>
            <a:endParaRPr lang="en-US" sz="1000" dirty="0">
              <a:solidFill>
                <a:schemeClr val="bg1"/>
              </a:solidFill>
              <a:cs typeface="Arial" panose="020B0604020202020204" pitchFamily="34" charset="0"/>
            </a:endParaRPr>
          </a:p>
        </p:txBody>
      </p:sp>
      <p:sp>
        <p:nvSpPr>
          <p:cNvPr id="28" name="Freeform 23">
            <a:extLst>
              <a:ext uri="{FF2B5EF4-FFF2-40B4-BE49-F238E27FC236}">
                <a16:creationId xmlns:a16="http://schemas.microsoft.com/office/drawing/2014/main" id="{37464067-6310-C2CD-4903-055BF4841C9F}"/>
              </a:ext>
            </a:extLst>
          </p:cNvPr>
          <p:cNvSpPr>
            <a:spLocks/>
          </p:cNvSpPr>
          <p:nvPr/>
        </p:nvSpPr>
        <p:spPr bwMode="auto">
          <a:xfrm>
            <a:off x="4780928" y="2021384"/>
            <a:ext cx="843872" cy="617537"/>
          </a:xfrm>
          <a:custGeom>
            <a:avLst/>
            <a:gdLst>
              <a:gd name="T0" fmla="*/ 2147483647 w 768"/>
              <a:gd name="T1" fmla="*/ 0 h 502"/>
              <a:gd name="T2" fmla="*/ 2147483647 w 768"/>
              <a:gd name="T3" fmla="*/ 2147483647 h 502"/>
              <a:gd name="T4" fmla="*/ 2147483647 w 768"/>
              <a:gd name="T5" fmla="*/ 2147483647 h 502"/>
              <a:gd name="T6" fmla="*/ 2147483647 w 768"/>
              <a:gd name="T7" fmla="*/ 2147483647 h 502"/>
              <a:gd name="T8" fmla="*/ 2147483647 w 768"/>
              <a:gd name="T9" fmla="*/ 2147483647 h 502"/>
              <a:gd name="T10" fmla="*/ 2147483647 w 768"/>
              <a:gd name="T11" fmla="*/ 2147483647 h 502"/>
              <a:gd name="T12" fmla="*/ 2147483647 w 768"/>
              <a:gd name="T13" fmla="*/ 2147483647 h 502"/>
              <a:gd name="T14" fmla="*/ 2147483647 w 768"/>
              <a:gd name="T15" fmla="*/ 2147483647 h 502"/>
              <a:gd name="T16" fmla="*/ 2147483647 w 768"/>
              <a:gd name="T17" fmla="*/ 2147483647 h 502"/>
              <a:gd name="T18" fmla="*/ 2147483647 w 768"/>
              <a:gd name="T19" fmla="*/ 2147483647 h 502"/>
              <a:gd name="T20" fmla="*/ 2147483647 w 768"/>
              <a:gd name="T21" fmla="*/ 2147483647 h 502"/>
              <a:gd name="T22" fmla="*/ 2147483647 w 768"/>
              <a:gd name="T23" fmla="*/ 2147483647 h 502"/>
              <a:gd name="T24" fmla="*/ 2147483647 w 768"/>
              <a:gd name="T25" fmla="*/ 2147483647 h 502"/>
              <a:gd name="T26" fmla="*/ 2147483647 w 768"/>
              <a:gd name="T27" fmla="*/ 2147483647 h 502"/>
              <a:gd name="T28" fmla="*/ 2147483647 w 768"/>
              <a:gd name="T29" fmla="*/ 2147483647 h 502"/>
              <a:gd name="T30" fmla="*/ 2147483647 w 768"/>
              <a:gd name="T31" fmla="*/ 2147483647 h 502"/>
              <a:gd name="T32" fmla="*/ 0 w 768"/>
              <a:gd name="T33" fmla="*/ 2147483647 h 502"/>
              <a:gd name="T34" fmla="*/ 2147483647 w 768"/>
              <a:gd name="T35" fmla="*/ 0 h 502"/>
              <a:gd name="T36" fmla="*/ 2147483647 w 768"/>
              <a:gd name="T37" fmla="*/ 0 h 50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768"/>
              <a:gd name="T58" fmla="*/ 0 h 502"/>
              <a:gd name="T59" fmla="*/ 768 w 768"/>
              <a:gd name="T60" fmla="*/ 502 h 50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768" h="502">
                <a:moveTo>
                  <a:pt x="38" y="0"/>
                </a:moveTo>
                <a:lnTo>
                  <a:pt x="379" y="25"/>
                </a:lnTo>
                <a:lnTo>
                  <a:pt x="757" y="36"/>
                </a:lnTo>
                <a:lnTo>
                  <a:pt x="730" y="84"/>
                </a:lnTo>
                <a:lnTo>
                  <a:pt x="768" y="118"/>
                </a:lnTo>
                <a:lnTo>
                  <a:pt x="766" y="365"/>
                </a:lnTo>
                <a:lnTo>
                  <a:pt x="751" y="363"/>
                </a:lnTo>
                <a:lnTo>
                  <a:pt x="751" y="396"/>
                </a:lnTo>
                <a:lnTo>
                  <a:pt x="765" y="418"/>
                </a:lnTo>
                <a:lnTo>
                  <a:pt x="757" y="443"/>
                </a:lnTo>
                <a:lnTo>
                  <a:pt x="765" y="502"/>
                </a:lnTo>
                <a:lnTo>
                  <a:pt x="747" y="494"/>
                </a:lnTo>
                <a:lnTo>
                  <a:pt x="727" y="474"/>
                </a:lnTo>
                <a:lnTo>
                  <a:pt x="660" y="451"/>
                </a:lnTo>
                <a:lnTo>
                  <a:pt x="593" y="455"/>
                </a:lnTo>
                <a:lnTo>
                  <a:pt x="555" y="426"/>
                </a:lnTo>
                <a:lnTo>
                  <a:pt x="0" y="394"/>
                </a:lnTo>
                <a:lnTo>
                  <a:pt x="38" y="0"/>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29" name="Freeform 24">
            <a:extLst>
              <a:ext uri="{FF2B5EF4-FFF2-40B4-BE49-F238E27FC236}">
                <a16:creationId xmlns:a16="http://schemas.microsoft.com/office/drawing/2014/main" id="{F484730A-F792-5EA7-BF52-C12D57DD70CE}"/>
              </a:ext>
            </a:extLst>
          </p:cNvPr>
          <p:cNvSpPr>
            <a:spLocks/>
          </p:cNvSpPr>
          <p:nvPr/>
        </p:nvSpPr>
        <p:spPr bwMode="auto">
          <a:xfrm>
            <a:off x="4752145" y="2502396"/>
            <a:ext cx="991713" cy="541338"/>
          </a:xfrm>
          <a:custGeom>
            <a:avLst/>
            <a:gdLst>
              <a:gd name="T0" fmla="*/ 2147483647 w 901"/>
              <a:gd name="T1" fmla="*/ 0 h 439"/>
              <a:gd name="T2" fmla="*/ 2147483647 w 901"/>
              <a:gd name="T3" fmla="*/ 2147483647 h 439"/>
              <a:gd name="T4" fmla="*/ 2147483647 w 901"/>
              <a:gd name="T5" fmla="*/ 2147483647 h 439"/>
              <a:gd name="T6" fmla="*/ 2147483647 w 901"/>
              <a:gd name="T7" fmla="*/ 2147483647 h 439"/>
              <a:gd name="T8" fmla="*/ 2147483647 w 901"/>
              <a:gd name="T9" fmla="*/ 2147483647 h 439"/>
              <a:gd name="T10" fmla="*/ 2147483647 w 901"/>
              <a:gd name="T11" fmla="*/ 2147483647 h 439"/>
              <a:gd name="T12" fmla="*/ 2147483647 w 901"/>
              <a:gd name="T13" fmla="*/ 2147483647 h 439"/>
              <a:gd name="T14" fmla="*/ 2147483647 w 901"/>
              <a:gd name="T15" fmla="*/ 2147483647 h 439"/>
              <a:gd name="T16" fmla="*/ 2147483647 w 901"/>
              <a:gd name="T17" fmla="*/ 2147483647 h 439"/>
              <a:gd name="T18" fmla="*/ 2147483647 w 901"/>
              <a:gd name="T19" fmla="*/ 2147483647 h 439"/>
              <a:gd name="T20" fmla="*/ 2147483647 w 901"/>
              <a:gd name="T21" fmla="*/ 2147483647 h 439"/>
              <a:gd name="T22" fmla="*/ 2147483647 w 901"/>
              <a:gd name="T23" fmla="*/ 2147483647 h 439"/>
              <a:gd name="T24" fmla="*/ 2147483647 w 901"/>
              <a:gd name="T25" fmla="*/ 2147483647 h 439"/>
              <a:gd name="T26" fmla="*/ 2147483647 w 901"/>
              <a:gd name="T27" fmla="*/ 2147483647 h 439"/>
              <a:gd name="T28" fmla="*/ 2147483647 w 901"/>
              <a:gd name="T29" fmla="*/ 2147483647 h 439"/>
              <a:gd name="T30" fmla="*/ 2147483647 w 901"/>
              <a:gd name="T31" fmla="*/ 2147483647 h 439"/>
              <a:gd name="T32" fmla="*/ 2147483647 w 901"/>
              <a:gd name="T33" fmla="*/ 2147483647 h 439"/>
              <a:gd name="T34" fmla="*/ 0 w 901"/>
              <a:gd name="T35" fmla="*/ 2147483647 h 439"/>
              <a:gd name="T36" fmla="*/ 2147483647 w 901"/>
              <a:gd name="T37" fmla="*/ 0 h 439"/>
              <a:gd name="T38" fmla="*/ 2147483647 w 901"/>
              <a:gd name="T39" fmla="*/ 0 h 43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01"/>
              <a:gd name="T61" fmla="*/ 0 h 439"/>
              <a:gd name="T62" fmla="*/ 901 w 901"/>
              <a:gd name="T63" fmla="*/ 439 h 43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01" h="439">
                <a:moveTo>
                  <a:pt x="24" y="0"/>
                </a:moveTo>
                <a:lnTo>
                  <a:pt x="579" y="32"/>
                </a:lnTo>
                <a:lnTo>
                  <a:pt x="617" y="61"/>
                </a:lnTo>
                <a:lnTo>
                  <a:pt x="684" y="57"/>
                </a:lnTo>
                <a:lnTo>
                  <a:pt x="751" y="80"/>
                </a:lnTo>
                <a:lnTo>
                  <a:pt x="771" y="100"/>
                </a:lnTo>
                <a:lnTo>
                  <a:pt x="789" y="108"/>
                </a:lnTo>
                <a:lnTo>
                  <a:pt x="819" y="192"/>
                </a:lnTo>
                <a:lnTo>
                  <a:pt x="819" y="216"/>
                </a:lnTo>
                <a:lnTo>
                  <a:pt x="840" y="256"/>
                </a:lnTo>
                <a:lnTo>
                  <a:pt x="849" y="319"/>
                </a:lnTo>
                <a:lnTo>
                  <a:pt x="844" y="338"/>
                </a:lnTo>
                <a:lnTo>
                  <a:pt x="857" y="359"/>
                </a:lnTo>
                <a:lnTo>
                  <a:pt x="901" y="439"/>
                </a:lnTo>
                <a:lnTo>
                  <a:pt x="500" y="435"/>
                </a:lnTo>
                <a:lnTo>
                  <a:pt x="195" y="416"/>
                </a:lnTo>
                <a:lnTo>
                  <a:pt x="205" y="285"/>
                </a:lnTo>
                <a:lnTo>
                  <a:pt x="0" y="266"/>
                </a:lnTo>
                <a:lnTo>
                  <a:pt x="24" y="0"/>
                </a:lnTo>
                <a:close/>
              </a:path>
            </a:pathLst>
          </a:custGeom>
          <a:solidFill>
            <a:schemeClr val="bg2"/>
          </a:solidFill>
          <a:ln w="12700">
            <a:solidFill>
              <a:schemeClr val="tx1"/>
            </a:solidFill>
            <a:round/>
            <a:headEnd/>
            <a:tailEnd/>
          </a:ln>
        </p:spPr>
        <p:txBody>
          <a:bodyPr/>
          <a:lstStyle/>
          <a:p>
            <a:pPr defTabSz="457200" eaLnBrk="1" hangingPunct="1"/>
            <a:endParaRPr lang="en-US" sz="1000" dirty="0">
              <a:solidFill>
                <a:schemeClr val="bg1"/>
              </a:solidFill>
              <a:cs typeface="Arial" panose="020B0604020202020204" pitchFamily="34" charset="0"/>
            </a:endParaRPr>
          </a:p>
        </p:txBody>
      </p:sp>
      <p:sp>
        <p:nvSpPr>
          <p:cNvPr id="30" name="Freeform 25">
            <a:extLst>
              <a:ext uri="{FF2B5EF4-FFF2-40B4-BE49-F238E27FC236}">
                <a16:creationId xmlns:a16="http://schemas.microsoft.com/office/drawing/2014/main" id="{B2EE8EAB-96FA-9611-F7C5-568F6F201E69}"/>
              </a:ext>
            </a:extLst>
          </p:cNvPr>
          <p:cNvSpPr>
            <a:spLocks/>
          </p:cNvSpPr>
          <p:nvPr/>
        </p:nvSpPr>
        <p:spPr bwMode="auto">
          <a:xfrm>
            <a:off x="4937928" y="3015159"/>
            <a:ext cx="893588" cy="527050"/>
          </a:xfrm>
          <a:custGeom>
            <a:avLst/>
            <a:gdLst>
              <a:gd name="T0" fmla="*/ 2147483647 w 812"/>
              <a:gd name="T1" fmla="*/ 0 h 428"/>
              <a:gd name="T2" fmla="*/ 2147483647 w 812"/>
              <a:gd name="T3" fmla="*/ 2147483647 h 428"/>
              <a:gd name="T4" fmla="*/ 2147483647 w 812"/>
              <a:gd name="T5" fmla="*/ 2147483647 h 428"/>
              <a:gd name="T6" fmla="*/ 2147483647 w 812"/>
              <a:gd name="T7" fmla="*/ 2147483647 h 428"/>
              <a:gd name="T8" fmla="*/ 2147483647 w 812"/>
              <a:gd name="T9" fmla="*/ 2147483647 h 428"/>
              <a:gd name="T10" fmla="*/ 2147483647 w 812"/>
              <a:gd name="T11" fmla="*/ 2147483647 h 428"/>
              <a:gd name="T12" fmla="*/ 2147483647 w 812"/>
              <a:gd name="T13" fmla="*/ 2147483647 h 428"/>
              <a:gd name="T14" fmla="*/ 2147483647 w 812"/>
              <a:gd name="T15" fmla="*/ 2147483647 h 428"/>
              <a:gd name="T16" fmla="*/ 2147483647 w 812"/>
              <a:gd name="T17" fmla="*/ 2147483647 h 428"/>
              <a:gd name="T18" fmla="*/ 2147483647 w 812"/>
              <a:gd name="T19" fmla="*/ 2147483647 h 428"/>
              <a:gd name="T20" fmla="*/ 2147483647 w 812"/>
              <a:gd name="T21" fmla="*/ 2147483647 h 428"/>
              <a:gd name="T22" fmla="*/ 2147483647 w 812"/>
              <a:gd name="T23" fmla="*/ 2147483647 h 428"/>
              <a:gd name="T24" fmla="*/ 0 w 812"/>
              <a:gd name="T25" fmla="*/ 2147483647 h 428"/>
              <a:gd name="T26" fmla="*/ 2147483647 w 812"/>
              <a:gd name="T27" fmla="*/ 0 h 428"/>
              <a:gd name="T28" fmla="*/ 2147483647 w 812"/>
              <a:gd name="T29" fmla="*/ 0 h 42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812"/>
              <a:gd name="T46" fmla="*/ 0 h 428"/>
              <a:gd name="T47" fmla="*/ 812 w 812"/>
              <a:gd name="T48" fmla="*/ 428 h 42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812" h="428">
                <a:moveTo>
                  <a:pt x="26" y="0"/>
                </a:moveTo>
                <a:lnTo>
                  <a:pt x="331" y="19"/>
                </a:lnTo>
                <a:lnTo>
                  <a:pt x="732" y="23"/>
                </a:lnTo>
                <a:lnTo>
                  <a:pt x="753" y="42"/>
                </a:lnTo>
                <a:lnTo>
                  <a:pt x="766" y="38"/>
                </a:lnTo>
                <a:lnTo>
                  <a:pt x="781" y="59"/>
                </a:lnTo>
                <a:lnTo>
                  <a:pt x="768" y="59"/>
                </a:lnTo>
                <a:lnTo>
                  <a:pt x="755" y="86"/>
                </a:lnTo>
                <a:lnTo>
                  <a:pt x="787" y="131"/>
                </a:lnTo>
                <a:lnTo>
                  <a:pt x="812" y="139"/>
                </a:lnTo>
                <a:lnTo>
                  <a:pt x="808" y="426"/>
                </a:lnTo>
                <a:lnTo>
                  <a:pt x="464" y="428"/>
                </a:lnTo>
                <a:lnTo>
                  <a:pt x="0" y="407"/>
                </a:lnTo>
                <a:lnTo>
                  <a:pt x="26" y="0"/>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31" name="Freeform 26">
            <a:extLst>
              <a:ext uri="{FF2B5EF4-FFF2-40B4-BE49-F238E27FC236}">
                <a16:creationId xmlns:a16="http://schemas.microsoft.com/office/drawing/2014/main" id="{7A953B3C-54FB-8B69-53F1-1826FCFD7695}"/>
              </a:ext>
            </a:extLst>
          </p:cNvPr>
          <p:cNvSpPr>
            <a:spLocks/>
          </p:cNvSpPr>
          <p:nvPr/>
        </p:nvSpPr>
        <p:spPr bwMode="auto">
          <a:xfrm>
            <a:off x="4823468" y="3507284"/>
            <a:ext cx="1034888" cy="590550"/>
          </a:xfrm>
          <a:custGeom>
            <a:avLst/>
            <a:gdLst>
              <a:gd name="T0" fmla="*/ 2147483647 w 943"/>
              <a:gd name="T1" fmla="*/ 0 h 479"/>
              <a:gd name="T2" fmla="*/ 2147483647 w 943"/>
              <a:gd name="T3" fmla="*/ 2147483647 h 479"/>
              <a:gd name="T4" fmla="*/ 2147483647 w 943"/>
              <a:gd name="T5" fmla="*/ 2147483647 h 479"/>
              <a:gd name="T6" fmla="*/ 2147483647 w 943"/>
              <a:gd name="T7" fmla="*/ 2147483647 h 479"/>
              <a:gd name="T8" fmla="*/ 2147483647 w 943"/>
              <a:gd name="T9" fmla="*/ 2147483647 h 479"/>
              <a:gd name="T10" fmla="*/ 2147483647 w 943"/>
              <a:gd name="T11" fmla="*/ 2147483647 h 479"/>
              <a:gd name="T12" fmla="*/ 2147483647 w 943"/>
              <a:gd name="T13" fmla="*/ 2147483647 h 479"/>
              <a:gd name="T14" fmla="*/ 2147483647 w 943"/>
              <a:gd name="T15" fmla="*/ 2147483647 h 479"/>
              <a:gd name="T16" fmla="*/ 2147483647 w 943"/>
              <a:gd name="T17" fmla="*/ 2147483647 h 479"/>
              <a:gd name="T18" fmla="*/ 2147483647 w 943"/>
              <a:gd name="T19" fmla="*/ 2147483647 h 479"/>
              <a:gd name="T20" fmla="*/ 2147483647 w 943"/>
              <a:gd name="T21" fmla="*/ 2147483647 h 479"/>
              <a:gd name="T22" fmla="*/ 2147483647 w 943"/>
              <a:gd name="T23" fmla="*/ 2147483647 h 479"/>
              <a:gd name="T24" fmla="*/ 2147483647 w 943"/>
              <a:gd name="T25" fmla="*/ 2147483647 h 479"/>
              <a:gd name="T26" fmla="*/ 2147483647 w 943"/>
              <a:gd name="T27" fmla="*/ 2147483647 h 479"/>
              <a:gd name="T28" fmla="*/ 2147483647 w 943"/>
              <a:gd name="T29" fmla="*/ 2147483647 h 479"/>
              <a:gd name="T30" fmla="*/ 2147483647 w 943"/>
              <a:gd name="T31" fmla="*/ 2147483647 h 479"/>
              <a:gd name="T32" fmla="*/ 2147483647 w 943"/>
              <a:gd name="T33" fmla="*/ 2147483647 h 479"/>
              <a:gd name="T34" fmla="*/ 2147483647 w 943"/>
              <a:gd name="T35" fmla="*/ 2147483647 h 479"/>
              <a:gd name="T36" fmla="*/ 2147483647 w 943"/>
              <a:gd name="T37" fmla="*/ 2147483647 h 479"/>
              <a:gd name="T38" fmla="*/ 0 w 943"/>
              <a:gd name="T39" fmla="*/ 2147483647 h 479"/>
              <a:gd name="T40" fmla="*/ 2147483647 w 943"/>
              <a:gd name="T41" fmla="*/ 0 h 479"/>
              <a:gd name="T42" fmla="*/ 2147483647 w 943"/>
              <a:gd name="T43" fmla="*/ 0 h 47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943"/>
              <a:gd name="T67" fmla="*/ 0 h 479"/>
              <a:gd name="T68" fmla="*/ 943 w 943"/>
              <a:gd name="T69" fmla="*/ 479 h 47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943" h="479">
                <a:moveTo>
                  <a:pt x="6" y="0"/>
                </a:moveTo>
                <a:lnTo>
                  <a:pt x="111" y="8"/>
                </a:lnTo>
                <a:lnTo>
                  <a:pt x="575" y="29"/>
                </a:lnTo>
                <a:lnTo>
                  <a:pt x="919" y="27"/>
                </a:lnTo>
                <a:lnTo>
                  <a:pt x="923" y="97"/>
                </a:lnTo>
                <a:lnTo>
                  <a:pt x="943" y="245"/>
                </a:lnTo>
                <a:lnTo>
                  <a:pt x="940" y="479"/>
                </a:lnTo>
                <a:lnTo>
                  <a:pt x="864" y="439"/>
                </a:lnTo>
                <a:lnTo>
                  <a:pt x="784" y="454"/>
                </a:lnTo>
                <a:lnTo>
                  <a:pt x="725" y="471"/>
                </a:lnTo>
                <a:lnTo>
                  <a:pt x="639" y="471"/>
                </a:lnTo>
                <a:lnTo>
                  <a:pt x="575" y="435"/>
                </a:lnTo>
                <a:lnTo>
                  <a:pt x="556" y="454"/>
                </a:lnTo>
                <a:lnTo>
                  <a:pt x="457" y="411"/>
                </a:lnTo>
                <a:lnTo>
                  <a:pt x="407" y="399"/>
                </a:lnTo>
                <a:lnTo>
                  <a:pt x="383" y="375"/>
                </a:lnTo>
                <a:lnTo>
                  <a:pt x="352" y="375"/>
                </a:lnTo>
                <a:lnTo>
                  <a:pt x="320" y="348"/>
                </a:lnTo>
                <a:lnTo>
                  <a:pt x="331" y="89"/>
                </a:lnTo>
                <a:lnTo>
                  <a:pt x="0" y="70"/>
                </a:lnTo>
                <a:lnTo>
                  <a:pt x="6" y="0"/>
                </a:lnTo>
                <a:close/>
              </a:path>
            </a:pathLst>
          </a:custGeom>
          <a:solidFill>
            <a:schemeClr val="accent3">
              <a:lumMod val="40000"/>
              <a:lumOff val="60000"/>
            </a:schemeClr>
          </a:solidFill>
          <a:ln w="12700">
            <a:solidFill>
              <a:schemeClr val="tx1"/>
            </a:solidFill>
            <a:round/>
            <a:headEnd/>
            <a:tailEnd/>
          </a:ln>
        </p:spPr>
        <p:txBody>
          <a:bodyPr/>
          <a:lstStyle/>
          <a:p>
            <a:endParaRPr lang="en-US" sz="1000" dirty="0">
              <a:solidFill>
                <a:schemeClr val="bg1"/>
              </a:solidFill>
              <a:cs typeface="Arial" panose="020B0604020202020204" pitchFamily="34" charset="0"/>
            </a:endParaRPr>
          </a:p>
        </p:txBody>
      </p:sp>
      <p:sp>
        <p:nvSpPr>
          <p:cNvPr id="32" name="Freeform 28">
            <a:extLst>
              <a:ext uri="{FF2B5EF4-FFF2-40B4-BE49-F238E27FC236}">
                <a16:creationId xmlns:a16="http://schemas.microsoft.com/office/drawing/2014/main" id="{42537496-1EB9-57DC-8319-A83BDBFFF207}"/>
              </a:ext>
            </a:extLst>
          </p:cNvPr>
          <p:cNvSpPr>
            <a:spLocks/>
          </p:cNvSpPr>
          <p:nvPr/>
        </p:nvSpPr>
        <p:spPr bwMode="auto">
          <a:xfrm>
            <a:off x="5605175" y="2453184"/>
            <a:ext cx="716964" cy="520700"/>
          </a:xfrm>
          <a:custGeom>
            <a:avLst/>
            <a:gdLst>
              <a:gd name="T0" fmla="*/ 0 w 652"/>
              <a:gd name="T1" fmla="*/ 2147483647 h 422"/>
              <a:gd name="T2" fmla="*/ 2147483647 w 652"/>
              <a:gd name="T3" fmla="*/ 2147483647 h 422"/>
              <a:gd name="T4" fmla="*/ 2147483647 w 652"/>
              <a:gd name="T5" fmla="*/ 2147483647 h 422"/>
              <a:gd name="T6" fmla="*/ 2147483647 w 652"/>
              <a:gd name="T7" fmla="*/ 2147483647 h 422"/>
              <a:gd name="T8" fmla="*/ 2147483647 w 652"/>
              <a:gd name="T9" fmla="*/ 2147483647 h 422"/>
              <a:gd name="T10" fmla="*/ 2147483647 w 652"/>
              <a:gd name="T11" fmla="*/ 2147483647 h 422"/>
              <a:gd name="T12" fmla="*/ 2147483647 w 652"/>
              <a:gd name="T13" fmla="*/ 2147483647 h 422"/>
              <a:gd name="T14" fmla="*/ 2147483647 w 652"/>
              <a:gd name="T15" fmla="*/ 2147483647 h 422"/>
              <a:gd name="T16" fmla="*/ 2147483647 w 652"/>
              <a:gd name="T17" fmla="*/ 2147483647 h 422"/>
              <a:gd name="T18" fmla="*/ 2147483647 w 652"/>
              <a:gd name="T19" fmla="*/ 2147483647 h 422"/>
              <a:gd name="T20" fmla="*/ 2147483647 w 652"/>
              <a:gd name="T21" fmla="*/ 2147483647 h 422"/>
              <a:gd name="T22" fmla="*/ 2147483647 w 652"/>
              <a:gd name="T23" fmla="*/ 2147483647 h 422"/>
              <a:gd name="T24" fmla="*/ 2147483647 w 652"/>
              <a:gd name="T25" fmla="*/ 2147483647 h 422"/>
              <a:gd name="T26" fmla="*/ 2147483647 w 652"/>
              <a:gd name="T27" fmla="*/ 2147483647 h 422"/>
              <a:gd name="T28" fmla="*/ 2147483647 w 652"/>
              <a:gd name="T29" fmla="*/ 2147483647 h 422"/>
              <a:gd name="T30" fmla="*/ 2147483647 w 652"/>
              <a:gd name="T31" fmla="*/ 2147483647 h 422"/>
              <a:gd name="T32" fmla="*/ 2147483647 w 652"/>
              <a:gd name="T33" fmla="*/ 2147483647 h 422"/>
              <a:gd name="T34" fmla="*/ 2147483647 w 652"/>
              <a:gd name="T35" fmla="*/ 2147483647 h 422"/>
              <a:gd name="T36" fmla="*/ 2147483647 w 652"/>
              <a:gd name="T37" fmla="*/ 0 h 422"/>
              <a:gd name="T38" fmla="*/ 2147483647 w 652"/>
              <a:gd name="T39" fmla="*/ 2147483647 h 422"/>
              <a:gd name="T40" fmla="*/ 0 w 652"/>
              <a:gd name="T41" fmla="*/ 2147483647 h 422"/>
              <a:gd name="T42" fmla="*/ 0 w 652"/>
              <a:gd name="T43" fmla="*/ 2147483647 h 422"/>
              <a:gd name="T44" fmla="*/ 0 w 652"/>
              <a:gd name="T45" fmla="*/ 2147483647 h 42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652"/>
              <a:gd name="T70" fmla="*/ 0 h 422"/>
              <a:gd name="T71" fmla="*/ 652 w 652"/>
              <a:gd name="T72" fmla="*/ 422 h 42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652" h="422">
                <a:moveTo>
                  <a:pt x="0" y="42"/>
                </a:moveTo>
                <a:lnTo>
                  <a:pt x="14" y="64"/>
                </a:lnTo>
                <a:lnTo>
                  <a:pt x="6" y="89"/>
                </a:lnTo>
                <a:lnTo>
                  <a:pt x="14" y="148"/>
                </a:lnTo>
                <a:lnTo>
                  <a:pt x="44" y="232"/>
                </a:lnTo>
                <a:lnTo>
                  <a:pt x="44" y="256"/>
                </a:lnTo>
                <a:lnTo>
                  <a:pt x="65" y="296"/>
                </a:lnTo>
                <a:lnTo>
                  <a:pt x="74" y="359"/>
                </a:lnTo>
                <a:lnTo>
                  <a:pt x="69" y="378"/>
                </a:lnTo>
                <a:lnTo>
                  <a:pt x="82" y="399"/>
                </a:lnTo>
                <a:lnTo>
                  <a:pt x="504" y="389"/>
                </a:lnTo>
                <a:lnTo>
                  <a:pt x="534" y="422"/>
                </a:lnTo>
                <a:lnTo>
                  <a:pt x="578" y="327"/>
                </a:lnTo>
                <a:lnTo>
                  <a:pt x="565" y="291"/>
                </a:lnTo>
                <a:lnTo>
                  <a:pt x="637" y="234"/>
                </a:lnTo>
                <a:lnTo>
                  <a:pt x="652" y="192"/>
                </a:lnTo>
                <a:lnTo>
                  <a:pt x="599" y="131"/>
                </a:lnTo>
                <a:lnTo>
                  <a:pt x="544" y="68"/>
                </a:lnTo>
                <a:lnTo>
                  <a:pt x="534" y="0"/>
                </a:lnTo>
                <a:lnTo>
                  <a:pt x="15" y="11"/>
                </a:lnTo>
                <a:lnTo>
                  <a:pt x="0" y="9"/>
                </a:lnTo>
                <a:lnTo>
                  <a:pt x="0" y="42"/>
                </a:lnTo>
                <a:close/>
              </a:path>
            </a:pathLst>
          </a:custGeom>
          <a:solidFill>
            <a:schemeClr val="accent3">
              <a:lumMod val="40000"/>
              <a:lumOff val="60000"/>
            </a:schemeClr>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33" name="Freeform 29">
            <a:extLst>
              <a:ext uri="{FF2B5EF4-FFF2-40B4-BE49-F238E27FC236}">
                <a16:creationId xmlns:a16="http://schemas.microsoft.com/office/drawing/2014/main" id="{49448853-EDD0-D36E-73DA-9AF2FF7662C7}"/>
              </a:ext>
            </a:extLst>
          </p:cNvPr>
          <p:cNvSpPr>
            <a:spLocks/>
          </p:cNvSpPr>
          <p:nvPr/>
        </p:nvSpPr>
        <p:spPr bwMode="auto">
          <a:xfrm>
            <a:off x="5699992" y="2934196"/>
            <a:ext cx="798081" cy="757238"/>
          </a:xfrm>
          <a:custGeom>
            <a:avLst/>
            <a:gdLst>
              <a:gd name="T0" fmla="*/ 2147483647 w 726"/>
              <a:gd name="T1" fmla="*/ 2147483647 h 616"/>
              <a:gd name="T2" fmla="*/ 2147483647 w 726"/>
              <a:gd name="T3" fmla="*/ 2147483647 h 616"/>
              <a:gd name="T4" fmla="*/ 2147483647 w 726"/>
              <a:gd name="T5" fmla="*/ 2147483647 h 616"/>
              <a:gd name="T6" fmla="*/ 2147483647 w 726"/>
              <a:gd name="T7" fmla="*/ 2147483647 h 616"/>
              <a:gd name="T8" fmla="*/ 2147483647 w 726"/>
              <a:gd name="T9" fmla="*/ 2147483647 h 616"/>
              <a:gd name="T10" fmla="*/ 2147483647 w 726"/>
              <a:gd name="T11" fmla="*/ 2147483647 h 616"/>
              <a:gd name="T12" fmla="*/ 2147483647 w 726"/>
              <a:gd name="T13" fmla="*/ 2147483647 h 616"/>
              <a:gd name="T14" fmla="*/ 2147483647 w 726"/>
              <a:gd name="T15" fmla="*/ 2147483647 h 616"/>
              <a:gd name="T16" fmla="*/ 2147483647 w 726"/>
              <a:gd name="T17" fmla="*/ 2147483647 h 616"/>
              <a:gd name="T18" fmla="*/ 2147483647 w 726"/>
              <a:gd name="T19" fmla="*/ 2147483647 h 616"/>
              <a:gd name="T20" fmla="*/ 2147483647 w 726"/>
              <a:gd name="T21" fmla="*/ 2147483647 h 616"/>
              <a:gd name="T22" fmla="*/ 2147483647 w 726"/>
              <a:gd name="T23" fmla="*/ 2147483647 h 616"/>
              <a:gd name="T24" fmla="*/ 2147483647 w 726"/>
              <a:gd name="T25" fmla="*/ 2147483647 h 616"/>
              <a:gd name="T26" fmla="*/ 2147483647 w 726"/>
              <a:gd name="T27" fmla="*/ 2147483647 h 616"/>
              <a:gd name="T28" fmla="*/ 2147483647 w 726"/>
              <a:gd name="T29" fmla="*/ 2147483647 h 616"/>
              <a:gd name="T30" fmla="*/ 2147483647 w 726"/>
              <a:gd name="T31" fmla="*/ 2147483647 h 616"/>
              <a:gd name="T32" fmla="*/ 2147483647 w 726"/>
              <a:gd name="T33" fmla="*/ 2147483647 h 616"/>
              <a:gd name="T34" fmla="*/ 2147483647 w 726"/>
              <a:gd name="T35" fmla="*/ 2147483647 h 616"/>
              <a:gd name="T36" fmla="*/ 2147483647 w 726"/>
              <a:gd name="T37" fmla="*/ 2147483647 h 616"/>
              <a:gd name="T38" fmla="*/ 2147483647 w 726"/>
              <a:gd name="T39" fmla="*/ 2147483647 h 616"/>
              <a:gd name="T40" fmla="*/ 2147483647 w 726"/>
              <a:gd name="T41" fmla="*/ 2147483647 h 616"/>
              <a:gd name="T42" fmla="*/ 2147483647 w 726"/>
              <a:gd name="T43" fmla="*/ 2147483647 h 616"/>
              <a:gd name="T44" fmla="*/ 2147483647 w 726"/>
              <a:gd name="T45" fmla="*/ 2147483647 h 616"/>
              <a:gd name="T46" fmla="*/ 2147483647 w 726"/>
              <a:gd name="T47" fmla="*/ 2147483647 h 616"/>
              <a:gd name="T48" fmla="*/ 2147483647 w 726"/>
              <a:gd name="T49" fmla="*/ 2147483647 h 616"/>
              <a:gd name="T50" fmla="*/ 2147483647 w 726"/>
              <a:gd name="T51" fmla="*/ 2147483647 h 616"/>
              <a:gd name="T52" fmla="*/ 2147483647 w 726"/>
              <a:gd name="T53" fmla="*/ 2147483647 h 616"/>
              <a:gd name="T54" fmla="*/ 2147483647 w 726"/>
              <a:gd name="T55" fmla="*/ 2147483647 h 616"/>
              <a:gd name="T56" fmla="*/ 2147483647 w 726"/>
              <a:gd name="T57" fmla="*/ 2147483647 h 616"/>
              <a:gd name="T58" fmla="*/ 2147483647 w 726"/>
              <a:gd name="T59" fmla="*/ 2147483647 h 616"/>
              <a:gd name="T60" fmla="*/ 2147483647 w 726"/>
              <a:gd name="T61" fmla="*/ 2147483647 h 616"/>
              <a:gd name="T62" fmla="*/ 2147483647 w 726"/>
              <a:gd name="T63" fmla="*/ 2147483647 h 616"/>
              <a:gd name="T64" fmla="*/ 2147483647 w 726"/>
              <a:gd name="T65" fmla="*/ 2147483647 h 616"/>
              <a:gd name="T66" fmla="*/ 2147483647 w 726"/>
              <a:gd name="T67" fmla="*/ 0 h 616"/>
              <a:gd name="T68" fmla="*/ 0 w 726"/>
              <a:gd name="T69" fmla="*/ 2147483647 h 616"/>
              <a:gd name="T70" fmla="*/ 2147483647 w 726"/>
              <a:gd name="T71" fmla="*/ 2147483647 h 616"/>
              <a:gd name="T72" fmla="*/ 2147483647 w 726"/>
              <a:gd name="T73" fmla="*/ 2147483647 h 61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26"/>
              <a:gd name="T112" fmla="*/ 0 h 616"/>
              <a:gd name="T113" fmla="*/ 726 w 726"/>
              <a:gd name="T114" fmla="*/ 616 h 61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26" h="616">
                <a:moveTo>
                  <a:pt x="44" y="90"/>
                </a:moveTo>
                <a:lnTo>
                  <a:pt x="65" y="109"/>
                </a:lnTo>
                <a:lnTo>
                  <a:pt x="78" y="105"/>
                </a:lnTo>
                <a:lnTo>
                  <a:pt x="93" y="126"/>
                </a:lnTo>
                <a:lnTo>
                  <a:pt x="80" y="126"/>
                </a:lnTo>
                <a:lnTo>
                  <a:pt x="67" y="153"/>
                </a:lnTo>
                <a:lnTo>
                  <a:pt x="99" y="198"/>
                </a:lnTo>
                <a:lnTo>
                  <a:pt x="124" y="206"/>
                </a:lnTo>
                <a:lnTo>
                  <a:pt x="120" y="493"/>
                </a:lnTo>
                <a:lnTo>
                  <a:pt x="124" y="563"/>
                </a:lnTo>
                <a:lnTo>
                  <a:pt x="606" y="548"/>
                </a:lnTo>
                <a:lnTo>
                  <a:pt x="610" y="590"/>
                </a:lnTo>
                <a:lnTo>
                  <a:pt x="591" y="616"/>
                </a:lnTo>
                <a:lnTo>
                  <a:pt x="665" y="612"/>
                </a:lnTo>
                <a:lnTo>
                  <a:pt x="679" y="590"/>
                </a:lnTo>
                <a:lnTo>
                  <a:pt x="679" y="563"/>
                </a:lnTo>
                <a:lnTo>
                  <a:pt x="696" y="544"/>
                </a:lnTo>
                <a:lnTo>
                  <a:pt x="702" y="523"/>
                </a:lnTo>
                <a:lnTo>
                  <a:pt x="721" y="521"/>
                </a:lnTo>
                <a:lnTo>
                  <a:pt x="726" y="479"/>
                </a:lnTo>
                <a:lnTo>
                  <a:pt x="700" y="474"/>
                </a:lnTo>
                <a:lnTo>
                  <a:pt x="683" y="443"/>
                </a:lnTo>
                <a:lnTo>
                  <a:pt x="656" y="369"/>
                </a:lnTo>
                <a:lnTo>
                  <a:pt x="626" y="358"/>
                </a:lnTo>
                <a:lnTo>
                  <a:pt x="591" y="331"/>
                </a:lnTo>
                <a:lnTo>
                  <a:pt x="578" y="293"/>
                </a:lnTo>
                <a:lnTo>
                  <a:pt x="599" y="234"/>
                </a:lnTo>
                <a:lnTo>
                  <a:pt x="582" y="223"/>
                </a:lnTo>
                <a:lnTo>
                  <a:pt x="540" y="223"/>
                </a:lnTo>
                <a:lnTo>
                  <a:pt x="530" y="187"/>
                </a:lnTo>
                <a:lnTo>
                  <a:pt x="460" y="114"/>
                </a:lnTo>
                <a:lnTo>
                  <a:pt x="445" y="56"/>
                </a:lnTo>
                <a:lnTo>
                  <a:pt x="452" y="33"/>
                </a:lnTo>
                <a:lnTo>
                  <a:pt x="422" y="0"/>
                </a:lnTo>
                <a:lnTo>
                  <a:pt x="0" y="10"/>
                </a:lnTo>
                <a:lnTo>
                  <a:pt x="44" y="90"/>
                </a:lnTo>
                <a:close/>
              </a:path>
            </a:pathLst>
          </a:custGeom>
          <a:solidFill>
            <a:schemeClr val="bg2"/>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34" name="Freeform 30">
            <a:extLst>
              <a:ext uri="{FF2B5EF4-FFF2-40B4-BE49-F238E27FC236}">
                <a16:creationId xmlns:a16="http://schemas.microsoft.com/office/drawing/2014/main" id="{39C9B561-DE5F-8CF7-35B6-841785DC4507}"/>
              </a:ext>
            </a:extLst>
          </p:cNvPr>
          <p:cNvSpPr>
            <a:spLocks/>
          </p:cNvSpPr>
          <p:nvPr/>
        </p:nvSpPr>
        <p:spPr bwMode="auto">
          <a:xfrm>
            <a:off x="5917866" y="4191496"/>
            <a:ext cx="689490" cy="652463"/>
          </a:xfrm>
          <a:custGeom>
            <a:avLst/>
            <a:gdLst>
              <a:gd name="T0" fmla="*/ 0 w 626"/>
              <a:gd name="T1" fmla="*/ 2147483647 h 528"/>
              <a:gd name="T2" fmla="*/ 2147483647 w 626"/>
              <a:gd name="T3" fmla="*/ 2147483647 h 528"/>
              <a:gd name="T4" fmla="*/ 2147483647 w 626"/>
              <a:gd name="T5" fmla="*/ 2147483647 h 528"/>
              <a:gd name="T6" fmla="*/ 2147483647 w 626"/>
              <a:gd name="T7" fmla="*/ 2147483647 h 528"/>
              <a:gd name="T8" fmla="*/ 2147483647 w 626"/>
              <a:gd name="T9" fmla="*/ 2147483647 h 528"/>
              <a:gd name="T10" fmla="*/ 2147483647 w 626"/>
              <a:gd name="T11" fmla="*/ 2147483647 h 528"/>
              <a:gd name="T12" fmla="*/ 2147483647 w 626"/>
              <a:gd name="T13" fmla="*/ 2147483647 h 528"/>
              <a:gd name="T14" fmla="*/ 2147483647 w 626"/>
              <a:gd name="T15" fmla="*/ 2147483647 h 528"/>
              <a:gd name="T16" fmla="*/ 2147483647 w 626"/>
              <a:gd name="T17" fmla="*/ 2147483647 h 528"/>
              <a:gd name="T18" fmla="*/ 2147483647 w 626"/>
              <a:gd name="T19" fmla="*/ 2147483647 h 528"/>
              <a:gd name="T20" fmla="*/ 2147483647 w 626"/>
              <a:gd name="T21" fmla="*/ 2147483647 h 528"/>
              <a:gd name="T22" fmla="*/ 2147483647 w 626"/>
              <a:gd name="T23" fmla="*/ 2147483647 h 528"/>
              <a:gd name="T24" fmla="*/ 2147483647 w 626"/>
              <a:gd name="T25" fmla="*/ 2147483647 h 528"/>
              <a:gd name="T26" fmla="*/ 2147483647 w 626"/>
              <a:gd name="T27" fmla="*/ 2147483647 h 528"/>
              <a:gd name="T28" fmla="*/ 2147483647 w 626"/>
              <a:gd name="T29" fmla="*/ 2147483647 h 528"/>
              <a:gd name="T30" fmla="*/ 2147483647 w 626"/>
              <a:gd name="T31" fmla="*/ 2147483647 h 528"/>
              <a:gd name="T32" fmla="*/ 2147483647 w 626"/>
              <a:gd name="T33" fmla="*/ 2147483647 h 528"/>
              <a:gd name="T34" fmla="*/ 2147483647 w 626"/>
              <a:gd name="T35" fmla="*/ 2147483647 h 528"/>
              <a:gd name="T36" fmla="*/ 2147483647 w 626"/>
              <a:gd name="T37" fmla="*/ 2147483647 h 528"/>
              <a:gd name="T38" fmla="*/ 2147483647 w 626"/>
              <a:gd name="T39" fmla="*/ 2147483647 h 528"/>
              <a:gd name="T40" fmla="*/ 2147483647 w 626"/>
              <a:gd name="T41" fmla="*/ 2147483647 h 528"/>
              <a:gd name="T42" fmla="*/ 2147483647 w 626"/>
              <a:gd name="T43" fmla="*/ 2147483647 h 528"/>
              <a:gd name="T44" fmla="*/ 2147483647 w 626"/>
              <a:gd name="T45" fmla="*/ 2147483647 h 528"/>
              <a:gd name="T46" fmla="*/ 2147483647 w 626"/>
              <a:gd name="T47" fmla="*/ 2147483647 h 528"/>
              <a:gd name="T48" fmla="*/ 2147483647 w 626"/>
              <a:gd name="T49" fmla="*/ 2147483647 h 528"/>
              <a:gd name="T50" fmla="*/ 2147483647 w 626"/>
              <a:gd name="T51" fmla="*/ 2147483647 h 528"/>
              <a:gd name="T52" fmla="*/ 2147483647 w 626"/>
              <a:gd name="T53" fmla="*/ 2147483647 h 528"/>
              <a:gd name="T54" fmla="*/ 2147483647 w 626"/>
              <a:gd name="T55" fmla="*/ 2147483647 h 528"/>
              <a:gd name="T56" fmla="*/ 2147483647 w 626"/>
              <a:gd name="T57" fmla="*/ 2147483647 h 528"/>
              <a:gd name="T58" fmla="*/ 2147483647 w 626"/>
              <a:gd name="T59" fmla="*/ 2147483647 h 528"/>
              <a:gd name="T60" fmla="*/ 2147483647 w 626"/>
              <a:gd name="T61" fmla="*/ 2147483647 h 528"/>
              <a:gd name="T62" fmla="*/ 2147483647 w 626"/>
              <a:gd name="T63" fmla="*/ 2147483647 h 528"/>
              <a:gd name="T64" fmla="*/ 2147483647 w 626"/>
              <a:gd name="T65" fmla="*/ 2147483647 h 528"/>
              <a:gd name="T66" fmla="*/ 2147483647 w 626"/>
              <a:gd name="T67" fmla="*/ 2147483647 h 528"/>
              <a:gd name="T68" fmla="*/ 2147483647 w 626"/>
              <a:gd name="T69" fmla="*/ 2147483647 h 528"/>
              <a:gd name="T70" fmla="*/ 2147483647 w 626"/>
              <a:gd name="T71" fmla="*/ 2147483647 h 528"/>
              <a:gd name="T72" fmla="*/ 2147483647 w 626"/>
              <a:gd name="T73" fmla="*/ 2147483647 h 528"/>
              <a:gd name="T74" fmla="*/ 2147483647 w 626"/>
              <a:gd name="T75" fmla="*/ 0 h 528"/>
              <a:gd name="T76" fmla="*/ 0 w 626"/>
              <a:gd name="T77" fmla="*/ 2147483647 h 528"/>
              <a:gd name="T78" fmla="*/ 0 w 626"/>
              <a:gd name="T79" fmla="*/ 2147483647 h 528"/>
              <a:gd name="T80" fmla="*/ 0 w 626"/>
              <a:gd name="T81" fmla="*/ 2147483647 h 52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626"/>
              <a:gd name="T124" fmla="*/ 0 h 528"/>
              <a:gd name="T125" fmla="*/ 626 w 626"/>
              <a:gd name="T126" fmla="*/ 528 h 52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626" h="528">
                <a:moveTo>
                  <a:pt x="0" y="4"/>
                </a:moveTo>
                <a:lnTo>
                  <a:pt x="8" y="146"/>
                </a:lnTo>
                <a:lnTo>
                  <a:pt x="65" y="251"/>
                </a:lnTo>
                <a:lnTo>
                  <a:pt x="44" y="333"/>
                </a:lnTo>
                <a:lnTo>
                  <a:pt x="48" y="401"/>
                </a:lnTo>
                <a:lnTo>
                  <a:pt x="21" y="435"/>
                </a:lnTo>
                <a:lnTo>
                  <a:pt x="32" y="447"/>
                </a:lnTo>
                <a:lnTo>
                  <a:pt x="114" y="435"/>
                </a:lnTo>
                <a:lnTo>
                  <a:pt x="219" y="464"/>
                </a:lnTo>
                <a:lnTo>
                  <a:pt x="251" y="437"/>
                </a:lnTo>
                <a:lnTo>
                  <a:pt x="352" y="479"/>
                </a:lnTo>
                <a:lnTo>
                  <a:pt x="361" y="502"/>
                </a:lnTo>
                <a:lnTo>
                  <a:pt x="399" y="519"/>
                </a:lnTo>
                <a:lnTo>
                  <a:pt x="418" y="498"/>
                </a:lnTo>
                <a:lnTo>
                  <a:pt x="468" y="517"/>
                </a:lnTo>
                <a:lnTo>
                  <a:pt x="498" y="502"/>
                </a:lnTo>
                <a:lnTo>
                  <a:pt x="492" y="471"/>
                </a:lnTo>
                <a:lnTo>
                  <a:pt x="574" y="498"/>
                </a:lnTo>
                <a:lnTo>
                  <a:pt x="570" y="528"/>
                </a:lnTo>
                <a:lnTo>
                  <a:pt x="626" y="488"/>
                </a:lnTo>
                <a:lnTo>
                  <a:pt x="576" y="483"/>
                </a:lnTo>
                <a:lnTo>
                  <a:pt x="538" y="445"/>
                </a:lnTo>
                <a:lnTo>
                  <a:pt x="586" y="395"/>
                </a:lnTo>
                <a:lnTo>
                  <a:pt x="586" y="367"/>
                </a:lnTo>
                <a:lnTo>
                  <a:pt x="534" y="409"/>
                </a:lnTo>
                <a:lnTo>
                  <a:pt x="510" y="395"/>
                </a:lnTo>
                <a:lnTo>
                  <a:pt x="530" y="371"/>
                </a:lnTo>
                <a:lnTo>
                  <a:pt x="473" y="388"/>
                </a:lnTo>
                <a:lnTo>
                  <a:pt x="437" y="372"/>
                </a:lnTo>
                <a:lnTo>
                  <a:pt x="447" y="348"/>
                </a:lnTo>
                <a:lnTo>
                  <a:pt x="544" y="367"/>
                </a:lnTo>
                <a:lnTo>
                  <a:pt x="506" y="304"/>
                </a:lnTo>
                <a:lnTo>
                  <a:pt x="511" y="258"/>
                </a:lnTo>
                <a:lnTo>
                  <a:pt x="291" y="268"/>
                </a:lnTo>
                <a:lnTo>
                  <a:pt x="318" y="169"/>
                </a:lnTo>
                <a:lnTo>
                  <a:pt x="356" y="118"/>
                </a:lnTo>
                <a:lnTo>
                  <a:pt x="342" y="104"/>
                </a:lnTo>
                <a:lnTo>
                  <a:pt x="329" y="0"/>
                </a:lnTo>
                <a:lnTo>
                  <a:pt x="0" y="4"/>
                </a:lnTo>
                <a:close/>
              </a:path>
            </a:pathLst>
          </a:custGeom>
          <a:solidFill>
            <a:schemeClr val="accent3">
              <a:lumMod val="40000"/>
              <a:lumOff val="60000"/>
            </a:schemeClr>
          </a:solid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grpSp>
        <p:nvGrpSpPr>
          <p:cNvPr id="35" name="Group 31">
            <a:extLst>
              <a:ext uri="{FF2B5EF4-FFF2-40B4-BE49-F238E27FC236}">
                <a16:creationId xmlns:a16="http://schemas.microsoft.com/office/drawing/2014/main" id="{BD119A9D-B584-55A5-B81E-F0BFD6B12555}"/>
              </a:ext>
            </a:extLst>
          </p:cNvPr>
          <p:cNvGrpSpPr>
            <a:grpSpLocks/>
          </p:cNvGrpSpPr>
          <p:nvPr/>
        </p:nvGrpSpPr>
        <p:grpSpPr bwMode="auto">
          <a:xfrm>
            <a:off x="6256718" y="1786436"/>
            <a:ext cx="904054" cy="920751"/>
            <a:chOff x="3427" y="1029"/>
            <a:chExt cx="691" cy="580"/>
          </a:xfrm>
          <a:solidFill>
            <a:schemeClr val="bg2"/>
          </a:solidFill>
        </p:grpSpPr>
        <p:sp>
          <p:nvSpPr>
            <p:cNvPr id="36" name="Freeform 32">
              <a:extLst>
                <a:ext uri="{FF2B5EF4-FFF2-40B4-BE49-F238E27FC236}">
                  <a16:creationId xmlns:a16="http://schemas.microsoft.com/office/drawing/2014/main" id="{9C0273C9-9B44-EE15-F9B1-12B52BA550A7}"/>
                </a:ext>
              </a:extLst>
            </p:cNvPr>
            <p:cNvSpPr>
              <a:spLocks/>
            </p:cNvSpPr>
            <p:nvPr/>
          </p:nvSpPr>
          <p:spPr bwMode="auto">
            <a:xfrm>
              <a:off x="3427" y="1029"/>
              <a:ext cx="522" cy="239"/>
            </a:xfrm>
            <a:custGeom>
              <a:avLst/>
              <a:gdLst>
                <a:gd name="T0" fmla="*/ 66 w 621"/>
                <a:gd name="T1" fmla="*/ 33 h 310"/>
                <a:gd name="T2" fmla="*/ 69 w 621"/>
                <a:gd name="T3" fmla="*/ 36 h 310"/>
                <a:gd name="T4" fmla="*/ 76 w 621"/>
                <a:gd name="T5" fmla="*/ 37 h 310"/>
                <a:gd name="T6" fmla="*/ 85 w 621"/>
                <a:gd name="T7" fmla="*/ 50 h 310"/>
                <a:gd name="T8" fmla="*/ 101 w 621"/>
                <a:gd name="T9" fmla="*/ 32 h 310"/>
                <a:gd name="T10" fmla="*/ 109 w 621"/>
                <a:gd name="T11" fmla="*/ 33 h 310"/>
                <a:gd name="T12" fmla="*/ 120 w 621"/>
                <a:gd name="T13" fmla="*/ 30 h 310"/>
                <a:gd name="T14" fmla="*/ 137 w 621"/>
                <a:gd name="T15" fmla="*/ 30 h 310"/>
                <a:gd name="T16" fmla="*/ 144 w 621"/>
                <a:gd name="T17" fmla="*/ 25 h 310"/>
                <a:gd name="T18" fmla="*/ 177 w 621"/>
                <a:gd name="T19" fmla="*/ 26 h 310"/>
                <a:gd name="T20" fmla="*/ 184 w 621"/>
                <a:gd name="T21" fmla="*/ 23 h 310"/>
                <a:gd name="T22" fmla="*/ 174 w 621"/>
                <a:gd name="T23" fmla="*/ 16 h 310"/>
                <a:gd name="T24" fmla="*/ 152 w 621"/>
                <a:gd name="T25" fmla="*/ 17 h 310"/>
                <a:gd name="T26" fmla="*/ 135 w 621"/>
                <a:gd name="T27" fmla="*/ 15 h 310"/>
                <a:gd name="T28" fmla="*/ 113 w 621"/>
                <a:gd name="T29" fmla="*/ 15 h 310"/>
                <a:gd name="T30" fmla="*/ 107 w 621"/>
                <a:gd name="T31" fmla="*/ 21 h 310"/>
                <a:gd name="T32" fmla="*/ 95 w 621"/>
                <a:gd name="T33" fmla="*/ 18 h 310"/>
                <a:gd name="T34" fmla="*/ 86 w 621"/>
                <a:gd name="T35" fmla="*/ 19 h 310"/>
                <a:gd name="T36" fmla="*/ 80 w 621"/>
                <a:gd name="T37" fmla="*/ 12 h 310"/>
                <a:gd name="T38" fmla="*/ 56 w 621"/>
                <a:gd name="T39" fmla="*/ 12 h 310"/>
                <a:gd name="T40" fmla="*/ 54 w 621"/>
                <a:gd name="T41" fmla="*/ 9 h 310"/>
                <a:gd name="T42" fmla="*/ 64 w 621"/>
                <a:gd name="T43" fmla="*/ 3 h 310"/>
                <a:gd name="T44" fmla="*/ 73 w 621"/>
                <a:gd name="T45" fmla="*/ 2 h 310"/>
                <a:gd name="T46" fmla="*/ 64 w 621"/>
                <a:gd name="T47" fmla="*/ 0 h 310"/>
                <a:gd name="T48" fmla="*/ 51 w 621"/>
                <a:gd name="T49" fmla="*/ 2 h 310"/>
                <a:gd name="T50" fmla="*/ 29 w 621"/>
                <a:gd name="T51" fmla="*/ 15 h 310"/>
                <a:gd name="T52" fmla="*/ 17 w 621"/>
                <a:gd name="T53" fmla="*/ 15 h 310"/>
                <a:gd name="T54" fmla="*/ 0 w 621"/>
                <a:gd name="T55" fmla="*/ 22 h 310"/>
                <a:gd name="T56" fmla="*/ 66 w 621"/>
                <a:gd name="T57" fmla="*/ 33 h 310"/>
                <a:gd name="T58" fmla="*/ 66 w 621"/>
                <a:gd name="T59" fmla="*/ 33 h 3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1"/>
                <a:gd name="T91" fmla="*/ 0 h 310"/>
                <a:gd name="T92" fmla="*/ 621 w 621"/>
                <a:gd name="T93" fmla="*/ 310 h 31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1" h="310">
                  <a:moveTo>
                    <a:pt x="224" y="204"/>
                  </a:moveTo>
                  <a:lnTo>
                    <a:pt x="233" y="223"/>
                  </a:lnTo>
                  <a:lnTo>
                    <a:pt x="254" y="228"/>
                  </a:lnTo>
                  <a:lnTo>
                    <a:pt x="285" y="310"/>
                  </a:lnTo>
                  <a:lnTo>
                    <a:pt x="340" y="198"/>
                  </a:lnTo>
                  <a:lnTo>
                    <a:pt x="368" y="202"/>
                  </a:lnTo>
                  <a:lnTo>
                    <a:pt x="403" y="185"/>
                  </a:lnTo>
                  <a:lnTo>
                    <a:pt x="463" y="185"/>
                  </a:lnTo>
                  <a:lnTo>
                    <a:pt x="484" y="158"/>
                  </a:lnTo>
                  <a:lnTo>
                    <a:pt x="600" y="162"/>
                  </a:lnTo>
                  <a:lnTo>
                    <a:pt x="621" y="145"/>
                  </a:lnTo>
                  <a:lnTo>
                    <a:pt x="585" y="101"/>
                  </a:lnTo>
                  <a:lnTo>
                    <a:pt x="513" y="103"/>
                  </a:lnTo>
                  <a:lnTo>
                    <a:pt x="458" y="95"/>
                  </a:lnTo>
                  <a:lnTo>
                    <a:pt x="385" y="95"/>
                  </a:lnTo>
                  <a:lnTo>
                    <a:pt x="361" y="131"/>
                  </a:lnTo>
                  <a:lnTo>
                    <a:pt x="325" y="111"/>
                  </a:lnTo>
                  <a:lnTo>
                    <a:pt x="287" y="114"/>
                  </a:lnTo>
                  <a:lnTo>
                    <a:pt x="271" y="76"/>
                  </a:lnTo>
                  <a:lnTo>
                    <a:pt x="192" y="71"/>
                  </a:lnTo>
                  <a:lnTo>
                    <a:pt x="182" y="55"/>
                  </a:lnTo>
                  <a:lnTo>
                    <a:pt x="218" y="17"/>
                  </a:lnTo>
                  <a:lnTo>
                    <a:pt x="247" y="14"/>
                  </a:lnTo>
                  <a:lnTo>
                    <a:pt x="218" y="0"/>
                  </a:lnTo>
                  <a:lnTo>
                    <a:pt x="173" y="12"/>
                  </a:lnTo>
                  <a:lnTo>
                    <a:pt x="96" y="88"/>
                  </a:lnTo>
                  <a:lnTo>
                    <a:pt x="58" y="95"/>
                  </a:lnTo>
                  <a:lnTo>
                    <a:pt x="0" y="133"/>
                  </a:lnTo>
                  <a:lnTo>
                    <a:pt x="224" y="204"/>
                  </a:lnTo>
                  <a:close/>
                </a:path>
              </a:pathLst>
            </a:custGeom>
            <a:grpFill/>
            <a:ln w="12700">
              <a:solidFill>
                <a:schemeClr val="tx1"/>
              </a:solidFill>
              <a:round/>
              <a:headEnd/>
              <a:tailEnd/>
            </a:ln>
          </p:spPr>
          <p:txBody>
            <a:bodyPr/>
            <a:lstStyle/>
            <a:p>
              <a:pPr defTabSz="457200" eaLnBrk="1" hangingPunct="1"/>
              <a:endParaRPr lang="en-US" sz="1000" dirty="0">
                <a:solidFill>
                  <a:srgbClr val="000000"/>
                </a:solidFill>
                <a:cs typeface="Arial" panose="020B0604020202020204" pitchFamily="34" charset="0"/>
              </a:endParaRPr>
            </a:p>
          </p:txBody>
        </p:sp>
        <p:sp>
          <p:nvSpPr>
            <p:cNvPr id="37" name="Freeform 33">
              <a:extLst>
                <a:ext uri="{FF2B5EF4-FFF2-40B4-BE49-F238E27FC236}">
                  <a16:creationId xmlns:a16="http://schemas.microsoft.com/office/drawing/2014/main" id="{82982734-A4C5-3742-8253-ED8C5F530D6E}"/>
                </a:ext>
              </a:extLst>
            </p:cNvPr>
            <p:cNvSpPr>
              <a:spLocks/>
            </p:cNvSpPr>
            <p:nvPr/>
          </p:nvSpPr>
          <p:spPr bwMode="auto">
            <a:xfrm>
              <a:off x="3765" y="1177"/>
              <a:ext cx="353" cy="432"/>
            </a:xfrm>
            <a:custGeom>
              <a:avLst/>
              <a:gdLst>
                <a:gd name="T0" fmla="*/ 14 w 420"/>
                <a:gd name="T1" fmla="*/ 77 h 559"/>
                <a:gd name="T2" fmla="*/ 12 w 420"/>
                <a:gd name="T3" fmla="*/ 62 h 559"/>
                <a:gd name="T4" fmla="*/ 3 w 420"/>
                <a:gd name="T5" fmla="*/ 49 h 559"/>
                <a:gd name="T6" fmla="*/ 6 w 420"/>
                <a:gd name="T7" fmla="*/ 26 h 559"/>
                <a:gd name="T8" fmla="*/ 24 w 420"/>
                <a:gd name="T9" fmla="*/ 14 h 559"/>
                <a:gd name="T10" fmla="*/ 24 w 420"/>
                <a:gd name="T11" fmla="*/ 23 h 559"/>
                <a:gd name="T12" fmla="*/ 29 w 420"/>
                <a:gd name="T13" fmla="*/ 22 h 559"/>
                <a:gd name="T14" fmla="*/ 29 w 420"/>
                <a:gd name="T15" fmla="*/ 14 h 559"/>
                <a:gd name="T16" fmla="*/ 35 w 420"/>
                <a:gd name="T17" fmla="*/ 9 h 559"/>
                <a:gd name="T18" fmla="*/ 38 w 420"/>
                <a:gd name="T19" fmla="*/ 2 h 559"/>
                <a:gd name="T20" fmla="*/ 43 w 420"/>
                <a:gd name="T21" fmla="*/ 0 h 559"/>
                <a:gd name="T22" fmla="*/ 82 w 420"/>
                <a:gd name="T23" fmla="*/ 7 h 559"/>
                <a:gd name="T24" fmla="*/ 86 w 420"/>
                <a:gd name="T25" fmla="*/ 13 h 559"/>
                <a:gd name="T26" fmla="*/ 91 w 420"/>
                <a:gd name="T27" fmla="*/ 19 h 559"/>
                <a:gd name="T28" fmla="*/ 91 w 420"/>
                <a:gd name="T29" fmla="*/ 29 h 559"/>
                <a:gd name="T30" fmla="*/ 78 w 420"/>
                <a:gd name="T31" fmla="*/ 37 h 559"/>
                <a:gd name="T32" fmla="*/ 77 w 420"/>
                <a:gd name="T33" fmla="*/ 44 h 559"/>
                <a:gd name="T34" fmla="*/ 86 w 420"/>
                <a:gd name="T35" fmla="*/ 46 h 559"/>
                <a:gd name="T36" fmla="*/ 95 w 420"/>
                <a:gd name="T37" fmla="*/ 37 h 559"/>
                <a:gd name="T38" fmla="*/ 105 w 420"/>
                <a:gd name="T39" fmla="*/ 34 h 559"/>
                <a:gd name="T40" fmla="*/ 112 w 420"/>
                <a:gd name="T41" fmla="*/ 36 h 559"/>
                <a:gd name="T42" fmla="*/ 125 w 420"/>
                <a:gd name="T43" fmla="*/ 56 h 559"/>
                <a:gd name="T44" fmla="*/ 117 w 420"/>
                <a:gd name="T45" fmla="*/ 65 h 559"/>
                <a:gd name="T46" fmla="*/ 113 w 420"/>
                <a:gd name="T47" fmla="*/ 71 h 559"/>
                <a:gd name="T48" fmla="*/ 108 w 420"/>
                <a:gd name="T49" fmla="*/ 73 h 559"/>
                <a:gd name="T50" fmla="*/ 108 w 420"/>
                <a:gd name="T51" fmla="*/ 79 h 559"/>
                <a:gd name="T52" fmla="*/ 102 w 420"/>
                <a:gd name="T53" fmla="*/ 86 h 559"/>
                <a:gd name="T54" fmla="*/ 61 w 420"/>
                <a:gd name="T55" fmla="*/ 90 h 559"/>
                <a:gd name="T56" fmla="*/ 60 w 420"/>
                <a:gd name="T57" fmla="*/ 88 h 559"/>
                <a:gd name="T58" fmla="*/ 0 w 420"/>
                <a:gd name="T59" fmla="*/ 92 h 559"/>
                <a:gd name="T60" fmla="*/ 14 w 420"/>
                <a:gd name="T61" fmla="*/ 77 h 559"/>
                <a:gd name="T62" fmla="*/ 14 w 420"/>
                <a:gd name="T63" fmla="*/ 77 h 55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20"/>
                <a:gd name="T97" fmla="*/ 0 h 559"/>
                <a:gd name="T98" fmla="*/ 420 w 420"/>
                <a:gd name="T99" fmla="*/ 559 h 55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20" h="559">
                  <a:moveTo>
                    <a:pt x="47" y="464"/>
                  </a:moveTo>
                  <a:lnTo>
                    <a:pt x="40" y="371"/>
                  </a:lnTo>
                  <a:lnTo>
                    <a:pt x="5" y="301"/>
                  </a:lnTo>
                  <a:lnTo>
                    <a:pt x="20" y="160"/>
                  </a:lnTo>
                  <a:lnTo>
                    <a:pt x="81" y="84"/>
                  </a:lnTo>
                  <a:lnTo>
                    <a:pt x="78" y="141"/>
                  </a:lnTo>
                  <a:lnTo>
                    <a:pt x="97" y="128"/>
                  </a:lnTo>
                  <a:lnTo>
                    <a:pt x="97" y="84"/>
                  </a:lnTo>
                  <a:lnTo>
                    <a:pt x="119" y="57"/>
                  </a:lnTo>
                  <a:lnTo>
                    <a:pt x="127" y="6"/>
                  </a:lnTo>
                  <a:lnTo>
                    <a:pt x="148" y="0"/>
                  </a:lnTo>
                  <a:lnTo>
                    <a:pt x="275" y="44"/>
                  </a:lnTo>
                  <a:lnTo>
                    <a:pt x="287" y="80"/>
                  </a:lnTo>
                  <a:lnTo>
                    <a:pt x="304" y="114"/>
                  </a:lnTo>
                  <a:lnTo>
                    <a:pt x="308" y="175"/>
                  </a:lnTo>
                  <a:lnTo>
                    <a:pt x="264" y="226"/>
                  </a:lnTo>
                  <a:lnTo>
                    <a:pt x="262" y="268"/>
                  </a:lnTo>
                  <a:lnTo>
                    <a:pt x="287" y="282"/>
                  </a:lnTo>
                  <a:lnTo>
                    <a:pt x="321" y="226"/>
                  </a:lnTo>
                  <a:lnTo>
                    <a:pt x="355" y="207"/>
                  </a:lnTo>
                  <a:lnTo>
                    <a:pt x="378" y="219"/>
                  </a:lnTo>
                  <a:lnTo>
                    <a:pt x="420" y="342"/>
                  </a:lnTo>
                  <a:lnTo>
                    <a:pt x="391" y="396"/>
                  </a:lnTo>
                  <a:lnTo>
                    <a:pt x="384" y="432"/>
                  </a:lnTo>
                  <a:lnTo>
                    <a:pt x="367" y="445"/>
                  </a:lnTo>
                  <a:lnTo>
                    <a:pt x="365" y="479"/>
                  </a:lnTo>
                  <a:lnTo>
                    <a:pt x="344" y="523"/>
                  </a:lnTo>
                  <a:lnTo>
                    <a:pt x="205" y="544"/>
                  </a:lnTo>
                  <a:lnTo>
                    <a:pt x="201" y="536"/>
                  </a:lnTo>
                  <a:lnTo>
                    <a:pt x="0" y="559"/>
                  </a:lnTo>
                  <a:lnTo>
                    <a:pt x="47" y="464"/>
                  </a:lnTo>
                  <a:close/>
                </a:path>
              </a:pathLst>
            </a:custGeom>
            <a:grp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grpSp>
      <p:sp>
        <p:nvSpPr>
          <p:cNvPr id="38" name="Freeform 34">
            <a:extLst>
              <a:ext uri="{FF2B5EF4-FFF2-40B4-BE49-F238E27FC236}">
                <a16:creationId xmlns:a16="http://schemas.microsoft.com/office/drawing/2014/main" id="{FFB4C8D5-E1C2-68B2-82A3-DBF0C8E31019}"/>
              </a:ext>
            </a:extLst>
          </p:cNvPr>
          <p:cNvSpPr>
            <a:spLocks/>
          </p:cNvSpPr>
          <p:nvPr/>
        </p:nvSpPr>
        <p:spPr bwMode="auto">
          <a:xfrm>
            <a:off x="5994219" y="1889621"/>
            <a:ext cx="638465" cy="727075"/>
          </a:xfrm>
          <a:custGeom>
            <a:avLst/>
            <a:gdLst>
              <a:gd name="T0" fmla="*/ 2147483647 w 580"/>
              <a:gd name="T1" fmla="*/ 2147483647 h 591"/>
              <a:gd name="T2" fmla="*/ 2147483647 w 580"/>
              <a:gd name="T3" fmla="*/ 2147483647 h 591"/>
              <a:gd name="T4" fmla="*/ 2147483647 w 580"/>
              <a:gd name="T5" fmla="*/ 2147483647 h 591"/>
              <a:gd name="T6" fmla="*/ 2147483647 w 580"/>
              <a:gd name="T7" fmla="*/ 2147483647 h 591"/>
              <a:gd name="T8" fmla="*/ 2147483647 w 580"/>
              <a:gd name="T9" fmla="*/ 2147483647 h 591"/>
              <a:gd name="T10" fmla="*/ 2147483647 w 580"/>
              <a:gd name="T11" fmla="*/ 2147483647 h 591"/>
              <a:gd name="T12" fmla="*/ 2147483647 w 580"/>
              <a:gd name="T13" fmla="*/ 2147483647 h 591"/>
              <a:gd name="T14" fmla="*/ 2147483647 w 580"/>
              <a:gd name="T15" fmla="*/ 2147483647 h 591"/>
              <a:gd name="T16" fmla="*/ 2147483647 w 580"/>
              <a:gd name="T17" fmla="*/ 2147483647 h 591"/>
              <a:gd name="T18" fmla="*/ 2147483647 w 580"/>
              <a:gd name="T19" fmla="*/ 2147483647 h 591"/>
              <a:gd name="T20" fmla="*/ 2147483647 w 580"/>
              <a:gd name="T21" fmla="*/ 2147483647 h 591"/>
              <a:gd name="T22" fmla="*/ 2147483647 w 580"/>
              <a:gd name="T23" fmla="*/ 2147483647 h 591"/>
              <a:gd name="T24" fmla="*/ 2147483647 w 580"/>
              <a:gd name="T25" fmla="*/ 2147483647 h 591"/>
              <a:gd name="T26" fmla="*/ 2147483647 w 580"/>
              <a:gd name="T27" fmla="*/ 2147483647 h 591"/>
              <a:gd name="T28" fmla="*/ 2147483647 w 580"/>
              <a:gd name="T29" fmla="*/ 2147483647 h 591"/>
              <a:gd name="T30" fmla="*/ 2147483647 w 580"/>
              <a:gd name="T31" fmla="*/ 2147483647 h 591"/>
              <a:gd name="T32" fmla="*/ 2147483647 w 580"/>
              <a:gd name="T33" fmla="*/ 2147483647 h 591"/>
              <a:gd name="T34" fmla="*/ 2147483647 w 580"/>
              <a:gd name="T35" fmla="*/ 2147483647 h 591"/>
              <a:gd name="T36" fmla="*/ 2147483647 w 580"/>
              <a:gd name="T37" fmla="*/ 2147483647 h 591"/>
              <a:gd name="T38" fmla="*/ 2147483647 w 580"/>
              <a:gd name="T39" fmla="*/ 2147483647 h 591"/>
              <a:gd name="T40" fmla="*/ 2147483647 w 580"/>
              <a:gd name="T41" fmla="*/ 2147483647 h 591"/>
              <a:gd name="T42" fmla="*/ 2147483647 w 580"/>
              <a:gd name="T43" fmla="*/ 2147483647 h 591"/>
              <a:gd name="T44" fmla="*/ 2147483647 w 580"/>
              <a:gd name="T45" fmla="*/ 2147483647 h 591"/>
              <a:gd name="T46" fmla="*/ 2147483647 w 580"/>
              <a:gd name="T47" fmla="*/ 2147483647 h 591"/>
              <a:gd name="T48" fmla="*/ 2147483647 w 580"/>
              <a:gd name="T49" fmla="*/ 2147483647 h 591"/>
              <a:gd name="T50" fmla="*/ 2147483647 w 580"/>
              <a:gd name="T51" fmla="*/ 2147483647 h 591"/>
              <a:gd name="T52" fmla="*/ 2147483647 w 580"/>
              <a:gd name="T53" fmla="*/ 2147483647 h 591"/>
              <a:gd name="T54" fmla="*/ 2147483647 w 580"/>
              <a:gd name="T55" fmla="*/ 2147483647 h 591"/>
              <a:gd name="T56" fmla="*/ 2147483647 w 580"/>
              <a:gd name="T57" fmla="*/ 2147483647 h 591"/>
              <a:gd name="T58" fmla="*/ 2147483647 w 580"/>
              <a:gd name="T59" fmla="*/ 0 h 591"/>
              <a:gd name="T60" fmla="*/ 2147483647 w 580"/>
              <a:gd name="T61" fmla="*/ 2147483647 h 591"/>
              <a:gd name="T62" fmla="*/ 2147483647 w 580"/>
              <a:gd name="T63" fmla="*/ 2147483647 h 591"/>
              <a:gd name="T64" fmla="*/ 2147483647 w 580"/>
              <a:gd name="T65" fmla="*/ 2147483647 h 591"/>
              <a:gd name="T66" fmla="*/ 2147483647 w 580"/>
              <a:gd name="T67" fmla="*/ 2147483647 h 591"/>
              <a:gd name="T68" fmla="*/ 2147483647 w 580"/>
              <a:gd name="T69" fmla="*/ 2147483647 h 591"/>
              <a:gd name="T70" fmla="*/ 0 w 580"/>
              <a:gd name="T71" fmla="*/ 2147483647 h 591"/>
              <a:gd name="T72" fmla="*/ 2147483647 w 580"/>
              <a:gd name="T73" fmla="*/ 2147483647 h 591"/>
              <a:gd name="T74" fmla="*/ 2147483647 w 580"/>
              <a:gd name="T75" fmla="*/ 2147483647 h 59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80"/>
              <a:gd name="T115" fmla="*/ 0 h 591"/>
              <a:gd name="T116" fmla="*/ 580 w 580"/>
              <a:gd name="T117" fmla="*/ 591 h 591"/>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80" h="591">
                <a:moveTo>
                  <a:pt x="15" y="224"/>
                </a:moveTo>
                <a:lnTo>
                  <a:pt x="13" y="296"/>
                </a:lnTo>
                <a:lnTo>
                  <a:pt x="83" y="340"/>
                </a:lnTo>
                <a:lnTo>
                  <a:pt x="112" y="370"/>
                </a:lnTo>
                <a:lnTo>
                  <a:pt x="167" y="412"/>
                </a:lnTo>
                <a:lnTo>
                  <a:pt x="176" y="460"/>
                </a:lnTo>
                <a:lnTo>
                  <a:pt x="186" y="528"/>
                </a:lnTo>
                <a:lnTo>
                  <a:pt x="241" y="591"/>
                </a:lnTo>
                <a:lnTo>
                  <a:pt x="528" y="574"/>
                </a:lnTo>
                <a:lnTo>
                  <a:pt x="511" y="483"/>
                </a:lnTo>
                <a:lnTo>
                  <a:pt x="538" y="344"/>
                </a:lnTo>
                <a:lnTo>
                  <a:pt x="536" y="306"/>
                </a:lnTo>
                <a:lnTo>
                  <a:pt x="580" y="198"/>
                </a:lnTo>
                <a:lnTo>
                  <a:pt x="568" y="194"/>
                </a:lnTo>
                <a:lnTo>
                  <a:pt x="542" y="256"/>
                </a:lnTo>
                <a:lnTo>
                  <a:pt x="519" y="260"/>
                </a:lnTo>
                <a:lnTo>
                  <a:pt x="507" y="287"/>
                </a:lnTo>
                <a:lnTo>
                  <a:pt x="484" y="304"/>
                </a:lnTo>
                <a:lnTo>
                  <a:pt x="502" y="247"/>
                </a:lnTo>
                <a:lnTo>
                  <a:pt x="519" y="224"/>
                </a:lnTo>
                <a:lnTo>
                  <a:pt x="488" y="142"/>
                </a:lnTo>
                <a:lnTo>
                  <a:pt x="467" y="137"/>
                </a:lnTo>
                <a:lnTo>
                  <a:pt x="458" y="118"/>
                </a:lnTo>
                <a:lnTo>
                  <a:pt x="234" y="47"/>
                </a:lnTo>
                <a:lnTo>
                  <a:pt x="207" y="34"/>
                </a:lnTo>
                <a:lnTo>
                  <a:pt x="190" y="47"/>
                </a:lnTo>
                <a:lnTo>
                  <a:pt x="184" y="44"/>
                </a:lnTo>
                <a:lnTo>
                  <a:pt x="194" y="19"/>
                </a:lnTo>
                <a:lnTo>
                  <a:pt x="199" y="4"/>
                </a:lnTo>
                <a:lnTo>
                  <a:pt x="192" y="0"/>
                </a:lnTo>
                <a:lnTo>
                  <a:pt x="100" y="38"/>
                </a:lnTo>
                <a:lnTo>
                  <a:pt x="89" y="38"/>
                </a:lnTo>
                <a:lnTo>
                  <a:pt x="72" y="30"/>
                </a:lnTo>
                <a:lnTo>
                  <a:pt x="55" y="42"/>
                </a:lnTo>
                <a:lnTo>
                  <a:pt x="59" y="110"/>
                </a:lnTo>
                <a:lnTo>
                  <a:pt x="0" y="179"/>
                </a:lnTo>
                <a:lnTo>
                  <a:pt x="15" y="224"/>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39" name="Freeform 35">
            <a:extLst>
              <a:ext uri="{FF2B5EF4-FFF2-40B4-BE49-F238E27FC236}">
                <a16:creationId xmlns:a16="http://schemas.microsoft.com/office/drawing/2014/main" id="{2EBB6646-13D9-07E9-6BBB-0BDA62B72758}"/>
              </a:ext>
            </a:extLst>
          </p:cNvPr>
          <p:cNvSpPr>
            <a:spLocks/>
          </p:cNvSpPr>
          <p:nvPr/>
        </p:nvSpPr>
        <p:spPr bwMode="auto">
          <a:xfrm>
            <a:off x="6183457" y="2594471"/>
            <a:ext cx="470998" cy="928688"/>
          </a:xfrm>
          <a:custGeom>
            <a:avLst/>
            <a:gdLst>
              <a:gd name="T0" fmla="*/ 2147483647 w 428"/>
              <a:gd name="T1" fmla="*/ 2147483647 h 753"/>
              <a:gd name="T2" fmla="*/ 2147483647 w 428"/>
              <a:gd name="T3" fmla="*/ 2147483647 h 753"/>
              <a:gd name="T4" fmla="*/ 2147483647 w 428"/>
              <a:gd name="T5" fmla="*/ 2147483647 h 753"/>
              <a:gd name="T6" fmla="*/ 2147483647 w 428"/>
              <a:gd name="T7" fmla="*/ 2147483647 h 753"/>
              <a:gd name="T8" fmla="*/ 2147483647 w 428"/>
              <a:gd name="T9" fmla="*/ 2147483647 h 753"/>
              <a:gd name="T10" fmla="*/ 2147483647 w 428"/>
              <a:gd name="T11" fmla="*/ 2147483647 h 753"/>
              <a:gd name="T12" fmla="*/ 2147483647 w 428"/>
              <a:gd name="T13" fmla="*/ 0 h 753"/>
              <a:gd name="T14" fmla="*/ 2147483647 w 428"/>
              <a:gd name="T15" fmla="*/ 2147483647 h 753"/>
              <a:gd name="T16" fmla="*/ 2147483647 w 428"/>
              <a:gd name="T17" fmla="*/ 2147483647 h 753"/>
              <a:gd name="T18" fmla="*/ 2147483647 w 428"/>
              <a:gd name="T19" fmla="*/ 2147483647 h 753"/>
              <a:gd name="T20" fmla="*/ 2147483647 w 428"/>
              <a:gd name="T21" fmla="*/ 2147483647 h 753"/>
              <a:gd name="T22" fmla="*/ 2147483647 w 428"/>
              <a:gd name="T23" fmla="*/ 2147483647 h 753"/>
              <a:gd name="T24" fmla="*/ 2147483647 w 428"/>
              <a:gd name="T25" fmla="*/ 2147483647 h 753"/>
              <a:gd name="T26" fmla="*/ 2147483647 w 428"/>
              <a:gd name="T27" fmla="*/ 2147483647 h 753"/>
              <a:gd name="T28" fmla="*/ 2147483647 w 428"/>
              <a:gd name="T29" fmla="*/ 2147483647 h 753"/>
              <a:gd name="T30" fmla="*/ 2147483647 w 428"/>
              <a:gd name="T31" fmla="*/ 2147483647 h 753"/>
              <a:gd name="T32" fmla="*/ 2147483647 w 428"/>
              <a:gd name="T33" fmla="*/ 2147483647 h 753"/>
              <a:gd name="T34" fmla="*/ 2147483647 w 428"/>
              <a:gd name="T35" fmla="*/ 2147483647 h 753"/>
              <a:gd name="T36" fmla="*/ 2147483647 w 428"/>
              <a:gd name="T37" fmla="*/ 2147483647 h 753"/>
              <a:gd name="T38" fmla="*/ 2147483647 w 428"/>
              <a:gd name="T39" fmla="*/ 2147483647 h 753"/>
              <a:gd name="T40" fmla="*/ 2147483647 w 428"/>
              <a:gd name="T41" fmla="*/ 2147483647 h 753"/>
              <a:gd name="T42" fmla="*/ 2147483647 w 428"/>
              <a:gd name="T43" fmla="*/ 2147483647 h 753"/>
              <a:gd name="T44" fmla="*/ 2147483647 w 428"/>
              <a:gd name="T45" fmla="*/ 2147483647 h 753"/>
              <a:gd name="T46" fmla="*/ 2147483647 w 428"/>
              <a:gd name="T47" fmla="*/ 2147483647 h 753"/>
              <a:gd name="T48" fmla="*/ 2147483647 w 428"/>
              <a:gd name="T49" fmla="*/ 2147483647 h 753"/>
              <a:gd name="T50" fmla="*/ 2147483647 w 428"/>
              <a:gd name="T51" fmla="*/ 2147483647 h 753"/>
              <a:gd name="T52" fmla="*/ 2147483647 w 428"/>
              <a:gd name="T53" fmla="*/ 2147483647 h 753"/>
              <a:gd name="T54" fmla="*/ 2147483647 w 428"/>
              <a:gd name="T55" fmla="*/ 2147483647 h 753"/>
              <a:gd name="T56" fmla="*/ 2147483647 w 428"/>
              <a:gd name="T57" fmla="*/ 2147483647 h 753"/>
              <a:gd name="T58" fmla="*/ 2147483647 w 428"/>
              <a:gd name="T59" fmla="*/ 2147483647 h 753"/>
              <a:gd name="T60" fmla="*/ 2147483647 w 428"/>
              <a:gd name="T61" fmla="*/ 2147483647 h 753"/>
              <a:gd name="T62" fmla="*/ 2147483647 w 428"/>
              <a:gd name="T63" fmla="*/ 2147483647 h 753"/>
              <a:gd name="T64" fmla="*/ 0 w 428"/>
              <a:gd name="T65" fmla="*/ 2147483647 h 753"/>
              <a:gd name="T66" fmla="*/ 2147483647 w 428"/>
              <a:gd name="T67" fmla="*/ 2147483647 h 753"/>
              <a:gd name="T68" fmla="*/ 2147483647 w 428"/>
              <a:gd name="T69" fmla="*/ 2147483647 h 75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28"/>
              <a:gd name="T106" fmla="*/ 0 h 753"/>
              <a:gd name="T107" fmla="*/ 428 w 428"/>
              <a:gd name="T108" fmla="*/ 753 h 75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28" h="753">
                <a:moveTo>
                  <a:pt x="7" y="308"/>
                </a:moveTo>
                <a:lnTo>
                  <a:pt x="51" y="213"/>
                </a:lnTo>
                <a:lnTo>
                  <a:pt x="38" y="177"/>
                </a:lnTo>
                <a:lnTo>
                  <a:pt x="110" y="120"/>
                </a:lnTo>
                <a:lnTo>
                  <a:pt x="125" y="78"/>
                </a:lnTo>
                <a:lnTo>
                  <a:pt x="72" y="17"/>
                </a:lnTo>
                <a:lnTo>
                  <a:pt x="359" y="0"/>
                </a:lnTo>
                <a:lnTo>
                  <a:pt x="365" y="44"/>
                </a:lnTo>
                <a:lnTo>
                  <a:pt x="395" y="99"/>
                </a:lnTo>
                <a:lnTo>
                  <a:pt x="420" y="386"/>
                </a:lnTo>
                <a:lnTo>
                  <a:pt x="414" y="447"/>
                </a:lnTo>
                <a:lnTo>
                  <a:pt x="428" y="481"/>
                </a:lnTo>
                <a:lnTo>
                  <a:pt x="412" y="545"/>
                </a:lnTo>
                <a:lnTo>
                  <a:pt x="390" y="574"/>
                </a:lnTo>
                <a:lnTo>
                  <a:pt x="378" y="619"/>
                </a:lnTo>
                <a:lnTo>
                  <a:pt x="392" y="637"/>
                </a:lnTo>
                <a:lnTo>
                  <a:pt x="380" y="661"/>
                </a:lnTo>
                <a:lnTo>
                  <a:pt x="386" y="673"/>
                </a:lnTo>
                <a:lnTo>
                  <a:pt x="352" y="686"/>
                </a:lnTo>
                <a:lnTo>
                  <a:pt x="344" y="734"/>
                </a:lnTo>
                <a:lnTo>
                  <a:pt x="295" y="718"/>
                </a:lnTo>
                <a:lnTo>
                  <a:pt x="270" y="753"/>
                </a:lnTo>
                <a:lnTo>
                  <a:pt x="255" y="749"/>
                </a:lnTo>
                <a:lnTo>
                  <a:pt x="238" y="718"/>
                </a:lnTo>
                <a:lnTo>
                  <a:pt x="211" y="644"/>
                </a:lnTo>
                <a:lnTo>
                  <a:pt x="146" y="606"/>
                </a:lnTo>
                <a:lnTo>
                  <a:pt x="133" y="568"/>
                </a:lnTo>
                <a:lnTo>
                  <a:pt x="154" y="509"/>
                </a:lnTo>
                <a:lnTo>
                  <a:pt x="137" y="498"/>
                </a:lnTo>
                <a:lnTo>
                  <a:pt x="95" y="498"/>
                </a:lnTo>
                <a:lnTo>
                  <a:pt x="85" y="462"/>
                </a:lnTo>
                <a:lnTo>
                  <a:pt x="15" y="389"/>
                </a:lnTo>
                <a:lnTo>
                  <a:pt x="0" y="331"/>
                </a:lnTo>
                <a:lnTo>
                  <a:pt x="7" y="308"/>
                </a:lnTo>
                <a:close/>
              </a:path>
            </a:pathLst>
          </a:custGeom>
          <a:solidFill>
            <a:schemeClr val="bg2"/>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40" name="Freeform 37">
            <a:extLst>
              <a:ext uri="{FF2B5EF4-FFF2-40B4-BE49-F238E27FC236}">
                <a16:creationId xmlns:a16="http://schemas.microsoft.com/office/drawing/2014/main" id="{3F65440C-E652-B4D7-A6B9-1C5C6F59108E}"/>
              </a:ext>
            </a:extLst>
          </p:cNvPr>
          <p:cNvSpPr>
            <a:spLocks/>
          </p:cNvSpPr>
          <p:nvPr/>
        </p:nvSpPr>
        <p:spPr bwMode="auto">
          <a:xfrm>
            <a:off x="6460823" y="3115171"/>
            <a:ext cx="871347" cy="487363"/>
          </a:xfrm>
          <a:custGeom>
            <a:avLst/>
            <a:gdLst>
              <a:gd name="T0" fmla="*/ 2147483647 w 793"/>
              <a:gd name="T1" fmla="*/ 2147483647 h 395"/>
              <a:gd name="T2" fmla="*/ 2147483647 w 793"/>
              <a:gd name="T3" fmla="*/ 2147483647 h 395"/>
              <a:gd name="T4" fmla="*/ 2147483647 w 793"/>
              <a:gd name="T5" fmla="*/ 2147483647 h 395"/>
              <a:gd name="T6" fmla="*/ 2147483647 w 793"/>
              <a:gd name="T7" fmla="*/ 2147483647 h 395"/>
              <a:gd name="T8" fmla="*/ 2147483647 w 793"/>
              <a:gd name="T9" fmla="*/ 2147483647 h 395"/>
              <a:gd name="T10" fmla="*/ 2147483647 w 793"/>
              <a:gd name="T11" fmla="*/ 2147483647 h 395"/>
              <a:gd name="T12" fmla="*/ 2147483647 w 793"/>
              <a:gd name="T13" fmla="*/ 2147483647 h 395"/>
              <a:gd name="T14" fmla="*/ 2147483647 w 793"/>
              <a:gd name="T15" fmla="*/ 2147483647 h 395"/>
              <a:gd name="T16" fmla="*/ 2147483647 w 793"/>
              <a:gd name="T17" fmla="*/ 2147483647 h 395"/>
              <a:gd name="T18" fmla="*/ 2147483647 w 793"/>
              <a:gd name="T19" fmla="*/ 2147483647 h 395"/>
              <a:gd name="T20" fmla="*/ 2147483647 w 793"/>
              <a:gd name="T21" fmla="*/ 2147483647 h 395"/>
              <a:gd name="T22" fmla="*/ 2147483647 w 793"/>
              <a:gd name="T23" fmla="*/ 2147483647 h 395"/>
              <a:gd name="T24" fmla="*/ 2147483647 w 793"/>
              <a:gd name="T25" fmla="*/ 2147483647 h 395"/>
              <a:gd name="T26" fmla="*/ 2147483647 w 793"/>
              <a:gd name="T27" fmla="*/ 2147483647 h 395"/>
              <a:gd name="T28" fmla="*/ 2147483647 w 793"/>
              <a:gd name="T29" fmla="*/ 2147483647 h 395"/>
              <a:gd name="T30" fmla="*/ 2147483647 w 793"/>
              <a:gd name="T31" fmla="*/ 2147483647 h 395"/>
              <a:gd name="T32" fmla="*/ 2147483647 w 793"/>
              <a:gd name="T33" fmla="*/ 2147483647 h 395"/>
              <a:gd name="T34" fmla="*/ 2147483647 w 793"/>
              <a:gd name="T35" fmla="*/ 2147483647 h 395"/>
              <a:gd name="T36" fmla="*/ 2147483647 w 793"/>
              <a:gd name="T37" fmla="*/ 2147483647 h 395"/>
              <a:gd name="T38" fmla="*/ 2147483647 w 793"/>
              <a:gd name="T39" fmla="*/ 0 h 395"/>
              <a:gd name="T40" fmla="*/ 2147483647 w 793"/>
              <a:gd name="T41" fmla="*/ 0 h 395"/>
              <a:gd name="T42" fmla="*/ 2147483647 w 793"/>
              <a:gd name="T43" fmla="*/ 2147483647 h 395"/>
              <a:gd name="T44" fmla="*/ 2147483647 w 793"/>
              <a:gd name="T45" fmla="*/ 2147483647 h 395"/>
              <a:gd name="T46" fmla="*/ 2147483647 w 793"/>
              <a:gd name="T47" fmla="*/ 2147483647 h 395"/>
              <a:gd name="T48" fmla="*/ 2147483647 w 793"/>
              <a:gd name="T49" fmla="*/ 2147483647 h 395"/>
              <a:gd name="T50" fmla="*/ 2147483647 w 793"/>
              <a:gd name="T51" fmla="*/ 2147483647 h 395"/>
              <a:gd name="T52" fmla="*/ 2147483647 w 793"/>
              <a:gd name="T53" fmla="*/ 2147483647 h 395"/>
              <a:gd name="T54" fmla="*/ 2147483647 w 793"/>
              <a:gd name="T55" fmla="*/ 2147483647 h 395"/>
              <a:gd name="T56" fmla="*/ 2147483647 w 793"/>
              <a:gd name="T57" fmla="*/ 2147483647 h 395"/>
              <a:gd name="T58" fmla="*/ 2147483647 w 793"/>
              <a:gd name="T59" fmla="*/ 2147483647 h 395"/>
              <a:gd name="T60" fmla="*/ 2147483647 w 793"/>
              <a:gd name="T61" fmla="*/ 2147483647 h 395"/>
              <a:gd name="T62" fmla="*/ 2147483647 w 793"/>
              <a:gd name="T63" fmla="*/ 2147483647 h 395"/>
              <a:gd name="T64" fmla="*/ 2147483647 w 793"/>
              <a:gd name="T65" fmla="*/ 2147483647 h 395"/>
              <a:gd name="T66" fmla="*/ 2147483647 w 793"/>
              <a:gd name="T67" fmla="*/ 2147483647 h 395"/>
              <a:gd name="T68" fmla="*/ 2147483647 w 793"/>
              <a:gd name="T69" fmla="*/ 2147483647 h 395"/>
              <a:gd name="T70" fmla="*/ 0 w 793"/>
              <a:gd name="T71" fmla="*/ 2147483647 h 395"/>
              <a:gd name="T72" fmla="*/ 2147483647 w 793"/>
              <a:gd name="T73" fmla="*/ 2147483647 h 395"/>
              <a:gd name="T74" fmla="*/ 2147483647 w 793"/>
              <a:gd name="T75" fmla="*/ 2147483647 h 39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793"/>
              <a:gd name="T115" fmla="*/ 0 h 395"/>
              <a:gd name="T116" fmla="*/ 793 w 793"/>
              <a:gd name="T117" fmla="*/ 395 h 39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793" h="395">
                <a:moveTo>
                  <a:pt x="6" y="374"/>
                </a:moveTo>
                <a:lnTo>
                  <a:pt x="25" y="372"/>
                </a:lnTo>
                <a:lnTo>
                  <a:pt x="30" y="330"/>
                </a:lnTo>
                <a:lnTo>
                  <a:pt x="19" y="329"/>
                </a:lnTo>
                <a:lnTo>
                  <a:pt x="44" y="294"/>
                </a:lnTo>
                <a:lnTo>
                  <a:pt x="93" y="310"/>
                </a:lnTo>
                <a:lnTo>
                  <a:pt x="101" y="262"/>
                </a:lnTo>
                <a:lnTo>
                  <a:pt x="135" y="249"/>
                </a:lnTo>
                <a:lnTo>
                  <a:pt x="129" y="237"/>
                </a:lnTo>
                <a:lnTo>
                  <a:pt x="148" y="194"/>
                </a:lnTo>
                <a:lnTo>
                  <a:pt x="213" y="190"/>
                </a:lnTo>
                <a:lnTo>
                  <a:pt x="266" y="173"/>
                </a:lnTo>
                <a:lnTo>
                  <a:pt x="300" y="150"/>
                </a:lnTo>
                <a:lnTo>
                  <a:pt x="317" y="140"/>
                </a:lnTo>
                <a:lnTo>
                  <a:pt x="361" y="138"/>
                </a:lnTo>
                <a:lnTo>
                  <a:pt x="412" y="57"/>
                </a:lnTo>
                <a:lnTo>
                  <a:pt x="428" y="62"/>
                </a:lnTo>
                <a:lnTo>
                  <a:pt x="466" y="34"/>
                </a:lnTo>
                <a:lnTo>
                  <a:pt x="456" y="13"/>
                </a:lnTo>
                <a:lnTo>
                  <a:pt x="460" y="0"/>
                </a:lnTo>
                <a:lnTo>
                  <a:pt x="494" y="0"/>
                </a:lnTo>
                <a:lnTo>
                  <a:pt x="517" y="7"/>
                </a:lnTo>
                <a:lnTo>
                  <a:pt x="585" y="47"/>
                </a:lnTo>
                <a:lnTo>
                  <a:pt x="635" y="45"/>
                </a:lnTo>
                <a:lnTo>
                  <a:pt x="658" y="30"/>
                </a:lnTo>
                <a:lnTo>
                  <a:pt x="711" y="64"/>
                </a:lnTo>
                <a:lnTo>
                  <a:pt x="730" y="129"/>
                </a:lnTo>
                <a:lnTo>
                  <a:pt x="793" y="175"/>
                </a:lnTo>
                <a:lnTo>
                  <a:pt x="762" y="209"/>
                </a:lnTo>
                <a:lnTo>
                  <a:pt x="707" y="262"/>
                </a:lnTo>
                <a:lnTo>
                  <a:pt x="707" y="273"/>
                </a:lnTo>
                <a:lnTo>
                  <a:pt x="629" y="323"/>
                </a:lnTo>
                <a:lnTo>
                  <a:pt x="192" y="363"/>
                </a:lnTo>
                <a:lnTo>
                  <a:pt x="144" y="361"/>
                </a:lnTo>
                <a:lnTo>
                  <a:pt x="146" y="384"/>
                </a:lnTo>
                <a:lnTo>
                  <a:pt x="0" y="395"/>
                </a:lnTo>
                <a:lnTo>
                  <a:pt x="6" y="374"/>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41" name="Freeform 36">
            <a:extLst>
              <a:ext uri="{FF2B5EF4-FFF2-40B4-BE49-F238E27FC236}">
                <a16:creationId xmlns:a16="http://schemas.microsoft.com/office/drawing/2014/main" id="{564156A2-6B24-3E9F-CCE3-B3C3E137CD93}"/>
              </a:ext>
            </a:extLst>
          </p:cNvPr>
          <p:cNvSpPr>
            <a:spLocks/>
          </p:cNvSpPr>
          <p:nvPr/>
        </p:nvSpPr>
        <p:spPr bwMode="auto">
          <a:xfrm>
            <a:off x="6602122" y="2680196"/>
            <a:ext cx="371565" cy="693738"/>
          </a:xfrm>
          <a:custGeom>
            <a:avLst/>
            <a:gdLst>
              <a:gd name="T0" fmla="*/ 2147483647 w 339"/>
              <a:gd name="T1" fmla="*/ 2147483647 h 565"/>
              <a:gd name="T2" fmla="*/ 2147483647 w 339"/>
              <a:gd name="T3" fmla="*/ 2147483647 h 565"/>
              <a:gd name="T4" fmla="*/ 2147483647 w 339"/>
              <a:gd name="T5" fmla="*/ 2147483647 h 565"/>
              <a:gd name="T6" fmla="*/ 2147483647 w 339"/>
              <a:gd name="T7" fmla="*/ 2147483647 h 565"/>
              <a:gd name="T8" fmla="*/ 2147483647 w 339"/>
              <a:gd name="T9" fmla="*/ 2147483647 h 565"/>
              <a:gd name="T10" fmla="*/ 2147483647 w 339"/>
              <a:gd name="T11" fmla="*/ 2147483647 h 565"/>
              <a:gd name="T12" fmla="*/ 2147483647 w 339"/>
              <a:gd name="T13" fmla="*/ 2147483647 h 565"/>
              <a:gd name="T14" fmla="*/ 2147483647 w 339"/>
              <a:gd name="T15" fmla="*/ 2147483647 h 565"/>
              <a:gd name="T16" fmla="*/ 2147483647 w 339"/>
              <a:gd name="T17" fmla="*/ 2147483647 h 565"/>
              <a:gd name="T18" fmla="*/ 2147483647 w 339"/>
              <a:gd name="T19" fmla="*/ 2147483647 h 565"/>
              <a:gd name="T20" fmla="*/ 2147483647 w 339"/>
              <a:gd name="T21" fmla="*/ 2147483647 h 565"/>
              <a:gd name="T22" fmla="*/ 2147483647 w 339"/>
              <a:gd name="T23" fmla="*/ 2147483647 h 565"/>
              <a:gd name="T24" fmla="*/ 2147483647 w 339"/>
              <a:gd name="T25" fmla="*/ 0 h 565"/>
              <a:gd name="T26" fmla="*/ 2147483647 w 339"/>
              <a:gd name="T27" fmla="*/ 2147483647 h 565"/>
              <a:gd name="T28" fmla="*/ 2147483647 w 339"/>
              <a:gd name="T29" fmla="*/ 2147483647 h 565"/>
              <a:gd name="T30" fmla="*/ 2147483647 w 339"/>
              <a:gd name="T31" fmla="*/ 2147483647 h 565"/>
              <a:gd name="T32" fmla="*/ 2147483647 w 339"/>
              <a:gd name="T33" fmla="*/ 2147483647 h 565"/>
              <a:gd name="T34" fmla="*/ 2147483647 w 339"/>
              <a:gd name="T35" fmla="*/ 2147483647 h 565"/>
              <a:gd name="T36" fmla="*/ 2147483647 w 339"/>
              <a:gd name="T37" fmla="*/ 2147483647 h 565"/>
              <a:gd name="T38" fmla="*/ 2147483647 w 339"/>
              <a:gd name="T39" fmla="*/ 2147483647 h 565"/>
              <a:gd name="T40" fmla="*/ 2147483647 w 339"/>
              <a:gd name="T41" fmla="*/ 2147483647 h 565"/>
              <a:gd name="T42" fmla="*/ 0 w 339"/>
              <a:gd name="T43" fmla="*/ 2147483647 h 565"/>
              <a:gd name="T44" fmla="*/ 2147483647 w 339"/>
              <a:gd name="T45" fmla="*/ 2147483647 h 565"/>
              <a:gd name="T46" fmla="*/ 2147483647 w 339"/>
              <a:gd name="T47" fmla="*/ 2147483647 h 56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339"/>
              <a:gd name="T73" fmla="*/ 0 h 565"/>
              <a:gd name="T74" fmla="*/ 339 w 339"/>
              <a:gd name="T75" fmla="*/ 565 h 565"/>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339" h="565">
                <a:moveTo>
                  <a:pt x="12" y="565"/>
                </a:moveTo>
                <a:lnTo>
                  <a:pt x="21" y="550"/>
                </a:lnTo>
                <a:lnTo>
                  <a:pt x="86" y="546"/>
                </a:lnTo>
                <a:lnTo>
                  <a:pt x="139" y="529"/>
                </a:lnTo>
                <a:lnTo>
                  <a:pt x="190" y="496"/>
                </a:lnTo>
                <a:lnTo>
                  <a:pt x="234" y="494"/>
                </a:lnTo>
                <a:lnTo>
                  <a:pt x="285" y="413"/>
                </a:lnTo>
                <a:lnTo>
                  <a:pt x="301" y="418"/>
                </a:lnTo>
                <a:lnTo>
                  <a:pt x="339" y="390"/>
                </a:lnTo>
                <a:lnTo>
                  <a:pt x="329" y="369"/>
                </a:lnTo>
                <a:lnTo>
                  <a:pt x="333" y="356"/>
                </a:lnTo>
                <a:lnTo>
                  <a:pt x="295" y="8"/>
                </a:lnTo>
                <a:lnTo>
                  <a:pt x="291" y="0"/>
                </a:lnTo>
                <a:lnTo>
                  <a:pt x="90" y="23"/>
                </a:lnTo>
                <a:lnTo>
                  <a:pt x="52" y="42"/>
                </a:lnTo>
                <a:lnTo>
                  <a:pt x="17" y="31"/>
                </a:lnTo>
                <a:lnTo>
                  <a:pt x="42" y="318"/>
                </a:lnTo>
                <a:lnTo>
                  <a:pt x="36" y="379"/>
                </a:lnTo>
                <a:lnTo>
                  <a:pt x="50" y="413"/>
                </a:lnTo>
                <a:lnTo>
                  <a:pt x="34" y="477"/>
                </a:lnTo>
                <a:lnTo>
                  <a:pt x="12" y="506"/>
                </a:lnTo>
                <a:lnTo>
                  <a:pt x="0" y="551"/>
                </a:lnTo>
                <a:lnTo>
                  <a:pt x="12" y="565"/>
                </a:lnTo>
                <a:close/>
              </a:path>
            </a:pathLst>
          </a:custGeom>
          <a:solidFill>
            <a:schemeClr val="accent3">
              <a:lumMod val="40000"/>
              <a:lumOff val="60000"/>
            </a:schemeClr>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42" name="Freeform 38">
            <a:extLst>
              <a:ext uri="{FF2B5EF4-FFF2-40B4-BE49-F238E27FC236}">
                <a16:creationId xmlns:a16="http://schemas.microsoft.com/office/drawing/2014/main" id="{C60791DA-6958-C30B-E955-915156DC8DEF}"/>
              </a:ext>
            </a:extLst>
          </p:cNvPr>
          <p:cNvSpPr>
            <a:spLocks/>
          </p:cNvSpPr>
          <p:nvPr/>
        </p:nvSpPr>
        <p:spPr bwMode="auto">
          <a:xfrm>
            <a:off x="6365314" y="3480296"/>
            <a:ext cx="1025730" cy="377825"/>
          </a:xfrm>
          <a:custGeom>
            <a:avLst/>
            <a:gdLst>
              <a:gd name="T0" fmla="*/ 2147483647 w 932"/>
              <a:gd name="T1" fmla="*/ 2147483647 h 308"/>
              <a:gd name="T2" fmla="*/ 2147483647 w 932"/>
              <a:gd name="T3" fmla="*/ 2147483647 h 308"/>
              <a:gd name="T4" fmla="*/ 2147483647 w 932"/>
              <a:gd name="T5" fmla="*/ 2147483647 h 308"/>
              <a:gd name="T6" fmla="*/ 2147483647 w 932"/>
              <a:gd name="T7" fmla="*/ 2147483647 h 308"/>
              <a:gd name="T8" fmla="*/ 2147483647 w 932"/>
              <a:gd name="T9" fmla="*/ 2147483647 h 308"/>
              <a:gd name="T10" fmla="*/ 2147483647 w 932"/>
              <a:gd name="T11" fmla="*/ 2147483647 h 308"/>
              <a:gd name="T12" fmla="*/ 2147483647 w 932"/>
              <a:gd name="T13" fmla="*/ 2147483647 h 308"/>
              <a:gd name="T14" fmla="*/ 2147483647 w 932"/>
              <a:gd name="T15" fmla="*/ 2147483647 h 308"/>
              <a:gd name="T16" fmla="*/ 2147483647 w 932"/>
              <a:gd name="T17" fmla="*/ 2147483647 h 308"/>
              <a:gd name="T18" fmla="*/ 2147483647 w 932"/>
              <a:gd name="T19" fmla="*/ 2147483647 h 308"/>
              <a:gd name="T20" fmla="*/ 2147483647 w 932"/>
              <a:gd name="T21" fmla="*/ 2147483647 h 308"/>
              <a:gd name="T22" fmla="*/ 2147483647 w 932"/>
              <a:gd name="T23" fmla="*/ 2147483647 h 308"/>
              <a:gd name="T24" fmla="*/ 2147483647 w 932"/>
              <a:gd name="T25" fmla="*/ 0 h 308"/>
              <a:gd name="T26" fmla="*/ 2147483647 w 932"/>
              <a:gd name="T27" fmla="*/ 2147483647 h 308"/>
              <a:gd name="T28" fmla="*/ 2147483647 w 932"/>
              <a:gd name="T29" fmla="*/ 2147483647 h 308"/>
              <a:gd name="T30" fmla="*/ 2147483647 w 932"/>
              <a:gd name="T31" fmla="*/ 2147483647 h 308"/>
              <a:gd name="T32" fmla="*/ 2147483647 w 932"/>
              <a:gd name="T33" fmla="*/ 2147483647 h 308"/>
              <a:gd name="T34" fmla="*/ 2147483647 w 932"/>
              <a:gd name="T35" fmla="*/ 2147483647 h 308"/>
              <a:gd name="T36" fmla="*/ 2147483647 w 932"/>
              <a:gd name="T37" fmla="*/ 2147483647 h 308"/>
              <a:gd name="T38" fmla="*/ 2147483647 w 932"/>
              <a:gd name="T39" fmla="*/ 2147483647 h 308"/>
              <a:gd name="T40" fmla="*/ 2147483647 w 932"/>
              <a:gd name="T41" fmla="*/ 2147483647 h 308"/>
              <a:gd name="T42" fmla="*/ 2147483647 w 932"/>
              <a:gd name="T43" fmla="*/ 2147483647 h 308"/>
              <a:gd name="T44" fmla="*/ 0 w 932"/>
              <a:gd name="T45" fmla="*/ 2147483647 h 308"/>
              <a:gd name="T46" fmla="*/ 2147483647 w 932"/>
              <a:gd name="T47" fmla="*/ 2147483647 h 308"/>
              <a:gd name="T48" fmla="*/ 2147483647 w 932"/>
              <a:gd name="T49" fmla="*/ 2147483647 h 30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32"/>
              <a:gd name="T76" fmla="*/ 0 h 308"/>
              <a:gd name="T77" fmla="*/ 932 w 932"/>
              <a:gd name="T78" fmla="*/ 308 h 30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32" h="308">
                <a:moveTo>
                  <a:pt x="17" y="253"/>
                </a:moveTo>
                <a:lnTo>
                  <a:pt x="12" y="249"/>
                </a:lnTo>
                <a:lnTo>
                  <a:pt x="38" y="228"/>
                </a:lnTo>
                <a:lnTo>
                  <a:pt x="63" y="181"/>
                </a:lnTo>
                <a:lnTo>
                  <a:pt x="55" y="169"/>
                </a:lnTo>
                <a:lnTo>
                  <a:pt x="69" y="147"/>
                </a:lnTo>
                <a:lnTo>
                  <a:pt x="69" y="120"/>
                </a:lnTo>
                <a:lnTo>
                  <a:pt x="86" y="101"/>
                </a:lnTo>
                <a:lnTo>
                  <a:pt x="232" y="90"/>
                </a:lnTo>
                <a:lnTo>
                  <a:pt x="230" y="67"/>
                </a:lnTo>
                <a:lnTo>
                  <a:pt x="278" y="69"/>
                </a:lnTo>
                <a:lnTo>
                  <a:pt x="715" y="29"/>
                </a:lnTo>
                <a:lnTo>
                  <a:pt x="932" y="0"/>
                </a:lnTo>
                <a:lnTo>
                  <a:pt x="894" y="74"/>
                </a:lnTo>
                <a:lnTo>
                  <a:pt x="833" y="88"/>
                </a:lnTo>
                <a:lnTo>
                  <a:pt x="806" y="124"/>
                </a:lnTo>
                <a:lnTo>
                  <a:pt x="700" y="187"/>
                </a:lnTo>
                <a:lnTo>
                  <a:pt x="694" y="209"/>
                </a:lnTo>
                <a:lnTo>
                  <a:pt x="668" y="223"/>
                </a:lnTo>
                <a:lnTo>
                  <a:pt x="668" y="253"/>
                </a:lnTo>
                <a:lnTo>
                  <a:pt x="523" y="268"/>
                </a:lnTo>
                <a:lnTo>
                  <a:pt x="234" y="295"/>
                </a:lnTo>
                <a:lnTo>
                  <a:pt x="0" y="308"/>
                </a:lnTo>
                <a:lnTo>
                  <a:pt x="17" y="253"/>
                </a:lnTo>
                <a:close/>
              </a:path>
            </a:pathLst>
          </a:custGeom>
          <a:solidFill>
            <a:schemeClr val="accent3">
              <a:lumMod val="40000"/>
              <a:lumOff val="60000"/>
            </a:schemeClr>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43" name="Freeform 39">
            <a:extLst>
              <a:ext uri="{FF2B5EF4-FFF2-40B4-BE49-F238E27FC236}">
                <a16:creationId xmlns:a16="http://schemas.microsoft.com/office/drawing/2014/main" id="{3BB6B70C-3AF9-7E33-E6D8-25C888896F09}"/>
              </a:ext>
            </a:extLst>
          </p:cNvPr>
          <p:cNvSpPr>
            <a:spLocks/>
          </p:cNvSpPr>
          <p:nvPr/>
        </p:nvSpPr>
        <p:spPr bwMode="auto">
          <a:xfrm>
            <a:off x="6225323" y="3842246"/>
            <a:ext cx="426515" cy="804863"/>
          </a:xfrm>
          <a:custGeom>
            <a:avLst/>
            <a:gdLst>
              <a:gd name="T0" fmla="*/ 2147483647 w 388"/>
              <a:gd name="T1" fmla="*/ 2147483647 h 654"/>
              <a:gd name="T2" fmla="*/ 2147483647 w 388"/>
              <a:gd name="T3" fmla="*/ 2147483647 h 654"/>
              <a:gd name="T4" fmla="*/ 2147483647 w 388"/>
              <a:gd name="T5" fmla="*/ 2147483647 h 654"/>
              <a:gd name="T6" fmla="*/ 2147483647 w 388"/>
              <a:gd name="T7" fmla="*/ 2147483647 h 654"/>
              <a:gd name="T8" fmla="*/ 2147483647 w 388"/>
              <a:gd name="T9" fmla="*/ 2147483647 h 654"/>
              <a:gd name="T10" fmla="*/ 2147483647 w 388"/>
              <a:gd name="T11" fmla="*/ 2147483647 h 654"/>
              <a:gd name="T12" fmla="*/ 2147483647 w 388"/>
              <a:gd name="T13" fmla="*/ 2147483647 h 654"/>
              <a:gd name="T14" fmla="*/ 2147483647 w 388"/>
              <a:gd name="T15" fmla="*/ 2147483647 h 654"/>
              <a:gd name="T16" fmla="*/ 2147483647 w 388"/>
              <a:gd name="T17" fmla="*/ 2147483647 h 654"/>
              <a:gd name="T18" fmla="*/ 2147483647 w 388"/>
              <a:gd name="T19" fmla="*/ 0 h 654"/>
              <a:gd name="T20" fmla="*/ 2147483647 w 388"/>
              <a:gd name="T21" fmla="*/ 2147483647 h 654"/>
              <a:gd name="T22" fmla="*/ 2147483647 w 388"/>
              <a:gd name="T23" fmla="*/ 2147483647 h 654"/>
              <a:gd name="T24" fmla="*/ 2147483647 w 388"/>
              <a:gd name="T25" fmla="*/ 2147483647 h 654"/>
              <a:gd name="T26" fmla="*/ 2147483647 w 388"/>
              <a:gd name="T27" fmla="*/ 2147483647 h 654"/>
              <a:gd name="T28" fmla="*/ 2147483647 w 388"/>
              <a:gd name="T29" fmla="*/ 2147483647 h 654"/>
              <a:gd name="T30" fmla="*/ 2147483647 w 388"/>
              <a:gd name="T31" fmla="*/ 2147483647 h 654"/>
              <a:gd name="T32" fmla="*/ 2147483647 w 388"/>
              <a:gd name="T33" fmla="*/ 2147483647 h 654"/>
              <a:gd name="T34" fmla="*/ 2147483647 w 388"/>
              <a:gd name="T35" fmla="*/ 2147483647 h 654"/>
              <a:gd name="T36" fmla="*/ 0 w 388"/>
              <a:gd name="T37" fmla="*/ 2147483647 h 654"/>
              <a:gd name="T38" fmla="*/ 2147483647 w 388"/>
              <a:gd name="T39" fmla="*/ 2147483647 h 654"/>
              <a:gd name="T40" fmla="*/ 2147483647 w 388"/>
              <a:gd name="T41" fmla="*/ 2147483647 h 65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88"/>
              <a:gd name="T64" fmla="*/ 0 h 654"/>
              <a:gd name="T65" fmla="*/ 388 w 388"/>
              <a:gd name="T66" fmla="*/ 654 h 65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88" h="654">
                <a:moveTo>
                  <a:pt x="27" y="456"/>
                </a:moveTo>
                <a:lnTo>
                  <a:pt x="65" y="405"/>
                </a:lnTo>
                <a:lnTo>
                  <a:pt x="51" y="391"/>
                </a:lnTo>
                <a:lnTo>
                  <a:pt x="38" y="287"/>
                </a:lnTo>
                <a:lnTo>
                  <a:pt x="30" y="215"/>
                </a:lnTo>
                <a:lnTo>
                  <a:pt x="59" y="135"/>
                </a:lnTo>
                <a:lnTo>
                  <a:pt x="101" y="78"/>
                </a:lnTo>
                <a:lnTo>
                  <a:pt x="97" y="63"/>
                </a:lnTo>
                <a:lnTo>
                  <a:pt x="127" y="13"/>
                </a:lnTo>
                <a:lnTo>
                  <a:pt x="361" y="0"/>
                </a:lnTo>
                <a:lnTo>
                  <a:pt x="373" y="11"/>
                </a:lnTo>
                <a:lnTo>
                  <a:pt x="361" y="418"/>
                </a:lnTo>
                <a:lnTo>
                  <a:pt x="388" y="614"/>
                </a:lnTo>
                <a:lnTo>
                  <a:pt x="378" y="623"/>
                </a:lnTo>
                <a:lnTo>
                  <a:pt x="327" y="612"/>
                </a:lnTo>
                <a:lnTo>
                  <a:pt x="253" y="654"/>
                </a:lnTo>
                <a:lnTo>
                  <a:pt x="215" y="591"/>
                </a:lnTo>
                <a:lnTo>
                  <a:pt x="220" y="545"/>
                </a:lnTo>
                <a:lnTo>
                  <a:pt x="0" y="555"/>
                </a:lnTo>
                <a:lnTo>
                  <a:pt x="27" y="456"/>
                </a:lnTo>
                <a:close/>
              </a:path>
            </a:pathLst>
          </a:custGeom>
          <a:solidFill>
            <a:schemeClr val="accent3">
              <a:lumMod val="40000"/>
              <a:lumOff val="60000"/>
            </a:schemeClr>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44" name="Freeform 40">
            <a:extLst>
              <a:ext uri="{FF2B5EF4-FFF2-40B4-BE49-F238E27FC236}">
                <a16:creationId xmlns:a16="http://schemas.microsoft.com/office/drawing/2014/main" id="{B6787762-F282-1A6D-D137-06EDC93B7ACB}"/>
              </a:ext>
            </a:extLst>
          </p:cNvPr>
          <p:cNvSpPr>
            <a:spLocks/>
          </p:cNvSpPr>
          <p:nvPr/>
        </p:nvSpPr>
        <p:spPr bwMode="auto">
          <a:xfrm>
            <a:off x="6623056" y="3808909"/>
            <a:ext cx="457915" cy="812800"/>
          </a:xfrm>
          <a:custGeom>
            <a:avLst/>
            <a:gdLst>
              <a:gd name="T0" fmla="*/ 2147483647 w 417"/>
              <a:gd name="T1" fmla="*/ 2147483647 h 662"/>
              <a:gd name="T2" fmla="*/ 0 w 417"/>
              <a:gd name="T3" fmla="*/ 2147483647 h 662"/>
              <a:gd name="T4" fmla="*/ 2147483647 w 417"/>
              <a:gd name="T5" fmla="*/ 2147483647 h 662"/>
              <a:gd name="T6" fmla="*/ 2147483647 w 417"/>
              <a:gd name="T7" fmla="*/ 2147483647 h 662"/>
              <a:gd name="T8" fmla="*/ 2147483647 w 417"/>
              <a:gd name="T9" fmla="*/ 2147483647 h 662"/>
              <a:gd name="T10" fmla="*/ 2147483647 w 417"/>
              <a:gd name="T11" fmla="*/ 2147483647 h 662"/>
              <a:gd name="T12" fmla="*/ 2147483647 w 417"/>
              <a:gd name="T13" fmla="*/ 2147483647 h 662"/>
              <a:gd name="T14" fmla="*/ 2147483647 w 417"/>
              <a:gd name="T15" fmla="*/ 2147483647 h 662"/>
              <a:gd name="T16" fmla="*/ 2147483647 w 417"/>
              <a:gd name="T17" fmla="*/ 2147483647 h 662"/>
              <a:gd name="T18" fmla="*/ 2147483647 w 417"/>
              <a:gd name="T19" fmla="*/ 2147483647 h 662"/>
              <a:gd name="T20" fmla="*/ 2147483647 w 417"/>
              <a:gd name="T21" fmla="*/ 2147483647 h 662"/>
              <a:gd name="T22" fmla="*/ 2147483647 w 417"/>
              <a:gd name="T23" fmla="*/ 2147483647 h 662"/>
              <a:gd name="T24" fmla="*/ 2147483647 w 417"/>
              <a:gd name="T25" fmla="*/ 2147483647 h 662"/>
              <a:gd name="T26" fmla="*/ 2147483647 w 417"/>
              <a:gd name="T27" fmla="*/ 2147483647 h 662"/>
              <a:gd name="T28" fmla="*/ 2147483647 w 417"/>
              <a:gd name="T29" fmla="*/ 2147483647 h 662"/>
              <a:gd name="T30" fmla="*/ 2147483647 w 417"/>
              <a:gd name="T31" fmla="*/ 2147483647 h 662"/>
              <a:gd name="T32" fmla="*/ 2147483647 w 417"/>
              <a:gd name="T33" fmla="*/ 2147483647 h 662"/>
              <a:gd name="T34" fmla="*/ 2147483647 w 417"/>
              <a:gd name="T35" fmla="*/ 0 h 662"/>
              <a:gd name="T36" fmla="*/ 0 w 417"/>
              <a:gd name="T37" fmla="*/ 2147483647 h 662"/>
              <a:gd name="T38" fmla="*/ 2147483647 w 417"/>
              <a:gd name="T39" fmla="*/ 2147483647 h 662"/>
              <a:gd name="T40" fmla="*/ 2147483647 w 417"/>
              <a:gd name="T41" fmla="*/ 2147483647 h 6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417"/>
              <a:gd name="T64" fmla="*/ 0 h 662"/>
              <a:gd name="T65" fmla="*/ 417 w 417"/>
              <a:gd name="T66" fmla="*/ 662 h 66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417" h="662">
                <a:moveTo>
                  <a:pt x="12" y="38"/>
                </a:moveTo>
                <a:lnTo>
                  <a:pt x="0" y="445"/>
                </a:lnTo>
                <a:lnTo>
                  <a:pt x="27" y="641"/>
                </a:lnTo>
                <a:lnTo>
                  <a:pt x="55" y="648"/>
                </a:lnTo>
                <a:lnTo>
                  <a:pt x="80" y="633"/>
                </a:lnTo>
                <a:lnTo>
                  <a:pt x="97" y="648"/>
                </a:lnTo>
                <a:lnTo>
                  <a:pt x="72" y="662"/>
                </a:lnTo>
                <a:lnTo>
                  <a:pt x="131" y="647"/>
                </a:lnTo>
                <a:lnTo>
                  <a:pt x="143" y="628"/>
                </a:lnTo>
                <a:lnTo>
                  <a:pt x="135" y="618"/>
                </a:lnTo>
                <a:lnTo>
                  <a:pt x="139" y="601"/>
                </a:lnTo>
                <a:lnTo>
                  <a:pt x="110" y="576"/>
                </a:lnTo>
                <a:lnTo>
                  <a:pt x="112" y="553"/>
                </a:lnTo>
                <a:lnTo>
                  <a:pt x="417" y="527"/>
                </a:lnTo>
                <a:lnTo>
                  <a:pt x="390" y="424"/>
                </a:lnTo>
                <a:lnTo>
                  <a:pt x="407" y="361"/>
                </a:lnTo>
                <a:lnTo>
                  <a:pt x="367" y="280"/>
                </a:lnTo>
                <a:lnTo>
                  <a:pt x="289" y="0"/>
                </a:lnTo>
                <a:lnTo>
                  <a:pt x="0" y="27"/>
                </a:lnTo>
                <a:lnTo>
                  <a:pt x="12" y="38"/>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45" name="Freeform 41">
            <a:extLst>
              <a:ext uri="{FF2B5EF4-FFF2-40B4-BE49-F238E27FC236}">
                <a16:creationId xmlns:a16="http://schemas.microsoft.com/office/drawing/2014/main" id="{5452E5B7-6605-E10B-7DA7-6D1A5AE71C4B}"/>
              </a:ext>
            </a:extLst>
          </p:cNvPr>
          <p:cNvSpPr>
            <a:spLocks/>
          </p:cNvSpPr>
          <p:nvPr/>
        </p:nvSpPr>
        <p:spPr bwMode="auto">
          <a:xfrm>
            <a:off x="6942288" y="3767634"/>
            <a:ext cx="645006" cy="741362"/>
          </a:xfrm>
          <a:custGeom>
            <a:avLst/>
            <a:gdLst>
              <a:gd name="T0" fmla="*/ 2147483647 w 588"/>
              <a:gd name="T1" fmla="*/ 2147483647 h 601"/>
              <a:gd name="T2" fmla="*/ 2147483647 w 588"/>
              <a:gd name="T3" fmla="*/ 2147483647 h 601"/>
              <a:gd name="T4" fmla="*/ 2147483647 w 588"/>
              <a:gd name="T5" fmla="*/ 2147483647 h 601"/>
              <a:gd name="T6" fmla="*/ 2147483647 w 588"/>
              <a:gd name="T7" fmla="*/ 2147483647 h 601"/>
              <a:gd name="T8" fmla="*/ 2147483647 w 588"/>
              <a:gd name="T9" fmla="*/ 2147483647 h 601"/>
              <a:gd name="T10" fmla="*/ 2147483647 w 588"/>
              <a:gd name="T11" fmla="*/ 2147483647 h 601"/>
              <a:gd name="T12" fmla="*/ 2147483647 w 588"/>
              <a:gd name="T13" fmla="*/ 2147483647 h 601"/>
              <a:gd name="T14" fmla="*/ 2147483647 w 588"/>
              <a:gd name="T15" fmla="*/ 2147483647 h 601"/>
              <a:gd name="T16" fmla="*/ 2147483647 w 588"/>
              <a:gd name="T17" fmla="*/ 2147483647 h 601"/>
              <a:gd name="T18" fmla="*/ 2147483647 w 588"/>
              <a:gd name="T19" fmla="*/ 2147483647 h 601"/>
              <a:gd name="T20" fmla="*/ 2147483647 w 588"/>
              <a:gd name="T21" fmla="*/ 2147483647 h 601"/>
              <a:gd name="T22" fmla="*/ 2147483647 w 588"/>
              <a:gd name="T23" fmla="*/ 2147483647 h 601"/>
              <a:gd name="T24" fmla="*/ 2147483647 w 588"/>
              <a:gd name="T25" fmla="*/ 2147483647 h 601"/>
              <a:gd name="T26" fmla="*/ 2147483647 w 588"/>
              <a:gd name="T27" fmla="*/ 2147483647 h 601"/>
              <a:gd name="T28" fmla="*/ 2147483647 w 588"/>
              <a:gd name="T29" fmla="*/ 2147483647 h 601"/>
              <a:gd name="T30" fmla="*/ 2147483647 w 588"/>
              <a:gd name="T31" fmla="*/ 2147483647 h 601"/>
              <a:gd name="T32" fmla="*/ 2147483647 w 588"/>
              <a:gd name="T33" fmla="*/ 2147483647 h 601"/>
              <a:gd name="T34" fmla="*/ 2147483647 w 588"/>
              <a:gd name="T35" fmla="*/ 2147483647 h 601"/>
              <a:gd name="T36" fmla="*/ 2147483647 w 588"/>
              <a:gd name="T37" fmla="*/ 2147483647 h 601"/>
              <a:gd name="T38" fmla="*/ 2147483647 w 588"/>
              <a:gd name="T39" fmla="*/ 0 h 601"/>
              <a:gd name="T40" fmla="*/ 2147483647 w 588"/>
              <a:gd name="T41" fmla="*/ 2147483647 h 601"/>
              <a:gd name="T42" fmla="*/ 0 w 588"/>
              <a:gd name="T43" fmla="*/ 2147483647 h 601"/>
              <a:gd name="T44" fmla="*/ 2147483647 w 588"/>
              <a:gd name="T45" fmla="*/ 2147483647 h 601"/>
              <a:gd name="T46" fmla="*/ 2147483647 w 588"/>
              <a:gd name="T47" fmla="*/ 2147483647 h 60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88"/>
              <a:gd name="T73" fmla="*/ 0 h 601"/>
              <a:gd name="T74" fmla="*/ 588 w 588"/>
              <a:gd name="T75" fmla="*/ 601 h 601"/>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88" h="601">
                <a:moveTo>
                  <a:pt x="78" y="312"/>
                </a:moveTo>
                <a:lnTo>
                  <a:pt x="118" y="393"/>
                </a:lnTo>
                <a:lnTo>
                  <a:pt x="101" y="456"/>
                </a:lnTo>
                <a:lnTo>
                  <a:pt x="128" y="559"/>
                </a:lnTo>
                <a:lnTo>
                  <a:pt x="148" y="595"/>
                </a:lnTo>
                <a:lnTo>
                  <a:pt x="464" y="576"/>
                </a:lnTo>
                <a:lnTo>
                  <a:pt x="468" y="599"/>
                </a:lnTo>
                <a:lnTo>
                  <a:pt x="487" y="601"/>
                </a:lnTo>
                <a:lnTo>
                  <a:pt x="479" y="551"/>
                </a:lnTo>
                <a:lnTo>
                  <a:pt x="493" y="538"/>
                </a:lnTo>
                <a:lnTo>
                  <a:pt x="538" y="545"/>
                </a:lnTo>
                <a:lnTo>
                  <a:pt x="546" y="511"/>
                </a:lnTo>
                <a:lnTo>
                  <a:pt x="540" y="464"/>
                </a:lnTo>
                <a:lnTo>
                  <a:pt x="559" y="450"/>
                </a:lnTo>
                <a:lnTo>
                  <a:pt x="588" y="359"/>
                </a:lnTo>
                <a:lnTo>
                  <a:pt x="567" y="355"/>
                </a:lnTo>
                <a:lnTo>
                  <a:pt x="491" y="238"/>
                </a:lnTo>
                <a:lnTo>
                  <a:pt x="327" y="89"/>
                </a:lnTo>
                <a:lnTo>
                  <a:pt x="255" y="44"/>
                </a:lnTo>
                <a:lnTo>
                  <a:pt x="278" y="0"/>
                </a:lnTo>
                <a:lnTo>
                  <a:pt x="145" y="17"/>
                </a:lnTo>
                <a:lnTo>
                  <a:pt x="0" y="32"/>
                </a:lnTo>
                <a:lnTo>
                  <a:pt x="78" y="312"/>
                </a:lnTo>
                <a:close/>
              </a:path>
            </a:pathLst>
          </a:custGeom>
          <a:solidFill>
            <a:schemeClr val="bg2"/>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46" name="Freeform 42">
            <a:extLst>
              <a:ext uri="{FF2B5EF4-FFF2-40B4-BE49-F238E27FC236}">
                <a16:creationId xmlns:a16="http://schemas.microsoft.com/office/drawing/2014/main" id="{06C1976B-715C-F611-1F31-F6BFF95B2C0C}"/>
              </a:ext>
            </a:extLst>
          </p:cNvPr>
          <p:cNvSpPr>
            <a:spLocks/>
          </p:cNvSpPr>
          <p:nvPr/>
        </p:nvSpPr>
        <p:spPr bwMode="auto">
          <a:xfrm>
            <a:off x="6925279" y="2577009"/>
            <a:ext cx="503707" cy="620712"/>
          </a:xfrm>
          <a:custGeom>
            <a:avLst/>
            <a:gdLst>
              <a:gd name="T0" fmla="*/ 0 w 458"/>
              <a:gd name="T1" fmla="*/ 2147483647 h 503"/>
              <a:gd name="T2" fmla="*/ 2147483647 w 458"/>
              <a:gd name="T3" fmla="*/ 2147483647 h 503"/>
              <a:gd name="T4" fmla="*/ 2147483647 w 458"/>
              <a:gd name="T5" fmla="*/ 2147483647 h 503"/>
              <a:gd name="T6" fmla="*/ 2147483647 w 458"/>
              <a:gd name="T7" fmla="*/ 2147483647 h 503"/>
              <a:gd name="T8" fmla="*/ 2147483647 w 458"/>
              <a:gd name="T9" fmla="*/ 2147483647 h 503"/>
              <a:gd name="T10" fmla="*/ 2147483647 w 458"/>
              <a:gd name="T11" fmla="*/ 2147483647 h 503"/>
              <a:gd name="T12" fmla="*/ 2147483647 w 458"/>
              <a:gd name="T13" fmla="*/ 2147483647 h 503"/>
              <a:gd name="T14" fmla="*/ 2147483647 w 458"/>
              <a:gd name="T15" fmla="*/ 2147483647 h 503"/>
              <a:gd name="T16" fmla="*/ 2147483647 w 458"/>
              <a:gd name="T17" fmla="*/ 2147483647 h 503"/>
              <a:gd name="T18" fmla="*/ 2147483647 w 458"/>
              <a:gd name="T19" fmla="*/ 2147483647 h 503"/>
              <a:gd name="T20" fmla="*/ 2147483647 w 458"/>
              <a:gd name="T21" fmla="*/ 2147483647 h 503"/>
              <a:gd name="T22" fmla="*/ 2147483647 w 458"/>
              <a:gd name="T23" fmla="*/ 2147483647 h 503"/>
              <a:gd name="T24" fmla="*/ 2147483647 w 458"/>
              <a:gd name="T25" fmla="*/ 2147483647 h 503"/>
              <a:gd name="T26" fmla="*/ 2147483647 w 458"/>
              <a:gd name="T27" fmla="*/ 2147483647 h 503"/>
              <a:gd name="T28" fmla="*/ 2147483647 w 458"/>
              <a:gd name="T29" fmla="*/ 2147483647 h 503"/>
              <a:gd name="T30" fmla="*/ 2147483647 w 458"/>
              <a:gd name="T31" fmla="*/ 0 h 503"/>
              <a:gd name="T32" fmla="*/ 2147483647 w 458"/>
              <a:gd name="T33" fmla="*/ 2147483647 h 503"/>
              <a:gd name="T34" fmla="*/ 2147483647 w 458"/>
              <a:gd name="T35" fmla="*/ 2147483647 h 503"/>
              <a:gd name="T36" fmla="*/ 2147483647 w 458"/>
              <a:gd name="T37" fmla="*/ 2147483647 h 503"/>
              <a:gd name="T38" fmla="*/ 2147483647 w 458"/>
              <a:gd name="T39" fmla="*/ 2147483647 h 503"/>
              <a:gd name="T40" fmla="*/ 2147483647 w 458"/>
              <a:gd name="T41" fmla="*/ 2147483647 h 503"/>
              <a:gd name="T42" fmla="*/ 0 w 458"/>
              <a:gd name="T43" fmla="*/ 2147483647 h 503"/>
              <a:gd name="T44" fmla="*/ 0 w 458"/>
              <a:gd name="T45" fmla="*/ 2147483647 h 50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458"/>
              <a:gd name="T70" fmla="*/ 0 h 503"/>
              <a:gd name="T71" fmla="*/ 458 w 458"/>
              <a:gd name="T72" fmla="*/ 503 h 50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458" h="503">
                <a:moveTo>
                  <a:pt x="0" y="91"/>
                </a:moveTo>
                <a:lnTo>
                  <a:pt x="38" y="439"/>
                </a:lnTo>
                <a:lnTo>
                  <a:pt x="95" y="446"/>
                </a:lnTo>
                <a:lnTo>
                  <a:pt x="163" y="486"/>
                </a:lnTo>
                <a:lnTo>
                  <a:pt x="213" y="484"/>
                </a:lnTo>
                <a:lnTo>
                  <a:pt x="236" y="469"/>
                </a:lnTo>
                <a:lnTo>
                  <a:pt x="289" y="503"/>
                </a:lnTo>
                <a:lnTo>
                  <a:pt x="323" y="473"/>
                </a:lnTo>
                <a:lnTo>
                  <a:pt x="329" y="420"/>
                </a:lnTo>
                <a:lnTo>
                  <a:pt x="352" y="429"/>
                </a:lnTo>
                <a:lnTo>
                  <a:pt x="361" y="385"/>
                </a:lnTo>
                <a:lnTo>
                  <a:pt x="439" y="319"/>
                </a:lnTo>
                <a:lnTo>
                  <a:pt x="452" y="209"/>
                </a:lnTo>
                <a:lnTo>
                  <a:pt x="443" y="186"/>
                </a:lnTo>
                <a:lnTo>
                  <a:pt x="458" y="175"/>
                </a:lnTo>
                <a:lnTo>
                  <a:pt x="430" y="0"/>
                </a:lnTo>
                <a:lnTo>
                  <a:pt x="352" y="40"/>
                </a:lnTo>
                <a:lnTo>
                  <a:pt x="312" y="81"/>
                </a:lnTo>
                <a:lnTo>
                  <a:pt x="283" y="83"/>
                </a:lnTo>
                <a:lnTo>
                  <a:pt x="239" y="106"/>
                </a:lnTo>
                <a:lnTo>
                  <a:pt x="139" y="70"/>
                </a:lnTo>
                <a:lnTo>
                  <a:pt x="0" y="91"/>
                </a:lnTo>
                <a:close/>
              </a:path>
            </a:pathLst>
          </a:custGeom>
          <a:solidFill>
            <a:schemeClr val="bg2"/>
          </a:solidFill>
          <a:ln w="12700">
            <a:solidFill>
              <a:schemeClr val="tx1"/>
            </a:solidFill>
            <a:round/>
            <a:headEnd/>
            <a:tailEnd/>
          </a:ln>
        </p:spPr>
        <p:txBody>
          <a:bodyPr/>
          <a:lstStyle/>
          <a:p>
            <a:endParaRPr lang="en-US" sz="1000" dirty="0">
              <a:solidFill>
                <a:schemeClr val="bg1"/>
              </a:solidFill>
              <a:cs typeface="Arial" panose="020B0604020202020204" pitchFamily="34" charset="0"/>
            </a:endParaRPr>
          </a:p>
        </p:txBody>
      </p:sp>
      <p:sp>
        <p:nvSpPr>
          <p:cNvPr id="47" name="Freeform 43">
            <a:extLst>
              <a:ext uri="{FF2B5EF4-FFF2-40B4-BE49-F238E27FC236}">
                <a16:creationId xmlns:a16="http://schemas.microsoft.com/office/drawing/2014/main" id="{AF0626F5-A9D9-AA92-E5E5-F528A99562DC}"/>
              </a:ext>
            </a:extLst>
          </p:cNvPr>
          <p:cNvSpPr>
            <a:spLocks/>
          </p:cNvSpPr>
          <p:nvPr/>
        </p:nvSpPr>
        <p:spPr bwMode="auto">
          <a:xfrm>
            <a:off x="7240587" y="2791321"/>
            <a:ext cx="541648" cy="582613"/>
          </a:xfrm>
          <a:custGeom>
            <a:avLst/>
            <a:gdLst>
              <a:gd name="T0" fmla="*/ 0 w 490"/>
              <a:gd name="T1" fmla="*/ 2147483647 h 473"/>
              <a:gd name="T2" fmla="*/ 2147483647 w 490"/>
              <a:gd name="T3" fmla="*/ 2147483647 h 473"/>
              <a:gd name="T4" fmla="*/ 2147483647 w 490"/>
              <a:gd name="T5" fmla="*/ 2147483647 h 473"/>
              <a:gd name="T6" fmla="*/ 2147483647 w 490"/>
              <a:gd name="T7" fmla="*/ 2147483647 h 473"/>
              <a:gd name="T8" fmla="*/ 2147483647 w 490"/>
              <a:gd name="T9" fmla="*/ 2147483647 h 473"/>
              <a:gd name="T10" fmla="*/ 2147483647 w 490"/>
              <a:gd name="T11" fmla="*/ 2147483647 h 473"/>
              <a:gd name="T12" fmla="*/ 2147483647 w 490"/>
              <a:gd name="T13" fmla="*/ 2147483647 h 473"/>
              <a:gd name="T14" fmla="*/ 2147483647 w 490"/>
              <a:gd name="T15" fmla="*/ 2147483647 h 473"/>
              <a:gd name="T16" fmla="*/ 2147483647 w 490"/>
              <a:gd name="T17" fmla="*/ 2147483647 h 473"/>
              <a:gd name="T18" fmla="*/ 2147483647 w 490"/>
              <a:gd name="T19" fmla="*/ 2147483647 h 473"/>
              <a:gd name="T20" fmla="*/ 2147483647 w 490"/>
              <a:gd name="T21" fmla="*/ 2147483647 h 473"/>
              <a:gd name="T22" fmla="*/ 2147483647 w 490"/>
              <a:gd name="T23" fmla="*/ 2147483647 h 473"/>
              <a:gd name="T24" fmla="*/ 2147483647 w 490"/>
              <a:gd name="T25" fmla="*/ 2147483647 h 473"/>
              <a:gd name="T26" fmla="*/ 2147483647 w 490"/>
              <a:gd name="T27" fmla="*/ 2147483647 h 473"/>
              <a:gd name="T28" fmla="*/ 2147483647 w 490"/>
              <a:gd name="T29" fmla="*/ 2147483647 h 473"/>
              <a:gd name="T30" fmla="*/ 2147483647 w 490"/>
              <a:gd name="T31" fmla="*/ 2147483647 h 473"/>
              <a:gd name="T32" fmla="*/ 2147483647 w 490"/>
              <a:gd name="T33" fmla="*/ 2147483647 h 473"/>
              <a:gd name="T34" fmla="*/ 2147483647 w 490"/>
              <a:gd name="T35" fmla="*/ 2147483647 h 473"/>
              <a:gd name="T36" fmla="*/ 2147483647 w 490"/>
              <a:gd name="T37" fmla="*/ 2147483647 h 473"/>
              <a:gd name="T38" fmla="*/ 2147483647 w 490"/>
              <a:gd name="T39" fmla="*/ 0 h 473"/>
              <a:gd name="T40" fmla="*/ 2147483647 w 490"/>
              <a:gd name="T41" fmla="*/ 2147483647 h 473"/>
              <a:gd name="T42" fmla="*/ 2147483647 w 490"/>
              <a:gd name="T43" fmla="*/ 2147483647 h 473"/>
              <a:gd name="T44" fmla="*/ 2147483647 w 490"/>
              <a:gd name="T45" fmla="*/ 2147483647 h 473"/>
              <a:gd name="T46" fmla="*/ 2147483647 w 490"/>
              <a:gd name="T47" fmla="*/ 2147483647 h 473"/>
              <a:gd name="T48" fmla="*/ 2147483647 w 490"/>
              <a:gd name="T49" fmla="*/ 2147483647 h 473"/>
              <a:gd name="T50" fmla="*/ 2147483647 w 490"/>
              <a:gd name="T51" fmla="*/ 2147483647 h 473"/>
              <a:gd name="T52" fmla="*/ 2147483647 w 490"/>
              <a:gd name="T53" fmla="*/ 2147483647 h 473"/>
              <a:gd name="T54" fmla="*/ 0 w 490"/>
              <a:gd name="T55" fmla="*/ 2147483647 h 473"/>
              <a:gd name="T56" fmla="*/ 0 w 490"/>
              <a:gd name="T57" fmla="*/ 2147483647 h 473"/>
              <a:gd name="T58" fmla="*/ 0 w 490"/>
              <a:gd name="T59" fmla="*/ 2147483647 h 47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490"/>
              <a:gd name="T91" fmla="*/ 0 h 473"/>
              <a:gd name="T92" fmla="*/ 490 w 490"/>
              <a:gd name="T93" fmla="*/ 473 h 473"/>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490" h="473">
                <a:moveTo>
                  <a:pt x="0" y="328"/>
                </a:moveTo>
                <a:lnTo>
                  <a:pt x="19" y="393"/>
                </a:lnTo>
                <a:lnTo>
                  <a:pt x="82" y="439"/>
                </a:lnTo>
                <a:lnTo>
                  <a:pt x="112" y="473"/>
                </a:lnTo>
                <a:lnTo>
                  <a:pt x="205" y="437"/>
                </a:lnTo>
                <a:lnTo>
                  <a:pt x="247" y="429"/>
                </a:lnTo>
                <a:lnTo>
                  <a:pt x="270" y="402"/>
                </a:lnTo>
                <a:lnTo>
                  <a:pt x="306" y="260"/>
                </a:lnTo>
                <a:lnTo>
                  <a:pt x="346" y="277"/>
                </a:lnTo>
                <a:lnTo>
                  <a:pt x="422" y="121"/>
                </a:lnTo>
                <a:lnTo>
                  <a:pt x="481" y="155"/>
                </a:lnTo>
                <a:lnTo>
                  <a:pt x="490" y="127"/>
                </a:lnTo>
                <a:lnTo>
                  <a:pt x="449" y="95"/>
                </a:lnTo>
                <a:lnTo>
                  <a:pt x="416" y="98"/>
                </a:lnTo>
                <a:lnTo>
                  <a:pt x="405" y="115"/>
                </a:lnTo>
                <a:lnTo>
                  <a:pt x="346" y="133"/>
                </a:lnTo>
                <a:lnTo>
                  <a:pt x="308" y="174"/>
                </a:lnTo>
                <a:lnTo>
                  <a:pt x="295" y="106"/>
                </a:lnTo>
                <a:lnTo>
                  <a:pt x="190" y="125"/>
                </a:lnTo>
                <a:lnTo>
                  <a:pt x="169" y="0"/>
                </a:lnTo>
                <a:lnTo>
                  <a:pt x="154" y="11"/>
                </a:lnTo>
                <a:lnTo>
                  <a:pt x="163" y="34"/>
                </a:lnTo>
                <a:lnTo>
                  <a:pt x="150" y="144"/>
                </a:lnTo>
                <a:lnTo>
                  <a:pt x="72" y="210"/>
                </a:lnTo>
                <a:lnTo>
                  <a:pt x="63" y="254"/>
                </a:lnTo>
                <a:lnTo>
                  <a:pt x="40" y="245"/>
                </a:lnTo>
                <a:lnTo>
                  <a:pt x="34" y="298"/>
                </a:lnTo>
                <a:lnTo>
                  <a:pt x="0" y="328"/>
                </a:lnTo>
                <a:close/>
              </a:path>
            </a:pathLst>
          </a:custGeom>
          <a:solidFill>
            <a:schemeClr val="accent3">
              <a:lumMod val="40000"/>
              <a:lumOff val="60000"/>
            </a:schemeClr>
          </a:solidFill>
          <a:ln w="12700">
            <a:solidFill>
              <a:schemeClr val="tx1"/>
            </a:solidFill>
            <a:round/>
            <a:headEnd/>
            <a:tailEnd/>
          </a:ln>
        </p:spPr>
        <p:txBody>
          <a:bodyPr/>
          <a:lstStyle/>
          <a:p>
            <a:endParaRPr lang="en-US" sz="1000" dirty="0">
              <a:cs typeface="Arial" panose="020B0604020202020204" pitchFamily="34" charset="0"/>
            </a:endParaRPr>
          </a:p>
        </p:txBody>
      </p:sp>
      <p:sp>
        <p:nvSpPr>
          <p:cNvPr id="48" name="Freeform 44">
            <a:extLst>
              <a:ext uri="{FF2B5EF4-FFF2-40B4-BE49-F238E27FC236}">
                <a16:creationId xmlns:a16="http://schemas.microsoft.com/office/drawing/2014/main" id="{54D7A9AC-BAF8-C6A8-3391-4B16BF5250EE}"/>
              </a:ext>
            </a:extLst>
          </p:cNvPr>
          <p:cNvSpPr>
            <a:spLocks/>
          </p:cNvSpPr>
          <p:nvPr/>
        </p:nvSpPr>
        <p:spPr bwMode="auto">
          <a:xfrm>
            <a:off x="7154237" y="2942134"/>
            <a:ext cx="927605" cy="573087"/>
          </a:xfrm>
          <a:custGeom>
            <a:avLst/>
            <a:gdLst>
              <a:gd name="T0" fmla="*/ 2147483647 w 844"/>
              <a:gd name="T1" fmla="*/ 2147483647 h 466"/>
              <a:gd name="T2" fmla="*/ 2147483647 w 844"/>
              <a:gd name="T3" fmla="*/ 2147483647 h 466"/>
              <a:gd name="T4" fmla="*/ 2147483647 w 844"/>
              <a:gd name="T5" fmla="*/ 2147483647 h 466"/>
              <a:gd name="T6" fmla="*/ 2147483647 w 844"/>
              <a:gd name="T7" fmla="*/ 2147483647 h 466"/>
              <a:gd name="T8" fmla="*/ 2147483647 w 844"/>
              <a:gd name="T9" fmla="*/ 2147483647 h 466"/>
              <a:gd name="T10" fmla="*/ 2147483647 w 844"/>
              <a:gd name="T11" fmla="*/ 2147483647 h 466"/>
              <a:gd name="T12" fmla="*/ 2147483647 w 844"/>
              <a:gd name="T13" fmla="*/ 2147483647 h 466"/>
              <a:gd name="T14" fmla="*/ 2147483647 w 844"/>
              <a:gd name="T15" fmla="*/ 2147483647 h 466"/>
              <a:gd name="T16" fmla="*/ 2147483647 w 844"/>
              <a:gd name="T17" fmla="*/ 2147483647 h 466"/>
              <a:gd name="T18" fmla="*/ 2147483647 w 844"/>
              <a:gd name="T19" fmla="*/ 2147483647 h 466"/>
              <a:gd name="T20" fmla="*/ 2147483647 w 844"/>
              <a:gd name="T21" fmla="*/ 0 h 466"/>
              <a:gd name="T22" fmla="*/ 2147483647 w 844"/>
              <a:gd name="T23" fmla="*/ 2147483647 h 466"/>
              <a:gd name="T24" fmla="*/ 2147483647 w 844"/>
              <a:gd name="T25" fmla="*/ 2147483647 h 466"/>
              <a:gd name="T26" fmla="*/ 2147483647 w 844"/>
              <a:gd name="T27" fmla="*/ 2147483647 h 466"/>
              <a:gd name="T28" fmla="*/ 2147483647 w 844"/>
              <a:gd name="T29" fmla="*/ 2147483647 h 466"/>
              <a:gd name="T30" fmla="*/ 2147483647 w 844"/>
              <a:gd name="T31" fmla="*/ 2147483647 h 466"/>
              <a:gd name="T32" fmla="*/ 2147483647 w 844"/>
              <a:gd name="T33" fmla="*/ 2147483647 h 466"/>
              <a:gd name="T34" fmla="*/ 2147483647 w 844"/>
              <a:gd name="T35" fmla="*/ 2147483647 h 466"/>
              <a:gd name="T36" fmla="*/ 2147483647 w 844"/>
              <a:gd name="T37" fmla="*/ 2147483647 h 466"/>
              <a:gd name="T38" fmla="*/ 2147483647 w 844"/>
              <a:gd name="T39" fmla="*/ 2147483647 h 466"/>
              <a:gd name="T40" fmla="*/ 2147483647 w 844"/>
              <a:gd name="T41" fmla="*/ 2147483647 h 466"/>
              <a:gd name="T42" fmla="*/ 2147483647 w 844"/>
              <a:gd name="T43" fmla="*/ 2147483647 h 466"/>
              <a:gd name="T44" fmla="*/ 2147483647 w 844"/>
              <a:gd name="T45" fmla="*/ 2147483647 h 466"/>
              <a:gd name="T46" fmla="*/ 2147483647 w 844"/>
              <a:gd name="T47" fmla="*/ 2147483647 h 466"/>
              <a:gd name="T48" fmla="*/ 2147483647 w 844"/>
              <a:gd name="T49" fmla="*/ 2147483647 h 466"/>
              <a:gd name="T50" fmla="*/ 2147483647 w 844"/>
              <a:gd name="T51" fmla="*/ 2147483647 h 466"/>
              <a:gd name="T52" fmla="*/ 2147483647 w 844"/>
              <a:gd name="T53" fmla="*/ 2147483647 h 466"/>
              <a:gd name="T54" fmla="*/ 2147483647 w 844"/>
              <a:gd name="T55" fmla="*/ 2147483647 h 466"/>
              <a:gd name="T56" fmla="*/ 2147483647 w 844"/>
              <a:gd name="T57" fmla="*/ 2147483647 h 466"/>
              <a:gd name="T58" fmla="*/ 0 w 844"/>
              <a:gd name="T59" fmla="*/ 2147483647 h 466"/>
              <a:gd name="T60" fmla="*/ 2147483647 w 844"/>
              <a:gd name="T61" fmla="*/ 2147483647 h 466"/>
              <a:gd name="T62" fmla="*/ 2147483647 w 844"/>
              <a:gd name="T63" fmla="*/ 2147483647 h 4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844"/>
              <a:gd name="T97" fmla="*/ 0 h 466"/>
              <a:gd name="T98" fmla="*/ 844 w 844"/>
              <a:gd name="T99" fmla="*/ 466 h 46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844" h="466">
                <a:moveTo>
                  <a:pt x="78" y="416"/>
                </a:moveTo>
                <a:lnTo>
                  <a:pt x="78" y="405"/>
                </a:lnTo>
                <a:lnTo>
                  <a:pt x="133" y="352"/>
                </a:lnTo>
                <a:lnTo>
                  <a:pt x="164" y="318"/>
                </a:lnTo>
                <a:lnTo>
                  <a:pt x="194" y="352"/>
                </a:lnTo>
                <a:lnTo>
                  <a:pt x="287" y="316"/>
                </a:lnTo>
                <a:lnTo>
                  <a:pt x="329" y="308"/>
                </a:lnTo>
                <a:lnTo>
                  <a:pt x="352" y="281"/>
                </a:lnTo>
                <a:lnTo>
                  <a:pt x="388" y="139"/>
                </a:lnTo>
                <a:lnTo>
                  <a:pt x="428" y="156"/>
                </a:lnTo>
                <a:lnTo>
                  <a:pt x="504" y="0"/>
                </a:lnTo>
                <a:lnTo>
                  <a:pt x="563" y="34"/>
                </a:lnTo>
                <a:lnTo>
                  <a:pt x="572" y="6"/>
                </a:lnTo>
                <a:lnTo>
                  <a:pt x="601" y="13"/>
                </a:lnTo>
                <a:lnTo>
                  <a:pt x="654" y="63"/>
                </a:lnTo>
                <a:lnTo>
                  <a:pt x="635" y="108"/>
                </a:lnTo>
                <a:lnTo>
                  <a:pt x="643" y="129"/>
                </a:lnTo>
                <a:lnTo>
                  <a:pt x="666" y="120"/>
                </a:lnTo>
                <a:lnTo>
                  <a:pt x="683" y="141"/>
                </a:lnTo>
                <a:lnTo>
                  <a:pt x="764" y="167"/>
                </a:lnTo>
                <a:lnTo>
                  <a:pt x="688" y="164"/>
                </a:lnTo>
                <a:lnTo>
                  <a:pt x="768" y="234"/>
                </a:lnTo>
                <a:lnTo>
                  <a:pt x="717" y="226"/>
                </a:lnTo>
                <a:lnTo>
                  <a:pt x="820" y="291"/>
                </a:lnTo>
                <a:lnTo>
                  <a:pt x="844" y="335"/>
                </a:lnTo>
                <a:lnTo>
                  <a:pt x="827" y="329"/>
                </a:lnTo>
                <a:lnTo>
                  <a:pt x="823" y="340"/>
                </a:lnTo>
                <a:lnTo>
                  <a:pt x="491" y="403"/>
                </a:lnTo>
                <a:lnTo>
                  <a:pt x="217" y="437"/>
                </a:lnTo>
                <a:lnTo>
                  <a:pt x="0" y="466"/>
                </a:lnTo>
                <a:lnTo>
                  <a:pt x="78" y="416"/>
                </a:lnTo>
                <a:close/>
              </a:path>
            </a:pathLst>
          </a:custGeom>
          <a:solidFill>
            <a:schemeClr val="bg2"/>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grpSp>
        <p:nvGrpSpPr>
          <p:cNvPr id="49" name="Group 45">
            <a:extLst>
              <a:ext uri="{FF2B5EF4-FFF2-40B4-BE49-F238E27FC236}">
                <a16:creationId xmlns:a16="http://schemas.microsoft.com/office/drawing/2014/main" id="{2E4800F1-A375-DAF3-E50D-03F5F55B1867}"/>
              </a:ext>
            </a:extLst>
          </p:cNvPr>
          <p:cNvGrpSpPr>
            <a:grpSpLocks/>
          </p:cNvGrpSpPr>
          <p:nvPr/>
        </p:nvGrpSpPr>
        <p:grpSpPr bwMode="auto">
          <a:xfrm>
            <a:off x="7567669" y="2835771"/>
            <a:ext cx="546882" cy="407988"/>
            <a:chOff x="4429" y="1690"/>
            <a:chExt cx="418" cy="257"/>
          </a:xfrm>
          <a:solidFill>
            <a:schemeClr val="bg2"/>
          </a:solidFill>
        </p:grpSpPr>
        <p:sp>
          <p:nvSpPr>
            <p:cNvPr id="50" name="Freeform 46">
              <a:extLst>
                <a:ext uri="{FF2B5EF4-FFF2-40B4-BE49-F238E27FC236}">
                  <a16:creationId xmlns:a16="http://schemas.microsoft.com/office/drawing/2014/main" id="{1B8186A9-DB19-1E6E-99F2-FE38F0DD72B5}"/>
                </a:ext>
              </a:extLst>
            </p:cNvPr>
            <p:cNvSpPr>
              <a:spLocks/>
            </p:cNvSpPr>
            <p:nvPr/>
          </p:nvSpPr>
          <p:spPr bwMode="auto">
            <a:xfrm>
              <a:off x="4429" y="1690"/>
              <a:ext cx="418" cy="186"/>
            </a:xfrm>
            <a:custGeom>
              <a:avLst/>
              <a:gdLst>
                <a:gd name="T0" fmla="*/ 0 w 498"/>
                <a:gd name="T1" fmla="*/ 12 h 239"/>
                <a:gd name="T2" fmla="*/ 4 w 498"/>
                <a:gd name="T3" fmla="*/ 24 h 239"/>
                <a:gd name="T4" fmla="*/ 15 w 498"/>
                <a:gd name="T5" fmla="*/ 16 h 239"/>
                <a:gd name="T6" fmla="*/ 33 w 498"/>
                <a:gd name="T7" fmla="*/ 14 h 239"/>
                <a:gd name="T8" fmla="*/ 35 w 498"/>
                <a:gd name="T9" fmla="*/ 11 h 239"/>
                <a:gd name="T10" fmla="*/ 45 w 498"/>
                <a:gd name="T11" fmla="*/ 10 h 239"/>
                <a:gd name="T12" fmla="*/ 57 w 498"/>
                <a:gd name="T13" fmla="*/ 16 h 239"/>
                <a:gd name="T14" fmla="*/ 66 w 498"/>
                <a:gd name="T15" fmla="*/ 17 h 239"/>
                <a:gd name="T16" fmla="*/ 81 w 498"/>
                <a:gd name="T17" fmla="*/ 26 h 239"/>
                <a:gd name="T18" fmla="*/ 76 w 498"/>
                <a:gd name="T19" fmla="*/ 33 h 239"/>
                <a:gd name="T20" fmla="*/ 78 w 498"/>
                <a:gd name="T21" fmla="*/ 37 h 239"/>
                <a:gd name="T22" fmla="*/ 86 w 498"/>
                <a:gd name="T23" fmla="*/ 35 h 239"/>
                <a:gd name="T24" fmla="*/ 90 w 498"/>
                <a:gd name="T25" fmla="*/ 35 h 239"/>
                <a:gd name="T26" fmla="*/ 94 w 498"/>
                <a:gd name="T27" fmla="*/ 37 h 239"/>
                <a:gd name="T28" fmla="*/ 102 w 498"/>
                <a:gd name="T29" fmla="*/ 37 h 239"/>
                <a:gd name="T30" fmla="*/ 104 w 498"/>
                <a:gd name="T31" fmla="*/ 37 h 239"/>
                <a:gd name="T32" fmla="*/ 99 w 498"/>
                <a:gd name="T33" fmla="*/ 30 h 239"/>
                <a:gd name="T34" fmla="*/ 99 w 498"/>
                <a:gd name="T35" fmla="*/ 16 h 239"/>
                <a:gd name="T36" fmla="*/ 92 w 498"/>
                <a:gd name="T37" fmla="*/ 15 h 239"/>
                <a:gd name="T38" fmla="*/ 104 w 498"/>
                <a:gd name="T39" fmla="*/ 9 h 239"/>
                <a:gd name="T40" fmla="*/ 105 w 498"/>
                <a:gd name="T41" fmla="*/ 5 h 239"/>
                <a:gd name="T42" fmla="*/ 112 w 498"/>
                <a:gd name="T43" fmla="*/ 5 h 239"/>
                <a:gd name="T44" fmla="*/ 103 w 498"/>
                <a:gd name="T45" fmla="*/ 14 h 239"/>
                <a:gd name="T46" fmla="*/ 107 w 498"/>
                <a:gd name="T47" fmla="*/ 23 h 239"/>
                <a:gd name="T48" fmla="*/ 110 w 498"/>
                <a:gd name="T49" fmla="*/ 26 h 239"/>
                <a:gd name="T50" fmla="*/ 113 w 498"/>
                <a:gd name="T51" fmla="*/ 27 h 239"/>
                <a:gd name="T52" fmla="*/ 107 w 498"/>
                <a:gd name="T53" fmla="*/ 26 h 239"/>
                <a:gd name="T54" fmla="*/ 109 w 498"/>
                <a:gd name="T55" fmla="*/ 33 h 239"/>
                <a:gd name="T56" fmla="*/ 121 w 498"/>
                <a:gd name="T57" fmla="*/ 37 h 239"/>
                <a:gd name="T58" fmla="*/ 123 w 498"/>
                <a:gd name="T59" fmla="*/ 37 h 239"/>
                <a:gd name="T60" fmla="*/ 127 w 498"/>
                <a:gd name="T61" fmla="*/ 37 h 239"/>
                <a:gd name="T62" fmla="*/ 125 w 498"/>
                <a:gd name="T63" fmla="*/ 41 h 239"/>
                <a:gd name="T64" fmla="*/ 140 w 498"/>
                <a:gd name="T65" fmla="*/ 37 h 239"/>
                <a:gd name="T66" fmla="*/ 143 w 498"/>
                <a:gd name="T67" fmla="*/ 31 h 239"/>
                <a:gd name="T68" fmla="*/ 147 w 498"/>
                <a:gd name="T69" fmla="*/ 26 h 239"/>
                <a:gd name="T70" fmla="*/ 125 w 498"/>
                <a:gd name="T71" fmla="*/ 29 h 239"/>
                <a:gd name="T72" fmla="*/ 112 w 498"/>
                <a:gd name="T73" fmla="*/ 0 h 239"/>
                <a:gd name="T74" fmla="*/ 0 w 498"/>
                <a:gd name="T75" fmla="*/ 12 h 239"/>
                <a:gd name="T76" fmla="*/ 0 w 498"/>
                <a:gd name="T77" fmla="*/ 12 h 239"/>
                <a:gd name="T78" fmla="*/ 0 w 498"/>
                <a:gd name="T79" fmla="*/ 12 h 23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98"/>
                <a:gd name="T121" fmla="*/ 0 h 239"/>
                <a:gd name="T122" fmla="*/ 498 w 498"/>
                <a:gd name="T123" fmla="*/ 239 h 23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98" h="239">
                  <a:moveTo>
                    <a:pt x="0" y="70"/>
                  </a:moveTo>
                  <a:lnTo>
                    <a:pt x="13" y="138"/>
                  </a:lnTo>
                  <a:lnTo>
                    <a:pt x="51" y="97"/>
                  </a:lnTo>
                  <a:lnTo>
                    <a:pt x="110" y="79"/>
                  </a:lnTo>
                  <a:lnTo>
                    <a:pt x="121" y="62"/>
                  </a:lnTo>
                  <a:lnTo>
                    <a:pt x="154" y="59"/>
                  </a:lnTo>
                  <a:lnTo>
                    <a:pt x="195" y="91"/>
                  </a:lnTo>
                  <a:lnTo>
                    <a:pt x="224" y="98"/>
                  </a:lnTo>
                  <a:lnTo>
                    <a:pt x="277" y="148"/>
                  </a:lnTo>
                  <a:lnTo>
                    <a:pt x="258" y="193"/>
                  </a:lnTo>
                  <a:lnTo>
                    <a:pt x="266" y="214"/>
                  </a:lnTo>
                  <a:lnTo>
                    <a:pt x="289" y="205"/>
                  </a:lnTo>
                  <a:lnTo>
                    <a:pt x="309" y="205"/>
                  </a:lnTo>
                  <a:lnTo>
                    <a:pt x="321" y="218"/>
                  </a:lnTo>
                  <a:lnTo>
                    <a:pt x="346" y="218"/>
                  </a:lnTo>
                  <a:lnTo>
                    <a:pt x="355" y="214"/>
                  </a:lnTo>
                  <a:lnTo>
                    <a:pt x="338" y="173"/>
                  </a:lnTo>
                  <a:lnTo>
                    <a:pt x="336" y="97"/>
                  </a:lnTo>
                  <a:lnTo>
                    <a:pt x="315" y="85"/>
                  </a:lnTo>
                  <a:lnTo>
                    <a:pt x="355" y="49"/>
                  </a:lnTo>
                  <a:lnTo>
                    <a:pt x="357" y="28"/>
                  </a:lnTo>
                  <a:lnTo>
                    <a:pt x="380" y="30"/>
                  </a:lnTo>
                  <a:lnTo>
                    <a:pt x="351" y="78"/>
                  </a:lnTo>
                  <a:lnTo>
                    <a:pt x="368" y="133"/>
                  </a:lnTo>
                  <a:lnTo>
                    <a:pt x="376" y="150"/>
                  </a:lnTo>
                  <a:lnTo>
                    <a:pt x="387" y="157"/>
                  </a:lnTo>
                  <a:lnTo>
                    <a:pt x="365" y="155"/>
                  </a:lnTo>
                  <a:lnTo>
                    <a:pt x="372" y="190"/>
                  </a:lnTo>
                  <a:lnTo>
                    <a:pt x="412" y="214"/>
                  </a:lnTo>
                  <a:lnTo>
                    <a:pt x="422" y="218"/>
                  </a:lnTo>
                  <a:lnTo>
                    <a:pt x="433" y="218"/>
                  </a:lnTo>
                  <a:lnTo>
                    <a:pt x="427" y="239"/>
                  </a:lnTo>
                  <a:lnTo>
                    <a:pt x="477" y="214"/>
                  </a:lnTo>
                  <a:lnTo>
                    <a:pt x="486" y="184"/>
                  </a:lnTo>
                  <a:lnTo>
                    <a:pt x="498" y="152"/>
                  </a:lnTo>
                  <a:lnTo>
                    <a:pt x="427" y="165"/>
                  </a:lnTo>
                  <a:lnTo>
                    <a:pt x="382" y="0"/>
                  </a:lnTo>
                  <a:lnTo>
                    <a:pt x="0" y="70"/>
                  </a:lnTo>
                  <a:close/>
                </a:path>
              </a:pathLst>
            </a:custGeom>
            <a:grp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51" name="Freeform 47">
              <a:extLst>
                <a:ext uri="{FF2B5EF4-FFF2-40B4-BE49-F238E27FC236}">
                  <a16:creationId xmlns:a16="http://schemas.microsoft.com/office/drawing/2014/main" id="{0A02DDBD-6FAA-2001-118B-CE88C82F4D15}"/>
                </a:ext>
              </a:extLst>
            </p:cNvPr>
            <p:cNvSpPr>
              <a:spLocks/>
            </p:cNvSpPr>
            <p:nvPr/>
          </p:nvSpPr>
          <p:spPr bwMode="auto">
            <a:xfrm>
              <a:off x="4792" y="1857"/>
              <a:ext cx="37" cy="90"/>
            </a:xfrm>
            <a:custGeom>
              <a:avLst/>
              <a:gdLst>
                <a:gd name="T0" fmla="*/ 0 w 46"/>
                <a:gd name="T1" fmla="*/ 20 h 116"/>
                <a:gd name="T2" fmla="*/ 3 w 46"/>
                <a:gd name="T3" fmla="*/ 14 h 116"/>
                <a:gd name="T4" fmla="*/ 7 w 46"/>
                <a:gd name="T5" fmla="*/ 11 h 116"/>
                <a:gd name="T6" fmla="*/ 10 w 46"/>
                <a:gd name="T7" fmla="*/ 0 h 116"/>
                <a:gd name="T8" fmla="*/ 4 w 46"/>
                <a:gd name="T9" fmla="*/ 2 h 116"/>
                <a:gd name="T10" fmla="*/ 0 w 46"/>
                <a:gd name="T11" fmla="*/ 13 h 116"/>
                <a:gd name="T12" fmla="*/ 0 w 46"/>
                <a:gd name="T13" fmla="*/ 20 h 116"/>
                <a:gd name="T14" fmla="*/ 0 w 46"/>
                <a:gd name="T15" fmla="*/ 20 h 116"/>
                <a:gd name="T16" fmla="*/ 0 60000 65536"/>
                <a:gd name="T17" fmla="*/ 0 60000 65536"/>
                <a:gd name="T18" fmla="*/ 0 60000 65536"/>
                <a:gd name="T19" fmla="*/ 0 60000 65536"/>
                <a:gd name="T20" fmla="*/ 0 60000 65536"/>
                <a:gd name="T21" fmla="*/ 0 60000 65536"/>
                <a:gd name="T22" fmla="*/ 0 60000 65536"/>
                <a:gd name="T23" fmla="*/ 0 60000 65536"/>
                <a:gd name="T24" fmla="*/ 0 w 46"/>
                <a:gd name="T25" fmla="*/ 0 h 116"/>
                <a:gd name="T26" fmla="*/ 46 w 46"/>
                <a:gd name="T27" fmla="*/ 116 h 11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6" h="116">
                  <a:moveTo>
                    <a:pt x="0" y="116"/>
                  </a:moveTo>
                  <a:lnTo>
                    <a:pt x="15" y="84"/>
                  </a:lnTo>
                  <a:lnTo>
                    <a:pt x="32" y="65"/>
                  </a:lnTo>
                  <a:lnTo>
                    <a:pt x="46" y="0"/>
                  </a:lnTo>
                  <a:lnTo>
                    <a:pt x="17" y="16"/>
                  </a:lnTo>
                  <a:lnTo>
                    <a:pt x="0" y="76"/>
                  </a:lnTo>
                  <a:lnTo>
                    <a:pt x="0" y="116"/>
                  </a:lnTo>
                  <a:close/>
                </a:path>
              </a:pathLst>
            </a:custGeom>
            <a:grpFill/>
            <a:ln w="12700">
              <a:solidFill>
                <a:schemeClr val="tx1"/>
              </a:solidFill>
              <a:round/>
              <a:headEnd/>
              <a:tailEnd/>
            </a:ln>
          </p:spPr>
          <p:txBody>
            <a:bodyPr wrap="none" anchor="ctr"/>
            <a:lstStyle/>
            <a:p>
              <a:endParaRPr lang="en-US" sz="1000" dirty="0">
                <a:cs typeface="Arial" panose="020B0604020202020204" pitchFamily="34" charset="0"/>
              </a:endParaRPr>
            </a:p>
          </p:txBody>
        </p:sp>
      </p:grpSp>
      <p:sp>
        <p:nvSpPr>
          <p:cNvPr id="52" name="Freeform 48">
            <a:extLst>
              <a:ext uri="{FF2B5EF4-FFF2-40B4-BE49-F238E27FC236}">
                <a16:creationId xmlns:a16="http://schemas.microsoft.com/office/drawing/2014/main" id="{44FAD38B-D0A4-EEE6-C204-3F787CA4F82E}"/>
              </a:ext>
            </a:extLst>
          </p:cNvPr>
          <p:cNvSpPr>
            <a:spLocks/>
          </p:cNvSpPr>
          <p:nvPr/>
        </p:nvSpPr>
        <p:spPr bwMode="auto">
          <a:xfrm>
            <a:off x="7100595" y="3359646"/>
            <a:ext cx="1024422" cy="501650"/>
          </a:xfrm>
          <a:custGeom>
            <a:avLst/>
            <a:gdLst>
              <a:gd name="T0" fmla="*/ 0 w 931"/>
              <a:gd name="T1" fmla="*/ 2147483647 h 407"/>
              <a:gd name="T2" fmla="*/ 2147483647 w 931"/>
              <a:gd name="T3" fmla="*/ 2147483647 h 407"/>
              <a:gd name="T4" fmla="*/ 2147483647 w 931"/>
              <a:gd name="T5" fmla="*/ 2147483647 h 407"/>
              <a:gd name="T6" fmla="*/ 2147483647 w 931"/>
              <a:gd name="T7" fmla="*/ 2147483647 h 407"/>
              <a:gd name="T8" fmla="*/ 2147483647 w 931"/>
              <a:gd name="T9" fmla="*/ 2147483647 h 407"/>
              <a:gd name="T10" fmla="*/ 2147483647 w 931"/>
              <a:gd name="T11" fmla="*/ 2147483647 h 407"/>
              <a:gd name="T12" fmla="*/ 2147483647 w 931"/>
              <a:gd name="T13" fmla="*/ 2147483647 h 407"/>
              <a:gd name="T14" fmla="*/ 2147483647 w 931"/>
              <a:gd name="T15" fmla="*/ 2147483647 h 407"/>
              <a:gd name="T16" fmla="*/ 2147483647 w 931"/>
              <a:gd name="T17" fmla="*/ 2147483647 h 407"/>
              <a:gd name="T18" fmla="*/ 2147483647 w 931"/>
              <a:gd name="T19" fmla="*/ 2147483647 h 407"/>
              <a:gd name="T20" fmla="*/ 2147483647 w 931"/>
              <a:gd name="T21" fmla="*/ 2147483647 h 407"/>
              <a:gd name="T22" fmla="*/ 2147483647 w 931"/>
              <a:gd name="T23" fmla="*/ 2147483647 h 407"/>
              <a:gd name="T24" fmla="*/ 2147483647 w 931"/>
              <a:gd name="T25" fmla="*/ 2147483647 h 407"/>
              <a:gd name="T26" fmla="*/ 2147483647 w 931"/>
              <a:gd name="T27" fmla="*/ 2147483647 h 407"/>
              <a:gd name="T28" fmla="*/ 2147483647 w 931"/>
              <a:gd name="T29" fmla="*/ 2147483647 h 407"/>
              <a:gd name="T30" fmla="*/ 2147483647 w 931"/>
              <a:gd name="T31" fmla="*/ 2147483647 h 407"/>
              <a:gd name="T32" fmla="*/ 2147483647 w 931"/>
              <a:gd name="T33" fmla="*/ 2147483647 h 407"/>
              <a:gd name="T34" fmla="*/ 2147483647 w 931"/>
              <a:gd name="T35" fmla="*/ 2147483647 h 407"/>
              <a:gd name="T36" fmla="*/ 2147483647 w 931"/>
              <a:gd name="T37" fmla="*/ 2147483647 h 407"/>
              <a:gd name="T38" fmla="*/ 2147483647 w 931"/>
              <a:gd name="T39" fmla="*/ 2147483647 h 407"/>
              <a:gd name="T40" fmla="*/ 2147483647 w 931"/>
              <a:gd name="T41" fmla="*/ 2147483647 h 407"/>
              <a:gd name="T42" fmla="*/ 2147483647 w 931"/>
              <a:gd name="T43" fmla="*/ 2147483647 h 407"/>
              <a:gd name="T44" fmla="*/ 2147483647 w 931"/>
              <a:gd name="T45" fmla="*/ 2147483647 h 407"/>
              <a:gd name="T46" fmla="*/ 2147483647 w 931"/>
              <a:gd name="T47" fmla="*/ 2147483647 h 407"/>
              <a:gd name="T48" fmla="*/ 2147483647 w 931"/>
              <a:gd name="T49" fmla="*/ 2147483647 h 407"/>
              <a:gd name="T50" fmla="*/ 2147483647 w 931"/>
              <a:gd name="T51" fmla="*/ 2147483647 h 407"/>
              <a:gd name="T52" fmla="*/ 2147483647 w 931"/>
              <a:gd name="T53" fmla="*/ 2147483647 h 407"/>
              <a:gd name="T54" fmla="*/ 2147483647 w 931"/>
              <a:gd name="T55" fmla="*/ 0 h 407"/>
              <a:gd name="T56" fmla="*/ 2147483647 w 931"/>
              <a:gd name="T57" fmla="*/ 2147483647 h 407"/>
              <a:gd name="T58" fmla="*/ 2147483647 w 931"/>
              <a:gd name="T59" fmla="*/ 2147483647 h 407"/>
              <a:gd name="T60" fmla="*/ 2147483647 w 931"/>
              <a:gd name="T61" fmla="*/ 2147483647 h 407"/>
              <a:gd name="T62" fmla="*/ 2147483647 w 931"/>
              <a:gd name="T63" fmla="*/ 2147483647 h 407"/>
              <a:gd name="T64" fmla="*/ 2147483647 w 931"/>
              <a:gd name="T65" fmla="*/ 2147483647 h 407"/>
              <a:gd name="T66" fmla="*/ 2147483647 w 931"/>
              <a:gd name="T67" fmla="*/ 2147483647 h 407"/>
              <a:gd name="T68" fmla="*/ 2147483647 w 931"/>
              <a:gd name="T69" fmla="*/ 2147483647 h 407"/>
              <a:gd name="T70" fmla="*/ 0 w 931"/>
              <a:gd name="T71" fmla="*/ 2147483647 h 407"/>
              <a:gd name="T72" fmla="*/ 0 w 931"/>
              <a:gd name="T73" fmla="*/ 2147483647 h 407"/>
              <a:gd name="T74" fmla="*/ 0 w 931"/>
              <a:gd name="T75" fmla="*/ 2147483647 h 4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31"/>
              <a:gd name="T115" fmla="*/ 0 h 407"/>
              <a:gd name="T116" fmla="*/ 931 w 931"/>
              <a:gd name="T117" fmla="*/ 407 h 4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31" h="407">
                <a:moveTo>
                  <a:pt x="0" y="350"/>
                </a:moveTo>
                <a:lnTo>
                  <a:pt x="133" y="333"/>
                </a:lnTo>
                <a:lnTo>
                  <a:pt x="213" y="295"/>
                </a:lnTo>
                <a:lnTo>
                  <a:pt x="361" y="280"/>
                </a:lnTo>
                <a:lnTo>
                  <a:pt x="422" y="318"/>
                </a:lnTo>
                <a:lnTo>
                  <a:pt x="519" y="304"/>
                </a:lnTo>
                <a:lnTo>
                  <a:pt x="665" y="407"/>
                </a:lnTo>
                <a:lnTo>
                  <a:pt x="722" y="394"/>
                </a:lnTo>
                <a:lnTo>
                  <a:pt x="804" y="276"/>
                </a:lnTo>
                <a:lnTo>
                  <a:pt x="870" y="251"/>
                </a:lnTo>
                <a:lnTo>
                  <a:pt x="889" y="217"/>
                </a:lnTo>
                <a:lnTo>
                  <a:pt x="819" y="228"/>
                </a:lnTo>
                <a:lnTo>
                  <a:pt x="800" y="206"/>
                </a:lnTo>
                <a:lnTo>
                  <a:pt x="844" y="194"/>
                </a:lnTo>
                <a:lnTo>
                  <a:pt x="842" y="179"/>
                </a:lnTo>
                <a:lnTo>
                  <a:pt x="794" y="162"/>
                </a:lnTo>
                <a:lnTo>
                  <a:pt x="857" y="139"/>
                </a:lnTo>
                <a:lnTo>
                  <a:pt x="853" y="164"/>
                </a:lnTo>
                <a:lnTo>
                  <a:pt x="893" y="164"/>
                </a:lnTo>
                <a:lnTo>
                  <a:pt x="916" y="120"/>
                </a:lnTo>
                <a:lnTo>
                  <a:pt x="931" y="118"/>
                </a:lnTo>
                <a:lnTo>
                  <a:pt x="922" y="82"/>
                </a:lnTo>
                <a:lnTo>
                  <a:pt x="893" y="118"/>
                </a:lnTo>
                <a:lnTo>
                  <a:pt x="865" y="36"/>
                </a:lnTo>
                <a:lnTo>
                  <a:pt x="884" y="33"/>
                </a:lnTo>
                <a:lnTo>
                  <a:pt x="910" y="55"/>
                </a:lnTo>
                <a:lnTo>
                  <a:pt x="891" y="17"/>
                </a:lnTo>
                <a:lnTo>
                  <a:pt x="870" y="0"/>
                </a:lnTo>
                <a:lnTo>
                  <a:pt x="538" y="63"/>
                </a:lnTo>
                <a:lnTo>
                  <a:pt x="264" y="97"/>
                </a:lnTo>
                <a:lnTo>
                  <a:pt x="226" y="171"/>
                </a:lnTo>
                <a:lnTo>
                  <a:pt x="165" y="185"/>
                </a:lnTo>
                <a:lnTo>
                  <a:pt x="138" y="221"/>
                </a:lnTo>
                <a:lnTo>
                  <a:pt x="32" y="284"/>
                </a:lnTo>
                <a:lnTo>
                  <a:pt x="26" y="306"/>
                </a:lnTo>
                <a:lnTo>
                  <a:pt x="0" y="320"/>
                </a:lnTo>
                <a:lnTo>
                  <a:pt x="0" y="350"/>
                </a:lnTo>
                <a:close/>
              </a:path>
            </a:pathLst>
          </a:custGeom>
          <a:solidFill>
            <a:schemeClr val="accent3">
              <a:lumMod val="40000"/>
              <a:lumOff val="60000"/>
            </a:schemeClr>
          </a:solidFill>
          <a:ln w="12700">
            <a:solidFill>
              <a:schemeClr val="tx1"/>
            </a:solidFill>
            <a:round/>
            <a:headEnd/>
            <a:tailEnd/>
          </a:ln>
        </p:spPr>
        <p:txBody>
          <a:bodyPr/>
          <a:lstStyle/>
          <a:p>
            <a:endParaRPr lang="en-US" sz="1000" dirty="0">
              <a:cs typeface="Arial" panose="020B0604020202020204" pitchFamily="34" charset="0"/>
            </a:endParaRPr>
          </a:p>
        </p:txBody>
      </p:sp>
      <p:sp>
        <p:nvSpPr>
          <p:cNvPr id="53" name="Freeform 49">
            <a:extLst>
              <a:ext uri="{FF2B5EF4-FFF2-40B4-BE49-F238E27FC236}">
                <a16:creationId xmlns:a16="http://schemas.microsoft.com/office/drawing/2014/main" id="{D46B9C2A-49C8-FC82-4A82-B7B75EF0EB1D}"/>
              </a:ext>
            </a:extLst>
          </p:cNvPr>
          <p:cNvSpPr>
            <a:spLocks/>
          </p:cNvSpPr>
          <p:nvPr/>
        </p:nvSpPr>
        <p:spPr bwMode="auto">
          <a:xfrm>
            <a:off x="7220962" y="3704134"/>
            <a:ext cx="612298" cy="506412"/>
          </a:xfrm>
          <a:custGeom>
            <a:avLst/>
            <a:gdLst>
              <a:gd name="T0" fmla="*/ 2147483647 w 555"/>
              <a:gd name="T1" fmla="*/ 2147483647 h 412"/>
              <a:gd name="T2" fmla="*/ 2147483647 w 555"/>
              <a:gd name="T3" fmla="*/ 2147483647 h 412"/>
              <a:gd name="T4" fmla="*/ 2147483647 w 555"/>
              <a:gd name="T5" fmla="*/ 0 h 412"/>
              <a:gd name="T6" fmla="*/ 2147483647 w 555"/>
              <a:gd name="T7" fmla="*/ 2147483647 h 412"/>
              <a:gd name="T8" fmla="*/ 2147483647 w 555"/>
              <a:gd name="T9" fmla="*/ 2147483647 h 412"/>
              <a:gd name="T10" fmla="*/ 2147483647 w 555"/>
              <a:gd name="T11" fmla="*/ 2147483647 h 412"/>
              <a:gd name="T12" fmla="*/ 2147483647 w 555"/>
              <a:gd name="T13" fmla="*/ 2147483647 h 412"/>
              <a:gd name="T14" fmla="*/ 2147483647 w 555"/>
              <a:gd name="T15" fmla="*/ 2147483647 h 412"/>
              <a:gd name="T16" fmla="*/ 2147483647 w 555"/>
              <a:gd name="T17" fmla="*/ 2147483647 h 412"/>
              <a:gd name="T18" fmla="*/ 2147483647 w 555"/>
              <a:gd name="T19" fmla="*/ 2147483647 h 412"/>
              <a:gd name="T20" fmla="*/ 2147483647 w 555"/>
              <a:gd name="T21" fmla="*/ 2147483647 h 412"/>
              <a:gd name="T22" fmla="*/ 2147483647 w 555"/>
              <a:gd name="T23" fmla="*/ 2147483647 h 412"/>
              <a:gd name="T24" fmla="*/ 2147483647 w 555"/>
              <a:gd name="T25" fmla="*/ 2147483647 h 412"/>
              <a:gd name="T26" fmla="*/ 2147483647 w 555"/>
              <a:gd name="T27" fmla="*/ 2147483647 h 412"/>
              <a:gd name="T28" fmla="*/ 2147483647 w 555"/>
              <a:gd name="T29" fmla="*/ 2147483647 h 412"/>
              <a:gd name="T30" fmla="*/ 2147483647 w 555"/>
              <a:gd name="T31" fmla="*/ 2147483647 h 412"/>
              <a:gd name="T32" fmla="*/ 2147483647 w 555"/>
              <a:gd name="T33" fmla="*/ 2147483647 h 412"/>
              <a:gd name="T34" fmla="*/ 0 w 555"/>
              <a:gd name="T35" fmla="*/ 2147483647 h 412"/>
              <a:gd name="T36" fmla="*/ 2147483647 w 555"/>
              <a:gd name="T37" fmla="*/ 2147483647 h 412"/>
              <a:gd name="T38" fmla="*/ 2147483647 w 555"/>
              <a:gd name="T39" fmla="*/ 2147483647 h 4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55"/>
              <a:gd name="T61" fmla="*/ 0 h 412"/>
              <a:gd name="T62" fmla="*/ 555 w 555"/>
              <a:gd name="T63" fmla="*/ 412 h 41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55" h="412">
                <a:moveTo>
                  <a:pt x="23" y="53"/>
                </a:moveTo>
                <a:lnTo>
                  <a:pt x="103" y="15"/>
                </a:lnTo>
                <a:lnTo>
                  <a:pt x="251" y="0"/>
                </a:lnTo>
                <a:lnTo>
                  <a:pt x="312" y="38"/>
                </a:lnTo>
                <a:lnTo>
                  <a:pt x="409" y="24"/>
                </a:lnTo>
                <a:lnTo>
                  <a:pt x="555" y="127"/>
                </a:lnTo>
                <a:lnTo>
                  <a:pt x="490" y="205"/>
                </a:lnTo>
                <a:lnTo>
                  <a:pt x="494" y="239"/>
                </a:lnTo>
                <a:lnTo>
                  <a:pt x="382" y="340"/>
                </a:lnTo>
                <a:lnTo>
                  <a:pt x="365" y="344"/>
                </a:lnTo>
                <a:lnTo>
                  <a:pt x="355" y="374"/>
                </a:lnTo>
                <a:lnTo>
                  <a:pt x="333" y="357"/>
                </a:lnTo>
                <a:lnTo>
                  <a:pt x="354" y="384"/>
                </a:lnTo>
                <a:lnTo>
                  <a:pt x="333" y="412"/>
                </a:lnTo>
                <a:lnTo>
                  <a:pt x="312" y="408"/>
                </a:lnTo>
                <a:lnTo>
                  <a:pt x="236" y="291"/>
                </a:lnTo>
                <a:lnTo>
                  <a:pt x="72" y="142"/>
                </a:lnTo>
                <a:lnTo>
                  <a:pt x="0" y="97"/>
                </a:lnTo>
                <a:lnTo>
                  <a:pt x="23" y="53"/>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sp>
        <p:nvSpPr>
          <p:cNvPr id="54" name="Freeform 50">
            <a:extLst>
              <a:ext uri="{FF2B5EF4-FFF2-40B4-BE49-F238E27FC236}">
                <a16:creationId xmlns:a16="http://schemas.microsoft.com/office/drawing/2014/main" id="{06E93C38-B770-46A9-382E-8A12A13518E0}"/>
              </a:ext>
            </a:extLst>
          </p:cNvPr>
          <p:cNvSpPr>
            <a:spLocks/>
          </p:cNvSpPr>
          <p:nvPr/>
        </p:nvSpPr>
        <p:spPr bwMode="auto">
          <a:xfrm>
            <a:off x="7987642" y="2816721"/>
            <a:ext cx="126908" cy="222250"/>
          </a:xfrm>
          <a:custGeom>
            <a:avLst/>
            <a:gdLst>
              <a:gd name="T0" fmla="*/ 0 w 116"/>
              <a:gd name="T1" fmla="*/ 2147483647 h 182"/>
              <a:gd name="T2" fmla="*/ 2147483647 w 116"/>
              <a:gd name="T3" fmla="*/ 0 h 182"/>
              <a:gd name="T4" fmla="*/ 2147483647 w 116"/>
              <a:gd name="T5" fmla="*/ 0 h 182"/>
              <a:gd name="T6" fmla="*/ 2147483647 w 116"/>
              <a:gd name="T7" fmla="*/ 2147483647 h 182"/>
              <a:gd name="T8" fmla="*/ 2147483647 w 116"/>
              <a:gd name="T9" fmla="*/ 2147483647 h 182"/>
              <a:gd name="T10" fmla="*/ 2147483647 w 116"/>
              <a:gd name="T11" fmla="*/ 2147483647 h 182"/>
              <a:gd name="T12" fmla="*/ 2147483647 w 116"/>
              <a:gd name="T13" fmla="*/ 2147483647 h 182"/>
              <a:gd name="T14" fmla="*/ 2147483647 w 116"/>
              <a:gd name="T15" fmla="*/ 2147483647 h 182"/>
              <a:gd name="T16" fmla="*/ 2147483647 w 116"/>
              <a:gd name="T17" fmla="*/ 2147483647 h 182"/>
              <a:gd name="T18" fmla="*/ 2147483647 w 116"/>
              <a:gd name="T19" fmla="*/ 2147483647 h 182"/>
              <a:gd name="T20" fmla="*/ 2147483647 w 116"/>
              <a:gd name="T21" fmla="*/ 2147483647 h 182"/>
              <a:gd name="T22" fmla="*/ 2147483647 w 116"/>
              <a:gd name="T23" fmla="*/ 2147483647 h 182"/>
              <a:gd name="T24" fmla="*/ 2147483647 w 116"/>
              <a:gd name="T25" fmla="*/ 2147483647 h 182"/>
              <a:gd name="T26" fmla="*/ 2147483647 w 116"/>
              <a:gd name="T27" fmla="*/ 2147483647 h 182"/>
              <a:gd name="T28" fmla="*/ 2147483647 w 116"/>
              <a:gd name="T29" fmla="*/ 2147483647 h 182"/>
              <a:gd name="T30" fmla="*/ 0 w 116"/>
              <a:gd name="T31" fmla="*/ 2147483647 h 182"/>
              <a:gd name="T32" fmla="*/ 0 w 116"/>
              <a:gd name="T33" fmla="*/ 2147483647 h 18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16"/>
              <a:gd name="T52" fmla="*/ 0 h 182"/>
              <a:gd name="T53" fmla="*/ 116 w 116"/>
              <a:gd name="T54" fmla="*/ 182 h 18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16" h="182">
                <a:moveTo>
                  <a:pt x="0" y="17"/>
                </a:moveTo>
                <a:lnTo>
                  <a:pt x="15" y="0"/>
                </a:lnTo>
                <a:lnTo>
                  <a:pt x="38" y="0"/>
                </a:lnTo>
                <a:lnTo>
                  <a:pt x="30" y="17"/>
                </a:lnTo>
                <a:lnTo>
                  <a:pt x="24" y="24"/>
                </a:lnTo>
                <a:lnTo>
                  <a:pt x="28" y="45"/>
                </a:lnTo>
                <a:lnTo>
                  <a:pt x="57" y="74"/>
                </a:lnTo>
                <a:lnTo>
                  <a:pt x="61" y="95"/>
                </a:lnTo>
                <a:lnTo>
                  <a:pt x="83" y="121"/>
                </a:lnTo>
                <a:lnTo>
                  <a:pt x="102" y="127"/>
                </a:lnTo>
                <a:lnTo>
                  <a:pt x="110" y="144"/>
                </a:lnTo>
                <a:lnTo>
                  <a:pt x="95" y="157"/>
                </a:lnTo>
                <a:lnTo>
                  <a:pt x="110" y="155"/>
                </a:lnTo>
                <a:lnTo>
                  <a:pt x="116" y="169"/>
                </a:lnTo>
                <a:lnTo>
                  <a:pt x="45" y="182"/>
                </a:lnTo>
                <a:lnTo>
                  <a:pt x="0" y="17"/>
                </a:lnTo>
                <a:close/>
              </a:path>
            </a:pathLst>
          </a:custGeom>
          <a:solidFill>
            <a:schemeClr val="bg2"/>
          </a:solidFill>
          <a:ln w="12700">
            <a:solidFill>
              <a:schemeClr val="tx1"/>
            </a:solidFill>
            <a:round/>
            <a:headEnd/>
            <a:tailEnd/>
          </a:ln>
        </p:spPr>
        <p:txBody>
          <a:bodyPr/>
          <a:lstStyle/>
          <a:p>
            <a:endParaRPr lang="en-US" sz="1000" dirty="0">
              <a:cs typeface="Arial" panose="020B0604020202020204" pitchFamily="34" charset="0"/>
            </a:endParaRPr>
          </a:p>
        </p:txBody>
      </p:sp>
      <p:sp>
        <p:nvSpPr>
          <p:cNvPr id="55" name="Freeform 51">
            <a:extLst>
              <a:ext uri="{FF2B5EF4-FFF2-40B4-BE49-F238E27FC236}">
                <a16:creationId xmlns:a16="http://schemas.microsoft.com/office/drawing/2014/main" id="{06887A84-E3B5-7612-BDBC-90CC594CBD53}"/>
              </a:ext>
            </a:extLst>
          </p:cNvPr>
          <p:cNvSpPr>
            <a:spLocks/>
          </p:cNvSpPr>
          <p:nvPr/>
        </p:nvSpPr>
        <p:spPr bwMode="auto">
          <a:xfrm>
            <a:off x="7397586" y="2456359"/>
            <a:ext cx="696031" cy="490537"/>
          </a:xfrm>
          <a:custGeom>
            <a:avLst/>
            <a:gdLst>
              <a:gd name="T0" fmla="*/ 2147483647 w 633"/>
              <a:gd name="T1" fmla="*/ 2147483647 h 397"/>
              <a:gd name="T2" fmla="*/ 2147483647 w 633"/>
              <a:gd name="T3" fmla="*/ 2147483647 h 397"/>
              <a:gd name="T4" fmla="*/ 2147483647 w 633"/>
              <a:gd name="T5" fmla="*/ 2147483647 h 397"/>
              <a:gd name="T6" fmla="*/ 2147483647 w 633"/>
              <a:gd name="T7" fmla="*/ 2147483647 h 397"/>
              <a:gd name="T8" fmla="*/ 2147483647 w 633"/>
              <a:gd name="T9" fmla="*/ 2147483647 h 397"/>
              <a:gd name="T10" fmla="*/ 2147483647 w 633"/>
              <a:gd name="T11" fmla="*/ 2147483647 h 397"/>
              <a:gd name="T12" fmla="*/ 2147483647 w 633"/>
              <a:gd name="T13" fmla="*/ 2147483647 h 397"/>
              <a:gd name="T14" fmla="*/ 2147483647 w 633"/>
              <a:gd name="T15" fmla="*/ 2147483647 h 397"/>
              <a:gd name="T16" fmla="*/ 2147483647 w 633"/>
              <a:gd name="T17" fmla="*/ 2147483647 h 397"/>
              <a:gd name="T18" fmla="*/ 2147483647 w 633"/>
              <a:gd name="T19" fmla="*/ 2147483647 h 397"/>
              <a:gd name="T20" fmla="*/ 2147483647 w 633"/>
              <a:gd name="T21" fmla="*/ 2147483647 h 397"/>
              <a:gd name="T22" fmla="*/ 2147483647 w 633"/>
              <a:gd name="T23" fmla="*/ 0 h 397"/>
              <a:gd name="T24" fmla="*/ 2147483647 w 633"/>
              <a:gd name="T25" fmla="*/ 2147483647 h 397"/>
              <a:gd name="T26" fmla="*/ 2147483647 w 633"/>
              <a:gd name="T27" fmla="*/ 2147483647 h 397"/>
              <a:gd name="T28" fmla="*/ 0 w 633"/>
              <a:gd name="T29" fmla="*/ 2147483647 h 397"/>
              <a:gd name="T30" fmla="*/ 2147483647 w 633"/>
              <a:gd name="T31" fmla="*/ 2147483647 h 397"/>
              <a:gd name="T32" fmla="*/ 2147483647 w 633"/>
              <a:gd name="T33" fmla="*/ 2147483647 h 39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33"/>
              <a:gd name="T52" fmla="*/ 0 h 397"/>
              <a:gd name="T53" fmla="*/ 633 w 633"/>
              <a:gd name="T54" fmla="*/ 397 h 39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33" h="397">
                <a:moveTo>
                  <a:pt x="49" y="397"/>
                </a:moveTo>
                <a:lnTo>
                  <a:pt x="154" y="378"/>
                </a:lnTo>
                <a:lnTo>
                  <a:pt x="536" y="308"/>
                </a:lnTo>
                <a:lnTo>
                  <a:pt x="551" y="291"/>
                </a:lnTo>
                <a:lnTo>
                  <a:pt x="574" y="291"/>
                </a:lnTo>
                <a:lnTo>
                  <a:pt x="598" y="273"/>
                </a:lnTo>
                <a:lnTo>
                  <a:pt x="633" y="228"/>
                </a:lnTo>
                <a:lnTo>
                  <a:pt x="572" y="178"/>
                </a:lnTo>
                <a:lnTo>
                  <a:pt x="570" y="133"/>
                </a:lnTo>
                <a:lnTo>
                  <a:pt x="598" y="68"/>
                </a:lnTo>
                <a:lnTo>
                  <a:pt x="557" y="45"/>
                </a:lnTo>
                <a:lnTo>
                  <a:pt x="511" y="0"/>
                </a:lnTo>
                <a:lnTo>
                  <a:pt x="89" y="78"/>
                </a:lnTo>
                <a:lnTo>
                  <a:pt x="68" y="45"/>
                </a:lnTo>
                <a:lnTo>
                  <a:pt x="0" y="97"/>
                </a:lnTo>
                <a:lnTo>
                  <a:pt x="49" y="397"/>
                </a:lnTo>
                <a:close/>
              </a:path>
            </a:pathLst>
          </a:custGeom>
          <a:solidFill>
            <a:schemeClr val="accent3">
              <a:lumMod val="40000"/>
              <a:lumOff val="60000"/>
            </a:schemeClr>
          </a:solidFill>
          <a:ln w="12700">
            <a:solidFill>
              <a:schemeClr val="tx1"/>
            </a:solidFill>
            <a:round/>
            <a:headEnd/>
            <a:tailEnd/>
          </a:ln>
        </p:spPr>
        <p:txBody>
          <a:bodyPr/>
          <a:lstStyle/>
          <a:p>
            <a:endParaRPr lang="en-US" sz="1000" dirty="0">
              <a:cs typeface="Arial" panose="020B0604020202020204" pitchFamily="34" charset="0"/>
            </a:endParaRPr>
          </a:p>
        </p:txBody>
      </p:sp>
      <p:sp>
        <p:nvSpPr>
          <p:cNvPr id="56" name="Freeform 52">
            <a:extLst>
              <a:ext uri="{FF2B5EF4-FFF2-40B4-BE49-F238E27FC236}">
                <a16:creationId xmlns:a16="http://schemas.microsoft.com/office/drawing/2014/main" id="{13B32905-445C-5B90-BB35-269B5CF21D12}"/>
              </a:ext>
            </a:extLst>
          </p:cNvPr>
          <p:cNvSpPr>
            <a:spLocks/>
          </p:cNvSpPr>
          <p:nvPr/>
        </p:nvSpPr>
        <p:spPr bwMode="auto">
          <a:xfrm>
            <a:off x="8020351" y="2542084"/>
            <a:ext cx="151766" cy="400050"/>
          </a:xfrm>
          <a:custGeom>
            <a:avLst/>
            <a:gdLst>
              <a:gd name="T0" fmla="*/ 2147483647 w 137"/>
              <a:gd name="T1" fmla="*/ 2147483647 h 325"/>
              <a:gd name="T2" fmla="*/ 2147483647 w 137"/>
              <a:gd name="T3" fmla="*/ 2147483647 h 325"/>
              <a:gd name="T4" fmla="*/ 2147483647 w 137"/>
              <a:gd name="T5" fmla="*/ 2147483647 h 325"/>
              <a:gd name="T6" fmla="*/ 2147483647 w 137"/>
              <a:gd name="T7" fmla="*/ 2147483647 h 325"/>
              <a:gd name="T8" fmla="*/ 2147483647 w 137"/>
              <a:gd name="T9" fmla="*/ 2147483647 h 325"/>
              <a:gd name="T10" fmla="*/ 2147483647 w 137"/>
              <a:gd name="T11" fmla="*/ 0 h 325"/>
              <a:gd name="T12" fmla="*/ 2147483647 w 137"/>
              <a:gd name="T13" fmla="*/ 2147483647 h 325"/>
              <a:gd name="T14" fmla="*/ 2147483647 w 137"/>
              <a:gd name="T15" fmla="*/ 2147483647 h 325"/>
              <a:gd name="T16" fmla="*/ 2147483647 w 137"/>
              <a:gd name="T17" fmla="*/ 2147483647 h 325"/>
              <a:gd name="T18" fmla="*/ 2147483647 w 137"/>
              <a:gd name="T19" fmla="*/ 2147483647 h 325"/>
              <a:gd name="T20" fmla="*/ 2147483647 w 137"/>
              <a:gd name="T21" fmla="*/ 2147483647 h 325"/>
              <a:gd name="T22" fmla="*/ 2147483647 w 137"/>
              <a:gd name="T23" fmla="*/ 2147483647 h 325"/>
              <a:gd name="T24" fmla="*/ 2147483647 w 137"/>
              <a:gd name="T25" fmla="*/ 2147483647 h 325"/>
              <a:gd name="T26" fmla="*/ 2147483647 w 137"/>
              <a:gd name="T27" fmla="*/ 2147483647 h 325"/>
              <a:gd name="T28" fmla="*/ 2147483647 w 137"/>
              <a:gd name="T29" fmla="*/ 2147483647 h 325"/>
              <a:gd name="T30" fmla="*/ 2147483647 w 137"/>
              <a:gd name="T31" fmla="*/ 2147483647 h 325"/>
              <a:gd name="T32" fmla="*/ 2147483647 w 137"/>
              <a:gd name="T33" fmla="*/ 2147483647 h 325"/>
              <a:gd name="T34" fmla="*/ 2147483647 w 137"/>
              <a:gd name="T35" fmla="*/ 2147483647 h 325"/>
              <a:gd name="T36" fmla="*/ 2147483647 w 137"/>
              <a:gd name="T37" fmla="*/ 2147483647 h 325"/>
              <a:gd name="T38" fmla="*/ 2147483647 w 137"/>
              <a:gd name="T39" fmla="*/ 2147483647 h 325"/>
              <a:gd name="T40" fmla="*/ 2147483647 w 137"/>
              <a:gd name="T41" fmla="*/ 2147483647 h 325"/>
              <a:gd name="T42" fmla="*/ 2147483647 w 137"/>
              <a:gd name="T43" fmla="*/ 2147483647 h 325"/>
              <a:gd name="T44" fmla="*/ 2147483647 w 137"/>
              <a:gd name="T45" fmla="*/ 2147483647 h 325"/>
              <a:gd name="T46" fmla="*/ 2147483647 w 137"/>
              <a:gd name="T47" fmla="*/ 2147483647 h 325"/>
              <a:gd name="T48" fmla="*/ 0 w 137"/>
              <a:gd name="T49" fmla="*/ 2147483647 h 325"/>
              <a:gd name="T50" fmla="*/ 2147483647 w 137"/>
              <a:gd name="T51" fmla="*/ 2147483647 h 325"/>
              <a:gd name="T52" fmla="*/ 2147483647 w 137"/>
              <a:gd name="T53" fmla="*/ 2147483647 h 32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7"/>
              <a:gd name="T82" fmla="*/ 0 h 325"/>
              <a:gd name="T83" fmla="*/ 137 w 137"/>
              <a:gd name="T84" fmla="*/ 325 h 32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7" h="325">
                <a:moveTo>
                  <a:pt x="8" y="223"/>
                </a:moveTo>
                <a:lnTo>
                  <a:pt x="32" y="205"/>
                </a:lnTo>
                <a:lnTo>
                  <a:pt x="67" y="160"/>
                </a:lnTo>
                <a:lnTo>
                  <a:pt x="6" y="110"/>
                </a:lnTo>
                <a:lnTo>
                  <a:pt x="4" y="65"/>
                </a:lnTo>
                <a:lnTo>
                  <a:pt x="32" y="0"/>
                </a:lnTo>
                <a:lnTo>
                  <a:pt x="126" y="31"/>
                </a:lnTo>
                <a:lnTo>
                  <a:pt x="126" y="44"/>
                </a:lnTo>
                <a:lnTo>
                  <a:pt x="116" y="80"/>
                </a:lnTo>
                <a:lnTo>
                  <a:pt x="107" y="88"/>
                </a:lnTo>
                <a:lnTo>
                  <a:pt x="103" y="107"/>
                </a:lnTo>
                <a:lnTo>
                  <a:pt x="114" y="112"/>
                </a:lnTo>
                <a:lnTo>
                  <a:pt x="137" y="107"/>
                </a:lnTo>
                <a:lnTo>
                  <a:pt x="137" y="162"/>
                </a:lnTo>
                <a:lnTo>
                  <a:pt x="137" y="196"/>
                </a:lnTo>
                <a:lnTo>
                  <a:pt x="137" y="215"/>
                </a:lnTo>
                <a:lnTo>
                  <a:pt x="129" y="232"/>
                </a:lnTo>
                <a:lnTo>
                  <a:pt x="120" y="232"/>
                </a:lnTo>
                <a:lnTo>
                  <a:pt x="124" y="249"/>
                </a:lnTo>
                <a:lnTo>
                  <a:pt x="90" y="325"/>
                </a:lnTo>
                <a:lnTo>
                  <a:pt x="80" y="325"/>
                </a:lnTo>
                <a:lnTo>
                  <a:pt x="78" y="297"/>
                </a:lnTo>
                <a:lnTo>
                  <a:pt x="53" y="297"/>
                </a:lnTo>
                <a:lnTo>
                  <a:pt x="6" y="266"/>
                </a:lnTo>
                <a:lnTo>
                  <a:pt x="0" y="240"/>
                </a:lnTo>
                <a:lnTo>
                  <a:pt x="8" y="223"/>
                </a:lnTo>
                <a:close/>
              </a:path>
            </a:pathLst>
          </a:custGeom>
          <a:solidFill>
            <a:schemeClr val="bg2"/>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57" name="Freeform 53">
            <a:extLst>
              <a:ext uri="{FF2B5EF4-FFF2-40B4-BE49-F238E27FC236}">
                <a16:creationId xmlns:a16="http://schemas.microsoft.com/office/drawing/2014/main" id="{D2E22A40-E25D-06D5-BF7B-B1E3E6617056}"/>
              </a:ext>
            </a:extLst>
          </p:cNvPr>
          <p:cNvSpPr>
            <a:spLocks/>
          </p:cNvSpPr>
          <p:nvPr/>
        </p:nvSpPr>
        <p:spPr bwMode="auto">
          <a:xfrm>
            <a:off x="8131559" y="2638921"/>
            <a:ext cx="22242" cy="34925"/>
          </a:xfrm>
          <a:custGeom>
            <a:avLst/>
            <a:gdLst>
              <a:gd name="T0" fmla="*/ 0 w 19"/>
              <a:gd name="T1" fmla="*/ 2147483647 h 27"/>
              <a:gd name="T2" fmla="*/ 2147483647 w 19"/>
              <a:gd name="T3" fmla="*/ 2147483647 h 27"/>
              <a:gd name="T4" fmla="*/ 2147483647 w 19"/>
              <a:gd name="T5" fmla="*/ 0 h 27"/>
              <a:gd name="T6" fmla="*/ 2147483647 w 19"/>
              <a:gd name="T7" fmla="*/ 2147483647 h 27"/>
              <a:gd name="T8" fmla="*/ 0 w 19"/>
              <a:gd name="T9" fmla="*/ 2147483647 h 27"/>
              <a:gd name="T10" fmla="*/ 0 w 19"/>
              <a:gd name="T11" fmla="*/ 2147483647 h 27"/>
              <a:gd name="T12" fmla="*/ 0 w 19"/>
              <a:gd name="T13" fmla="*/ 2147483647 h 27"/>
              <a:gd name="T14" fmla="*/ 0 60000 65536"/>
              <a:gd name="T15" fmla="*/ 0 60000 65536"/>
              <a:gd name="T16" fmla="*/ 0 60000 65536"/>
              <a:gd name="T17" fmla="*/ 0 60000 65536"/>
              <a:gd name="T18" fmla="*/ 0 60000 65536"/>
              <a:gd name="T19" fmla="*/ 0 60000 65536"/>
              <a:gd name="T20" fmla="*/ 0 60000 65536"/>
              <a:gd name="T21" fmla="*/ 0 w 19"/>
              <a:gd name="T22" fmla="*/ 0 h 27"/>
              <a:gd name="T23" fmla="*/ 19 w 19"/>
              <a:gd name="T24" fmla="*/ 27 h 2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 h="27">
                <a:moveTo>
                  <a:pt x="0" y="27"/>
                </a:moveTo>
                <a:lnTo>
                  <a:pt x="4" y="8"/>
                </a:lnTo>
                <a:lnTo>
                  <a:pt x="13" y="0"/>
                </a:lnTo>
                <a:lnTo>
                  <a:pt x="19" y="6"/>
                </a:lnTo>
                <a:lnTo>
                  <a:pt x="0" y="27"/>
                </a:lnTo>
                <a:close/>
              </a:path>
            </a:pathLst>
          </a:custGeom>
          <a:no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grpSp>
        <p:nvGrpSpPr>
          <p:cNvPr id="58" name="Group 54">
            <a:extLst>
              <a:ext uri="{FF2B5EF4-FFF2-40B4-BE49-F238E27FC236}">
                <a16:creationId xmlns:a16="http://schemas.microsoft.com/office/drawing/2014/main" id="{E3F492DF-ABC6-C129-7FAB-57620E4D450B}"/>
              </a:ext>
            </a:extLst>
          </p:cNvPr>
          <p:cNvGrpSpPr>
            <a:grpSpLocks/>
          </p:cNvGrpSpPr>
          <p:nvPr/>
        </p:nvGrpSpPr>
        <p:grpSpPr bwMode="auto">
          <a:xfrm>
            <a:off x="7472161" y="1918198"/>
            <a:ext cx="906672" cy="733426"/>
            <a:chOff x="4356" y="1112"/>
            <a:chExt cx="693" cy="462"/>
          </a:xfrm>
          <a:solidFill>
            <a:schemeClr val="bg2"/>
          </a:solidFill>
        </p:grpSpPr>
        <p:sp>
          <p:nvSpPr>
            <p:cNvPr id="59" name="Freeform 55">
              <a:extLst>
                <a:ext uri="{FF2B5EF4-FFF2-40B4-BE49-F238E27FC236}">
                  <a16:creationId xmlns:a16="http://schemas.microsoft.com/office/drawing/2014/main" id="{8195656B-2D1A-52C0-D487-9D77C8ED1690}"/>
                </a:ext>
              </a:extLst>
            </p:cNvPr>
            <p:cNvSpPr>
              <a:spLocks/>
            </p:cNvSpPr>
            <p:nvPr/>
          </p:nvSpPr>
          <p:spPr bwMode="auto">
            <a:xfrm>
              <a:off x="4356" y="1112"/>
              <a:ext cx="545" cy="437"/>
            </a:xfrm>
            <a:custGeom>
              <a:avLst/>
              <a:gdLst>
                <a:gd name="T0" fmla="*/ 7 w 648"/>
                <a:gd name="T1" fmla="*/ 87 h 564"/>
                <a:gd name="T2" fmla="*/ 132 w 648"/>
                <a:gd name="T3" fmla="*/ 74 h 564"/>
                <a:gd name="T4" fmla="*/ 146 w 648"/>
                <a:gd name="T5" fmla="*/ 81 h 564"/>
                <a:gd name="T6" fmla="*/ 158 w 648"/>
                <a:gd name="T7" fmla="*/ 85 h 564"/>
                <a:gd name="T8" fmla="*/ 186 w 648"/>
                <a:gd name="T9" fmla="*/ 90 h 564"/>
                <a:gd name="T10" fmla="*/ 188 w 648"/>
                <a:gd name="T11" fmla="*/ 95 h 564"/>
                <a:gd name="T12" fmla="*/ 193 w 648"/>
                <a:gd name="T13" fmla="*/ 89 h 564"/>
                <a:gd name="T14" fmla="*/ 193 w 648"/>
                <a:gd name="T15" fmla="*/ 81 h 564"/>
                <a:gd name="T16" fmla="*/ 188 w 648"/>
                <a:gd name="T17" fmla="*/ 65 h 564"/>
                <a:gd name="T18" fmla="*/ 188 w 648"/>
                <a:gd name="T19" fmla="*/ 50 h 564"/>
                <a:gd name="T20" fmla="*/ 175 w 648"/>
                <a:gd name="T21" fmla="*/ 26 h 564"/>
                <a:gd name="T22" fmla="*/ 172 w 648"/>
                <a:gd name="T23" fmla="*/ 16 h 564"/>
                <a:gd name="T24" fmla="*/ 163 w 648"/>
                <a:gd name="T25" fmla="*/ 0 h 564"/>
                <a:gd name="T26" fmla="*/ 123 w 648"/>
                <a:gd name="T27" fmla="*/ 5 h 564"/>
                <a:gd name="T28" fmla="*/ 100 w 648"/>
                <a:gd name="T29" fmla="*/ 19 h 564"/>
                <a:gd name="T30" fmla="*/ 99 w 648"/>
                <a:gd name="T31" fmla="*/ 22 h 564"/>
                <a:gd name="T32" fmla="*/ 87 w 648"/>
                <a:gd name="T33" fmla="*/ 30 h 564"/>
                <a:gd name="T34" fmla="*/ 89 w 648"/>
                <a:gd name="T35" fmla="*/ 33 h 564"/>
                <a:gd name="T36" fmla="*/ 92 w 648"/>
                <a:gd name="T37" fmla="*/ 36 h 564"/>
                <a:gd name="T38" fmla="*/ 90 w 648"/>
                <a:gd name="T39" fmla="*/ 36 h 564"/>
                <a:gd name="T40" fmla="*/ 94 w 648"/>
                <a:gd name="T41" fmla="*/ 39 h 564"/>
                <a:gd name="T42" fmla="*/ 95 w 648"/>
                <a:gd name="T43" fmla="*/ 42 h 564"/>
                <a:gd name="T44" fmla="*/ 82 w 648"/>
                <a:gd name="T45" fmla="*/ 49 h 564"/>
                <a:gd name="T46" fmla="*/ 64 w 648"/>
                <a:gd name="T47" fmla="*/ 52 h 564"/>
                <a:gd name="T48" fmla="*/ 59 w 648"/>
                <a:gd name="T49" fmla="*/ 53 h 564"/>
                <a:gd name="T50" fmla="*/ 51 w 648"/>
                <a:gd name="T51" fmla="*/ 52 h 564"/>
                <a:gd name="T52" fmla="*/ 31 w 648"/>
                <a:gd name="T53" fmla="*/ 53 h 564"/>
                <a:gd name="T54" fmla="*/ 15 w 648"/>
                <a:gd name="T55" fmla="*/ 57 h 564"/>
                <a:gd name="T56" fmla="*/ 15 w 648"/>
                <a:gd name="T57" fmla="*/ 61 h 564"/>
                <a:gd name="T58" fmla="*/ 19 w 648"/>
                <a:gd name="T59" fmla="*/ 64 h 564"/>
                <a:gd name="T60" fmla="*/ 20 w 648"/>
                <a:gd name="T61" fmla="*/ 64 h 564"/>
                <a:gd name="T62" fmla="*/ 24 w 648"/>
                <a:gd name="T63" fmla="*/ 68 h 564"/>
                <a:gd name="T64" fmla="*/ 20 w 648"/>
                <a:gd name="T65" fmla="*/ 69 h 564"/>
                <a:gd name="T66" fmla="*/ 17 w 648"/>
                <a:gd name="T67" fmla="*/ 73 h 564"/>
                <a:gd name="T68" fmla="*/ 0 w 648"/>
                <a:gd name="T69" fmla="*/ 81 h 564"/>
                <a:gd name="T70" fmla="*/ 7 w 648"/>
                <a:gd name="T71" fmla="*/ 87 h 564"/>
                <a:gd name="T72" fmla="*/ 7 w 648"/>
                <a:gd name="T73" fmla="*/ 87 h 56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8"/>
                <a:gd name="T112" fmla="*/ 0 h 564"/>
                <a:gd name="T113" fmla="*/ 648 w 648"/>
                <a:gd name="T114" fmla="*/ 564 h 56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8" h="564">
                  <a:moveTo>
                    <a:pt x="21" y="517"/>
                  </a:moveTo>
                  <a:lnTo>
                    <a:pt x="443" y="439"/>
                  </a:lnTo>
                  <a:lnTo>
                    <a:pt x="489" y="484"/>
                  </a:lnTo>
                  <a:lnTo>
                    <a:pt x="530" y="507"/>
                  </a:lnTo>
                  <a:lnTo>
                    <a:pt x="624" y="538"/>
                  </a:lnTo>
                  <a:lnTo>
                    <a:pt x="631" y="564"/>
                  </a:lnTo>
                  <a:lnTo>
                    <a:pt x="646" y="530"/>
                  </a:lnTo>
                  <a:lnTo>
                    <a:pt x="648" y="481"/>
                  </a:lnTo>
                  <a:lnTo>
                    <a:pt x="631" y="391"/>
                  </a:lnTo>
                  <a:lnTo>
                    <a:pt x="629" y="296"/>
                  </a:lnTo>
                  <a:lnTo>
                    <a:pt x="586" y="157"/>
                  </a:lnTo>
                  <a:lnTo>
                    <a:pt x="578" y="97"/>
                  </a:lnTo>
                  <a:lnTo>
                    <a:pt x="549" y="0"/>
                  </a:lnTo>
                  <a:lnTo>
                    <a:pt x="413" y="30"/>
                  </a:lnTo>
                  <a:lnTo>
                    <a:pt x="337" y="112"/>
                  </a:lnTo>
                  <a:lnTo>
                    <a:pt x="333" y="133"/>
                  </a:lnTo>
                  <a:lnTo>
                    <a:pt x="289" y="180"/>
                  </a:lnTo>
                  <a:lnTo>
                    <a:pt x="300" y="197"/>
                  </a:lnTo>
                  <a:lnTo>
                    <a:pt x="308" y="211"/>
                  </a:lnTo>
                  <a:lnTo>
                    <a:pt x="302" y="214"/>
                  </a:lnTo>
                  <a:lnTo>
                    <a:pt x="316" y="233"/>
                  </a:lnTo>
                  <a:lnTo>
                    <a:pt x="318" y="251"/>
                  </a:lnTo>
                  <a:lnTo>
                    <a:pt x="276" y="289"/>
                  </a:lnTo>
                  <a:lnTo>
                    <a:pt x="213" y="308"/>
                  </a:lnTo>
                  <a:lnTo>
                    <a:pt x="198" y="319"/>
                  </a:lnTo>
                  <a:lnTo>
                    <a:pt x="173" y="309"/>
                  </a:lnTo>
                  <a:lnTo>
                    <a:pt x="105" y="317"/>
                  </a:lnTo>
                  <a:lnTo>
                    <a:pt x="51" y="338"/>
                  </a:lnTo>
                  <a:lnTo>
                    <a:pt x="51" y="363"/>
                  </a:lnTo>
                  <a:lnTo>
                    <a:pt x="63" y="382"/>
                  </a:lnTo>
                  <a:lnTo>
                    <a:pt x="70" y="380"/>
                  </a:lnTo>
                  <a:lnTo>
                    <a:pt x="78" y="403"/>
                  </a:lnTo>
                  <a:lnTo>
                    <a:pt x="65" y="412"/>
                  </a:lnTo>
                  <a:lnTo>
                    <a:pt x="57" y="431"/>
                  </a:lnTo>
                  <a:lnTo>
                    <a:pt x="0" y="484"/>
                  </a:lnTo>
                  <a:lnTo>
                    <a:pt x="21" y="517"/>
                  </a:lnTo>
                  <a:close/>
                </a:path>
              </a:pathLst>
            </a:custGeom>
            <a:grpFill/>
            <a:ln w="12700">
              <a:solidFill>
                <a:schemeClr val="tx1"/>
              </a:solidFill>
              <a:round/>
              <a:headEnd/>
              <a:tailEnd/>
            </a:ln>
          </p:spPr>
          <p:txBody>
            <a:bodyPr/>
            <a:lstStyle/>
            <a:p>
              <a:endParaRPr lang="en-US" sz="1000" dirty="0">
                <a:cs typeface="Arial" panose="020B0604020202020204" pitchFamily="34" charset="0"/>
              </a:endParaRPr>
            </a:p>
          </p:txBody>
        </p:sp>
        <p:sp>
          <p:nvSpPr>
            <p:cNvPr id="60" name="Freeform 56">
              <a:extLst>
                <a:ext uri="{FF2B5EF4-FFF2-40B4-BE49-F238E27FC236}">
                  <a16:creationId xmlns:a16="http://schemas.microsoft.com/office/drawing/2014/main" id="{78A96817-C911-C197-793D-23DF8EBEC427}"/>
                </a:ext>
              </a:extLst>
            </p:cNvPr>
            <p:cNvSpPr>
              <a:spLocks/>
            </p:cNvSpPr>
            <p:nvPr/>
          </p:nvSpPr>
          <p:spPr bwMode="auto">
            <a:xfrm>
              <a:off x="4879" y="1484"/>
              <a:ext cx="170" cy="90"/>
            </a:xfrm>
            <a:custGeom>
              <a:avLst/>
              <a:gdLst>
                <a:gd name="T0" fmla="*/ 5 w 201"/>
                <a:gd name="T1" fmla="*/ 21 h 115"/>
                <a:gd name="T2" fmla="*/ 26 w 201"/>
                <a:gd name="T3" fmla="*/ 13 h 115"/>
                <a:gd name="T4" fmla="*/ 41 w 201"/>
                <a:gd name="T5" fmla="*/ 10 h 115"/>
                <a:gd name="T6" fmla="*/ 25 w 201"/>
                <a:gd name="T7" fmla="*/ 16 h 115"/>
                <a:gd name="T8" fmla="*/ 27 w 201"/>
                <a:gd name="T9" fmla="*/ 16 h 115"/>
                <a:gd name="T10" fmla="*/ 51 w 201"/>
                <a:gd name="T11" fmla="*/ 7 h 115"/>
                <a:gd name="T12" fmla="*/ 63 w 201"/>
                <a:gd name="T13" fmla="*/ 2 h 115"/>
                <a:gd name="T14" fmla="*/ 61 w 201"/>
                <a:gd name="T15" fmla="*/ 0 h 115"/>
                <a:gd name="T16" fmla="*/ 51 w 201"/>
                <a:gd name="T17" fmla="*/ 3 h 115"/>
                <a:gd name="T18" fmla="*/ 49 w 201"/>
                <a:gd name="T19" fmla="*/ 3 h 115"/>
                <a:gd name="T20" fmla="*/ 44 w 201"/>
                <a:gd name="T21" fmla="*/ 7 h 115"/>
                <a:gd name="T22" fmla="*/ 41 w 201"/>
                <a:gd name="T23" fmla="*/ 7 h 115"/>
                <a:gd name="T24" fmla="*/ 49 w 201"/>
                <a:gd name="T25" fmla="*/ 0 h 115"/>
                <a:gd name="T26" fmla="*/ 41 w 201"/>
                <a:gd name="T27" fmla="*/ 5 h 115"/>
                <a:gd name="T28" fmla="*/ 13 w 201"/>
                <a:gd name="T29" fmla="*/ 11 h 115"/>
                <a:gd name="T30" fmla="*/ 7 w 201"/>
                <a:gd name="T31" fmla="*/ 15 h 115"/>
                <a:gd name="T32" fmla="*/ 3 w 201"/>
                <a:gd name="T33" fmla="*/ 16 h 115"/>
                <a:gd name="T34" fmla="*/ 0 w 201"/>
                <a:gd name="T35" fmla="*/ 18 h 115"/>
                <a:gd name="T36" fmla="*/ 5 w 201"/>
                <a:gd name="T37" fmla="*/ 21 h 115"/>
                <a:gd name="T38" fmla="*/ 5 w 201"/>
                <a:gd name="T39" fmla="*/ 21 h 11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01"/>
                <a:gd name="T61" fmla="*/ 0 h 115"/>
                <a:gd name="T62" fmla="*/ 201 w 201"/>
                <a:gd name="T63" fmla="*/ 115 h 11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01" h="115">
                  <a:moveTo>
                    <a:pt x="15" y="115"/>
                  </a:moveTo>
                  <a:lnTo>
                    <a:pt x="85" y="76"/>
                  </a:lnTo>
                  <a:lnTo>
                    <a:pt x="133" y="53"/>
                  </a:lnTo>
                  <a:lnTo>
                    <a:pt x="83" y="89"/>
                  </a:lnTo>
                  <a:lnTo>
                    <a:pt x="87" y="91"/>
                  </a:lnTo>
                  <a:lnTo>
                    <a:pt x="163" y="39"/>
                  </a:lnTo>
                  <a:lnTo>
                    <a:pt x="201" y="5"/>
                  </a:lnTo>
                  <a:lnTo>
                    <a:pt x="197" y="0"/>
                  </a:lnTo>
                  <a:lnTo>
                    <a:pt x="163" y="19"/>
                  </a:lnTo>
                  <a:lnTo>
                    <a:pt x="159" y="17"/>
                  </a:lnTo>
                  <a:lnTo>
                    <a:pt x="142" y="39"/>
                  </a:lnTo>
                  <a:lnTo>
                    <a:pt x="131" y="39"/>
                  </a:lnTo>
                  <a:lnTo>
                    <a:pt x="158" y="0"/>
                  </a:lnTo>
                  <a:lnTo>
                    <a:pt x="131" y="28"/>
                  </a:lnTo>
                  <a:lnTo>
                    <a:pt x="40" y="60"/>
                  </a:lnTo>
                  <a:lnTo>
                    <a:pt x="23" y="83"/>
                  </a:lnTo>
                  <a:lnTo>
                    <a:pt x="7" y="87"/>
                  </a:lnTo>
                  <a:lnTo>
                    <a:pt x="0" y="104"/>
                  </a:lnTo>
                  <a:lnTo>
                    <a:pt x="15" y="115"/>
                  </a:lnTo>
                  <a:close/>
                </a:path>
              </a:pathLst>
            </a:custGeom>
            <a:grpFill/>
            <a:ln w="12700">
              <a:solidFill>
                <a:schemeClr val="tx1"/>
              </a:solidFill>
              <a:round/>
              <a:headEnd/>
              <a:tailEnd/>
            </a:ln>
          </p:spPr>
          <p:txBody>
            <a:bodyPr/>
            <a:lstStyle/>
            <a:p>
              <a:endParaRPr lang="en-US" sz="1000" dirty="0">
                <a:cs typeface="Arial" panose="020B0604020202020204" pitchFamily="34" charset="0"/>
              </a:endParaRPr>
            </a:p>
          </p:txBody>
        </p:sp>
      </p:grpSp>
      <p:sp>
        <p:nvSpPr>
          <p:cNvPr id="61" name="Freeform 57">
            <a:extLst>
              <a:ext uri="{FF2B5EF4-FFF2-40B4-BE49-F238E27FC236}">
                <a16:creationId xmlns:a16="http://schemas.microsoft.com/office/drawing/2014/main" id="{23136B77-E567-AC1C-06D4-18D9FB6E5EB7}"/>
              </a:ext>
            </a:extLst>
          </p:cNvPr>
          <p:cNvSpPr>
            <a:spLocks/>
          </p:cNvSpPr>
          <p:nvPr/>
        </p:nvSpPr>
        <p:spPr bwMode="auto">
          <a:xfrm>
            <a:off x="8166884" y="2356346"/>
            <a:ext cx="208024" cy="212725"/>
          </a:xfrm>
          <a:custGeom>
            <a:avLst/>
            <a:gdLst>
              <a:gd name="T0" fmla="*/ 2147483647 w 188"/>
              <a:gd name="T1" fmla="*/ 2147483647 h 175"/>
              <a:gd name="T2" fmla="*/ 2147483647 w 188"/>
              <a:gd name="T3" fmla="*/ 2147483647 h 175"/>
              <a:gd name="T4" fmla="*/ 2147483647 w 188"/>
              <a:gd name="T5" fmla="*/ 2147483647 h 175"/>
              <a:gd name="T6" fmla="*/ 2147483647 w 188"/>
              <a:gd name="T7" fmla="*/ 2147483647 h 175"/>
              <a:gd name="T8" fmla="*/ 2147483647 w 188"/>
              <a:gd name="T9" fmla="*/ 2147483647 h 175"/>
              <a:gd name="T10" fmla="*/ 2147483647 w 188"/>
              <a:gd name="T11" fmla="*/ 2147483647 h 175"/>
              <a:gd name="T12" fmla="*/ 2147483647 w 188"/>
              <a:gd name="T13" fmla="*/ 2147483647 h 175"/>
              <a:gd name="T14" fmla="*/ 2147483647 w 188"/>
              <a:gd name="T15" fmla="*/ 2147483647 h 175"/>
              <a:gd name="T16" fmla="*/ 2147483647 w 188"/>
              <a:gd name="T17" fmla="*/ 2147483647 h 175"/>
              <a:gd name="T18" fmla="*/ 2147483647 w 188"/>
              <a:gd name="T19" fmla="*/ 2147483647 h 175"/>
              <a:gd name="T20" fmla="*/ 2147483647 w 188"/>
              <a:gd name="T21" fmla="*/ 2147483647 h 175"/>
              <a:gd name="T22" fmla="*/ 2147483647 w 188"/>
              <a:gd name="T23" fmla="*/ 2147483647 h 175"/>
              <a:gd name="T24" fmla="*/ 2147483647 w 188"/>
              <a:gd name="T25" fmla="*/ 0 h 175"/>
              <a:gd name="T26" fmla="*/ 0 w 188"/>
              <a:gd name="T27" fmla="*/ 2147483647 h 175"/>
              <a:gd name="T28" fmla="*/ 2147483647 w 188"/>
              <a:gd name="T29" fmla="*/ 2147483647 h 175"/>
              <a:gd name="T30" fmla="*/ 2147483647 w 188"/>
              <a:gd name="T31" fmla="*/ 2147483647 h 17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8"/>
              <a:gd name="T49" fmla="*/ 0 h 175"/>
              <a:gd name="T50" fmla="*/ 188 w 188"/>
              <a:gd name="T51" fmla="*/ 175 h 17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8" h="175">
                <a:moveTo>
                  <a:pt x="17" y="126"/>
                </a:moveTo>
                <a:lnTo>
                  <a:pt x="15" y="175"/>
                </a:lnTo>
                <a:lnTo>
                  <a:pt x="31" y="171"/>
                </a:lnTo>
                <a:lnTo>
                  <a:pt x="67" y="145"/>
                </a:lnTo>
                <a:lnTo>
                  <a:pt x="78" y="122"/>
                </a:lnTo>
                <a:lnTo>
                  <a:pt x="86" y="126"/>
                </a:lnTo>
                <a:lnTo>
                  <a:pt x="135" y="112"/>
                </a:lnTo>
                <a:lnTo>
                  <a:pt x="135" y="105"/>
                </a:lnTo>
                <a:lnTo>
                  <a:pt x="145" y="108"/>
                </a:lnTo>
                <a:lnTo>
                  <a:pt x="154" y="101"/>
                </a:lnTo>
                <a:lnTo>
                  <a:pt x="168" y="99"/>
                </a:lnTo>
                <a:lnTo>
                  <a:pt x="188" y="89"/>
                </a:lnTo>
                <a:lnTo>
                  <a:pt x="169" y="0"/>
                </a:lnTo>
                <a:lnTo>
                  <a:pt x="0" y="36"/>
                </a:lnTo>
                <a:lnTo>
                  <a:pt x="17" y="126"/>
                </a:lnTo>
                <a:close/>
              </a:path>
            </a:pathLst>
          </a:custGeom>
          <a:solidFill>
            <a:schemeClr val="bg2"/>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62" name="Freeform 58">
            <a:extLst>
              <a:ext uri="{FF2B5EF4-FFF2-40B4-BE49-F238E27FC236}">
                <a16:creationId xmlns:a16="http://schemas.microsoft.com/office/drawing/2014/main" id="{AE7F009E-57A3-92CE-843B-44F0DBA69B11}"/>
              </a:ext>
            </a:extLst>
          </p:cNvPr>
          <p:cNvSpPr>
            <a:spLocks/>
          </p:cNvSpPr>
          <p:nvPr/>
        </p:nvSpPr>
        <p:spPr bwMode="auto">
          <a:xfrm>
            <a:off x="8352667" y="2343646"/>
            <a:ext cx="92891" cy="120650"/>
          </a:xfrm>
          <a:custGeom>
            <a:avLst/>
            <a:gdLst>
              <a:gd name="T0" fmla="*/ 2147483647 w 84"/>
              <a:gd name="T1" fmla="*/ 2147483647 h 98"/>
              <a:gd name="T2" fmla="*/ 2147483647 w 84"/>
              <a:gd name="T3" fmla="*/ 2147483647 h 98"/>
              <a:gd name="T4" fmla="*/ 2147483647 w 84"/>
              <a:gd name="T5" fmla="*/ 2147483647 h 98"/>
              <a:gd name="T6" fmla="*/ 2147483647 w 84"/>
              <a:gd name="T7" fmla="*/ 2147483647 h 98"/>
              <a:gd name="T8" fmla="*/ 2147483647 w 84"/>
              <a:gd name="T9" fmla="*/ 2147483647 h 98"/>
              <a:gd name="T10" fmla="*/ 2147483647 w 84"/>
              <a:gd name="T11" fmla="*/ 2147483647 h 98"/>
              <a:gd name="T12" fmla="*/ 2147483647 w 84"/>
              <a:gd name="T13" fmla="*/ 2147483647 h 98"/>
              <a:gd name="T14" fmla="*/ 2147483647 w 84"/>
              <a:gd name="T15" fmla="*/ 2147483647 h 98"/>
              <a:gd name="T16" fmla="*/ 2147483647 w 84"/>
              <a:gd name="T17" fmla="*/ 2147483647 h 98"/>
              <a:gd name="T18" fmla="*/ 2147483647 w 84"/>
              <a:gd name="T19" fmla="*/ 2147483647 h 98"/>
              <a:gd name="T20" fmla="*/ 2147483647 w 84"/>
              <a:gd name="T21" fmla="*/ 0 h 98"/>
              <a:gd name="T22" fmla="*/ 0 w 84"/>
              <a:gd name="T23" fmla="*/ 2147483647 h 98"/>
              <a:gd name="T24" fmla="*/ 2147483647 w 84"/>
              <a:gd name="T25" fmla="*/ 2147483647 h 98"/>
              <a:gd name="T26" fmla="*/ 2147483647 w 84"/>
              <a:gd name="T27" fmla="*/ 2147483647 h 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4"/>
              <a:gd name="T43" fmla="*/ 0 h 98"/>
              <a:gd name="T44" fmla="*/ 84 w 84"/>
              <a:gd name="T45" fmla="*/ 98 h 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4" h="98">
                <a:moveTo>
                  <a:pt x="19" y="98"/>
                </a:moveTo>
                <a:lnTo>
                  <a:pt x="54" y="85"/>
                </a:lnTo>
                <a:lnTo>
                  <a:pt x="56" y="45"/>
                </a:lnTo>
                <a:lnTo>
                  <a:pt x="65" y="55"/>
                </a:lnTo>
                <a:lnTo>
                  <a:pt x="67" y="74"/>
                </a:lnTo>
                <a:lnTo>
                  <a:pt x="75" y="72"/>
                </a:lnTo>
                <a:lnTo>
                  <a:pt x="84" y="55"/>
                </a:lnTo>
                <a:lnTo>
                  <a:pt x="75" y="34"/>
                </a:lnTo>
                <a:lnTo>
                  <a:pt x="56" y="30"/>
                </a:lnTo>
                <a:lnTo>
                  <a:pt x="42" y="3"/>
                </a:lnTo>
                <a:lnTo>
                  <a:pt x="31" y="0"/>
                </a:lnTo>
                <a:lnTo>
                  <a:pt x="0" y="9"/>
                </a:lnTo>
                <a:lnTo>
                  <a:pt x="19" y="98"/>
                </a:lnTo>
                <a:close/>
              </a:path>
            </a:pathLst>
          </a:custGeom>
          <a:solidFill>
            <a:schemeClr val="accent3">
              <a:lumMod val="40000"/>
              <a:lumOff val="60000"/>
            </a:schemeClr>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grpSp>
        <p:nvGrpSpPr>
          <p:cNvPr id="63" name="Group 59">
            <a:extLst>
              <a:ext uri="{FF2B5EF4-FFF2-40B4-BE49-F238E27FC236}">
                <a16:creationId xmlns:a16="http://schemas.microsoft.com/office/drawing/2014/main" id="{A39D64C5-8B70-4DD9-D11B-4EACEF893F48}"/>
              </a:ext>
            </a:extLst>
          </p:cNvPr>
          <p:cNvGrpSpPr>
            <a:grpSpLocks/>
          </p:cNvGrpSpPr>
          <p:nvPr/>
        </p:nvGrpSpPr>
        <p:grpSpPr bwMode="auto">
          <a:xfrm>
            <a:off x="8165575" y="2191246"/>
            <a:ext cx="399041" cy="246063"/>
            <a:chOff x="4886" y="1284"/>
            <a:chExt cx="305" cy="155"/>
          </a:xfrm>
          <a:solidFill>
            <a:schemeClr val="accent3">
              <a:lumMod val="40000"/>
              <a:lumOff val="60000"/>
            </a:schemeClr>
          </a:solidFill>
        </p:grpSpPr>
        <p:sp>
          <p:nvSpPr>
            <p:cNvPr id="14336" name="Freeform 60">
              <a:extLst>
                <a:ext uri="{FF2B5EF4-FFF2-40B4-BE49-F238E27FC236}">
                  <a16:creationId xmlns:a16="http://schemas.microsoft.com/office/drawing/2014/main" id="{3F2BFA3C-8AA2-11D2-E39E-666620A05575}"/>
                </a:ext>
              </a:extLst>
            </p:cNvPr>
            <p:cNvSpPr>
              <a:spLocks/>
            </p:cNvSpPr>
            <p:nvPr/>
          </p:nvSpPr>
          <p:spPr bwMode="auto">
            <a:xfrm>
              <a:off x="4886" y="1284"/>
              <a:ext cx="305" cy="138"/>
            </a:xfrm>
            <a:custGeom>
              <a:avLst/>
              <a:gdLst>
                <a:gd name="T0" fmla="*/ 2 w 365"/>
                <a:gd name="T1" fmla="*/ 27 h 179"/>
                <a:gd name="T2" fmla="*/ 48 w 365"/>
                <a:gd name="T3" fmla="*/ 22 h 179"/>
                <a:gd name="T4" fmla="*/ 58 w 365"/>
                <a:gd name="T5" fmla="*/ 20 h 179"/>
                <a:gd name="T6" fmla="*/ 61 w 365"/>
                <a:gd name="T7" fmla="*/ 21 h 179"/>
                <a:gd name="T8" fmla="*/ 65 w 365"/>
                <a:gd name="T9" fmla="*/ 25 h 179"/>
                <a:gd name="T10" fmla="*/ 70 w 365"/>
                <a:gd name="T11" fmla="*/ 25 h 179"/>
                <a:gd name="T12" fmla="*/ 73 w 365"/>
                <a:gd name="T13" fmla="*/ 29 h 179"/>
                <a:gd name="T14" fmla="*/ 76 w 365"/>
                <a:gd name="T15" fmla="*/ 29 h 179"/>
                <a:gd name="T16" fmla="*/ 80 w 365"/>
                <a:gd name="T17" fmla="*/ 25 h 179"/>
                <a:gd name="T18" fmla="*/ 82 w 365"/>
                <a:gd name="T19" fmla="*/ 23 h 179"/>
                <a:gd name="T20" fmla="*/ 86 w 365"/>
                <a:gd name="T21" fmla="*/ 27 h 179"/>
                <a:gd name="T22" fmla="*/ 104 w 365"/>
                <a:gd name="T23" fmla="*/ 23 h 179"/>
                <a:gd name="T24" fmla="*/ 103 w 365"/>
                <a:gd name="T25" fmla="*/ 19 h 179"/>
                <a:gd name="T26" fmla="*/ 98 w 365"/>
                <a:gd name="T27" fmla="*/ 15 h 179"/>
                <a:gd name="T28" fmla="*/ 94 w 365"/>
                <a:gd name="T29" fmla="*/ 14 h 179"/>
                <a:gd name="T30" fmla="*/ 92 w 365"/>
                <a:gd name="T31" fmla="*/ 14 h 179"/>
                <a:gd name="T32" fmla="*/ 93 w 365"/>
                <a:gd name="T33" fmla="*/ 15 h 179"/>
                <a:gd name="T34" fmla="*/ 97 w 365"/>
                <a:gd name="T35" fmla="*/ 15 h 179"/>
                <a:gd name="T36" fmla="*/ 98 w 365"/>
                <a:gd name="T37" fmla="*/ 20 h 179"/>
                <a:gd name="T38" fmla="*/ 91 w 365"/>
                <a:gd name="T39" fmla="*/ 22 h 179"/>
                <a:gd name="T40" fmla="*/ 80 w 365"/>
                <a:gd name="T41" fmla="*/ 18 h 179"/>
                <a:gd name="T42" fmla="*/ 76 w 365"/>
                <a:gd name="T43" fmla="*/ 14 h 179"/>
                <a:gd name="T44" fmla="*/ 71 w 365"/>
                <a:gd name="T45" fmla="*/ 12 h 179"/>
                <a:gd name="T46" fmla="*/ 70 w 365"/>
                <a:gd name="T47" fmla="*/ 14 h 179"/>
                <a:gd name="T48" fmla="*/ 66 w 365"/>
                <a:gd name="T49" fmla="*/ 12 h 179"/>
                <a:gd name="T50" fmla="*/ 70 w 365"/>
                <a:gd name="T51" fmla="*/ 8 h 179"/>
                <a:gd name="T52" fmla="*/ 73 w 365"/>
                <a:gd name="T53" fmla="*/ 5 h 179"/>
                <a:gd name="T54" fmla="*/ 67 w 365"/>
                <a:gd name="T55" fmla="*/ 0 h 179"/>
                <a:gd name="T56" fmla="*/ 58 w 365"/>
                <a:gd name="T57" fmla="*/ 4 h 179"/>
                <a:gd name="T58" fmla="*/ 23 w 365"/>
                <a:gd name="T59" fmla="*/ 9 h 179"/>
                <a:gd name="T60" fmla="*/ 0 w 365"/>
                <a:gd name="T61" fmla="*/ 12 h 179"/>
                <a:gd name="T62" fmla="*/ 2 w 365"/>
                <a:gd name="T63" fmla="*/ 27 h 179"/>
                <a:gd name="T64" fmla="*/ 2 w 365"/>
                <a:gd name="T65" fmla="*/ 27 h 17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65"/>
                <a:gd name="T100" fmla="*/ 0 h 179"/>
                <a:gd name="T101" fmla="*/ 365 w 365"/>
                <a:gd name="T102" fmla="*/ 179 h 17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65" h="179">
                  <a:moveTo>
                    <a:pt x="2" y="169"/>
                  </a:moveTo>
                  <a:lnTo>
                    <a:pt x="171" y="133"/>
                  </a:lnTo>
                  <a:lnTo>
                    <a:pt x="202" y="124"/>
                  </a:lnTo>
                  <a:lnTo>
                    <a:pt x="213" y="127"/>
                  </a:lnTo>
                  <a:lnTo>
                    <a:pt x="227" y="154"/>
                  </a:lnTo>
                  <a:lnTo>
                    <a:pt x="246" y="158"/>
                  </a:lnTo>
                  <a:lnTo>
                    <a:pt x="255" y="179"/>
                  </a:lnTo>
                  <a:lnTo>
                    <a:pt x="268" y="179"/>
                  </a:lnTo>
                  <a:lnTo>
                    <a:pt x="282" y="160"/>
                  </a:lnTo>
                  <a:lnTo>
                    <a:pt x="286" y="143"/>
                  </a:lnTo>
                  <a:lnTo>
                    <a:pt x="301" y="165"/>
                  </a:lnTo>
                  <a:lnTo>
                    <a:pt x="365" y="144"/>
                  </a:lnTo>
                  <a:lnTo>
                    <a:pt x="363" y="120"/>
                  </a:lnTo>
                  <a:lnTo>
                    <a:pt x="344" y="87"/>
                  </a:lnTo>
                  <a:lnTo>
                    <a:pt x="333" y="84"/>
                  </a:lnTo>
                  <a:lnTo>
                    <a:pt x="324" y="84"/>
                  </a:lnTo>
                  <a:lnTo>
                    <a:pt x="325" y="91"/>
                  </a:lnTo>
                  <a:lnTo>
                    <a:pt x="341" y="93"/>
                  </a:lnTo>
                  <a:lnTo>
                    <a:pt x="346" y="124"/>
                  </a:lnTo>
                  <a:lnTo>
                    <a:pt x="320" y="135"/>
                  </a:lnTo>
                  <a:lnTo>
                    <a:pt x="282" y="110"/>
                  </a:lnTo>
                  <a:lnTo>
                    <a:pt x="268" y="84"/>
                  </a:lnTo>
                  <a:lnTo>
                    <a:pt x="251" y="74"/>
                  </a:lnTo>
                  <a:lnTo>
                    <a:pt x="249" y="84"/>
                  </a:lnTo>
                  <a:lnTo>
                    <a:pt x="234" y="68"/>
                  </a:lnTo>
                  <a:lnTo>
                    <a:pt x="247" y="49"/>
                  </a:lnTo>
                  <a:lnTo>
                    <a:pt x="259" y="30"/>
                  </a:lnTo>
                  <a:lnTo>
                    <a:pt x="236" y="0"/>
                  </a:lnTo>
                  <a:lnTo>
                    <a:pt x="202" y="25"/>
                  </a:lnTo>
                  <a:lnTo>
                    <a:pt x="80" y="57"/>
                  </a:lnTo>
                  <a:lnTo>
                    <a:pt x="0" y="74"/>
                  </a:lnTo>
                  <a:lnTo>
                    <a:pt x="2" y="169"/>
                  </a:lnTo>
                  <a:close/>
                </a:path>
              </a:pathLst>
            </a:custGeom>
            <a:grpFill/>
            <a:ln w="12700">
              <a:solidFill>
                <a:schemeClr val="tx1"/>
              </a:solidFill>
              <a:round/>
              <a:headEnd/>
              <a:tailEnd/>
            </a:ln>
          </p:spPr>
          <p:txBody>
            <a:bodyPr/>
            <a:lstStyle/>
            <a:p>
              <a:endParaRPr lang="en-US" sz="1000" dirty="0">
                <a:solidFill>
                  <a:schemeClr val="bg1"/>
                </a:solidFill>
                <a:cs typeface="Arial" panose="020B0604020202020204" pitchFamily="34" charset="0"/>
              </a:endParaRPr>
            </a:p>
          </p:txBody>
        </p:sp>
        <p:sp>
          <p:nvSpPr>
            <p:cNvPr id="14337" name="Freeform 61">
              <a:extLst>
                <a:ext uri="{FF2B5EF4-FFF2-40B4-BE49-F238E27FC236}">
                  <a16:creationId xmlns:a16="http://schemas.microsoft.com/office/drawing/2014/main" id="{C693B38C-23DE-4D65-1C6F-1935725167E6}"/>
                </a:ext>
              </a:extLst>
            </p:cNvPr>
            <p:cNvSpPr>
              <a:spLocks/>
            </p:cNvSpPr>
            <p:nvPr/>
          </p:nvSpPr>
          <p:spPr bwMode="auto">
            <a:xfrm>
              <a:off x="5132" y="1419"/>
              <a:ext cx="27" cy="20"/>
            </a:xfrm>
            <a:custGeom>
              <a:avLst/>
              <a:gdLst>
                <a:gd name="T0" fmla="*/ 0 w 32"/>
                <a:gd name="T1" fmla="*/ 5 h 25"/>
                <a:gd name="T2" fmla="*/ 4 w 32"/>
                <a:gd name="T3" fmla="*/ 0 h 25"/>
                <a:gd name="T4" fmla="*/ 10 w 32"/>
                <a:gd name="T5" fmla="*/ 2 h 25"/>
                <a:gd name="T6" fmla="*/ 0 w 32"/>
                <a:gd name="T7" fmla="*/ 5 h 25"/>
                <a:gd name="T8" fmla="*/ 0 w 32"/>
                <a:gd name="T9" fmla="*/ 5 h 25"/>
                <a:gd name="T10" fmla="*/ 0 w 32"/>
                <a:gd name="T11" fmla="*/ 5 h 25"/>
                <a:gd name="T12" fmla="*/ 0 60000 65536"/>
                <a:gd name="T13" fmla="*/ 0 60000 65536"/>
                <a:gd name="T14" fmla="*/ 0 60000 65536"/>
                <a:gd name="T15" fmla="*/ 0 60000 65536"/>
                <a:gd name="T16" fmla="*/ 0 60000 65536"/>
                <a:gd name="T17" fmla="*/ 0 60000 65536"/>
                <a:gd name="T18" fmla="*/ 0 w 32"/>
                <a:gd name="T19" fmla="*/ 0 h 25"/>
                <a:gd name="T20" fmla="*/ 32 w 32"/>
                <a:gd name="T21" fmla="*/ 25 h 25"/>
              </a:gdLst>
              <a:ahLst/>
              <a:cxnLst>
                <a:cxn ang="T12">
                  <a:pos x="T0" y="T1"/>
                </a:cxn>
                <a:cxn ang="T13">
                  <a:pos x="T2" y="T3"/>
                </a:cxn>
                <a:cxn ang="T14">
                  <a:pos x="T4" y="T5"/>
                </a:cxn>
                <a:cxn ang="T15">
                  <a:pos x="T6" y="T7"/>
                </a:cxn>
                <a:cxn ang="T16">
                  <a:pos x="T8" y="T9"/>
                </a:cxn>
                <a:cxn ang="T17">
                  <a:pos x="T10" y="T11"/>
                </a:cxn>
              </a:cxnLst>
              <a:rect l="T18" t="T19" r="T20" b="T21"/>
              <a:pathLst>
                <a:path w="32" h="25">
                  <a:moveTo>
                    <a:pt x="0" y="25"/>
                  </a:moveTo>
                  <a:lnTo>
                    <a:pt x="13" y="0"/>
                  </a:lnTo>
                  <a:lnTo>
                    <a:pt x="32" y="11"/>
                  </a:lnTo>
                  <a:lnTo>
                    <a:pt x="0" y="25"/>
                  </a:lnTo>
                  <a:close/>
                </a:path>
              </a:pathLst>
            </a:custGeom>
            <a:grpFill/>
            <a:ln w="12700">
              <a:solidFill>
                <a:schemeClr val="tx1"/>
              </a:solidFill>
              <a:round/>
              <a:headEnd/>
              <a:tailEnd/>
            </a:ln>
          </p:spPr>
          <p:txBody>
            <a:bodyPr/>
            <a:lstStyle/>
            <a:p>
              <a:endParaRPr lang="en-US" sz="1000" dirty="0">
                <a:solidFill>
                  <a:schemeClr val="bg1"/>
                </a:solidFill>
                <a:cs typeface="Arial" panose="020B0604020202020204" pitchFamily="34" charset="0"/>
              </a:endParaRPr>
            </a:p>
          </p:txBody>
        </p:sp>
      </p:grpSp>
      <p:sp>
        <p:nvSpPr>
          <p:cNvPr id="14340" name="Freeform 62">
            <a:extLst>
              <a:ext uri="{FF2B5EF4-FFF2-40B4-BE49-F238E27FC236}">
                <a16:creationId xmlns:a16="http://schemas.microsoft.com/office/drawing/2014/main" id="{35DDEC6C-976D-2971-698D-2A45E3C8C05F}"/>
              </a:ext>
            </a:extLst>
          </p:cNvPr>
          <p:cNvSpPr>
            <a:spLocks/>
          </p:cNvSpPr>
          <p:nvPr/>
        </p:nvSpPr>
        <p:spPr bwMode="auto">
          <a:xfrm>
            <a:off x="8077917" y="1867396"/>
            <a:ext cx="192324" cy="414338"/>
          </a:xfrm>
          <a:custGeom>
            <a:avLst/>
            <a:gdLst>
              <a:gd name="T0" fmla="*/ 2147483647 w 177"/>
              <a:gd name="T1" fmla="*/ 2147483647 h 338"/>
              <a:gd name="T2" fmla="*/ 2147483647 w 177"/>
              <a:gd name="T3" fmla="*/ 2147483647 h 338"/>
              <a:gd name="T4" fmla="*/ 2147483647 w 177"/>
              <a:gd name="T5" fmla="*/ 2147483647 h 338"/>
              <a:gd name="T6" fmla="*/ 2147483647 w 177"/>
              <a:gd name="T7" fmla="*/ 2147483647 h 338"/>
              <a:gd name="T8" fmla="*/ 2147483647 w 177"/>
              <a:gd name="T9" fmla="*/ 2147483647 h 338"/>
              <a:gd name="T10" fmla="*/ 2147483647 w 177"/>
              <a:gd name="T11" fmla="*/ 2147483647 h 338"/>
              <a:gd name="T12" fmla="*/ 2147483647 w 177"/>
              <a:gd name="T13" fmla="*/ 0 h 338"/>
              <a:gd name="T14" fmla="*/ 0 w 177"/>
              <a:gd name="T15" fmla="*/ 2147483647 h 338"/>
              <a:gd name="T16" fmla="*/ 2147483647 w 177"/>
              <a:gd name="T17" fmla="*/ 2147483647 h 338"/>
              <a:gd name="T18" fmla="*/ 2147483647 w 177"/>
              <a:gd name="T19" fmla="*/ 2147483647 h 3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77"/>
              <a:gd name="T31" fmla="*/ 0 h 338"/>
              <a:gd name="T32" fmla="*/ 177 w 177"/>
              <a:gd name="T33" fmla="*/ 338 h 33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77" h="338">
                <a:moveTo>
                  <a:pt x="29" y="139"/>
                </a:moveTo>
                <a:lnTo>
                  <a:pt x="37" y="199"/>
                </a:lnTo>
                <a:lnTo>
                  <a:pt x="80" y="338"/>
                </a:lnTo>
                <a:lnTo>
                  <a:pt x="160" y="321"/>
                </a:lnTo>
                <a:lnTo>
                  <a:pt x="154" y="123"/>
                </a:lnTo>
                <a:lnTo>
                  <a:pt x="173" y="83"/>
                </a:lnTo>
                <a:lnTo>
                  <a:pt x="177" y="0"/>
                </a:lnTo>
                <a:lnTo>
                  <a:pt x="0" y="42"/>
                </a:lnTo>
                <a:lnTo>
                  <a:pt x="29" y="139"/>
                </a:lnTo>
                <a:close/>
              </a:path>
            </a:pathLst>
          </a:custGeom>
          <a:solidFill>
            <a:schemeClr val="accent3">
              <a:lumMod val="40000"/>
              <a:lumOff val="60000"/>
            </a:schemeClr>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341" name="Freeform 63">
            <a:extLst>
              <a:ext uri="{FF2B5EF4-FFF2-40B4-BE49-F238E27FC236}">
                <a16:creationId xmlns:a16="http://schemas.microsoft.com/office/drawing/2014/main" id="{C9333800-C363-B477-17C2-E4E2BDE9F6F2}"/>
              </a:ext>
            </a:extLst>
          </p:cNvPr>
          <p:cNvSpPr>
            <a:spLocks/>
          </p:cNvSpPr>
          <p:nvPr/>
        </p:nvSpPr>
        <p:spPr bwMode="auto">
          <a:xfrm>
            <a:off x="8246692" y="1805484"/>
            <a:ext cx="177933" cy="457200"/>
          </a:xfrm>
          <a:custGeom>
            <a:avLst/>
            <a:gdLst>
              <a:gd name="T0" fmla="*/ 0 w 164"/>
              <a:gd name="T1" fmla="*/ 2147483647 h 371"/>
              <a:gd name="T2" fmla="*/ 2147483647 w 164"/>
              <a:gd name="T3" fmla="*/ 2147483647 h 371"/>
              <a:gd name="T4" fmla="*/ 2147483647 w 164"/>
              <a:gd name="T5" fmla="*/ 2147483647 h 371"/>
              <a:gd name="T6" fmla="*/ 2147483647 w 164"/>
              <a:gd name="T7" fmla="*/ 2147483647 h 371"/>
              <a:gd name="T8" fmla="*/ 2147483647 w 164"/>
              <a:gd name="T9" fmla="*/ 0 h 371"/>
              <a:gd name="T10" fmla="*/ 2147483647 w 164"/>
              <a:gd name="T11" fmla="*/ 2147483647 h 371"/>
              <a:gd name="T12" fmla="*/ 2147483647 w 164"/>
              <a:gd name="T13" fmla="*/ 2147483647 h 371"/>
              <a:gd name="T14" fmla="*/ 2147483647 w 164"/>
              <a:gd name="T15" fmla="*/ 2147483647 h 371"/>
              <a:gd name="T16" fmla="*/ 2147483647 w 164"/>
              <a:gd name="T17" fmla="*/ 2147483647 h 371"/>
              <a:gd name="T18" fmla="*/ 2147483647 w 164"/>
              <a:gd name="T19" fmla="*/ 2147483647 h 371"/>
              <a:gd name="T20" fmla="*/ 0 w 164"/>
              <a:gd name="T21" fmla="*/ 2147483647 h 371"/>
              <a:gd name="T22" fmla="*/ 0 w 164"/>
              <a:gd name="T23" fmla="*/ 2147483647 h 37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64"/>
              <a:gd name="T37" fmla="*/ 0 h 371"/>
              <a:gd name="T38" fmla="*/ 164 w 164"/>
              <a:gd name="T39" fmla="*/ 371 h 37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64" h="371">
                <a:moveTo>
                  <a:pt x="0" y="173"/>
                </a:moveTo>
                <a:lnTo>
                  <a:pt x="19" y="133"/>
                </a:lnTo>
                <a:lnTo>
                  <a:pt x="23" y="50"/>
                </a:lnTo>
                <a:lnTo>
                  <a:pt x="21" y="18"/>
                </a:lnTo>
                <a:lnTo>
                  <a:pt x="54" y="0"/>
                </a:lnTo>
                <a:lnTo>
                  <a:pt x="128" y="232"/>
                </a:lnTo>
                <a:lnTo>
                  <a:pt x="164" y="282"/>
                </a:lnTo>
                <a:lnTo>
                  <a:pt x="162" y="314"/>
                </a:lnTo>
                <a:lnTo>
                  <a:pt x="128" y="339"/>
                </a:lnTo>
                <a:lnTo>
                  <a:pt x="6" y="371"/>
                </a:lnTo>
                <a:lnTo>
                  <a:pt x="0" y="173"/>
                </a:lnTo>
                <a:close/>
              </a:path>
            </a:pathLst>
          </a:custGeom>
          <a:solidFill>
            <a:schemeClr val="bg2"/>
          </a:solid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342" name="Freeform 64">
            <a:extLst>
              <a:ext uri="{FF2B5EF4-FFF2-40B4-BE49-F238E27FC236}">
                <a16:creationId xmlns:a16="http://schemas.microsoft.com/office/drawing/2014/main" id="{5211041E-D1E8-78CC-C201-91DCE7D5299F}"/>
              </a:ext>
            </a:extLst>
          </p:cNvPr>
          <p:cNvSpPr>
            <a:spLocks/>
          </p:cNvSpPr>
          <p:nvPr/>
        </p:nvSpPr>
        <p:spPr bwMode="auto">
          <a:xfrm>
            <a:off x="8304258" y="1399084"/>
            <a:ext cx="439599" cy="752475"/>
          </a:xfrm>
          <a:custGeom>
            <a:avLst/>
            <a:gdLst>
              <a:gd name="T0" fmla="*/ 0 w 399"/>
              <a:gd name="T1" fmla="*/ 2147483647 h 612"/>
              <a:gd name="T2" fmla="*/ 2147483647 w 399"/>
              <a:gd name="T3" fmla="*/ 2147483647 h 612"/>
              <a:gd name="T4" fmla="*/ 2147483647 w 399"/>
              <a:gd name="T5" fmla="*/ 2147483647 h 612"/>
              <a:gd name="T6" fmla="*/ 2147483647 w 399"/>
              <a:gd name="T7" fmla="*/ 2147483647 h 612"/>
              <a:gd name="T8" fmla="*/ 2147483647 w 399"/>
              <a:gd name="T9" fmla="*/ 2147483647 h 612"/>
              <a:gd name="T10" fmla="*/ 2147483647 w 399"/>
              <a:gd name="T11" fmla="*/ 2147483647 h 612"/>
              <a:gd name="T12" fmla="*/ 2147483647 w 399"/>
              <a:gd name="T13" fmla="*/ 2147483647 h 612"/>
              <a:gd name="T14" fmla="*/ 2147483647 w 399"/>
              <a:gd name="T15" fmla="*/ 2147483647 h 612"/>
              <a:gd name="T16" fmla="*/ 2147483647 w 399"/>
              <a:gd name="T17" fmla="*/ 2147483647 h 612"/>
              <a:gd name="T18" fmla="*/ 2147483647 w 399"/>
              <a:gd name="T19" fmla="*/ 0 h 612"/>
              <a:gd name="T20" fmla="*/ 2147483647 w 399"/>
              <a:gd name="T21" fmla="*/ 2147483647 h 612"/>
              <a:gd name="T22" fmla="*/ 2147483647 w 399"/>
              <a:gd name="T23" fmla="*/ 2147483647 h 612"/>
              <a:gd name="T24" fmla="*/ 2147483647 w 399"/>
              <a:gd name="T25" fmla="*/ 2147483647 h 612"/>
              <a:gd name="T26" fmla="*/ 2147483647 w 399"/>
              <a:gd name="T27" fmla="*/ 2147483647 h 612"/>
              <a:gd name="T28" fmla="*/ 2147483647 w 399"/>
              <a:gd name="T29" fmla="*/ 2147483647 h 612"/>
              <a:gd name="T30" fmla="*/ 2147483647 w 399"/>
              <a:gd name="T31" fmla="*/ 2147483647 h 612"/>
              <a:gd name="T32" fmla="*/ 2147483647 w 399"/>
              <a:gd name="T33" fmla="*/ 2147483647 h 612"/>
              <a:gd name="T34" fmla="*/ 2147483647 w 399"/>
              <a:gd name="T35" fmla="*/ 2147483647 h 612"/>
              <a:gd name="T36" fmla="*/ 2147483647 w 399"/>
              <a:gd name="T37" fmla="*/ 2147483647 h 612"/>
              <a:gd name="T38" fmla="*/ 2147483647 w 399"/>
              <a:gd name="T39" fmla="*/ 2147483647 h 612"/>
              <a:gd name="T40" fmla="*/ 2147483647 w 399"/>
              <a:gd name="T41" fmla="*/ 2147483647 h 612"/>
              <a:gd name="T42" fmla="*/ 2147483647 w 399"/>
              <a:gd name="T43" fmla="*/ 2147483647 h 612"/>
              <a:gd name="T44" fmla="*/ 2147483647 w 399"/>
              <a:gd name="T45" fmla="*/ 2147483647 h 612"/>
              <a:gd name="T46" fmla="*/ 2147483647 w 399"/>
              <a:gd name="T47" fmla="*/ 2147483647 h 612"/>
              <a:gd name="T48" fmla="*/ 2147483647 w 399"/>
              <a:gd name="T49" fmla="*/ 2147483647 h 612"/>
              <a:gd name="T50" fmla="*/ 2147483647 w 399"/>
              <a:gd name="T51" fmla="*/ 2147483647 h 612"/>
              <a:gd name="T52" fmla="*/ 2147483647 w 399"/>
              <a:gd name="T53" fmla="*/ 2147483647 h 612"/>
              <a:gd name="T54" fmla="*/ 2147483647 w 399"/>
              <a:gd name="T55" fmla="*/ 2147483647 h 612"/>
              <a:gd name="T56" fmla="*/ 2147483647 w 399"/>
              <a:gd name="T57" fmla="*/ 2147483647 h 612"/>
              <a:gd name="T58" fmla="*/ 2147483647 w 399"/>
              <a:gd name="T59" fmla="*/ 2147483647 h 612"/>
              <a:gd name="T60" fmla="*/ 2147483647 w 399"/>
              <a:gd name="T61" fmla="*/ 2147483647 h 612"/>
              <a:gd name="T62" fmla="*/ 2147483647 w 399"/>
              <a:gd name="T63" fmla="*/ 2147483647 h 612"/>
              <a:gd name="T64" fmla="*/ 2147483647 w 399"/>
              <a:gd name="T65" fmla="*/ 2147483647 h 612"/>
              <a:gd name="T66" fmla="*/ 0 w 399"/>
              <a:gd name="T67" fmla="*/ 2147483647 h 612"/>
              <a:gd name="T68" fmla="*/ 0 w 399"/>
              <a:gd name="T69" fmla="*/ 2147483647 h 61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99"/>
              <a:gd name="T106" fmla="*/ 0 h 612"/>
              <a:gd name="T107" fmla="*/ 399 w 399"/>
              <a:gd name="T108" fmla="*/ 612 h 61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99" h="612">
                <a:moveTo>
                  <a:pt x="0" y="330"/>
                </a:moveTo>
                <a:lnTo>
                  <a:pt x="23" y="332"/>
                </a:lnTo>
                <a:lnTo>
                  <a:pt x="24" y="292"/>
                </a:lnTo>
                <a:lnTo>
                  <a:pt x="53" y="237"/>
                </a:lnTo>
                <a:lnTo>
                  <a:pt x="40" y="197"/>
                </a:lnTo>
                <a:lnTo>
                  <a:pt x="97" y="5"/>
                </a:lnTo>
                <a:lnTo>
                  <a:pt x="108" y="5"/>
                </a:lnTo>
                <a:lnTo>
                  <a:pt x="114" y="30"/>
                </a:lnTo>
                <a:lnTo>
                  <a:pt x="171" y="9"/>
                </a:lnTo>
                <a:lnTo>
                  <a:pt x="173" y="0"/>
                </a:lnTo>
                <a:lnTo>
                  <a:pt x="218" y="9"/>
                </a:lnTo>
                <a:lnTo>
                  <a:pt x="293" y="199"/>
                </a:lnTo>
                <a:lnTo>
                  <a:pt x="327" y="201"/>
                </a:lnTo>
                <a:lnTo>
                  <a:pt x="388" y="271"/>
                </a:lnTo>
                <a:lnTo>
                  <a:pt x="380" y="285"/>
                </a:lnTo>
                <a:lnTo>
                  <a:pt x="399" y="285"/>
                </a:lnTo>
                <a:lnTo>
                  <a:pt x="386" y="319"/>
                </a:lnTo>
                <a:lnTo>
                  <a:pt x="355" y="340"/>
                </a:lnTo>
                <a:lnTo>
                  <a:pt x="319" y="359"/>
                </a:lnTo>
                <a:lnTo>
                  <a:pt x="315" y="382"/>
                </a:lnTo>
                <a:lnTo>
                  <a:pt x="298" y="361"/>
                </a:lnTo>
                <a:lnTo>
                  <a:pt x="266" y="386"/>
                </a:lnTo>
                <a:lnTo>
                  <a:pt x="253" y="386"/>
                </a:lnTo>
                <a:lnTo>
                  <a:pt x="239" y="370"/>
                </a:lnTo>
                <a:lnTo>
                  <a:pt x="232" y="444"/>
                </a:lnTo>
                <a:lnTo>
                  <a:pt x="203" y="456"/>
                </a:lnTo>
                <a:lnTo>
                  <a:pt x="190" y="484"/>
                </a:lnTo>
                <a:lnTo>
                  <a:pt x="173" y="484"/>
                </a:lnTo>
                <a:lnTo>
                  <a:pt x="133" y="526"/>
                </a:lnTo>
                <a:lnTo>
                  <a:pt x="131" y="560"/>
                </a:lnTo>
                <a:lnTo>
                  <a:pt x="121" y="574"/>
                </a:lnTo>
                <a:lnTo>
                  <a:pt x="110" y="612"/>
                </a:lnTo>
                <a:lnTo>
                  <a:pt x="74" y="562"/>
                </a:lnTo>
                <a:lnTo>
                  <a:pt x="0" y="330"/>
                </a:lnTo>
                <a:close/>
              </a:path>
            </a:pathLst>
          </a:custGeom>
          <a:solidFill>
            <a:schemeClr val="bg2"/>
          </a:solidFill>
          <a:ln w="12700">
            <a:solidFill>
              <a:schemeClr val="tx1"/>
            </a:solidFill>
            <a:round/>
            <a:headEnd/>
            <a:tailEnd/>
          </a:ln>
        </p:spPr>
        <p:txBody>
          <a:bodyPr/>
          <a:lstStyle/>
          <a:p>
            <a:pPr defTabSz="457200" eaLnBrk="1" hangingPunct="1"/>
            <a:endParaRPr lang="en-US" sz="1000" dirty="0">
              <a:cs typeface="Arial" panose="020B0604020202020204" pitchFamily="34" charset="0"/>
            </a:endParaRPr>
          </a:p>
        </p:txBody>
      </p:sp>
      <p:grpSp>
        <p:nvGrpSpPr>
          <p:cNvPr id="14346" name="Group 65">
            <a:extLst>
              <a:ext uri="{FF2B5EF4-FFF2-40B4-BE49-F238E27FC236}">
                <a16:creationId xmlns:a16="http://schemas.microsoft.com/office/drawing/2014/main" id="{BFFFE4C2-CF1B-62A9-FE84-BB0B8A9CEC02}"/>
              </a:ext>
            </a:extLst>
          </p:cNvPr>
          <p:cNvGrpSpPr>
            <a:grpSpLocks/>
          </p:cNvGrpSpPr>
          <p:nvPr/>
        </p:nvGrpSpPr>
        <p:grpSpPr bwMode="auto">
          <a:xfrm>
            <a:off x="6744730" y="4429625"/>
            <a:ext cx="1091146" cy="981076"/>
            <a:chOff x="3800" y="2694"/>
            <a:chExt cx="834" cy="618"/>
          </a:xfrm>
          <a:solidFill>
            <a:schemeClr val="bg2"/>
          </a:solidFill>
        </p:grpSpPr>
        <p:sp>
          <p:nvSpPr>
            <p:cNvPr id="14427" name="Freeform 66">
              <a:extLst>
                <a:ext uri="{FF2B5EF4-FFF2-40B4-BE49-F238E27FC236}">
                  <a16:creationId xmlns:a16="http://schemas.microsoft.com/office/drawing/2014/main" id="{0D104CE6-018E-3D24-CA99-BB7B272A200D}"/>
                </a:ext>
              </a:extLst>
            </p:cNvPr>
            <p:cNvSpPr>
              <a:spLocks/>
            </p:cNvSpPr>
            <p:nvPr/>
          </p:nvSpPr>
          <p:spPr bwMode="auto">
            <a:xfrm>
              <a:off x="3800" y="2694"/>
              <a:ext cx="834" cy="565"/>
            </a:xfrm>
            <a:custGeom>
              <a:avLst/>
              <a:gdLst>
                <a:gd name="T0" fmla="*/ 0 w 993"/>
                <a:gd name="T1" fmla="*/ 12 h 730"/>
                <a:gd name="T2" fmla="*/ 8 w 993"/>
                <a:gd name="T3" fmla="*/ 15 h 730"/>
                <a:gd name="T4" fmla="*/ 8 w 993"/>
                <a:gd name="T5" fmla="*/ 19 h 730"/>
                <a:gd name="T6" fmla="*/ 10 w 993"/>
                <a:gd name="T7" fmla="*/ 20 h 730"/>
                <a:gd name="T8" fmla="*/ 7 w 993"/>
                <a:gd name="T9" fmla="*/ 23 h 730"/>
                <a:gd name="T10" fmla="*/ 40 w 993"/>
                <a:gd name="T11" fmla="*/ 17 h 730"/>
                <a:gd name="T12" fmla="*/ 85 w 993"/>
                <a:gd name="T13" fmla="*/ 33 h 730"/>
                <a:gd name="T14" fmla="*/ 120 w 993"/>
                <a:gd name="T15" fmla="*/ 22 h 730"/>
                <a:gd name="T16" fmla="*/ 141 w 993"/>
                <a:gd name="T17" fmla="*/ 24 h 730"/>
                <a:gd name="T18" fmla="*/ 167 w 993"/>
                <a:gd name="T19" fmla="*/ 39 h 730"/>
                <a:gd name="T20" fmla="*/ 176 w 993"/>
                <a:gd name="T21" fmla="*/ 39 h 730"/>
                <a:gd name="T22" fmla="*/ 185 w 993"/>
                <a:gd name="T23" fmla="*/ 49 h 730"/>
                <a:gd name="T24" fmla="*/ 183 w 993"/>
                <a:gd name="T25" fmla="*/ 68 h 730"/>
                <a:gd name="T26" fmla="*/ 189 w 993"/>
                <a:gd name="T27" fmla="*/ 70 h 730"/>
                <a:gd name="T28" fmla="*/ 191 w 993"/>
                <a:gd name="T29" fmla="*/ 67 h 730"/>
                <a:gd name="T30" fmla="*/ 198 w 993"/>
                <a:gd name="T31" fmla="*/ 67 h 730"/>
                <a:gd name="T32" fmla="*/ 191 w 993"/>
                <a:gd name="T33" fmla="*/ 76 h 730"/>
                <a:gd name="T34" fmla="*/ 213 w 993"/>
                <a:gd name="T35" fmla="*/ 89 h 730"/>
                <a:gd name="T36" fmla="*/ 217 w 993"/>
                <a:gd name="T37" fmla="*/ 85 h 730"/>
                <a:gd name="T38" fmla="*/ 218 w 993"/>
                <a:gd name="T39" fmla="*/ 94 h 730"/>
                <a:gd name="T40" fmla="*/ 225 w 993"/>
                <a:gd name="T41" fmla="*/ 96 h 730"/>
                <a:gd name="T42" fmla="*/ 233 w 993"/>
                <a:gd name="T43" fmla="*/ 106 h 730"/>
                <a:gd name="T44" fmla="*/ 240 w 993"/>
                <a:gd name="T45" fmla="*/ 106 h 730"/>
                <a:gd name="T46" fmla="*/ 258 w 993"/>
                <a:gd name="T47" fmla="*/ 117 h 730"/>
                <a:gd name="T48" fmla="*/ 266 w 993"/>
                <a:gd name="T49" fmla="*/ 118 h 730"/>
                <a:gd name="T50" fmla="*/ 266 w 993"/>
                <a:gd name="T51" fmla="*/ 118 h 730"/>
                <a:gd name="T52" fmla="*/ 260 w 993"/>
                <a:gd name="T53" fmla="*/ 122 h 730"/>
                <a:gd name="T54" fmla="*/ 275 w 993"/>
                <a:gd name="T55" fmla="*/ 120 h 730"/>
                <a:gd name="T56" fmla="*/ 284 w 993"/>
                <a:gd name="T57" fmla="*/ 118 h 730"/>
                <a:gd name="T58" fmla="*/ 291 w 993"/>
                <a:gd name="T59" fmla="*/ 104 h 730"/>
                <a:gd name="T60" fmla="*/ 293 w 993"/>
                <a:gd name="T61" fmla="*/ 104 h 730"/>
                <a:gd name="T62" fmla="*/ 291 w 993"/>
                <a:gd name="T63" fmla="*/ 85 h 730"/>
                <a:gd name="T64" fmla="*/ 286 w 993"/>
                <a:gd name="T65" fmla="*/ 79 h 730"/>
                <a:gd name="T66" fmla="*/ 254 w 993"/>
                <a:gd name="T67" fmla="*/ 51 h 730"/>
                <a:gd name="T68" fmla="*/ 231 w 993"/>
                <a:gd name="T69" fmla="*/ 24 h 730"/>
                <a:gd name="T70" fmla="*/ 216 w 993"/>
                <a:gd name="T71" fmla="*/ 2 h 730"/>
                <a:gd name="T72" fmla="*/ 212 w 993"/>
                <a:gd name="T73" fmla="*/ 2 h 730"/>
                <a:gd name="T74" fmla="*/ 198 w 993"/>
                <a:gd name="T75" fmla="*/ 0 h 730"/>
                <a:gd name="T76" fmla="*/ 194 w 993"/>
                <a:gd name="T77" fmla="*/ 2 h 730"/>
                <a:gd name="T78" fmla="*/ 196 w 993"/>
                <a:gd name="T79" fmla="*/ 10 h 730"/>
                <a:gd name="T80" fmla="*/ 191 w 993"/>
                <a:gd name="T81" fmla="*/ 10 h 730"/>
                <a:gd name="T82" fmla="*/ 190 w 993"/>
                <a:gd name="T83" fmla="*/ 6 h 730"/>
                <a:gd name="T84" fmla="*/ 97 w 993"/>
                <a:gd name="T85" fmla="*/ 9 h 730"/>
                <a:gd name="T86" fmla="*/ 91 w 993"/>
                <a:gd name="T87" fmla="*/ 3 h 730"/>
                <a:gd name="T88" fmla="*/ 2 w 993"/>
                <a:gd name="T89" fmla="*/ 8 h 730"/>
                <a:gd name="T90" fmla="*/ 0 w 993"/>
                <a:gd name="T91" fmla="*/ 12 h 730"/>
                <a:gd name="T92" fmla="*/ 0 w 993"/>
                <a:gd name="T93" fmla="*/ 12 h 73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93"/>
                <a:gd name="T142" fmla="*/ 0 h 730"/>
                <a:gd name="T143" fmla="*/ 993 w 993"/>
                <a:gd name="T144" fmla="*/ 730 h 73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93" h="730">
                  <a:moveTo>
                    <a:pt x="0" y="70"/>
                  </a:moveTo>
                  <a:lnTo>
                    <a:pt x="29" y="95"/>
                  </a:lnTo>
                  <a:lnTo>
                    <a:pt x="25" y="112"/>
                  </a:lnTo>
                  <a:lnTo>
                    <a:pt x="33" y="122"/>
                  </a:lnTo>
                  <a:lnTo>
                    <a:pt x="21" y="141"/>
                  </a:lnTo>
                  <a:lnTo>
                    <a:pt x="137" y="101"/>
                  </a:lnTo>
                  <a:lnTo>
                    <a:pt x="286" y="194"/>
                  </a:lnTo>
                  <a:lnTo>
                    <a:pt x="407" y="129"/>
                  </a:lnTo>
                  <a:lnTo>
                    <a:pt x="478" y="144"/>
                  </a:lnTo>
                  <a:lnTo>
                    <a:pt x="567" y="232"/>
                  </a:lnTo>
                  <a:lnTo>
                    <a:pt x="597" y="232"/>
                  </a:lnTo>
                  <a:lnTo>
                    <a:pt x="628" y="293"/>
                  </a:lnTo>
                  <a:lnTo>
                    <a:pt x="620" y="409"/>
                  </a:lnTo>
                  <a:lnTo>
                    <a:pt x="641" y="422"/>
                  </a:lnTo>
                  <a:lnTo>
                    <a:pt x="645" y="401"/>
                  </a:lnTo>
                  <a:lnTo>
                    <a:pt x="673" y="401"/>
                  </a:lnTo>
                  <a:lnTo>
                    <a:pt x="645" y="456"/>
                  </a:lnTo>
                  <a:lnTo>
                    <a:pt x="721" y="532"/>
                  </a:lnTo>
                  <a:lnTo>
                    <a:pt x="732" y="509"/>
                  </a:lnTo>
                  <a:lnTo>
                    <a:pt x="738" y="564"/>
                  </a:lnTo>
                  <a:lnTo>
                    <a:pt x="763" y="576"/>
                  </a:lnTo>
                  <a:lnTo>
                    <a:pt x="789" y="640"/>
                  </a:lnTo>
                  <a:lnTo>
                    <a:pt x="814" y="640"/>
                  </a:lnTo>
                  <a:lnTo>
                    <a:pt x="873" y="701"/>
                  </a:lnTo>
                  <a:lnTo>
                    <a:pt x="905" y="705"/>
                  </a:lnTo>
                  <a:lnTo>
                    <a:pt x="905" y="715"/>
                  </a:lnTo>
                  <a:lnTo>
                    <a:pt x="883" y="730"/>
                  </a:lnTo>
                  <a:lnTo>
                    <a:pt x="934" y="724"/>
                  </a:lnTo>
                  <a:lnTo>
                    <a:pt x="966" y="709"/>
                  </a:lnTo>
                  <a:lnTo>
                    <a:pt x="983" y="625"/>
                  </a:lnTo>
                  <a:lnTo>
                    <a:pt x="993" y="629"/>
                  </a:lnTo>
                  <a:lnTo>
                    <a:pt x="983" y="511"/>
                  </a:lnTo>
                  <a:lnTo>
                    <a:pt x="972" y="477"/>
                  </a:lnTo>
                  <a:lnTo>
                    <a:pt x="865" y="306"/>
                  </a:lnTo>
                  <a:lnTo>
                    <a:pt x="782" y="144"/>
                  </a:lnTo>
                  <a:lnTo>
                    <a:pt x="730" y="11"/>
                  </a:lnTo>
                  <a:lnTo>
                    <a:pt x="717" y="7"/>
                  </a:lnTo>
                  <a:lnTo>
                    <a:pt x="672" y="0"/>
                  </a:lnTo>
                  <a:lnTo>
                    <a:pt x="658" y="13"/>
                  </a:lnTo>
                  <a:lnTo>
                    <a:pt x="666" y="63"/>
                  </a:lnTo>
                  <a:lnTo>
                    <a:pt x="647" y="61"/>
                  </a:lnTo>
                  <a:lnTo>
                    <a:pt x="643" y="38"/>
                  </a:lnTo>
                  <a:lnTo>
                    <a:pt x="327" y="57"/>
                  </a:lnTo>
                  <a:lnTo>
                    <a:pt x="307" y="21"/>
                  </a:lnTo>
                  <a:lnTo>
                    <a:pt x="2" y="47"/>
                  </a:lnTo>
                  <a:lnTo>
                    <a:pt x="0" y="70"/>
                  </a:lnTo>
                  <a:close/>
                </a:path>
              </a:pathLst>
            </a:custGeom>
            <a:grp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438" name="Freeform 67">
              <a:extLst>
                <a:ext uri="{FF2B5EF4-FFF2-40B4-BE49-F238E27FC236}">
                  <a16:creationId xmlns:a16="http://schemas.microsoft.com/office/drawing/2014/main" id="{A15ABEAA-EA14-81C3-969F-85115C03139B}"/>
                </a:ext>
              </a:extLst>
            </p:cNvPr>
            <p:cNvSpPr>
              <a:spLocks/>
            </p:cNvSpPr>
            <p:nvPr/>
          </p:nvSpPr>
          <p:spPr bwMode="auto">
            <a:xfrm>
              <a:off x="4541" y="3276"/>
              <a:ext cx="59" cy="36"/>
            </a:xfrm>
            <a:custGeom>
              <a:avLst/>
              <a:gdLst>
                <a:gd name="T0" fmla="*/ 3 w 68"/>
                <a:gd name="T1" fmla="*/ 9 h 45"/>
                <a:gd name="T2" fmla="*/ 25 w 68"/>
                <a:gd name="T3" fmla="*/ 0 h 45"/>
                <a:gd name="T4" fmla="*/ 0 w 68"/>
                <a:gd name="T5" fmla="*/ 9 h 45"/>
                <a:gd name="T6" fmla="*/ 3 w 68"/>
                <a:gd name="T7" fmla="*/ 9 h 45"/>
                <a:gd name="T8" fmla="*/ 3 w 68"/>
                <a:gd name="T9" fmla="*/ 9 h 45"/>
                <a:gd name="T10" fmla="*/ 0 60000 65536"/>
                <a:gd name="T11" fmla="*/ 0 60000 65536"/>
                <a:gd name="T12" fmla="*/ 0 60000 65536"/>
                <a:gd name="T13" fmla="*/ 0 60000 65536"/>
                <a:gd name="T14" fmla="*/ 0 60000 65536"/>
                <a:gd name="T15" fmla="*/ 0 w 68"/>
                <a:gd name="T16" fmla="*/ 0 h 45"/>
                <a:gd name="T17" fmla="*/ 68 w 68"/>
                <a:gd name="T18" fmla="*/ 45 h 45"/>
              </a:gdLst>
              <a:ahLst/>
              <a:cxnLst>
                <a:cxn ang="T10">
                  <a:pos x="T0" y="T1"/>
                </a:cxn>
                <a:cxn ang="T11">
                  <a:pos x="T2" y="T3"/>
                </a:cxn>
                <a:cxn ang="T12">
                  <a:pos x="T4" y="T5"/>
                </a:cxn>
                <a:cxn ang="T13">
                  <a:pos x="T6" y="T7"/>
                </a:cxn>
                <a:cxn ang="T14">
                  <a:pos x="T8" y="T9"/>
                </a:cxn>
              </a:cxnLst>
              <a:rect l="T15" t="T16" r="T17" b="T18"/>
              <a:pathLst>
                <a:path w="68" h="45">
                  <a:moveTo>
                    <a:pt x="5" y="45"/>
                  </a:moveTo>
                  <a:lnTo>
                    <a:pt x="68" y="0"/>
                  </a:lnTo>
                  <a:lnTo>
                    <a:pt x="0" y="40"/>
                  </a:lnTo>
                  <a:lnTo>
                    <a:pt x="5" y="45"/>
                  </a:lnTo>
                  <a:close/>
                </a:path>
              </a:pathLst>
            </a:custGeom>
            <a:grp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447" name="Freeform 68">
              <a:extLst>
                <a:ext uri="{FF2B5EF4-FFF2-40B4-BE49-F238E27FC236}">
                  <a16:creationId xmlns:a16="http://schemas.microsoft.com/office/drawing/2014/main" id="{FE4E88AA-C6C3-B94E-D55C-07DEA55B6C6C}"/>
                </a:ext>
              </a:extLst>
            </p:cNvPr>
            <p:cNvSpPr>
              <a:spLocks/>
            </p:cNvSpPr>
            <p:nvPr/>
          </p:nvSpPr>
          <p:spPr bwMode="auto">
            <a:xfrm>
              <a:off x="4600" y="3244"/>
              <a:ext cx="17" cy="31"/>
            </a:xfrm>
            <a:custGeom>
              <a:avLst/>
              <a:gdLst>
                <a:gd name="T0" fmla="*/ 4 w 19"/>
                <a:gd name="T1" fmla="*/ 7 h 40"/>
                <a:gd name="T2" fmla="*/ 6 w 19"/>
                <a:gd name="T3" fmla="*/ 5 h 40"/>
                <a:gd name="T4" fmla="*/ 9 w 19"/>
                <a:gd name="T5" fmla="*/ 0 h 40"/>
                <a:gd name="T6" fmla="*/ 4 w 19"/>
                <a:gd name="T7" fmla="*/ 4 h 40"/>
                <a:gd name="T8" fmla="*/ 0 w 19"/>
                <a:gd name="T9" fmla="*/ 6 h 40"/>
                <a:gd name="T10" fmla="*/ 4 w 19"/>
                <a:gd name="T11" fmla="*/ 7 h 40"/>
                <a:gd name="T12" fmla="*/ 4 w 19"/>
                <a:gd name="T13" fmla="*/ 7 h 40"/>
                <a:gd name="T14" fmla="*/ 0 60000 65536"/>
                <a:gd name="T15" fmla="*/ 0 60000 65536"/>
                <a:gd name="T16" fmla="*/ 0 60000 65536"/>
                <a:gd name="T17" fmla="*/ 0 60000 65536"/>
                <a:gd name="T18" fmla="*/ 0 60000 65536"/>
                <a:gd name="T19" fmla="*/ 0 60000 65536"/>
                <a:gd name="T20" fmla="*/ 0 60000 65536"/>
                <a:gd name="T21" fmla="*/ 0 w 19"/>
                <a:gd name="T22" fmla="*/ 0 h 40"/>
                <a:gd name="T23" fmla="*/ 19 w 19"/>
                <a:gd name="T24" fmla="*/ 40 h 4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 h="40">
                  <a:moveTo>
                    <a:pt x="6" y="40"/>
                  </a:moveTo>
                  <a:lnTo>
                    <a:pt x="13" y="28"/>
                  </a:lnTo>
                  <a:lnTo>
                    <a:pt x="19" y="0"/>
                  </a:lnTo>
                  <a:lnTo>
                    <a:pt x="9" y="26"/>
                  </a:lnTo>
                  <a:lnTo>
                    <a:pt x="0" y="36"/>
                  </a:lnTo>
                  <a:lnTo>
                    <a:pt x="6" y="40"/>
                  </a:lnTo>
                  <a:close/>
                </a:path>
              </a:pathLst>
            </a:custGeom>
            <a:grpFill/>
            <a:ln w="12700">
              <a:solidFill>
                <a:schemeClr val="tx1"/>
              </a:solidFill>
              <a:round/>
              <a:headEnd/>
              <a:tailEnd/>
            </a:ln>
          </p:spPr>
          <p:txBody>
            <a:bodyPr wrap="none" anchor="ctr"/>
            <a:lstStyle/>
            <a:p>
              <a:endParaRPr lang="en-US" sz="1000" dirty="0">
                <a:cs typeface="Arial" panose="020B0604020202020204" pitchFamily="34" charset="0"/>
              </a:endParaRPr>
            </a:p>
          </p:txBody>
        </p:sp>
        <p:sp>
          <p:nvSpPr>
            <p:cNvPr id="14453" name="Freeform 69">
              <a:extLst>
                <a:ext uri="{FF2B5EF4-FFF2-40B4-BE49-F238E27FC236}">
                  <a16:creationId xmlns:a16="http://schemas.microsoft.com/office/drawing/2014/main" id="{57CE4DFA-9D84-6C33-861B-F922BAC80F35}"/>
                </a:ext>
              </a:extLst>
            </p:cNvPr>
            <p:cNvSpPr>
              <a:spLocks/>
            </p:cNvSpPr>
            <p:nvPr/>
          </p:nvSpPr>
          <p:spPr bwMode="auto">
            <a:xfrm>
              <a:off x="4576" y="3223"/>
              <a:ext cx="17" cy="30"/>
            </a:xfrm>
            <a:custGeom>
              <a:avLst/>
              <a:gdLst>
                <a:gd name="T0" fmla="*/ 4 w 19"/>
                <a:gd name="T1" fmla="*/ 7 h 38"/>
                <a:gd name="T2" fmla="*/ 8 w 19"/>
                <a:gd name="T3" fmla="*/ 6 h 38"/>
                <a:gd name="T4" fmla="*/ 9 w 19"/>
                <a:gd name="T5" fmla="*/ 0 h 38"/>
                <a:gd name="T6" fmla="*/ 4 w 19"/>
                <a:gd name="T7" fmla="*/ 5 h 38"/>
                <a:gd name="T8" fmla="*/ 0 w 19"/>
                <a:gd name="T9" fmla="*/ 6 h 38"/>
                <a:gd name="T10" fmla="*/ 4 w 19"/>
                <a:gd name="T11" fmla="*/ 7 h 38"/>
                <a:gd name="T12" fmla="*/ 4 w 19"/>
                <a:gd name="T13" fmla="*/ 7 h 38"/>
                <a:gd name="T14" fmla="*/ 0 60000 65536"/>
                <a:gd name="T15" fmla="*/ 0 60000 65536"/>
                <a:gd name="T16" fmla="*/ 0 60000 65536"/>
                <a:gd name="T17" fmla="*/ 0 60000 65536"/>
                <a:gd name="T18" fmla="*/ 0 60000 65536"/>
                <a:gd name="T19" fmla="*/ 0 60000 65536"/>
                <a:gd name="T20" fmla="*/ 0 60000 65536"/>
                <a:gd name="T21" fmla="*/ 0 w 19"/>
                <a:gd name="T22" fmla="*/ 0 h 38"/>
                <a:gd name="T23" fmla="*/ 19 w 19"/>
                <a:gd name="T24" fmla="*/ 38 h 3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 h="38">
                  <a:moveTo>
                    <a:pt x="6" y="38"/>
                  </a:moveTo>
                  <a:lnTo>
                    <a:pt x="16" y="29"/>
                  </a:lnTo>
                  <a:lnTo>
                    <a:pt x="19" y="0"/>
                  </a:lnTo>
                  <a:lnTo>
                    <a:pt x="10" y="27"/>
                  </a:lnTo>
                  <a:lnTo>
                    <a:pt x="0" y="34"/>
                  </a:lnTo>
                  <a:lnTo>
                    <a:pt x="6" y="38"/>
                  </a:lnTo>
                  <a:close/>
                </a:path>
              </a:pathLst>
            </a:custGeom>
            <a:grpFill/>
            <a:ln w="12700">
              <a:solidFill>
                <a:schemeClr val="tx1"/>
              </a:solidFill>
              <a:round/>
              <a:headEnd/>
              <a:tailEnd/>
            </a:ln>
          </p:spPr>
          <p:txBody>
            <a:bodyPr wrap="none" anchor="ctr"/>
            <a:lstStyle/>
            <a:p>
              <a:endParaRPr lang="en-US" sz="1000" dirty="0">
                <a:cs typeface="Arial" panose="020B0604020202020204" pitchFamily="34" charset="0"/>
              </a:endParaRPr>
            </a:p>
          </p:txBody>
        </p:sp>
      </p:grpSp>
      <p:sp>
        <p:nvSpPr>
          <p:cNvPr id="14454" name="Text Box 80">
            <a:extLst>
              <a:ext uri="{FF2B5EF4-FFF2-40B4-BE49-F238E27FC236}">
                <a16:creationId xmlns:a16="http://schemas.microsoft.com/office/drawing/2014/main" id="{E8FCA801-AF56-5D67-109B-6C5011CB0C7C}"/>
              </a:ext>
            </a:extLst>
          </p:cNvPr>
          <p:cNvSpPr txBox="1">
            <a:spLocks noChangeArrowheads="1"/>
          </p:cNvSpPr>
          <p:nvPr/>
        </p:nvSpPr>
        <p:spPr bwMode="auto">
          <a:xfrm>
            <a:off x="7469048" y="477454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FL</a:t>
            </a:r>
          </a:p>
        </p:txBody>
      </p:sp>
      <p:sp>
        <p:nvSpPr>
          <p:cNvPr id="14455" name="Text Box 81">
            <a:extLst>
              <a:ext uri="{FF2B5EF4-FFF2-40B4-BE49-F238E27FC236}">
                <a16:creationId xmlns:a16="http://schemas.microsoft.com/office/drawing/2014/main" id="{AF8EB512-1C27-E087-EE12-44DD0C954FA3}"/>
              </a:ext>
            </a:extLst>
          </p:cNvPr>
          <p:cNvSpPr txBox="1">
            <a:spLocks noChangeArrowheads="1"/>
          </p:cNvSpPr>
          <p:nvPr/>
        </p:nvSpPr>
        <p:spPr bwMode="auto">
          <a:xfrm>
            <a:off x="7563040" y="3523685"/>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latin typeface="+mn-lt"/>
                <a:cs typeface="Arial" panose="020B0604020202020204" pitchFamily="34" charset="0"/>
              </a:rPr>
              <a:t>NC</a:t>
            </a:r>
          </a:p>
        </p:txBody>
      </p:sp>
      <p:sp>
        <p:nvSpPr>
          <p:cNvPr id="14456" name="Text Box 82">
            <a:extLst>
              <a:ext uri="{FF2B5EF4-FFF2-40B4-BE49-F238E27FC236}">
                <a16:creationId xmlns:a16="http://schemas.microsoft.com/office/drawing/2014/main" id="{3F720F88-5E53-BCF7-C41B-08A733CC4561}"/>
              </a:ext>
            </a:extLst>
          </p:cNvPr>
          <p:cNvSpPr txBox="1">
            <a:spLocks noChangeArrowheads="1"/>
          </p:cNvSpPr>
          <p:nvPr/>
        </p:nvSpPr>
        <p:spPr bwMode="auto">
          <a:xfrm>
            <a:off x="7438408" y="3833598"/>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SC</a:t>
            </a:r>
          </a:p>
        </p:txBody>
      </p:sp>
      <p:sp>
        <p:nvSpPr>
          <p:cNvPr id="14458" name="Text Box 83">
            <a:extLst>
              <a:ext uri="{FF2B5EF4-FFF2-40B4-BE49-F238E27FC236}">
                <a16:creationId xmlns:a16="http://schemas.microsoft.com/office/drawing/2014/main" id="{848336F0-93A9-7A2F-6C94-05A99C565245}"/>
              </a:ext>
            </a:extLst>
          </p:cNvPr>
          <p:cNvSpPr txBox="1">
            <a:spLocks noChangeArrowheads="1"/>
          </p:cNvSpPr>
          <p:nvPr/>
        </p:nvSpPr>
        <p:spPr bwMode="auto">
          <a:xfrm>
            <a:off x="7139974" y="4072436"/>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GA</a:t>
            </a:r>
          </a:p>
        </p:txBody>
      </p:sp>
      <p:sp>
        <p:nvSpPr>
          <p:cNvPr id="14459" name="Text Box 84">
            <a:extLst>
              <a:ext uri="{FF2B5EF4-FFF2-40B4-BE49-F238E27FC236}">
                <a16:creationId xmlns:a16="http://schemas.microsoft.com/office/drawing/2014/main" id="{2B745346-4506-BF92-05D6-94107FB4C5D5}"/>
              </a:ext>
            </a:extLst>
          </p:cNvPr>
          <p:cNvSpPr txBox="1">
            <a:spLocks noChangeArrowheads="1"/>
          </p:cNvSpPr>
          <p:nvPr/>
        </p:nvSpPr>
        <p:spPr bwMode="auto">
          <a:xfrm>
            <a:off x="5989880" y="4392320"/>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000" dirty="0">
                <a:latin typeface="+mn-lt"/>
                <a:cs typeface="Arial" panose="020B0604020202020204" pitchFamily="34" charset="0"/>
              </a:rPr>
              <a:t>LA</a:t>
            </a:r>
          </a:p>
        </p:txBody>
      </p:sp>
      <p:sp>
        <p:nvSpPr>
          <p:cNvPr id="128" name="Text Box 85">
            <a:extLst>
              <a:ext uri="{FF2B5EF4-FFF2-40B4-BE49-F238E27FC236}">
                <a16:creationId xmlns:a16="http://schemas.microsoft.com/office/drawing/2014/main" id="{3984743C-8F03-3A7C-7414-F1A7532AEA74}"/>
              </a:ext>
            </a:extLst>
          </p:cNvPr>
          <p:cNvSpPr txBox="1">
            <a:spLocks noChangeArrowheads="1"/>
          </p:cNvSpPr>
          <p:nvPr/>
        </p:nvSpPr>
        <p:spPr bwMode="auto">
          <a:xfrm>
            <a:off x="5114649" y="4333183"/>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TX</a:t>
            </a:r>
          </a:p>
        </p:txBody>
      </p:sp>
      <p:sp>
        <p:nvSpPr>
          <p:cNvPr id="129" name="Text Box 86">
            <a:extLst>
              <a:ext uri="{FF2B5EF4-FFF2-40B4-BE49-F238E27FC236}">
                <a16:creationId xmlns:a16="http://schemas.microsoft.com/office/drawing/2014/main" id="{E1C80C41-E54B-6070-A15F-DADE2FCB8944}"/>
              </a:ext>
            </a:extLst>
          </p:cNvPr>
          <p:cNvSpPr txBox="1">
            <a:spLocks noChangeArrowheads="1"/>
          </p:cNvSpPr>
          <p:nvPr/>
        </p:nvSpPr>
        <p:spPr bwMode="auto">
          <a:xfrm>
            <a:off x="6719093" y="412006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latin typeface="+mn-lt"/>
                <a:cs typeface="Arial" panose="020B0604020202020204" pitchFamily="34" charset="0"/>
              </a:rPr>
              <a:t>AL</a:t>
            </a:r>
          </a:p>
        </p:txBody>
      </p:sp>
      <p:sp>
        <p:nvSpPr>
          <p:cNvPr id="130" name="Text Box 87">
            <a:extLst>
              <a:ext uri="{FF2B5EF4-FFF2-40B4-BE49-F238E27FC236}">
                <a16:creationId xmlns:a16="http://schemas.microsoft.com/office/drawing/2014/main" id="{FE11AE39-3C4A-0964-D58A-D459C379F510}"/>
              </a:ext>
            </a:extLst>
          </p:cNvPr>
          <p:cNvSpPr txBox="1">
            <a:spLocks noChangeArrowheads="1"/>
          </p:cNvSpPr>
          <p:nvPr/>
        </p:nvSpPr>
        <p:spPr bwMode="auto">
          <a:xfrm>
            <a:off x="5970875" y="3815215"/>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AR</a:t>
            </a:r>
          </a:p>
        </p:txBody>
      </p:sp>
      <p:sp>
        <p:nvSpPr>
          <p:cNvPr id="131" name="Text Box 88">
            <a:extLst>
              <a:ext uri="{FF2B5EF4-FFF2-40B4-BE49-F238E27FC236}">
                <a16:creationId xmlns:a16="http://schemas.microsoft.com/office/drawing/2014/main" id="{B4F802A3-0EA1-B4BB-742A-2E27B4A7057F}"/>
              </a:ext>
            </a:extLst>
          </p:cNvPr>
          <p:cNvSpPr txBox="1">
            <a:spLocks noChangeArrowheads="1"/>
          </p:cNvSpPr>
          <p:nvPr/>
        </p:nvSpPr>
        <p:spPr bwMode="auto">
          <a:xfrm>
            <a:off x="5249799" y="3200783"/>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latin typeface="+mn-lt"/>
                <a:cs typeface="Arial" panose="020B0604020202020204" pitchFamily="34" charset="0"/>
              </a:rPr>
              <a:t>KS</a:t>
            </a:r>
          </a:p>
        </p:txBody>
      </p:sp>
      <p:sp>
        <p:nvSpPr>
          <p:cNvPr id="132" name="Text Box 89">
            <a:extLst>
              <a:ext uri="{FF2B5EF4-FFF2-40B4-BE49-F238E27FC236}">
                <a16:creationId xmlns:a16="http://schemas.microsoft.com/office/drawing/2014/main" id="{7A6CFEFC-3080-4387-0A96-0D77FB4D8102}"/>
              </a:ext>
            </a:extLst>
          </p:cNvPr>
          <p:cNvSpPr txBox="1">
            <a:spLocks noChangeArrowheads="1"/>
          </p:cNvSpPr>
          <p:nvPr/>
        </p:nvSpPr>
        <p:spPr bwMode="auto">
          <a:xfrm>
            <a:off x="5371720" y="3715252"/>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latin typeface="+mn-lt"/>
                <a:cs typeface="Arial" panose="020B0604020202020204" pitchFamily="34" charset="0"/>
              </a:rPr>
              <a:t>OK</a:t>
            </a:r>
          </a:p>
        </p:txBody>
      </p:sp>
      <p:sp>
        <p:nvSpPr>
          <p:cNvPr id="133" name="Text Box 90">
            <a:extLst>
              <a:ext uri="{FF2B5EF4-FFF2-40B4-BE49-F238E27FC236}">
                <a16:creationId xmlns:a16="http://schemas.microsoft.com/office/drawing/2014/main" id="{7BF5F7CB-B230-87F0-BEE8-980A2622AA9D}"/>
              </a:ext>
            </a:extLst>
          </p:cNvPr>
          <p:cNvSpPr txBox="1">
            <a:spLocks noChangeArrowheads="1"/>
          </p:cNvSpPr>
          <p:nvPr/>
        </p:nvSpPr>
        <p:spPr bwMode="auto">
          <a:xfrm>
            <a:off x="3574415" y="3728829"/>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AZ</a:t>
            </a:r>
          </a:p>
        </p:txBody>
      </p:sp>
      <p:sp>
        <p:nvSpPr>
          <p:cNvPr id="134" name="Text Box 91">
            <a:extLst>
              <a:ext uri="{FF2B5EF4-FFF2-40B4-BE49-F238E27FC236}">
                <a16:creationId xmlns:a16="http://schemas.microsoft.com/office/drawing/2014/main" id="{E9BBF5F3-01CF-A933-557E-93ADF48B64EF}"/>
              </a:ext>
            </a:extLst>
          </p:cNvPr>
          <p:cNvSpPr txBox="1">
            <a:spLocks noChangeArrowheads="1"/>
          </p:cNvSpPr>
          <p:nvPr/>
        </p:nvSpPr>
        <p:spPr bwMode="auto">
          <a:xfrm>
            <a:off x="6708685" y="361523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TN</a:t>
            </a:r>
          </a:p>
        </p:txBody>
      </p:sp>
      <p:sp>
        <p:nvSpPr>
          <p:cNvPr id="135" name="Text Box 92">
            <a:extLst>
              <a:ext uri="{FF2B5EF4-FFF2-40B4-BE49-F238E27FC236}">
                <a16:creationId xmlns:a16="http://schemas.microsoft.com/office/drawing/2014/main" id="{8150FAB5-C7EF-24E3-B41F-07C1361980C3}"/>
              </a:ext>
            </a:extLst>
          </p:cNvPr>
          <p:cNvSpPr txBox="1">
            <a:spLocks noChangeArrowheads="1"/>
          </p:cNvSpPr>
          <p:nvPr/>
        </p:nvSpPr>
        <p:spPr bwMode="auto">
          <a:xfrm>
            <a:off x="6339229" y="4139115"/>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latin typeface="+mn-lt"/>
                <a:cs typeface="Arial" panose="020B0604020202020204" pitchFamily="34" charset="0"/>
              </a:rPr>
              <a:t>MS</a:t>
            </a:r>
          </a:p>
        </p:txBody>
      </p:sp>
      <p:sp>
        <p:nvSpPr>
          <p:cNvPr id="136" name="Text Box 93">
            <a:extLst>
              <a:ext uri="{FF2B5EF4-FFF2-40B4-BE49-F238E27FC236}">
                <a16:creationId xmlns:a16="http://schemas.microsoft.com/office/drawing/2014/main" id="{2238D1D7-FFEE-F94B-AA0C-44AF75C7B1F9}"/>
              </a:ext>
            </a:extLst>
          </p:cNvPr>
          <p:cNvSpPr txBox="1">
            <a:spLocks noChangeArrowheads="1"/>
          </p:cNvSpPr>
          <p:nvPr/>
        </p:nvSpPr>
        <p:spPr bwMode="auto">
          <a:xfrm>
            <a:off x="3144621" y="2729413"/>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NV</a:t>
            </a:r>
          </a:p>
        </p:txBody>
      </p:sp>
      <p:sp>
        <p:nvSpPr>
          <p:cNvPr id="137" name="Text Box 94">
            <a:extLst>
              <a:ext uri="{FF2B5EF4-FFF2-40B4-BE49-F238E27FC236}">
                <a16:creationId xmlns:a16="http://schemas.microsoft.com/office/drawing/2014/main" id="{A92AF7E0-AB11-4F10-16BB-1FA199AFDECF}"/>
              </a:ext>
            </a:extLst>
          </p:cNvPr>
          <p:cNvSpPr txBox="1">
            <a:spLocks noChangeArrowheads="1"/>
          </p:cNvSpPr>
          <p:nvPr/>
        </p:nvSpPr>
        <p:spPr bwMode="auto">
          <a:xfrm>
            <a:off x="3743783" y="2919471"/>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UT</a:t>
            </a:r>
          </a:p>
        </p:txBody>
      </p:sp>
      <p:sp>
        <p:nvSpPr>
          <p:cNvPr id="138" name="Text Box 96">
            <a:extLst>
              <a:ext uri="{FF2B5EF4-FFF2-40B4-BE49-F238E27FC236}">
                <a16:creationId xmlns:a16="http://schemas.microsoft.com/office/drawing/2014/main" id="{7FC65447-900C-3DDC-5DF9-36C2B6D7BC90}"/>
              </a:ext>
            </a:extLst>
          </p:cNvPr>
          <p:cNvSpPr txBox="1">
            <a:spLocks noChangeArrowheads="1"/>
          </p:cNvSpPr>
          <p:nvPr/>
        </p:nvSpPr>
        <p:spPr bwMode="auto">
          <a:xfrm>
            <a:off x="4278704" y="3820184"/>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NM</a:t>
            </a:r>
          </a:p>
        </p:txBody>
      </p:sp>
      <p:sp>
        <p:nvSpPr>
          <p:cNvPr id="139" name="Text Box 97">
            <a:extLst>
              <a:ext uri="{FF2B5EF4-FFF2-40B4-BE49-F238E27FC236}">
                <a16:creationId xmlns:a16="http://schemas.microsoft.com/office/drawing/2014/main" id="{C28B4545-B9E9-B541-5222-512EFDC113C3}"/>
              </a:ext>
            </a:extLst>
          </p:cNvPr>
          <p:cNvSpPr txBox="1">
            <a:spLocks noChangeArrowheads="1"/>
          </p:cNvSpPr>
          <p:nvPr/>
        </p:nvSpPr>
        <p:spPr bwMode="auto">
          <a:xfrm>
            <a:off x="2707597" y="305584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CA</a:t>
            </a:r>
            <a:endParaRPr lang="en-US" sz="1000" b="1" i="1" dirty="0">
              <a:solidFill>
                <a:schemeClr val="bg1"/>
              </a:solidFill>
              <a:latin typeface="+mn-lt"/>
              <a:cs typeface="Arial" panose="020B0604020202020204" pitchFamily="34" charset="0"/>
            </a:endParaRPr>
          </a:p>
        </p:txBody>
      </p:sp>
      <p:sp>
        <p:nvSpPr>
          <p:cNvPr id="140" name="Text Box 98">
            <a:extLst>
              <a:ext uri="{FF2B5EF4-FFF2-40B4-BE49-F238E27FC236}">
                <a16:creationId xmlns:a16="http://schemas.microsoft.com/office/drawing/2014/main" id="{92FD0024-E2CF-40D9-82C0-A3BF0B6EEF81}"/>
              </a:ext>
            </a:extLst>
          </p:cNvPr>
          <p:cNvSpPr txBox="1">
            <a:spLocks noChangeArrowheads="1"/>
          </p:cNvSpPr>
          <p:nvPr/>
        </p:nvSpPr>
        <p:spPr bwMode="auto">
          <a:xfrm>
            <a:off x="4274664" y="2391282"/>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latin typeface="+mn-lt"/>
                <a:cs typeface="Arial" panose="020B0604020202020204" pitchFamily="34" charset="0"/>
              </a:rPr>
              <a:t>WY</a:t>
            </a:r>
          </a:p>
        </p:txBody>
      </p:sp>
      <p:sp>
        <p:nvSpPr>
          <p:cNvPr id="141" name="Text Box 99">
            <a:extLst>
              <a:ext uri="{FF2B5EF4-FFF2-40B4-BE49-F238E27FC236}">
                <a16:creationId xmlns:a16="http://schemas.microsoft.com/office/drawing/2014/main" id="{BA19FEF8-5F9A-AB39-B277-0BAD322CEF37}"/>
              </a:ext>
            </a:extLst>
          </p:cNvPr>
          <p:cNvSpPr txBox="1">
            <a:spLocks noChangeArrowheads="1"/>
          </p:cNvSpPr>
          <p:nvPr/>
        </p:nvSpPr>
        <p:spPr bwMode="auto">
          <a:xfrm>
            <a:off x="3549645" y="213886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ID</a:t>
            </a:r>
          </a:p>
        </p:txBody>
      </p:sp>
      <p:sp>
        <p:nvSpPr>
          <p:cNvPr id="142" name="Text Box 100">
            <a:extLst>
              <a:ext uri="{FF2B5EF4-FFF2-40B4-BE49-F238E27FC236}">
                <a16:creationId xmlns:a16="http://schemas.microsoft.com/office/drawing/2014/main" id="{CFB0E348-0F2C-8EE6-64DB-CB39D4C2CAE7}"/>
              </a:ext>
            </a:extLst>
          </p:cNvPr>
          <p:cNvSpPr txBox="1">
            <a:spLocks noChangeArrowheads="1"/>
          </p:cNvSpPr>
          <p:nvPr/>
        </p:nvSpPr>
        <p:spPr bwMode="auto">
          <a:xfrm>
            <a:off x="3090672" y="1402262"/>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WA</a:t>
            </a:r>
          </a:p>
        </p:txBody>
      </p:sp>
      <p:sp>
        <p:nvSpPr>
          <p:cNvPr id="143" name="Text Box 101">
            <a:extLst>
              <a:ext uri="{FF2B5EF4-FFF2-40B4-BE49-F238E27FC236}">
                <a16:creationId xmlns:a16="http://schemas.microsoft.com/office/drawing/2014/main" id="{914E3C85-DA5C-930D-8DFE-B746C5E60398}"/>
              </a:ext>
            </a:extLst>
          </p:cNvPr>
          <p:cNvSpPr txBox="1">
            <a:spLocks noChangeArrowheads="1"/>
          </p:cNvSpPr>
          <p:nvPr/>
        </p:nvSpPr>
        <p:spPr bwMode="auto">
          <a:xfrm>
            <a:off x="2893069" y="1933750"/>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latin typeface="+mn-lt"/>
                <a:cs typeface="Arial" panose="020B0604020202020204" pitchFamily="34" charset="0"/>
              </a:rPr>
              <a:t>OR</a:t>
            </a:r>
          </a:p>
        </p:txBody>
      </p:sp>
      <p:sp>
        <p:nvSpPr>
          <p:cNvPr id="144" name="Text Box 102">
            <a:extLst>
              <a:ext uri="{FF2B5EF4-FFF2-40B4-BE49-F238E27FC236}">
                <a16:creationId xmlns:a16="http://schemas.microsoft.com/office/drawing/2014/main" id="{75FDF418-1093-EFAC-A3BA-1D45DB71F6A7}"/>
              </a:ext>
            </a:extLst>
          </p:cNvPr>
          <p:cNvSpPr txBox="1">
            <a:spLocks noChangeArrowheads="1"/>
          </p:cNvSpPr>
          <p:nvPr/>
        </p:nvSpPr>
        <p:spPr bwMode="auto">
          <a:xfrm>
            <a:off x="5091062" y="1729289"/>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ND</a:t>
            </a:r>
          </a:p>
        </p:txBody>
      </p:sp>
      <p:sp>
        <p:nvSpPr>
          <p:cNvPr id="149" name="Text Box 103">
            <a:extLst>
              <a:ext uri="{FF2B5EF4-FFF2-40B4-BE49-F238E27FC236}">
                <a16:creationId xmlns:a16="http://schemas.microsoft.com/office/drawing/2014/main" id="{596E2633-467C-4682-90C1-070883DB7439}"/>
              </a:ext>
            </a:extLst>
          </p:cNvPr>
          <p:cNvSpPr txBox="1">
            <a:spLocks noChangeArrowheads="1"/>
          </p:cNvSpPr>
          <p:nvPr/>
        </p:nvSpPr>
        <p:spPr bwMode="auto">
          <a:xfrm>
            <a:off x="5091062" y="2219830"/>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latin typeface="+mn-lt"/>
                <a:cs typeface="Arial" panose="020B0604020202020204" pitchFamily="34" charset="0"/>
              </a:rPr>
              <a:t>SD</a:t>
            </a:r>
          </a:p>
        </p:txBody>
      </p:sp>
      <p:sp>
        <p:nvSpPr>
          <p:cNvPr id="150" name="Text Box 104">
            <a:extLst>
              <a:ext uri="{FF2B5EF4-FFF2-40B4-BE49-F238E27FC236}">
                <a16:creationId xmlns:a16="http://schemas.microsoft.com/office/drawing/2014/main" id="{BD0BDF76-1701-5108-42CC-6DEDDDF10EE9}"/>
              </a:ext>
            </a:extLst>
          </p:cNvPr>
          <p:cNvSpPr txBox="1">
            <a:spLocks noChangeArrowheads="1"/>
          </p:cNvSpPr>
          <p:nvPr/>
        </p:nvSpPr>
        <p:spPr bwMode="auto">
          <a:xfrm>
            <a:off x="5115757" y="2696074"/>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NE</a:t>
            </a:r>
          </a:p>
        </p:txBody>
      </p:sp>
      <p:sp>
        <p:nvSpPr>
          <p:cNvPr id="151" name="Text Box 109">
            <a:extLst>
              <a:ext uri="{FF2B5EF4-FFF2-40B4-BE49-F238E27FC236}">
                <a16:creationId xmlns:a16="http://schemas.microsoft.com/office/drawing/2014/main" id="{BC15C374-6306-0B46-9618-B8517E0EBAF9}"/>
              </a:ext>
            </a:extLst>
          </p:cNvPr>
          <p:cNvSpPr txBox="1">
            <a:spLocks noChangeArrowheads="1"/>
          </p:cNvSpPr>
          <p:nvPr/>
        </p:nvSpPr>
        <p:spPr bwMode="auto">
          <a:xfrm>
            <a:off x="6677126" y="2909273"/>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latin typeface="+mn-lt"/>
                <a:cs typeface="Arial" panose="020B0604020202020204" pitchFamily="34" charset="0"/>
              </a:rPr>
              <a:t>IN</a:t>
            </a:r>
          </a:p>
        </p:txBody>
      </p:sp>
      <p:sp>
        <p:nvSpPr>
          <p:cNvPr id="153" name="Text Box 105">
            <a:extLst>
              <a:ext uri="{FF2B5EF4-FFF2-40B4-BE49-F238E27FC236}">
                <a16:creationId xmlns:a16="http://schemas.microsoft.com/office/drawing/2014/main" id="{0EA3F9E8-8A03-F29D-AE50-24D54FA7F62A}"/>
              </a:ext>
            </a:extLst>
          </p:cNvPr>
          <p:cNvSpPr txBox="1">
            <a:spLocks noChangeArrowheads="1"/>
          </p:cNvSpPr>
          <p:nvPr/>
        </p:nvSpPr>
        <p:spPr bwMode="auto">
          <a:xfrm>
            <a:off x="4158591" y="1705482"/>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latin typeface="+mn-lt"/>
                <a:cs typeface="Arial" panose="020B0604020202020204" pitchFamily="34" charset="0"/>
              </a:rPr>
              <a:t>MT</a:t>
            </a:r>
          </a:p>
        </p:txBody>
      </p:sp>
      <p:sp>
        <p:nvSpPr>
          <p:cNvPr id="155" name="Text Box 108">
            <a:extLst>
              <a:ext uri="{FF2B5EF4-FFF2-40B4-BE49-F238E27FC236}">
                <a16:creationId xmlns:a16="http://schemas.microsoft.com/office/drawing/2014/main" id="{CB8E2AF7-11FC-97FD-E3F9-1DE19645A608}"/>
              </a:ext>
            </a:extLst>
          </p:cNvPr>
          <p:cNvSpPr txBox="1">
            <a:spLocks noChangeArrowheads="1"/>
          </p:cNvSpPr>
          <p:nvPr/>
        </p:nvSpPr>
        <p:spPr bwMode="auto">
          <a:xfrm>
            <a:off x="5941681" y="3210422"/>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MO</a:t>
            </a:r>
          </a:p>
        </p:txBody>
      </p:sp>
      <p:sp>
        <p:nvSpPr>
          <p:cNvPr id="157" name="Text Box 110">
            <a:extLst>
              <a:ext uri="{FF2B5EF4-FFF2-40B4-BE49-F238E27FC236}">
                <a16:creationId xmlns:a16="http://schemas.microsoft.com/office/drawing/2014/main" id="{A57C686E-817E-8BFB-980D-4E646AC0D9C5}"/>
              </a:ext>
            </a:extLst>
          </p:cNvPr>
          <p:cNvSpPr txBox="1">
            <a:spLocks noChangeArrowheads="1"/>
          </p:cNvSpPr>
          <p:nvPr/>
        </p:nvSpPr>
        <p:spPr bwMode="auto">
          <a:xfrm>
            <a:off x="6815229" y="2415084"/>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MI</a:t>
            </a:r>
          </a:p>
        </p:txBody>
      </p:sp>
      <p:sp>
        <p:nvSpPr>
          <p:cNvPr id="158" name="Text Box 111">
            <a:extLst>
              <a:ext uri="{FF2B5EF4-FFF2-40B4-BE49-F238E27FC236}">
                <a16:creationId xmlns:a16="http://schemas.microsoft.com/office/drawing/2014/main" id="{DDE5B7BC-6923-5080-4666-029E237DD9E7}"/>
              </a:ext>
            </a:extLst>
          </p:cNvPr>
          <p:cNvSpPr txBox="1">
            <a:spLocks noChangeArrowheads="1"/>
          </p:cNvSpPr>
          <p:nvPr/>
        </p:nvSpPr>
        <p:spPr bwMode="auto">
          <a:xfrm>
            <a:off x="6220573" y="222458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latin typeface="+mn-lt"/>
                <a:cs typeface="Arial" panose="020B0604020202020204" pitchFamily="34" charset="0"/>
              </a:rPr>
              <a:t>WI</a:t>
            </a:r>
          </a:p>
        </p:txBody>
      </p:sp>
      <p:sp>
        <p:nvSpPr>
          <p:cNvPr id="159" name="Text Box 112">
            <a:extLst>
              <a:ext uri="{FF2B5EF4-FFF2-40B4-BE49-F238E27FC236}">
                <a16:creationId xmlns:a16="http://schemas.microsoft.com/office/drawing/2014/main" id="{725DD682-712E-63C4-DBF2-9368FD475501}"/>
              </a:ext>
            </a:extLst>
          </p:cNvPr>
          <p:cNvSpPr txBox="1">
            <a:spLocks noChangeArrowheads="1"/>
          </p:cNvSpPr>
          <p:nvPr/>
        </p:nvSpPr>
        <p:spPr bwMode="auto">
          <a:xfrm>
            <a:off x="6311816" y="2922216"/>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IL</a:t>
            </a:r>
          </a:p>
        </p:txBody>
      </p:sp>
      <p:sp>
        <p:nvSpPr>
          <p:cNvPr id="160" name="Text Box 113">
            <a:extLst>
              <a:ext uri="{FF2B5EF4-FFF2-40B4-BE49-F238E27FC236}">
                <a16:creationId xmlns:a16="http://schemas.microsoft.com/office/drawing/2014/main" id="{9BC7B43F-E558-AFA2-B738-2C3FECD7B8BF}"/>
              </a:ext>
            </a:extLst>
          </p:cNvPr>
          <p:cNvSpPr txBox="1">
            <a:spLocks noChangeArrowheads="1"/>
          </p:cNvSpPr>
          <p:nvPr/>
        </p:nvSpPr>
        <p:spPr bwMode="auto">
          <a:xfrm>
            <a:off x="8401971" y="1663328"/>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ME</a:t>
            </a:r>
          </a:p>
        </p:txBody>
      </p:sp>
      <p:sp>
        <p:nvSpPr>
          <p:cNvPr id="161" name="Text Box 114">
            <a:extLst>
              <a:ext uri="{FF2B5EF4-FFF2-40B4-BE49-F238E27FC236}">
                <a16:creationId xmlns:a16="http://schemas.microsoft.com/office/drawing/2014/main" id="{EBBF132A-F0E6-7447-3385-9590CF2EE261}"/>
              </a:ext>
            </a:extLst>
          </p:cNvPr>
          <p:cNvSpPr txBox="1">
            <a:spLocks noChangeArrowheads="1"/>
          </p:cNvSpPr>
          <p:nvPr/>
        </p:nvSpPr>
        <p:spPr bwMode="auto">
          <a:xfrm>
            <a:off x="7056906" y="2815139"/>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OH</a:t>
            </a:r>
          </a:p>
        </p:txBody>
      </p:sp>
      <p:sp>
        <p:nvSpPr>
          <p:cNvPr id="162" name="Text Box 115">
            <a:extLst>
              <a:ext uri="{FF2B5EF4-FFF2-40B4-BE49-F238E27FC236}">
                <a16:creationId xmlns:a16="http://schemas.microsoft.com/office/drawing/2014/main" id="{86F783D4-56C7-B399-FFEC-38E47437CEC6}"/>
              </a:ext>
            </a:extLst>
          </p:cNvPr>
          <p:cNvSpPr txBox="1">
            <a:spLocks noChangeArrowheads="1"/>
          </p:cNvSpPr>
          <p:nvPr/>
        </p:nvSpPr>
        <p:spPr bwMode="auto">
          <a:xfrm>
            <a:off x="6848635" y="3314538"/>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KY</a:t>
            </a:r>
          </a:p>
        </p:txBody>
      </p:sp>
      <p:grpSp>
        <p:nvGrpSpPr>
          <p:cNvPr id="163" name="Group 70">
            <a:extLst>
              <a:ext uri="{FF2B5EF4-FFF2-40B4-BE49-F238E27FC236}">
                <a16:creationId xmlns:a16="http://schemas.microsoft.com/office/drawing/2014/main" id="{72829258-81F1-C8E5-226A-79BA10A2D8A2}"/>
              </a:ext>
            </a:extLst>
          </p:cNvPr>
          <p:cNvGrpSpPr>
            <a:grpSpLocks noChangeAspect="1"/>
          </p:cNvGrpSpPr>
          <p:nvPr/>
        </p:nvGrpSpPr>
        <p:grpSpPr bwMode="auto">
          <a:xfrm>
            <a:off x="3516003" y="4537024"/>
            <a:ext cx="512864" cy="479424"/>
            <a:chOff x="1735" y="3474"/>
            <a:chExt cx="860" cy="662"/>
          </a:xfrm>
          <a:solidFill>
            <a:schemeClr val="accent3">
              <a:lumMod val="40000"/>
              <a:lumOff val="60000"/>
            </a:schemeClr>
          </a:solidFill>
        </p:grpSpPr>
        <p:grpSp>
          <p:nvGrpSpPr>
            <p:cNvPr id="164" name="Group 71">
              <a:extLst>
                <a:ext uri="{FF2B5EF4-FFF2-40B4-BE49-F238E27FC236}">
                  <a16:creationId xmlns:a16="http://schemas.microsoft.com/office/drawing/2014/main" id="{F91908C0-B3BB-5C67-4FA2-94A7DDA0E6C7}"/>
                </a:ext>
              </a:extLst>
            </p:cNvPr>
            <p:cNvGrpSpPr>
              <a:grpSpLocks noChangeAspect="1"/>
            </p:cNvGrpSpPr>
            <p:nvPr/>
          </p:nvGrpSpPr>
          <p:grpSpPr bwMode="auto">
            <a:xfrm>
              <a:off x="1735" y="3474"/>
              <a:ext cx="860" cy="662"/>
              <a:chOff x="1735" y="3474"/>
              <a:chExt cx="860" cy="662"/>
            </a:xfrm>
            <a:grpFill/>
          </p:grpSpPr>
          <p:sp>
            <p:nvSpPr>
              <p:cNvPr id="167" name="Freeform 72">
                <a:extLst>
                  <a:ext uri="{FF2B5EF4-FFF2-40B4-BE49-F238E27FC236}">
                    <a16:creationId xmlns:a16="http://schemas.microsoft.com/office/drawing/2014/main" id="{0DF21260-FDA0-B619-5D48-7CABF3C3A9BC}"/>
                  </a:ext>
                </a:extLst>
              </p:cNvPr>
              <p:cNvSpPr>
                <a:spLocks noChangeAspect="1"/>
              </p:cNvSpPr>
              <p:nvPr/>
            </p:nvSpPr>
            <p:spPr bwMode="auto">
              <a:xfrm>
                <a:off x="1735" y="3557"/>
                <a:ext cx="66" cy="96"/>
              </a:xfrm>
              <a:custGeom>
                <a:avLst/>
                <a:gdLst>
                  <a:gd name="T0" fmla="*/ 0 w 66"/>
                  <a:gd name="T1" fmla="*/ 96 h 96"/>
                  <a:gd name="T2" fmla="*/ 0 w 66"/>
                  <a:gd name="T3" fmla="*/ 68 h 96"/>
                  <a:gd name="T4" fmla="*/ 37 w 66"/>
                  <a:gd name="T5" fmla="*/ 0 h 96"/>
                  <a:gd name="T6" fmla="*/ 66 w 66"/>
                  <a:gd name="T7" fmla="*/ 20 h 96"/>
                  <a:gd name="T8" fmla="*/ 34 w 66"/>
                  <a:gd name="T9" fmla="*/ 96 h 96"/>
                  <a:gd name="T10" fmla="*/ 0 w 66"/>
                  <a:gd name="T11" fmla="*/ 96 h 96"/>
                  <a:gd name="T12" fmla="*/ 0 60000 65536"/>
                  <a:gd name="T13" fmla="*/ 0 60000 65536"/>
                  <a:gd name="T14" fmla="*/ 0 60000 65536"/>
                  <a:gd name="T15" fmla="*/ 0 60000 65536"/>
                  <a:gd name="T16" fmla="*/ 0 60000 65536"/>
                  <a:gd name="T17" fmla="*/ 0 60000 65536"/>
                  <a:gd name="T18" fmla="*/ 0 w 66"/>
                  <a:gd name="T19" fmla="*/ 0 h 96"/>
                  <a:gd name="T20" fmla="*/ 66 w 66"/>
                  <a:gd name="T21" fmla="*/ 96 h 96"/>
                </a:gdLst>
                <a:ahLst/>
                <a:cxnLst>
                  <a:cxn ang="T12">
                    <a:pos x="T0" y="T1"/>
                  </a:cxn>
                  <a:cxn ang="T13">
                    <a:pos x="T2" y="T3"/>
                  </a:cxn>
                  <a:cxn ang="T14">
                    <a:pos x="T4" y="T5"/>
                  </a:cxn>
                  <a:cxn ang="T15">
                    <a:pos x="T6" y="T7"/>
                  </a:cxn>
                  <a:cxn ang="T16">
                    <a:pos x="T8" y="T9"/>
                  </a:cxn>
                  <a:cxn ang="T17">
                    <a:pos x="T10" y="T11"/>
                  </a:cxn>
                </a:cxnLst>
                <a:rect l="T18" t="T19" r="T20" b="T21"/>
                <a:pathLst>
                  <a:path w="66" h="96">
                    <a:moveTo>
                      <a:pt x="0" y="96"/>
                    </a:moveTo>
                    <a:lnTo>
                      <a:pt x="0" y="68"/>
                    </a:lnTo>
                    <a:lnTo>
                      <a:pt x="37" y="0"/>
                    </a:lnTo>
                    <a:lnTo>
                      <a:pt x="66" y="20"/>
                    </a:lnTo>
                    <a:lnTo>
                      <a:pt x="34" y="96"/>
                    </a:lnTo>
                    <a:lnTo>
                      <a:pt x="0" y="96"/>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68" name="Freeform 73">
                <a:extLst>
                  <a:ext uri="{FF2B5EF4-FFF2-40B4-BE49-F238E27FC236}">
                    <a16:creationId xmlns:a16="http://schemas.microsoft.com/office/drawing/2014/main" id="{4910DA77-ACD9-F9C2-A1E1-9BFB31CDF2E7}"/>
                  </a:ext>
                </a:extLst>
              </p:cNvPr>
              <p:cNvSpPr>
                <a:spLocks noChangeAspect="1"/>
              </p:cNvSpPr>
              <p:nvPr/>
            </p:nvSpPr>
            <p:spPr bwMode="auto">
              <a:xfrm>
                <a:off x="1829" y="3474"/>
                <a:ext cx="124" cy="121"/>
              </a:xfrm>
              <a:custGeom>
                <a:avLst/>
                <a:gdLst>
                  <a:gd name="T0" fmla="*/ 27 w 124"/>
                  <a:gd name="T1" fmla="*/ 13 h 121"/>
                  <a:gd name="T2" fmla="*/ 0 w 124"/>
                  <a:gd name="T3" fmla="*/ 72 h 121"/>
                  <a:gd name="T4" fmla="*/ 48 w 124"/>
                  <a:gd name="T5" fmla="*/ 110 h 121"/>
                  <a:gd name="T6" fmla="*/ 103 w 124"/>
                  <a:gd name="T7" fmla="*/ 121 h 121"/>
                  <a:gd name="T8" fmla="*/ 124 w 124"/>
                  <a:gd name="T9" fmla="*/ 73 h 121"/>
                  <a:gd name="T10" fmla="*/ 110 w 124"/>
                  <a:gd name="T11" fmla="*/ 0 h 121"/>
                  <a:gd name="T12" fmla="*/ 27 w 124"/>
                  <a:gd name="T13" fmla="*/ 13 h 121"/>
                  <a:gd name="T14" fmla="*/ 0 60000 65536"/>
                  <a:gd name="T15" fmla="*/ 0 60000 65536"/>
                  <a:gd name="T16" fmla="*/ 0 60000 65536"/>
                  <a:gd name="T17" fmla="*/ 0 60000 65536"/>
                  <a:gd name="T18" fmla="*/ 0 60000 65536"/>
                  <a:gd name="T19" fmla="*/ 0 60000 65536"/>
                  <a:gd name="T20" fmla="*/ 0 60000 65536"/>
                  <a:gd name="T21" fmla="*/ 0 w 124"/>
                  <a:gd name="T22" fmla="*/ 0 h 121"/>
                  <a:gd name="T23" fmla="*/ 124 w 124"/>
                  <a:gd name="T24" fmla="*/ 121 h 1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4" h="121">
                    <a:moveTo>
                      <a:pt x="27" y="13"/>
                    </a:moveTo>
                    <a:lnTo>
                      <a:pt x="0" y="72"/>
                    </a:lnTo>
                    <a:lnTo>
                      <a:pt x="48" y="110"/>
                    </a:lnTo>
                    <a:lnTo>
                      <a:pt x="103" y="121"/>
                    </a:lnTo>
                    <a:lnTo>
                      <a:pt x="124" y="73"/>
                    </a:lnTo>
                    <a:lnTo>
                      <a:pt x="110" y="0"/>
                    </a:lnTo>
                    <a:lnTo>
                      <a:pt x="27" y="13"/>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69" name="Freeform 74">
                <a:extLst>
                  <a:ext uri="{FF2B5EF4-FFF2-40B4-BE49-F238E27FC236}">
                    <a16:creationId xmlns:a16="http://schemas.microsoft.com/office/drawing/2014/main" id="{8AE12ED3-CFD4-9D11-ABEF-D11ABEFC18FA}"/>
                  </a:ext>
                </a:extLst>
              </p:cNvPr>
              <p:cNvSpPr>
                <a:spLocks noChangeAspect="1"/>
              </p:cNvSpPr>
              <p:nvPr/>
            </p:nvSpPr>
            <p:spPr bwMode="auto">
              <a:xfrm>
                <a:off x="1945" y="3557"/>
                <a:ext cx="184" cy="136"/>
              </a:xfrm>
              <a:custGeom>
                <a:avLst/>
                <a:gdLst>
                  <a:gd name="T0" fmla="*/ 0 w 184"/>
                  <a:gd name="T1" fmla="*/ 48 h 136"/>
                  <a:gd name="T2" fmla="*/ 126 w 184"/>
                  <a:gd name="T3" fmla="*/ 0 h 136"/>
                  <a:gd name="T4" fmla="*/ 149 w 184"/>
                  <a:gd name="T5" fmla="*/ 59 h 136"/>
                  <a:gd name="T6" fmla="*/ 173 w 184"/>
                  <a:gd name="T7" fmla="*/ 72 h 136"/>
                  <a:gd name="T8" fmla="*/ 184 w 184"/>
                  <a:gd name="T9" fmla="*/ 120 h 136"/>
                  <a:gd name="T10" fmla="*/ 121 w 184"/>
                  <a:gd name="T11" fmla="*/ 127 h 136"/>
                  <a:gd name="T12" fmla="*/ 76 w 184"/>
                  <a:gd name="T13" fmla="*/ 136 h 136"/>
                  <a:gd name="T14" fmla="*/ 0 w 184"/>
                  <a:gd name="T15" fmla="*/ 48 h 136"/>
                  <a:gd name="T16" fmla="*/ 0 60000 65536"/>
                  <a:gd name="T17" fmla="*/ 0 60000 65536"/>
                  <a:gd name="T18" fmla="*/ 0 60000 65536"/>
                  <a:gd name="T19" fmla="*/ 0 60000 65536"/>
                  <a:gd name="T20" fmla="*/ 0 60000 65536"/>
                  <a:gd name="T21" fmla="*/ 0 60000 65536"/>
                  <a:gd name="T22" fmla="*/ 0 60000 65536"/>
                  <a:gd name="T23" fmla="*/ 0 60000 65536"/>
                  <a:gd name="T24" fmla="*/ 0 w 184"/>
                  <a:gd name="T25" fmla="*/ 0 h 136"/>
                  <a:gd name="T26" fmla="*/ 184 w 184"/>
                  <a:gd name="T27" fmla="*/ 136 h 1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4" h="136">
                    <a:moveTo>
                      <a:pt x="0" y="48"/>
                    </a:moveTo>
                    <a:lnTo>
                      <a:pt x="126" y="0"/>
                    </a:lnTo>
                    <a:lnTo>
                      <a:pt x="149" y="59"/>
                    </a:lnTo>
                    <a:lnTo>
                      <a:pt x="173" y="72"/>
                    </a:lnTo>
                    <a:lnTo>
                      <a:pt x="184" y="120"/>
                    </a:lnTo>
                    <a:lnTo>
                      <a:pt x="121" y="127"/>
                    </a:lnTo>
                    <a:lnTo>
                      <a:pt x="76" y="136"/>
                    </a:lnTo>
                    <a:lnTo>
                      <a:pt x="0" y="48"/>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70" name="Freeform 75">
                <a:extLst>
                  <a:ext uri="{FF2B5EF4-FFF2-40B4-BE49-F238E27FC236}">
                    <a16:creationId xmlns:a16="http://schemas.microsoft.com/office/drawing/2014/main" id="{3C71A1C0-ED8F-9C4A-1872-63020C825961}"/>
                  </a:ext>
                </a:extLst>
              </p:cNvPr>
              <p:cNvSpPr>
                <a:spLocks noChangeAspect="1"/>
              </p:cNvSpPr>
              <p:nvPr/>
            </p:nvSpPr>
            <p:spPr bwMode="auto">
              <a:xfrm>
                <a:off x="2135" y="3660"/>
                <a:ext cx="146" cy="72"/>
              </a:xfrm>
              <a:custGeom>
                <a:avLst/>
                <a:gdLst>
                  <a:gd name="T0" fmla="*/ 22 w 146"/>
                  <a:gd name="T1" fmla="*/ 3 h 72"/>
                  <a:gd name="T2" fmla="*/ 0 w 146"/>
                  <a:gd name="T3" fmla="*/ 67 h 72"/>
                  <a:gd name="T4" fmla="*/ 38 w 146"/>
                  <a:gd name="T5" fmla="*/ 72 h 72"/>
                  <a:gd name="T6" fmla="*/ 62 w 146"/>
                  <a:gd name="T7" fmla="*/ 57 h 72"/>
                  <a:gd name="T8" fmla="*/ 107 w 146"/>
                  <a:gd name="T9" fmla="*/ 58 h 72"/>
                  <a:gd name="T10" fmla="*/ 146 w 146"/>
                  <a:gd name="T11" fmla="*/ 30 h 72"/>
                  <a:gd name="T12" fmla="*/ 120 w 146"/>
                  <a:gd name="T13" fmla="*/ 20 h 72"/>
                  <a:gd name="T14" fmla="*/ 101 w 146"/>
                  <a:gd name="T15" fmla="*/ 0 h 72"/>
                  <a:gd name="T16" fmla="*/ 22 w 146"/>
                  <a:gd name="T17" fmla="*/ 3 h 7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6"/>
                  <a:gd name="T28" fmla="*/ 0 h 72"/>
                  <a:gd name="T29" fmla="*/ 146 w 146"/>
                  <a:gd name="T30" fmla="*/ 72 h 7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6" h="72">
                    <a:moveTo>
                      <a:pt x="22" y="3"/>
                    </a:moveTo>
                    <a:lnTo>
                      <a:pt x="0" y="67"/>
                    </a:lnTo>
                    <a:lnTo>
                      <a:pt x="38" y="72"/>
                    </a:lnTo>
                    <a:lnTo>
                      <a:pt x="62" y="57"/>
                    </a:lnTo>
                    <a:lnTo>
                      <a:pt x="107" y="58"/>
                    </a:lnTo>
                    <a:lnTo>
                      <a:pt x="146" y="30"/>
                    </a:lnTo>
                    <a:lnTo>
                      <a:pt x="120" y="20"/>
                    </a:lnTo>
                    <a:lnTo>
                      <a:pt x="101" y="0"/>
                    </a:lnTo>
                    <a:lnTo>
                      <a:pt x="22" y="3"/>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71" name="Freeform 76">
                <a:extLst>
                  <a:ext uri="{FF2B5EF4-FFF2-40B4-BE49-F238E27FC236}">
                    <a16:creationId xmlns:a16="http://schemas.microsoft.com/office/drawing/2014/main" id="{71568E31-79C0-1103-F5E4-CD3648E50D35}"/>
                  </a:ext>
                </a:extLst>
              </p:cNvPr>
              <p:cNvSpPr>
                <a:spLocks noChangeAspect="1"/>
              </p:cNvSpPr>
              <p:nvPr/>
            </p:nvSpPr>
            <p:spPr bwMode="auto">
              <a:xfrm>
                <a:off x="2178" y="3762"/>
                <a:ext cx="60" cy="52"/>
              </a:xfrm>
              <a:custGeom>
                <a:avLst/>
                <a:gdLst>
                  <a:gd name="T0" fmla="*/ 52 w 60"/>
                  <a:gd name="T1" fmla="*/ 0 h 52"/>
                  <a:gd name="T2" fmla="*/ 0 w 60"/>
                  <a:gd name="T3" fmla="*/ 4 h 52"/>
                  <a:gd name="T4" fmla="*/ 9 w 60"/>
                  <a:gd name="T5" fmla="*/ 52 h 52"/>
                  <a:gd name="T6" fmla="*/ 60 w 60"/>
                  <a:gd name="T7" fmla="*/ 40 h 52"/>
                  <a:gd name="T8" fmla="*/ 52 w 60"/>
                  <a:gd name="T9" fmla="*/ 0 h 52"/>
                  <a:gd name="T10" fmla="*/ 0 60000 65536"/>
                  <a:gd name="T11" fmla="*/ 0 60000 65536"/>
                  <a:gd name="T12" fmla="*/ 0 60000 65536"/>
                  <a:gd name="T13" fmla="*/ 0 60000 65536"/>
                  <a:gd name="T14" fmla="*/ 0 60000 65536"/>
                  <a:gd name="T15" fmla="*/ 0 w 60"/>
                  <a:gd name="T16" fmla="*/ 0 h 52"/>
                  <a:gd name="T17" fmla="*/ 60 w 60"/>
                  <a:gd name="T18" fmla="*/ 52 h 52"/>
                </a:gdLst>
                <a:ahLst/>
                <a:cxnLst>
                  <a:cxn ang="T10">
                    <a:pos x="T0" y="T1"/>
                  </a:cxn>
                  <a:cxn ang="T11">
                    <a:pos x="T2" y="T3"/>
                  </a:cxn>
                  <a:cxn ang="T12">
                    <a:pos x="T4" y="T5"/>
                  </a:cxn>
                  <a:cxn ang="T13">
                    <a:pos x="T6" y="T7"/>
                  </a:cxn>
                  <a:cxn ang="T14">
                    <a:pos x="T8" y="T9"/>
                  </a:cxn>
                </a:cxnLst>
                <a:rect l="T15" t="T16" r="T17" b="T18"/>
                <a:pathLst>
                  <a:path w="60" h="52">
                    <a:moveTo>
                      <a:pt x="52" y="0"/>
                    </a:moveTo>
                    <a:lnTo>
                      <a:pt x="0" y="4"/>
                    </a:lnTo>
                    <a:lnTo>
                      <a:pt x="9" y="52"/>
                    </a:lnTo>
                    <a:lnTo>
                      <a:pt x="60" y="40"/>
                    </a:lnTo>
                    <a:lnTo>
                      <a:pt x="52" y="0"/>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72" name="Freeform 77">
                <a:extLst>
                  <a:ext uri="{FF2B5EF4-FFF2-40B4-BE49-F238E27FC236}">
                    <a16:creationId xmlns:a16="http://schemas.microsoft.com/office/drawing/2014/main" id="{39519E2C-DBD0-3752-1E73-1F19551A5BAF}"/>
                  </a:ext>
                </a:extLst>
              </p:cNvPr>
              <p:cNvSpPr>
                <a:spLocks noChangeAspect="1"/>
              </p:cNvSpPr>
              <p:nvPr/>
            </p:nvSpPr>
            <p:spPr bwMode="auto">
              <a:xfrm>
                <a:off x="2243" y="3818"/>
                <a:ext cx="41" cy="51"/>
              </a:xfrm>
              <a:custGeom>
                <a:avLst/>
                <a:gdLst>
                  <a:gd name="T0" fmla="*/ 0 w 41"/>
                  <a:gd name="T1" fmla="*/ 20 h 51"/>
                  <a:gd name="T2" fmla="*/ 41 w 41"/>
                  <a:gd name="T3" fmla="*/ 0 h 51"/>
                  <a:gd name="T4" fmla="*/ 41 w 41"/>
                  <a:gd name="T5" fmla="*/ 45 h 51"/>
                  <a:gd name="T6" fmla="*/ 14 w 41"/>
                  <a:gd name="T7" fmla="*/ 51 h 51"/>
                  <a:gd name="T8" fmla="*/ 0 w 41"/>
                  <a:gd name="T9" fmla="*/ 20 h 51"/>
                  <a:gd name="T10" fmla="*/ 0 60000 65536"/>
                  <a:gd name="T11" fmla="*/ 0 60000 65536"/>
                  <a:gd name="T12" fmla="*/ 0 60000 65536"/>
                  <a:gd name="T13" fmla="*/ 0 60000 65536"/>
                  <a:gd name="T14" fmla="*/ 0 60000 65536"/>
                  <a:gd name="T15" fmla="*/ 0 w 41"/>
                  <a:gd name="T16" fmla="*/ 0 h 51"/>
                  <a:gd name="T17" fmla="*/ 41 w 41"/>
                  <a:gd name="T18" fmla="*/ 51 h 51"/>
                </a:gdLst>
                <a:ahLst/>
                <a:cxnLst>
                  <a:cxn ang="T10">
                    <a:pos x="T0" y="T1"/>
                  </a:cxn>
                  <a:cxn ang="T11">
                    <a:pos x="T2" y="T3"/>
                  </a:cxn>
                  <a:cxn ang="T12">
                    <a:pos x="T4" y="T5"/>
                  </a:cxn>
                  <a:cxn ang="T13">
                    <a:pos x="T6" y="T7"/>
                  </a:cxn>
                  <a:cxn ang="T14">
                    <a:pos x="T8" y="T9"/>
                  </a:cxn>
                </a:cxnLst>
                <a:rect l="T15" t="T16" r="T17" b="T18"/>
                <a:pathLst>
                  <a:path w="41" h="51">
                    <a:moveTo>
                      <a:pt x="0" y="20"/>
                    </a:moveTo>
                    <a:lnTo>
                      <a:pt x="41" y="0"/>
                    </a:lnTo>
                    <a:lnTo>
                      <a:pt x="41" y="45"/>
                    </a:lnTo>
                    <a:lnTo>
                      <a:pt x="14" y="51"/>
                    </a:lnTo>
                    <a:lnTo>
                      <a:pt x="0" y="20"/>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sp>
            <p:nvSpPr>
              <p:cNvPr id="173" name="Freeform 78">
                <a:extLst>
                  <a:ext uri="{FF2B5EF4-FFF2-40B4-BE49-F238E27FC236}">
                    <a16:creationId xmlns:a16="http://schemas.microsoft.com/office/drawing/2014/main" id="{2F4876B8-801B-2565-60B0-B1150BFB96E8}"/>
                  </a:ext>
                </a:extLst>
              </p:cNvPr>
              <p:cNvSpPr>
                <a:spLocks noChangeAspect="1"/>
              </p:cNvSpPr>
              <p:nvPr/>
            </p:nvSpPr>
            <p:spPr bwMode="auto">
              <a:xfrm>
                <a:off x="2346" y="3842"/>
                <a:ext cx="249" cy="294"/>
              </a:xfrm>
              <a:custGeom>
                <a:avLst/>
                <a:gdLst>
                  <a:gd name="T0" fmla="*/ 42 w 249"/>
                  <a:gd name="T1" fmla="*/ 0 h 294"/>
                  <a:gd name="T2" fmla="*/ 0 w 249"/>
                  <a:gd name="T3" fmla="*/ 112 h 294"/>
                  <a:gd name="T4" fmla="*/ 30 w 249"/>
                  <a:gd name="T5" fmla="*/ 167 h 294"/>
                  <a:gd name="T6" fmla="*/ 30 w 249"/>
                  <a:gd name="T7" fmla="*/ 267 h 294"/>
                  <a:gd name="T8" fmla="*/ 90 w 249"/>
                  <a:gd name="T9" fmla="*/ 294 h 294"/>
                  <a:gd name="T10" fmla="*/ 117 w 249"/>
                  <a:gd name="T11" fmla="*/ 235 h 294"/>
                  <a:gd name="T12" fmla="*/ 193 w 249"/>
                  <a:gd name="T13" fmla="*/ 222 h 294"/>
                  <a:gd name="T14" fmla="*/ 249 w 249"/>
                  <a:gd name="T15" fmla="*/ 158 h 294"/>
                  <a:gd name="T16" fmla="*/ 190 w 249"/>
                  <a:gd name="T17" fmla="*/ 58 h 294"/>
                  <a:gd name="T18" fmla="*/ 42 w 249"/>
                  <a:gd name="T19" fmla="*/ 0 h 2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9"/>
                  <a:gd name="T31" fmla="*/ 0 h 294"/>
                  <a:gd name="T32" fmla="*/ 249 w 249"/>
                  <a:gd name="T33" fmla="*/ 294 h 2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9" h="294">
                    <a:moveTo>
                      <a:pt x="42" y="0"/>
                    </a:moveTo>
                    <a:lnTo>
                      <a:pt x="0" y="112"/>
                    </a:lnTo>
                    <a:lnTo>
                      <a:pt x="30" y="167"/>
                    </a:lnTo>
                    <a:lnTo>
                      <a:pt x="30" y="267"/>
                    </a:lnTo>
                    <a:lnTo>
                      <a:pt x="90" y="294"/>
                    </a:lnTo>
                    <a:lnTo>
                      <a:pt x="117" y="235"/>
                    </a:lnTo>
                    <a:lnTo>
                      <a:pt x="193" y="222"/>
                    </a:lnTo>
                    <a:lnTo>
                      <a:pt x="249" y="158"/>
                    </a:lnTo>
                    <a:lnTo>
                      <a:pt x="190" y="58"/>
                    </a:lnTo>
                    <a:lnTo>
                      <a:pt x="42" y="0"/>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grpSp>
        <p:sp>
          <p:nvSpPr>
            <p:cNvPr id="165" name="Freeform 79">
              <a:extLst>
                <a:ext uri="{FF2B5EF4-FFF2-40B4-BE49-F238E27FC236}">
                  <a16:creationId xmlns:a16="http://schemas.microsoft.com/office/drawing/2014/main" id="{EBEC5A1F-CD3C-8753-E39D-CC758A75D8BB}"/>
                </a:ext>
              </a:extLst>
            </p:cNvPr>
            <p:cNvSpPr>
              <a:spLocks noChangeAspect="1"/>
            </p:cNvSpPr>
            <p:nvPr/>
          </p:nvSpPr>
          <p:spPr bwMode="auto">
            <a:xfrm>
              <a:off x="2258" y="3705"/>
              <a:ext cx="138" cy="115"/>
            </a:xfrm>
            <a:custGeom>
              <a:avLst/>
              <a:gdLst>
                <a:gd name="T0" fmla="*/ 29 w 138"/>
                <a:gd name="T1" fmla="*/ 0 h 115"/>
                <a:gd name="T2" fmla="*/ 0 w 138"/>
                <a:gd name="T3" fmla="*/ 34 h 115"/>
                <a:gd name="T4" fmla="*/ 12 w 138"/>
                <a:gd name="T5" fmla="*/ 61 h 115"/>
                <a:gd name="T6" fmla="*/ 38 w 138"/>
                <a:gd name="T7" fmla="*/ 70 h 115"/>
                <a:gd name="T8" fmla="*/ 64 w 138"/>
                <a:gd name="T9" fmla="*/ 115 h 115"/>
                <a:gd name="T10" fmla="*/ 136 w 138"/>
                <a:gd name="T11" fmla="*/ 97 h 115"/>
                <a:gd name="T12" fmla="*/ 138 w 138"/>
                <a:gd name="T13" fmla="*/ 49 h 115"/>
                <a:gd name="T14" fmla="*/ 85 w 138"/>
                <a:gd name="T15" fmla="*/ 9 h 115"/>
                <a:gd name="T16" fmla="*/ 29 w 138"/>
                <a:gd name="T17" fmla="*/ 0 h 11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38"/>
                <a:gd name="T28" fmla="*/ 0 h 115"/>
                <a:gd name="T29" fmla="*/ 138 w 138"/>
                <a:gd name="T30" fmla="*/ 115 h 11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38" h="115">
                  <a:moveTo>
                    <a:pt x="29" y="0"/>
                  </a:moveTo>
                  <a:lnTo>
                    <a:pt x="0" y="34"/>
                  </a:lnTo>
                  <a:lnTo>
                    <a:pt x="12" y="61"/>
                  </a:lnTo>
                  <a:lnTo>
                    <a:pt x="38" y="70"/>
                  </a:lnTo>
                  <a:lnTo>
                    <a:pt x="64" y="115"/>
                  </a:lnTo>
                  <a:lnTo>
                    <a:pt x="136" y="97"/>
                  </a:lnTo>
                  <a:lnTo>
                    <a:pt x="138" y="49"/>
                  </a:lnTo>
                  <a:lnTo>
                    <a:pt x="85" y="9"/>
                  </a:lnTo>
                  <a:lnTo>
                    <a:pt x="29" y="0"/>
                  </a:lnTo>
                  <a:close/>
                </a:path>
              </a:pathLst>
            </a:custGeom>
            <a:grpFill/>
            <a:ln w="12700">
              <a:solidFill>
                <a:schemeClr val="tx1"/>
              </a:solidFill>
              <a:round/>
              <a:headEnd/>
              <a:tailEnd/>
            </a:ln>
          </p:spPr>
          <p:txBody>
            <a:bodyPr wrap="none" anchor="ctr"/>
            <a:lstStyle/>
            <a:p>
              <a:pPr defTabSz="457200" eaLnBrk="1" hangingPunct="1"/>
              <a:endParaRPr lang="en-US" sz="1000" dirty="0">
                <a:cs typeface="Arial" panose="020B0604020202020204" pitchFamily="34" charset="0"/>
              </a:endParaRPr>
            </a:p>
          </p:txBody>
        </p:sp>
      </p:grpSp>
      <p:sp>
        <p:nvSpPr>
          <p:cNvPr id="174" name="Text Box 116">
            <a:extLst>
              <a:ext uri="{FF2B5EF4-FFF2-40B4-BE49-F238E27FC236}">
                <a16:creationId xmlns:a16="http://schemas.microsoft.com/office/drawing/2014/main" id="{13850FA8-5044-ADC2-7121-F86509AE63B0}"/>
              </a:ext>
            </a:extLst>
          </p:cNvPr>
          <p:cNvSpPr txBox="1">
            <a:spLocks noChangeArrowheads="1"/>
          </p:cNvSpPr>
          <p:nvPr/>
        </p:nvSpPr>
        <p:spPr bwMode="auto">
          <a:xfrm>
            <a:off x="3522938" y="4769796"/>
            <a:ext cx="228600" cy="15544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HI</a:t>
            </a:r>
          </a:p>
        </p:txBody>
      </p:sp>
      <p:sp>
        <p:nvSpPr>
          <p:cNvPr id="175" name="Text Box 117">
            <a:extLst>
              <a:ext uri="{FF2B5EF4-FFF2-40B4-BE49-F238E27FC236}">
                <a16:creationId xmlns:a16="http://schemas.microsoft.com/office/drawing/2014/main" id="{3C03C230-565C-A321-3523-C8426AAE4666}"/>
              </a:ext>
            </a:extLst>
          </p:cNvPr>
          <p:cNvSpPr txBox="1">
            <a:spLocks noChangeArrowheads="1"/>
          </p:cNvSpPr>
          <p:nvPr/>
        </p:nvSpPr>
        <p:spPr bwMode="auto">
          <a:xfrm>
            <a:off x="2307532" y="4253344"/>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AK</a:t>
            </a:r>
          </a:p>
        </p:txBody>
      </p:sp>
      <p:sp>
        <p:nvSpPr>
          <p:cNvPr id="176" name="Text Box 119">
            <a:extLst>
              <a:ext uri="{FF2B5EF4-FFF2-40B4-BE49-F238E27FC236}">
                <a16:creationId xmlns:a16="http://schemas.microsoft.com/office/drawing/2014/main" id="{EB92AF5F-6EF9-CBB0-CD21-E6CF540CEDD4}"/>
              </a:ext>
            </a:extLst>
          </p:cNvPr>
          <p:cNvSpPr txBox="1">
            <a:spLocks noChangeArrowheads="1"/>
          </p:cNvSpPr>
          <p:nvPr/>
        </p:nvSpPr>
        <p:spPr bwMode="auto">
          <a:xfrm>
            <a:off x="7617339" y="2624634"/>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PA</a:t>
            </a:r>
          </a:p>
        </p:txBody>
      </p:sp>
      <p:sp>
        <p:nvSpPr>
          <p:cNvPr id="177" name="Text Box 121">
            <a:extLst>
              <a:ext uri="{FF2B5EF4-FFF2-40B4-BE49-F238E27FC236}">
                <a16:creationId xmlns:a16="http://schemas.microsoft.com/office/drawing/2014/main" id="{A35B64A9-B00B-AE54-80EB-8EDA3401062D}"/>
              </a:ext>
            </a:extLst>
          </p:cNvPr>
          <p:cNvSpPr txBox="1">
            <a:spLocks noChangeArrowheads="1"/>
          </p:cNvSpPr>
          <p:nvPr/>
        </p:nvSpPr>
        <p:spPr bwMode="auto">
          <a:xfrm>
            <a:off x="7628452" y="317172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VA</a:t>
            </a:r>
          </a:p>
        </p:txBody>
      </p:sp>
      <p:sp>
        <p:nvSpPr>
          <p:cNvPr id="178" name="Text Box 122">
            <a:extLst>
              <a:ext uri="{FF2B5EF4-FFF2-40B4-BE49-F238E27FC236}">
                <a16:creationId xmlns:a16="http://schemas.microsoft.com/office/drawing/2014/main" id="{D32F3239-F52C-5DE9-D3EF-BB2888847195}"/>
              </a:ext>
            </a:extLst>
          </p:cNvPr>
          <p:cNvSpPr txBox="1">
            <a:spLocks noChangeArrowheads="1"/>
          </p:cNvSpPr>
          <p:nvPr/>
        </p:nvSpPr>
        <p:spPr bwMode="auto">
          <a:xfrm>
            <a:off x="8498306" y="2567492"/>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CT</a:t>
            </a:r>
          </a:p>
        </p:txBody>
      </p:sp>
      <p:sp>
        <p:nvSpPr>
          <p:cNvPr id="179" name="Text Box 123">
            <a:extLst>
              <a:ext uri="{FF2B5EF4-FFF2-40B4-BE49-F238E27FC236}">
                <a16:creationId xmlns:a16="http://schemas.microsoft.com/office/drawing/2014/main" id="{22F25A00-032E-4294-7675-B543A47AF89C}"/>
              </a:ext>
            </a:extLst>
          </p:cNvPr>
          <p:cNvSpPr txBox="1">
            <a:spLocks noChangeArrowheads="1"/>
          </p:cNvSpPr>
          <p:nvPr/>
        </p:nvSpPr>
        <p:spPr bwMode="auto">
          <a:xfrm>
            <a:off x="8347124" y="2738939"/>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latin typeface="+mn-lt"/>
                <a:cs typeface="Arial" panose="020B0604020202020204" pitchFamily="34" charset="0"/>
              </a:rPr>
              <a:t>NJ</a:t>
            </a:r>
          </a:p>
        </p:txBody>
      </p:sp>
      <p:sp>
        <p:nvSpPr>
          <p:cNvPr id="180" name="Text Box 124">
            <a:extLst>
              <a:ext uri="{FF2B5EF4-FFF2-40B4-BE49-F238E27FC236}">
                <a16:creationId xmlns:a16="http://schemas.microsoft.com/office/drawing/2014/main" id="{1AE8EAF7-911C-D9EA-6E56-A402EEF30080}"/>
              </a:ext>
            </a:extLst>
          </p:cNvPr>
          <p:cNvSpPr txBox="1">
            <a:spLocks noChangeArrowheads="1"/>
          </p:cNvSpPr>
          <p:nvPr/>
        </p:nvSpPr>
        <p:spPr bwMode="auto">
          <a:xfrm>
            <a:off x="8231048" y="2991353"/>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DE</a:t>
            </a:r>
          </a:p>
        </p:txBody>
      </p:sp>
      <p:sp>
        <p:nvSpPr>
          <p:cNvPr id="181" name="Text Box 125">
            <a:extLst>
              <a:ext uri="{FF2B5EF4-FFF2-40B4-BE49-F238E27FC236}">
                <a16:creationId xmlns:a16="http://schemas.microsoft.com/office/drawing/2014/main" id="{E6D023A5-85B9-8756-D63E-79F296CE1F23}"/>
              </a:ext>
            </a:extLst>
          </p:cNvPr>
          <p:cNvSpPr txBox="1">
            <a:spLocks noChangeArrowheads="1"/>
          </p:cNvSpPr>
          <p:nvPr/>
        </p:nvSpPr>
        <p:spPr bwMode="auto">
          <a:xfrm>
            <a:off x="8308139" y="3180714"/>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MD</a:t>
            </a:r>
          </a:p>
        </p:txBody>
      </p:sp>
      <p:sp>
        <p:nvSpPr>
          <p:cNvPr id="182" name="Text Box 126">
            <a:extLst>
              <a:ext uri="{FF2B5EF4-FFF2-40B4-BE49-F238E27FC236}">
                <a16:creationId xmlns:a16="http://schemas.microsoft.com/office/drawing/2014/main" id="{45FB7302-93CC-BA26-5C5C-D29A53311A38}"/>
              </a:ext>
            </a:extLst>
          </p:cNvPr>
          <p:cNvSpPr txBox="1">
            <a:spLocks noChangeArrowheads="1"/>
          </p:cNvSpPr>
          <p:nvPr/>
        </p:nvSpPr>
        <p:spPr bwMode="auto">
          <a:xfrm>
            <a:off x="8541168" y="2405563"/>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latin typeface="+mn-lt"/>
                <a:cs typeface="Arial" panose="020B0604020202020204" pitchFamily="34" charset="0"/>
              </a:rPr>
              <a:t>RI</a:t>
            </a:r>
          </a:p>
        </p:txBody>
      </p:sp>
      <p:sp>
        <p:nvSpPr>
          <p:cNvPr id="183" name="Text Box 127">
            <a:extLst>
              <a:ext uri="{FF2B5EF4-FFF2-40B4-BE49-F238E27FC236}">
                <a16:creationId xmlns:a16="http://schemas.microsoft.com/office/drawing/2014/main" id="{20746906-C309-71C5-A675-947C8B492266}"/>
              </a:ext>
            </a:extLst>
          </p:cNvPr>
          <p:cNvSpPr txBox="1">
            <a:spLocks noChangeArrowheads="1"/>
          </p:cNvSpPr>
          <p:nvPr/>
        </p:nvSpPr>
        <p:spPr bwMode="auto">
          <a:xfrm>
            <a:off x="8094962" y="156014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NH</a:t>
            </a:r>
          </a:p>
        </p:txBody>
      </p:sp>
      <p:sp>
        <p:nvSpPr>
          <p:cNvPr id="184" name="Text Box 128">
            <a:extLst>
              <a:ext uri="{FF2B5EF4-FFF2-40B4-BE49-F238E27FC236}">
                <a16:creationId xmlns:a16="http://schemas.microsoft.com/office/drawing/2014/main" id="{AD5F2430-9E14-C543-04C6-0F1A442E2BBE}"/>
              </a:ext>
            </a:extLst>
          </p:cNvPr>
          <p:cNvSpPr txBox="1">
            <a:spLocks noChangeArrowheads="1"/>
          </p:cNvSpPr>
          <p:nvPr/>
        </p:nvSpPr>
        <p:spPr bwMode="auto">
          <a:xfrm>
            <a:off x="7857621" y="1651295"/>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VT</a:t>
            </a:r>
            <a:endParaRPr lang="en-US" sz="1000" b="1" i="1" dirty="0">
              <a:solidFill>
                <a:srgbClr val="000000"/>
              </a:solidFill>
              <a:latin typeface="+mn-lt"/>
              <a:cs typeface="Arial" panose="020B0604020202020204" pitchFamily="34" charset="0"/>
            </a:endParaRPr>
          </a:p>
        </p:txBody>
      </p:sp>
      <p:sp>
        <p:nvSpPr>
          <p:cNvPr id="185" name="Text Box 129">
            <a:extLst>
              <a:ext uri="{FF2B5EF4-FFF2-40B4-BE49-F238E27FC236}">
                <a16:creationId xmlns:a16="http://schemas.microsoft.com/office/drawing/2014/main" id="{2F864F34-5FDC-B701-DBA6-749BC860C2C6}"/>
              </a:ext>
            </a:extLst>
          </p:cNvPr>
          <p:cNvSpPr txBox="1">
            <a:spLocks noChangeArrowheads="1"/>
          </p:cNvSpPr>
          <p:nvPr/>
        </p:nvSpPr>
        <p:spPr bwMode="auto">
          <a:xfrm>
            <a:off x="8385857" y="3453545"/>
            <a:ext cx="228600" cy="155448"/>
          </a:xfrm>
          <a:prstGeom prst="rect">
            <a:avLst/>
          </a:prstGeom>
          <a:solidFill>
            <a:schemeClr val="bg1"/>
          </a:solid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DC</a:t>
            </a:r>
          </a:p>
        </p:txBody>
      </p:sp>
      <p:sp>
        <p:nvSpPr>
          <p:cNvPr id="186" name="Text Box 130">
            <a:extLst>
              <a:ext uri="{FF2B5EF4-FFF2-40B4-BE49-F238E27FC236}">
                <a16:creationId xmlns:a16="http://schemas.microsoft.com/office/drawing/2014/main" id="{392C3053-4037-5A5B-CD67-3A9F3BE45F1F}"/>
              </a:ext>
            </a:extLst>
          </p:cNvPr>
          <p:cNvSpPr txBox="1">
            <a:spLocks noChangeArrowheads="1"/>
          </p:cNvSpPr>
          <p:nvPr/>
        </p:nvSpPr>
        <p:spPr bwMode="auto">
          <a:xfrm>
            <a:off x="8555456" y="2053141"/>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MA</a:t>
            </a:r>
          </a:p>
        </p:txBody>
      </p:sp>
      <p:sp>
        <p:nvSpPr>
          <p:cNvPr id="187" name="Line 132">
            <a:extLst>
              <a:ext uri="{FF2B5EF4-FFF2-40B4-BE49-F238E27FC236}">
                <a16:creationId xmlns:a16="http://schemas.microsoft.com/office/drawing/2014/main" id="{53A552C1-D137-93D7-1CD1-1B24A4C5F0B2}"/>
              </a:ext>
            </a:extLst>
          </p:cNvPr>
          <p:cNvSpPr>
            <a:spLocks noChangeShapeType="1"/>
          </p:cNvSpPr>
          <p:nvPr/>
        </p:nvSpPr>
        <p:spPr bwMode="auto">
          <a:xfrm>
            <a:off x="8060540" y="2990876"/>
            <a:ext cx="188399" cy="76200"/>
          </a:xfrm>
          <a:prstGeom prst="line">
            <a:avLst/>
          </a:prstGeom>
          <a:solidFill>
            <a:schemeClr val="accent5">
              <a:lumMod val="20000"/>
              <a:lumOff val="80000"/>
            </a:schemeClr>
          </a:solidFill>
          <a:ln w="12700">
            <a:solidFill>
              <a:schemeClr val="tx1"/>
            </a:solidFill>
            <a:miter lim="800000"/>
            <a:headEnd/>
            <a:tailEnd/>
          </a:ln>
        </p:spPr>
        <p:txBody>
          <a:bodyPr wrap="none" anchor="ctr"/>
          <a:lstStyle/>
          <a:p>
            <a:endParaRPr lang="en-US" sz="1000" dirty="0">
              <a:cs typeface="Arial" panose="020B0604020202020204" pitchFamily="34" charset="0"/>
            </a:endParaRPr>
          </a:p>
        </p:txBody>
      </p:sp>
      <p:sp>
        <p:nvSpPr>
          <p:cNvPr id="188" name="Line 133">
            <a:extLst>
              <a:ext uri="{FF2B5EF4-FFF2-40B4-BE49-F238E27FC236}">
                <a16:creationId xmlns:a16="http://schemas.microsoft.com/office/drawing/2014/main" id="{20AC77DD-E1A3-3656-C24F-0DD210F40A14}"/>
              </a:ext>
            </a:extLst>
          </p:cNvPr>
          <p:cNvSpPr>
            <a:spLocks noChangeShapeType="1"/>
          </p:cNvSpPr>
          <p:nvPr/>
        </p:nvSpPr>
        <p:spPr bwMode="auto">
          <a:xfrm>
            <a:off x="7864659" y="2947129"/>
            <a:ext cx="439599" cy="3048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000" dirty="0">
              <a:cs typeface="Arial" panose="020B0604020202020204" pitchFamily="34" charset="0"/>
            </a:endParaRPr>
          </a:p>
        </p:txBody>
      </p:sp>
      <p:sp>
        <p:nvSpPr>
          <p:cNvPr id="189" name="Line 134">
            <a:extLst>
              <a:ext uri="{FF2B5EF4-FFF2-40B4-BE49-F238E27FC236}">
                <a16:creationId xmlns:a16="http://schemas.microsoft.com/office/drawing/2014/main" id="{787753C9-6FD5-12CE-4465-86BAD4DAA6E5}"/>
              </a:ext>
            </a:extLst>
          </p:cNvPr>
          <p:cNvSpPr>
            <a:spLocks noChangeShapeType="1"/>
          </p:cNvSpPr>
          <p:nvPr/>
        </p:nvSpPr>
        <p:spPr bwMode="auto">
          <a:xfrm>
            <a:off x="8275681" y="2443659"/>
            <a:ext cx="241836" cy="16351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000" dirty="0">
              <a:cs typeface="Arial" panose="020B0604020202020204" pitchFamily="34" charset="0"/>
            </a:endParaRPr>
          </a:p>
        </p:txBody>
      </p:sp>
      <p:sp>
        <p:nvSpPr>
          <p:cNvPr id="190" name="Line 135">
            <a:extLst>
              <a:ext uri="{FF2B5EF4-FFF2-40B4-BE49-F238E27FC236}">
                <a16:creationId xmlns:a16="http://schemas.microsoft.com/office/drawing/2014/main" id="{6B094CE8-C057-C23A-5B7C-EA1D565A96DA}"/>
              </a:ext>
            </a:extLst>
          </p:cNvPr>
          <p:cNvSpPr>
            <a:spLocks noChangeShapeType="1"/>
          </p:cNvSpPr>
          <p:nvPr/>
        </p:nvSpPr>
        <p:spPr bwMode="auto">
          <a:xfrm>
            <a:off x="8386991" y="2410318"/>
            <a:ext cx="188399" cy="762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000" dirty="0">
              <a:cs typeface="Arial" panose="020B0604020202020204" pitchFamily="34" charset="0"/>
            </a:endParaRPr>
          </a:p>
        </p:txBody>
      </p:sp>
      <p:sp>
        <p:nvSpPr>
          <p:cNvPr id="191" name="Line 136">
            <a:extLst>
              <a:ext uri="{FF2B5EF4-FFF2-40B4-BE49-F238E27FC236}">
                <a16:creationId xmlns:a16="http://schemas.microsoft.com/office/drawing/2014/main" id="{54E63B9F-9E08-4BF9-E193-148192A13E86}"/>
              </a:ext>
            </a:extLst>
          </p:cNvPr>
          <p:cNvSpPr>
            <a:spLocks noChangeShapeType="1"/>
          </p:cNvSpPr>
          <p:nvPr/>
        </p:nvSpPr>
        <p:spPr bwMode="auto">
          <a:xfrm>
            <a:off x="8122033" y="2790849"/>
            <a:ext cx="235498" cy="24284"/>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000" dirty="0">
              <a:cs typeface="Arial" panose="020B0604020202020204" pitchFamily="34" charset="0"/>
            </a:endParaRPr>
          </a:p>
        </p:txBody>
      </p:sp>
      <p:sp>
        <p:nvSpPr>
          <p:cNvPr id="14483" name="Line 137">
            <a:extLst>
              <a:ext uri="{FF2B5EF4-FFF2-40B4-BE49-F238E27FC236}">
                <a16:creationId xmlns:a16="http://schemas.microsoft.com/office/drawing/2014/main" id="{38F1CD03-D08D-F6A3-F233-DB410FEF849E}"/>
              </a:ext>
            </a:extLst>
          </p:cNvPr>
          <p:cNvSpPr>
            <a:spLocks noChangeShapeType="1"/>
          </p:cNvSpPr>
          <p:nvPr/>
        </p:nvSpPr>
        <p:spPr bwMode="auto">
          <a:xfrm flipV="1">
            <a:off x="8363177" y="2143622"/>
            <a:ext cx="188399" cy="152400"/>
          </a:xfrm>
          <a:prstGeom prst="line">
            <a:avLst/>
          </a:prstGeom>
          <a:solidFill>
            <a:schemeClr val="accent5">
              <a:lumMod val="40000"/>
              <a:lumOff val="60000"/>
            </a:schemeClr>
          </a:solidFill>
          <a:ln w="12700">
            <a:solidFill>
              <a:schemeClr val="tx1"/>
            </a:solidFill>
            <a:miter lim="800000"/>
            <a:headEnd/>
            <a:tailEnd/>
          </a:ln>
        </p:spPr>
        <p:txBody>
          <a:bodyPr wrap="none" anchor="ctr"/>
          <a:lstStyle/>
          <a:p>
            <a:endParaRPr lang="en-US" sz="1000" dirty="0">
              <a:cs typeface="Arial" panose="020B0604020202020204" pitchFamily="34" charset="0"/>
            </a:endParaRPr>
          </a:p>
        </p:txBody>
      </p:sp>
      <p:sp>
        <p:nvSpPr>
          <p:cNvPr id="14484" name="Line 138">
            <a:extLst>
              <a:ext uri="{FF2B5EF4-FFF2-40B4-BE49-F238E27FC236}">
                <a16:creationId xmlns:a16="http://schemas.microsoft.com/office/drawing/2014/main" id="{5F22B4FE-1DE8-C915-7976-EAA111678A6D}"/>
              </a:ext>
            </a:extLst>
          </p:cNvPr>
          <p:cNvSpPr>
            <a:spLocks noChangeShapeType="1"/>
          </p:cNvSpPr>
          <p:nvPr/>
        </p:nvSpPr>
        <p:spPr bwMode="auto">
          <a:xfrm>
            <a:off x="8246222" y="1700718"/>
            <a:ext cx="62800" cy="2286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000" dirty="0">
              <a:cs typeface="Arial" panose="020B0604020202020204" pitchFamily="34" charset="0"/>
            </a:endParaRPr>
          </a:p>
        </p:txBody>
      </p:sp>
      <p:sp>
        <p:nvSpPr>
          <p:cNvPr id="14485" name="Text Box 95">
            <a:extLst>
              <a:ext uri="{FF2B5EF4-FFF2-40B4-BE49-F238E27FC236}">
                <a16:creationId xmlns:a16="http://schemas.microsoft.com/office/drawing/2014/main" id="{37B001AB-5769-C506-5DE2-07CF6268F3DB}"/>
              </a:ext>
            </a:extLst>
          </p:cNvPr>
          <p:cNvSpPr txBox="1">
            <a:spLocks noChangeArrowheads="1"/>
          </p:cNvSpPr>
          <p:nvPr/>
        </p:nvSpPr>
        <p:spPr bwMode="auto">
          <a:xfrm>
            <a:off x="4421197" y="3069702"/>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CO</a:t>
            </a:r>
          </a:p>
        </p:txBody>
      </p:sp>
      <p:sp>
        <p:nvSpPr>
          <p:cNvPr id="14486" name="Text Box 118">
            <a:extLst>
              <a:ext uri="{FF2B5EF4-FFF2-40B4-BE49-F238E27FC236}">
                <a16:creationId xmlns:a16="http://schemas.microsoft.com/office/drawing/2014/main" id="{66448FC0-8B06-A21E-BD5F-9C7BD1F9DD28}"/>
              </a:ext>
            </a:extLst>
          </p:cNvPr>
          <p:cNvSpPr txBox="1">
            <a:spLocks noChangeArrowheads="1"/>
          </p:cNvSpPr>
          <p:nvPr/>
        </p:nvSpPr>
        <p:spPr bwMode="auto">
          <a:xfrm>
            <a:off x="7848557" y="2224427"/>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chemeClr val="bg1"/>
                </a:solidFill>
                <a:latin typeface="+mn-lt"/>
                <a:cs typeface="Arial" panose="020B0604020202020204" pitchFamily="34" charset="0"/>
              </a:rPr>
              <a:t>NY</a:t>
            </a:r>
          </a:p>
        </p:txBody>
      </p:sp>
      <p:sp>
        <p:nvSpPr>
          <p:cNvPr id="14487" name="Text Box 107">
            <a:extLst>
              <a:ext uri="{FF2B5EF4-FFF2-40B4-BE49-F238E27FC236}">
                <a16:creationId xmlns:a16="http://schemas.microsoft.com/office/drawing/2014/main" id="{D709651A-88CF-74DB-C252-3AA1472E3C4D}"/>
              </a:ext>
            </a:extLst>
          </p:cNvPr>
          <p:cNvSpPr txBox="1">
            <a:spLocks noChangeArrowheads="1"/>
          </p:cNvSpPr>
          <p:nvPr/>
        </p:nvSpPr>
        <p:spPr bwMode="auto">
          <a:xfrm>
            <a:off x="5820498" y="2626699"/>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IA</a:t>
            </a:r>
          </a:p>
        </p:txBody>
      </p:sp>
      <p:sp>
        <p:nvSpPr>
          <p:cNvPr id="14488" name="Text Box 106">
            <a:extLst>
              <a:ext uri="{FF2B5EF4-FFF2-40B4-BE49-F238E27FC236}">
                <a16:creationId xmlns:a16="http://schemas.microsoft.com/office/drawing/2014/main" id="{BD3EACFF-97CA-8729-0C74-583211E67526}"/>
              </a:ext>
            </a:extLst>
          </p:cNvPr>
          <p:cNvSpPr txBox="1">
            <a:spLocks noChangeArrowheads="1"/>
          </p:cNvSpPr>
          <p:nvPr/>
        </p:nvSpPr>
        <p:spPr bwMode="auto">
          <a:xfrm>
            <a:off x="5709921" y="1928443"/>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latin typeface="+mn-lt"/>
                <a:cs typeface="Arial" panose="020B0604020202020204" pitchFamily="34" charset="0"/>
              </a:rPr>
              <a:t>MN</a:t>
            </a:r>
          </a:p>
        </p:txBody>
      </p:sp>
      <p:sp>
        <p:nvSpPr>
          <p:cNvPr id="14489" name="Rectangle 7">
            <a:extLst>
              <a:ext uri="{FF2B5EF4-FFF2-40B4-BE49-F238E27FC236}">
                <a16:creationId xmlns:a16="http://schemas.microsoft.com/office/drawing/2014/main" id="{B82BCA56-2E17-5311-9621-CD4EC05C41FC}"/>
              </a:ext>
            </a:extLst>
          </p:cNvPr>
          <p:cNvSpPr>
            <a:spLocks noChangeArrowheads="1"/>
          </p:cNvSpPr>
          <p:nvPr/>
        </p:nvSpPr>
        <p:spPr bwMode="auto">
          <a:xfrm>
            <a:off x="8276596" y="3461441"/>
            <a:ext cx="106496" cy="115234"/>
          </a:xfrm>
          <a:prstGeom prst="rect">
            <a:avLst/>
          </a:prstGeom>
          <a:solidFill>
            <a:schemeClr val="accent3">
              <a:lumMod val="40000"/>
              <a:lumOff val="60000"/>
            </a:schemeClr>
          </a:solidFill>
          <a:ln w="9525">
            <a:solidFill>
              <a:schemeClr val="tx1"/>
            </a:solidFill>
            <a:miter lim="800000"/>
            <a:headEnd/>
            <a:tailEnd/>
          </a:ln>
        </p:spPr>
        <p:txBody>
          <a:bodyPr wrap="none" anchor="ctr"/>
          <a:lstStyle/>
          <a:p>
            <a:pPr defTabSz="457200" eaLnBrk="1" hangingPunct="1"/>
            <a:endParaRPr lang="en-US" sz="1000" dirty="0">
              <a:cs typeface="Arial" panose="020B0604020202020204" pitchFamily="34" charset="0"/>
            </a:endParaRPr>
          </a:p>
        </p:txBody>
      </p:sp>
      <p:sp>
        <p:nvSpPr>
          <p:cNvPr id="14490" name="TextBox 146">
            <a:extLst>
              <a:ext uri="{FF2B5EF4-FFF2-40B4-BE49-F238E27FC236}">
                <a16:creationId xmlns:a16="http://schemas.microsoft.com/office/drawing/2014/main" id="{3FA88BD4-0E91-ED5B-9838-E12B7984D7AA}"/>
              </a:ext>
            </a:extLst>
          </p:cNvPr>
          <p:cNvSpPr txBox="1">
            <a:spLocks noChangeArrowheads="1"/>
          </p:cNvSpPr>
          <p:nvPr/>
        </p:nvSpPr>
        <p:spPr bwMode="auto">
          <a:xfrm>
            <a:off x="365760" y="1181029"/>
            <a:ext cx="2057400" cy="182880"/>
          </a:xfrm>
          <a:prstGeom prst="rect">
            <a:avLst/>
          </a:prstGeom>
          <a:noFill/>
          <a:ln>
            <a:noFill/>
          </a:ln>
        </p:spPr>
        <p:txBody>
          <a:bodyPr wrap="square" lIns="0" tIns="0" rIns="0" bIns="0" anchor="ctr" anchorCtr="0">
            <a:noAutofit/>
          </a:bodyPr>
          <a:lstStyle>
            <a:lvl1pPr>
              <a:defRPr sz="2400">
                <a:solidFill>
                  <a:schemeClr val="tx1"/>
                </a:solidFill>
                <a:latin typeface="Arial" charset="0"/>
                <a:ea typeface="ＭＳ Ｐゴシック" charset="0"/>
                <a:cs typeface="ＭＳ Ｐゴシック" charset="0"/>
              </a:defRPr>
            </a:lvl1pPr>
            <a:lvl2pPr marL="37931725" indent="-3747452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r>
              <a:rPr lang="en-US" sz="1200" dirty="0">
                <a:latin typeface="+mn-lt"/>
                <a:cs typeface="Arial" panose="020B0604020202020204" pitchFamily="34" charset="0"/>
              </a:rPr>
              <a:t>Yes, where state law applies</a:t>
            </a:r>
          </a:p>
        </p:txBody>
      </p:sp>
      <p:sp>
        <p:nvSpPr>
          <p:cNvPr id="14491" name="Rectangle 7">
            <a:extLst>
              <a:ext uri="{FF2B5EF4-FFF2-40B4-BE49-F238E27FC236}">
                <a16:creationId xmlns:a16="http://schemas.microsoft.com/office/drawing/2014/main" id="{BE663848-4D55-0A59-8E47-586B22698D99}"/>
              </a:ext>
            </a:extLst>
          </p:cNvPr>
          <p:cNvSpPr>
            <a:spLocks noChangeArrowheads="1"/>
          </p:cNvSpPr>
          <p:nvPr/>
        </p:nvSpPr>
        <p:spPr bwMode="auto">
          <a:xfrm>
            <a:off x="137160" y="1188720"/>
            <a:ext cx="137160" cy="137160"/>
          </a:xfrm>
          <a:prstGeom prst="rect">
            <a:avLst/>
          </a:prstGeom>
          <a:solidFill>
            <a:schemeClr val="bg2"/>
          </a:solidFill>
          <a:ln w="9525">
            <a:solidFill>
              <a:schemeClr val="tx1"/>
            </a:solidFill>
            <a:miter lim="800000"/>
            <a:headEnd/>
            <a:tailEnd/>
          </a:ln>
        </p:spPr>
        <p:txBody>
          <a:bodyPr wrap="none" anchor="ctr"/>
          <a:lstStyle/>
          <a:p>
            <a:pPr defTabSz="457200" eaLnBrk="1" hangingPunct="1"/>
            <a:endParaRPr lang="en-US" sz="1800" dirty="0">
              <a:solidFill>
                <a:schemeClr val="bg2"/>
              </a:solidFill>
              <a:latin typeface="Arial" pitchFamily="34" charset="0"/>
              <a:cs typeface="Arial" pitchFamily="34" charset="0"/>
            </a:endParaRPr>
          </a:p>
        </p:txBody>
      </p:sp>
      <p:sp>
        <p:nvSpPr>
          <p:cNvPr id="14492" name="TextBox 146">
            <a:extLst>
              <a:ext uri="{FF2B5EF4-FFF2-40B4-BE49-F238E27FC236}">
                <a16:creationId xmlns:a16="http://schemas.microsoft.com/office/drawing/2014/main" id="{87AB9678-E06E-4232-A13A-555D2F30CCFA}"/>
              </a:ext>
            </a:extLst>
          </p:cNvPr>
          <p:cNvSpPr txBox="1">
            <a:spLocks noChangeArrowheads="1"/>
          </p:cNvSpPr>
          <p:nvPr/>
        </p:nvSpPr>
        <p:spPr bwMode="auto">
          <a:xfrm>
            <a:off x="365760" y="1447139"/>
            <a:ext cx="1600200" cy="182880"/>
          </a:xfrm>
          <a:prstGeom prst="rect">
            <a:avLst/>
          </a:prstGeom>
          <a:noFill/>
          <a:ln>
            <a:noFill/>
          </a:ln>
        </p:spPr>
        <p:txBody>
          <a:bodyPr wrap="square" lIns="0" tIns="0" rIns="0" bIns="0" anchor="ctr" anchorCtr="0">
            <a:noAutofit/>
          </a:bodyPr>
          <a:lstStyle>
            <a:lvl1pPr>
              <a:defRPr sz="2400">
                <a:solidFill>
                  <a:schemeClr val="tx1"/>
                </a:solidFill>
                <a:latin typeface="Arial" charset="0"/>
                <a:ea typeface="ＭＳ Ｐゴシック" charset="0"/>
                <a:cs typeface="ＭＳ Ｐゴシック" charset="0"/>
              </a:defRPr>
            </a:lvl1pPr>
            <a:lvl2pPr marL="37931725" indent="-3747452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r>
              <a:rPr lang="en-US" sz="1200" dirty="0">
                <a:latin typeface="+mn-lt"/>
                <a:cs typeface="Arial" panose="020B0604020202020204" pitchFamily="34" charset="0"/>
              </a:rPr>
              <a:t>No</a:t>
            </a:r>
          </a:p>
        </p:txBody>
      </p:sp>
      <p:sp>
        <p:nvSpPr>
          <p:cNvPr id="14493" name="Rectangle 7">
            <a:extLst>
              <a:ext uri="{FF2B5EF4-FFF2-40B4-BE49-F238E27FC236}">
                <a16:creationId xmlns:a16="http://schemas.microsoft.com/office/drawing/2014/main" id="{2071817D-E778-3D6C-45A1-BD8397B8F673}"/>
              </a:ext>
            </a:extLst>
          </p:cNvPr>
          <p:cNvSpPr>
            <a:spLocks noChangeArrowheads="1"/>
          </p:cNvSpPr>
          <p:nvPr/>
        </p:nvSpPr>
        <p:spPr bwMode="auto">
          <a:xfrm>
            <a:off x="137160" y="1463040"/>
            <a:ext cx="137160" cy="137160"/>
          </a:xfrm>
          <a:prstGeom prst="rect">
            <a:avLst/>
          </a:prstGeom>
          <a:solidFill>
            <a:schemeClr val="accent3">
              <a:lumMod val="40000"/>
              <a:lumOff val="60000"/>
            </a:schemeClr>
          </a:solidFill>
          <a:ln w="9525">
            <a:solidFill>
              <a:schemeClr val="tx1"/>
            </a:solidFill>
            <a:miter lim="800000"/>
            <a:headEnd/>
            <a:tailEnd/>
          </a:ln>
        </p:spPr>
        <p:txBody>
          <a:bodyPr wrap="none" anchor="ctr"/>
          <a:lstStyle/>
          <a:p>
            <a:pPr defTabSz="457200" eaLnBrk="1" hangingPunct="1"/>
            <a:endParaRPr lang="en-US" sz="1800" dirty="0">
              <a:latin typeface="Arial" pitchFamily="34" charset="0"/>
              <a:cs typeface="Arial" pitchFamily="34" charset="0"/>
            </a:endParaRPr>
          </a:p>
        </p:txBody>
      </p:sp>
      <p:sp>
        <p:nvSpPr>
          <p:cNvPr id="14498" name="Text Box 120">
            <a:extLst>
              <a:ext uri="{FF2B5EF4-FFF2-40B4-BE49-F238E27FC236}">
                <a16:creationId xmlns:a16="http://schemas.microsoft.com/office/drawing/2014/main" id="{486A9870-289B-5D74-F324-C87C779517B8}"/>
              </a:ext>
            </a:extLst>
          </p:cNvPr>
          <p:cNvSpPr txBox="1">
            <a:spLocks noChangeArrowheads="1"/>
          </p:cNvSpPr>
          <p:nvPr/>
        </p:nvSpPr>
        <p:spPr bwMode="auto">
          <a:xfrm>
            <a:off x="7333350" y="3059852"/>
            <a:ext cx="228600" cy="155448"/>
          </a:xfrm>
          <a:prstGeom prst="rect">
            <a:avLst/>
          </a:prstGeom>
          <a:noFill/>
          <a:ln>
            <a:noFill/>
          </a:ln>
        </p:spPr>
        <p:txBody>
          <a:bodyPr wrap="square" lIns="0" tIns="0" rIns="0" bIns="0" anchor="ctr" anchorCtr="1">
            <a:noAutofit/>
          </a:bodyPr>
          <a:lstStyle>
            <a:lvl1pPr defTabSz="457200">
              <a:defRPr sz="2400">
                <a:solidFill>
                  <a:schemeClr val="tx1"/>
                </a:solidFill>
                <a:latin typeface="Arial" charset="0"/>
                <a:ea typeface="ＭＳ Ｐゴシック" charset="0"/>
                <a:cs typeface="ＭＳ Ｐゴシック" charset="0"/>
              </a:defRPr>
            </a:lvl1pPr>
            <a:lvl2pPr marL="37931725" indent="-37474525" defTabSz="457200">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solidFill>
                  <a:srgbClr val="000000"/>
                </a:solidFill>
                <a:latin typeface="+mn-lt"/>
                <a:cs typeface="Arial" panose="020B0604020202020204" pitchFamily="34" charset="0"/>
              </a:rPr>
              <a:t>WV</a:t>
            </a:r>
          </a:p>
        </p:txBody>
      </p:sp>
      <p:sp>
        <p:nvSpPr>
          <p:cNvPr id="14499" name="Line 133">
            <a:extLst>
              <a:ext uri="{FF2B5EF4-FFF2-40B4-BE49-F238E27FC236}">
                <a16:creationId xmlns:a16="http://schemas.microsoft.com/office/drawing/2014/main" id="{8BE66821-487E-54FF-E8EA-289E60DD0002}"/>
              </a:ext>
            </a:extLst>
          </p:cNvPr>
          <p:cNvSpPr>
            <a:spLocks noChangeShapeType="1"/>
          </p:cNvSpPr>
          <p:nvPr/>
        </p:nvSpPr>
        <p:spPr bwMode="auto">
          <a:xfrm>
            <a:off x="7849280" y="3104268"/>
            <a:ext cx="439598" cy="36717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000" dirty="0">
              <a:cs typeface="Arial" panose="020B0604020202020204" pitchFamily="34" charset="0"/>
            </a:endParaRPr>
          </a:p>
        </p:txBody>
      </p:sp>
      <p:sp>
        <p:nvSpPr>
          <p:cNvPr id="14500" name="Line 138">
            <a:extLst>
              <a:ext uri="{FF2B5EF4-FFF2-40B4-BE49-F238E27FC236}">
                <a16:creationId xmlns:a16="http://schemas.microsoft.com/office/drawing/2014/main" id="{420AE991-0D66-E3A2-0B99-5574E54F7EB4}"/>
              </a:ext>
            </a:extLst>
          </p:cNvPr>
          <p:cNvSpPr>
            <a:spLocks noChangeShapeType="1"/>
          </p:cNvSpPr>
          <p:nvPr/>
        </p:nvSpPr>
        <p:spPr bwMode="auto">
          <a:xfrm>
            <a:off x="8042593" y="1780083"/>
            <a:ext cx="147365" cy="18732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000" dirty="0">
              <a:cs typeface="Arial" panose="020B0604020202020204" pitchFamily="34" charset="0"/>
            </a:endParaRPr>
          </a:p>
        </p:txBody>
      </p:sp>
      <p:sp>
        <p:nvSpPr>
          <p:cNvPr id="3" name="Title 2">
            <a:extLst>
              <a:ext uri="{FF2B5EF4-FFF2-40B4-BE49-F238E27FC236}">
                <a16:creationId xmlns:a16="http://schemas.microsoft.com/office/drawing/2014/main" id="{09A9BE49-1990-3E7F-DACB-55E8CC60C428}"/>
              </a:ext>
            </a:extLst>
          </p:cNvPr>
          <p:cNvSpPr>
            <a:spLocks noGrp="1"/>
          </p:cNvSpPr>
          <p:nvPr>
            <p:ph type="ctrTitle"/>
          </p:nvPr>
        </p:nvSpPr>
        <p:spPr/>
        <p:txBody>
          <a:bodyPr/>
          <a:lstStyle/>
          <a:p>
            <a:r>
              <a:rPr lang="en-US" dirty="0"/>
              <a:t>States with a Specified State Law for Determining Payments to Out-of-Network Providers</a:t>
            </a:r>
          </a:p>
        </p:txBody>
      </p:sp>
      <p:sp>
        <p:nvSpPr>
          <p:cNvPr id="7" name="Text Placeholder 6">
            <a:extLst>
              <a:ext uri="{FF2B5EF4-FFF2-40B4-BE49-F238E27FC236}">
                <a16:creationId xmlns:a16="http://schemas.microsoft.com/office/drawing/2014/main" id="{FE92975E-8D61-23E0-B4DF-12D697A2EBB1}"/>
              </a:ext>
            </a:extLst>
          </p:cNvPr>
          <p:cNvSpPr>
            <a:spLocks noGrp="1"/>
          </p:cNvSpPr>
          <p:nvPr>
            <p:ph type="body" sz="quarter" idx="21"/>
          </p:nvPr>
        </p:nvSpPr>
        <p:spPr/>
        <p:txBody>
          <a:bodyPr/>
          <a:lstStyle/>
          <a:p>
            <a:r>
              <a:rPr lang="en-US" dirty="0"/>
              <a:t>EXHIBIT 4</a:t>
            </a:r>
          </a:p>
        </p:txBody>
      </p:sp>
      <p:sp>
        <p:nvSpPr>
          <p:cNvPr id="9" name="Text Placeholder 8">
            <a:extLst>
              <a:ext uri="{FF2B5EF4-FFF2-40B4-BE49-F238E27FC236}">
                <a16:creationId xmlns:a16="http://schemas.microsoft.com/office/drawing/2014/main" id="{56D1FD57-FACD-A8B7-53F3-8F2F4ACD6023}"/>
              </a:ext>
            </a:extLst>
          </p:cNvPr>
          <p:cNvSpPr>
            <a:spLocks noGrp="1"/>
          </p:cNvSpPr>
          <p:nvPr>
            <p:ph type="body" sz="quarter" idx="22"/>
          </p:nvPr>
        </p:nvSpPr>
        <p:spPr/>
        <p:txBody>
          <a:bodyPr/>
          <a:lstStyle/>
          <a:p>
            <a:r>
              <a:rPr lang="en-US" dirty="0"/>
              <a:t>Notes: Coding on this map reflects whether the state has a specified state law.</a:t>
            </a:r>
          </a:p>
          <a:p>
            <a:r>
              <a:rPr lang="en-US" dirty="0"/>
              <a:t>Data: Madeline O’Brien, “</a:t>
            </a:r>
            <a:r>
              <a:rPr lang="en-US" dirty="0">
                <a:hlinkClick r:id="rId3"/>
              </a:rPr>
              <a:t>Map: No Surprises Act Enforcement</a:t>
            </a:r>
            <a:r>
              <a:rPr lang="en-US" dirty="0"/>
              <a:t>,” Commonwealth Fund, Mar. 14, 2022.</a:t>
            </a:r>
          </a:p>
        </p:txBody>
      </p:sp>
    </p:spTree>
    <p:extLst>
      <p:ext uri="{BB962C8B-B14F-4D97-AF65-F5344CB8AC3E}">
        <p14:creationId xmlns:p14="http://schemas.microsoft.com/office/powerpoint/2010/main" val="1581559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6559D311-18BA-1270-3A4F-1AA4B5C8C4F4}"/>
              </a:ext>
            </a:extLst>
          </p:cNvPr>
          <p:cNvSpPr>
            <a:spLocks noGrp="1"/>
          </p:cNvSpPr>
          <p:nvPr>
            <p:ph type="ctrTitle"/>
          </p:nvPr>
        </p:nvSpPr>
        <p:spPr/>
        <p:txBody>
          <a:bodyPr/>
          <a:lstStyle/>
          <a:p>
            <a:r>
              <a:rPr lang="en-US" dirty="0"/>
              <a:t>Potential Inflationary Effects of Payment Determination Process in States with Specified State Laws</a:t>
            </a:r>
          </a:p>
        </p:txBody>
      </p:sp>
      <p:sp>
        <p:nvSpPr>
          <p:cNvPr id="34" name="Text Placeholder 33">
            <a:extLst>
              <a:ext uri="{FF2B5EF4-FFF2-40B4-BE49-F238E27FC236}">
                <a16:creationId xmlns:a16="http://schemas.microsoft.com/office/drawing/2014/main" id="{8B5665C0-510D-8A00-CE80-AC4715069110}"/>
              </a:ext>
            </a:extLst>
          </p:cNvPr>
          <p:cNvSpPr>
            <a:spLocks noGrp="1"/>
          </p:cNvSpPr>
          <p:nvPr>
            <p:ph type="body" sz="quarter" idx="21"/>
          </p:nvPr>
        </p:nvSpPr>
        <p:spPr/>
        <p:txBody>
          <a:bodyPr/>
          <a:lstStyle/>
          <a:p>
            <a:r>
              <a:rPr lang="en-US" dirty="0"/>
              <a:t>EXHIBIT 5</a:t>
            </a:r>
          </a:p>
        </p:txBody>
      </p:sp>
      <p:sp>
        <p:nvSpPr>
          <p:cNvPr id="35" name="Text Placeholder 34">
            <a:extLst>
              <a:ext uri="{FF2B5EF4-FFF2-40B4-BE49-F238E27FC236}">
                <a16:creationId xmlns:a16="http://schemas.microsoft.com/office/drawing/2014/main" id="{4B59F144-E838-69B2-AC23-8BBA3AE28F94}"/>
              </a:ext>
            </a:extLst>
          </p:cNvPr>
          <p:cNvSpPr>
            <a:spLocks noGrp="1"/>
          </p:cNvSpPr>
          <p:nvPr>
            <p:ph type="body" sz="quarter" idx="22"/>
          </p:nvPr>
        </p:nvSpPr>
        <p:spPr/>
        <p:txBody>
          <a:bodyPr/>
          <a:lstStyle/>
          <a:p>
            <a:r>
              <a:rPr lang="en-US" dirty="0"/>
              <a:t>Note: State processes do not apply to all services. In particular, some state processes apply only to emergency services or to nonemergency services.</a:t>
            </a:r>
          </a:p>
          <a:p>
            <a:endParaRPr lang="en-US" dirty="0"/>
          </a:p>
          <a:p>
            <a:r>
              <a:rPr lang="en-US" dirty="0"/>
              <a:t>Data: Authors’ analysis.</a:t>
            </a:r>
          </a:p>
        </p:txBody>
      </p:sp>
      <p:graphicFrame>
        <p:nvGraphicFramePr>
          <p:cNvPr id="2" name="Table 1">
            <a:extLst>
              <a:ext uri="{FF2B5EF4-FFF2-40B4-BE49-F238E27FC236}">
                <a16:creationId xmlns:a16="http://schemas.microsoft.com/office/drawing/2014/main" id="{4DBEB3D6-4A02-D240-175A-A8EA887DF888}"/>
              </a:ext>
            </a:extLst>
          </p:cNvPr>
          <p:cNvGraphicFramePr>
            <a:graphicFrameLocks noGrp="1"/>
          </p:cNvGraphicFramePr>
          <p:nvPr>
            <p:extLst>
              <p:ext uri="{D42A27DB-BD31-4B8C-83A1-F6EECF244321}">
                <p14:modId xmlns:p14="http://schemas.microsoft.com/office/powerpoint/2010/main" val="2463101841"/>
              </p:ext>
            </p:extLst>
          </p:nvPr>
        </p:nvGraphicFramePr>
        <p:xfrm>
          <a:off x="71499" y="2115940"/>
          <a:ext cx="8961119" cy="1926336"/>
        </p:xfrm>
        <a:graphic>
          <a:graphicData uri="http://schemas.openxmlformats.org/drawingml/2006/table">
            <a:tbl>
              <a:tblPr firstRow="1" firstCol="1" bandRow="1">
                <a:tableStyleId>{5C22544A-7EE6-4342-B048-85BDC9FD1C3A}</a:tableStyleId>
              </a:tblPr>
              <a:tblGrid>
                <a:gridCol w="2558285">
                  <a:extLst>
                    <a:ext uri="{9D8B030D-6E8A-4147-A177-3AD203B41FA5}">
                      <a16:colId xmlns:a16="http://schemas.microsoft.com/office/drawing/2014/main" val="449041239"/>
                    </a:ext>
                  </a:extLst>
                </a:gridCol>
                <a:gridCol w="3161073">
                  <a:extLst>
                    <a:ext uri="{9D8B030D-6E8A-4147-A177-3AD203B41FA5}">
                      <a16:colId xmlns:a16="http://schemas.microsoft.com/office/drawing/2014/main" val="3633987466"/>
                    </a:ext>
                  </a:extLst>
                </a:gridCol>
                <a:gridCol w="3241761">
                  <a:extLst>
                    <a:ext uri="{9D8B030D-6E8A-4147-A177-3AD203B41FA5}">
                      <a16:colId xmlns:a16="http://schemas.microsoft.com/office/drawing/2014/main" val="1876727635"/>
                    </a:ext>
                  </a:extLst>
                </a:gridCol>
              </a:tblGrid>
              <a:tr h="0">
                <a:tc>
                  <a:txBody>
                    <a:bodyPr/>
                    <a:lstStyle/>
                    <a:p>
                      <a:pPr marL="0" marR="0">
                        <a:spcBef>
                          <a:spcPts val="0"/>
                        </a:spcBef>
                        <a:spcAft>
                          <a:spcPts val="0"/>
                        </a:spcAft>
                      </a:pPr>
                      <a:r>
                        <a:rPr lang="en-US" sz="1100" dirty="0">
                          <a:effectLst/>
                        </a:rPr>
                        <a:t>Is there a likely inflationary impact?</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lgn="ctr">
                        <a:spcBef>
                          <a:spcPts val="0"/>
                        </a:spcBef>
                        <a:spcAft>
                          <a:spcPts val="0"/>
                        </a:spcAft>
                      </a:pPr>
                      <a:r>
                        <a:rPr lang="en-US" sz="1100" dirty="0">
                          <a:effectLst/>
                        </a:rPr>
                        <a:t>States</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lgn="ctr">
                        <a:spcBef>
                          <a:spcPts val="0"/>
                        </a:spcBef>
                        <a:spcAft>
                          <a:spcPts val="0"/>
                        </a:spcAft>
                      </a:pPr>
                      <a:r>
                        <a:rPr lang="en-US" sz="1100" dirty="0">
                          <a:effectLst/>
                        </a:rPr>
                        <a:t>What is considered in determining payment?</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extLst>
                  <a:ext uri="{0D108BD9-81ED-4DB2-BD59-A6C34878D82A}">
                    <a16:rowId xmlns:a16="http://schemas.microsoft.com/office/drawing/2014/main" val="383303849"/>
                  </a:ext>
                </a:extLst>
              </a:tr>
              <a:tr h="0">
                <a:tc>
                  <a:txBody>
                    <a:bodyPr/>
                    <a:lstStyle/>
                    <a:p>
                      <a:pPr marL="0" marR="0">
                        <a:spcBef>
                          <a:spcPts val="0"/>
                        </a:spcBef>
                        <a:spcAft>
                          <a:spcPts val="0"/>
                        </a:spcAft>
                      </a:pPr>
                      <a:r>
                        <a:rPr lang="en-US" sz="1100" dirty="0">
                          <a:effectLst/>
                        </a:rPr>
                        <a:t>No, approach is generally cost-containing</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spcBef>
                          <a:spcPts val="0"/>
                        </a:spcBef>
                        <a:spcAft>
                          <a:spcPts val="0"/>
                        </a:spcAft>
                      </a:pPr>
                      <a:r>
                        <a:rPr lang="en-US" sz="1100">
                          <a:effectLst/>
                        </a:rPr>
                        <a:t>California, Colorado, Maine, Maryland, Michigan, Nevada, New Mexico</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spcBef>
                          <a:spcPts val="0"/>
                        </a:spcBef>
                        <a:spcAft>
                          <a:spcPts val="0"/>
                        </a:spcAft>
                      </a:pPr>
                      <a:r>
                        <a:rPr lang="en-US" sz="1100" dirty="0">
                          <a:effectLst/>
                        </a:rPr>
                        <a:t>Law specifies consideration of in-network rate or Medicare rate and does not specify billed charges or usual and customary rates</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extLst>
                  <a:ext uri="{0D108BD9-81ED-4DB2-BD59-A6C34878D82A}">
                    <a16:rowId xmlns:a16="http://schemas.microsoft.com/office/drawing/2014/main" val="2782701577"/>
                  </a:ext>
                </a:extLst>
              </a:tr>
              <a:tr h="0">
                <a:tc>
                  <a:txBody>
                    <a:bodyPr/>
                    <a:lstStyle/>
                    <a:p>
                      <a:pPr marL="0" marR="0">
                        <a:spcBef>
                          <a:spcPts val="0"/>
                        </a:spcBef>
                        <a:spcAft>
                          <a:spcPts val="0"/>
                        </a:spcAft>
                      </a:pPr>
                      <a:r>
                        <a:rPr lang="en-US" sz="1100">
                          <a:effectLst/>
                        </a:rPr>
                        <a:t>Varies based on arbitration results</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spcBef>
                          <a:spcPts val="0"/>
                        </a:spcBef>
                        <a:spcAft>
                          <a:spcPts val="0"/>
                        </a:spcAft>
                      </a:pPr>
                      <a:r>
                        <a:rPr lang="en-US" sz="1100">
                          <a:effectLst/>
                        </a:rPr>
                        <a:t>Delaware, Georgia, Nebraska, New Hampshire, Virginia, Washington</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spcBef>
                          <a:spcPts val="0"/>
                        </a:spcBef>
                        <a:spcAft>
                          <a:spcPts val="0"/>
                        </a:spcAft>
                      </a:pPr>
                      <a:r>
                        <a:rPr lang="en-US" sz="1100" dirty="0">
                          <a:effectLst/>
                        </a:rPr>
                        <a:t>Law is not specific on what is considered</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extLst>
                  <a:ext uri="{0D108BD9-81ED-4DB2-BD59-A6C34878D82A}">
                    <a16:rowId xmlns:a16="http://schemas.microsoft.com/office/drawing/2014/main" val="1131992323"/>
                  </a:ext>
                </a:extLst>
              </a:tr>
              <a:tr h="0">
                <a:tc>
                  <a:txBody>
                    <a:bodyPr/>
                    <a:lstStyle/>
                    <a:p>
                      <a:pPr marL="0" marR="0">
                        <a:spcBef>
                          <a:spcPts val="0"/>
                        </a:spcBef>
                        <a:spcAft>
                          <a:spcPts val="0"/>
                        </a:spcAft>
                      </a:pPr>
                      <a:r>
                        <a:rPr lang="en-US" sz="1100">
                          <a:effectLst/>
                        </a:rPr>
                        <a:t>Yes, approach is generally inflationary</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spcBef>
                          <a:spcPts val="0"/>
                        </a:spcBef>
                        <a:spcAft>
                          <a:spcPts val="0"/>
                        </a:spcAft>
                      </a:pPr>
                      <a:r>
                        <a:rPr lang="en-US" sz="1100">
                          <a:effectLst/>
                        </a:rPr>
                        <a:t>Alaska, Connecticut, Florida, Illinois, Missouri, New Jersey, New York, Ohio, Texas</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tc>
                  <a:txBody>
                    <a:bodyPr/>
                    <a:lstStyle/>
                    <a:p>
                      <a:pPr marL="0" marR="0">
                        <a:spcBef>
                          <a:spcPts val="0"/>
                        </a:spcBef>
                        <a:spcAft>
                          <a:spcPts val="0"/>
                        </a:spcAft>
                      </a:pPr>
                      <a:r>
                        <a:rPr lang="en-US" sz="1100" dirty="0">
                          <a:effectLst/>
                        </a:rPr>
                        <a:t>Law specifies a role for billed charges or usual and customary rates</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73152" marB="73152" anchor="ctr"/>
                </a:tc>
                <a:extLst>
                  <a:ext uri="{0D108BD9-81ED-4DB2-BD59-A6C34878D82A}">
                    <a16:rowId xmlns:a16="http://schemas.microsoft.com/office/drawing/2014/main" val="4234001298"/>
                  </a:ext>
                </a:extLst>
              </a:tr>
            </a:tbl>
          </a:graphicData>
        </a:graphic>
      </p:graphicFrame>
    </p:spTree>
    <p:extLst>
      <p:ext uri="{BB962C8B-B14F-4D97-AF65-F5344CB8AC3E}">
        <p14:creationId xmlns:p14="http://schemas.microsoft.com/office/powerpoint/2010/main" val="1203555793"/>
      </p:ext>
    </p:extLst>
  </p:cSld>
  <p:clrMapOvr>
    <a:masterClrMapping/>
  </p:clrMapOvr>
</p:sld>
</file>

<file path=ppt/theme/theme1.xml><?xml version="1.0" encoding="utf-8"?>
<a:theme xmlns:a="http://schemas.openxmlformats.org/drawingml/2006/main" name="CMWF_2021_Colors">
  <a:themeElements>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_Colors" id="{ADC55ACF-4379-1F40-BFD0-1B2EB5723CC7}" vid="{0CC7E4BB-9DC9-114B-8E83-C71981D3F9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6" ma:contentTypeDescription="Create a new document." ma:contentTypeScope="" ma:versionID="b6fb6b9c114ec92ded6b63fd0eec898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ed509a706a3959ffe10cea5ee9a98a8f"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C9C003-388B-40FF-886A-C19741178FCE}">
  <ds:schemaRefs>
    <ds:schemaRef ds:uri="29e91428-62e1-404e-8dba-d479e0ef01ba"/>
    <ds:schemaRef ds:uri="http://schemas.microsoft.com/office/2006/documentManagement/types"/>
    <ds:schemaRef ds:uri="http://purl.org/dc/dcmitype/"/>
    <ds:schemaRef ds:uri="http://schemas.microsoft.com/office/2006/metadata/properties"/>
    <ds:schemaRef ds:uri="http://www.w3.org/XML/1998/namespace"/>
    <ds:schemaRef ds:uri="http://schemas.microsoft.com/office/infopath/2007/PartnerControls"/>
    <ds:schemaRef ds:uri="http://purl.org/dc/terms/"/>
    <ds:schemaRef ds:uri="http://schemas.openxmlformats.org/package/2006/metadata/core-properties"/>
    <ds:schemaRef ds:uri="fd0705cf-2316-48c0-96f8-e5d689de0d99"/>
    <ds:schemaRef ds:uri="http://purl.org/dc/elements/1.1/"/>
  </ds:schemaRefs>
</ds:datastoreItem>
</file>

<file path=customXml/itemProps2.xml><?xml version="1.0" encoding="utf-8"?>
<ds:datastoreItem xmlns:ds="http://schemas.openxmlformats.org/officeDocument/2006/customXml" ds:itemID="{A8A8611A-3D7E-4A79-B15E-905EBDED0B7E}">
  <ds:schemaRefs>
    <ds:schemaRef ds:uri="29e91428-62e1-404e-8dba-d479e0ef01ba"/>
    <ds:schemaRef ds:uri="fd0705cf-2316-48c0-96f8-e5d689de0d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E212F36-B3C8-4DDA-B7BA-512197F75CE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CMWF_2021_Colors</Template>
  <TotalTime>207</TotalTime>
  <Words>833</Words>
  <Application>Microsoft Office PowerPoint</Application>
  <PresentationFormat>On-screen Show (4:3)</PresentationFormat>
  <Paragraphs>169</Paragraphs>
  <Slides>5</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Georgia</vt:lpstr>
      <vt:lpstr>Times New Roman</vt:lpstr>
      <vt:lpstr>CMWF_2021_Colors</vt:lpstr>
      <vt:lpstr>Summary of the No Surprises Act</vt:lpstr>
      <vt:lpstr>States’ Strategies for Enforcing the No Surprises Act </vt:lpstr>
      <vt:lpstr>Enforcement for the Core Provisions of the No Surprises Act </vt:lpstr>
      <vt:lpstr>States with a Specified State Law for Determining Payments to Out-of-Network Providers</vt:lpstr>
      <vt:lpstr>Potential Inflationary Effects of Payment Determination Process in States with Specified State Laws</vt:lpstr>
    </vt:vector>
  </TitlesOfParts>
  <Company>Georgetown University - CCF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No Surprises Act: A Federal–State Partnership to Protect Consumers from Surprise Medical Bills</dc:title>
  <dc:creator>lucia</dc:creator>
  <cp:lastModifiedBy>Paul Frame</cp:lastModifiedBy>
  <cp:revision>1</cp:revision>
  <cp:lastPrinted>2021-05-17T23:55:15Z</cp:lastPrinted>
  <dcterms:created xsi:type="dcterms:W3CDTF">2010-11-08T16:24:57Z</dcterms:created>
  <dcterms:modified xsi:type="dcterms:W3CDTF">2022-10-20T18:14:05Z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