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8.xml" ContentType="application/vnd.openxmlformats-officedocument.presentationml.notesSlide+xml"/>
  <Override PartName="/ppt/charts/chart8.xml" ContentType="application/vnd.openxmlformats-officedocument.drawingml.chart+xml"/>
  <Override PartName="/ppt/notesSlides/notesSlide9.xml" ContentType="application/vnd.openxmlformats-officedocument.presentationml.notesSlide+xml"/>
  <Override PartName="/ppt/charts/chart9.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4"/>
  </p:notesMasterIdLst>
  <p:handoutMasterIdLst>
    <p:handoutMasterId r:id="rId15"/>
  </p:handoutMasterIdLst>
  <p:sldIdLst>
    <p:sldId id="336" r:id="rId5"/>
    <p:sldId id="335" r:id="rId6"/>
    <p:sldId id="332" r:id="rId7"/>
    <p:sldId id="334" r:id="rId8"/>
    <p:sldId id="333" r:id="rId9"/>
    <p:sldId id="340" r:id="rId10"/>
    <p:sldId id="331" r:id="rId11"/>
    <p:sldId id="309" r:id="rId12"/>
    <p:sldId id="330" r:id="rId13"/>
  </p:sldIdLst>
  <p:sldSz cx="9144000" cy="6858000" type="screen4x3"/>
  <p:notesSz cx="6858000" cy="9418638"/>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52" userDrawn="1">
          <p15:clr>
            <a:srgbClr val="A4A3A4"/>
          </p15:clr>
        </p15:guide>
        <p15:guide id="2" pos="72" userDrawn="1">
          <p15:clr>
            <a:srgbClr val="A4A3A4"/>
          </p15:clr>
        </p15:guide>
        <p15:guide id="5" pos="4632" userDrawn="1">
          <p15:clr>
            <a:srgbClr val="A4A3A4"/>
          </p15:clr>
        </p15:guide>
      </p15:sldGuideLst>
    </p:ext>
    <p:ext uri="{2D200454-40CA-4A62-9FC3-DE9A4176ACB9}">
      <p15:notesGuideLst xmlns:p15="http://schemas.microsoft.com/office/powerpoint/2012/main">
        <p15:guide id="1" orient="horz" pos="2967"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Munira Gunja" initials="MG" lastIdx="1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A591"/>
    <a:srgbClr val="000000"/>
    <a:srgbClr val="F08662"/>
    <a:srgbClr val="115479"/>
    <a:srgbClr val="4ABDBC"/>
    <a:srgbClr val="5F5A9D"/>
    <a:srgbClr val="E0E0E0"/>
    <a:srgbClr val="8ADAD2"/>
    <a:srgbClr val="9FE1DB"/>
    <a:srgbClr val="B6E8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592CFE-777F-4BBC-9FB2-BB40973E4B89}" v="208" dt="2022-03-29T23:18:37.4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19" autoAdjust="0"/>
    <p:restoredTop sz="96809" autoAdjust="0"/>
  </p:normalViewPr>
  <p:slideViewPr>
    <p:cSldViewPr snapToGrid="0" snapToObjects="1">
      <p:cViewPr varScale="1">
        <p:scale>
          <a:sx n="114" d="100"/>
          <a:sy n="114" d="100"/>
        </p:scale>
        <p:origin x="1722" y="102"/>
      </p:cViewPr>
      <p:guideLst>
        <p:guide orient="horz" pos="2952"/>
        <p:guide pos="72"/>
        <p:guide pos="4632"/>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73" d="100"/>
          <a:sy n="73" d="100"/>
        </p:scale>
        <p:origin x="1524" y="54"/>
      </p:cViewPr>
      <p:guideLst>
        <p:guide orient="horz" pos="2967"/>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antha Chase" userId="2ccc7aae-bcbf-45e9-9346-5daedfd5cdbc" providerId="ADAL" clId="{48AF320F-03F9-40FA-B72B-4D0F6682B076}"/>
    <pc:docChg chg="modSld">
      <pc:chgData name="Samantha Chase" userId="2ccc7aae-bcbf-45e9-9346-5daedfd5cdbc" providerId="ADAL" clId="{48AF320F-03F9-40FA-B72B-4D0F6682B076}" dt="2022-03-21T19:50:30.441" v="13" actId="27918"/>
      <pc:docMkLst>
        <pc:docMk/>
      </pc:docMkLst>
      <pc:sldChg chg="mod">
        <pc:chgData name="Samantha Chase" userId="2ccc7aae-bcbf-45e9-9346-5daedfd5cdbc" providerId="ADAL" clId="{48AF320F-03F9-40FA-B72B-4D0F6682B076}" dt="2022-03-21T19:49:35.030" v="11" actId="27918"/>
        <pc:sldMkLst>
          <pc:docMk/>
          <pc:sldMk cId="2950378055" sldId="309"/>
        </pc:sldMkLst>
      </pc:sldChg>
      <pc:sldChg chg="mod">
        <pc:chgData name="Samantha Chase" userId="2ccc7aae-bcbf-45e9-9346-5daedfd5cdbc" providerId="ADAL" clId="{48AF320F-03F9-40FA-B72B-4D0F6682B076}" dt="2022-03-21T19:50:30.441" v="13" actId="27918"/>
        <pc:sldMkLst>
          <pc:docMk/>
          <pc:sldMk cId="982436015" sldId="330"/>
        </pc:sldMkLst>
      </pc:sldChg>
      <pc:sldChg chg="mod">
        <pc:chgData name="Samantha Chase" userId="2ccc7aae-bcbf-45e9-9346-5daedfd5cdbc" providerId="ADAL" clId="{48AF320F-03F9-40FA-B72B-4D0F6682B076}" dt="2022-03-21T19:43:10.548" v="5" actId="27918"/>
        <pc:sldMkLst>
          <pc:docMk/>
          <pc:sldMk cId="4013069356" sldId="332"/>
        </pc:sldMkLst>
      </pc:sldChg>
      <pc:sldChg chg="mod">
        <pc:chgData name="Samantha Chase" userId="2ccc7aae-bcbf-45e9-9346-5daedfd5cdbc" providerId="ADAL" clId="{48AF320F-03F9-40FA-B72B-4D0F6682B076}" dt="2022-03-21T19:45:24.399" v="7" actId="27918"/>
        <pc:sldMkLst>
          <pc:docMk/>
          <pc:sldMk cId="430751586" sldId="334"/>
        </pc:sldMkLst>
      </pc:sldChg>
      <pc:sldChg chg="mod">
        <pc:chgData name="Samantha Chase" userId="2ccc7aae-bcbf-45e9-9346-5daedfd5cdbc" providerId="ADAL" clId="{48AF320F-03F9-40FA-B72B-4D0F6682B076}" dt="2022-03-21T19:41:52.040" v="3" actId="27918"/>
        <pc:sldMkLst>
          <pc:docMk/>
          <pc:sldMk cId="2638359230" sldId="335"/>
        </pc:sldMkLst>
      </pc:sldChg>
      <pc:sldChg chg="mod">
        <pc:chgData name="Samantha Chase" userId="2ccc7aae-bcbf-45e9-9346-5daedfd5cdbc" providerId="ADAL" clId="{48AF320F-03F9-40FA-B72B-4D0F6682B076}" dt="2022-03-21T19:37:34.126" v="1" actId="27918"/>
        <pc:sldMkLst>
          <pc:docMk/>
          <pc:sldMk cId="2004729544" sldId="336"/>
        </pc:sldMkLst>
      </pc:sldChg>
      <pc:sldChg chg="mod">
        <pc:chgData name="Samantha Chase" userId="2ccc7aae-bcbf-45e9-9346-5daedfd5cdbc" providerId="ADAL" clId="{48AF320F-03F9-40FA-B72B-4D0F6682B076}" dt="2022-03-21T19:47:39.839" v="9" actId="27918"/>
        <pc:sldMkLst>
          <pc:docMk/>
          <pc:sldMk cId="1598164640" sldId="340"/>
        </pc:sldMkLst>
      </pc:sldChg>
    </pc:docChg>
  </pc:docChgLst>
  <pc:docChgLst>
    <pc:chgData name="Samantha" userId="2ccc7aae-bcbf-45e9-9346-5daedfd5cdbc" providerId="ADAL" clId="{48AF320F-03F9-40FA-B72B-4D0F6682B076}"/>
    <pc:docChg chg="undo redo custSel modSld">
      <pc:chgData name="Samantha" userId="2ccc7aae-bcbf-45e9-9346-5daedfd5cdbc" providerId="ADAL" clId="{48AF320F-03F9-40FA-B72B-4D0F6682B076}" dt="2022-03-25T12:24:19.649" v="166" actId="20577"/>
      <pc:docMkLst>
        <pc:docMk/>
      </pc:docMkLst>
      <pc:sldChg chg="modSp mod">
        <pc:chgData name="Samantha" userId="2ccc7aae-bcbf-45e9-9346-5daedfd5cdbc" providerId="ADAL" clId="{48AF320F-03F9-40FA-B72B-4D0F6682B076}" dt="2022-03-25T12:24:19.649" v="166" actId="20577"/>
        <pc:sldMkLst>
          <pc:docMk/>
          <pc:sldMk cId="2950378055" sldId="309"/>
        </pc:sldMkLst>
        <pc:spChg chg="mod">
          <ac:chgData name="Samantha" userId="2ccc7aae-bcbf-45e9-9346-5daedfd5cdbc" providerId="ADAL" clId="{48AF320F-03F9-40FA-B72B-4D0F6682B076}" dt="2022-03-25T12:24:19.649" v="166" actId="20577"/>
          <ac:spMkLst>
            <pc:docMk/>
            <pc:sldMk cId="2950378055" sldId="309"/>
            <ac:spMk id="8" creationId="{C56ACEC7-EC76-584C-B608-0FABA2D6CE58}"/>
          </ac:spMkLst>
        </pc:spChg>
        <pc:spChg chg="mod">
          <ac:chgData name="Samantha" userId="2ccc7aae-bcbf-45e9-9346-5daedfd5cdbc" providerId="ADAL" clId="{48AF320F-03F9-40FA-B72B-4D0F6682B076}" dt="2022-03-25T12:21:23.117" v="123"/>
          <ac:spMkLst>
            <pc:docMk/>
            <pc:sldMk cId="2950378055" sldId="309"/>
            <ac:spMk id="10" creationId="{00000000-0000-0000-0000-000000000000}"/>
          </ac:spMkLst>
        </pc:spChg>
        <pc:spChg chg="mod">
          <ac:chgData name="Samantha" userId="2ccc7aae-bcbf-45e9-9346-5daedfd5cdbc" providerId="ADAL" clId="{48AF320F-03F9-40FA-B72B-4D0F6682B076}" dt="2022-03-25T12:20:29.816" v="113" actId="1076"/>
          <ac:spMkLst>
            <pc:docMk/>
            <pc:sldMk cId="2950378055" sldId="309"/>
            <ac:spMk id="18" creationId="{0C13B8C5-F445-A246-8BB8-9542E9A2D718}"/>
          </ac:spMkLst>
        </pc:spChg>
      </pc:sldChg>
      <pc:sldChg chg="modSp mod">
        <pc:chgData name="Samantha" userId="2ccc7aae-bcbf-45e9-9346-5daedfd5cdbc" providerId="ADAL" clId="{48AF320F-03F9-40FA-B72B-4D0F6682B076}" dt="2022-03-25T12:23:21.167" v="150" actId="1076"/>
        <pc:sldMkLst>
          <pc:docMk/>
          <pc:sldMk cId="982436015" sldId="330"/>
        </pc:sldMkLst>
        <pc:spChg chg="mod">
          <ac:chgData name="Samantha" userId="2ccc7aae-bcbf-45e9-9346-5daedfd5cdbc" providerId="ADAL" clId="{48AF320F-03F9-40FA-B72B-4D0F6682B076}" dt="2022-03-25T12:21:58.801" v="130"/>
          <ac:spMkLst>
            <pc:docMk/>
            <pc:sldMk cId="982436015" sldId="330"/>
            <ac:spMk id="10" creationId="{00000000-0000-0000-0000-000000000000}"/>
          </ac:spMkLst>
        </pc:spChg>
        <pc:spChg chg="mod">
          <ac:chgData name="Samantha" userId="2ccc7aae-bcbf-45e9-9346-5daedfd5cdbc" providerId="ADAL" clId="{48AF320F-03F9-40FA-B72B-4D0F6682B076}" dt="2022-03-25T12:23:21.167" v="150" actId="1076"/>
          <ac:spMkLst>
            <pc:docMk/>
            <pc:sldMk cId="982436015" sldId="330"/>
            <ac:spMk id="18" creationId="{0C13B8C5-F445-A246-8BB8-9542E9A2D718}"/>
          </ac:spMkLst>
        </pc:spChg>
      </pc:sldChg>
      <pc:sldChg chg="modSp mod">
        <pc:chgData name="Samantha" userId="2ccc7aae-bcbf-45e9-9346-5daedfd5cdbc" providerId="ADAL" clId="{48AF320F-03F9-40FA-B72B-4D0F6682B076}" dt="2022-03-25T12:20:59.246" v="120" actId="27918"/>
        <pc:sldMkLst>
          <pc:docMk/>
          <pc:sldMk cId="3918566035" sldId="331"/>
        </pc:sldMkLst>
        <pc:spChg chg="mod">
          <ac:chgData name="Samantha" userId="2ccc7aae-bcbf-45e9-9346-5daedfd5cdbc" providerId="ADAL" clId="{48AF320F-03F9-40FA-B72B-4D0F6682B076}" dt="2022-03-25T12:19:21.496" v="104" actId="20577"/>
          <ac:spMkLst>
            <pc:docMk/>
            <pc:sldMk cId="3918566035" sldId="331"/>
            <ac:spMk id="15" creationId="{462112C9-670D-4AA4-8A5B-709D472B2368}"/>
          </ac:spMkLst>
        </pc:spChg>
      </pc:sldChg>
      <pc:sldChg chg="modSp mod">
        <pc:chgData name="Samantha" userId="2ccc7aae-bcbf-45e9-9346-5daedfd5cdbc" providerId="ADAL" clId="{48AF320F-03F9-40FA-B72B-4D0F6682B076}" dt="2022-03-25T12:24:04.242" v="162" actId="20577"/>
        <pc:sldMkLst>
          <pc:docMk/>
          <pc:sldMk cId="4013069356" sldId="332"/>
        </pc:sldMkLst>
        <pc:spChg chg="mod">
          <ac:chgData name="Samantha" userId="2ccc7aae-bcbf-45e9-9346-5daedfd5cdbc" providerId="ADAL" clId="{48AF320F-03F9-40FA-B72B-4D0F6682B076}" dt="2022-03-25T12:24:04.242" v="162" actId="20577"/>
          <ac:spMkLst>
            <pc:docMk/>
            <pc:sldMk cId="4013069356" sldId="332"/>
            <ac:spMk id="8" creationId="{C56ACEC7-EC76-584C-B608-0FABA2D6CE58}"/>
          </ac:spMkLst>
        </pc:spChg>
        <pc:spChg chg="mod">
          <ac:chgData name="Samantha" userId="2ccc7aae-bcbf-45e9-9346-5daedfd5cdbc" providerId="ADAL" clId="{48AF320F-03F9-40FA-B72B-4D0F6682B076}" dt="2022-03-25T12:11:29.681" v="31"/>
          <ac:spMkLst>
            <pc:docMk/>
            <pc:sldMk cId="4013069356" sldId="332"/>
            <ac:spMk id="10" creationId="{00000000-0000-0000-0000-000000000000}"/>
          </ac:spMkLst>
        </pc:spChg>
        <pc:spChg chg="mod">
          <ac:chgData name="Samantha" userId="2ccc7aae-bcbf-45e9-9346-5daedfd5cdbc" providerId="ADAL" clId="{48AF320F-03F9-40FA-B72B-4D0F6682B076}" dt="2022-03-25T12:11:46.432" v="36" actId="20577"/>
          <ac:spMkLst>
            <pc:docMk/>
            <pc:sldMk cId="4013069356" sldId="332"/>
            <ac:spMk id="18" creationId="{0C13B8C5-F445-A246-8BB8-9542E9A2D718}"/>
          </ac:spMkLst>
        </pc:spChg>
      </pc:sldChg>
      <pc:sldChg chg="modSp mod">
        <pc:chgData name="Samantha" userId="2ccc7aae-bcbf-45e9-9346-5daedfd5cdbc" providerId="ADAL" clId="{48AF320F-03F9-40FA-B72B-4D0F6682B076}" dt="2022-03-25T12:16:29.728" v="90" actId="27918"/>
        <pc:sldMkLst>
          <pc:docMk/>
          <pc:sldMk cId="713084352" sldId="333"/>
        </pc:sldMkLst>
        <pc:spChg chg="mod">
          <ac:chgData name="Samantha" userId="2ccc7aae-bcbf-45e9-9346-5daedfd5cdbc" providerId="ADAL" clId="{48AF320F-03F9-40FA-B72B-4D0F6682B076}" dt="2022-03-25T12:14:14.789" v="71"/>
          <ac:spMkLst>
            <pc:docMk/>
            <pc:sldMk cId="713084352" sldId="333"/>
            <ac:spMk id="10" creationId="{00000000-0000-0000-0000-000000000000}"/>
          </ac:spMkLst>
        </pc:spChg>
        <pc:spChg chg="mod">
          <ac:chgData name="Samantha" userId="2ccc7aae-bcbf-45e9-9346-5daedfd5cdbc" providerId="ADAL" clId="{48AF320F-03F9-40FA-B72B-4D0F6682B076}" dt="2022-03-25T12:14:26.476" v="76" actId="20577"/>
          <ac:spMkLst>
            <pc:docMk/>
            <pc:sldMk cId="713084352" sldId="333"/>
            <ac:spMk id="18" creationId="{0C13B8C5-F445-A246-8BB8-9542E9A2D718}"/>
          </ac:spMkLst>
        </pc:spChg>
      </pc:sldChg>
      <pc:sldChg chg="modSp mod">
        <pc:chgData name="Samantha" userId="2ccc7aae-bcbf-45e9-9346-5daedfd5cdbc" providerId="ADAL" clId="{48AF320F-03F9-40FA-B72B-4D0F6682B076}" dt="2022-03-25T12:13:44.676" v="68" actId="27918"/>
        <pc:sldMkLst>
          <pc:docMk/>
          <pc:sldMk cId="430751586" sldId="334"/>
        </pc:sldMkLst>
        <pc:spChg chg="mod">
          <ac:chgData name="Samantha" userId="2ccc7aae-bcbf-45e9-9346-5daedfd5cdbc" providerId="ADAL" clId="{48AF320F-03F9-40FA-B72B-4D0F6682B076}" dt="2022-03-25T12:13:00.662" v="50"/>
          <ac:spMkLst>
            <pc:docMk/>
            <pc:sldMk cId="430751586" sldId="334"/>
            <ac:spMk id="10" creationId="{00000000-0000-0000-0000-000000000000}"/>
          </ac:spMkLst>
        </pc:spChg>
        <pc:spChg chg="mod">
          <ac:chgData name="Samantha" userId="2ccc7aae-bcbf-45e9-9346-5daedfd5cdbc" providerId="ADAL" clId="{48AF320F-03F9-40FA-B72B-4D0F6682B076}" dt="2022-03-25T12:13:12.499" v="55" actId="20577"/>
          <ac:spMkLst>
            <pc:docMk/>
            <pc:sldMk cId="430751586" sldId="334"/>
            <ac:spMk id="18" creationId="{0C13B8C5-F445-A246-8BB8-9542E9A2D718}"/>
          </ac:spMkLst>
        </pc:spChg>
      </pc:sldChg>
      <pc:sldChg chg="modSp mod">
        <pc:chgData name="Samantha" userId="2ccc7aae-bcbf-45e9-9346-5daedfd5cdbc" providerId="ADAL" clId="{48AF320F-03F9-40FA-B72B-4D0F6682B076}" dt="2022-03-25T12:10:39.191" v="24" actId="27918"/>
        <pc:sldMkLst>
          <pc:docMk/>
          <pc:sldMk cId="2638359230" sldId="335"/>
        </pc:sldMkLst>
        <pc:spChg chg="mod">
          <ac:chgData name="Samantha" userId="2ccc7aae-bcbf-45e9-9346-5daedfd5cdbc" providerId="ADAL" clId="{48AF320F-03F9-40FA-B72B-4D0F6682B076}" dt="2022-03-25T12:10:16.770" v="20" actId="14100"/>
          <ac:spMkLst>
            <pc:docMk/>
            <pc:sldMk cId="2638359230" sldId="335"/>
            <ac:spMk id="10" creationId="{00000000-0000-0000-0000-000000000000}"/>
          </ac:spMkLst>
        </pc:spChg>
      </pc:sldChg>
      <pc:sldChg chg="modSp mod">
        <pc:chgData name="Samantha" userId="2ccc7aae-bcbf-45e9-9346-5daedfd5cdbc" providerId="ADAL" clId="{48AF320F-03F9-40FA-B72B-4D0F6682B076}" dt="2022-03-25T12:11:07.881" v="28" actId="20577"/>
        <pc:sldMkLst>
          <pc:docMk/>
          <pc:sldMk cId="2004729544" sldId="336"/>
        </pc:sldMkLst>
        <pc:spChg chg="mod">
          <ac:chgData name="Samantha" userId="2ccc7aae-bcbf-45e9-9346-5daedfd5cdbc" providerId="ADAL" clId="{48AF320F-03F9-40FA-B72B-4D0F6682B076}" dt="2022-03-25T12:11:07.881" v="28" actId="20577"/>
          <ac:spMkLst>
            <pc:docMk/>
            <pc:sldMk cId="2004729544" sldId="336"/>
            <ac:spMk id="10" creationId="{00000000-0000-0000-0000-000000000000}"/>
          </ac:spMkLst>
        </pc:spChg>
      </pc:sldChg>
      <pc:sldChg chg="modSp mod">
        <pc:chgData name="Samantha" userId="2ccc7aae-bcbf-45e9-9346-5daedfd5cdbc" providerId="ADAL" clId="{48AF320F-03F9-40FA-B72B-4D0F6682B076}" dt="2022-03-25T12:17:36.180" v="97" actId="27918"/>
        <pc:sldMkLst>
          <pc:docMk/>
          <pc:sldMk cId="1598164640" sldId="340"/>
        </pc:sldMkLst>
        <pc:spChg chg="mod">
          <ac:chgData name="Samantha" userId="2ccc7aae-bcbf-45e9-9346-5daedfd5cdbc" providerId="ADAL" clId="{48AF320F-03F9-40FA-B72B-4D0F6682B076}" dt="2022-03-25T12:17:21.601" v="93"/>
          <ac:spMkLst>
            <pc:docMk/>
            <pc:sldMk cId="1598164640" sldId="340"/>
            <ac:spMk id="18" creationId="{0C13B8C5-F445-A246-8BB8-9542E9A2D718}"/>
          </ac:spMkLst>
        </pc:spChg>
      </pc:sldChg>
    </pc:docChg>
  </pc:docChgLst>
  <pc:docChgLst>
    <pc:chgData name="Paul Frame" userId="ded3f5c5-00e7-408d-9358-fc292cfa5078" providerId="ADAL" clId="{CB592CFE-777F-4BBC-9FB2-BB40973E4B89}"/>
    <pc:docChg chg="undo custSel addSld delSld modSld sldOrd addMainMaster delMainMaster modMainMaster">
      <pc:chgData name="Paul Frame" userId="ded3f5c5-00e7-408d-9358-fc292cfa5078" providerId="ADAL" clId="{CB592CFE-777F-4BBC-9FB2-BB40973E4B89}" dt="2022-03-29T23:19:04.325" v="1961" actId="207"/>
      <pc:docMkLst>
        <pc:docMk/>
      </pc:docMkLst>
      <pc:sldChg chg="addSp delSp modSp mod">
        <pc:chgData name="Paul Frame" userId="ded3f5c5-00e7-408d-9358-fc292cfa5078" providerId="ADAL" clId="{CB592CFE-777F-4BBC-9FB2-BB40973E4B89}" dt="2022-03-29T20:12:21.307" v="1950" actId="207"/>
        <pc:sldMkLst>
          <pc:docMk/>
          <pc:sldMk cId="2950378055" sldId="309"/>
        </pc:sldMkLst>
        <pc:spChg chg="add mod">
          <ac:chgData name="Paul Frame" userId="ded3f5c5-00e7-408d-9358-fc292cfa5078" providerId="ADAL" clId="{CB592CFE-777F-4BBC-9FB2-BB40973E4B89}" dt="2022-03-29T15:42:04.003" v="61" actId="207"/>
          <ac:spMkLst>
            <pc:docMk/>
            <pc:sldMk cId="2950378055" sldId="309"/>
            <ac:spMk id="6" creationId="{F229A297-4A61-4779-8FF7-A9E19D903685}"/>
          </ac:spMkLst>
        </pc:spChg>
        <pc:spChg chg="del mod">
          <ac:chgData name="Paul Frame" userId="ded3f5c5-00e7-408d-9358-fc292cfa5078" providerId="ADAL" clId="{CB592CFE-777F-4BBC-9FB2-BB40973E4B89}" dt="2022-03-29T19:23:50.518" v="1523" actId="478"/>
          <ac:spMkLst>
            <pc:docMk/>
            <pc:sldMk cId="2950378055" sldId="309"/>
            <ac:spMk id="8" creationId="{C56ACEC7-EC76-584C-B608-0FABA2D6CE58}"/>
          </ac:spMkLst>
        </pc:spChg>
        <pc:spChg chg="add mod">
          <ac:chgData name="Paul Frame" userId="ded3f5c5-00e7-408d-9358-fc292cfa5078" providerId="ADAL" clId="{CB592CFE-777F-4BBC-9FB2-BB40973E4B89}" dt="2022-03-29T20:12:21.307" v="1950" actId="207"/>
          <ac:spMkLst>
            <pc:docMk/>
            <pc:sldMk cId="2950378055" sldId="309"/>
            <ac:spMk id="9" creationId="{1B695E8E-002F-4429-B4A2-5BAD7A999D35}"/>
          </ac:spMkLst>
        </pc:spChg>
        <pc:spChg chg="mod">
          <ac:chgData name="Paul Frame" userId="ded3f5c5-00e7-408d-9358-fc292cfa5078" providerId="ADAL" clId="{CB592CFE-777F-4BBC-9FB2-BB40973E4B89}" dt="2022-03-29T20:00:34.146" v="1820" actId="6549"/>
          <ac:spMkLst>
            <pc:docMk/>
            <pc:sldMk cId="2950378055" sldId="309"/>
            <ac:spMk id="10" creationId="{00000000-0000-0000-0000-000000000000}"/>
          </ac:spMkLst>
        </pc:spChg>
        <pc:spChg chg="mod">
          <ac:chgData name="Paul Frame" userId="ded3f5c5-00e7-408d-9358-fc292cfa5078" providerId="ADAL" clId="{CB592CFE-777F-4BBC-9FB2-BB40973E4B89}" dt="2022-03-29T19:59:57.565" v="1819" actId="6549"/>
          <ac:spMkLst>
            <pc:docMk/>
            <pc:sldMk cId="2950378055" sldId="309"/>
            <ac:spMk id="18" creationId="{0C13B8C5-F445-A246-8BB8-9542E9A2D718}"/>
          </ac:spMkLst>
        </pc:spChg>
        <pc:graphicFrameChg chg="mod">
          <ac:chgData name="Paul Frame" userId="ded3f5c5-00e7-408d-9358-fc292cfa5078" providerId="ADAL" clId="{CB592CFE-777F-4BBC-9FB2-BB40973E4B89}" dt="2022-03-29T19:55:07.566" v="1802"/>
          <ac:graphicFrameMkLst>
            <pc:docMk/>
            <pc:sldMk cId="2950378055" sldId="309"/>
            <ac:graphicFrameMk id="7" creationId="{00000000-0000-0000-0000-000000000000}"/>
          </ac:graphicFrameMkLst>
        </pc:graphicFrameChg>
      </pc:sldChg>
      <pc:sldChg chg="addSp delSp modSp mod">
        <pc:chgData name="Paul Frame" userId="ded3f5c5-00e7-408d-9358-fc292cfa5078" providerId="ADAL" clId="{CB592CFE-777F-4BBC-9FB2-BB40973E4B89}" dt="2022-03-29T23:05:03.544" v="1959" actId="20577"/>
        <pc:sldMkLst>
          <pc:docMk/>
          <pc:sldMk cId="982436015" sldId="330"/>
        </pc:sldMkLst>
        <pc:spChg chg="add mod">
          <ac:chgData name="Paul Frame" userId="ded3f5c5-00e7-408d-9358-fc292cfa5078" providerId="ADAL" clId="{CB592CFE-777F-4BBC-9FB2-BB40973E4B89}" dt="2022-03-29T15:42:15.596" v="62" actId="207"/>
          <ac:spMkLst>
            <pc:docMk/>
            <pc:sldMk cId="982436015" sldId="330"/>
            <ac:spMk id="6" creationId="{10FDCD5E-658F-4B03-9EAA-A37123F3D76A}"/>
          </ac:spMkLst>
        </pc:spChg>
        <pc:spChg chg="del mod">
          <ac:chgData name="Paul Frame" userId="ded3f5c5-00e7-408d-9358-fc292cfa5078" providerId="ADAL" clId="{CB592CFE-777F-4BBC-9FB2-BB40973E4B89}" dt="2022-03-29T19:24:08.951" v="1525" actId="478"/>
          <ac:spMkLst>
            <pc:docMk/>
            <pc:sldMk cId="982436015" sldId="330"/>
            <ac:spMk id="8" creationId="{C56ACEC7-EC76-584C-B608-0FABA2D6CE58}"/>
          </ac:spMkLst>
        </pc:spChg>
        <pc:spChg chg="add mod">
          <ac:chgData name="Paul Frame" userId="ded3f5c5-00e7-408d-9358-fc292cfa5078" providerId="ADAL" clId="{CB592CFE-777F-4BBC-9FB2-BB40973E4B89}" dt="2022-03-29T20:12:05.454" v="1948" actId="207"/>
          <ac:spMkLst>
            <pc:docMk/>
            <pc:sldMk cId="982436015" sldId="330"/>
            <ac:spMk id="9" creationId="{02D4F61F-DF65-4B4D-AE6A-0B349132B8D0}"/>
          </ac:spMkLst>
        </pc:spChg>
        <pc:spChg chg="mod">
          <ac:chgData name="Paul Frame" userId="ded3f5c5-00e7-408d-9358-fc292cfa5078" providerId="ADAL" clId="{CB592CFE-777F-4BBC-9FB2-BB40973E4B89}" dt="2022-03-29T20:12:13.182" v="1949" actId="207"/>
          <ac:spMkLst>
            <pc:docMk/>
            <pc:sldMk cId="982436015" sldId="330"/>
            <ac:spMk id="10" creationId="{00000000-0000-0000-0000-000000000000}"/>
          </ac:spMkLst>
        </pc:spChg>
        <pc:spChg chg="mod">
          <ac:chgData name="Paul Frame" userId="ded3f5c5-00e7-408d-9358-fc292cfa5078" providerId="ADAL" clId="{CB592CFE-777F-4BBC-9FB2-BB40973E4B89}" dt="2022-03-29T23:05:03.544" v="1959" actId="20577"/>
          <ac:spMkLst>
            <pc:docMk/>
            <pc:sldMk cId="982436015" sldId="330"/>
            <ac:spMk id="18" creationId="{0C13B8C5-F445-A246-8BB8-9542E9A2D718}"/>
          </ac:spMkLst>
        </pc:spChg>
        <pc:graphicFrameChg chg="mod">
          <ac:chgData name="Paul Frame" userId="ded3f5c5-00e7-408d-9358-fc292cfa5078" providerId="ADAL" clId="{CB592CFE-777F-4BBC-9FB2-BB40973E4B89}" dt="2022-03-29T20:13:47.763" v="1958" actId="207"/>
          <ac:graphicFrameMkLst>
            <pc:docMk/>
            <pc:sldMk cId="982436015" sldId="330"/>
            <ac:graphicFrameMk id="7" creationId="{00000000-0000-0000-0000-000000000000}"/>
          </ac:graphicFrameMkLst>
        </pc:graphicFrameChg>
      </pc:sldChg>
      <pc:sldChg chg="addSp delSp modSp mod">
        <pc:chgData name="Paul Frame" userId="ded3f5c5-00e7-408d-9358-fc292cfa5078" providerId="ADAL" clId="{CB592CFE-777F-4BBC-9FB2-BB40973E4B89}" dt="2022-03-29T20:12:28.365" v="1951" actId="207"/>
        <pc:sldMkLst>
          <pc:docMk/>
          <pc:sldMk cId="3918566035" sldId="331"/>
        </pc:sldMkLst>
        <pc:spChg chg="add mod">
          <ac:chgData name="Paul Frame" userId="ded3f5c5-00e7-408d-9358-fc292cfa5078" providerId="ADAL" clId="{CB592CFE-777F-4BBC-9FB2-BB40973E4B89}" dt="2022-03-29T15:41:58.304" v="60" actId="207"/>
          <ac:spMkLst>
            <pc:docMk/>
            <pc:sldMk cId="3918566035" sldId="331"/>
            <ac:spMk id="7" creationId="{2CD50E90-B68C-4698-80ED-F852D5D12BF3}"/>
          </ac:spMkLst>
        </pc:spChg>
        <pc:spChg chg="del mod">
          <ac:chgData name="Paul Frame" userId="ded3f5c5-00e7-408d-9358-fc292cfa5078" providerId="ADAL" clId="{CB592CFE-777F-4BBC-9FB2-BB40973E4B89}" dt="2022-03-29T19:23:26.631" v="1521" actId="478"/>
          <ac:spMkLst>
            <pc:docMk/>
            <pc:sldMk cId="3918566035" sldId="331"/>
            <ac:spMk id="8" creationId="{C56ACEC7-EC76-584C-B608-0FABA2D6CE58}"/>
          </ac:spMkLst>
        </pc:spChg>
        <pc:spChg chg="add del mod">
          <ac:chgData name="Paul Frame" userId="ded3f5c5-00e7-408d-9358-fc292cfa5078" providerId="ADAL" clId="{CB592CFE-777F-4BBC-9FB2-BB40973E4B89}" dt="2022-03-29T19:22:19.954" v="1514"/>
          <ac:spMkLst>
            <pc:docMk/>
            <pc:sldMk cId="3918566035" sldId="331"/>
            <ac:spMk id="9" creationId="{7A59185C-F1F8-401A-9DFB-6AD98DB99A20}"/>
          </ac:spMkLst>
        </pc:spChg>
        <pc:spChg chg="add mod">
          <ac:chgData name="Paul Frame" userId="ded3f5c5-00e7-408d-9358-fc292cfa5078" providerId="ADAL" clId="{CB592CFE-777F-4BBC-9FB2-BB40973E4B89}" dt="2022-03-29T20:12:28.365" v="1951" actId="207"/>
          <ac:spMkLst>
            <pc:docMk/>
            <pc:sldMk cId="3918566035" sldId="331"/>
            <ac:spMk id="10" creationId="{90C4DD65-1862-4772-91CA-E4AB2962F5C8}"/>
          </ac:spMkLst>
        </pc:spChg>
        <pc:spChg chg="mod">
          <ac:chgData name="Paul Frame" userId="ded3f5c5-00e7-408d-9358-fc292cfa5078" providerId="ADAL" clId="{CB592CFE-777F-4BBC-9FB2-BB40973E4B89}" dt="2022-03-29T20:07:54.677" v="1913" actId="20577"/>
          <ac:spMkLst>
            <pc:docMk/>
            <pc:sldMk cId="3918566035" sldId="331"/>
            <ac:spMk id="15" creationId="{462112C9-670D-4AA4-8A5B-709D472B2368}"/>
          </ac:spMkLst>
        </pc:spChg>
        <pc:spChg chg="mod">
          <ac:chgData name="Paul Frame" userId="ded3f5c5-00e7-408d-9358-fc292cfa5078" providerId="ADAL" clId="{CB592CFE-777F-4BBC-9FB2-BB40973E4B89}" dt="2022-03-29T19:34:51.777" v="1635" actId="6549"/>
          <ac:spMkLst>
            <pc:docMk/>
            <pc:sldMk cId="3918566035" sldId="331"/>
            <ac:spMk id="16" creationId="{2FD94807-F7DA-44E5-8AEE-F0F69BC39A49}"/>
          </ac:spMkLst>
        </pc:spChg>
        <pc:graphicFrameChg chg="mod">
          <ac:chgData name="Paul Frame" userId="ded3f5c5-00e7-408d-9358-fc292cfa5078" providerId="ADAL" clId="{CB592CFE-777F-4BBC-9FB2-BB40973E4B89}" dt="2022-03-29T20:08:36.284" v="1916"/>
          <ac:graphicFrameMkLst>
            <pc:docMk/>
            <pc:sldMk cId="3918566035" sldId="331"/>
            <ac:graphicFrameMk id="6" creationId="{A34FCB27-5B01-4334-9FBE-1E8EDCDADA7E}"/>
          </ac:graphicFrameMkLst>
        </pc:graphicFrameChg>
      </pc:sldChg>
      <pc:sldChg chg="addSp delSp modSp mod">
        <pc:chgData name="Paul Frame" userId="ded3f5c5-00e7-408d-9358-fc292cfa5078" providerId="ADAL" clId="{CB592CFE-777F-4BBC-9FB2-BB40973E4B89}" dt="2022-03-29T20:12:58.588" v="1955" actId="207"/>
        <pc:sldMkLst>
          <pc:docMk/>
          <pc:sldMk cId="4013069356" sldId="332"/>
        </pc:sldMkLst>
        <pc:spChg chg="add mod">
          <ac:chgData name="Paul Frame" userId="ded3f5c5-00e7-408d-9358-fc292cfa5078" providerId="ADAL" clId="{CB592CFE-777F-4BBC-9FB2-BB40973E4B89}" dt="2022-03-29T15:41:33.890" v="56" actId="207"/>
          <ac:spMkLst>
            <pc:docMk/>
            <pc:sldMk cId="4013069356" sldId="332"/>
            <ac:spMk id="6" creationId="{82590C3E-5535-491B-B108-A38DE2B231C8}"/>
          </ac:spMkLst>
        </pc:spChg>
        <pc:spChg chg="del mod">
          <ac:chgData name="Paul Frame" userId="ded3f5c5-00e7-408d-9358-fc292cfa5078" providerId="ADAL" clId="{CB592CFE-777F-4BBC-9FB2-BB40973E4B89}" dt="2022-03-29T17:20:01.802" v="503" actId="478"/>
          <ac:spMkLst>
            <pc:docMk/>
            <pc:sldMk cId="4013069356" sldId="332"/>
            <ac:spMk id="8" creationId="{C56ACEC7-EC76-584C-B608-0FABA2D6CE58}"/>
          </ac:spMkLst>
        </pc:spChg>
        <pc:spChg chg="add mod">
          <ac:chgData name="Paul Frame" userId="ded3f5c5-00e7-408d-9358-fc292cfa5078" providerId="ADAL" clId="{CB592CFE-777F-4BBC-9FB2-BB40973E4B89}" dt="2022-03-29T20:12:58.588" v="1955" actId="207"/>
          <ac:spMkLst>
            <pc:docMk/>
            <pc:sldMk cId="4013069356" sldId="332"/>
            <ac:spMk id="9" creationId="{D01E6A59-95C2-4D8D-B46D-0B91E6DD8876}"/>
          </ac:spMkLst>
        </pc:spChg>
        <pc:spChg chg="mod">
          <ac:chgData name="Paul Frame" userId="ded3f5c5-00e7-408d-9358-fc292cfa5078" providerId="ADAL" clId="{CB592CFE-777F-4BBC-9FB2-BB40973E4B89}" dt="2022-03-29T19:09:08.822" v="1241" actId="207"/>
          <ac:spMkLst>
            <pc:docMk/>
            <pc:sldMk cId="4013069356" sldId="332"/>
            <ac:spMk id="10" creationId="{00000000-0000-0000-0000-000000000000}"/>
          </ac:spMkLst>
        </pc:spChg>
        <pc:spChg chg="mod">
          <ac:chgData name="Paul Frame" userId="ded3f5c5-00e7-408d-9358-fc292cfa5078" providerId="ADAL" clId="{CB592CFE-777F-4BBC-9FB2-BB40973E4B89}" dt="2022-03-29T19:03:28.908" v="1207" actId="20577"/>
          <ac:spMkLst>
            <pc:docMk/>
            <pc:sldMk cId="4013069356" sldId="332"/>
            <ac:spMk id="18" creationId="{0C13B8C5-F445-A246-8BB8-9542E9A2D718}"/>
          </ac:spMkLst>
        </pc:spChg>
        <pc:graphicFrameChg chg="mod">
          <ac:chgData name="Paul Frame" userId="ded3f5c5-00e7-408d-9358-fc292cfa5078" providerId="ADAL" clId="{CB592CFE-777F-4BBC-9FB2-BB40973E4B89}" dt="2022-03-29T18:38:57.416" v="1091" actId="207"/>
          <ac:graphicFrameMkLst>
            <pc:docMk/>
            <pc:sldMk cId="4013069356" sldId="332"/>
            <ac:graphicFrameMk id="7" creationId="{00000000-0000-0000-0000-000000000000}"/>
          </ac:graphicFrameMkLst>
        </pc:graphicFrameChg>
      </pc:sldChg>
      <pc:sldChg chg="addSp delSp modSp mod">
        <pc:chgData name="Paul Frame" userId="ded3f5c5-00e7-408d-9358-fc292cfa5078" providerId="ADAL" clId="{CB592CFE-777F-4BBC-9FB2-BB40973E4B89}" dt="2022-03-29T20:12:43.810" v="1953" actId="207"/>
        <pc:sldMkLst>
          <pc:docMk/>
          <pc:sldMk cId="713084352" sldId="333"/>
        </pc:sldMkLst>
        <pc:spChg chg="add mod">
          <ac:chgData name="Paul Frame" userId="ded3f5c5-00e7-408d-9358-fc292cfa5078" providerId="ADAL" clId="{CB592CFE-777F-4BBC-9FB2-BB40973E4B89}" dt="2022-03-29T15:41:46.460" v="58" actId="207"/>
          <ac:spMkLst>
            <pc:docMk/>
            <pc:sldMk cId="713084352" sldId="333"/>
            <ac:spMk id="6" creationId="{14F58C5B-74A5-41FA-BAD1-CFA78A6E006C}"/>
          </ac:spMkLst>
        </pc:spChg>
        <pc:spChg chg="del mod">
          <ac:chgData name="Paul Frame" userId="ded3f5c5-00e7-408d-9358-fc292cfa5078" providerId="ADAL" clId="{CB592CFE-777F-4BBC-9FB2-BB40973E4B89}" dt="2022-03-29T19:09:56.180" v="1269" actId="478"/>
          <ac:spMkLst>
            <pc:docMk/>
            <pc:sldMk cId="713084352" sldId="333"/>
            <ac:spMk id="8" creationId="{C56ACEC7-EC76-584C-B608-0FABA2D6CE58}"/>
          </ac:spMkLst>
        </pc:spChg>
        <pc:spChg chg="add mod">
          <ac:chgData name="Paul Frame" userId="ded3f5c5-00e7-408d-9358-fc292cfa5078" providerId="ADAL" clId="{CB592CFE-777F-4BBC-9FB2-BB40973E4B89}" dt="2022-03-29T20:12:43.810" v="1953" actId="207"/>
          <ac:spMkLst>
            <pc:docMk/>
            <pc:sldMk cId="713084352" sldId="333"/>
            <ac:spMk id="9" creationId="{714458F9-383D-4140-8594-6252317A8080}"/>
          </ac:spMkLst>
        </pc:spChg>
        <pc:spChg chg="mod">
          <ac:chgData name="Paul Frame" userId="ded3f5c5-00e7-408d-9358-fc292cfa5078" providerId="ADAL" clId="{CB592CFE-777F-4BBC-9FB2-BB40973E4B89}" dt="2022-03-29T20:05:30.952" v="1876" actId="6549"/>
          <ac:spMkLst>
            <pc:docMk/>
            <pc:sldMk cId="713084352" sldId="333"/>
            <ac:spMk id="10" creationId="{00000000-0000-0000-0000-000000000000}"/>
          </ac:spMkLst>
        </pc:spChg>
        <pc:spChg chg="mod">
          <ac:chgData name="Paul Frame" userId="ded3f5c5-00e7-408d-9358-fc292cfa5078" providerId="ADAL" clId="{CB592CFE-777F-4BBC-9FB2-BB40973E4B89}" dt="2022-03-29T20:05:36.761" v="1884" actId="20577"/>
          <ac:spMkLst>
            <pc:docMk/>
            <pc:sldMk cId="713084352" sldId="333"/>
            <ac:spMk id="18" creationId="{0C13B8C5-F445-A246-8BB8-9542E9A2D718}"/>
          </ac:spMkLst>
        </pc:spChg>
        <pc:graphicFrameChg chg="mod">
          <ac:chgData name="Paul Frame" userId="ded3f5c5-00e7-408d-9358-fc292cfa5078" providerId="ADAL" clId="{CB592CFE-777F-4BBC-9FB2-BB40973E4B89}" dt="2022-03-29T19:21:43.529" v="1493"/>
          <ac:graphicFrameMkLst>
            <pc:docMk/>
            <pc:sldMk cId="713084352" sldId="333"/>
            <ac:graphicFrameMk id="7" creationId="{00000000-0000-0000-0000-000000000000}"/>
          </ac:graphicFrameMkLst>
        </pc:graphicFrameChg>
      </pc:sldChg>
      <pc:sldChg chg="addSp delSp modSp mod">
        <pc:chgData name="Paul Frame" userId="ded3f5c5-00e7-408d-9358-fc292cfa5078" providerId="ADAL" clId="{CB592CFE-777F-4BBC-9FB2-BB40973E4B89}" dt="2022-03-29T20:12:51.035" v="1954" actId="207"/>
        <pc:sldMkLst>
          <pc:docMk/>
          <pc:sldMk cId="430751586" sldId="334"/>
        </pc:sldMkLst>
        <pc:spChg chg="add mod">
          <ac:chgData name="Paul Frame" userId="ded3f5c5-00e7-408d-9358-fc292cfa5078" providerId="ADAL" clId="{CB592CFE-777F-4BBC-9FB2-BB40973E4B89}" dt="2022-03-29T15:41:40.388" v="57" actId="207"/>
          <ac:spMkLst>
            <pc:docMk/>
            <pc:sldMk cId="430751586" sldId="334"/>
            <ac:spMk id="6" creationId="{492C522D-FB94-4733-9DCA-1E7712215116}"/>
          </ac:spMkLst>
        </pc:spChg>
        <pc:spChg chg="del mod">
          <ac:chgData name="Paul Frame" userId="ded3f5c5-00e7-408d-9358-fc292cfa5078" providerId="ADAL" clId="{CB592CFE-777F-4BBC-9FB2-BB40973E4B89}" dt="2022-03-29T18:54:17.545" v="1180" actId="478"/>
          <ac:spMkLst>
            <pc:docMk/>
            <pc:sldMk cId="430751586" sldId="334"/>
            <ac:spMk id="8" creationId="{C56ACEC7-EC76-584C-B608-0FABA2D6CE58}"/>
          </ac:spMkLst>
        </pc:spChg>
        <pc:spChg chg="add mod">
          <ac:chgData name="Paul Frame" userId="ded3f5c5-00e7-408d-9358-fc292cfa5078" providerId="ADAL" clId="{CB592CFE-777F-4BBC-9FB2-BB40973E4B89}" dt="2022-03-29T20:12:51.035" v="1954" actId="207"/>
          <ac:spMkLst>
            <pc:docMk/>
            <pc:sldMk cId="430751586" sldId="334"/>
            <ac:spMk id="9" creationId="{EEFED427-AC2C-4095-92B9-F6F63A60936F}"/>
          </ac:spMkLst>
        </pc:spChg>
        <pc:spChg chg="mod">
          <ac:chgData name="Paul Frame" userId="ded3f5c5-00e7-408d-9358-fc292cfa5078" providerId="ADAL" clId="{CB592CFE-777F-4BBC-9FB2-BB40973E4B89}" dt="2022-03-29T20:05:43.359" v="1885" actId="6549"/>
          <ac:spMkLst>
            <pc:docMk/>
            <pc:sldMk cId="430751586" sldId="334"/>
            <ac:spMk id="10" creationId="{00000000-0000-0000-0000-000000000000}"/>
          </ac:spMkLst>
        </pc:spChg>
        <pc:spChg chg="mod">
          <ac:chgData name="Paul Frame" userId="ded3f5c5-00e7-408d-9358-fc292cfa5078" providerId="ADAL" clId="{CB592CFE-777F-4BBC-9FB2-BB40973E4B89}" dt="2022-03-29T20:05:52.365" v="1891" actId="20577"/>
          <ac:spMkLst>
            <pc:docMk/>
            <pc:sldMk cId="430751586" sldId="334"/>
            <ac:spMk id="18" creationId="{0C13B8C5-F445-A246-8BB8-9542E9A2D718}"/>
          </ac:spMkLst>
        </pc:spChg>
        <pc:graphicFrameChg chg="mod">
          <ac:chgData name="Paul Frame" userId="ded3f5c5-00e7-408d-9358-fc292cfa5078" providerId="ADAL" clId="{CB592CFE-777F-4BBC-9FB2-BB40973E4B89}" dt="2022-03-29T19:18:03.404" v="1370"/>
          <ac:graphicFrameMkLst>
            <pc:docMk/>
            <pc:sldMk cId="430751586" sldId="334"/>
            <ac:graphicFrameMk id="7" creationId="{00000000-0000-0000-0000-000000000000}"/>
          </ac:graphicFrameMkLst>
        </pc:graphicFrameChg>
      </pc:sldChg>
      <pc:sldChg chg="addSp delSp modSp mod">
        <pc:chgData name="Paul Frame" userId="ded3f5c5-00e7-408d-9358-fc292cfa5078" providerId="ADAL" clId="{CB592CFE-777F-4BBC-9FB2-BB40973E4B89}" dt="2022-03-29T20:13:06.955" v="1956" actId="207"/>
        <pc:sldMkLst>
          <pc:docMk/>
          <pc:sldMk cId="2638359230" sldId="335"/>
        </pc:sldMkLst>
        <pc:spChg chg="add mod">
          <ac:chgData name="Paul Frame" userId="ded3f5c5-00e7-408d-9358-fc292cfa5078" providerId="ADAL" clId="{CB592CFE-777F-4BBC-9FB2-BB40973E4B89}" dt="2022-03-29T15:41:25.192" v="55" actId="207"/>
          <ac:spMkLst>
            <pc:docMk/>
            <pc:sldMk cId="2638359230" sldId="335"/>
            <ac:spMk id="6" creationId="{A8DE01B3-A7AD-4B6F-9073-13EA69B6D7BA}"/>
          </ac:spMkLst>
        </pc:spChg>
        <pc:spChg chg="del mod">
          <ac:chgData name="Paul Frame" userId="ded3f5c5-00e7-408d-9358-fc292cfa5078" providerId="ADAL" clId="{CB592CFE-777F-4BBC-9FB2-BB40973E4B89}" dt="2022-03-29T17:01:15.603" v="341" actId="478"/>
          <ac:spMkLst>
            <pc:docMk/>
            <pc:sldMk cId="2638359230" sldId="335"/>
            <ac:spMk id="8" creationId="{C56ACEC7-EC76-584C-B608-0FABA2D6CE58}"/>
          </ac:spMkLst>
        </pc:spChg>
        <pc:spChg chg="add mod">
          <ac:chgData name="Paul Frame" userId="ded3f5c5-00e7-408d-9358-fc292cfa5078" providerId="ADAL" clId="{CB592CFE-777F-4BBC-9FB2-BB40973E4B89}" dt="2022-03-29T20:13:06.955" v="1956" actId="207"/>
          <ac:spMkLst>
            <pc:docMk/>
            <pc:sldMk cId="2638359230" sldId="335"/>
            <ac:spMk id="9" creationId="{55E854C5-9872-4165-829B-DA15E90CA4F3}"/>
          </ac:spMkLst>
        </pc:spChg>
        <pc:spChg chg="mod">
          <ac:chgData name="Paul Frame" userId="ded3f5c5-00e7-408d-9358-fc292cfa5078" providerId="ADAL" clId="{CB592CFE-777F-4BBC-9FB2-BB40973E4B89}" dt="2022-03-29T17:02:31.121" v="355" actId="255"/>
          <ac:spMkLst>
            <pc:docMk/>
            <pc:sldMk cId="2638359230" sldId="335"/>
            <ac:spMk id="10" creationId="{00000000-0000-0000-0000-000000000000}"/>
          </ac:spMkLst>
        </pc:spChg>
        <pc:spChg chg="mod">
          <ac:chgData name="Paul Frame" userId="ded3f5c5-00e7-408d-9358-fc292cfa5078" providerId="ADAL" clId="{CB592CFE-777F-4BBC-9FB2-BB40973E4B89}" dt="2022-03-29T17:07:30.623" v="418" actId="6549"/>
          <ac:spMkLst>
            <pc:docMk/>
            <pc:sldMk cId="2638359230" sldId="335"/>
            <ac:spMk id="18" creationId="{0C13B8C5-F445-A246-8BB8-9542E9A2D718}"/>
          </ac:spMkLst>
        </pc:spChg>
        <pc:graphicFrameChg chg="mod">
          <ac:chgData name="Paul Frame" userId="ded3f5c5-00e7-408d-9358-fc292cfa5078" providerId="ADAL" clId="{CB592CFE-777F-4BBC-9FB2-BB40973E4B89}" dt="2022-03-29T17:16:48.615" v="449"/>
          <ac:graphicFrameMkLst>
            <pc:docMk/>
            <pc:sldMk cId="2638359230" sldId="335"/>
            <ac:graphicFrameMk id="7" creationId="{00000000-0000-0000-0000-000000000000}"/>
          </ac:graphicFrameMkLst>
        </pc:graphicFrameChg>
      </pc:sldChg>
      <pc:sldChg chg="addSp delSp modSp mod">
        <pc:chgData name="Paul Frame" userId="ded3f5c5-00e7-408d-9358-fc292cfa5078" providerId="ADAL" clId="{CB592CFE-777F-4BBC-9FB2-BB40973E4B89}" dt="2022-03-29T20:13:14.507" v="1957" actId="207"/>
        <pc:sldMkLst>
          <pc:docMk/>
          <pc:sldMk cId="2004729544" sldId="336"/>
        </pc:sldMkLst>
        <pc:spChg chg="add del mod">
          <ac:chgData name="Paul Frame" userId="ded3f5c5-00e7-408d-9358-fc292cfa5078" providerId="ADAL" clId="{CB592CFE-777F-4BBC-9FB2-BB40973E4B89}" dt="2022-03-29T15:47:24.768" v="170" actId="478"/>
          <ac:spMkLst>
            <pc:docMk/>
            <pc:sldMk cId="2004729544" sldId="336"/>
            <ac:spMk id="3" creationId="{5CF5EA74-35D2-4BAD-837B-46380D1C5A02}"/>
          </ac:spMkLst>
        </pc:spChg>
        <pc:spChg chg="add mod">
          <ac:chgData name="Paul Frame" userId="ded3f5c5-00e7-408d-9358-fc292cfa5078" providerId="ADAL" clId="{CB592CFE-777F-4BBC-9FB2-BB40973E4B89}" dt="2022-03-29T15:41:16.013" v="54" actId="207"/>
          <ac:spMkLst>
            <pc:docMk/>
            <pc:sldMk cId="2004729544" sldId="336"/>
            <ac:spMk id="6" creationId="{3DED9480-6F15-4D11-AC08-8E32E5EF4500}"/>
          </ac:spMkLst>
        </pc:spChg>
        <pc:spChg chg="del mod">
          <ac:chgData name="Paul Frame" userId="ded3f5c5-00e7-408d-9358-fc292cfa5078" providerId="ADAL" clId="{CB592CFE-777F-4BBC-9FB2-BB40973E4B89}" dt="2022-03-29T15:47:00.527" v="139" actId="478"/>
          <ac:spMkLst>
            <pc:docMk/>
            <pc:sldMk cId="2004729544" sldId="336"/>
            <ac:spMk id="8" creationId="{C56ACEC7-EC76-584C-B608-0FABA2D6CE58}"/>
          </ac:spMkLst>
        </pc:spChg>
        <pc:spChg chg="add mod">
          <ac:chgData name="Paul Frame" userId="ded3f5c5-00e7-408d-9358-fc292cfa5078" providerId="ADAL" clId="{CB592CFE-777F-4BBC-9FB2-BB40973E4B89}" dt="2022-03-29T20:13:14.507" v="1957" actId="207"/>
          <ac:spMkLst>
            <pc:docMk/>
            <pc:sldMk cId="2004729544" sldId="336"/>
            <ac:spMk id="9" creationId="{A5012FC3-7537-4B54-AA28-22E57BD64B8B}"/>
          </ac:spMkLst>
        </pc:spChg>
        <pc:spChg chg="mod">
          <ac:chgData name="Paul Frame" userId="ded3f5c5-00e7-408d-9358-fc292cfa5078" providerId="ADAL" clId="{CB592CFE-777F-4BBC-9FB2-BB40973E4B89}" dt="2022-03-29T15:49:13.289" v="190" actId="1076"/>
          <ac:spMkLst>
            <pc:docMk/>
            <pc:sldMk cId="2004729544" sldId="336"/>
            <ac:spMk id="10" creationId="{00000000-0000-0000-0000-000000000000}"/>
          </ac:spMkLst>
        </pc:spChg>
        <pc:spChg chg="mod">
          <ac:chgData name="Paul Frame" userId="ded3f5c5-00e7-408d-9358-fc292cfa5078" providerId="ADAL" clId="{CB592CFE-777F-4BBC-9FB2-BB40973E4B89}" dt="2022-03-29T17:07:21.294" v="412" actId="20577"/>
          <ac:spMkLst>
            <pc:docMk/>
            <pc:sldMk cId="2004729544" sldId="336"/>
            <ac:spMk id="18" creationId="{0C13B8C5-F445-A246-8BB8-9542E9A2D718}"/>
          </ac:spMkLst>
        </pc:spChg>
        <pc:graphicFrameChg chg="mod">
          <ac:chgData name="Paul Frame" userId="ded3f5c5-00e7-408d-9358-fc292cfa5078" providerId="ADAL" clId="{CB592CFE-777F-4BBC-9FB2-BB40973E4B89}" dt="2022-03-29T17:31:07.544" v="572"/>
          <ac:graphicFrameMkLst>
            <pc:docMk/>
            <pc:sldMk cId="2004729544" sldId="336"/>
            <ac:graphicFrameMk id="7" creationId="{00000000-0000-0000-0000-000000000000}"/>
          </ac:graphicFrameMkLst>
        </pc:graphicFrameChg>
      </pc:sldChg>
      <pc:sldChg chg="addSp delSp modSp mod">
        <pc:chgData name="Paul Frame" userId="ded3f5c5-00e7-408d-9358-fc292cfa5078" providerId="ADAL" clId="{CB592CFE-777F-4BBC-9FB2-BB40973E4B89}" dt="2022-03-29T20:12:37.131" v="1952" actId="207"/>
        <pc:sldMkLst>
          <pc:docMk/>
          <pc:sldMk cId="1598164640" sldId="340"/>
        </pc:sldMkLst>
        <pc:spChg chg="add mod">
          <ac:chgData name="Paul Frame" userId="ded3f5c5-00e7-408d-9358-fc292cfa5078" providerId="ADAL" clId="{CB592CFE-777F-4BBC-9FB2-BB40973E4B89}" dt="2022-03-29T15:41:53.056" v="59" actId="207"/>
          <ac:spMkLst>
            <pc:docMk/>
            <pc:sldMk cId="1598164640" sldId="340"/>
            <ac:spMk id="6" creationId="{81759C45-E5AC-4708-B10D-1F451D43775A}"/>
          </ac:spMkLst>
        </pc:spChg>
        <pc:spChg chg="del mod">
          <ac:chgData name="Paul Frame" userId="ded3f5c5-00e7-408d-9358-fc292cfa5078" providerId="ADAL" clId="{CB592CFE-777F-4BBC-9FB2-BB40973E4B89}" dt="2022-03-29T19:22:55.576" v="1519" actId="478"/>
          <ac:spMkLst>
            <pc:docMk/>
            <pc:sldMk cId="1598164640" sldId="340"/>
            <ac:spMk id="8" creationId="{C56ACEC7-EC76-584C-B608-0FABA2D6CE58}"/>
          </ac:spMkLst>
        </pc:spChg>
        <pc:spChg chg="add mod">
          <ac:chgData name="Paul Frame" userId="ded3f5c5-00e7-408d-9358-fc292cfa5078" providerId="ADAL" clId="{CB592CFE-777F-4BBC-9FB2-BB40973E4B89}" dt="2022-03-29T20:12:37.131" v="1952" actId="207"/>
          <ac:spMkLst>
            <pc:docMk/>
            <pc:sldMk cId="1598164640" sldId="340"/>
            <ac:spMk id="9" creationId="{81CDEB15-3EBC-4B68-A830-7BC6EEBBAE7B}"/>
          </ac:spMkLst>
        </pc:spChg>
        <pc:spChg chg="mod">
          <ac:chgData name="Paul Frame" userId="ded3f5c5-00e7-408d-9358-fc292cfa5078" providerId="ADAL" clId="{CB592CFE-777F-4BBC-9FB2-BB40973E4B89}" dt="2022-03-29T19:25:00.687" v="1545" actId="3064"/>
          <ac:spMkLst>
            <pc:docMk/>
            <pc:sldMk cId="1598164640" sldId="340"/>
            <ac:spMk id="10" creationId="{00000000-0000-0000-0000-000000000000}"/>
          </ac:spMkLst>
        </pc:spChg>
        <pc:spChg chg="mod">
          <ac:chgData name="Paul Frame" userId="ded3f5c5-00e7-408d-9358-fc292cfa5078" providerId="ADAL" clId="{CB592CFE-777F-4BBC-9FB2-BB40973E4B89}" dt="2022-03-29T19:51:01.691" v="1772" actId="1076"/>
          <ac:spMkLst>
            <pc:docMk/>
            <pc:sldMk cId="1598164640" sldId="340"/>
            <ac:spMk id="18" creationId="{0C13B8C5-F445-A246-8BB8-9542E9A2D718}"/>
          </ac:spMkLst>
        </pc:spChg>
        <pc:graphicFrameChg chg="mod">
          <ac:chgData name="Paul Frame" userId="ded3f5c5-00e7-408d-9358-fc292cfa5078" providerId="ADAL" clId="{CB592CFE-777F-4BBC-9FB2-BB40973E4B89}" dt="2022-03-29T19:32:46.593" v="1617"/>
          <ac:graphicFrameMkLst>
            <pc:docMk/>
            <pc:sldMk cId="1598164640" sldId="340"/>
            <ac:graphicFrameMk id="7" creationId="{00000000-0000-0000-0000-000000000000}"/>
          </ac:graphicFrameMkLst>
        </pc:graphicFrameChg>
      </pc:sldChg>
      <pc:sldChg chg="add del ord">
        <pc:chgData name="Paul Frame" userId="ded3f5c5-00e7-408d-9358-fc292cfa5078" providerId="ADAL" clId="{CB592CFE-777F-4BBC-9FB2-BB40973E4B89}" dt="2022-03-29T17:00:25.571" v="305" actId="2696"/>
        <pc:sldMkLst>
          <pc:docMk/>
          <pc:sldMk cId="1039536941" sldId="341"/>
        </pc:sldMkLst>
      </pc:sldChg>
      <pc:sldMasterChg chg="add del addSldLayout delSldLayout modSldLayout">
        <pc:chgData name="Paul Frame" userId="ded3f5c5-00e7-408d-9358-fc292cfa5078" providerId="ADAL" clId="{CB592CFE-777F-4BBC-9FB2-BB40973E4B89}" dt="2022-03-29T17:00:25.571" v="305" actId="2696"/>
        <pc:sldMasterMkLst>
          <pc:docMk/>
          <pc:sldMasterMk cId="511422855" sldId="2147483673"/>
        </pc:sldMasterMkLst>
        <pc:sldLayoutChg chg="modSp add del mod">
          <pc:chgData name="Paul Frame" userId="ded3f5c5-00e7-408d-9358-fc292cfa5078" providerId="ADAL" clId="{CB592CFE-777F-4BBC-9FB2-BB40973E4B89}" dt="2022-03-29T17:00:25.571" v="305" actId="2696"/>
          <pc:sldLayoutMkLst>
            <pc:docMk/>
            <pc:sldMasterMk cId="511422855" sldId="2147483673"/>
            <pc:sldLayoutMk cId="1764418241" sldId="2147483676"/>
          </pc:sldLayoutMkLst>
          <pc:cxnChg chg="mod">
            <ac:chgData name="Paul Frame" userId="ded3f5c5-00e7-408d-9358-fc292cfa5078" providerId="ADAL" clId="{CB592CFE-777F-4BBC-9FB2-BB40973E4B89}" dt="2022-03-29T16:55:41.630" v="297" actId="14100"/>
            <ac:cxnSpMkLst>
              <pc:docMk/>
              <pc:sldMasterMk cId="511422855" sldId="2147483673"/>
              <pc:sldLayoutMk cId="1764418241" sldId="2147483676"/>
              <ac:cxnSpMk id="6" creationId="{FB3EBD57-C20F-44D5-975A-CBD772713529}"/>
            </ac:cxnSpMkLst>
          </pc:cxnChg>
        </pc:sldLayoutChg>
      </pc:sldMasterChg>
      <pc:sldMasterChg chg="modSldLayout">
        <pc:chgData name="Paul Frame" userId="ded3f5c5-00e7-408d-9358-fc292cfa5078" providerId="ADAL" clId="{CB592CFE-777F-4BBC-9FB2-BB40973E4B89}" dt="2022-03-29T23:19:04.325" v="1961" actId="207"/>
        <pc:sldMasterMkLst>
          <pc:docMk/>
          <pc:sldMasterMk cId="1241911007" sldId="2147483680"/>
        </pc:sldMasterMkLst>
        <pc:sldLayoutChg chg="addSp delSp modSp mod">
          <pc:chgData name="Paul Frame" userId="ded3f5c5-00e7-408d-9358-fc292cfa5078" providerId="ADAL" clId="{CB592CFE-777F-4BBC-9FB2-BB40973E4B89}" dt="2022-03-29T23:19:04.325" v="1961" actId="207"/>
          <pc:sldLayoutMkLst>
            <pc:docMk/>
            <pc:sldMasterMk cId="1241911007" sldId="2147483680"/>
            <pc:sldLayoutMk cId="2249687676" sldId="2147483722"/>
          </pc:sldLayoutMkLst>
          <pc:spChg chg="add mod">
            <ac:chgData name="Paul Frame" userId="ded3f5c5-00e7-408d-9358-fc292cfa5078" providerId="ADAL" clId="{CB592CFE-777F-4BBC-9FB2-BB40973E4B89}" dt="2022-03-29T16:50:07.049" v="277" actId="120"/>
            <ac:spMkLst>
              <pc:docMk/>
              <pc:sldMasterMk cId="1241911007" sldId="2147483680"/>
              <pc:sldLayoutMk cId="2249687676" sldId="2147483722"/>
              <ac:spMk id="2" creationId="{834EE6E0-537A-47BD-8A0D-8F0DB504F337}"/>
            </ac:spMkLst>
          </pc:spChg>
          <pc:spChg chg="del">
            <ac:chgData name="Paul Frame" userId="ded3f5c5-00e7-408d-9358-fc292cfa5078" providerId="ADAL" clId="{CB592CFE-777F-4BBC-9FB2-BB40973E4B89}" dt="2022-03-29T15:33:22.060" v="2" actId="478"/>
            <ac:spMkLst>
              <pc:docMk/>
              <pc:sldMasterMk cId="1241911007" sldId="2147483680"/>
              <pc:sldLayoutMk cId="2249687676" sldId="2147483722"/>
              <ac:spMk id="8" creationId="{00000000-0000-0000-0000-000000000000}"/>
            </ac:spMkLst>
          </pc:spChg>
          <pc:spChg chg="add mod">
            <ac:chgData name="Paul Frame" userId="ded3f5c5-00e7-408d-9358-fc292cfa5078" providerId="ADAL" clId="{CB592CFE-777F-4BBC-9FB2-BB40973E4B89}" dt="2022-03-29T23:19:04.325" v="1961" actId="207"/>
            <ac:spMkLst>
              <pc:docMk/>
              <pc:sldMasterMk cId="1241911007" sldId="2147483680"/>
              <pc:sldLayoutMk cId="2249687676" sldId="2147483722"/>
              <ac:spMk id="8" creationId="{712F47A8-FE25-4417-A6A0-AC050644F90C}"/>
            </ac:spMkLst>
          </pc:spChg>
          <pc:spChg chg="del mod">
            <ac:chgData name="Paul Frame" userId="ded3f5c5-00e7-408d-9358-fc292cfa5078" providerId="ADAL" clId="{CB592CFE-777F-4BBC-9FB2-BB40973E4B89}" dt="2022-03-29T16:50:18.696" v="279" actId="478"/>
            <ac:spMkLst>
              <pc:docMk/>
              <pc:sldMasterMk cId="1241911007" sldId="2147483680"/>
              <pc:sldLayoutMk cId="2249687676" sldId="2147483722"/>
              <ac:spMk id="53" creationId="{00000000-0000-0000-0000-000000000000}"/>
            </ac:spMkLst>
          </pc:spChg>
          <pc:picChg chg="mod">
            <ac:chgData name="Paul Frame" userId="ded3f5c5-00e7-408d-9358-fc292cfa5078" providerId="ADAL" clId="{CB592CFE-777F-4BBC-9FB2-BB40973E4B89}" dt="2022-03-29T16:07:09.224" v="225" actId="1076"/>
            <ac:picMkLst>
              <pc:docMk/>
              <pc:sldMasterMk cId="1241911007" sldId="2147483680"/>
              <pc:sldLayoutMk cId="2249687676" sldId="2147483722"/>
              <ac:picMk id="9" creationId="{00000000-0000-0000-0000-000000000000}"/>
            </ac:picMkLst>
          </pc:picChg>
          <pc:cxnChg chg="mod">
            <ac:chgData name="Paul Frame" userId="ded3f5c5-00e7-408d-9358-fc292cfa5078" providerId="ADAL" clId="{CB592CFE-777F-4BBC-9FB2-BB40973E4B89}" dt="2022-03-29T16:56:45.519" v="301" actId="14100"/>
            <ac:cxnSpMkLst>
              <pc:docMk/>
              <pc:sldMasterMk cId="1241911007" sldId="2147483680"/>
              <pc:sldLayoutMk cId="2249687676" sldId="2147483722"/>
              <ac:cxnSpMk id="61" creationId="{00000000-0000-0000-0000-000000000000}"/>
            </ac:cxnSpMkLst>
          </pc:cxnChg>
        </pc:sldLayoutChg>
      </pc:sldMasterChg>
    </pc:docChg>
  </pc:docChgLst>
  <pc:docChgLst>
    <pc:chgData name="Paul Frame" userId="ded3f5c5-00e7-408d-9358-fc292cfa5078" providerId="ADAL" clId="{D4248CEC-2F62-455E-9370-D8D53B3D3BA4}"/>
    <pc:docChg chg="modSld">
      <pc:chgData name="Paul Frame" userId="ded3f5c5-00e7-408d-9358-fc292cfa5078" providerId="ADAL" clId="{D4248CEC-2F62-455E-9370-D8D53B3D3BA4}" dt="2022-03-29T15:28:41.313" v="3" actId="20577"/>
      <pc:docMkLst>
        <pc:docMk/>
      </pc:docMkLst>
      <pc:sldChg chg="modSp mod">
        <pc:chgData name="Paul Frame" userId="ded3f5c5-00e7-408d-9358-fc292cfa5078" providerId="ADAL" clId="{D4248CEC-2F62-455E-9370-D8D53B3D3BA4}" dt="2022-03-29T15:28:41.313" v="3" actId="20577"/>
        <pc:sldMkLst>
          <pc:docMk/>
          <pc:sldMk cId="2004729544" sldId="336"/>
        </pc:sldMkLst>
        <pc:spChg chg="mod">
          <ac:chgData name="Paul Frame" userId="ded3f5c5-00e7-408d-9358-fc292cfa5078" providerId="ADAL" clId="{D4248CEC-2F62-455E-9370-D8D53B3D3BA4}" dt="2022-03-29T15:28:41.313" v="3" actId="20577"/>
          <ac:spMkLst>
            <pc:docMk/>
            <pc:sldMk cId="2004729544" sldId="336"/>
            <ac:spMk id="18" creationId="{0C13B8C5-F445-A246-8BB8-9542E9A2D718}"/>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330755414740525E-2"/>
          <c:y val="9.3180967691088154E-4"/>
          <c:w val="0.97357934742405172"/>
          <c:h val="0.91394041022649941"/>
        </c:manualLayout>
      </c:layout>
      <c:barChart>
        <c:barDir val="col"/>
        <c:grouping val="clustered"/>
        <c:varyColors val="0"/>
        <c:ser>
          <c:idx val="0"/>
          <c:order val="0"/>
          <c:tx>
            <c:strRef>
              <c:f>Sheet1!$B$1</c:f>
              <c:strCache>
                <c:ptCount val="1"/>
                <c:pt idx="0">
                  <c:v>Yes</c:v>
                </c:pt>
              </c:strCache>
            </c:strRef>
          </c:tx>
          <c:spPr>
            <a:solidFill>
              <a:srgbClr val="115479"/>
            </a:solidFill>
            <a:ln w="19050">
              <a:noFill/>
            </a:ln>
          </c:spPr>
          <c:invertIfNegative val="0"/>
          <c:dPt>
            <c:idx val="0"/>
            <c:invertIfNegative val="0"/>
            <c:bubble3D val="0"/>
            <c:spPr>
              <a:solidFill>
                <a:srgbClr val="F08662"/>
              </a:solidFill>
              <a:ln w="19050">
                <a:noFill/>
              </a:ln>
            </c:spPr>
            <c:extLst>
              <c:ext xmlns:c16="http://schemas.microsoft.com/office/drawing/2014/chart" uri="{C3380CC4-5D6E-409C-BE32-E72D297353CC}">
                <c16:uniqueId val="{00000001-A5FD-443C-A5E2-0F31244599F7}"/>
              </c:ext>
            </c:extLst>
          </c:dPt>
          <c:dPt>
            <c:idx val="8"/>
            <c:invertIfNegative val="0"/>
            <c:bubble3D val="0"/>
            <c:spPr>
              <a:solidFill>
                <a:srgbClr val="115479"/>
              </a:solidFill>
              <a:ln w="19050">
                <a:noFill/>
              </a:ln>
            </c:spPr>
            <c:extLst>
              <c:ext xmlns:c16="http://schemas.microsoft.com/office/drawing/2014/chart" uri="{C3380CC4-5D6E-409C-BE32-E72D297353CC}">
                <c16:uniqueId val="{00000001-162F-4B6B-A88B-9F5B1B383F90}"/>
              </c:ext>
            </c:extLst>
          </c:dPt>
          <c:dPt>
            <c:idx val="10"/>
            <c:invertIfNegative val="0"/>
            <c:bubble3D val="0"/>
            <c:extLst>
              <c:ext xmlns:c16="http://schemas.microsoft.com/office/drawing/2014/chart" uri="{C3380CC4-5D6E-409C-BE32-E72D297353CC}">
                <c16:uniqueId val="{00000000-C756-42B7-8FBA-F9A63DA67EB5}"/>
              </c:ext>
            </c:extLst>
          </c:dPt>
          <c:dLbls>
            <c:spPr>
              <a:noFill/>
              <a:ln>
                <a:noFill/>
              </a:ln>
              <a:effectLst/>
            </c:spPr>
            <c:txPr>
              <a:bodyPr wrap="square" lIns="38100" tIns="19050" rIns="38100" bIns="19050" anchor="ctr">
                <a:spAutoFit/>
              </a:bodyPr>
              <a:lstStyle/>
              <a:p>
                <a:pPr>
                  <a:defRPr sz="1600" b="1">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US</c:v>
                </c:pt>
                <c:pt idx="1">
                  <c:v>SWE*</c:v>
                </c:pt>
                <c:pt idx="2">
                  <c:v>CAN*</c:v>
                </c:pt>
                <c:pt idx="3">
                  <c:v>NETH*</c:v>
                </c:pt>
                <c:pt idx="4">
                  <c:v>FRA*</c:v>
                </c:pt>
                <c:pt idx="5">
                  <c:v>UK*</c:v>
                </c:pt>
                <c:pt idx="6">
                  <c:v>GER*</c:v>
                </c:pt>
                <c:pt idx="7">
                  <c:v>NZ*</c:v>
                </c:pt>
                <c:pt idx="8">
                  <c:v>AUS*</c:v>
                </c:pt>
                <c:pt idx="9">
                  <c:v>NOR*</c:v>
                </c:pt>
                <c:pt idx="10">
                  <c:v>SWIZ*</c:v>
                </c:pt>
              </c:strCache>
            </c:strRef>
          </c:cat>
          <c:val>
            <c:numRef>
              <c:f>Sheet1!$B$2:$B$12</c:f>
              <c:numCache>
                <c:formatCode>0</c:formatCode>
                <c:ptCount val="11"/>
                <c:pt idx="0">
                  <c:v>25.69</c:v>
                </c:pt>
                <c:pt idx="1">
                  <c:v>57.69</c:v>
                </c:pt>
                <c:pt idx="2">
                  <c:v>62.250000000000007</c:v>
                </c:pt>
                <c:pt idx="3">
                  <c:v>65.33</c:v>
                </c:pt>
                <c:pt idx="4">
                  <c:v>67.47</c:v>
                </c:pt>
                <c:pt idx="5">
                  <c:v>72.789999999999992</c:v>
                </c:pt>
                <c:pt idx="6">
                  <c:v>76.52</c:v>
                </c:pt>
                <c:pt idx="7">
                  <c:v>77.539999999999992</c:v>
                </c:pt>
                <c:pt idx="8">
                  <c:v>78.790000000000006</c:v>
                </c:pt>
                <c:pt idx="9">
                  <c:v>80.959999999999994</c:v>
                </c:pt>
                <c:pt idx="10">
                  <c:v>83.8</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501259112"/>
        <c:axId val="50125950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US</c:v>
                      </c:pt>
                      <c:pt idx="1">
                        <c:v>SWE*</c:v>
                      </c:pt>
                      <c:pt idx="2">
                        <c:v>CAN*</c:v>
                      </c:pt>
                      <c:pt idx="3">
                        <c:v>NETH*</c:v>
                      </c:pt>
                      <c:pt idx="4">
                        <c:v>FRA*</c:v>
                      </c:pt>
                      <c:pt idx="5">
                        <c:v>UK*</c:v>
                      </c:pt>
                      <c:pt idx="6">
                        <c:v>GER*</c:v>
                      </c:pt>
                      <c:pt idx="7">
                        <c:v>NZ*</c:v>
                      </c:pt>
                      <c:pt idx="8">
                        <c:v>AUS*</c:v>
                      </c:pt>
                      <c:pt idx="9">
                        <c:v>NOR*</c:v>
                      </c:pt>
                      <c:pt idx="10">
                        <c:v>SWIZ*</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501259112"/>
        <c:scaling>
          <c:orientation val="minMax"/>
        </c:scaling>
        <c:delete val="0"/>
        <c:axPos val="b"/>
        <c:numFmt formatCode="General" sourceLinked="1"/>
        <c:majorTickMark val="none"/>
        <c:minorTickMark val="none"/>
        <c:tickLblPos val="nextTo"/>
        <c:spPr>
          <a:ln>
            <a:solidFill>
              <a:schemeClr val="tx1"/>
            </a:solidFill>
          </a:ln>
        </c:spPr>
        <c:txPr>
          <a:bodyPr rot="0" vert="horz"/>
          <a:lstStyle/>
          <a:p>
            <a:pPr>
              <a:defRPr sz="1200">
                <a:solidFill>
                  <a:srgbClr val="000000"/>
                </a:solidFill>
                <a:latin typeface="Arial" panose="020B0604020202020204" pitchFamily="34" charset="0"/>
                <a:ea typeface="Tahoma" panose="020B0604030504040204" pitchFamily="34" charset="0"/>
                <a:cs typeface="Arial" panose="020B0604020202020204" pitchFamily="34" charset="0"/>
              </a:defRPr>
            </a:pPr>
            <a:endParaRPr lang="en-US"/>
          </a:p>
        </c:txPr>
        <c:crossAx val="501259504"/>
        <c:crosses val="autoZero"/>
        <c:auto val="1"/>
        <c:lblAlgn val="ctr"/>
        <c:lblOffset val="100"/>
        <c:noMultiLvlLbl val="0"/>
      </c:catAx>
      <c:valAx>
        <c:axId val="501259504"/>
        <c:scaling>
          <c:orientation val="minMax"/>
          <c:max val="100"/>
          <c:min val="0"/>
        </c:scaling>
        <c:delete val="1"/>
        <c:axPos val="l"/>
        <c:numFmt formatCode="0" sourceLinked="1"/>
        <c:majorTickMark val="out"/>
        <c:minorTickMark val="none"/>
        <c:tickLblPos val="nextTo"/>
        <c:crossAx val="501259112"/>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967686838941879E-2"/>
          <c:y val="5.832604257801537E-5"/>
          <c:w val="0.97325537559837538"/>
          <c:h val="0.91659132886166994"/>
        </c:manualLayout>
      </c:layout>
      <c:barChart>
        <c:barDir val="col"/>
        <c:grouping val="clustered"/>
        <c:varyColors val="0"/>
        <c:ser>
          <c:idx val="0"/>
          <c:order val="0"/>
          <c:tx>
            <c:strRef>
              <c:f>Sheet1!$B$1</c:f>
              <c:strCache>
                <c:ptCount val="1"/>
                <c:pt idx="0">
                  <c:v>Has regular doctor </c:v>
                </c:pt>
              </c:strCache>
            </c:strRef>
          </c:tx>
          <c:spPr>
            <a:solidFill>
              <a:srgbClr val="115479"/>
            </a:solidFill>
            <a:ln w="19050">
              <a:noFill/>
            </a:ln>
          </c:spPr>
          <c:invertIfNegative val="0"/>
          <c:dPt>
            <c:idx val="1"/>
            <c:invertIfNegative val="0"/>
            <c:bubble3D val="0"/>
            <c:spPr>
              <a:solidFill>
                <a:srgbClr val="F08662"/>
              </a:solidFill>
              <a:ln w="19050">
                <a:noFill/>
              </a:ln>
            </c:spPr>
            <c:extLst>
              <c:ext xmlns:c16="http://schemas.microsoft.com/office/drawing/2014/chart" uri="{C3380CC4-5D6E-409C-BE32-E72D297353CC}">
                <c16:uniqueId val="{00000001-7615-491A-8BCF-1D4922D4C2F4}"/>
              </c:ext>
            </c:extLst>
          </c:dPt>
          <c:dPt>
            <c:idx val="8"/>
            <c:invertIfNegative val="0"/>
            <c:bubble3D val="0"/>
            <c:extLst>
              <c:ext xmlns:c16="http://schemas.microsoft.com/office/drawing/2014/chart" uri="{C3380CC4-5D6E-409C-BE32-E72D297353CC}">
                <c16:uniqueId val="{00000001-162F-4B6B-A88B-9F5B1B383F90}"/>
              </c:ext>
            </c:extLst>
          </c:dPt>
          <c:dPt>
            <c:idx val="10"/>
            <c:invertIfNegative val="0"/>
            <c:bubble3D val="0"/>
            <c:extLst>
              <c:ext xmlns:c16="http://schemas.microsoft.com/office/drawing/2014/chart" uri="{C3380CC4-5D6E-409C-BE32-E72D297353CC}">
                <c16:uniqueId val="{00000000-C756-42B7-8FBA-F9A63DA67EB5}"/>
              </c:ext>
            </c:extLst>
          </c:dPt>
          <c:dLbls>
            <c:spPr>
              <a:noFill/>
              <a:ln>
                <a:noFill/>
              </a:ln>
              <a:effectLst/>
            </c:spPr>
            <c:txPr>
              <a:bodyPr wrap="square" lIns="38100" tIns="19050" rIns="38100" bIns="19050" anchor="ctr">
                <a:spAutoFit/>
              </a:bodyPr>
              <a:lstStyle/>
              <a:p>
                <a:pPr>
                  <a:defRPr sz="1600" b="1">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SWE</c:v>
                </c:pt>
                <c:pt idx="1">
                  <c:v>US</c:v>
                </c:pt>
                <c:pt idx="2">
                  <c:v>CAN</c:v>
                </c:pt>
                <c:pt idx="3">
                  <c:v>AUS</c:v>
                </c:pt>
                <c:pt idx="4">
                  <c:v>SWIZ*</c:v>
                </c:pt>
                <c:pt idx="5">
                  <c:v>FRA*</c:v>
                </c:pt>
                <c:pt idx="6">
                  <c:v>UK*</c:v>
                </c:pt>
                <c:pt idx="7">
                  <c:v>NZ*</c:v>
                </c:pt>
                <c:pt idx="8">
                  <c:v>GER*</c:v>
                </c:pt>
                <c:pt idx="9">
                  <c:v>NETH*</c:v>
                </c:pt>
                <c:pt idx="10">
                  <c:v>NOR*</c:v>
                </c:pt>
              </c:strCache>
            </c:strRef>
          </c:cat>
          <c:val>
            <c:numRef>
              <c:f>Sheet1!$B$2:$B$12</c:f>
              <c:numCache>
                <c:formatCode>0</c:formatCode>
                <c:ptCount val="11"/>
                <c:pt idx="0">
                  <c:v>86.75</c:v>
                </c:pt>
                <c:pt idx="1">
                  <c:v>87.59</c:v>
                </c:pt>
                <c:pt idx="2">
                  <c:v>89.38000000000001</c:v>
                </c:pt>
                <c:pt idx="3">
                  <c:v>90.88000000000001</c:v>
                </c:pt>
                <c:pt idx="4">
                  <c:v>93.34</c:v>
                </c:pt>
                <c:pt idx="5">
                  <c:v>94.95</c:v>
                </c:pt>
                <c:pt idx="6">
                  <c:v>95.75</c:v>
                </c:pt>
                <c:pt idx="7">
                  <c:v>95.76</c:v>
                </c:pt>
                <c:pt idx="8">
                  <c:v>96.49</c:v>
                </c:pt>
                <c:pt idx="9">
                  <c:v>98.83</c:v>
                </c:pt>
                <c:pt idx="10">
                  <c:v>100</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501259112"/>
        <c:axId val="50125950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SWE</c:v>
                      </c:pt>
                      <c:pt idx="1">
                        <c:v>US</c:v>
                      </c:pt>
                      <c:pt idx="2">
                        <c:v>CAN</c:v>
                      </c:pt>
                      <c:pt idx="3">
                        <c:v>AUS</c:v>
                      </c:pt>
                      <c:pt idx="4">
                        <c:v>SWIZ*</c:v>
                      </c:pt>
                      <c:pt idx="5">
                        <c:v>FRA*</c:v>
                      </c:pt>
                      <c:pt idx="6">
                        <c:v>UK*</c:v>
                      </c:pt>
                      <c:pt idx="7">
                        <c:v>NZ*</c:v>
                      </c:pt>
                      <c:pt idx="8">
                        <c:v>GER*</c:v>
                      </c:pt>
                      <c:pt idx="9">
                        <c:v>NETH*</c:v>
                      </c:pt>
                      <c:pt idx="10">
                        <c:v>NOR*</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501259112"/>
        <c:scaling>
          <c:orientation val="minMax"/>
        </c:scaling>
        <c:delete val="0"/>
        <c:axPos val="b"/>
        <c:numFmt formatCode="General" sourceLinked="1"/>
        <c:majorTickMark val="none"/>
        <c:minorTickMark val="none"/>
        <c:tickLblPos val="nextTo"/>
        <c:spPr>
          <a:ln>
            <a:solidFill>
              <a:schemeClr val="tx1"/>
            </a:solidFill>
          </a:ln>
        </c:spPr>
        <c:txPr>
          <a:bodyPr rot="0" vert="horz"/>
          <a:lstStyle/>
          <a:p>
            <a:pPr>
              <a:defRPr sz="1200">
                <a:solidFill>
                  <a:srgbClr val="000000"/>
                </a:solidFill>
                <a:latin typeface="Arial" panose="020B0604020202020204" pitchFamily="34" charset="0"/>
                <a:ea typeface="Tahoma" panose="020B0604030504040204" pitchFamily="34" charset="0"/>
                <a:cs typeface="Arial" panose="020B0604020202020204" pitchFamily="34" charset="0"/>
              </a:defRPr>
            </a:pPr>
            <a:endParaRPr lang="en-US"/>
          </a:p>
        </c:txPr>
        <c:crossAx val="501259504"/>
        <c:crosses val="autoZero"/>
        <c:auto val="1"/>
        <c:lblAlgn val="ctr"/>
        <c:lblOffset val="100"/>
        <c:noMultiLvlLbl val="0"/>
      </c:catAx>
      <c:valAx>
        <c:axId val="501259504"/>
        <c:scaling>
          <c:orientation val="minMax"/>
          <c:max val="100"/>
          <c:min val="0"/>
        </c:scaling>
        <c:delete val="1"/>
        <c:axPos val="l"/>
        <c:numFmt formatCode="0" sourceLinked="1"/>
        <c:majorTickMark val="out"/>
        <c:minorTickMark val="none"/>
        <c:tickLblPos val="nextTo"/>
        <c:crossAx val="501259112"/>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967686838941879E-2"/>
          <c:y val="5.832604257801537E-5"/>
          <c:w val="0.97325537559837538"/>
          <c:h val="0.91659132886166994"/>
        </c:manualLayout>
      </c:layout>
      <c:barChart>
        <c:barDir val="col"/>
        <c:grouping val="clustered"/>
        <c:varyColors val="0"/>
        <c:ser>
          <c:idx val="0"/>
          <c:order val="0"/>
          <c:tx>
            <c:strRef>
              <c:f>Sheet1!$B$1</c:f>
              <c:strCache>
                <c:ptCount val="1"/>
                <c:pt idx="0">
                  <c:v>$2,000 or more</c:v>
                </c:pt>
              </c:strCache>
            </c:strRef>
          </c:tx>
          <c:spPr>
            <a:solidFill>
              <a:srgbClr val="115479"/>
            </a:solidFill>
            <a:ln w="19050">
              <a:noFill/>
            </a:ln>
          </c:spPr>
          <c:invertIfNegative val="0"/>
          <c:dPt>
            <c:idx val="8"/>
            <c:invertIfNegative val="0"/>
            <c:bubble3D val="0"/>
            <c:spPr>
              <a:solidFill>
                <a:srgbClr val="F08662"/>
              </a:solidFill>
              <a:ln w="19050">
                <a:noFill/>
              </a:ln>
            </c:spPr>
            <c:extLst>
              <c:ext xmlns:c16="http://schemas.microsoft.com/office/drawing/2014/chart" uri="{C3380CC4-5D6E-409C-BE32-E72D297353CC}">
                <c16:uniqueId val="{00000001-162F-4B6B-A88B-9F5B1B383F90}"/>
              </c:ext>
            </c:extLst>
          </c:dPt>
          <c:dPt>
            <c:idx val="10"/>
            <c:invertIfNegative val="0"/>
            <c:bubble3D val="0"/>
            <c:extLst>
              <c:ext xmlns:c16="http://schemas.microsoft.com/office/drawing/2014/chart" uri="{C3380CC4-5D6E-409C-BE32-E72D297353CC}">
                <c16:uniqueId val="{00000000-C756-42B7-8FBA-F9A63DA67EB5}"/>
              </c:ext>
            </c:extLst>
          </c:dPt>
          <c:dLbls>
            <c:spPr>
              <a:noFill/>
              <a:ln>
                <a:noFill/>
              </a:ln>
              <a:effectLst/>
            </c:spPr>
            <c:txPr>
              <a:bodyPr wrap="square" lIns="38100" tIns="19050" rIns="38100" bIns="19050" anchor="ctr">
                <a:spAutoFit/>
              </a:bodyPr>
              <a:lstStyle/>
              <a:p>
                <a:pPr>
                  <a:defRPr sz="1600" b="1">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Sheet1!$A$2:$A$11</c:f>
              <c:strCache>
                <c:ptCount val="10"/>
                <c:pt idx="0">
                  <c:v>UK*</c:v>
                </c:pt>
                <c:pt idx="1">
                  <c:v>FRA*</c:v>
                </c:pt>
                <c:pt idx="2">
                  <c:v>NETH*</c:v>
                </c:pt>
                <c:pt idx="3">
                  <c:v>GER*</c:v>
                </c:pt>
                <c:pt idx="4">
                  <c:v>NZ*</c:v>
                </c:pt>
                <c:pt idx="5">
                  <c:v>CAN*</c:v>
                </c:pt>
                <c:pt idx="6">
                  <c:v>NOR*</c:v>
                </c:pt>
                <c:pt idx="7">
                  <c:v>AUS*</c:v>
                </c:pt>
                <c:pt idx="8">
                  <c:v>US</c:v>
                </c:pt>
                <c:pt idx="9">
                  <c:v>SWIZ</c:v>
                </c:pt>
              </c:strCache>
            </c:strRef>
          </c:cat>
          <c:val>
            <c:numRef>
              <c:f>Sheet1!$B$2:$B$11</c:f>
              <c:numCache>
                <c:formatCode>0</c:formatCode>
                <c:ptCount val="10"/>
                <c:pt idx="0">
                  <c:v>2.56</c:v>
                </c:pt>
                <c:pt idx="1">
                  <c:v>3.9800000000000004</c:v>
                </c:pt>
                <c:pt idx="2">
                  <c:v>4.45</c:v>
                </c:pt>
                <c:pt idx="3">
                  <c:v>5.93</c:v>
                </c:pt>
                <c:pt idx="4">
                  <c:v>7.03</c:v>
                </c:pt>
                <c:pt idx="5">
                  <c:v>8.33</c:v>
                </c:pt>
                <c:pt idx="6">
                  <c:v>8.85</c:v>
                </c:pt>
                <c:pt idx="7">
                  <c:v>12.76</c:v>
                </c:pt>
                <c:pt idx="8">
                  <c:v>27.47</c:v>
                </c:pt>
                <c:pt idx="9">
                  <c:v>28.749999999999996</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501259112"/>
        <c:axId val="50125950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Sheet1!$A$2:$A$11</c15:sqref>
                        </c15:formulaRef>
                      </c:ext>
                    </c:extLst>
                    <c:strCache>
                      <c:ptCount val="10"/>
                      <c:pt idx="0">
                        <c:v>UK*</c:v>
                      </c:pt>
                      <c:pt idx="1">
                        <c:v>FRA*</c:v>
                      </c:pt>
                      <c:pt idx="2">
                        <c:v>NETH*</c:v>
                      </c:pt>
                      <c:pt idx="3">
                        <c:v>GER*</c:v>
                      </c:pt>
                      <c:pt idx="4">
                        <c:v>NZ*</c:v>
                      </c:pt>
                      <c:pt idx="5">
                        <c:v>CAN*</c:v>
                      </c:pt>
                      <c:pt idx="6">
                        <c:v>NOR*</c:v>
                      </c:pt>
                      <c:pt idx="7">
                        <c:v>AUS*</c:v>
                      </c:pt>
                      <c:pt idx="8">
                        <c:v>US</c:v>
                      </c:pt>
                      <c:pt idx="9">
                        <c:v>SWIZ</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501259112"/>
        <c:scaling>
          <c:orientation val="minMax"/>
        </c:scaling>
        <c:delete val="0"/>
        <c:axPos val="b"/>
        <c:numFmt formatCode="General" sourceLinked="1"/>
        <c:majorTickMark val="none"/>
        <c:minorTickMark val="none"/>
        <c:tickLblPos val="nextTo"/>
        <c:spPr>
          <a:ln>
            <a:solidFill>
              <a:srgbClr val="000000"/>
            </a:solidFill>
          </a:ln>
        </c:spPr>
        <c:txPr>
          <a:bodyPr rot="0" vert="horz"/>
          <a:lstStyle/>
          <a:p>
            <a:pPr>
              <a:defRPr sz="1200">
                <a:solidFill>
                  <a:srgbClr val="000000"/>
                </a:solidFill>
                <a:latin typeface="Arial" panose="020B0604020202020204" pitchFamily="34" charset="0"/>
                <a:ea typeface="Tahoma" panose="020B0604030504040204" pitchFamily="34" charset="0"/>
                <a:cs typeface="Arial" panose="020B0604020202020204" pitchFamily="34" charset="0"/>
              </a:defRPr>
            </a:pPr>
            <a:endParaRPr lang="en-US"/>
          </a:p>
        </c:txPr>
        <c:crossAx val="501259504"/>
        <c:crosses val="autoZero"/>
        <c:auto val="1"/>
        <c:lblAlgn val="ctr"/>
        <c:lblOffset val="100"/>
        <c:noMultiLvlLbl val="0"/>
      </c:catAx>
      <c:valAx>
        <c:axId val="501259504"/>
        <c:scaling>
          <c:orientation val="minMax"/>
          <c:max val="30"/>
          <c:min val="0"/>
        </c:scaling>
        <c:delete val="1"/>
        <c:axPos val="l"/>
        <c:numFmt formatCode="0" sourceLinked="1"/>
        <c:majorTickMark val="out"/>
        <c:minorTickMark val="none"/>
        <c:tickLblPos val="nextTo"/>
        <c:crossAx val="501259112"/>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967686838941879E-2"/>
          <c:y val="5.832604257801537E-5"/>
          <c:w val="0.97607832049449106"/>
          <c:h val="0.88881355108389226"/>
        </c:manualLayout>
      </c:layout>
      <c:barChart>
        <c:barDir val="col"/>
        <c:grouping val="clustered"/>
        <c:varyColors val="0"/>
        <c:ser>
          <c:idx val="0"/>
          <c:order val="0"/>
          <c:tx>
            <c:strRef>
              <c:f>Sheet1!$B$1</c:f>
              <c:strCache>
                <c:ptCount val="1"/>
                <c:pt idx="0">
                  <c:v>Yes</c:v>
                </c:pt>
              </c:strCache>
            </c:strRef>
          </c:tx>
          <c:spPr>
            <a:solidFill>
              <a:srgbClr val="115479"/>
            </a:solidFill>
            <a:ln w="19050">
              <a:noFill/>
            </a:ln>
          </c:spPr>
          <c:invertIfNegative val="0"/>
          <c:dPt>
            <c:idx val="8"/>
            <c:invertIfNegative val="0"/>
            <c:bubble3D val="0"/>
            <c:extLst>
              <c:ext xmlns:c16="http://schemas.microsoft.com/office/drawing/2014/chart" uri="{C3380CC4-5D6E-409C-BE32-E72D297353CC}">
                <c16:uniqueId val="{00000001-162F-4B6B-A88B-9F5B1B383F90}"/>
              </c:ext>
            </c:extLst>
          </c:dPt>
          <c:dPt>
            <c:idx val="10"/>
            <c:invertIfNegative val="0"/>
            <c:bubble3D val="0"/>
            <c:spPr>
              <a:solidFill>
                <a:srgbClr val="F08662"/>
              </a:solidFill>
              <a:ln w="19050">
                <a:noFill/>
              </a:ln>
            </c:spPr>
            <c:extLst>
              <c:ext xmlns:c16="http://schemas.microsoft.com/office/drawing/2014/chart" uri="{C3380CC4-5D6E-409C-BE32-E72D297353CC}">
                <c16:uniqueId val="{00000000-C756-42B7-8FBA-F9A63DA67EB5}"/>
              </c:ext>
            </c:extLst>
          </c:dPt>
          <c:dLbls>
            <c:spPr>
              <a:noFill/>
              <a:ln>
                <a:noFill/>
              </a:ln>
              <a:effectLst/>
            </c:spPr>
            <c:txPr>
              <a:bodyPr wrap="square" lIns="38100" tIns="19050" rIns="38100" bIns="19050" anchor="ctr">
                <a:spAutoFit/>
              </a:bodyPr>
              <a:lstStyle/>
              <a:p>
                <a:pPr>
                  <a:defRPr sz="1600" b="1">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NETH*</c:v>
                </c:pt>
                <c:pt idx="1">
                  <c:v>NOR*</c:v>
                </c:pt>
                <c:pt idx="2">
                  <c:v>GER*</c:v>
                </c:pt>
                <c:pt idx="3">
                  <c:v>SWE*</c:v>
                </c:pt>
                <c:pt idx="4">
                  <c:v>FRA*</c:v>
                </c:pt>
                <c:pt idx="5">
                  <c:v>UK*</c:v>
                </c:pt>
                <c:pt idx="6">
                  <c:v>CAN*</c:v>
                </c:pt>
                <c:pt idx="7">
                  <c:v>NZ*</c:v>
                </c:pt>
                <c:pt idx="8">
                  <c:v>SWIZ*</c:v>
                </c:pt>
                <c:pt idx="9">
                  <c:v>AUS*</c:v>
                </c:pt>
                <c:pt idx="10">
                  <c:v>US</c:v>
                </c:pt>
              </c:strCache>
            </c:strRef>
          </c:cat>
          <c:val>
            <c:numRef>
              <c:f>Sheet1!$B$2:$B$12</c:f>
              <c:numCache>
                <c:formatCode>0</c:formatCode>
                <c:ptCount val="11"/>
                <c:pt idx="0">
                  <c:v>12.280000000000001</c:v>
                </c:pt>
                <c:pt idx="1">
                  <c:v>15.010000000000002</c:v>
                </c:pt>
                <c:pt idx="2">
                  <c:v>15.079999999999998</c:v>
                </c:pt>
                <c:pt idx="3">
                  <c:v>17.77</c:v>
                </c:pt>
                <c:pt idx="4">
                  <c:v>18.2</c:v>
                </c:pt>
                <c:pt idx="5">
                  <c:v>18.38</c:v>
                </c:pt>
                <c:pt idx="6">
                  <c:v>19.09</c:v>
                </c:pt>
                <c:pt idx="7">
                  <c:v>28.16</c:v>
                </c:pt>
                <c:pt idx="8">
                  <c:v>30.94</c:v>
                </c:pt>
                <c:pt idx="9">
                  <c:v>32.129999999999995</c:v>
                </c:pt>
                <c:pt idx="10">
                  <c:v>49.24</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501259112"/>
        <c:axId val="50125950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NETH*</c:v>
                      </c:pt>
                      <c:pt idx="1">
                        <c:v>NOR*</c:v>
                      </c:pt>
                      <c:pt idx="2">
                        <c:v>GER*</c:v>
                      </c:pt>
                      <c:pt idx="3">
                        <c:v>SWE*</c:v>
                      </c:pt>
                      <c:pt idx="4">
                        <c:v>FRA*</c:v>
                      </c:pt>
                      <c:pt idx="5">
                        <c:v>UK*</c:v>
                      </c:pt>
                      <c:pt idx="6">
                        <c:v>CAN*</c:v>
                      </c:pt>
                      <c:pt idx="7">
                        <c:v>NZ*</c:v>
                      </c:pt>
                      <c:pt idx="8">
                        <c:v>SWIZ*</c:v>
                      </c:pt>
                      <c:pt idx="9">
                        <c:v>AUS*</c:v>
                      </c:pt>
                      <c:pt idx="10">
                        <c:v>US</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501259112"/>
        <c:scaling>
          <c:orientation val="minMax"/>
        </c:scaling>
        <c:delete val="0"/>
        <c:axPos val="b"/>
        <c:numFmt formatCode="General" sourceLinked="1"/>
        <c:majorTickMark val="none"/>
        <c:minorTickMark val="none"/>
        <c:tickLblPos val="nextTo"/>
        <c:spPr>
          <a:ln>
            <a:solidFill>
              <a:schemeClr val="tx1"/>
            </a:solidFill>
          </a:ln>
        </c:spPr>
        <c:txPr>
          <a:bodyPr rot="0" vert="horz"/>
          <a:lstStyle/>
          <a:p>
            <a:pPr>
              <a:defRPr sz="1200">
                <a:solidFill>
                  <a:srgbClr val="000000"/>
                </a:solidFill>
                <a:latin typeface="Arial" panose="020B0604020202020204" pitchFamily="34" charset="0"/>
                <a:ea typeface="Tahoma" panose="020B0604030504040204" pitchFamily="34" charset="0"/>
                <a:cs typeface="Arial" panose="020B0604020202020204" pitchFamily="34" charset="0"/>
              </a:defRPr>
            </a:pPr>
            <a:endParaRPr lang="en-US"/>
          </a:p>
        </c:txPr>
        <c:crossAx val="501259504"/>
        <c:crosses val="autoZero"/>
        <c:auto val="1"/>
        <c:lblAlgn val="ctr"/>
        <c:lblOffset val="100"/>
        <c:noMultiLvlLbl val="0"/>
      </c:catAx>
      <c:valAx>
        <c:axId val="501259504"/>
        <c:scaling>
          <c:orientation val="minMax"/>
          <c:max val="60"/>
          <c:min val="0"/>
        </c:scaling>
        <c:delete val="1"/>
        <c:axPos val="l"/>
        <c:numFmt formatCode="0" sourceLinked="1"/>
        <c:majorTickMark val="out"/>
        <c:minorTickMark val="none"/>
        <c:tickLblPos val="nextTo"/>
        <c:crossAx val="501259112"/>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379159286999691E-2"/>
          <c:y val="5.832604257801537E-5"/>
          <c:w val="0.97184390315031755"/>
          <c:h val="0.88881355108389226"/>
        </c:manualLayout>
      </c:layout>
      <c:barChart>
        <c:barDir val="col"/>
        <c:grouping val="clustered"/>
        <c:varyColors val="0"/>
        <c:ser>
          <c:idx val="0"/>
          <c:order val="0"/>
          <c:tx>
            <c:strRef>
              <c:f>Sheet1!$B$1</c:f>
              <c:strCache>
                <c:ptCount val="1"/>
                <c:pt idx="0">
                  <c:v>at least one medical bill </c:v>
                </c:pt>
              </c:strCache>
            </c:strRef>
          </c:tx>
          <c:spPr>
            <a:solidFill>
              <a:srgbClr val="115479"/>
            </a:solidFill>
            <a:ln w="19050">
              <a:noFill/>
            </a:ln>
          </c:spPr>
          <c:invertIfNegative val="0"/>
          <c:dPt>
            <c:idx val="8"/>
            <c:invertIfNegative val="0"/>
            <c:bubble3D val="0"/>
            <c:extLst>
              <c:ext xmlns:c16="http://schemas.microsoft.com/office/drawing/2014/chart" uri="{C3380CC4-5D6E-409C-BE32-E72D297353CC}">
                <c16:uniqueId val="{00000001-162F-4B6B-A88B-9F5B1B383F90}"/>
              </c:ext>
            </c:extLst>
          </c:dPt>
          <c:dPt>
            <c:idx val="10"/>
            <c:invertIfNegative val="0"/>
            <c:bubble3D val="0"/>
            <c:spPr>
              <a:solidFill>
                <a:srgbClr val="F08662"/>
              </a:solidFill>
              <a:ln w="19050">
                <a:noFill/>
              </a:ln>
            </c:spPr>
            <c:extLst>
              <c:ext xmlns:c16="http://schemas.microsoft.com/office/drawing/2014/chart" uri="{C3380CC4-5D6E-409C-BE32-E72D297353CC}">
                <c16:uniqueId val="{00000000-C756-42B7-8FBA-F9A63DA67EB5}"/>
              </c:ext>
            </c:extLst>
          </c:dPt>
          <c:dLbls>
            <c:spPr>
              <a:noFill/>
              <a:ln>
                <a:noFill/>
              </a:ln>
              <a:effectLst/>
            </c:spPr>
            <c:txPr>
              <a:bodyPr wrap="square" lIns="38100" tIns="19050" rIns="38100" bIns="19050" anchor="ctr">
                <a:spAutoFit/>
              </a:bodyPr>
              <a:lstStyle/>
              <a:p>
                <a:pPr>
                  <a:defRPr sz="1600" b="1">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UK*</c:v>
                </c:pt>
                <c:pt idx="1">
                  <c:v>SWE*</c:v>
                </c:pt>
                <c:pt idx="2">
                  <c:v>NOR*</c:v>
                </c:pt>
                <c:pt idx="3">
                  <c:v>GER*</c:v>
                </c:pt>
                <c:pt idx="4">
                  <c:v>NZ*</c:v>
                </c:pt>
                <c:pt idx="5">
                  <c:v>NETH*</c:v>
                </c:pt>
                <c:pt idx="6">
                  <c:v>CAN*</c:v>
                </c:pt>
                <c:pt idx="7">
                  <c:v>AUS*</c:v>
                </c:pt>
                <c:pt idx="8">
                  <c:v>SWIZ*</c:v>
                </c:pt>
                <c:pt idx="9">
                  <c:v>FRA*</c:v>
                </c:pt>
                <c:pt idx="10">
                  <c:v>US</c:v>
                </c:pt>
              </c:strCache>
            </c:strRef>
          </c:cat>
          <c:val>
            <c:numRef>
              <c:f>Sheet1!$B$2:$B$12</c:f>
              <c:numCache>
                <c:formatCode>0</c:formatCode>
                <c:ptCount val="11"/>
                <c:pt idx="0">
                  <c:v>10.08</c:v>
                </c:pt>
                <c:pt idx="1">
                  <c:v>14.37</c:v>
                </c:pt>
                <c:pt idx="2">
                  <c:v>15.07</c:v>
                </c:pt>
                <c:pt idx="3">
                  <c:v>15.2</c:v>
                </c:pt>
                <c:pt idx="4">
                  <c:v>16.100000000000001</c:v>
                </c:pt>
                <c:pt idx="5">
                  <c:v>20.330000000000002</c:v>
                </c:pt>
                <c:pt idx="6">
                  <c:v>27.029999999999998</c:v>
                </c:pt>
                <c:pt idx="7">
                  <c:v>30.44</c:v>
                </c:pt>
                <c:pt idx="8">
                  <c:v>33.33</c:v>
                </c:pt>
                <c:pt idx="9">
                  <c:v>38.080000000000005</c:v>
                </c:pt>
                <c:pt idx="10">
                  <c:v>52.03</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501259112"/>
        <c:axId val="50125950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UK*</c:v>
                      </c:pt>
                      <c:pt idx="1">
                        <c:v>SWE*</c:v>
                      </c:pt>
                      <c:pt idx="2">
                        <c:v>NOR*</c:v>
                      </c:pt>
                      <c:pt idx="3">
                        <c:v>GER*</c:v>
                      </c:pt>
                      <c:pt idx="4">
                        <c:v>NZ*</c:v>
                      </c:pt>
                      <c:pt idx="5">
                        <c:v>NETH*</c:v>
                      </c:pt>
                      <c:pt idx="6">
                        <c:v>CAN*</c:v>
                      </c:pt>
                      <c:pt idx="7">
                        <c:v>AUS*</c:v>
                      </c:pt>
                      <c:pt idx="8">
                        <c:v>SWIZ*</c:v>
                      </c:pt>
                      <c:pt idx="9">
                        <c:v>FRA*</c:v>
                      </c:pt>
                      <c:pt idx="10">
                        <c:v>US</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501259112"/>
        <c:scaling>
          <c:orientation val="minMax"/>
        </c:scaling>
        <c:delete val="0"/>
        <c:axPos val="b"/>
        <c:numFmt formatCode="General" sourceLinked="1"/>
        <c:majorTickMark val="none"/>
        <c:minorTickMark val="none"/>
        <c:tickLblPos val="nextTo"/>
        <c:spPr>
          <a:ln>
            <a:solidFill>
              <a:schemeClr val="tx1"/>
            </a:solidFill>
          </a:ln>
        </c:spPr>
        <c:txPr>
          <a:bodyPr rot="0" vert="horz"/>
          <a:lstStyle/>
          <a:p>
            <a:pPr>
              <a:defRPr sz="1200">
                <a:solidFill>
                  <a:srgbClr val="000000"/>
                </a:solidFill>
                <a:latin typeface="Arial" panose="020B0604020202020204" pitchFamily="34" charset="0"/>
                <a:ea typeface="Tahoma" panose="020B0604030504040204" pitchFamily="34" charset="0"/>
                <a:cs typeface="Arial" panose="020B0604020202020204" pitchFamily="34" charset="0"/>
              </a:defRPr>
            </a:pPr>
            <a:endParaRPr lang="en-US"/>
          </a:p>
        </c:txPr>
        <c:crossAx val="501259504"/>
        <c:crosses val="autoZero"/>
        <c:auto val="1"/>
        <c:lblAlgn val="ctr"/>
        <c:lblOffset val="100"/>
        <c:noMultiLvlLbl val="0"/>
      </c:catAx>
      <c:valAx>
        <c:axId val="501259504"/>
        <c:scaling>
          <c:orientation val="minMax"/>
          <c:max val="60"/>
          <c:min val="0"/>
        </c:scaling>
        <c:delete val="1"/>
        <c:axPos val="l"/>
        <c:numFmt formatCode="0" sourceLinked="1"/>
        <c:majorTickMark val="out"/>
        <c:minorTickMark val="none"/>
        <c:tickLblPos val="nextTo"/>
        <c:crossAx val="501259112"/>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790631735057508E-2"/>
          <c:y val="5.832604257801537E-5"/>
          <c:w val="0.96760948580614414"/>
          <c:h val="0.92276416836784292"/>
        </c:manualLayout>
      </c:layout>
      <c:barChart>
        <c:barDir val="col"/>
        <c:grouping val="clustered"/>
        <c:varyColors val="0"/>
        <c:ser>
          <c:idx val="0"/>
          <c:order val="0"/>
          <c:tx>
            <c:strRef>
              <c:f>Sheet1!$B$1</c:f>
              <c:strCache>
                <c:ptCount val="1"/>
                <c:pt idx="0">
                  <c:v>avoidable mortality</c:v>
                </c:pt>
              </c:strCache>
            </c:strRef>
          </c:tx>
          <c:spPr>
            <a:solidFill>
              <a:srgbClr val="115479"/>
            </a:solidFill>
            <a:ln w="19050">
              <a:noFill/>
            </a:ln>
          </c:spPr>
          <c:invertIfNegative val="0"/>
          <c:dPt>
            <c:idx val="0"/>
            <c:invertIfNegative val="0"/>
            <c:bubble3D val="0"/>
            <c:extLst>
              <c:ext xmlns:c16="http://schemas.microsoft.com/office/drawing/2014/chart" uri="{C3380CC4-5D6E-409C-BE32-E72D297353CC}">
                <c16:uniqueId val="{00000001-A5FD-443C-A5E2-0F31244599F7}"/>
              </c:ext>
            </c:extLst>
          </c:dPt>
          <c:dPt>
            <c:idx val="8"/>
            <c:invertIfNegative val="0"/>
            <c:bubble3D val="0"/>
            <c:extLst>
              <c:ext xmlns:c16="http://schemas.microsoft.com/office/drawing/2014/chart" uri="{C3380CC4-5D6E-409C-BE32-E72D297353CC}">
                <c16:uniqueId val="{00000001-162F-4B6B-A88B-9F5B1B383F90}"/>
              </c:ext>
            </c:extLst>
          </c:dPt>
          <c:dPt>
            <c:idx val="10"/>
            <c:invertIfNegative val="0"/>
            <c:bubble3D val="0"/>
            <c:spPr>
              <a:solidFill>
                <a:srgbClr val="F08662"/>
              </a:solidFill>
              <a:ln w="19050">
                <a:noFill/>
              </a:ln>
            </c:spPr>
            <c:extLst>
              <c:ext xmlns:c16="http://schemas.microsoft.com/office/drawing/2014/chart" uri="{C3380CC4-5D6E-409C-BE32-E72D297353CC}">
                <c16:uniqueId val="{00000000-C756-42B7-8FBA-F9A63DA67EB5}"/>
              </c:ext>
            </c:extLst>
          </c:dPt>
          <c:dLbls>
            <c:spPr>
              <a:noFill/>
              <a:ln>
                <a:noFill/>
              </a:ln>
              <a:effectLst/>
            </c:spPr>
            <c:txPr>
              <a:bodyPr wrap="square" lIns="38100" tIns="19050" rIns="38100" bIns="19050" anchor="ctr">
                <a:spAutoFit/>
              </a:bodyPr>
              <a:lstStyle/>
              <a:p>
                <a:pPr>
                  <a:defRPr sz="1600" b="1">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SWIZ</c:v>
                </c:pt>
                <c:pt idx="1">
                  <c:v>FRA</c:v>
                </c:pt>
                <c:pt idx="2">
                  <c:v>AUS</c:v>
                </c:pt>
                <c:pt idx="3">
                  <c:v>SWE</c:v>
                </c:pt>
                <c:pt idx="4">
                  <c:v>NOR</c:v>
                </c:pt>
                <c:pt idx="5">
                  <c:v>NETH</c:v>
                </c:pt>
                <c:pt idx="6">
                  <c:v>GER</c:v>
                </c:pt>
                <c:pt idx="7">
                  <c:v>CAN</c:v>
                </c:pt>
                <c:pt idx="8">
                  <c:v>NZ</c:v>
                </c:pt>
                <c:pt idx="9">
                  <c:v>UK</c:v>
                </c:pt>
                <c:pt idx="10">
                  <c:v>US</c:v>
                </c:pt>
              </c:strCache>
            </c:strRef>
          </c:cat>
          <c:val>
            <c:numRef>
              <c:f>Sheet1!$B$2:$B$12</c:f>
              <c:numCache>
                <c:formatCode>General</c:formatCode>
                <c:ptCount val="11"/>
                <c:pt idx="0">
                  <c:v>90</c:v>
                </c:pt>
                <c:pt idx="1">
                  <c:v>99</c:v>
                </c:pt>
                <c:pt idx="2">
                  <c:v>102</c:v>
                </c:pt>
                <c:pt idx="3">
                  <c:v>110</c:v>
                </c:pt>
                <c:pt idx="4">
                  <c:v>113</c:v>
                </c:pt>
                <c:pt idx="5">
                  <c:v>121</c:v>
                </c:pt>
                <c:pt idx="6">
                  <c:v>123</c:v>
                </c:pt>
                <c:pt idx="7">
                  <c:v>132</c:v>
                </c:pt>
                <c:pt idx="8">
                  <c:v>134</c:v>
                </c:pt>
                <c:pt idx="9">
                  <c:v>146</c:v>
                </c:pt>
                <c:pt idx="10">
                  <c:v>198</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501259112"/>
        <c:axId val="50125950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SWIZ</c:v>
                      </c:pt>
                      <c:pt idx="1">
                        <c:v>FRA</c:v>
                      </c:pt>
                      <c:pt idx="2">
                        <c:v>AUS</c:v>
                      </c:pt>
                      <c:pt idx="3">
                        <c:v>SWE</c:v>
                      </c:pt>
                      <c:pt idx="4">
                        <c:v>NOR</c:v>
                      </c:pt>
                      <c:pt idx="5">
                        <c:v>NETH</c:v>
                      </c:pt>
                      <c:pt idx="6">
                        <c:v>GER</c:v>
                      </c:pt>
                      <c:pt idx="7">
                        <c:v>CAN</c:v>
                      </c:pt>
                      <c:pt idx="8">
                        <c:v>NZ</c:v>
                      </c:pt>
                      <c:pt idx="9">
                        <c:v>UK</c:v>
                      </c:pt>
                      <c:pt idx="10">
                        <c:v>US</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501259112"/>
        <c:scaling>
          <c:orientation val="minMax"/>
        </c:scaling>
        <c:delete val="0"/>
        <c:axPos val="b"/>
        <c:numFmt formatCode="General" sourceLinked="1"/>
        <c:majorTickMark val="none"/>
        <c:minorTickMark val="none"/>
        <c:tickLblPos val="nextTo"/>
        <c:spPr>
          <a:ln>
            <a:solidFill>
              <a:schemeClr val="tx1"/>
            </a:solidFill>
          </a:ln>
        </c:spPr>
        <c:txPr>
          <a:bodyPr rot="0" vert="horz"/>
          <a:lstStyle/>
          <a:p>
            <a:pPr>
              <a:defRPr sz="1200">
                <a:solidFill>
                  <a:srgbClr val="000000"/>
                </a:solidFill>
                <a:latin typeface="Arial" panose="020B0604020202020204" pitchFamily="34" charset="0"/>
                <a:ea typeface="Tahoma" panose="020B0604030504040204" pitchFamily="34" charset="0"/>
                <a:cs typeface="Arial" panose="020B0604020202020204" pitchFamily="34" charset="0"/>
              </a:defRPr>
            </a:pPr>
            <a:endParaRPr lang="en-US"/>
          </a:p>
        </c:txPr>
        <c:crossAx val="501259504"/>
        <c:crosses val="autoZero"/>
        <c:auto val="1"/>
        <c:lblAlgn val="ctr"/>
        <c:lblOffset val="100"/>
        <c:noMultiLvlLbl val="0"/>
      </c:catAx>
      <c:valAx>
        <c:axId val="501259504"/>
        <c:scaling>
          <c:orientation val="minMax"/>
          <c:max val="200"/>
          <c:min val="0"/>
        </c:scaling>
        <c:delete val="1"/>
        <c:axPos val="l"/>
        <c:numFmt formatCode="General" sourceLinked="1"/>
        <c:majorTickMark val="out"/>
        <c:minorTickMark val="none"/>
        <c:tickLblPos val="nextTo"/>
        <c:crossAx val="501259112"/>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3714955473045546E-2"/>
          <c:y val="0"/>
          <c:w val="0.9768294016601583"/>
          <c:h val="0.81053003791192768"/>
        </c:manualLayout>
      </c:layout>
      <c:barChart>
        <c:barDir val="col"/>
        <c:grouping val="clustered"/>
        <c:varyColors val="0"/>
        <c:ser>
          <c:idx val="0"/>
          <c:order val="0"/>
          <c:tx>
            <c:strRef>
              <c:f>Sheet1!$B$1</c:f>
              <c:strCache>
                <c:ptCount val="1"/>
                <c:pt idx="0">
                  <c:v>Rate</c:v>
                </c:pt>
              </c:strCache>
            </c:strRef>
          </c:tx>
          <c:spPr>
            <a:solidFill>
              <a:schemeClr val="tx2"/>
            </a:solidFill>
            <a:ln>
              <a:noFill/>
            </a:ln>
            <a:effectLst/>
          </c:spPr>
          <c:invertIfNegative val="0"/>
          <c:dPt>
            <c:idx val="1"/>
            <c:invertIfNegative val="0"/>
            <c:bubble3D val="0"/>
            <c:spPr>
              <a:solidFill>
                <a:srgbClr val="115479"/>
              </a:solidFill>
              <a:ln>
                <a:noFill/>
              </a:ln>
              <a:effectLst/>
            </c:spPr>
            <c:extLst>
              <c:ext xmlns:c16="http://schemas.microsoft.com/office/drawing/2014/chart" uri="{C3380CC4-5D6E-409C-BE32-E72D297353CC}">
                <c16:uniqueId val="{00000008-FE3B-425D-831A-569CAE59E5A4}"/>
              </c:ext>
            </c:extLst>
          </c:dPt>
          <c:dPt>
            <c:idx val="2"/>
            <c:invertIfNegative val="0"/>
            <c:bubble3D val="0"/>
            <c:spPr>
              <a:solidFill>
                <a:srgbClr val="115479"/>
              </a:solidFill>
              <a:ln>
                <a:noFill/>
              </a:ln>
              <a:effectLst/>
            </c:spPr>
            <c:extLst>
              <c:ext xmlns:c16="http://schemas.microsoft.com/office/drawing/2014/chart" uri="{C3380CC4-5D6E-409C-BE32-E72D297353CC}">
                <c16:uniqueId val="{00000009-FE3B-425D-831A-569CAE59E5A4}"/>
              </c:ext>
            </c:extLst>
          </c:dPt>
          <c:dPt>
            <c:idx val="3"/>
            <c:invertIfNegative val="0"/>
            <c:bubble3D val="0"/>
            <c:spPr>
              <a:solidFill>
                <a:srgbClr val="115479"/>
              </a:solidFill>
              <a:ln>
                <a:noFill/>
              </a:ln>
              <a:effectLst/>
            </c:spPr>
            <c:extLst>
              <c:ext xmlns:c16="http://schemas.microsoft.com/office/drawing/2014/chart" uri="{C3380CC4-5D6E-409C-BE32-E72D297353CC}">
                <c16:uniqueId val="{0000000A-FE3B-425D-831A-569CAE59E5A4}"/>
              </c:ext>
            </c:extLst>
          </c:dPt>
          <c:dPt>
            <c:idx val="4"/>
            <c:invertIfNegative val="0"/>
            <c:bubble3D val="0"/>
            <c:spPr>
              <a:solidFill>
                <a:srgbClr val="115479"/>
              </a:solidFill>
              <a:ln>
                <a:noFill/>
              </a:ln>
              <a:effectLst/>
            </c:spPr>
            <c:extLst>
              <c:ext xmlns:c16="http://schemas.microsoft.com/office/drawing/2014/chart" uri="{C3380CC4-5D6E-409C-BE32-E72D297353CC}">
                <c16:uniqueId val="{0000000B-FE3B-425D-831A-569CAE59E5A4}"/>
              </c:ext>
            </c:extLst>
          </c:dPt>
          <c:dPt>
            <c:idx val="5"/>
            <c:invertIfNegative val="0"/>
            <c:bubble3D val="0"/>
            <c:spPr>
              <a:solidFill>
                <a:srgbClr val="115479"/>
              </a:solidFill>
              <a:ln>
                <a:noFill/>
              </a:ln>
              <a:effectLst/>
            </c:spPr>
            <c:extLst>
              <c:ext xmlns:c16="http://schemas.microsoft.com/office/drawing/2014/chart" uri="{C3380CC4-5D6E-409C-BE32-E72D297353CC}">
                <c16:uniqueId val="{0000000C-FE3B-425D-831A-569CAE59E5A4}"/>
              </c:ext>
            </c:extLst>
          </c:dPt>
          <c:dPt>
            <c:idx val="6"/>
            <c:invertIfNegative val="0"/>
            <c:bubble3D val="0"/>
            <c:spPr>
              <a:solidFill>
                <a:srgbClr val="115479"/>
              </a:solidFill>
              <a:ln>
                <a:noFill/>
              </a:ln>
              <a:effectLst/>
            </c:spPr>
            <c:extLst>
              <c:ext xmlns:c16="http://schemas.microsoft.com/office/drawing/2014/chart" uri="{C3380CC4-5D6E-409C-BE32-E72D297353CC}">
                <c16:uniqueId val="{0000000D-FE3B-425D-831A-569CAE59E5A4}"/>
              </c:ext>
            </c:extLst>
          </c:dPt>
          <c:dPt>
            <c:idx val="7"/>
            <c:invertIfNegative val="0"/>
            <c:bubble3D val="0"/>
            <c:spPr>
              <a:solidFill>
                <a:srgbClr val="115479"/>
              </a:solidFill>
              <a:ln>
                <a:noFill/>
              </a:ln>
              <a:effectLst/>
            </c:spPr>
            <c:extLst>
              <c:ext xmlns:c16="http://schemas.microsoft.com/office/drawing/2014/chart" uri="{C3380CC4-5D6E-409C-BE32-E72D297353CC}">
                <c16:uniqueId val="{0000000E-FE3B-425D-831A-569CAE59E5A4}"/>
              </c:ext>
            </c:extLst>
          </c:dPt>
          <c:dPt>
            <c:idx val="8"/>
            <c:invertIfNegative val="0"/>
            <c:bubble3D val="0"/>
            <c:spPr>
              <a:solidFill>
                <a:srgbClr val="115479"/>
              </a:solidFill>
              <a:ln>
                <a:noFill/>
              </a:ln>
              <a:effectLst/>
            </c:spPr>
            <c:extLst>
              <c:ext xmlns:c16="http://schemas.microsoft.com/office/drawing/2014/chart" uri="{C3380CC4-5D6E-409C-BE32-E72D297353CC}">
                <c16:uniqueId val="{0000000F-FE3B-425D-831A-569CAE59E5A4}"/>
              </c:ext>
            </c:extLst>
          </c:dPt>
          <c:dPt>
            <c:idx val="9"/>
            <c:invertIfNegative val="0"/>
            <c:bubble3D val="0"/>
            <c:spPr>
              <a:solidFill>
                <a:srgbClr val="115479"/>
              </a:solidFill>
              <a:ln>
                <a:noFill/>
              </a:ln>
              <a:effectLst/>
            </c:spPr>
            <c:extLst>
              <c:ext xmlns:c16="http://schemas.microsoft.com/office/drawing/2014/chart" uri="{C3380CC4-5D6E-409C-BE32-E72D297353CC}">
                <c16:uniqueId val="{00000010-FE3B-425D-831A-569CAE59E5A4}"/>
              </c:ext>
            </c:extLst>
          </c:dPt>
          <c:dPt>
            <c:idx val="10"/>
            <c:invertIfNegative val="0"/>
            <c:bubble3D val="0"/>
            <c:spPr>
              <a:solidFill>
                <a:srgbClr val="F08662">
                  <a:alpha val="50000"/>
                </a:srgbClr>
              </a:solidFill>
              <a:ln>
                <a:noFill/>
              </a:ln>
              <a:effectLst/>
            </c:spPr>
            <c:extLst>
              <c:ext xmlns:c16="http://schemas.microsoft.com/office/drawing/2014/chart" uri="{C3380CC4-5D6E-409C-BE32-E72D297353CC}">
                <c16:uniqueId val="{00000001-DB91-42E4-BCDE-D39DECFA29FE}"/>
              </c:ext>
            </c:extLst>
          </c:dPt>
          <c:dPt>
            <c:idx val="11"/>
            <c:invertIfNegative val="0"/>
            <c:bubble3D val="0"/>
            <c:spPr>
              <a:solidFill>
                <a:srgbClr val="F08662">
                  <a:alpha val="75000"/>
                </a:srgbClr>
              </a:solidFill>
              <a:ln>
                <a:noFill/>
              </a:ln>
              <a:effectLst/>
            </c:spPr>
            <c:extLst>
              <c:ext xmlns:c16="http://schemas.microsoft.com/office/drawing/2014/chart" uri="{C3380CC4-5D6E-409C-BE32-E72D297353CC}">
                <c16:uniqueId val="{00000003-DB91-42E4-BCDE-D39DECFA29FE}"/>
              </c:ext>
            </c:extLst>
          </c:dPt>
          <c:dPt>
            <c:idx val="12"/>
            <c:invertIfNegative val="0"/>
            <c:bubble3D val="0"/>
            <c:spPr>
              <a:solidFill>
                <a:srgbClr val="F08662"/>
              </a:solidFill>
              <a:ln>
                <a:noFill/>
              </a:ln>
              <a:effectLst/>
            </c:spPr>
            <c:extLst>
              <c:ext xmlns:c16="http://schemas.microsoft.com/office/drawing/2014/chart" uri="{C3380CC4-5D6E-409C-BE32-E72D297353CC}">
                <c16:uniqueId val="{00000005-DB91-42E4-BCDE-D39DECFA29FE}"/>
              </c:ext>
            </c:extLst>
          </c:dPt>
          <c:dPt>
            <c:idx val="13"/>
            <c:invertIfNegative val="0"/>
            <c:bubble3D val="0"/>
            <c:spPr>
              <a:solidFill>
                <a:srgbClr val="F08662">
                  <a:alpha val="25000"/>
                </a:srgbClr>
              </a:solidFill>
              <a:ln>
                <a:noFill/>
              </a:ln>
              <a:effectLst/>
            </c:spPr>
            <c:extLst>
              <c:ext xmlns:c16="http://schemas.microsoft.com/office/drawing/2014/chart" uri="{C3380CC4-5D6E-409C-BE32-E72D297353CC}">
                <c16:uniqueId val="{00000007-DB91-42E4-BCDE-D39DECFA29FE}"/>
              </c:ext>
            </c:extLst>
          </c:dPt>
          <c:dLbls>
            <c:dLbl>
              <c:idx val="0"/>
              <c:tx>
                <c:rich>
                  <a:bodyPr/>
                  <a:lstStyle/>
                  <a:p>
                    <a:fld id="{55005BF5-810F-41CC-B620-8EEE7483257E}" type="VALUE">
                      <a:rPr lang="en-US">
                        <a:solidFill>
                          <a:srgbClr val="000000"/>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2-FE3B-425D-831A-569CAE59E5A4}"/>
                </c:ext>
              </c:extLst>
            </c:dLbl>
            <c:dLbl>
              <c:idx val="1"/>
              <c:layout>
                <c:manualLayout>
                  <c:x val="-1.2938347975630074E-17"/>
                  <c:y val="5.8660445222124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E3B-425D-831A-569CAE59E5A4}"/>
                </c:ext>
              </c:extLst>
            </c:dLbl>
            <c:dLbl>
              <c:idx val="2"/>
              <c:layout>
                <c:manualLayout>
                  <c:x val="-2.5876695951260148E-17"/>
                  <c:y val="6.503013512199863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E3B-425D-831A-569CAE59E5A4}"/>
                </c:ext>
              </c:extLst>
            </c:dLbl>
            <c:dLbl>
              <c:idx val="10"/>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DB91-42E4-BCDE-D39DECFA29FE}"/>
                </c:ext>
              </c:extLst>
            </c:dLbl>
            <c:dLbl>
              <c:idx val="11"/>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3-DB91-42E4-BCDE-D39DECFA29FE}"/>
                </c:ext>
              </c:extLst>
            </c:dLbl>
            <c:dLbl>
              <c:idx val="13"/>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7-DB91-42E4-BCDE-D39DECFA29F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NOR</c:v>
                </c:pt>
                <c:pt idx="1">
                  <c:v>GER</c:v>
                </c:pt>
                <c:pt idx="2">
                  <c:v>AUS</c:v>
                </c:pt>
                <c:pt idx="3">
                  <c:v>SWE</c:v>
                </c:pt>
                <c:pt idx="4">
                  <c:v>NETH</c:v>
                </c:pt>
                <c:pt idx="5">
                  <c:v>UK</c:v>
                </c:pt>
                <c:pt idx="6">
                  <c:v>NZ</c:v>
                </c:pt>
                <c:pt idx="7">
                  <c:v>SWIZ</c:v>
                </c:pt>
                <c:pt idx="8">
                  <c:v>CAN</c:v>
                </c:pt>
                <c:pt idx="9">
                  <c:v>FRA</c:v>
                </c:pt>
                <c:pt idx="10">
                  <c:v>US–
Hispanic</c:v>
                </c:pt>
                <c:pt idx="11">
                  <c:v>US–
White</c:v>
                </c:pt>
                <c:pt idx="12">
                  <c:v>US–
Total</c:v>
                </c:pt>
                <c:pt idx="13">
                  <c:v>US–
Black</c:v>
                </c:pt>
              </c:strCache>
            </c:strRef>
          </c:cat>
          <c:val>
            <c:numRef>
              <c:f>Sheet1!$B$2:$B$15</c:f>
              <c:numCache>
                <c:formatCode>General</c:formatCode>
                <c:ptCount val="14"/>
                <c:pt idx="0">
                  <c:v>0</c:v>
                </c:pt>
                <c:pt idx="1">
                  <c:v>3.2</c:v>
                </c:pt>
                <c:pt idx="2">
                  <c:v>3.9</c:v>
                </c:pt>
                <c:pt idx="3">
                  <c:v>5.2</c:v>
                </c:pt>
                <c:pt idx="4">
                  <c:v>5.3</c:v>
                </c:pt>
                <c:pt idx="5">
                  <c:v>6.5</c:v>
                </c:pt>
                <c:pt idx="6">
                  <c:v>6.6</c:v>
                </c:pt>
                <c:pt idx="7">
                  <c:v>6.8</c:v>
                </c:pt>
                <c:pt idx="8">
                  <c:v>7.5</c:v>
                </c:pt>
                <c:pt idx="9">
                  <c:v>7.6</c:v>
                </c:pt>
                <c:pt idx="10">
                  <c:v>18.2</c:v>
                </c:pt>
                <c:pt idx="11">
                  <c:v>19.100000000000001</c:v>
                </c:pt>
                <c:pt idx="12">
                  <c:v>23.8</c:v>
                </c:pt>
                <c:pt idx="13">
                  <c:v>55.3</c:v>
                </c:pt>
              </c:numCache>
            </c:numRef>
          </c:val>
          <c:extLst>
            <c:ext xmlns:c16="http://schemas.microsoft.com/office/drawing/2014/chart" uri="{C3380CC4-5D6E-409C-BE32-E72D297353CC}">
              <c16:uniqueId val="{00000008-DB91-42E4-BCDE-D39DECFA29FE}"/>
            </c:ext>
          </c:extLst>
        </c:ser>
        <c:dLbls>
          <c:showLegendKey val="0"/>
          <c:showVal val="0"/>
          <c:showCatName val="0"/>
          <c:showSerName val="0"/>
          <c:showPercent val="0"/>
          <c:showBubbleSize val="0"/>
        </c:dLbls>
        <c:gapWidth val="16"/>
        <c:axId val="427535504"/>
        <c:axId val="637459496"/>
      </c:barChart>
      <c:catAx>
        <c:axId val="427535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200" b="0" i="0" u="none" strike="noStrike" kern="1200" baseline="0">
                <a:solidFill>
                  <a:srgbClr val="000000"/>
                </a:solidFill>
                <a:latin typeface="Arial" panose="020B0604020202020204" pitchFamily="34" charset="0"/>
                <a:ea typeface="+mn-ea"/>
                <a:cs typeface="Arial" panose="020B0604020202020204" pitchFamily="34" charset="0"/>
              </a:defRPr>
            </a:pPr>
            <a:endParaRPr lang="en-US"/>
          </a:p>
        </c:txPr>
        <c:crossAx val="637459496"/>
        <c:crosses val="autoZero"/>
        <c:auto val="1"/>
        <c:lblAlgn val="ctr"/>
        <c:lblOffset val="100"/>
        <c:noMultiLvlLbl val="0"/>
      </c:catAx>
      <c:valAx>
        <c:axId val="637459496"/>
        <c:scaling>
          <c:orientation val="minMax"/>
          <c:max val="60"/>
          <c:min val="0"/>
        </c:scaling>
        <c:delete val="1"/>
        <c:axPos val="l"/>
        <c:majorGridlines>
          <c:spPr>
            <a:ln w="9525" cap="flat" cmpd="sng" algn="ctr">
              <a:noFill/>
              <a:round/>
            </a:ln>
            <a:effectLst/>
          </c:spPr>
        </c:majorGridlines>
        <c:numFmt formatCode="General" sourceLinked="1"/>
        <c:majorTickMark val="out"/>
        <c:minorTickMark val="none"/>
        <c:tickLblPos val="nextTo"/>
        <c:crossAx val="427535504"/>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790631735057508E-2"/>
          <c:y val="5.832604257801537E-5"/>
          <c:w val="0.96760948580614414"/>
          <c:h val="0.88264071157771951"/>
        </c:manualLayout>
      </c:layout>
      <c:barChart>
        <c:barDir val="col"/>
        <c:grouping val="clustered"/>
        <c:varyColors val="0"/>
        <c:ser>
          <c:idx val="0"/>
          <c:order val="0"/>
          <c:tx>
            <c:strRef>
              <c:f>Sheet1!$B$1</c:f>
              <c:strCache>
                <c:ptCount val="1"/>
                <c:pt idx="0">
                  <c:v>2+ chronic</c:v>
                </c:pt>
              </c:strCache>
            </c:strRef>
          </c:tx>
          <c:spPr>
            <a:solidFill>
              <a:srgbClr val="115479"/>
            </a:solidFill>
            <a:ln w="19050">
              <a:noFill/>
            </a:ln>
          </c:spPr>
          <c:invertIfNegative val="0"/>
          <c:dPt>
            <c:idx val="9"/>
            <c:invertIfNegative val="0"/>
            <c:bubble3D val="0"/>
            <c:spPr>
              <a:solidFill>
                <a:srgbClr val="F08662"/>
              </a:solidFill>
              <a:ln w="19050">
                <a:noFill/>
              </a:ln>
            </c:spPr>
            <c:extLst>
              <c:ext xmlns:c16="http://schemas.microsoft.com/office/drawing/2014/chart" uri="{C3380CC4-5D6E-409C-BE32-E72D297353CC}">
                <c16:uniqueId val="{00000002-1E50-414D-A12E-613AB09CDFD3}"/>
              </c:ext>
            </c:extLst>
          </c:dPt>
          <c:dPt>
            <c:idx val="10"/>
            <c:invertIfNegative val="0"/>
            <c:bubble3D val="0"/>
            <c:extLst>
              <c:ext xmlns:c16="http://schemas.microsoft.com/office/drawing/2014/chart" uri="{C3380CC4-5D6E-409C-BE32-E72D297353CC}">
                <c16:uniqueId val="{00000000-C756-42B7-8FBA-F9A63DA67EB5}"/>
              </c:ext>
            </c:extLst>
          </c:dPt>
          <c:dLbls>
            <c:spPr>
              <a:noFill/>
              <a:ln>
                <a:noFill/>
              </a:ln>
              <a:effectLst/>
            </c:spPr>
            <c:txPr>
              <a:bodyPr wrap="square" lIns="38100" tIns="19050" rIns="38100" bIns="19050" anchor="ctr">
                <a:spAutoFit/>
              </a:bodyPr>
              <a:lstStyle/>
              <a:p>
                <a:pPr>
                  <a:defRPr sz="1600" b="1">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SWIZ*</c:v>
                </c:pt>
                <c:pt idx="1">
                  <c:v>GER*</c:v>
                </c:pt>
                <c:pt idx="2">
                  <c:v>SWE*</c:v>
                </c:pt>
                <c:pt idx="3">
                  <c:v>FRA*</c:v>
                </c:pt>
                <c:pt idx="4">
                  <c:v>NETH*</c:v>
                </c:pt>
                <c:pt idx="5">
                  <c:v>UK*</c:v>
                </c:pt>
                <c:pt idx="6">
                  <c:v>NZ</c:v>
                </c:pt>
                <c:pt idx="7">
                  <c:v>AUS</c:v>
                </c:pt>
                <c:pt idx="8">
                  <c:v>NOR</c:v>
                </c:pt>
                <c:pt idx="9">
                  <c:v>US</c:v>
                </c:pt>
                <c:pt idx="10">
                  <c:v>CAN</c:v>
                </c:pt>
              </c:strCache>
            </c:strRef>
          </c:cat>
          <c:val>
            <c:numRef>
              <c:f>Sheet1!$B$2:$B$12</c:f>
              <c:numCache>
                <c:formatCode>0</c:formatCode>
                <c:ptCount val="11"/>
                <c:pt idx="0">
                  <c:v>7.4300000000000006</c:v>
                </c:pt>
                <c:pt idx="1">
                  <c:v>8.49</c:v>
                </c:pt>
                <c:pt idx="2">
                  <c:v>8.6199999999999992</c:v>
                </c:pt>
                <c:pt idx="3">
                  <c:v>8.68</c:v>
                </c:pt>
                <c:pt idx="4">
                  <c:v>10.38</c:v>
                </c:pt>
                <c:pt idx="5">
                  <c:v>12.78</c:v>
                </c:pt>
                <c:pt idx="6">
                  <c:v>12.94</c:v>
                </c:pt>
                <c:pt idx="7">
                  <c:v>16.55</c:v>
                </c:pt>
                <c:pt idx="8">
                  <c:v>17.330000000000002</c:v>
                </c:pt>
                <c:pt idx="9">
                  <c:v>19.62</c:v>
                </c:pt>
                <c:pt idx="10">
                  <c:v>20.03</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501259112"/>
        <c:axId val="50125950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SWIZ*</c:v>
                      </c:pt>
                      <c:pt idx="1">
                        <c:v>GER*</c:v>
                      </c:pt>
                      <c:pt idx="2">
                        <c:v>SWE*</c:v>
                      </c:pt>
                      <c:pt idx="3">
                        <c:v>FRA*</c:v>
                      </c:pt>
                      <c:pt idx="4">
                        <c:v>NETH*</c:v>
                      </c:pt>
                      <c:pt idx="5">
                        <c:v>UK*</c:v>
                      </c:pt>
                      <c:pt idx="6">
                        <c:v>NZ</c:v>
                      </c:pt>
                      <c:pt idx="7">
                        <c:v>AUS</c:v>
                      </c:pt>
                      <c:pt idx="8">
                        <c:v>NOR</c:v>
                      </c:pt>
                      <c:pt idx="9">
                        <c:v>US</c:v>
                      </c:pt>
                      <c:pt idx="10">
                        <c:v>CAN</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501259112"/>
        <c:scaling>
          <c:orientation val="minMax"/>
        </c:scaling>
        <c:delete val="0"/>
        <c:axPos val="b"/>
        <c:numFmt formatCode="General" sourceLinked="1"/>
        <c:majorTickMark val="none"/>
        <c:minorTickMark val="none"/>
        <c:tickLblPos val="nextTo"/>
        <c:spPr>
          <a:ln>
            <a:solidFill>
              <a:schemeClr val="tx1"/>
            </a:solidFill>
          </a:ln>
        </c:spPr>
        <c:txPr>
          <a:bodyPr rot="0" vert="horz"/>
          <a:lstStyle/>
          <a:p>
            <a:pPr>
              <a:defRPr sz="1200">
                <a:solidFill>
                  <a:srgbClr val="000000"/>
                </a:solidFill>
                <a:latin typeface="Arial" panose="020B0604020202020204" pitchFamily="34" charset="0"/>
                <a:ea typeface="Tahoma" panose="020B0604030504040204" pitchFamily="34" charset="0"/>
                <a:cs typeface="Arial" panose="020B0604020202020204" pitchFamily="34" charset="0"/>
              </a:defRPr>
            </a:pPr>
            <a:endParaRPr lang="en-US"/>
          </a:p>
        </c:txPr>
        <c:crossAx val="501259504"/>
        <c:crosses val="autoZero"/>
        <c:auto val="1"/>
        <c:lblAlgn val="ctr"/>
        <c:lblOffset val="100"/>
        <c:noMultiLvlLbl val="0"/>
      </c:catAx>
      <c:valAx>
        <c:axId val="501259504"/>
        <c:scaling>
          <c:orientation val="minMax"/>
          <c:max val="25"/>
        </c:scaling>
        <c:delete val="1"/>
        <c:axPos val="l"/>
        <c:numFmt formatCode="0" sourceLinked="1"/>
        <c:majorTickMark val="out"/>
        <c:minorTickMark val="none"/>
        <c:tickLblPos val="nextTo"/>
        <c:crossAx val="501259112"/>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790631735057508E-2"/>
          <c:y val="5.832604257801537E-5"/>
          <c:w val="0.96760948580614414"/>
          <c:h val="0.86103577330611447"/>
        </c:manualLayout>
      </c:layout>
      <c:barChart>
        <c:barDir val="col"/>
        <c:grouping val="clustered"/>
        <c:varyColors val="0"/>
        <c:ser>
          <c:idx val="0"/>
          <c:order val="0"/>
          <c:tx>
            <c:strRef>
              <c:f>Sheet1!$B$1</c:f>
              <c:strCache>
                <c:ptCount val="1"/>
                <c:pt idx="0">
                  <c:v>mental health need</c:v>
                </c:pt>
              </c:strCache>
            </c:strRef>
          </c:tx>
          <c:spPr>
            <a:solidFill>
              <a:srgbClr val="115479"/>
            </a:solidFill>
            <a:ln w="19050">
              <a:noFill/>
            </a:ln>
          </c:spPr>
          <c:invertIfNegative val="0"/>
          <c:dPt>
            <c:idx val="10"/>
            <c:invertIfNegative val="0"/>
            <c:bubble3D val="0"/>
            <c:spPr>
              <a:solidFill>
                <a:srgbClr val="F08662"/>
              </a:solidFill>
              <a:ln w="19050">
                <a:noFill/>
              </a:ln>
            </c:spPr>
            <c:extLst>
              <c:ext xmlns:c16="http://schemas.microsoft.com/office/drawing/2014/chart" uri="{C3380CC4-5D6E-409C-BE32-E72D297353CC}">
                <c16:uniqueId val="{00000000-C756-42B7-8FBA-F9A63DA67EB5}"/>
              </c:ext>
            </c:extLst>
          </c:dPt>
          <c:dLbls>
            <c:spPr>
              <a:noFill/>
              <a:ln>
                <a:noFill/>
              </a:ln>
              <a:effectLst/>
            </c:spPr>
            <c:txPr>
              <a:bodyPr wrap="square" lIns="38100" tIns="19050" rIns="38100" bIns="19050" anchor="ctr">
                <a:spAutoFit/>
              </a:bodyPr>
              <a:lstStyle/>
              <a:p>
                <a:pPr>
                  <a:defRPr sz="1600" b="1">
                    <a:solidFill>
                      <a:schemeClr val="bg1"/>
                    </a:solidFill>
                    <a:latin typeface="Arial" panose="020B0604020202020204" pitchFamily="34" charset="0"/>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Sheet1!$A$2:$A$12</c:f>
              <c:strCache>
                <c:ptCount val="11"/>
                <c:pt idx="0">
                  <c:v>GER*</c:v>
                </c:pt>
                <c:pt idx="1">
                  <c:v>SWIZ*</c:v>
                </c:pt>
                <c:pt idx="2">
                  <c:v>FRA*</c:v>
                </c:pt>
                <c:pt idx="3">
                  <c:v>NETH*</c:v>
                </c:pt>
                <c:pt idx="4">
                  <c:v>NOR*</c:v>
                </c:pt>
                <c:pt idx="5">
                  <c:v>SWE*</c:v>
                </c:pt>
                <c:pt idx="6">
                  <c:v>UK*</c:v>
                </c:pt>
                <c:pt idx="7">
                  <c:v>NZ*</c:v>
                </c:pt>
                <c:pt idx="8">
                  <c:v>CAN</c:v>
                </c:pt>
                <c:pt idx="9">
                  <c:v>AUS</c:v>
                </c:pt>
                <c:pt idx="10">
                  <c:v>US</c:v>
                </c:pt>
              </c:strCache>
            </c:strRef>
          </c:cat>
          <c:val>
            <c:numRef>
              <c:f>Sheet1!$B$2:$B$12</c:f>
              <c:numCache>
                <c:formatCode>0</c:formatCode>
                <c:ptCount val="11"/>
                <c:pt idx="0">
                  <c:v>21.68</c:v>
                </c:pt>
                <c:pt idx="1">
                  <c:v>28.499999999999996</c:v>
                </c:pt>
                <c:pt idx="2">
                  <c:v>32.43</c:v>
                </c:pt>
                <c:pt idx="3">
                  <c:v>39.79</c:v>
                </c:pt>
                <c:pt idx="4">
                  <c:v>41.449999999999996</c:v>
                </c:pt>
                <c:pt idx="5">
                  <c:v>44.86</c:v>
                </c:pt>
                <c:pt idx="6">
                  <c:v>45.36</c:v>
                </c:pt>
                <c:pt idx="7">
                  <c:v>47.23</c:v>
                </c:pt>
                <c:pt idx="8">
                  <c:v>52.680000000000007</c:v>
                </c:pt>
                <c:pt idx="9">
                  <c:v>52.790000000000006</c:v>
                </c:pt>
                <c:pt idx="10">
                  <c:v>58.41</c:v>
                </c:pt>
              </c:numCache>
            </c:numRef>
          </c:val>
          <c:extLst>
            <c:ext xmlns:c16="http://schemas.microsoft.com/office/drawing/2014/chart" uri="{C3380CC4-5D6E-409C-BE32-E72D297353CC}">
              <c16:uniqueId val="{00000000-15B0-4717-BD72-2A8036A828FE}"/>
            </c:ext>
          </c:extLst>
        </c:ser>
        <c:dLbls>
          <c:showLegendKey val="0"/>
          <c:showVal val="0"/>
          <c:showCatName val="0"/>
          <c:showSerName val="0"/>
          <c:showPercent val="0"/>
          <c:showBubbleSize val="0"/>
        </c:dLbls>
        <c:gapWidth val="25"/>
        <c:axId val="501259112"/>
        <c:axId val="501259504"/>
        <c:extLst>
          <c:ext xmlns:c15="http://schemas.microsoft.com/office/drawing/2012/chart" uri="{02D57815-91ED-43cb-92C2-25804820EDAC}">
            <c15:filteredBarSeries>
              <c15:ser>
                <c:idx val="1"/>
                <c:order val="1"/>
                <c:tx>
                  <c:strRef>
                    <c:extLst>
                      <c:ext uri="{02D57815-91ED-43cb-92C2-25804820EDAC}">
                        <c15:formulaRef>
                          <c15:sqref>Sheet1!#REF!</c15:sqref>
                        </c15:formulaRef>
                      </c:ext>
                    </c:extLst>
                    <c:strCache>
                      <c:ptCount val="1"/>
                      <c:pt idx="0">
                        <c:v>#REF!</c:v>
                      </c:pt>
                    </c:strCache>
                  </c:strRef>
                </c:tx>
                <c:spPr>
                  <a:ln w="19050">
                    <a:noFill/>
                  </a:ln>
                </c:spPr>
                <c:invertIfNegative val="0"/>
                <c:dLbls>
                  <c:dLbl>
                    <c:idx val="1"/>
                    <c:layout>
                      <c:manualLayout>
                        <c:x val="1.4181764662660485E-3"/>
                        <c:y val="3.634360918314811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C756-42B7-8FBA-F9A63DA67EB5}"/>
                      </c:ext>
                    </c:extLst>
                  </c:dLbl>
                  <c:dLbl>
                    <c:idx val="3"/>
                    <c:layout>
                      <c:manualLayout>
                        <c:x val="-1.4181764662660485E-3"/>
                        <c:y val="2.8988808722024945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2585-4CE7-87DB-B29973BA35EC}"/>
                      </c:ext>
                    </c:extLst>
                  </c:dLbl>
                  <c:spPr>
                    <a:noFill/>
                    <a:ln>
                      <a:noFill/>
                    </a:ln>
                    <a:effectLst/>
                  </c:spPr>
                  <c:txPr>
                    <a:bodyPr wrap="square" lIns="38100" tIns="19050" rIns="38100" bIns="19050" anchor="ctr">
                      <a:spAutoFit/>
                    </a:bodyPr>
                    <a:lstStyle/>
                    <a:p>
                      <a:pPr>
                        <a:defRPr sz="1400" b="1">
                          <a:latin typeface="Interface"/>
                        </a:defRPr>
                      </a:pPr>
                      <a:endParaRPr lang="en-US"/>
                    </a:p>
                  </c:txPr>
                  <c:showLegendKey val="0"/>
                  <c:showVal val="1"/>
                  <c:showCatName val="0"/>
                  <c:showSerName val="0"/>
                  <c:showPercent val="0"/>
                  <c:showBubbleSize val="0"/>
                  <c:showLeaderLines val="0"/>
                  <c:extLst>
                    <c:ext uri="{CE6537A1-D6FC-4f65-9D91-7224C49458BB}">
                      <c15:showLeaderLines val="1"/>
                    </c:ext>
                  </c:extLst>
                </c:dLbls>
                <c:cat>
                  <c:strRef>
                    <c:extLst>
                      <c:ext uri="{02D57815-91ED-43cb-92C2-25804820EDAC}">
                        <c15:formulaRef>
                          <c15:sqref>Sheet1!$A$2:$A$12</c15:sqref>
                        </c15:formulaRef>
                      </c:ext>
                    </c:extLst>
                    <c:strCache>
                      <c:ptCount val="11"/>
                      <c:pt idx="0">
                        <c:v>GER*</c:v>
                      </c:pt>
                      <c:pt idx="1">
                        <c:v>SWIZ*</c:v>
                      </c:pt>
                      <c:pt idx="2">
                        <c:v>FRA*</c:v>
                      </c:pt>
                      <c:pt idx="3">
                        <c:v>NETH*</c:v>
                      </c:pt>
                      <c:pt idx="4">
                        <c:v>NOR*</c:v>
                      </c:pt>
                      <c:pt idx="5">
                        <c:v>SWE*</c:v>
                      </c:pt>
                      <c:pt idx="6">
                        <c:v>UK*</c:v>
                      </c:pt>
                      <c:pt idx="7">
                        <c:v>NZ*</c:v>
                      </c:pt>
                      <c:pt idx="8">
                        <c:v>CAN</c:v>
                      </c:pt>
                      <c:pt idx="9">
                        <c:v>AUS</c:v>
                      </c:pt>
                      <c:pt idx="10">
                        <c:v>US</c:v>
                      </c:pt>
                    </c:strCache>
                  </c:strRef>
                </c:cat>
                <c:val>
                  <c:numRef>
                    <c:extLst>
                      <c:ext uri="{02D57815-91ED-43cb-92C2-25804820EDAC}">
                        <c15:formulaRef>
                          <c15:sqref>Sheet1!#REF!</c15:sqref>
                        </c15:formulaRef>
                      </c:ext>
                    </c:extLst>
                    <c:numCache>
                      <c:formatCode>General</c:formatCode>
                      <c:ptCount val="1"/>
                      <c:pt idx="0">
                        <c:v>1</c:v>
                      </c:pt>
                    </c:numCache>
                  </c:numRef>
                </c:val>
                <c:extLst>
                  <c:ext xmlns:c16="http://schemas.microsoft.com/office/drawing/2014/chart" uri="{C3380CC4-5D6E-409C-BE32-E72D297353CC}">
                    <c16:uniqueId val="{00000013-15B0-4717-BD72-2A8036A828FE}"/>
                  </c:ext>
                </c:extLst>
              </c15:ser>
            </c15:filteredBarSeries>
          </c:ext>
        </c:extLst>
      </c:barChart>
      <c:catAx>
        <c:axId val="501259112"/>
        <c:scaling>
          <c:orientation val="minMax"/>
        </c:scaling>
        <c:delete val="0"/>
        <c:axPos val="b"/>
        <c:numFmt formatCode="General" sourceLinked="1"/>
        <c:majorTickMark val="none"/>
        <c:minorTickMark val="none"/>
        <c:tickLblPos val="nextTo"/>
        <c:spPr>
          <a:ln>
            <a:solidFill>
              <a:schemeClr val="tx1"/>
            </a:solidFill>
          </a:ln>
        </c:spPr>
        <c:txPr>
          <a:bodyPr rot="0" vert="horz"/>
          <a:lstStyle/>
          <a:p>
            <a:pPr>
              <a:defRPr sz="1200">
                <a:solidFill>
                  <a:srgbClr val="000000"/>
                </a:solidFill>
                <a:latin typeface="Arial" panose="020B0604020202020204" pitchFamily="34" charset="0"/>
                <a:ea typeface="Tahoma" panose="020B0604030504040204" pitchFamily="34" charset="0"/>
                <a:cs typeface="Arial" panose="020B0604020202020204" pitchFamily="34" charset="0"/>
              </a:defRPr>
            </a:pPr>
            <a:endParaRPr lang="en-US"/>
          </a:p>
        </c:txPr>
        <c:crossAx val="501259504"/>
        <c:crosses val="autoZero"/>
        <c:auto val="1"/>
        <c:lblAlgn val="ctr"/>
        <c:lblOffset val="100"/>
        <c:noMultiLvlLbl val="0"/>
      </c:catAx>
      <c:valAx>
        <c:axId val="501259504"/>
        <c:scaling>
          <c:orientation val="minMax"/>
          <c:max val="75"/>
        </c:scaling>
        <c:delete val="1"/>
        <c:axPos val="l"/>
        <c:numFmt formatCode="0" sourceLinked="1"/>
        <c:majorTickMark val="out"/>
        <c:minorTickMark val="none"/>
        <c:tickLblPos val="nextTo"/>
        <c:crossAx val="501259112"/>
        <c:crosses val="autoZero"/>
        <c:crossBetween val="between"/>
        <c:majorUnit val="25"/>
      </c:valAx>
    </c:plotArea>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72567"/>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884613" y="2"/>
            <a:ext cx="2971800" cy="472567"/>
          </a:xfrm>
          <a:prstGeom prst="rect">
            <a:avLst/>
          </a:prstGeom>
        </p:spPr>
        <p:txBody>
          <a:bodyPr vert="horz" lIns="93177" tIns="46589" rIns="93177" bIns="46589" rtlCol="0"/>
          <a:lstStyle>
            <a:lvl1pPr algn="r">
              <a:defRPr sz="1200"/>
            </a:lvl1pPr>
          </a:lstStyle>
          <a:p>
            <a:fld id="{34E75CA9-D3DC-4CC4-B26F-4572B05774CA}" type="datetimeFigureOut">
              <a:rPr lang="en-US" smtClean="0"/>
              <a:t>3/29/2022</a:t>
            </a:fld>
            <a:endParaRPr lang="en-US" dirty="0"/>
          </a:p>
        </p:txBody>
      </p:sp>
      <p:sp>
        <p:nvSpPr>
          <p:cNvPr id="4" name="Footer Placeholder 3"/>
          <p:cNvSpPr>
            <a:spLocks noGrp="1"/>
          </p:cNvSpPr>
          <p:nvPr>
            <p:ph type="ftr" sz="quarter" idx="2"/>
          </p:nvPr>
        </p:nvSpPr>
        <p:spPr>
          <a:xfrm>
            <a:off x="0" y="8946072"/>
            <a:ext cx="2971800" cy="472566"/>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946072"/>
            <a:ext cx="2971800" cy="472566"/>
          </a:xfrm>
          <a:prstGeom prst="rect">
            <a:avLst/>
          </a:prstGeom>
        </p:spPr>
        <p:txBody>
          <a:bodyPr vert="horz" lIns="93177" tIns="46589" rIns="93177" bIns="46589" rtlCol="0" anchor="b"/>
          <a:lstStyle>
            <a:lvl1pPr algn="r">
              <a:defRPr sz="1200"/>
            </a:lvl1pPr>
          </a:lstStyle>
          <a:p>
            <a:fld id="{092E6626-612B-455B-9FD1-DD7A1306BEA5}" type="slidenum">
              <a:rPr lang="en-US" smtClean="0"/>
              <a:t>‹#›</a:t>
            </a:fld>
            <a:endParaRPr lang="en-US" dirty="0"/>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84613" y="0"/>
            <a:ext cx="2971800" cy="470932"/>
          </a:xfrm>
          <a:prstGeom prst="rect">
            <a:avLst/>
          </a:prstGeom>
        </p:spPr>
        <p:txBody>
          <a:bodyPr vert="horz" lIns="93177" tIns="46589" rIns="93177" bIns="46589" rtlCol="0"/>
          <a:lstStyle>
            <a:lvl1pPr algn="r">
              <a:defRPr sz="1200"/>
            </a:lvl1pPr>
          </a:lstStyle>
          <a:p>
            <a:fld id="{03A1D146-B4E0-1741-B9EE-9789392EFCC4}" type="datetimeFigureOut">
              <a:rPr lang="en-US" smtClean="0"/>
              <a:t>3/29/2022</a:t>
            </a:fld>
            <a:endParaRPr lang="en-US" dirty="0"/>
          </a:p>
        </p:txBody>
      </p:sp>
      <p:sp>
        <p:nvSpPr>
          <p:cNvPr id="4" name="Slide Image Placeholder 3"/>
          <p:cNvSpPr>
            <a:spLocks noGrp="1" noRot="1" noChangeAspect="1"/>
          </p:cNvSpPr>
          <p:nvPr>
            <p:ph type="sldImg" idx="2"/>
          </p:nvPr>
        </p:nvSpPr>
        <p:spPr>
          <a:xfrm>
            <a:off x="1074738" y="706438"/>
            <a:ext cx="4708525" cy="3532187"/>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5800" y="4473855"/>
            <a:ext cx="5486400" cy="4238387"/>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46072"/>
            <a:ext cx="2971800" cy="470932"/>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946072"/>
            <a:ext cx="2971800" cy="470932"/>
          </a:xfrm>
          <a:prstGeom prst="rect">
            <a:avLst/>
          </a:prstGeom>
        </p:spPr>
        <p:txBody>
          <a:bodyPr vert="horz" lIns="93177" tIns="46589" rIns="93177" bIns="46589" rtlCol="0" anchor="b"/>
          <a:lstStyle>
            <a:lvl1pPr algn="r">
              <a:defRPr sz="1200"/>
            </a:lvl1pPr>
          </a:lstStyle>
          <a:p>
            <a:fld id="{97863621-2E60-B848-8968-B0341E26A312}" type="slidenum">
              <a:rPr lang="en-US" smtClean="0"/>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427023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94917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3315073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2256256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1969267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39535620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25891575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251898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8FE42A-B280-4FC2-B7E7-C1F0AEC48908}" type="slidenum">
              <a:rPr lang="en-US">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29618978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4pph-j894"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54863" y="6345936"/>
            <a:ext cx="9015984"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4112" y="6391656"/>
            <a:ext cx="1326583" cy="420624"/>
          </a:xfrm>
          <a:prstGeom prst="rect">
            <a:avLst/>
          </a:prstGeom>
        </p:spPr>
      </p:pic>
      <p:sp>
        <p:nvSpPr>
          <p:cNvPr id="2" name="Rectangle 1">
            <a:extLst>
              <a:ext uri="{FF2B5EF4-FFF2-40B4-BE49-F238E27FC236}">
                <a16:creationId xmlns:a16="http://schemas.microsoft.com/office/drawing/2014/main" id="{834EE6E0-537A-47BD-8A0D-8F0DB504F337}"/>
              </a:ext>
            </a:extLst>
          </p:cNvPr>
          <p:cNvSpPr/>
          <p:nvPr userDrawn="1"/>
        </p:nvSpPr>
        <p:spPr>
          <a:xfrm>
            <a:off x="71500" y="6391656"/>
            <a:ext cx="7459831" cy="420623"/>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800" dirty="0">
              <a:solidFill>
                <a:srgbClr val="000000"/>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712F47A8-FE25-4417-A6A0-AC050644F90C}"/>
              </a:ext>
            </a:extLst>
          </p:cNvPr>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solidFill>
                  <a:srgbClr val="000000"/>
                </a:solidFill>
                <a:latin typeface="Arial" panose="020B0604020202020204" pitchFamily="34" charset="0"/>
                <a:cs typeface="Arial" panose="020B0604020202020204" pitchFamily="34" charset="0"/>
              </a:rPr>
              <a:t>Source: Munira Z. Gunja et al., </a:t>
            </a:r>
            <a:r>
              <a:rPr lang="en-US" sz="800" b="0" i="1" kern="1200" dirty="0">
                <a:solidFill>
                  <a:srgbClr val="000000"/>
                </a:solidFill>
                <a:effectLst/>
                <a:latin typeface="Arial" panose="020B0604020202020204" pitchFamily="34" charset="0"/>
                <a:ea typeface="+mn-ea"/>
                <a:cs typeface="Arial" panose="020B0604020202020204" pitchFamily="34" charset="0"/>
              </a:rPr>
              <a:t>Health and Health Care for Women of Reproductive Age: How the United States Compares with Other High-Income Countries</a:t>
            </a:r>
            <a:r>
              <a:rPr lang="en-US" sz="800" b="0" i="0" kern="1200" dirty="0">
                <a:solidFill>
                  <a:srgbClr val="000000"/>
                </a:solidFill>
                <a:effectLst/>
                <a:latin typeface="Arial" panose="020B0604020202020204" pitchFamily="34" charset="0"/>
                <a:ea typeface="+mn-ea"/>
                <a:cs typeface="Arial" panose="020B0604020202020204" pitchFamily="34" charset="0"/>
              </a:rPr>
              <a:t> (Commonwealth Fund, Apr. 2022). </a:t>
            </a:r>
            <a:r>
              <a:rPr lang="en-US" sz="800" b="0" i="0" kern="1200" dirty="0">
                <a:solidFill>
                  <a:srgbClr val="65A591"/>
                </a:solidFill>
                <a:effectLst/>
                <a:latin typeface="Arial" panose="020B0604020202020204" pitchFamily="34" charset="0"/>
                <a:ea typeface="+mn-ea"/>
                <a:cs typeface="Arial" panose="020B0604020202020204" pitchFamily="34" charset="0"/>
                <a:hlinkClick r:id="rId3">
                  <a:extLst>
                    <a:ext uri="{A12FA001-AC4F-418D-AE19-62706E023703}">
                      <ahyp:hlinkClr xmlns:ahyp="http://schemas.microsoft.com/office/drawing/2018/hyperlinkcolor" val="tx"/>
                    </a:ext>
                  </a:extLst>
                </a:hlinkClick>
              </a:rPr>
              <a:t>https://doi.org/10.26099/4pph-j894</a:t>
            </a:r>
            <a:endParaRPr lang="en-US" sz="800" b="0" i="0" u="none" dirty="0">
              <a:solidFill>
                <a:srgbClr val="65A59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96876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21F9883-1A93-4200-9D1E-D875907E13CB}"/>
              </a:ext>
            </a:extLst>
          </p:cNvPr>
          <p:cNvSpPr/>
          <p:nvPr userDrawn="1"/>
        </p:nvSpPr>
        <p:spPr>
          <a:xfrm>
            <a:off x="0" y="0"/>
            <a:ext cx="9144000" cy="62841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2" name="Straight Connector 11">
            <a:extLst>
              <a:ext uri="{FF2B5EF4-FFF2-40B4-BE49-F238E27FC236}">
                <a16:creationId xmlns:a16="http://schemas.microsoft.com/office/drawing/2014/main" id="{89146303-BBC2-48E7-AAF2-FD826CAA17CF}"/>
              </a:ext>
            </a:extLst>
          </p:cNvPr>
          <p:cNvCxnSpPr/>
          <p:nvPr userDrawn="1"/>
        </p:nvCxnSpPr>
        <p:spPr>
          <a:xfrm>
            <a:off x="228600" y="6172200"/>
            <a:ext cx="8610600"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8241FE37-05F1-4659-84BC-112AE87AF080}"/>
              </a:ext>
            </a:extLst>
          </p:cNvPr>
          <p:cNvPicPr>
            <a:picLocks noChangeAspect="1"/>
          </p:cNvPicPr>
          <p:nvPr userDrawn="1"/>
        </p:nvPicPr>
        <p:blipFill>
          <a:blip r:embed="rId2"/>
          <a:stretch>
            <a:fillRect/>
          </a:stretch>
        </p:blipFill>
        <p:spPr>
          <a:xfrm>
            <a:off x="73152" y="6382512"/>
            <a:ext cx="1906905" cy="426720"/>
          </a:xfrm>
          <a:prstGeom prst="rect">
            <a:avLst/>
          </a:prstGeom>
        </p:spPr>
      </p:pic>
      <p:sp>
        <p:nvSpPr>
          <p:cNvPr id="16" name="TextBox 15">
            <a:extLst>
              <a:ext uri="{FF2B5EF4-FFF2-40B4-BE49-F238E27FC236}">
                <a16:creationId xmlns:a16="http://schemas.microsoft.com/office/drawing/2014/main" id="{8E84B7F0-0BA7-49CD-81D9-DCE3B305AB69}"/>
              </a:ext>
            </a:extLst>
          </p:cNvPr>
          <p:cNvSpPr txBox="1"/>
          <p:nvPr userDrawn="1"/>
        </p:nvSpPr>
        <p:spPr>
          <a:xfrm>
            <a:off x="2192867" y="6417728"/>
            <a:ext cx="6879632" cy="230832"/>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900" dirty="0"/>
              <a:t>Source:</a:t>
            </a:r>
          </a:p>
        </p:txBody>
      </p:sp>
    </p:spTree>
    <p:extLst>
      <p:ext uri="{BB962C8B-B14F-4D97-AF65-F5344CB8AC3E}">
        <p14:creationId xmlns:p14="http://schemas.microsoft.com/office/powerpoint/2010/main" val="3752589738"/>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4" r:id="rId2"/>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oecd.org/health/health-systems/Avoidable-mortality-2019-Joint-OECD-Eurostat-List-preventable-treatable-causes-of-death.pdf"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7.xml.rels><?xml version="1.0" encoding="UTF-8" standalone="yes"?>
<Relationships xmlns="http://schemas.openxmlformats.org/package/2006/relationships"><Relationship Id="rId3" Type="http://schemas.openxmlformats.org/officeDocument/2006/relationships/hyperlink" Target="https://www.cdc.gov/nchs/data/hestat/maternal-mortality/2020/E-stat-Maternal-Mortality-Rates-2022.pdf"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3152" y="1143000"/>
            <a:ext cx="8997696" cy="457200"/>
          </a:xfrm>
          <a:prstGeom prst="rect">
            <a:avLst/>
          </a:prstGeom>
          <a:noFill/>
        </p:spPr>
        <p:txBody>
          <a:bodyPr wrap="square" lIns="0" tIns="0" rIns="0" bIns="0" rtlCol="0">
            <a:noAutofit/>
          </a:bodyPr>
          <a:lstStyle/>
          <a:p>
            <a:r>
              <a:rPr lang="en-US" sz="1400" i="1" dirty="0">
                <a:solidFill>
                  <a:srgbClr val="000000"/>
                </a:solidFill>
                <a:latin typeface="Arial" panose="020B0604020202020204" pitchFamily="34" charset="0"/>
                <a:ea typeface="Tahoma" panose="020B0604030504040204" pitchFamily="34" charset="0"/>
                <a:cs typeface="Arial" panose="020B0604020202020204" pitchFamily="34" charset="0"/>
              </a:rPr>
              <a:t>Percentage of women ages 18–49 who rated the overall performance of their country's health care system as </a:t>
            </a:r>
          </a:p>
          <a:p>
            <a:r>
              <a:rPr lang="en-US" sz="1400" i="1" dirty="0">
                <a:solidFill>
                  <a:srgbClr val="000000"/>
                </a:solidFill>
                <a:latin typeface="Arial" panose="020B0604020202020204" pitchFamily="34" charset="0"/>
                <a:ea typeface="Tahoma" panose="020B0604030504040204" pitchFamily="34" charset="0"/>
                <a:cs typeface="Arial" panose="020B0604020202020204" pitchFamily="34" charset="0"/>
              </a:rPr>
              <a:t>“very good” or “good”</a:t>
            </a:r>
          </a:p>
        </p:txBody>
      </p:sp>
      <p:sp>
        <p:nvSpPr>
          <p:cNvPr id="18" name="Text Placeholder 17">
            <a:extLst>
              <a:ext uri="{FF2B5EF4-FFF2-40B4-BE49-F238E27FC236}">
                <a16:creationId xmlns:a16="http://schemas.microsoft.com/office/drawing/2014/main" id="{0C13B8C5-F445-A246-8BB8-9542E9A2D718}"/>
              </a:ext>
            </a:extLst>
          </p:cNvPr>
          <p:cNvSpPr>
            <a:spLocks noGrp="1"/>
          </p:cNvSpPr>
          <p:nvPr>
            <p:ph type="body" sz="quarter" idx="22"/>
          </p:nvPr>
        </p:nvSpPr>
        <p:spPr>
          <a:xfrm>
            <a:off x="71437" y="5760720"/>
            <a:ext cx="9001063" cy="457200"/>
          </a:xfrm>
        </p:spPr>
        <p:txBody>
          <a:bodyPr/>
          <a:lstStyle/>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 Statistically significant difference compared to US at p&lt;.05 level.</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Data: Commonwealth Fund 2020 International Health Policy Survey.</a:t>
            </a:r>
          </a:p>
        </p:txBody>
      </p:sp>
      <p:graphicFrame>
        <p:nvGraphicFramePr>
          <p:cNvPr id="7" name="Chart 6"/>
          <p:cNvGraphicFramePr>
            <a:graphicFrameLocks/>
          </p:cNvGraphicFramePr>
          <p:nvPr>
            <p:extLst>
              <p:ext uri="{D42A27DB-BD31-4B8C-83A1-F6EECF244321}">
                <p14:modId xmlns:p14="http://schemas.microsoft.com/office/powerpoint/2010/main" val="1290897633"/>
              </p:ext>
            </p:extLst>
          </p:nvPr>
        </p:nvGraphicFramePr>
        <p:xfrm>
          <a:off x="73151" y="1600200"/>
          <a:ext cx="8997696"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3">
            <a:extLst>
              <a:ext uri="{FF2B5EF4-FFF2-40B4-BE49-F238E27FC236}">
                <a16:creationId xmlns:a16="http://schemas.microsoft.com/office/drawing/2014/main" id="{3DED9480-6F15-4D11-AC08-8E32E5EF4500}"/>
              </a:ext>
            </a:extLst>
          </p:cNvPr>
          <p:cNvSpPr txBox="1">
            <a:spLocks/>
          </p:cNvSpPr>
          <p:nvPr/>
        </p:nvSpPr>
        <p:spPr>
          <a:xfrm>
            <a:off x="71499" y="44624"/>
            <a:ext cx="8997696" cy="188341"/>
          </a:xfrm>
          <a:prstGeom prst="rect">
            <a:avLst/>
          </a:prstGeom>
        </p:spPr>
        <p:txBody>
          <a:bodyPr lIns="0" tIns="0" rIns="0" bIns="0" anchor="b" anchorCtr="0"/>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000" b="1" dirty="0">
                <a:solidFill>
                  <a:srgbClr val="000000"/>
                </a:solidFill>
                <a:latin typeface="Arial" panose="020B0604020202020204" pitchFamily="34" charset="0"/>
                <a:cs typeface="Arial" panose="020B0604020202020204" pitchFamily="34" charset="0"/>
              </a:rPr>
              <a:t>EXHIBIT 1</a:t>
            </a:r>
          </a:p>
        </p:txBody>
      </p:sp>
      <p:sp>
        <p:nvSpPr>
          <p:cNvPr id="9" name="Title 4">
            <a:extLst>
              <a:ext uri="{FF2B5EF4-FFF2-40B4-BE49-F238E27FC236}">
                <a16:creationId xmlns:a16="http://schemas.microsoft.com/office/drawing/2014/main" id="{A5012FC3-7537-4B54-AA28-22E57BD64B8B}"/>
              </a:ext>
            </a:extLst>
          </p:cNvPr>
          <p:cNvSpPr txBox="1">
            <a:spLocks/>
          </p:cNvSpPr>
          <p:nvPr/>
        </p:nvSpPr>
        <p:spPr>
          <a:xfrm>
            <a:off x="73152" y="265176"/>
            <a:ext cx="8997696" cy="585216"/>
          </a:xfrm>
          <a:prstGeom prst="rect">
            <a:avLst/>
          </a:prstGeom>
        </p:spPr>
        <p:txBody>
          <a:bodyPr vert="horz" lIns="0" tIns="0" rIns="0" bIns="0" rtlCol="0" anchor="t" anchorCtr="0">
            <a:noAutofit/>
          </a:bodyPr>
          <a:lst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a:lstStyle>
          <a:p>
            <a:pPr algn="l"/>
            <a:r>
              <a:rPr lang="en-US" sz="2000" spc="-50" dirty="0">
                <a:solidFill>
                  <a:srgbClr val="000000"/>
                </a:solidFill>
                <a:latin typeface="Georgia" panose="02040502050405020303" pitchFamily="18" charset="0"/>
                <a:cs typeface="Arial" panose="020B0604020202020204" pitchFamily="34" charset="0"/>
              </a:rPr>
              <a:t>Only one-quarter of U.S. women of reproductive age gave a high rating to the performance of their country’s health care system.</a:t>
            </a:r>
          </a:p>
        </p:txBody>
      </p:sp>
    </p:spTree>
    <p:extLst>
      <p:ext uri="{BB962C8B-B14F-4D97-AF65-F5344CB8AC3E}">
        <p14:creationId xmlns:p14="http://schemas.microsoft.com/office/powerpoint/2010/main" val="2004729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3151" y="1143000"/>
            <a:ext cx="8997696" cy="457200"/>
          </a:xfrm>
          <a:prstGeom prst="rect">
            <a:avLst/>
          </a:prstGeom>
          <a:noFill/>
        </p:spPr>
        <p:txBody>
          <a:bodyPr wrap="square" lIns="0" tIns="0" rIns="0" bIns="0" rtlCol="0">
            <a:noAutofit/>
          </a:bodyPr>
          <a:lstStyle/>
          <a:p>
            <a:r>
              <a:rPr lang="en-US" sz="1400" i="1" dirty="0">
                <a:latin typeface="Arial" panose="020B0604020202020204" pitchFamily="34" charset="0"/>
                <a:ea typeface="Tahoma" panose="020B0604030504040204" pitchFamily="34" charset="0"/>
                <a:cs typeface="Arial" panose="020B0604020202020204" pitchFamily="34" charset="0"/>
              </a:rPr>
              <a:t>Percentage of women ages 18–49 who reported having a regular doctor or regular place of care</a:t>
            </a:r>
          </a:p>
        </p:txBody>
      </p:sp>
      <p:sp>
        <p:nvSpPr>
          <p:cNvPr id="18" name="Text Placeholder 17">
            <a:extLst>
              <a:ext uri="{FF2B5EF4-FFF2-40B4-BE49-F238E27FC236}">
                <a16:creationId xmlns:a16="http://schemas.microsoft.com/office/drawing/2014/main" id="{0C13B8C5-F445-A246-8BB8-9542E9A2D718}"/>
              </a:ext>
            </a:extLst>
          </p:cNvPr>
          <p:cNvSpPr>
            <a:spLocks noGrp="1"/>
          </p:cNvSpPr>
          <p:nvPr>
            <p:ph type="body" sz="quarter" idx="22"/>
          </p:nvPr>
        </p:nvSpPr>
        <p:spPr>
          <a:xfrm>
            <a:off x="71437" y="5760720"/>
            <a:ext cx="9001063" cy="457200"/>
          </a:xfrm>
        </p:spPr>
        <p:txBody>
          <a:bodyPr/>
          <a:lstStyle/>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 Statistically significant difference compared to US at p&lt;.05 level.</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Data: Commonwealth Fund 2020 International Health Policy Survey.</a:t>
            </a:r>
          </a:p>
        </p:txBody>
      </p:sp>
      <p:graphicFrame>
        <p:nvGraphicFramePr>
          <p:cNvPr id="7" name="Chart 6"/>
          <p:cNvGraphicFramePr>
            <a:graphicFrameLocks/>
          </p:cNvGraphicFramePr>
          <p:nvPr>
            <p:extLst>
              <p:ext uri="{D42A27DB-BD31-4B8C-83A1-F6EECF244321}">
                <p14:modId xmlns:p14="http://schemas.microsoft.com/office/powerpoint/2010/main" val="125217354"/>
              </p:ext>
            </p:extLst>
          </p:nvPr>
        </p:nvGraphicFramePr>
        <p:xfrm>
          <a:off x="73151" y="1600200"/>
          <a:ext cx="8997696"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3">
            <a:extLst>
              <a:ext uri="{FF2B5EF4-FFF2-40B4-BE49-F238E27FC236}">
                <a16:creationId xmlns:a16="http://schemas.microsoft.com/office/drawing/2014/main" id="{A8DE01B3-A7AD-4B6F-9073-13EA69B6D7BA}"/>
              </a:ext>
            </a:extLst>
          </p:cNvPr>
          <p:cNvSpPr txBox="1">
            <a:spLocks/>
          </p:cNvSpPr>
          <p:nvPr/>
        </p:nvSpPr>
        <p:spPr>
          <a:xfrm>
            <a:off x="71499" y="44624"/>
            <a:ext cx="8997696" cy="188341"/>
          </a:xfrm>
          <a:prstGeom prst="rect">
            <a:avLst/>
          </a:prstGeom>
        </p:spPr>
        <p:txBody>
          <a:bodyPr lIns="0" tIns="0" rIns="0" bIns="0" anchor="b" anchorCtr="0"/>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000" b="1" dirty="0">
                <a:solidFill>
                  <a:srgbClr val="000000"/>
                </a:solidFill>
                <a:latin typeface="Arial" panose="020B0604020202020204" pitchFamily="34" charset="0"/>
                <a:cs typeface="Arial" panose="020B0604020202020204" pitchFamily="34" charset="0"/>
              </a:rPr>
              <a:t>EXHIBIT 2</a:t>
            </a:r>
          </a:p>
        </p:txBody>
      </p:sp>
      <p:sp>
        <p:nvSpPr>
          <p:cNvPr id="9" name="Title 4">
            <a:extLst>
              <a:ext uri="{FF2B5EF4-FFF2-40B4-BE49-F238E27FC236}">
                <a16:creationId xmlns:a16="http://schemas.microsoft.com/office/drawing/2014/main" id="{55E854C5-9872-4165-829B-DA15E90CA4F3}"/>
              </a:ext>
            </a:extLst>
          </p:cNvPr>
          <p:cNvSpPr txBox="1">
            <a:spLocks/>
          </p:cNvSpPr>
          <p:nvPr/>
        </p:nvSpPr>
        <p:spPr>
          <a:xfrm>
            <a:off x="73152" y="265176"/>
            <a:ext cx="8997696" cy="585216"/>
          </a:xfrm>
          <a:prstGeom prst="rect">
            <a:avLst/>
          </a:prstGeom>
        </p:spPr>
        <p:txBody>
          <a:bodyPr vert="horz" lIns="0" tIns="0" rIns="0" bIns="0" rtlCol="0" anchor="t" anchorCtr="0">
            <a:noAutofit/>
          </a:bodyPr>
          <a:lst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a:lstStyle>
          <a:p>
            <a:pPr algn="l"/>
            <a:r>
              <a:rPr lang="en-US" sz="2000" spc="-50" dirty="0">
                <a:solidFill>
                  <a:srgbClr val="000000"/>
                </a:solidFill>
                <a:latin typeface="Georgia" panose="02040502050405020303" pitchFamily="18" charset="0"/>
                <a:cs typeface="Arial" panose="020B0604020202020204" pitchFamily="34" charset="0"/>
              </a:rPr>
              <a:t>It is less common for women of reproductive age in the U.S., Sweden, Canada, and Australia to have a regular doctor or place of care.</a:t>
            </a:r>
          </a:p>
        </p:txBody>
      </p:sp>
    </p:spTree>
    <p:extLst>
      <p:ext uri="{BB962C8B-B14F-4D97-AF65-F5344CB8AC3E}">
        <p14:creationId xmlns:p14="http://schemas.microsoft.com/office/powerpoint/2010/main" val="2638359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3152" y="1143000"/>
            <a:ext cx="8997696" cy="457200"/>
          </a:xfrm>
          <a:prstGeom prst="rect">
            <a:avLst/>
          </a:prstGeom>
          <a:noFill/>
        </p:spPr>
        <p:txBody>
          <a:bodyPr wrap="square" lIns="0" tIns="0" rIns="0" bIns="0" rtlCol="0">
            <a:noAutofit/>
          </a:bodyPr>
          <a:lstStyle/>
          <a:p>
            <a:r>
              <a:rPr lang="en-US" sz="1400" i="1" dirty="0">
                <a:solidFill>
                  <a:srgbClr val="000000"/>
                </a:solidFill>
                <a:latin typeface="Arial" panose="020B0604020202020204" pitchFamily="34" charset="0"/>
                <a:ea typeface="Tahoma" panose="020B0604030504040204" pitchFamily="34" charset="0"/>
                <a:cs typeface="Arial" panose="020B0604020202020204" pitchFamily="34" charset="0"/>
              </a:rPr>
              <a:t>Percentage of women ages 18–49 with out-of-pocket costs of $2,000 or more†</a:t>
            </a:r>
          </a:p>
        </p:txBody>
      </p:sp>
      <p:sp>
        <p:nvSpPr>
          <p:cNvPr id="18" name="Text Placeholder 17">
            <a:extLst>
              <a:ext uri="{FF2B5EF4-FFF2-40B4-BE49-F238E27FC236}">
                <a16:creationId xmlns:a16="http://schemas.microsoft.com/office/drawing/2014/main" id="{0C13B8C5-F445-A246-8BB8-9542E9A2D718}"/>
              </a:ext>
            </a:extLst>
          </p:cNvPr>
          <p:cNvSpPr>
            <a:spLocks noGrp="1"/>
          </p:cNvSpPr>
          <p:nvPr>
            <p:ph type="body" sz="quarter" idx="22"/>
          </p:nvPr>
        </p:nvSpPr>
        <p:spPr>
          <a:xfrm>
            <a:off x="71437" y="5760720"/>
            <a:ext cx="9001063" cy="457200"/>
          </a:xfrm>
        </p:spPr>
        <p:txBody>
          <a:bodyPr/>
          <a:lstStyle/>
          <a:p>
            <a:pPr>
              <a:lnSpc>
                <a:spcPct val="100000"/>
              </a:lnSpc>
              <a:spcAft>
                <a:spcPts val="0"/>
              </a:spcAft>
            </a:pPr>
            <a:r>
              <a:rPr lang="en-US" sz="800" spc="-20" dirty="0">
                <a:solidFill>
                  <a:srgbClr val="000000"/>
                </a:solidFill>
                <a:latin typeface="Arial" panose="020B0604020202020204" pitchFamily="34" charset="0"/>
                <a:cs typeface="Arial" panose="020B0604020202020204" pitchFamily="34" charset="0"/>
              </a:rPr>
              <a:t>† Percentage of respondents who reported that their annual (past year) family out-of-pocket spending for medical treatments or services that were not covered by public or private insurance was $2,000 or more.</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 Statistically significant difference compared to US at p&lt;.05 level. Respondents in Sweden were not asked this series of questions. </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Data: Commonwealth Fund 2020 International Health Policy Survey.</a:t>
            </a:r>
          </a:p>
        </p:txBody>
      </p:sp>
      <p:graphicFrame>
        <p:nvGraphicFramePr>
          <p:cNvPr id="7" name="Chart 6"/>
          <p:cNvGraphicFramePr>
            <a:graphicFrameLocks/>
          </p:cNvGraphicFramePr>
          <p:nvPr>
            <p:extLst>
              <p:ext uri="{D42A27DB-BD31-4B8C-83A1-F6EECF244321}">
                <p14:modId xmlns:p14="http://schemas.microsoft.com/office/powerpoint/2010/main" val="973632734"/>
              </p:ext>
            </p:extLst>
          </p:nvPr>
        </p:nvGraphicFramePr>
        <p:xfrm>
          <a:off x="73151" y="1600200"/>
          <a:ext cx="8997696"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3">
            <a:extLst>
              <a:ext uri="{FF2B5EF4-FFF2-40B4-BE49-F238E27FC236}">
                <a16:creationId xmlns:a16="http://schemas.microsoft.com/office/drawing/2014/main" id="{82590C3E-5535-491B-B108-A38DE2B231C8}"/>
              </a:ext>
            </a:extLst>
          </p:cNvPr>
          <p:cNvSpPr txBox="1">
            <a:spLocks/>
          </p:cNvSpPr>
          <p:nvPr/>
        </p:nvSpPr>
        <p:spPr>
          <a:xfrm>
            <a:off x="71499" y="44624"/>
            <a:ext cx="8997696" cy="188341"/>
          </a:xfrm>
          <a:prstGeom prst="rect">
            <a:avLst/>
          </a:prstGeom>
        </p:spPr>
        <p:txBody>
          <a:bodyPr lIns="0" tIns="0" rIns="0" bIns="0" anchor="b" anchorCtr="0"/>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000" b="1" dirty="0">
                <a:solidFill>
                  <a:srgbClr val="000000"/>
                </a:solidFill>
                <a:latin typeface="Arial" panose="020B0604020202020204" pitchFamily="34" charset="0"/>
                <a:cs typeface="Arial" panose="020B0604020202020204" pitchFamily="34" charset="0"/>
              </a:rPr>
              <a:t>EXHIBIT 3</a:t>
            </a:r>
          </a:p>
        </p:txBody>
      </p:sp>
      <p:sp>
        <p:nvSpPr>
          <p:cNvPr id="9" name="Title 4">
            <a:extLst>
              <a:ext uri="{FF2B5EF4-FFF2-40B4-BE49-F238E27FC236}">
                <a16:creationId xmlns:a16="http://schemas.microsoft.com/office/drawing/2014/main" id="{D01E6A59-95C2-4D8D-B46D-0B91E6DD8876}"/>
              </a:ext>
            </a:extLst>
          </p:cNvPr>
          <p:cNvSpPr txBox="1">
            <a:spLocks/>
          </p:cNvSpPr>
          <p:nvPr/>
        </p:nvSpPr>
        <p:spPr>
          <a:xfrm>
            <a:off x="73152" y="265176"/>
            <a:ext cx="8997696" cy="585216"/>
          </a:xfrm>
          <a:prstGeom prst="rect">
            <a:avLst/>
          </a:prstGeom>
        </p:spPr>
        <p:txBody>
          <a:bodyPr vert="horz" lIns="0" tIns="0" rIns="0" bIns="0" rtlCol="0" anchor="t" anchorCtr="0">
            <a:noAutofit/>
          </a:bodyPr>
          <a:lst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a:lstStyle>
          <a:p>
            <a:pPr algn="l"/>
            <a:r>
              <a:rPr lang="en-US" sz="2000" spc="-50" dirty="0">
                <a:solidFill>
                  <a:srgbClr val="000000"/>
                </a:solidFill>
                <a:latin typeface="Georgia" panose="02040502050405020303" pitchFamily="18" charset="0"/>
                <a:cs typeface="Arial" panose="020B0604020202020204" pitchFamily="34" charset="0"/>
              </a:rPr>
              <a:t>Women of reproductive age in the U.S. and Switzerland spend more out of pocket on health care than women in other high-income countries.</a:t>
            </a:r>
          </a:p>
        </p:txBody>
      </p:sp>
    </p:spTree>
    <p:extLst>
      <p:ext uri="{BB962C8B-B14F-4D97-AF65-F5344CB8AC3E}">
        <p14:creationId xmlns:p14="http://schemas.microsoft.com/office/powerpoint/2010/main" val="4013069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3152" y="1143000"/>
            <a:ext cx="8997696" cy="457200"/>
          </a:xfrm>
          <a:prstGeom prst="rect">
            <a:avLst/>
          </a:prstGeom>
          <a:noFill/>
        </p:spPr>
        <p:txBody>
          <a:bodyPr wrap="square" lIns="0" tIns="0" rIns="0" bIns="0" rtlCol="0">
            <a:noAutofit/>
          </a:bodyPr>
          <a:lstStyle/>
          <a:p>
            <a:r>
              <a:rPr lang="en-US" sz="1400" i="1" dirty="0">
                <a:solidFill>
                  <a:srgbClr val="000000"/>
                </a:solidFill>
                <a:latin typeface="Arial" panose="020B0604020202020204" pitchFamily="34" charset="0"/>
                <a:ea typeface="Tahoma" panose="020B0604030504040204" pitchFamily="34" charset="0"/>
                <a:cs typeface="Arial" panose="020B0604020202020204" pitchFamily="34" charset="0"/>
              </a:rPr>
              <a:t>Percentage of women ages 18–49 with at least one cost-related access problem</a:t>
            </a:r>
          </a:p>
        </p:txBody>
      </p:sp>
      <p:sp>
        <p:nvSpPr>
          <p:cNvPr id="18" name="Text Placeholder 17">
            <a:extLst>
              <a:ext uri="{FF2B5EF4-FFF2-40B4-BE49-F238E27FC236}">
                <a16:creationId xmlns:a16="http://schemas.microsoft.com/office/drawing/2014/main" id="{0C13B8C5-F445-A246-8BB8-9542E9A2D718}"/>
              </a:ext>
            </a:extLst>
          </p:cNvPr>
          <p:cNvSpPr>
            <a:spLocks noGrp="1"/>
          </p:cNvSpPr>
          <p:nvPr>
            <p:ph type="body" sz="quarter" idx="22"/>
          </p:nvPr>
        </p:nvSpPr>
        <p:spPr>
          <a:xfrm>
            <a:off x="71437" y="5760720"/>
            <a:ext cx="9001063" cy="457200"/>
          </a:xfrm>
        </p:spPr>
        <p:txBody>
          <a:bodyPr/>
          <a:lstStyle/>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Note: Cost-related access problems include any of the following in the past year: 1) had a medical problem but did not visit a doctor; 2) skipped a medical test, treatment, or follow-up recommended by a doctor; or 3) did not fill or collect a prescription for medicine, or skipped doses of medicine, because of the cost in the past 12 months.</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 Statistically significant difference compared to US at p&lt;.05 level.</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Data: Commonwealth Fund 2020 International Health Policy Survey.</a:t>
            </a:r>
          </a:p>
        </p:txBody>
      </p:sp>
      <p:graphicFrame>
        <p:nvGraphicFramePr>
          <p:cNvPr id="7" name="Chart 6"/>
          <p:cNvGraphicFramePr>
            <a:graphicFrameLocks/>
          </p:cNvGraphicFramePr>
          <p:nvPr>
            <p:extLst>
              <p:ext uri="{D42A27DB-BD31-4B8C-83A1-F6EECF244321}">
                <p14:modId xmlns:p14="http://schemas.microsoft.com/office/powerpoint/2010/main" val="351916952"/>
              </p:ext>
            </p:extLst>
          </p:nvPr>
        </p:nvGraphicFramePr>
        <p:xfrm>
          <a:off x="73152" y="1600200"/>
          <a:ext cx="8997696"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3">
            <a:extLst>
              <a:ext uri="{FF2B5EF4-FFF2-40B4-BE49-F238E27FC236}">
                <a16:creationId xmlns:a16="http://schemas.microsoft.com/office/drawing/2014/main" id="{492C522D-FB94-4733-9DCA-1E7712215116}"/>
              </a:ext>
            </a:extLst>
          </p:cNvPr>
          <p:cNvSpPr txBox="1">
            <a:spLocks/>
          </p:cNvSpPr>
          <p:nvPr/>
        </p:nvSpPr>
        <p:spPr>
          <a:xfrm>
            <a:off x="71499" y="44624"/>
            <a:ext cx="8997696" cy="188341"/>
          </a:xfrm>
          <a:prstGeom prst="rect">
            <a:avLst/>
          </a:prstGeom>
        </p:spPr>
        <p:txBody>
          <a:bodyPr lIns="0" tIns="0" rIns="0" bIns="0" anchor="b" anchorCtr="0"/>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000" b="1" dirty="0">
                <a:solidFill>
                  <a:srgbClr val="000000"/>
                </a:solidFill>
                <a:latin typeface="Arial" panose="020B0604020202020204" pitchFamily="34" charset="0"/>
                <a:cs typeface="Arial" panose="020B0604020202020204" pitchFamily="34" charset="0"/>
              </a:rPr>
              <a:t>EXHIBIT 4</a:t>
            </a:r>
          </a:p>
        </p:txBody>
      </p:sp>
      <p:sp>
        <p:nvSpPr>
          <p:cNvPr id="9" name="Title 4">
            <a:extLst>
              <a:ext uri="{FF2B5EF4-FFF2-40B4-BE49-F238E27FC236}">
                <a16:creationId xmlns:a16="http://schemas.microsoft.com/office/drawing/2014/main" id="{EEFED427-AC2C-4095-92B9-F6F63A60936F}"/>
              </a:ext>
            </a:extLst>
          </p:cNvPr>
          <p:cNvSpPr txBox="1">
            <a:spLocks/>
          </p:cNvSpPr>
          <p:nvPr/>
        </p:nvSpPr>
        <p:spPr>
          <a:xfrm>
            <a:off x="73152" y="265176"/>
            <a:ext cx="8997696" cy="585216"/>
          </a:xfrm>
          <a:prstGeom prst="rect">
            <a:avLst/>
          </a:prstGeom>
        </p:spPr>
        <p:txBody>
          <a:bodyPr vert="horz" lIns="0" tIns="0" rIns="0" bIns="0" rtlCol="0" anchor="t" anchorCtr="0">
            <a:noAutofit/>
          </a:bodyPr>
          <a:lst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a:lstStyle>
          <a:p>
            <a:pPr algn="l"/>
            <a:r>
              <a:rPr lang="en-US" sz="2000" spc="-50" dirty="0">
                <a:solidFill>
                  <a:srgbClr val="000000"/>
                </a:solidFill>
                <a:latin typeface="Georgia" panose="02040502050405020303" pitchFamily="18" charset="0"/>
                <a:cs typeface="Arial" panose="020B0604020202020204" pitchFamily="34" charset="0"/>
              </a:rPr>
              <a:t>Women of reproductive age in the U.S. are the most likely to skip or delay needed care because of costs.</a:t>
            </a:r>
          </a:p>
        </p:txBody>
      </p:sp>
    </p:spTree>
    <p:extLst>
      <p:ext uri="{BB962C8B-B14F-4D97-AF65-F5344CB8AC3E}">
        <p14:creationId xmlns:p14="http://schemas.microsoft.com/office/powerpoint/2010/main" val="430751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3152" y="1142999"/>
            <a:ext cx="8997696" cy="457200"/>
          </a:xfrm>
          <a:prstGeom prst="rect">
            <a:avLst/>
          </a:prstGeom>
          <a:noFill/>
        </p:spPr>
        <p:txBody>
          <a:bodyPr wrap="square" lIns="0" tIns="0" rIns="0" bIns="0" rtlCol="0">
            <a:noAutofit/>
          </a:bodyPr>
          <a:lstStyle/>
          <a:p>
            <a:r>
              <a:rPr lang="en-US" sz="1400" i="1" dirty="0">
                <a:solidFill>
                  <a:srgbClr val="000000"/>
                </a:solidFill>
                <a:latin typeface="Arial" panose="020B0604020202020204" pitchFamily="34" charset="0"/>
                <a:ea typeface="Tahoma" panose="020B0604030504040204" pitchFamily="34" charset="0"/>
                <a:cs typeface="Arial" panose="020B0604020202020204" pitchFamily="34" charset="0"/>
              </a:rPr>
              <a:t>Percentage of women ages 18–49 with at least one medical bill problem</a:t>
            </a:r>
          </a:p>
        </p:txBody>
      </p:sp>
      <p:sp>
        <p:nvSpPr>
          <p:cNvPr id="18" name="Text Placeholder 17">
            <a:extLst>
              <a:ext uri="{FF2B5EF4-FFF2-40B4-BE49-F238E27FC236}">
                <a16:creationId xmlns:a16="http://schemas.microsoft.com/office/drawing/2014/main" id="{0C13B8C5-F445-A246-8BB8-9542E9A2D718}"/>
              </a:ext>
            </a:extLst>
          </p:cNvPr>
          <p:cNvSpPr>
            <a:spLocks noGrp="1"/>
          </p:cNvSpPr>
          <p:nvPr>
            <p:ph type="body" sz="quarter" idx="22"/>
          </p:nvPr>
        </p:nvSpPr>
        <p:spPr>
          <a:xfrm>
            <a:off x="71437" y="5760720"/>
            <a:ext cx="9001063" cy="457200"/>
          </a:xfrm>
        </p:spPr>
        <p:txBody>
          <a:bodyPr/>
          <a:lstStyle/>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Note: Medical bill problems include any of the following in the past year: 1) had serious problems paying or were unable to pay medical bills; 2) spent a lot of time on paperwork or disputes related to medical bills; or 3) were denied insurance payments or were paid less than expected.</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 Statistically significant difference compared to US at p&lt;.05 level. </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Data: Commonwealth Fund 2020 International Health Policy Survey.</a:t>
            </a:r>
          </a:p>
        </p:txBody>
      </p:sp>
      <p:graphicFrame>
        <p:nvGraphicFramePr>
          <p:cNvPr id="7" name="Chart 6"/>
          <p:cNvGraphicFramePr>
            <a:graphicFrameLocks/>
          </p:cNvGraphicFramePr>
          <p:nvPr>
            <p:extLst>
              <p:ext uri="{D42A27DB-BD31-4B8C-83A1-F6EECF244321}">
                <p14:modId xmlns:p14="http://schemas.microsoft.com/office/powerpoint/2010/main" val="3386109945"/>
              </p:ext>
            </p:extLst>
          </p:nvPr>
        </p:nvGraphicFramePr>
        <p:xfrm>
          <a:off x="73152" y="1600200"/>
          <a:ext cx="8997696"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3">
            <a:extLst>
              <a:ext uri="{FF2B5EF4-FFF2-40B4-BE49-F238E27FC236}">
                <a16:creationId xmlns:a16="http://schemas.microsoft.com/office/drawing/2014/main" id="{14F58C5B-74A5-41FA-BAD1-CFA78A6E006C}"/>
              </a:ext>
            </a:extLst>
          </p:cNvPr>
          <p:cNvSpPr txBox="1">
            <a:spLocks/>
          </p:cNvSpPr>
          <p:nvPr/>
        </p:nvSpPr>
        <p:spPr>
          <a:xfrm>
            <a:off x="71499" y="44624"/>
            <a:ext cx="8997696" cy="188341"/>
          </a:xfrm>
          <a:prstGeom prst="rect">
            <a:avLst/>
          </a:prstGeom>
        </p:spPr>
        <p:txBody>
          <a:bodyPr lIns="0" tIns="0" rIns="0" bIns="0" anchor="b" anchorCtr="0"/>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000" b="1" dirty="0">
                <a:solidFill>
                  <a:srgbClr val="000000"/>
                </a:solidFill>
                <a:latin typeface="Arial" panose="020B0604020202020204" pitchFamily="34" charset="0"/>
                <a:cs typeface="Arial" panose="020B0604020202020204" pitchFamily="34" charset="0"/>
              </a:rPr>
              <a:t>EXHIBIT 5</a:t>
            </a:r>
          </a:p>
        </p:txBody>
      </p:sp>
      <p:sp>
        <p:nvSpPr>
          <p:cNvPr id="9" name="Title 4">
            <a:extLst>
              <a:ext uri="{FF2B5EF4-FFF2-40B4-BE49-F238E27FC236}">
                <a16:creationId xmlns:a16="http://schemas.microsoft.com/office/drawing/2014/main" id="{714458F9-383D-4140-8594-6252317A8080}"/>
              </a:ext>
            </a:extLst>
          </p:cNvPr>
          <p:cNvSpPr txBox="1">
            <a:spLocks/>
          </p:cNvSpPr>
          <p:nvPr/>
        </p:nvSpPr>
        <p:spPr>
          <a:xfrm>
            <a:off x="73152" y="265176"/>
            <a:ext cx="8997696" cy="585216"/>
          </a:xfrm>
          <a:prstGeom prst="rect">
            <a:avLst/>
          </a:prstGeom>
        </p:spPr>
        <p:txBody>
          <a:bodyPr vert="horz" lIns="0" tIns="0" rIns="0" bIns="0" rtlCol="0" anchor="t" anchorCtr="0">
            <a:noAutofit/>
          </a:bodyPr>
          <a:lst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a:lstStyle>
          <a:p>
            <a:pPr algn="l"/>
            <a:r>
              <a:rPr lang="en-US" sz="2000" spc="-50" dirty="0">
                <a:solidFill>
                  <a:srgbClr val="000000"/>
                </a:solidFill>
                <a:latin typeface="Georgia" panose="02040502050405020303" pitchFamily="18" charset="0"/>
                <a:cs typeface="Arial" panose="020B0604020202020204" pitchFamily="34" charset="0"/>
              </a:rPr>
              <a:t>U.S. women of reproductive age are the most likely to have problems paying </a:t>
            </a:r>
            <a:br>
              <a:rPr lang="en-US" sz="2000" spc="-50" dirty="0">
                <a:solidFill>
                  <a:srgbClr val="000000"/>
                </a:solidFill>
                <a:latin typeface="Georgia" panose="02040502050405020303" pitchFamily="18" charset="0"/>
                <a:cs typeface="Arial" panose="020B0604020202020204" pitchFamily="34" charset="0"/>
              </a:rPr>
            </a:br>
            <a:r>
              <a:rPr lang="en-US" sz="2000" spc="-50" dirty="0">
                <a:solidFill>
                  <a:srgbClr val="000000"/>
                </a:solidFill>
                <a:latin typeface="Georgia" panose="02040502050405020303" pitchFamily="18" charset="0"/>
                <a:cs typeface="Arial" panose="020B0604020202020204" pitchFamily="34" charset="0"/>
              </a:rPr>
              <a:t>medical bills.</a:t>
            </a:r>
          </a:p>
        </p:txBody>
      </p:sp>
    </p:spTree>
    <p:extLst>
      <p:ext uri="{BB962C8B-B14F-4D97-AF65-F5344CB8AC3E}">
        <p14:creationId xmlns:p14="http://schemas.microsoft.com/office/powerpoint/2010/main" val="713084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3152" y="1143000"/>
            <a:ext cx="8997696" cy="457200"/>
          </a:xfrm>
          <a:prstGeom prst="rect">
            <a:avLst/>
          </a:prstGeom>
          <a:noFill/>
        </p:spPr>
        <p:txBody>
          <a:bodyPr wrap="square" lIns="0" tIns="0" rIns="0" bIns="0" rtlCol="0">
            <a:noAutofit/>
          </a:bodyPr>
          <a:lstStyle/>
          <a:p>
            <a:r>
              <a:rPr lang="en-US" sz="1400" i="1" dirty="0">
                <a:solidFill>
                  <a:srgbClr val="000000"/>
                </a:solidFill>
                <a:latin typeface="Arial" panose="020B0604020202020204" pitchFamily="34" charset="0"/>
                <a:ea typeface="Tahoma" panose="020B0604030504040204" pitchFamily="34" charset="0"/>
                <a:cs typeface="Arial" panose="020B0604020202020204" pitchFamily="34" charset="0"/>
              </a:rPr>
              <a:t>Avoidable mortality deaths per 100,000 females </a:t>
            </a:r>
          </a:p>
        </p:txBody>
      </p:sp>
      <p:sp>
        <p:nvSpPr>
          <p:cNvPr id="18" name="Text Placeholder 17">
            <a:extLst>
              <a:ext uri="{FF2B5EF4-FFF2-40B4-BE49-F238E27FC236}">
                <a16:creationId xmlns:a16="http://schemas.microsoft.com/office/drawing/2014/main" id="{0C13B8C5-F445-A246-8BB8-9542E9A2D718}"/>
              </a:ext>
            </a:extLst>
          </p:cNvPr>
          <p:cNvSpPr>
            <a:spLocks noGrp="1"/>
          </p:cNvSpPr>
          <p:nvPr>
            <p:ph type="body" sz="quarter" idx="22"/>
          </p:nvPr>
        </p:nvSpPr>
        <p:spPr>
          <a:xfrm>
            <a:off x="71437" y="5760720"/>
            <a:ext cx="9001063" cy="457200"/>
          </a:xfrm>
        </p:spPr>
        <p:txBody>
          <a:bodyPr/>
          <a:lstStyle/>
          <a:p>
            <a:pPr>
              <a:lnSpc>
                <a:spcPct val="100000"/>
              </a:lnSpc>
              <a:spcAft>
                <a:spcPts val="0"/>
              </a:spcAft>
            </a:pPr>
            <a:r>
              <a:rPr lang="en-US" sz="800" spc="0" dirty="0">
                <a:latin typeface="Arial" panose="020B0604020202020204" pitchFamily="34" charset="0"/>
                <a:cs typeface="Arial" panose="020B0604020202020204" pitchFamily="34" charset="0"/>
              </a:rPr>
              <a:t>N</a:t>
            </a:r>
            <a:r>
              <a:rPr lang="en-US" sz="800" spc="0" dirty="0">
                <a:solidFill>
                  <a:srgbClr val="000000"/>
                </a:solidFill>
                <a:latin typeface="Arial" panose="020B0604020202020204" pitchFamily="34" charset="0"/>
                <a:cs typeface="Arial" panose="020B0604020202020204" pitchFamily="34" charset="0"/>
              </a:rPr>
              <a:t>otes: 2016 data for FRA, NZ, NOR, and UK; 2017 data for CAN, SWIZ, and US; 2018 data for AUS, NETH, and SWE; 2019 data for GER. The list of deaths considered “avoidable” is from: </a:t>
            </a:r>
            <a:r>
              <a:rPr lang="en-US" sz="800" spc="0" dirty="0" err="1">
                <a:solidFill>
                  <a:srgbClr val="000000"/>
                </a:solidFill>
                <a:latin typeface="Arial" panose="020B0604020202020204" pitchFamily="34" charset="0"/>
                <a:cs typeface="Arial" panose="020B0604020202020204" pitchFamily="34" charset="0"/>
              </a:rPr>
              <a:t>Organisation</a:t>
            </a:r>
            <a:r>
              <a:rPr lang="en-US" sz="800" spc="0" dirty="0">
                <a:solidFill>
                  <a:srgbClr val="000000"/>
                </a:solidFill>
                <a:latin typeface="Arial" panose="020B0604020202020204" pitchFamily="34" charset="0"/>
                <a:cs typeface="Arial" panose="020B0604020202020204" pitchFamily="34" charset="0"/>
              </a:rPr>
              <a:t> for Economic Co-operation and Development, </a:t>
            </a:r>
            <a:r>
              <a:rPr lang="en-US" sz="800" i="1" spc="0" dirty="0">
                <a:solidFill>
                  <a:srgbClr val="65A59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Avoidable Mortality: OECD, Eurostat Lists of Preventable and Treatable Causes of Death</a:t>
            </a:r>
            <a:r>
              <a:rPr lang="en-US" sz="800" spc="0" dirty="0">
                <a:solidFill>
                  <a:srgbClr val="000000"/>
                </a:solidFill>
                <a:latin typeface="Arial" panose="020B0604020202020204" pitchFamily="34" charset="0"/>
                <a:cs typeface="Arial" panose="020B0604020202020204" pitchFamily="34" charset="0"/>
              </a:rPr>
              <a:t> (OECD, Jan 2022), p. 11.</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Data: OECD Health Data, 2021.</a:t>
            </a:r>
          </a:p>
        </p:txBody>
      </p:sp>
      <p:graphicFrame>
        <p:nvGraphicFramePr>
          <p:cNvPr id="7" name="Chart 6"/>
          <p:cNvGraphicFramePr>
            <a:graphicFrameLocks/>
          </p:cNvGraphicFramePr>
          <p:nvPr>
            <p:extLst>
              <p:ext uri="{D42A27DB-BD31-4B8C-83A1-F6EECF244321}">
                <p14:modId xmlns:p14="http://schemas.microsoft.com/office/powerpoint/2010/main" val="4232914688"/>
              </p:ext>
            </p:extLst>
          </p:nvPr>
        </p:nvGraphicFramePr>
        <p:xfrm>
          <a:off x="73152" y="1600200"/>
          <a:ext cx="8997696"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 Placeholder 3">
            <a:extLst>
              <a:ext uri="{FF2B5EF4-FFF2-40B4-BE49-F238E27FC236}">
                <a16:creationId xmlns:a16="http://schemas.microsoft.com/office/drawing/2014/main" id="{81759C45-E5AC-4708-B10D-1F451D43775A}"/>
              </a:ext>
            </a:extLst>
          </p:cNvPr>
          <p:cNvSpPr txBox="1">
            <a:spLocks/>
          </p:cNvSpPr>
          <p:nvPr/>
        </p:nvSpPr>
        <p:spPr>
          <a:xfrm>
            <a:off x="71499" y="44624"/>
            <a:ext cx="8997696" cy="188341"/>
          </a:xfrm>
          <a:prstGeom prst="rect">
            <a:avLst/>
          </a:prstGeom>
        </p:spPr>
        <p:txBody>
          <a:bodyPr lIns="0" tIns="0" rIns="0" bIns="0" anchor="b" anchorCtr="0"/>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000" b="1" dirty="0">
                <a:solidFill>
                  <a:srgbClr val="000000"/>
                </a:solidFill>
                <a:latin typeface="Arial" panose="020B0604020202020204" pitchFamily="34" charset="0"/>
                <a:cs typeface="Arial" panose="020B0604020202020204" pitchFamily="34" charset="0"/>
              </a:rPr>
              <a:t>EXHIBIT 6</a:t>
            </a:r>
          </a:p>
        </p:txBody>
      </p:sp>
      <p:sp>
        <p:nvSpPr>
          <p:cNvPr id="9" name="Title 4">
            <a:extLst>
              <a:ext uri="{FF2B5EF4-FFF2-40B4-BE49-F238E27FC236}">
                <a16:creationId xmlns:a16="http://schemas.microsoft.com/office/drawing/2014/main" id="{81CDEB15-3EBC-4B68-A830-7BC6EEBBAE7B}"/>
              </a:ext>
            </a:extLst>
          </p:cNvPr>
          <p:cNvSpPr txBox="1">
            <a:spLocks/>
          </p:cNvSpPr>
          <p:nvPr/>
        </p:nvSpPr>
        <p:spPr>
          <a:xfrm>
            <a:off x="73152" y="265176"/>
            <a:ext cx="8997696" cy="585216"/>
          </a:xfrm>
          <a:prstGeom prst="rect">
            <a:avLst/>
          </a:prstGeom>
        </p:spPr>
        <p:txBody>
          <a:bodyPr vert="horz" lIns="0" tIns="0" rIns="0" bIns="0" rtlCol="0" anchor="t" anchorCtr="0">
            <a:noAutofit/>
          </a:bodyPr>
          <a:lst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a:lstStyle>
          <a:p>
            <a:pPr algn="l"/>
            <a:r>
              <a:rPr lang="en-US" sz="2000" spc="-50" dirty="0">
                <a:solidFill>
                  <a:srgbClr val="000000"/>
                </a:solidFill>
                <a:latin typeface="Georgia" panose="02040502050405020303" pitchFamily="18" charset="0"/>
                <a:cs typeface="Arial" panose="020B0604020202020204" pitchFamily="34" charset="0"/>
              </a:rPr>
              <a:t>U.S. women have the highest rate of avoidable deaths.</a:t>
            </a:r>
          </a:p>
        </p:txBody>
      </p:sp>
    </p:spTree>
    <p:extLst>
      <p:ext uri="{BB962C8B-B14F-4D97-AF65-F5344CB8AC3E}">
        <p14:creationId xmlns:p14="http://schemas.microsoft.com/office/powerpoint/2010/main" val="1598164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62112C9-670D-4AA4-8A5B-709D472B2368}"/>
              </a:ext>
            </a:extLst>
          </p:cNvPr>
          <p:cNvSpPr txBox="1"/>
          <p:nvPr/>
        </p:nvSpPr>
        <p:spPr>
          <a:xfrm>
            <a:off x="73152" y="5760720"/>
            <a:ext cx="8997696" cy="457200"/>
          </a:xfrm>
          <a:prstGeom prst="rect">
            <a:avLst/>
          </a:prstGeom>
          <a:noFill/>
        </p:spPr>
        <p:txBody>
          <a:bodyPr wrap="square" lIns="0" tIns="0" rIns="0" bIns="0" rtlCol="0" anchor="b" anchorCtr="0">
            <a:noAutofit/>
          </a:bodyPr>
          <a:lstStyle/>
          <a:p>
            <a:pPr defTabSz="914400"/>
            <a:r>
              <a:rPr lang="en-US" sz="800" dirty="0">
                <a:solidFill>
                  <a:prstClr val="black"/>
                </a:solidFill>
                <a:latin typeface="Arial" panose="020B0604020202020204" pitchFamily="34" charset="0"/>
                <a:cs typeface="Arial" panose="020B0604020202020204" pitchFamily="34" charset="0"/>
              </a:rPr>
              <a:t>Notes: The maternal mortality ratio is defined by the World Health Organization as the death of a woman while pregnant or within 42 days of termination of pregnancy, irrespective of the duration and site of the pregnancy, from any cause related to or aggravated by the pregnancy or its management but not from accidental or incidental causes. 2015 data for FRA; 2017 data for NZ and UK; 2018 data for SWIZ; 2019 data for AUS, CAN, GER, NETH, NOR, and SWE; 2020 data for US.</a:t>
            </a:r>
          </a:p>
          <a:p>
            <a:pPr defTabSz="914400"/>
            <a:r>
              <a:rPr lang="en-US" sz="800" dirty="0">
                <a:solidFill>
                  <a:prstClr val="black"/>
                </a:solidFill>
                <a:latin typeface="Arial" panose="020B0604020202020204" pitchFamily="34" charset="0"/>
                <a:cs typeface="Arial" panose="020B0604020202020204" pitchFamily="34" charset="0"/>
              </a:rPr>
              <a:t>Data: Data for all countries except US come from OECD Health Data 2021. Data for US come from Donna L. </a:t>
            </a:r>
            <a:r>
              <a:rPr lang="en-US" sz="800" dirty="0" err="1">
                <a:solidFill>
                  <a:prstClr val="black"/>
                </a:solidFill>
                <a:latin typeface="Arial" panose="020B0604020202020204" pitchFamily="34" charset="0"/>
                <a:cs typeface="Arial" panose="020B0604020202020204" pitchFamily="34" charset="0"/>
              </a:rPr>
              <a:t>Hoyert</a:t>
            </a:r>
            <a:r>
              <a:rPr lang="en-US" sz="800" dirty="0">
                <a:solidFill>
                  <a:prstClr val="black"/>
                </a:solidFill>
                <a:latin typeface="Arial" panose="020B0604020202020204" pitchFamily="34" charset="0"/>
                <a:cs typeface="Arial" panose="020B0604020202020204" pitchFamily="34" charset="0"/>
              </a:rPr>
              <a:t>, </a:t>
            </a:r>
            <a:r>
              <a:rPr lang="en-US" sz="800" i="1" dirty="0">
                <a:solidFill>
                  <a:srgbClr val="65A59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Maternal Mortality Rates in the United States, 2020</a:t>
            </a:r>
            <a:r>
              <a:rPr lang="en-US" sz="800" dirty="0">
                <a:solidFill>
                  <a:prstClr val="black"/>
                </a:solidFill>
                <a:latin typeface="Arial" panose="020B0604020202020204" pitchFamily="34" charset="0"/>
                <a:cs typeface="Arial" panose="020B0604020202020204" pitchFamily="34" charset="0"/>
              </a:rPr>
              <a:t> (National Center for Health Statistics, Feb. 2022).</a:t>
            </a:r>
          </a:p>
        </p:txBody>
      </p:sp>
      <p:sp>
        <p:nvSpPr>
          <p:cNvPr id="16" name="TextBox 15">
            <a:extLst>
              <a:ext uri="{FF2B5EF4-FFF2-40B4-BE49-F238E27FC236}">
                <a16:creationId xmlns:a16="http://schemas.microsoft.com/office/drawing/2014/main" id="{2FD94807-F7DA-44E5-8AEE-F0F69BC39A49}"/>
              </a:ext>
            </a:extLst>
          </p:cNvPr>
          <p:cNvSpPr txBox="1"/>
          <p:nvPr/>
        </p:nvSpPr>
        <p:spPr>
          <a:xfrm>
            <a:off x="73152" y="1143000"/>
            <a:ext cx="8997696" cy="457200"/>
          </a:xfrm>
          <a:prstGeom prst="rect">
            <a:avLst/>
          </a:prstGeom>
          <a:noFill/>
        </p:spPr>
        <p:txBody>
          <a:bodyPr wrap="square" lIns="0" tIns="0" rIns="0" bIns="0" rtlCol="0">
            <a:noAutofit/>
          </a:bodyPr>
          <a:lstStyle/>
          <a:p>
            <a:r>
              <a:rPr lang="en-US" sz="1400" i="1" dirty="0">
                <a:solidFill>
                  <a:srgbClr val="000000"/>
                </a:solidFill>
                <a:latin typeface="Arial" panose="020B0604020202020204" pitchFamily="34" charset="0"/>
                <a:ea typeface="Tahoma" panose="020B0604030504040204" pitchFamily="34" charset="0"/>
                <a:cs typeface="Arial" panose="020B0604020202020204" pitchFamily="34" charset="0"/>
              </a:rPr>
              <a:t>Deaths per 100,000 live births</a:t>
            </a:r>
          </a:p>
        </p:txBody>
      </p:sp>
      <p:graphicFrame>
        <p:nvGraphicFramePr>
          <p:cNvPr id="6" name="Chart Placeholder 7">
            <a:extLst>
              <a:ext uri="{FF2B5EF4-FFF2-40B4-BE49-F238E27FC236}">
                <a16:creationId xmlns:a16="http://schemas.microsoft.com/office/drawing/2014/main" id="{A34FCB27-5B01-4334-9FBE-1E8EDCDADA7E}"/>
              </a:ext>
            </a:extLst>
          </p:cNvPr>
          <p:cNvGraphicFramePr>
            <a:graphicFrameLocks/>
          </p:cNvGraphicFramePr>
          <p:nvPr>
            <p:extLst>
              <p:ext uri="{D42A27DB-BD31-4B8C-83A1-F6EECF244321}">
                <p14:modId xmlns:p14="http://schemas.microsoft.com/office/powerpoint/2010/main" val="231646328"/>
              </p:ext>
            </p:extLst>
          </p:nvPr>
        </p:nvGraphicFramePr>
        <p:xfrm>
          <a:off x="73152" y="1600200"/>
          <a:ext cx="8997696"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 Placeholder 3">
            <a:extLst>
              <a:ext uri="{FF2B5EF4-FFF2-40B4-BE49-F238E27FC236}">
                <a16:creationId xmlns:a16="http://schemas.microsoft.com/office/drawing/2014/main" id="{2CD50E90-B68C-4698-80ED-F852D5D12BF3}"/>
              </a:ext>
            </a:extLst>
          </p:cNvPr>
          <p:cNvSpPr txBox="1">
            <a:spLocks/>
          </p:cNvSpPr>
          <p:nvPr/>
        </p:nvSpPr>
        <p:spPr>
          <a:xfrm>
            <a:off x="71499" y="44624"/>
            <a:ext cx="8997696" cy="188341"/>
          </a:xfrm>
          <a:prstGeom prst="rect">
            <a:avLst/>
          </a:prstGeom>
        </p:spPr>
        <p:txBody>
          <a:bodyPr lIns="0" tIns="0" rIns="0" bIns="0" anchor="b" anchorCtr="0"/>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000" b="1" dirty="0">
                <a:solidFill>
                  <a:srgbClr val="000000"/>
                </a:solidFill>
                <a:latin typeface="Arial" panose="020B0604020202020204" pitchFamily="34" charset="0"/>
                <a:cs typeface="Arial" panose="020B0604020202020204" pitchFamily="34" charset="0"/>
              </a:rPr>
              <a:t>EXHIBIT 7</a:t>
            </a:r>
          </a:p>
        </p:txBody>
      </p:sp>
      <p:sp>
        <p:nvSpPr>
          <p:cNvPr id="10" name="Title 4">
            <a:extLst>
              <a:ext uri="{FF2B5EF4-FFF2-40B4-BE49-F238E27FC236}">
                <a16:creationId xmlns:a16="http://schemas.microsoft.com/office/drawing/2014/main" id="{90C4DD65-1862-4772-91CA-E4AB2962F5C8}"/>
              </a:ext>
            </a:extLst>
          </p:cNvPr>
          <p:cNvSpPr txBox="1">
            <a:spLocks/>
          </p:cNvSpPr>
          <p:nvPr/>
        </p:nvSpPr>
        <p:spPr>
          <a:xfrm>
            <a:off x="73152" y="265176"/>
            <a:ext cx="8997696" cy="585216"/>
          </a:xfrm>
          <a:prstGeom prst="rect">
            <a:avLst/>
          </a:prstGeom>
        </p:spPr>
        <p:txBody>
          <a:bodyPr vert="horz" lIns="0" tIns="0" rIns="0" bIns="0" rtlCol="0" anchor="t" anchorCtr="0">
            <a:noAutofit/>
          </a:bodyPr>
          <a:lst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a:lstStyle>
          <a:p>
            <a:pPr algn="l"/>
            <a:r>
              <a:rPr lang="en-US" sz="2000" spc="-50" dirty="0">
                <a:solidFill>
                  <a:srgbClr val="000000"/>
                </a:solidFill>
                <a:latin typeface="Georgia" panose="02040502050405020303" pitchFamily="18" charset="0"/>
                <a:cs typeface="Arial" panose="020B0604020202020204" pitchFamily="34" charset="0"/>
              </a:rPr>
              <a:t>The maternal mortality rate is highest in the U.S.</a:t>
            </a:r>
          </a:p>
        </p:txBody>
      </p:sp>
    </p:spTree>
    <p:extLst>
      <p:ext uri="{BB962C8B-B14F-4D97-AF65-F5344CB8AC3E}">
        <p14:creationId xmlns:p14="http://schemas.microsoft.com/office/powerpoint/2010/main" val="3918566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3152" y="1143000"/>
            <a:ext cx="8997696" cy="457200"/>
          </a:xfrm>
          <a:prstGeom prst="rect">
            <a:avLst/>
          </a:prstGeom>
          <a:noFill/>
        </p:spPr>
        <p:txBody>
          <a:bodyPr wrap="square" lIns="0" tIns="0" rIns="0" bIns="0" rtlCol="0">
            <a:noAutofit/>
          </a:bodyPr>
          <a:lstStyle/>
          <a:p>
            <a:r>
              <a:rPr lang="en-US" sz="1400" i="1" dirty="0">
                <a:solidFill>
                  <a:srgbClr val="000000"/>
                </a:solidFill>
                <a:latin typeface="Arial" panose="020B0604020202020204" pitchFamily="34" charset="0"/>
                <a:ea typeface="Tahoma" panose="020B0604030504040204" pitchFamily="34" charset="0"/>
                <a:cs typeface="Arial" panose="020B0604020202020204" pitchFamily="34" charset="0"/>
              </a:rPr>
              <a:t>Percentage of women ages 18–49 who have had two or more chronic conditions</a:t>
            </a:r>
          </a:p>
        </p:txBody>
      </p:sp>
      <p:sp>
        <p:nvSpPr>
          <p:cNvPr id="18" name="Text Placeholder 17">
            <a:extLst>
              <a:ext uri="{FF2B5EF4-FFF2-40B4-BE49-F238E27FC236}">
                <a16:creationId xmlns:a16="http://schemas.microsoft.com/office/drawing/2014/main" id="{0C13B8C5-F445-A246-8BB8-9542E9A2D718}"/>
              </a:ext>
            </a:extLst>
          </p:cNvPr>
          <p:cNvSpPr>
            <a:spLocks noGrp="1"/>
          </p:cNvSpPr>
          <p:nvPr>
            <p:ph type="body" sz="quarter" idx="22"/>
          </p:nvPr>
        </p:nvSpPr>
        <p:spPr>
          <a:xfrm>
            <a:off x="71500" y="5760720"/>
            <a:ext cx="9001063" cy="457200"/>
          </a:xfrm>
        </p:spPr>
        <p:txBody>
          <a:bodyPr/>
          <a:lstStyle/>
          <a:p>
            <a:pPr algn="l" fontAlgn="base">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Note:</a:t>
            </a:r>
            <a:r>
              <a:rPr lang="en-US" sz="800" b="0" i="0" spc="0" dirty="0">
                <a:solidFill>
                  <a:srgbClr val="000000"/>
                </a:solidFill>
                <a:effectLst/>
                <a:latin typeface="Arial" panose="020B0604020202020204" pitchFamily="34" charset="0"/>
                <a:cs typeface="Arial" panose="020B0604020202020204" pitchFamily="34" charset="0"/>
              </a:rPr>
              <a:t> Having a chronic condition is defined as ever having been diagnosed by a doctor as having two or more of the following: asthma or chronic lung disease; cancer; depression, anxiety, or other mental health condition; diabetes; heart disease, including heart attack; or hypertension or high blood pressure.</a:t>
            </a:r>
          </a:p>
          <a:p>
            <a:pPr algn="l" fontAlgn="base">
              <a:lnSpc>
                <a:spcPct val="100000"/>
              </a:lnSpc>
              <a:spcAft>
                <a:spcPts val="0"/>
              </a:spcAft>
            </a:pPr>
            <a:r>
              <a:rPr lang="en-US" sz="800" b="0" i="0" spc="0" dirty="0">
                <a:solidFill>
                  <a:srgbClr val="000000"/>
                </a:solidFill>
                <a:effectLst/>
                <a:latin typeface="Arial" panose="020B0604020202020204" pitchFamily="34" charset="0"/>
                <a:cs typeface="Arial" panose="020B0604020202020204" pitchFamily="34" charset="0"/>
              </a:rPr>
              <a:t>* Statistically significant difference compared to US at p&lt;.05 level.</a:t>
            </a:r>
          </a:p>
          <a:p>
            <a:pPr algn="l" fontAlgn="base">
              <a:lnSpc>
                <a:spcPct val="100000"/>
              </a:lnSpc>
              <a:spcAft>
                <a:spcPts val="0"/>
              </a:spcAft>
            </a:pPr>
            <a:r>
              <a:rPr lang="en-US" sz="800" b="0" i="0" spc="0" dirty="0">
                <a:solidFill>
                  <a:srgbClr val="000000"/>
                </a:solidFill>
                <a:effectLst/>
                <a:latin typeface="Arial" panose="020B0604020202020204" pitchFamily="34" charset="0"/>
                <a:cs typeface="Arial" panose="020B0604020202020204" pitchFamily="34" charset="0"/>
              </a:rPr>
              <a:t>Data: Commonwealth Fund 2020 International Health Policy Survey.</a:t>
            </a:r>
          </a:p>
        </p:txBody>
      </p:sp>
      <p:graphicFrame>
        <p:nvGraphicFramePr>
          <p:cNvPr id="7" name="Chart 6"/>
          <p:cNvGraphicFramePr>
            <a:graphicFrameLocks/>
          </p:cNvGraphicFramePr>
          <p:nvPr>
            <p:extLst>
              <p:ext uri="{D42A27DB-BD31-4B8C-83A1-F6EECF244321}">
                <p14:modId xmlns:p14="http://schemas.microsoft.com/office/powerpoint/2010/main" val="3607786494"/>
              </p:ext>
            </p:extLst>
          </p:nvPr>
        </p:nvGraphicFramePr>
        <p:xfrm>
          <a:off x="73152" y="1600200"/>
          <a:ext cx="8997696"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3">
            <a:extLst>
              <a:ext uri="{FF2B5EF4-FFF2-40B4-BE49-F238E27FC236}">
                <a16:creationId xmlns:a16="http://schemas.microsoft.com/office/drawing/2014/main" id="{F229A297-4A61-4779-8FF7-A9E19D903685}"/>
              </a:ext>
            </a:extLst>
          </p:cNvPr>
          <p:cNvSpPr txBox="1">
            <a:spLocks/>
          </p:cNvSpPr>
          <p:nvPr/>
        </p:nvSpPr>
        <p:spPr>
          <a:xfrm>
            <a:off x="71499" y="44624"/>
            <a:ext cx="8997696" cy="188341"/>
          </a:xfrm>
          <a:prstGeom prst="rect">
            <a:avLst/>
          </a:prstGeom>
        </p:spPr>
        <p:txBody>
          <a:bodyPr lIns="0" tIns="0" rIns="0" bIns="0" anchor="b" anchorCtr="0"/>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000" b="1" dirty="0">
                <a:solidFill>
                  <a:srgbClr val="000000"/>
                </a:solidFill>
                <a:latin typeface="Arial" panose="020B0604020202020204" pitchFamily="34" charset="0"/>
                <a:cs typeface="Arial" panose="020B0604020202020204" pitchFamily="34" charset="0"/>
              </a:rPr>
              <a:t>EXHIBIT 8</a:t>
            </a:r>
          </a:p>
        </p:txBody>
      </p:sp>
      <p:sp>
        <p:nvSpPr>
          <p:cNvPr id="9" name="Title 4">
            <a:extLst>
              <a:ext uri="{FF2B5EF4-FFF2-40B4-BE49-F238E27FC236}">
                <a16:creationId xmlns:a16="http://schemas.microsoft.com/office/drawing/2014/main" id="{1B695E8E-002F-4429-B4A2-5BAD7A999D35}"/>
              </a:ext>
            </a:extLst>
          </p:cNvPr>
          <p:cNvSpPr txBox="1">
            <a:spLocks/>
          </p:cNvSpPr>
          <p:nvPr/>
        </p:nvSpPr>
        <p:spPr>
          <a:xfrm>
            <a:off x="73152" y="265176"/>
            <a:ext cx="8997696" cy="585216"/>
          </a:xfrm>
          <a:prstGeom prst="rect">
            <a:avLst/>
          </a:prstGeom>
        </p:spPr>
        <p:txBody>
          <a:bodyPr vert="horz" lIns="0" tIns="0" rIns="0" bIns="0" rtlCol="0" anchor="t" anchorCtr="0">
            <a:noAutofit/>
          </a:bodyPr>
          <a:lst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a:lstStyle>
          <a:p>
            <a:pPr algn="l"/>
            <a:r>
              <a:rPr lang="en-US" sz="2000" spc="-50" dirty="0">
                <a:solidFill>
                  <a:srgbClr val="000000"/>
                </a:solidFill>
                <a:latin typeface="Georgia" panose="02040502050405020303" pitchFamily="18" charset="0"/>
                <a:cs typeface="Arial" panose="020B0604020202020204" pitchFamily="34" charset="0"/>
              </a:rPr>
              <a:t>The U.S. and Canada are the two high-income countries where women of reproductive age are the most likely to have multiple chronic conditions.</a:t>
            </a:r>
          </a:p>
        </p:txBody>
      </p:sp>
    </p:spTree>
    <p:extLst>
      <p:ext uri="{BB962C8B-B14F-4D97-AF65-F5344CB8AC3E}">
        <p14:creationId xmlns:p14="http://schemas.microsoft.com/office/powerpoint/2010/main" val="2950378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3152" y="1143000"/>
            <a:ext cx="8997696" cy="457200"/>
          </a:xfrm>
          <a:prstGeom prst="rect">
            <a:avLst/>
          </a:prstGeom>
          <a:noFill/>
        </p:spPr>
        <p:txBody>
          <a:bodyPr wrap="square" lIns="0" tIns="0" rIns="0" bIns="0" rtlCol="0">
            <a:noAutofit/>
          </a:bodyPr>
          <a:lstStyle/>
          <a:p>
            <a:r>
              <a:rPr lang="en-US" sz="1400" i="1" dirty="0">
                <a:solidFill>
                  <a:srgbClr val="000000"/>
                </a:solidFill>
                <a:latin typeface="Arial" panose="020B0604020202020204" pitchFamily="34" charset="0"/>
                <a:ea typeface="Tahoma" panose="020B0604030504040204" pitchFamily="34" charset="0"/>
                <a:cs typeface="Arial" panose="020B0604020202020204" pitchFamily="34" charset="0"/>
              </a:rPr>
              <a:t>Percentage of women ages 18–49 who had a mental health need</a:t>
            </a:r>
          </a:p>
        </p:txBody>
      </p:sp>
      <p:sp>
        <p:nvSpPr>
          <p:cNvPr id="18" name="Text Placeholder 17">
            <a:extLst>
              <a:ext uri="{FF2B5EF4-FFF2-40B4-BE49-F238E27FC236}">
                <a16:creationId xmlns:a16="http://schemas.microsoft.com/office/drawing/2014/main" id="{0C13B8C5-F445-A246-8BB8-9542E9A2D718}"/>
              </a:ext>
            </a:extLst>
          </p:cNvPr>
          <p:cNvSpPr>
            <a:spLocks noGrp="1"/>
          </p:cNvSpPr>
          <p:nvPr>
            <p:ph type="body" sz="quarter" idx="22"/>
          </p:nvPr>
        </p:nvSpPr>
        <p:spPr>
          <a:xfrm>
            <a:off x="71437" y="5760720"/>
            <a:ext cx="9001063" cy="457200"/>
          </a:xfrm>
        </p:spPr>
        <p:txBody>
          <a:bodyPr/>
          <a:lstStyle/>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Note: Having a mental health need is defined as responding yes to the any of the following: “Have you ever been told by a doctor that you have depression, anxiety, or other mental health condition?”,  “Since the coronavirus outbreak started, have you experienced stress, anxiety, or great sadness that you found difficult to cope with by yourself?”, “In the past 12 months, was there ever a time when you wanted to talk to a doctor or other health professional about your mental health?”.</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 Statistically significant difference compared to US at p&lt;.05 level.</a:t>
            </a:r>
          </a:p>
          <a:p>
            <a:pPr>
              <a:lnSpc>
                <a:spcPct val="100000"/>
              </a:lnSpc>
              <a:spcAft>
                <a:spcPts val="0"/>
              </a:spcAft>
            </a:pPr>
            <a:r>
              <a:rPr lang="en-US" sz="800" spc="0" dirty="0">
                <a:solidFill>
                  <a:srgbClr val="000000"/>
                </a:solidFill>
                <a:latin typeface="Arial" panose="020B0604020202020204" pitchFamily="34" charset="0"/>
                <a:cs typeface="Arial" panose="020B0604020202020204" pitchFamily="34" charset="0"/>
              </a:rPr>
              <a:t>Data: Commonwealth Fund 2020 International Health Policy Survey.</a:t>
            </a:r>
          </a:p>
        </p:txBody>
      </p:sp>
      <p:graphicFrame>
        <p:nvGraphicFramePr>
          <p:cNvPr id="7" name="Chart 6"/>
          <p:cNvGraphicFramePr>
            <a:graphicFrameLocks/>
          </p:cNvGraphicFramePr>
          <p:nvPr>
            <p:extLst>
              <p:ext uri="{D42A27DB-BD31-4B8C-83A1-F6EECF244321}">
                <p14:modId xmlns:p14="http://schemas.microsoft.com/office/powerpoint/2010/main" val="3271445116"/>
              </p:ext>
            </p:extLst>
          </p:nvPr>
        </p:nvGraphicFramePr>
        <p:xfrm>
          <a:off x="73152" y="1600200"/>
          <a:ext cx="8997696"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3">
            <a:extLst>
              <a:ext uri="{FF2B5EF4-FFF2-40B4-BE49-F238E27FC236}">
                <a16:creationId xmlns:a16="http://schemas.microsoft.com/office/drawing/2014/main" id="{10FDCD5E-658F-4B03-9EAA-A37123F3D76A}"/>
              </a:ext>
            </a:extLst>
          </p:cNvPr>
          <p:cNvSpPr txBox="1">
            <a:spLocks/>
          </p:cNvSpPr>
          <p:nvPr/>
        </p:nvSpPr>
        <p:spPr>
          <a:xfrm>
            <a:off x="71499" y="44624"/>
            <a:ext cx="8997696" cy="188341"/>
          </a:xfrm>
          <a:prstGeom prst="rect">
            <a:avLst/>
          </a:prstGeom>
        </p:spPr>
        <p:txBody>
          <a:bodyPr lIns="0" tIns="0" rIns="0" bIns="0" anchor="b" anchorCtr="0"/>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000" b="1" dirty="0">
                <a:solidFill>
                  <a:srgbClr val="000000"/>
                </a:solidFill>
                <a:latin typeface="Arial" panose="020B0604020202020204" pitchFamily="34" charset="0"/>
                <a:cs typeface="Arial" panose="020B0604020202020204" pitchFamily="34" charset="0"/>
              </a:rPr>
              <a:t>EXHIBIT 9</a:t>
            </a:r>
          </a:p>
        </p:txBody>
      </p:sp>
      <p:sp>
        <p:nvSpPr>
          <p:cNvPr id="9" name="Title 4">
            <a:extLst>
              <a:ext uri="{FF2B5EF4-FFF2-40B4-BE49-F238E27FC236}">
                <a16:creationId xmlns:a16="http://schemas.microsoft.com/office/drawing/2014/main" id="{02D4F61F-DF65-4B4D-AE6A-0B349132B8D0}"/>
              </a:ext>
            </a:extLst>
          </p:cNvPr>
          <p:cNvSpPr txBox="1">
            <a:spLocks/>
          </p:cNvSpPr>
          <p:nvPr/>
        </p:nvSpPr>
        <p:spPr>
          <a:xfrm>
            <a:off x="73152" y="265176"/>
            <a:ext cx="8997696" cy="585216"/>
          </a:xfrm>
          <a:prstGeom prst="rect">
            <a:avLst/>
          </a:prstGeom>
        </p:spPr>
        <p:txBody>
          <a:bodyPr vert="horz" lIns="0" tIns="0" rIns="0" bIns="0" rtlCol="0" anchor="t" anchorCtr="0">
            <a:noAutofit/>
          </a:bodyPr>
          <a:lst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a:lstStyle>
          <a:p>
            <a:pPr algn="l"/>
            <a:r>
              <a:rPr lang="en-US" sz="2000" spc="-50" dirty="0">
                <a:solidFill>
                  <a:srgbClr val="000000"/>
                </a:solidFill>
                <a:latin typeface="Georgia" panose="02040502050405020303" pitchFamily="18" charset="0"/>
                <a:cs typeface="Arial" panose="020B0604020202020204" pitchFamily="34" charset="0"/>
              </a:rPr>
              <a:t>Mental health care needs were highest among women of reproductive age in the U.S., Australia, and Canada.</a:t>
            </a:r>
          </a:p>
        </p:txBody>
      </p:sp>
    </p:spTree>
    <p:extLst>
      <p:ext uri="{BB962C8B-B14F-4D97-AF65-F5344CB8AC3E}">
        <p14:creationId xmlns:p14="http://schemas.microsoft.com/office/powerpoint/2010/main" val="982436015"/>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3" ma:contentTypeDescription="Create a new document." ma:contentTypeScope="" ma:versionID="3d7e81bc372b3a73e50742b19d1dcbc1">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a2f94c216c490a95acb2fe195904569"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026872-72D8-4EF1-AA20-BD6B18385C9B}">
  <ds:schemaRefs>
    <ds:schemaRef ds:uri="http://purl.org/dc/terms/"/>
    <ds:schemaRef ds:uri="http://schemas.microsoft.com/office/2006/documentManagement/types"/>
    <ds:schemaRef ds:uri="http://purl.org/dc/elements/1.1/"/>
    <ds:schemaRef ds:uri="http://www.w3.org/XML/1998/namespace"/>
    <ds:schemaRef ds:uri="fd0705cf-2316-48c0-96f8-e5d689de0d99"/>
    <ds:schemaRef ds:uri="http://purl.org/dc/dcmitype/"/>
    <ds:schemaRef ds:uri="29e91428-62e1-404e-8dba-d479e0ef01ba"/>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28BEFA24-E45B-424C-908F-6BA7625D59C0}">
  <ds:schemaRefs>
    <ds:schemaRef ds:uri="http://schemas.microsoft.com/sharepoint/v3/contenttype/forms"/>
  </ds:schemaRefs>
</ds:datastoreItem>
</file>

<file path=customXml/itemProps3.xml><?xml version="1.0" encoding="utf-8"?>
<ds:datastoreItem xmlns:ds="http://schemas.openxmlformats.org/officeDocument/2006/customXml" ds:itemID="{278BF04E-3C99-42FC-92B4-C4EF6DF9D5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168106</TotalTime>
  <Words>1077</Words>
  <Application>Microsoft Office PowerPoint</Application>
  <PresentationFormat>On-screen Show (4:3)</PresentationFormat>
  <Paragraphs>66</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Berlingske Serif Text</vt:lpstr>
      <vt:lpstr>Calibri</vt:lpstr>
      <vt:lpstr>Georgia</vt:lpstr>
      <vt:lpstr>InterFace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Health and Health Care for Women of Reproductive Age: How the United States Compares with Other High-Income Countries</dc:title>
  <dc:subject/>
  <dc:creator>mg@cmwf.org;ss@cmwf.org;lz@cmwf.org;rw@cmwf.org</dc:creator>
  <cp:keywords>Exhibits — Health and Health Care for Women of Reproductive Age: How the United States Compares with Other High-Income Countries</cp:keywords>
  <dc:description/>
  <cp:lastModifiedBy>Paul Frame</cp:lastModifiedBy>
  <cp:revision>2299</cp:revision>
  <cp:lastPrinted>2018-12-18T19:24:00Z</cp:lastPrinted>
  <dcterms:created xsi:type="dcterms:W3CDTF">2014-10-08T23:03:32Z</dcterms:created>
  <dcterms:modified xsi:type="dcterms:W3CDTF">2022-03-29T23:19:12Z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