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15"/>
  </p:notesMasterIdLst>
  <p:sldIdLst>
    <p:sldId id="331" r:id="rId5"/>
    <p:sldId id="332" r:id="rId6"/>
    <p:sldId id="333" r:id="rId7"/>
    <p:sldId id="334" r:id="rId8"/>
    <p:sldId id="342" r:id="rId9"/>
    <p:sldId id="343" r:id="rId10"/>
    <p:sldId id="344" r:id="rId11"/>
    <p:sldId id="345" r:id="rId12"/>
    <p:sldId id="346" r:id="rId13"/>
    <p:sldId id="347" r:id="rId14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unira Gunja" initials="MG" lastIdx="1" clrIdx="0">
    <p:extLst>
      <p:ext uri="{19B8F6BF-5375-455C-9EA6-DF929625EA0E}">
        <p15:presenceInfo xmlns:p15="http://schemas.microsoft.com/office/powerpoint/2012/main" userId="S::mg@cmwf.org::74f460f7-66e3-40e9-8405-3d43e8edf2b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A591"/>
    <a:srgbClr val="115479"/>
    <a:srgbClr val="49514A"/>
    <a:srgbClr val="F08662"/>
    <a:srgbClr val="1F497D"/>
    <a:srgbClr val="4BAC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CFD06A-8027-48E7-8534-BE87D7FB6B34}" v="12" dt="2022-03-14T22:14:55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7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7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5F69FDA7-E42A-470F-9F84-0DBCD0BFE74A}"/>
    <pc:docChg chg="undo custSel modSld modMainMaster">
      <pc:chgData name="Paul Frame" userId="ded3f5c5-00e7-408d-9358-fc292cfa5078" providerId="ADAL" clId="{5F69FDA7-E42A-470F-9F84-0DBCD0BFE74A}" dt="2022-02-16T15:54:35.909" v="1615" actId="6549"/>
      <pc:docMkLst>
        <pc:docMk/>
      </pc:docMkLst>
      <pc:sldChg chg="addSp delSp modSp mod">
        <pc:chgData name="Paul Frame" userId="ded3f5c5-00e7-408d-9358-fc292cfa5078" providerId="ADAL" clId="{5F69FDA7-E42A-470F-9F84-0DBCD0BFE74A}" dt="2022-02-16T15:54:35.909" v="1615" actId="6549"/>
        <pc:sldMkLst>
          <pc:docMk/>
          <pc:sldMk cId="379836503" sldId="323"/>
        </pc:sldMkLst>
        <pc:spChg chg="del">
          <ac:chgData name="Paul Frame" userId="ded3f5c5-00e7-408d-9358-fc292cfa5078" providerId="ADAL" clId="{5F69FDA7-E42A-470F-9F84-0DBCD0BFE74A}" dt="2022-02-15T14:56:23.964" v="102" actId="478"/>
          <ac:spMkLst>
            <pc:docMk/>
            <pc:sldMk cId="379836503" sldId="323"/>
            <ac:spMk id="2" creationId="{C53F23F2-CDE3-4F55-B5D0-A847FFCF4713}"/>
          </ac:spMkLst>
        </pc:spChg>
        <pc:spChg chg="mod">
          <ac:chgData name="Paul Frame" userId="ded3f5c5-00e7-408d-9358-fc292cfa5078" providerId="ADAL" clId="{5F69FDA7-E42A-470F-9F84-0DBCD0BFE74A}" dt="2022-02-15T15:37:48.209" v="598" actId="1076"/>
          <ac:spMkLst>
            <pc:docMk/>
            <pc:sldMk cId="379836503" sldId="323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6:10:53.482" v="982" actId="207"/>
          <ac:spMkLst>
            <pc:docMk/>
            <pc:sldMk cId="379836503" sldId="323"/>
            <ac:spMk id="6" creationId="{9B789C80-D9DD-4136-88D3-BE456CF1093B}"/>
          </ac:spMkLst>
        </pc:spChg>
        <pc:spChg chg="mod">
          <ac:chgData name="Paul Frame" userId="ded3f5c5-00e7-408d-9358-fc292cfa5078" providerId="ADAL" clId="{5F69FDA7-E42A-470F-9F84-0DBCD0BFE74A}" dt="2022-02-16T15:54:35.909" v="1615" actId="6549"/>
          <ac:spMkLst>
            <pc:docMk/>
            <pc:sldMk cId="379836503" sldId="323"/>
            <ac:spMk id="7" creationId="{B8951026-6DC4-46E5-8E61-4A4A22924BDA}"/>
          </ac:spMkLst>
        </pc:spChg>
        <pc:spChg chg="add mod">
          <ac:chgData name="Paul Frame" userId="ded3f5c5-00e7-408d-9358-fc292cfa5078" providerId="ADAL" clId="{5F69FDA7-E42A-470F-9F84-0DBCD0BFE74A}" dt="2022-02-15T15:35:09.822" v="578" actId="14100"/>
          <ac:spMkLst>
            <pc:docMk/>
            <pc:sldMk cId="379836503" sldId="323"/>
            <ac:spMk id="9" creationId="{D00E3E5C-548A-4469-9C4D-F1B98A410606}"/>
          </ac:spMkLst>
        </pc:spChg>
        <pc:graphicFrameChg chg="mod">
          <ac:chgData name="Paul Frame" userId="ded3f5c5-00e7-408d-9358-fc292cfa5078" providerId="ADAL" clId="{5F69FDA7-E42A-470F-9F84-0DBCD0BFE74A}" dt="2022-02-15T16:59:37.492" v="1536" actId="2085"/>
          <ac:graphicFrameMkLst>
            <pc:docMk/>
            <pc:sldMk cId="379836503" sldId="323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07:17.537" v="1566" actId="207"/>
        <pc:sldMkLst>
          <pc:docMk/>
          <pc:sldMk cId="1039536941" sldId="331"/>
        </pc:sldMkLst>
        <pc:spChg chg="mod">
          <ac:chgData name="Paul Frame" userId="ded3f5c5-00e7-408d-9358-fc292cfa5078" providerId="ADAL" clId="{5F69FDA7-E42A-470F-9F84-0DBCD0BFE74A}" dt="2022-02-15T15:39:19.829" v="612" actId="3064"/>
          <ac:spMkLst>
            <pc:docMk/>
            <pc:sldMk cId="1039536941" sldId="331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6:02:27.272" v="957" actId="6549"/>
          <ac:spMkLst>
            <pc:docMk/>
            <pc:sldMk cId="1039536941" sldId="331"/>
            <ac:spMk id="6" creationId="{9B789C80-D9DD-4136-88D3-BE456CF1093B}"/>
          </ac:spMkLst>
        </pc:spChg>
        <pc:spChg chg="add mod">
          <ac:chgData name="Paul Frame" userId="ded3f5c5-00e7-408d-9358-fc292cfa5078" providerId="ADAL" clId="{5F69FDA7-E42A-470F-9F84-0DBCD0BFE74A}" dt="2022-02-15T15:39:41.435" v="615" actId="6549"/>
          <ac:spMkLst>
            <pc:docMk/>
            <pc:sldMk cId="1039536941" sldId="331"/>
            <ac:spMk id="7" creationId="{C655DE9B-A583-4737-B8BD-C5A1432FD17A}"/>
          </ac:spMkLst>
        </pc:spChg>
        <pc:spChg chg="mod">
          <ac:chgData name="Paul Frame" userId="ded3f5c5-00e7-408d-9358-fc292cfa5078" providerId="ADAL" clId="{5F69FDA7-E42A-470F-9F84-0DBCD0BFE74A}" dt="2022-02-15T16:21:47.162" v="1119" actId="20577"/>
          <ac:spMkLst>
            <pc:docMk/>
            <pc:sldMk cId="1039536941" sldId="331"/>
            <ac:spMk id="9" creationId="{102F0763-EB4D-40AC-A7EF-48E89B1D2364}"/>
          </ac:spMkLst>
        </pc:spChg>
        <pc:graphicFrameChg chg="mod">
          <ac:chgData name="Paul Frame" userId="ded3f5c5-00e7-408d-9358-fc292cfa5078" providerId="ADAL" clId="{5F69FDA7-E42A-470F-9F84-0DBCD0BFE74A}" dt="2022-02-15T17:07:17.537" v="1566" actId="207"/>
          <ac:graphicFrameMkLst>
            <pc:docMk/>
            <pc:sldMk cId="1039536941" sldId="331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07:25.461" v="1567" actId="207"/>
        <pc:sldMkLst>
          <pc:docMk/>
          <pc:sldMk cId="2195269534" sldId="332"/>
        </pc:sldMkLst>
        <pc:spChg chg="mod">
          <ac:chgData name="Paul Frame" userId="ded3f5c5-00e7-408d-9358-fc292cfa5078" providerId="ADAL" clId="{5F69FDA7-E42A-470F-9F84-0DBCD0BFE74A}" dt="2022-02-15T15:40:52.299" v="630" actId="947"/>
          <ac:spMkLst>
            <pc:docMk/>
            <pc:sldMk cId="2195269534" sldId="332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6:05:45.786" v="974" actId="20577"/>
          <ac:spMkLst>
            <pc:docMk/>
            <pc:sldMk cId="2195269534" sldId="332"/>
            <ac:spMk id="6" creationId="{9B789C80-D9DD-4136-88D3-BE456CF1093B}"/>
          </ac:spMkLst>
        </pc:spChg>
        <pc:spChg chg="mod">
          <ac:chgData name="Paul Frame" userId="ded3f5c5-00e7-408d-9358-fc292cfa5078" providerId="ADAL" clId="{5F69FDA7-E42A-470F-9F84-0DBCD0BFE74A}" dt="2022-02-15T16:21:51.085" v="1123" actId="6549"/>
          <ac:spMkLst>
            <pc:docMk/>
            <pc:sldMk cId="2195269534" sldId="332"/>
            <ac:spMk id="7" creationId="{B8951026-6DC4-46E5-8E61-4A4A22924BDA}"/>
          </ac:spMkLst>
        </pc:spChg>
        <pc:spChg chg="add mod">
          <ac:chgData name="Paul Frame" userId="ded3f5c5-00e7-408d-9358-fc292cfa5078" providerId="ADAL" clId="{5F69FDA7-E42A-470F-9F84-0DBCD0BFE74A}" dt="2022-02-15T15:41:05.851" v="633" actId="6549"/>
          <ac:spMkLst>
            <pc:docMk/>
            <pc:sldMk cId="2195269534" sldId="332"/>
            <ac:spMk id="9" creationId="{C1C6F7C8-8795-45CB-8C25-B6D8F1D826A2}"/>
          </ac:spMkLst>
        </pc:spChg>
        <pc:graphicFrameChg chg="mod">
          <ac:chgData name="Paul Frame" userId="ded3f5c5-00e7-408d-9358-fc292cfa5078" providerId="ADAL" clId="{5F69FDA7-E42A-470F-9F84-0DBCD0BFE74A}" dt="2022-02-15T17:07:25.461" v="1567" actId="207"/>
          <ac:graphicFrameMkLst>
            <pc:docMk/>
            <pc:sldMk cId="2195269534" sldId="332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07:32.047" v="1568" actId="207"/>
        <pc:sldMkLst>
          <pc:docMk/>
          <pc:sldMk cId="1433531418" sldId="333"/>
        </pc:sldMkLst>
        <pc:spChg chg="mod">
          <ac:chgData name="Paul Frame" userId="ded3f5c5-00e7-408d-9358-fc292cfa5078" providerId="ADAL" clId="{5F69FDA7-E42A-470F-9F84-0DBCD0BFE74A}" dt="2022-02-15T15:42:02.812" v="647" actId="3064"/>
          <ac:spMkLst>
            <pc:docMk/>
            <pc:sldMk cId="1433531418" sldId="333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6:00:01.684" v="915" actId="14100"/>
          <ac:spMkLst>
            <pc:docMk/>
            <pc:sldMk cId="1433531418" sldId="333"/>
            <ac:spMk id="6" creationId="{9B789C80-D9DD-4136-88D3-BE456CF1093B}"/>
          </ac:spMkLst>
        </pc:spChg>
        <pc:spChg chg="add mod">
          <ac:chgData name="Paul Frame" userId="ded3f5c5-00e7-408d-9358-fc292cfa5078" providerId="ADAL" clId="{5F69FDA7-E42A-470F-9F84-0DBCD0BFE74A}" dt="2022-02-15T15:42:19.016" v="650" actId="6549"/>
          <ac:spMkLst>
            <pc:docMk/>
            <pc:sldMk cId="1433531418" sldId="333"/>
            <ac:spMk id="7" creationId="{115CB5D1-F386-4E35-A6B2-DD85D0E3A622}"/>
          </ac:spMkLst>
        </pc:spChg>
        <pc:spChg chg="mod">
          <ac:chgData name="Paul Frame" userId="ded3f5c5-00e7-408d-9358-fc292cfa5078" providerId="ADAL" clId="{5F69FDA7-E42A-470F-9F84-0DBCD0BFE74A}" dt="2022-02-15T16:21:35.218" v="1115" actId="6549"/>
          <ac:spMkLst>
            <pc:docMk/>
            <pc:sldMk cId="1433531418" sldId="333"/>
            <ac:spMk id="10" creationId="{838FF56F-2C05-4A91-8F23-409CB2E2DC55}"/>
          </ac:spMkLst>
        </pc:spChg>
        <pc:graphicFrameChg chg="mod">
          <ac:chgData name="Paul Frame" userId="ded3f5c5-00e7-408d-9358-fc292cfa5078" providerId="ADAL" clId="{5F69FDA7-E42A-470F-9F84-0DBCD0BFE74A}" dt="2022-02-15T17:07:32.047" v="1568" actId="207"/>
          <ac:graphicFrameMkLst>
            <pc:docMk/>
            <pc:sldMk cId="1433531418" sldId="333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07:37.368" v="1569" actId="207"/>
        <pc:sldMkLst>
          <pc:docMk/>
          <pc:sldMk cId="355195363" sldId="334"/>
        </pc:sldMkLst>
        <pc:spChg chg="mod">
          <ac:chgData name="Paul Frame" userId="ded3f5c5-00e7-408d-9358-fc292cfa5078" providerId="ADAL" clId="{5F69FDA7-E42A-470F-9F84-0DBCD0BFE74A}" dt="2022-02-15T15:43:07.831" v="664" actId="3064"/>
          <ac:spMkLst>
            <pc:docMk/>
            <pc:sldMk cId="355195363" sldId="334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5:59:20.399" v="903" actId="14100"/>
          <ac:spMkLst>
            <pc:docMk/>
            <pc:sldMk cId="355195363" sldId="334"/>
            <ac:spMk id="6" creationId="{9B789C80-D9DD-4136-88D3-BE456CF1093B}"/>
          </ac:spMkLst>
        </pc:spChg>
        <pc:spChg chg="add mod">
          <ac:chgData name="Paul Frame" userId="ded3f5c5-00e7-408d-9358-fc292cfa5078" providerId="ADAL" clId="{5F69FDA7-E42A-470F-9F84-0DBCD0BFE74A}" dt="2022-02-15T15:43:20.641" v="667" actId="6549"/>
          <ac:spMkLst>
            <pc:docMk/>
            <pc:sldMk cId="355195363" sldId="334"/>
            <ac:spMk id="7" creationId="{3E7ADCBF-A987-4E89-9D92-5422FF437586}"/>
          </ac:spMkLst>
        </pc:spChg>
        <pc:spChg chg="mod">
          <ac:chgData name="Paul Frame" userId="ded3f5c5-00e7-408d-9358-fc292cfa5078" providerId="ADAL" clId="{5F69FDA7-E42A-470F-9F84-0DBCD0BFE74A}" dt="2022-02-15T16:23:04.325" v="1157" actId="20577"/>
          <ac:spMkLst>
            <pc:docMk/>
            <pc:sldMk cId="355195363" sldId="334"/>
            <ac:spMk id="9" creationId="{CB872009-0AF0-4C39-A341-A3C2C62873A8}"/>
          </ac:spMkLst>
        </pc:spChg>
        <pc:graphicFrameChg chg="mod">
          <ac:chgData name="Paul Frame" userId="ded3f5c5-00e7-408d-9358-fc292cfa5078" providerId="ADAL" clId="{5F69FDA7-E42A-470F-9F84-0DBCD0BFE74A}" dt="2022-02-15T17:07:37.368" v="1569" actId="207"/>
          <ac:graphicFrameMkLst>
            <pc:docMk/>
            <pc:sldMk cId="355195363" sldId="334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07:42.948" v="1570" actId="207"/>
        <pc:sldMkLst>
          <pc:docMk/>
          <pc:sldMk cId="1304522285" sldId="342"/>
        </pc:sldMkLst>
        <pc:spChg chg="mod">
          <ac:chgData name="Paul Frame" userId="ded3f5c5-00e7-408d-9358-fc292cfa5078" providerId="ADAL" clId="{5F69FDA7-E42A-470F-9F84-0DBCD0BFE74A}" dt="2022-02-15T16:23:50.687" v="1197" actId="6549"/>
          <ac:spMkLst>
            <pc:docMk/>
            <pc:sldMk cId="1304522285" sldId="342"/>
            <ac:spMk id="2" creationId="{73975988-FA62-4AB6-8BF6-0CCECF55C81E}"/>
          </ac:spMkLst>
        </pc:spChg>
        <pc:spChg chg="mod">
          <ac:chgData name="Paul Frame" userId="ded3f5c5-00e7-408d-9358-fc292cfa5078" providerId="ADAL" clId="{5F69FDA7-E42A-470F-9F84-0DBCD0BFE74A}" dt="2022-02-15T15:45:04.149" v="684" actId="947"/>
          <ac:spMkLst>
            <pc:docMk/>
            <pc:sldMk cId="1304522285" sldId="342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5:57:44.596" v="888" actId="20577"/>
          <ac:spMkLst>
            <pc:docMk/>
            <pc:sldMk cId="1304522285" sldId="342"/>
            <ac:spMk id="6" creationId="{9B789C80-D9DD-4136-88D3-BE456CF1093B}"/>
          </ac:spMkLst>
        </pc:spChg>
        <pc:spChg chg="add mod">
          <ac:chgData name="Paul Frame" userId="ded3f5c5-00e7-408d-9358-fc292cfa5078" providerId="ADAL" clId="{5F69FDA7-E42A-470F-9F84-0DBCD0BFE74A}" dt="2022-02-15T15:46:04.666" v="700" actId="1038"/>
          <ac:spMkLst>
            <pc:docMk/>
            <pc:sldMk cId="1304522285" sldId="342"/>
            <ac:spMk id="7" creationId="{AF09A37B-B988-4EC2-BEE0-B5D8CE291516}"/>
          </ac:spMkLst>
        </pc:spChg>
        <pc:graphicFrameChg chg="mod">
          <ac:chgData name="Paul Frame" userId="ded3f5c5-00e7-408d-9358-fc292cfa5078" providerId="ADAL" clId="{5F69FDA7-E42A-470F-9F84-0DBCD0BFE74A}" dt="2022-02-15T17:07:42.948" v="1570" actId="207"/>
          <ac:graphicFrameMkLst>
            <pc:docMk/>
            <pc:sldMk cId="1304522285" sldId="342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07:50.941" v="1571" actId="207"/>
        <pc:sldMkLst>
          <pc:docMk/>
          <pc:sldMk cId="3342779320" sldId="343"/>
        </pc:sldMkLst>
        <pc:spChg chg="mod">
          <ac:chgData name="Paul Frame" userId="ded3f5c5-00e7-408d-9358-fc292cfa5078" providerId="ADAL" clId="{5F69FDA7-E42A-470F-9F84-0DBCD0BFE74A}" dt="2022-02-15T16:26:15.257" v="1240" actId="20577"/>
          <ac:spMkLst>
            <pc:docMk/>
            <pc:sldMk cId="3342779320" sldId="343"/>
            <ac:spMk id="2" creationId="{3CD8A80D-C4E2-47A7-85E9-977C9D542938}"/>
          </ac:spMkLst>
        </pc:spChg>
        <pc:spChg chg="mod">
          <ac:chgData name="Paul Frame" userId="ded3f5c5-00e7-408d-9358-fc292cfa5078" providerId="ADAL" clId="{5F69FDA7-E42A-470F-9F84-0DBCD0BFE74A}" dt="2022-02-15T15:45:55.044" v="698" actId="3064"/>
          <ac:spMkLst>
            <pc:docMk/>
            <pc:sldMk cId="3342779320" sldId="343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6:25:47.335" v="1239" actId="20577"/>
          <ac:spMkLst>
            <pc:docMk/>
            <pc:sldMk cId="3342779320" sldId="343"/>
            <ac:spMk id="6" creationId="{9B789C80-D9DD-4136-88D3-BE456CF1093B}"/>
          </ac:spMkLst>
        </pc:spChg>
        <pc:spChg chg="add mod">
          <ac:chgData name="Paul Frame" userId="ded3f5c5-00e7-408d-9358-fc292cfa5078" providerId="ADAL" clId="{5F69FDA7-E42A-470F-9F84-0DBCD0BFE74A}" dt="2022-02-15T15:46:12.375" v="703" actId="6549"/>
          <ac:spMkLst>
            <pc:docMk/>
            <pc:sldMk cId="3342779320" sldId="343"/>
            <ac:spMk id="7" creationId="{51374F72-917E-430A-920A-93CA3B96E59E}"/>
          </ac:spMkLst>
        </pc:spChg>
        <pc:graphicFrameChg chg="mod">
          <ac:chgData name="Paul Frame" userId="ded3f5c5-00e7-408d-9358-fc292cfa5078" providerId="ADAL" clId="{5F69FDA7-E42A-470F-9F84-0DBCD0BFE74A}" dt="2022-02-15T17:07:50.941" v="1571" actId="207"/>
          <ac:graphicFrameMkLst>
            <pc:docMk/>
            <pc:sldMk cId="3342779320" sldId="343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09:09.970" v="1577" actId="207"/>
        <pc:sldMkLst>
          <pc:docMk/>
          <pc:sldMk cId="2930463040" sldId="344"/>
        </pc:sldMkLst>
        <pc:spChg chg="mod">
          <ac:chgData name="Paul Frame" userId="ded3f5c5-00e7-408d-9358-fc292cfa5078" providerId="ADAL" clId="{5F69FDA7-E42A-470F-9F84-0DBCD0BFE74A}" dt="2022-02-15T15:47:01.039" v="717" actId="3064"/>
          <ac:spMkLst>
            <pc:docMk/>
            <pc:sldMk cId="2930463040" sldId="344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5:55:30.137" v="851" actId="14100"/>
          <ac:spMkLst>
            <pc:docMk/>
            <pc:sldMk cId="2930463040" sldId="344"/>
            <ac:spMk id="6" creationId="{9B789C80-D9DD-4136-88D3-BE456CF1093B}"/>
          </ac:spMkLst>
        </pc:spChg>
        <pc:spChg chg="add mod">
          <ac:chgData name="Paul Frame" userId="ded3f5c5-00e7-408d-9358-fc292cfa5078" providerId="ADAL" clId="{5F69FDA7-E42A-470F-9F84-0DBCD0BFE74A}" dt="2022-02-15T15:47:18.745" v="720" actId="6549"/>
          <ac:spMkLst>
            <pc:docMk/>
            <pc:sldMk cId="2930463040" sldId="344"/>
            <ac:spMk id="7" creationId="{742580B2-A511-42A9-A212-FEC02368606B}"/>
          </ac:spMkLst>
        </pc:spChg>
        <pc:spChg chg="mod">
          <ac:chgData name="Paul Frame" userId="ded3f5c5-00e7-408d-9358-fc292cfa5078" providerId="ADAL" clId="{5F69FDA7-E42A-470F-9F84-0DBCD0BFE74A}" dt="2022-02-15T16:31:50.607" v="1352" actId="6549"/>
          <ac:spMkLst>
            <pc:docMk/>
            <pc:sldMk cId="2930463040" sldId="344"/>
            <ac:spMk id="9" creationId="{99E7FF23-6BBE-49ED-90A0-F81D6FD1DB4D}"/>
          </ac:spMkLst>
        </pc:spChg>
        <pc:graphicFrameChg chg="mod">
          <ac:chgData name="Paul Frame" userId="ded3f5c5-00e7-408d-9358-fc292cfa5078" providerId="ADAL" clId="{5F69FDA7-E42A-470F-9F84-0DBCD0BFE74A}" dt="2022-02-15T17:09:09.970" v="1577" actId="207"/>
          <ac:graphicFrameMkLst>
            <pc:docMk/>
            <pc:sldMk cId="2930463040" sldId="344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09:24.853" v="1578" actId="207"/>
        <pc:sldMkLst>
          <pc:docMk/>
          <pc:sldMk cId="3377616811" sldId="345"/>
        </pc:sldMkLst>
        <pc:spChg chg="mod">
          <ac:chgData name="Paul Frame" userId="ded3f5c5-00e7-408d-9358-fc292cfa5078" providerId="ADAL" clId="{5F69FDA7-E42A-470F-9F84-0DBCD0BFE74A}" dt="2022-02-15T15:48:15.177" v="734" actId="947"/>
          <ac:spMkLst>
            <pc:docMk/>
            <pc:sldMk cId="3377616811" sldId="345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5:54:30.613" v="831" actId="20577"/>
          <ac:spMkLst>
            <pc:docMk/>
            <pc:sldMk cId="3377616811" sldId="345"/>
            <ac:spMk id="6" creationId="{9B789C80-D9DD-4136-88D3-BE456CF1093B}"/>
          </ac:spMkLst>
        </pc:spChg>
        <pc:spChg chg="add mod">
          <ac:chgData name="Paul Frame" userId="ded3f5c5-00e7-408d-9358-fc292cfa5078" providerId="ADAL" clId="{5F69FDA7-E42A-470F-9F84-0DBCD0BFE74A}" dt="2022-02-15T15:48:26.969" v="737" actId="6549"/>
          <ac:spMkLst>
            <pc:docMk/>
            <pc:sldMk cId="3377616811" sldId="345"/>
            <ac:spMk id="7" creationId="{70FCB5C1-9C9C-4526-9C45-DBFDAC437EBD}"/>
          </ac:spMkLst>
        </pc:spChg>
        <pc:spChg chg="mod">
          <ac:chgData name="Paul Frame" userId="ded3f5c5-00e7-408d-9358-fc292cfa5078" providerId="ADAL" clId="{5F69FDA7-E42A-470F-9F84-0DBCD0BFE74A}" dt="2022-02-15T16:33:05.384" v="1421" actId="6549"/>
          <ac:spMkLst>
            <pc:docMk/>
            <pc:sldMk cId="3377616811" sldId="345"/>
            <ac:spMk id="9" creationId="{3F6922C7-2CAD-4793-B00B-587EF5622CC7}"/>
          </ac:spMkLst>
        </pc:spChg>
        <pc:graphicFrameChg chg="mod">
          <ac:chgData name="Paul Frame" userId="ded3f5c5-00e7-408d-9358-fc292cfa5078" providerId="ADAL" clId="{5F69FDA7-E42A-470F-9F84-0DBCD0BFE74A}" dt="2022-02-15T17:09:24.853" v="1578" actId="207"/>
          <ac:graphicFrameMkLst>
            <pc:docMk/>
            <pc:sldMk cId="3377616811" sldId="345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08:08.171" v="1574" actId="207"/>
        <pc:sldMkLst>
          <pc:docMk/>
          <pc:sldMk cId="4221255710" sldId="346"/>
        </pc:sldMkLst>
        <pc:spChg chg="mod">
          <ac:chgData name="Paul Frame" userId="ded3f5c5-00e7-408d-9358-fc292cfa5078" providerId="ADAL" clId="{5F69FDA7-E42A-470F-9F84-0DBCD0BFE74A}" dt="2022-02-15T15:49:11.478" v="751" actId="3064"/>
          <ac:spMkLst>
            <pc:docMk/>
            <pc:sldMk cId="4221255710" sldId="346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5:53:31.226" v="814" actId="20577"/>
          <ac:spMkLst>
            <pc:docMk/>
            <pc:sldMk cId="4221255710" sldId="346"/>
            <ac:spMk id="6" creationId="{9B789C80-D9DD-4136-88D3-BE456CF1093B}"/>
          </ac:spMkLst>
        </pc:spChg>
        <pc:spChg chg="mod">
          <ac:chgData name="Paul Frame" userId="ded3f5c5-00e7-408d-9358-fc292cfa5078" providerId="ADAL" clId="{5F69FDA7-E42A-470F-9F84-0DBCD0BFE74A}" dt="2022-02-15T16:33:47.971" v="1453" actId="6549"/>
          <ac:spMkLst>
            <pc:docMk/>
            <pc:sldMk cId="4221255710" sldId="346"/>
            <ac:spMk id="7" creationId="{9E3E7C3A-324D-44BA-B574-3C45E7F59155}"/>
          </ac:spMkLst>
        </pc:spChg>
        <pc:spChg chg="add mod">
          <ac:chgData name="Paul Frame" userId="ded3f5c5-00e7-408d-9358-fc292cfa5078" providerId="ADAL" clId="{5F69FDA7-E42A-470F-9F84-0DBCD0BFE74A}" dt="2022-02-15T15:49:25.168" v="755" actId="6549"/>
          <ac:spMkLst>
            <pc:docMk/>
            <pc:sldMk cId="4221255710" sldId="346"/>
            <ac:spMk id="9" creationId="{08DF07A1-3F3C-4CE8-882F-7992050AC47A}"/>
          </ac:spMkLst>
        </pc:spChg>
        <pc:graphicFrameChg chg="mod">
          <ac:chgData name="Paul Frame" userId="ded3f5c5-00e7-408d-9358-fc292cfa5078" providerId="ADAL" clId="{5F69FDA7-E42A-470F-9F84-0DBCD0BFE74A}" dt="2022-02-15T17:08:08.171" v="1574" actId="207"/>
          <ac:graphicFrameMkLst>
            <pc:docMk/>
            <pc:sldMk cId="4221255710" sldId="346"/>
            <ac:graphicFrameMk id="8" creationId="{00000000-0000-0000-0000-000000000000}"/>
          </ac:graphicFrameMkLst>
        </pc:graphicFrameChg>
      </pc:sldChg>
      <pc:sldChg chg="addSp modSp mod">
        <pc:chgData name="Paul Frame" userId="ded3f5c5-00e7-408d-9358-fc292cfa5078" providerId="ADAL" clId="{5F69FDA7-E42A-470F-9F84-0DBCD0BFE74A}" dt="2022-02-15T17:13:18.616" v="1596" actId="20577"/>
        <pc:sldMkLst>
          <pc:docMk/>
          <pc:sldMk cId="1805518161" sldId="347"/>
        </pc:sldMkLst>
        <pc:spChg chg="mod">
          <ac:chgData name="Paul Frame" userId="ded3f5c5-00e7-408d-9358-fc292cfa5078" providerId="ADAL" clId="{5F69FDA7-E42A-470F-9F84-0DBCD0BFE74A}" dt="2022-02-15T17:13:18.616" v="1596" actId="20577"/>
          <ac:spMkLst>
            <pc:docMk/>
            <pc:sldMk cId="1805518161" sldId="347"/>
            <ac:spMk id="5" creationId="{00000000-0000-0000-0000-000000000000}"/>
          </ac:spMkLst>
        </pc:spChg>
        <pc:spChg chg="mod">
          <ac:chgData name="Paul Frame" userId="ded3f5c5-00e7-408d-9358-fc292cfa5078" providerId="ADAL" clId="{5F69FDA7-E42A-470F-9F84-0DBCD0BFE74A}" dt="2022-02-15T16:01:10.057" v="937" actId="20577"/>
          <ac:spMkLst>
            <pc:docMk/>
            <pc:sldMk cId="1805518161" sldId="347"/>
            <ac:spMk id="6" creationId="{9B789C80-D9DD-4136-88D3-BE456CF1093B}"/>
          </ac:spMkLst>
        </pc:spChg>
        <pc:spChg chg="add mod">
          <ac:chgData name="Paul Frame" userId="ded3f5c5-00e7-408d-9358-fc292cfa5078" providerId="ADAL" clId="{5F69FDA7-E42A-470F-9F84-0DBCD0BFE74A}" dt="2022-02-15T15:50:57.170" v="772" actId="6549"/>
          <ac:spMkLst>
            <pc:docMk/>
            <pc:sldMk cId="1805518161" sldId="347"/>
            <ac:spMk id="7" creationId="{C77A87A5-1889-40F1-A42D-0206CAF2D131}"/>
          </ac:spMkLst>
        </pc:spChg>
        <pc:spChg chg="mod">
          <ac:chgData name="Paul Frame" userId="ded3f5c5-00e7-408d-9358-fc292cfa5078" providerId="ADAL" clId="{5F69FDA7-E42A-470F-9F84-0DBCD0BFE74A}" dt="2022-02-15T16:35:09.609" v="1519" actId="20577"/>
          <ac:spMkLst>
            <pc:docMk/>
            <pc:sldMk cId="1805518161" sldId="347"/>
            <ac:spMk id="9" creationId="{CD4701BB-F360-4319-B6B8-6D8C843CF437}"/>
          </ac:spMkLst>
        </pc:spChg>
        <pc:graphicFrameChg chg="mod">
          <ac:chgData name="Paul Frame" userId="ded3f5c5-00e7-408d-9358-fc292cfa5078" providerId="ADAL" clId="{5F69FDA7-E42A-470F-9F84-0DBCD0BFE74A}" dt="2022-02-15T17:08:14.569" v="1575" actId="207"/>
          <ac:graphicFrameMkLst>
            <pc:docMk/>
            <pc:sldMk cId="1805518161" sldId="347"/>
            <ac:graphicFrameMk id="8" creationId="{00000000-0000-0000-0000-000000000000}"/>
          </ac:graphicFrameMkLst>
        </pc:graphicFrameChg>
      </pc:sldChg>
      <pc:sldMasterChg chg="modSldLayout">
        <pc:chgData name="Paul Frame" userId="ded3f5c5-00e7-408d-9358-fc292cfa5078" providerId="ADAL" clId="{5F69FDA7-E42A-470F-9F84-0DBCD0BFE74A}" dt="2022-02-15T18:29:13.327" v="1609" actId="6549"/>
        <pc:sldMasterMkLst>
          <pc:docMk/>
          <pc:sldMasterMk cId="511422855" sldId="2147483673"/>
        </pc:sldMasterMkLst>
        <pc:sldLayoutChg chg="addSp delSp modSp mod">
          <pc:chgData name="Paul Frame" userId="ded3f5c5-00e7-408d-9358-fc292cfa5078" providerId="ADAL" clId="{5F69FDA7-E42A-470F-9F84-0DBCD0BFE74A}" dt="2022-02-15T18:29:13.327" v="1609" actId="6549"/>
          <pc:sldLayoutMkLst>
            <pc:docMk/>
            <pc:sldMasterMk cId="511422855" sldId="2147483673"/>
            <pc:sldLayoutMk cId="1764418241" sldId="2147483676"/>
          </pc:sldLayoutMkLst>
          <pc:spChg chg="add mod">
            <ac:chgData name="Paul Frame" userId="ded3f5c5-00e7-408d-9358-fc292cfa5078" providerId="ADAL" clId="{5F69FDA7-E42A-470F-9F84-0DBCD0BFE74A}" dt="2022-02-15T18:29:13.327" v="1609" actId="6549"/>
            <ac:spMkLst>
              <pc:docMk/>
              <pc:sldMasterMk cId="511422855" sldId="2147483673"/>
              <pc:sldLayoutMk cId="1764418241" sldId="2147483676"/>
              <ac:spMk id="5" creationId="{7F6B5D88-117A-4059-907F-9529DBF02CE6}"/>
            </ac:spMkLst>
          </pc:spChg>
          <pc:spChg chg="del">
            <ac:chgData name="Paul Frame" userId="ded3f5c5-00e7-408d-9358-fc292cfa5078" providerId="ADAL" clId="{5F69FDA7-E42A-470F-9F84-0DBCD0BFE74A}" dt="2022-02-15T15:32:38.778" v="549" actId="478"/>
            <ac:spMkLst>
              <pc:docMk/>
              <pc:sldMasterMk cId="511422855" sldId="2147483673"/>
              <pc:sldLayoutMk cId="1764418241" sldId="2147483676"/>
              <ac:spMk id="11" creationId="{221F9883-1A93-4200-9D1E-D875907E13CB}"/>
            </ac:spMkLst>
          </pc:spChg>
          <pc:picChg chg="add mod">
            <ac:chgData name="Paul Frame" userId="ded3f5c5-00e7-408d-9358-fc292cfa5078" providerId="ADAL" clId="{5F69FDA7-E42A-470F-9F84-0DBCD0BFE74A}" dt="2022-02-15T15:18:25.497" v="343"/>
            <ac:picMkLst>
              <pc:docMk/>
              <pc:sldMasterMk cId="511422855" sldId="2147483673"/>
              <pc:sldLayoutMk cId="1764418241" sldId="2147483676"/>
              <ac:picMk id="4" creationId="{AE47B59A-E547-4128-8603-F94408E75923}"/>
            </ac:picMkLst>
          </pc:picChg>
          <pc:cxnChg chg="add mod">
            <ac:chgData name="Paul Frame" userId="ded3f5c5-00e7-408d-9358-fc292cfa5078" providerId="ADAL" clId="{5F69FDA7-E42A-470F-9F84-0DBCD0BFE74A}" dt="2022-02-15T15:20:52.266" v="364" actId="14100"/>
            <ac:cxnSpMkLst>
              <pc:docMk/>
              <pc:sldMasterMk cId="511422855" sldId="2147483673"/>
              <pc:sldLayoutMk cId="1764418241" sldId="2147483676"/>
              <ac:cxnSpMk id="6" creationId="{FB3EBD57-C20F-44D5-975A-CBD772713529}"/>
            </ac:cxnSpMkLst>
          </pc:cxnChg>
          <pc:cxnChg chg="del">
            <ac:chgData name="Paul Frame" userId="ded3f5c5-00e7-408d-9358-fc292cfa5078" providerId="ADAL" clId="{5F69FDA7-E42A-470F-9F84-0DBCD0BFE74A}" dt="2022-02-15T15:18:22.678" v="342" actId="478"/>
            <ac:cxnSpMkLst>
              <pc:docMk/>
              <pc:sldMasterMk cId="511422855" sldId="2147483673"/>
              <pc:sldLayoutMk cId="1764418241" sldId="2147483676"/>
              <ac:cxnSpMk id="12" creationId="{89146303-BBC2-48E7-AAF2-FD826CAA17CF}"/>
            </ac:cxnSpMkLst>
          </pc:cxnChg>
        </pc:sldLayoutChg>
      </pc:sldMasterChg>
    </pc:docChg>
  </pc:docChgLst>
  <pc:docChgLst>
    <pc:chgData name="Paul Frame" userId="ded3f5c5-00e7-408d-9358-fc292cfa5078" providerId="ADAL" clId="{FFCFD06A-8027-48E7-8534-BE87D7FB6B34}"/>
    <pc:docChg chg="delSld modSld modMainMaster">
      <pc:chgData name="Paul Frame" userId="ded3f5c5-00e7-408d-9358-fc292cfa5078" providerId="ADAL" clId="{FFCFD06A-8027-48E7-8534-BE87D7FB6B34}" dt="2022-03-14T22:13:05.158" v="291" actId="20577"/>
      <pc:docMkLst>
        <pc:docMk/>
      </pc:docMkLst>
      <pc:sldChg chg="del">
        <pc:chgData name="Paul Frame" userId="ded3f5c5-00e7-408d-9358-fc292cfa5078" providerId="ADAL" clId="{FFCFD06A-8027-48E7-8534-BE87D7FB6B34}" dt="2022-03-08T18:20:51.508" v="271" actId="2696"/>
        <pc:sldMkLst>
          <pc:docMk/>
          <pc:sldMk cId="379836503" sldId="323"/>
        </pc:sldMkLst>
      </pc:sldChg>
      <pc:sldChg chg="modSp mod">
        <pc:chgData name="Paul Frame" userId="ded3f5c5-00e7-408d-9358-fc292cfa5078" providerId="ADAL" clId="{FFCFD06A-8027-48E7-8534-BE87D7FB6B34}" dt="2022-03-14T22:13:05.158" v="291" actId="20577"/>
        <pc:sldMkLst>
          <pc:docMk/>
          <pc:sldMk cId="1039536941" sldId="331"/>
        </pc:sldMkLst>
        <pc:spChg chg="mod">
          <ac:chgData name="Paul Frame" userId="ded3f5c5-00e7-408d-9358-fc292cfa5078" providerId="ADAL" clId="{FFCFD06A-8027-48E7-8534-BE87D7FB6B34}" dt="2022-03-14T22:13:05.158" v="291" actId="20577"/>
          <ac:spMkLst>
            <pc:docMk/>
            <pc:sldMk cId="1039536941" sldId="331"/>
            <ac:spMk id="5" creationId="{00000000-0000-0000-0000-000000000000}"/>
          </ac:spMkLst>
        </pc:spChg>
        <pc:spChg chg="mod">
          <ac:chgData name="Paul Frame" userId="ded3f5c5-00e7-408d-9358-fc292cfa5078" providerId="ADAL" clId="{FFCFD06A-8027-48E7-8534-BE87D7FB6B34}" dt="2022-03-08T18:20:56.999" v="272" actId="20577"/>
          <ac:spMkLst>
            <pc:docMk/>
            <pc:sldMk cId="1039536941" sldId="331"/>
            <ac:spMk id="7" creationId="{C655DE9B-A583-4737-B8BD-C5A1432FD17A}"/>
          </ac:spMkLst>
        </pc:spChg>
      </pc:sldChg>
      <pc:sldChg chg="modSp mod">
        <pc:chgData name="Paul Frame" userId="ded3f5c5-00e7-408d-9358-fc292cfa5078" providerId="ADAL" clId="{FFCFD06A-8027-48E7-8534-BE87D7FB6B34}" dt="2022-03-08T18:21:01.583" v="273" actId="20577"/>
        <pc:sldMkLst>
          <pc:docMk/>
          <pc:sldMk cId="2195269534" sldId="332"/>
        </pc:sldMkLst>
        <pc:spChg chg="mod">
          <ac:chgData name="Paul Frame" userId="ded3f5c5-00e7-408d-9358-fc292cfa5078" providerId="ADAL" clId="{FFCFD06A-8027-48E7-8534-BE87D7FB6B34}" dt="2022-03-01T19:33:40.040" v="229" actId="20577"/>
          <ac:spMkLst>
            <pc:docMk/>
            <pc:sldMk cId="2195269534" sldId="332"/>
            <ac:spMk id="6" creationId="{9B789C80-D9DD-4136-88D3-BE456CF1093B}"/>
          </ac:spMkLst>
        </pc:spChg>
        <pc:spChg chg="mod">
          <ac:chgData name="Paul Frame" userId="ded3f5c5-00e7-408d-9358-fc292cfa5078" providerId="ADAL" clId="{FFCFD06A-8027-48E7-8534-BE87D7FB6B34}" dt="2022-03-08T18:21:01.583" v="273" actId="20577"/>
          <ac:spMkLst>
            <pc:docMk/>
            <pc:sldMk cId="2195269534" sldId="332"/>
            <ac:spMk id="9" creationId="{C1C6F7C8-8795-45CB-8C25-B6D8F1D826A2}"/>
          </ac:spMkLst>
        </pc:spChg>
      </pc:sldChg>
      <pc:sldChg chg="modSp mod">
        <pc:chgData name="Paul Frame" userId="ded3f5c5-00e7-408d-9358-fc292cfa5078" providerId="ADAL" clId="{FFCFD06A-8027-48E7-8534-BE87D7FB6B34}" dt="2022-03-08T18:21:04.879" v="274" actId="20577"/>
        <pc:sldMkLst>
          <pc:docMk/>
          <pc:sldMk cId="1433531418" sldId="333"/>
        </pc:sldMkLst>
        <pc:spChg chg="mod">
          <ac:chgData name="Paul Frame" userId="ded3f5c5-00e7-408d-9358-fc292cfa5078" providerId="ADAL" clId="{FFCFD06A-8027-48E7-8534-BE87D7FB6B34}" dt="2022-03-01T19:35:22.097" v="256" actId="20577"/>
          <ac:spMkLst>
            <pc:docMk/>
            <pc:sldMk cId="1433531418" sldId="333"/>
            <ac:spMk id="6" creationId="{9B789C80-D9DD-4136-88D3-BE456CF1093B}"/>
          </ac:spMkLst>
        </pc:spChg>
        <pc:spChg chg="mod">
          <ac:chgData name="Paul Frame" userId="ded3f5c5-00e7-408d-9358-fc292cfa5078" providerId="ADAL" clId="{FFCFD06A-8027-48E7-8534-BE87D7FB6B34}" dt="2022-03-08T18:21:04.879" v="274" actId="20577"/>
          <ac:spMkLst>
            <pc:docMk/>
            <pc:sldMk cId="1433531418" sldId="333"/>
            <ac:spMk id="7" creationId="{115CB5D1-F386-4E35-A6B2-DD85D0E3A622}"/>
          </ac:spMkLst>
        </pc:spChg>
        <pc:spChg chg="mod">
          <ac:chgData name="Paul Frame" userId="ded3f5c5-00e7-408d-9358-fc292cfa5078" providerId="ADAL" clId="{FFCFD06A-8027-48E7-8534-BE87D7FB6B34}" dt="2022-02-18T20:21:52.225" v="25" actId="20577"/>
          <ac:spMkLst>
            <pc:docMk/>
            <pc:sldMk cId="1433531418" sldId="333"/>
            <ac:spMk id="10" creationId="{838FF56F-2C05-4A91-8F23-409CB2E2DC55}"/>
          </ac:spMkLst>
        </pc:spChg>
      </pc:sldChg>
      <pc:sldChg chg="modSp mod">
        <pc:chgData name="Paul Frame" userId="ded3f5c5-00e7-408d-9358-fc292cfa5078" providerId="ADAL" clId="{FFCFD06A-8027-48E7-8534-BE87D7FB6B34}" dt="2022-03-08T18:21:08.815" v="275" actId="20577"/>
        <pc:sldMkLst>
          <pc:docMk/>
          <pc:sldMk cId="355195363" sldId="334"/>
        </pc:sldMkLst>
        <pc:spChg chg="mod">
          <ac:chgData name="Paul Frame" userId="ded3f5c5-00e7-408d-9358-fc292cfa5078" providerId="ADAL" clId="{FFCFD06A-8027-48E7-8534-BE87D7FB6B34}" dt="2022-03-08T18:21:08.815" v="275" actId="20577"/>
          <ac:spMkLst>
            <pc:docMk/>
            <pc:sldMk cId="355195363" sldId="334"/>
            <ac:spMk id="7" creationId="{3E7ADCBF-A987-4E89-9D92-5422FF437586}"/>
          </ac:spMkLst>
        </pc:spChg>
        <pc:spChg chg="mod">
          <ac:chgData name="Paul Frame" userId="ded3f5c5-00e7-408d-9358-fc292cfa5078" providerId="ADAL" clId="{FFCFD06A-8027-48E7-8534-BE87D7FB6B34}" dt="2022-02-18T20:36:08.955" v="57" actId="20577"/>
          <ac:spMkLst>
            <pc:docMk/>
            <pc:sldMk cId="355195363" sldId="334"/>
            <ac:spMk id="9" creationId="{CB872009-0AF0-4C39-A341-A3C2C62873A8}"/>
          </ac:spMkLst>
        </pc:spChg>
      </pc:sldChg>
      <pc:sldChg chg="modSp mod">
        <pc:chgData name="Paul Frame" userId="ded3f5c5-00e7-408d-9358-fc292cfa5078" providerId="ADAL" clId="{FFCFD06A-8027-48E7-8534-BE87D7FB6B34}" dt="2022-03-08T18:21:13.144" v="276" actId="20577"/>
        <pc:sldMkLst>
          <pc:docMk/>
          <pc:sldMk cId="1304522285" sldId="342"/>
        </pc:sldMkLst>
        <pc:spChg chg="mod">
          <ac:chgData name="Paul Frame" userId="ded3f5c5-00e7-408d-9358-fc292cfa5078" providerId="ADAL" clId="{FFCFD06A-8027-48E7-8534-BE87D7FB6B34}" dt="2022-02-18T20:37:52.887" v="88" actId="6549"/>
          <ac:spMkLst>
            <pc:docMk/>
            <pc:sldMk cId="1304522285" sldId="342"/>
            <ac:spMk id="2" creationId="{73975988-FA62-4AB6-8BF6-0CCECF55C81E}"/>
          </ac:spMkLst>
        </pc:spChg>
        <pc:spChg chg="mod">
          <ac:chgData name="Paul Frame" userId="ded3f5c5-00e7-408d-9358-fc292cfa5078" providerId="ADAL" clId="{FFCFD06A-8027-48E7-8534-BE87D7FB6B34}" dt="2022-03-01T19:37:46.199" v="270" actId="20577"/>
          <ac:spMkLst>
            <pc:docMk/>
            <pc:sldMk cId="1304522285" sldId="342"/>
            <ac:spMk id="6" creationId="{9B789C80-D9DD-4136-88D3-BE456CF1093B}"/>
          </ac:spMkLst>
        </pc:spChg>
        <pc:spChg chg="mod">
          <ac:chgData name="Paul Frame" userId="ded3f5c5-00e7-408d-9358-fc292cfa5078" providerId="ADAL" clId="{FFCFD06A-8027-48E7-8534-BE87D7FB6B34}" dt="2022-03-08T18:21:13.144" v="276" actId="20577"/>
          <ac:spMkLst>
            <pc:docMk/>
            <pc:sldMk cId="1304522285" sldId="342"/>
            <ac:spMk id="7" creationId="{AF09A37B-B988-4EC2-BEE0-B5D8CE291516}"/>
          </ac:spMkLst>
        </pc:spChg>
      </pc:sldChg>
      <pc:sldChg chg="modSp mod">
        <pc:chgData name="Paul Frame" userId="ded3f5c5-00e7-408d-9358-fc292cfa5078" providerId="ADAL" clId="{FFCFD06A-8027-48E7-8534-BE87D7FB6B34}" dt="2022-03-08T18:21:18.159" v="277" actId="20577"/>
        <pc:sldMkLst>
          <pc:docMk/>
          <pc:sldMk cId="3342779320" sldId="343"/>
        </pc:sldMkLst>
        <pc:spChg chg="mod">
          <ac:chgData name="Paul Frame" userId="ded3f5c5-00e7-408d-9358-fc292cfa5078" providerId="ADAL" clId="{FFCFD06A-8027-48E7-8534-BE87D7FB6B34}" dt="2022-03-08T18:21:18.159" v="277" actId="20577"/>
          <ac:spMkLst>
            <pc:docMk/>
            <pc:sldMk cId="3342779320" sldId="343"/>
            <ac:spMk id="7" creationId="{51374F72-917E-430A-920A-93CA3B96E59E}"/>
          </ac:spMkLst>
        </pc:spChg>
      </pc:sldChg>
      <pc:sldChg chg="modSp mod">
        <pc:chgData name="Paul Frame" userId="ded3f5c5-00e7-408d-9358-fc292cfa5078" providerId="ADAL" clId="{FFCFD06A-8027-48E7-8534-BE87D7FB6B34}" dt="2022-03-08T18:21:23.776" v="278" actId="20577"/>
        <pc:sldMkLst>
          <pc:docMk/>
          <pc:sldMk cId="2930463040" sldId="344"/>
        </pc:sldMkLst>
        <pc:spChg chg="mod">
          <ac:chgData name="Paul Frame" userId="ded3f5c5-00e7-408d-9358-fc292cfa5078" providerId="ADAL" clId="{FFCFD06A-8027-48E7-8534-BE87D7FB6B34}" dt="2022-03-08T18:21:23.776" v="278" actId="20577"/>
          <ac:spMkLst>
            <pc:docMk/>
            <pc:sldMk cId="2930463040" sldId="344"/>
            <ac:spMk id="7" creationId="{742580B2-A511-42A9-A212-FEC02368606B}"/>
          </ac:spMkLst>
        </pc:spChg>
        <pc:spChg chg="mod">
          <ac:chgData name="Paul Frame" userId="ded3f5c5-00e7-408d-9358-fc292cfa5078" providerId="ADAL" clId="{FFCFD06A-8027-48E7-8534-BE87D7FB6B34}" dt="2022-02-18T20:42:08.683" v="123" actId="6549"/>
          <ac:spMkLst>
            <pc:docMk/>
            <pc:sldMk cId="2930463040" sldId="344"/>
            <ac:spMk id="9" creationId="{99E7FF23-6BBE-49ED-90A0-F81D6FD1DB4D}"/>
          </ac:spMkLst>
        </pc:spChg>
      </pc:sldChg>
      <pc:sldChg chg="modSp mod">
        <pc:chgData name="Paul Frame" userId="ded3f5c5-00e7-408d-9358-fc292cfa5078" providerId="ADAL" clId="{FFCFD06A-8027-48E7-8534-BE87D7FB6B34}" dt="2022-03-08T18:21:30.617" v="279" actId="20577"/>
        <pc:sldMkLst>
          <pc:docMk/>
          <pc:sldMk cId="3377616811" sldId="345"/>
        </pc:sldMkLst>
        <pc:spChg chg="mod">
          <ac:chgData name="Paul Frame" userId="ded3f5c5-00e7-408d-9358-fc292cfa5078" providerId="ADAL" clId="{FFCFD06A-8027-48E7-8534-BE87D7FB6B34}" dt="2022-03-08T18:21:30.617" v="279" actId="20577"/>
          <ac:spMkLst>
            <pc:docMk/>
            <pc:sldMk cId="3377616811" sldId="345"/>
            <ac:spMk id="7" creationId="{70FCB5C1-9C9C-4526-9C45-DBFDAC437EBD}"/>
          </ac:spMkLst>
        </pc:spChg>
        <pc:spChg chg="mod">
          <ac:chgData name="Paul Frame" userId="ded3f5c5-00e7-408d-9358-fc292cfa5078" providerId="ADAL" clId="{FFCFD06A-8027-48E7-8534-BE87D7FB6B34}" dt="2022-02-18T20:50:53.579" v="154" actId="6549"/>
          <ac:spMkLst>
            <pc:docMk/>
            <pc:sldMk cId="3377616811" sldId="345"/>
            <ac:spMk id="9" creationId="{3F6922C7-2CAD-4793-B00B-587EF5622CC7}"/>
          </ac:spMkLst>
        </pc:spChg>
      </pc:sldChg>
      <pc:sldChg chg="modSp mod">
        <pc:chgData name="Paul Frame" userId="ded3f5c5-00e7-408d-9358-fc292cfa5078" providerId="ADAL" clId="{FFCFD06A-8027-48E7-8534-BE87D7FB6B34}" dt="2022-03-08T18:21:34.944" v="280" actId="20577"/>
        <pc:sldMkLst>
          <pc:docMk/>
          <pc:sldMk cId="4221255710" sldId="346"/>
        </pc:sldMkLst>
        <pc:spChg chg="mod">
          <ac:chgData name="Paul Frame" userId="ded3f5c5-00e7-408d-9358-fc292cfa5078" providerId="ADAL" clId="{FFCFD06A-8027-48E7-8534-BE87D7FB6B34}" dt="2022-02-18T20:56:15.347" v="222" actId="6549"/>
          <ac:spMkLst>
            <pc:docMk/>
            <pc:sldMk cId="4221255710" sldId="346"/>
            <ac:spMk id="7" creationId="{9E3E7C3A-324D-44BA-B574-3C45E7F59155}"/>
          </ac:spMkLst>
        </pc:spChg>
        <pc:spChg chg="mod">
          <ac:chgData name="Paul Frame" userId="ded3f5c5-00e7-408d-9358-fc292cfa5078" providerId="ADAL" clId="{FFCFD06A-8027-48E7-8534-BE87D7FB6B34}" dt="2022-03-08T18:21:34.944" v="280" actId="20577"/>
          <ac:spMkLst>
            <pc:docMk/>
            <pc:sldMk cId="4221255710" sldId="346"/>
            <ac:spMk id="9" creationId="{08DF07A1-3F3C-4CE8-882F-7992050AC47A}"/>
          </ac:spMkLst>
        </pc:spChg>
      </pc:sldChg>
      <pc:sldChg chg="modSp mod">
        <pc:chgData name="Paul Frame" userId="ded3f5c5-00e7-408d-9358-fc292cfa5078" providerId="ADAL" clId="{FFCFD06A-8027-48E7-8534-BE87D7FB6B34}" dt="2022-03-08T18:21:39.640" v="281" actId="20577"/>
        <pc:sldMkLst>
          <pc:docMk/>
          <pc:sldMk cId="1805518161" sldId="347"/>
        </pc:sldMkLst>
        <pc:spChg chg="mod">
          <ac:chgData name="Paul Frame" userId="ded3f5c5-00e7-408d-9358-fc292cfa5078" providerId="ADAL" clId="{FFCFD06A-8027-48E7-8534-BE87D7FB6B34}" dt="2022-03-08T18:21:39.640" v="281" actId="20577"/>
          <ac:spMkLst>
            <pc:docMk/>
            <pc:sldMk cId="1805518161" sldId="347"/>
            <ac:spMk id="7" creationId="{C77A87A5-1889-40F1-A42D-0206CAF2D131}"/>
          </ac:spMkLst>
        </pc:spChg>
        <pc:spChg chg="mod">
          <ac:chgData name="Paul Frame" userId="ded3f5c5-00e7-408d-9358-fc292cfa5078" providerId="ADAL" clId="{FFCFD06A-8027-48E7-8534-BE87D7FB6B34}" dt="2022-02-18T20:56:00.075" v="187" actId="6549"/>
          <ac:spMkLst>
            <pc:docMk/>
            <pc:sldMk cId="1805518161" sldId="347"/>
            <ac:spMk id="9" creationId="{CD4701BB-F360-4319-B6B8-6D8C843CF437}"/>
          </ac:spMkLst>
        </pc:spChg>
      </pc:sldChg>
      <pc:sldMasterChg chg="modSldLayout">
        <pc:chgData name="Paul Frame" userId="ded3f5c5-00e7-408d-9358-fc292cfa5078" providerId="ADAL" clId="{FFCFD06A-8027-48E7-8534-BE87D7FB6B34}" dt="2022-03-14T22:11:32.450" v="287" actId="115"/>
        <pc:sldMasterMkLst>
          <pc:docMk/>
          <pc:sldMasterMk cId="511422855" sldId="2147483673"/>
        </pc:sldMasterMkLst>
        <pc:sldLayoutChg chg="modSp mod">
          <pc:chgData name="Paul Frame" userId="ded3f5c5-00e7-408d-9358-fc292cfa5078" providerId="ADAL" clId="{FFCFD06A-8027-48E7-8534-BE87D7FB6B34}" dt="2022-03-14T22:11:32.450" v="287" actId="115"/>
          <pc:sldLayoutMkLst>
            <pc:docMk/>
            <pc:sldMasterMk cId="511422855" sldId="2147483673"/>
            <pc:sldLayoutMk cId="1764418241" sldId="2147483676"/>
          </pc:sldLayoutMkLst>
          <pc:spChg chg="mod">
            <ac:chgData name="Paul Frame" userId="ded3f5c5-00e7-408d-9358-fc292cfa5078" providerId="ADAL" clId="{FFCFD06A-8027-48E7-8534-BE87D7FB6B34}" dt="2022-03-14T22:11:32.450" v="287" actId="115"/>
            <ac:spMkLst>
              <pc:docMk/>
              <pc:sldMasterMk cId="511422855" sldId="2147483673"/>
              <pc:sldLayoutMk cId="1764418241" sldId="2147483676"/>
              <ac:spMk id="5" creationId="{7F6B5D88-117A-4059-907F-9529DBF02CE6}"/>
            </ac:spMkLst>
          </pc:spChg>
        </pc:sldLayoutChg>
      </pc:sldMasterChg>
    </pc:docChg>
  </pc:docChgLst>
  <pc:docChgLst>
    <pc:chgData name="Munira Gunja" userId="74f460f7-66e3-40e9-8405-3d43e8edf2b7" providerId="ADAL" clId="{05C92EF4-FBF3-4C6B-8DFF-F6277E49146A}"/>
    <pc:docChg chg="undo custSel modSld">
      <pc:chgData name="Munira Gunja" userId="74f460f7-66e3-40e9-8405-3d43e8edf2b7" providerId="ADAL" clId="{05C92EF4-FBF3-4C6B-8DFF-F6277E49146A}" dt="2022-02-09T15:14:32.225" v="325" actId="20577"/>
      <pc:docMkLst>
        <pc:docMk/>
      </pc:docMkLst>
      <pc:sldChg chg="modSp mod">
        <pc:chgData name="Munira Gunja" userId="74f460f7-66e3-40e9-8405-3d43e8edf2b7" providerId="ADAL" clId="{05C92EF4-FBF3-4C6B-8DFF-F6277E49146A}" dt="2022-01-26T16:44:09.153" v="273" actId="20577"/>
        <pc:sldMkLst>
          <pc:docMk/>
          <pc:sldMk cId="379836503" sldId="323"/>
        </pc:sldMkLst>
        <pc:spChg chg="mod">
          <ac:chgData name="Munira Gunja" userId="74f460f7-66e3-40e9-8405-3d43e8edf2b7" providerId="ADAL" clId="{05C92EF4-FBF3-4C6B-8DFF-F6277E49146A}" dt="2022-01-26T16:34:03.959" v="0"/>
          <ac:spMkLst>
            <pc:docMk/>
            <pc:sldMk cId="379836503" sldId="323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4:16.073" v="1"/>
          <ac:spMkLst>
            <pc:docMk/>
            <pc:sldMk cId="379836503" sldId="323"/>
            <ac:spMk id="6" creationId="{9B789C80-D9DD-4136-88D3-BE456CF1093B}"/>
          </ac:spMkLst>
        </pc:spChg>
        <pc:spChg chg="mod">
          <ac:chgData name="Munira Gunja" userId="74f460f7-66e3-40e9-8405-3d43e8edf2b7" providerId="ADAL" clId="{05C92EF4-FBF3-4C6B-8DFF-F6277E49146A}" dt="2022-01-26T16:44:09.153" v="273" actId="20577"/>
          <ac:spMkLst>
            <pc:docMk/>
            <pc:sldMk cId="379836503" sldId="323"/>
            <ac:spMk id="7" creationId="{B8951026-6DC4-46E5-8E61-4A4A22924BDA}"/>
          </ac:spMkLst>
        </pc:spChg>
      </pc:sldChg>
      <pc:sldChg chg="modSp mod">
        <pc:chgData name="Munira Gunja" userId="74f460f7-66e3-40e9-8405-3d43e8edf2b7" providerId="ADAL" clId="{05C92EF4-FBF3-4C6B-8DFF-F6277E49146A}" dt="2022-01-26T16:35:08.027" v="5"/>
        <pc:sldMkLst>
          <pc:docMk/>
          <pc:sldMk cId="1039536941" sldId="331"/>
        </pc:sldMkLst>
        <pc:spChg chg="mod">
          <ac:chgData name="Munira Gunja" userId="74f460f7-66e3-40e9-8405-3d43e8edf2b7" providerId="ADAL" clId="{05C92EF4-FBF3-4C6B-8DFF-F6277E49146A}" dt="2022-01-26T16:34:28.657" v="2"/>
          <ac:spMkLst>
            <pc:docMk/>
            <pc:sldMk cId="1039536941" sldId="331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5:08.027" v="5"/>
          <ac:spMkLst>
            <pc:docMk/>
            <pc:sldMk cId="1039536941" sldId="331"/>
            <ac:spMk id="6" creationId="{9B789C80-D9DD-4136-88D3-BE456CF1093B}"/>
          </ac:spMkLst>
        </pc:spChg>
      </pc:sldChg>
      <pc:sldChg chg="modSp mod">
        <pc:chgData name="Munira Gunja" userId="74f460f7-66e3-40e9-8405-3d43e8edf2b7" providerId="ADAL" clId="{05C92EF4-FBF3-4C6B-8DFF-F6277E49146A}" dt="2022-01-26T16:34:52.195" v="4"/>
        <pc:sldMkLst>
          <pc:docMk/>
          <pc:sldMk cId="2195269534" sldId="332"/>
        </pc:sldMkLst>
        <pc:spChg chg="mod">
          <ac:chgData name="Munira Gunja" userId="74f460f7-66e3-40e9-8405-3d43e8edf2b7" providerId="ADAL" clId="{05C92EF4-FBF3-4C6B-8DFF-F6277E49146A}" dt="2022-01-26T16:34:42.281" v="3"/>
          <ac:spMkLst>
            <pc:docMk/>
            <pc:sldMk cId="2195269534" sldId="332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4:52.195" v="4"/>
          <ac:spMkLst>
            <pc:docMk/>
            <pc:sldMk cId="2195269534" sldId="332"/>
            <ac:spMk id="6" creationId="{9B789C80-D9DD-4136-88D3-BE456CF1093B}"/>
          </ac:spMkLst>
        </pc:spChg>
      </pc:sldChg>
      <pc:sldChg chg="modSp mod">
        <pc:chgData name="Munira Gunja" userId="74f460f7-66e3-40e9-8405-3d43e8edf2b7" providerId="ADAL" clId="{05C92EF4-FBF3-4C6B-8DFF-F6277E49146A}" dt="2022-01-26T16:35:40.279" v="9"/>
        <pc:sldMkLst>
          <pc:docMk/>
          <pc:sldMk cId="1433531418" sldId="333"/>
        </pc:sldMkLst>
        <pc:spChg chg="mod">
          <ac:chgData name="Munira Gunja" userId="74f460f7-66e3-40e9-8405-3d43e8edf2b7" providerId="ADAL" clId="{05C92EF4-FBF3-4C6B-8DFF-F6277E49146A}" dt="2022-01-26T16:35:33.442" v="8"/>
          <ac:spMkLst>
            <pc:docMk/>
            <pc:sldMk cId="1433531418" sldId="333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5:40.279" v="9"/>
          <ac:spMkLst>
            <pc:docMk/>
            <pc:sldMk cId="1433531418" sldId="333"/>
            <ac:spMk id="6" creationId="{9B789C80-D9DD-4136-88D3-BE456CF1093B}"/>
          </ac:spMkLst>
        </pc:spChg>
      </pc:sldChg>
      <pc:sldChg chg="modSp mod">
        <pc:chgData name="Munira Gunja" userId="74f460f7-66e3-40e9-8405-3d43e8edf2b7" providerId="ADAL" clId="{05C92EF4-FBF3-4C6B-8DFF-F6277E49146A}" dt="2022-01-26T16:35:57.035" v="33" actId="20577"/>
        <pc:sldMkLst>
          <pc:docMk/>
          <pc:sldMk cId="355195363" sldId="334"/>
        </pc:sldMkLst>
        <pc:spChg chg="mod">
          <ac:chgData name="Munira Gunja" userId="74f460f7-66e3-40e9-8405-3d43e8edf2b7" providerId="ADAL" clId="{05C92EF4-FBF3-4C6B-8DFF-F6277E49146A}" dt="2022-01-26T16:35:48.332" v="10"/>
          <ac:spMkLst>
            <pc:docMk/>
            <pc:sldMk cId="355195363" sldId="334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5:57.035" v="33" actId="20577"/>
          <ac:spMkLst>
            <pc:docMk/>
            <pc:sldMk cId="355195363" sldId="334"/>
            <ac:spMk id="6" creationId="{9B789C80-D9DD-4136-88D3-BE456CF1093B}"/>
          </ac:spMkLst>
        </pc:spChg>
      </pc:sldChg>
      <pc:sldChg chg="modSp mod">
        <pc:chgData name="Munira Gunja" userId="74f460f7-66e3-40e9-8405-3d43e8edf2b7" providerId="ADAL" clId="{05C92EF4-FBF3-4C6B-8DFF-F6277E49146A}" dt="2022-01-26T16:36:24.284" v="59" actId="313"/>
        <pc:sldMkLst>
          <pc:docMk/>
          <pc:sldMk cId="1304522285" sldId="342"/>
        </pc:sldMkLst>
        <pc:spChg chg="mod">
          <ac:chgData name="Munira Gunja" userId="74f460f7-66e3-40e9-8405-3d43e8edf2b7" providerId="ADAL" clId="{05C92EF4-FBF3-4C6B-8DFF-F6277E49146A}" dt="2022-01-26T16:36:13.141" v="34"/>
          <ac:spMkLst>
            <pc:docMk/>
            <pc:sldMk cId="1304522285" sldId="342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6:24.284" v="59" actId="313"/>
          <ac:spMkLst>
            <pc:docMk/>
            <pc:sldMk cId="1304522285" sldId="342"/>
            <ac:spMk id="6" creationId="{9B789C80-D9DD-4136-88D3-BE456CF1093B}"/>
          </ac:spMkLst>
        </pc:spChg>
      </pc:sldChg>
      <pc:sldChg chg="modSp mod">
        <pc:chgData name="Munira Gunja" userId="74f460f7-66e3-40e9-8405-3d43e8edf2b7" providerId="ADAL" clId="{05C92EF4-FBF3-4C6B-8DFF-F6277E49146A}" dt="2022-01-26T16:37:07.769" v="119" actId="20577"/>
        <pc:sldMkLst>
          <pc:docMk/>
          <pc:sldMk cId="3342779320" sldId="343"/>
        </pc:sldMkLst>
        <pc:spChg chg="mod">
          <ac:chgData name="Munira Gunja" userId="74f460f7-66e3-40e9-8405-3d43e8edf2b7" providerId="ADAL" clId="{05C92EF4-FBF3-4C6B-8DFF-F6277E49146A}" dt="2022-01-26T16:36:40.381" v="60"/>
          <ac:spMkLst>
            <pc:docMk/>
            <pc:sldMk cId="3342779320" sldId="343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7:07.769" v="119" actId="20577"/>
          <ac:spMkLst>
            <pc:docMk/>
            <pc:sldMk cId="3342779320" sldId="343"/>
            <ac:spMk id="6" creationId="{9B789C80-D9DD-4136-88D3-BE456CF1093B}"/>
          </ac:spMkLst>
        </pc:spChg>
      </pc:sldChg>
      <pc:sldChg chg="modSp mod">
        <pc:chgData name="Munira Gunja" userId="74f460f7-66e3-40e9-8405-3d43e8edf2b7" providerId="ADAL" clId="{05C92EF4-FBF3-4C6B-8DFF-F6277E49146A}" dt="2022-01-26T16:37:29.759" v="149" actId="20577"/>
        <pc:sldMkLst>
          <pc:docMk/>
          <pc:sldMk cId="2930463040" sldId="344"/>
        </pc:sldMkLst>
        <pc:spChg chg="mod">
          <ac:chgData name="Munira Gunja" userId="74f460f7-66e3-40e9-8405-3d43e8edf2b7" providerId="ADAL" clId="{05C92EF4-FBF3-4C6B-8DFF-F6277E49146A}" dt="2022-01-26T16:37:23.057" v="120"/>
          <ac:spMkLst>
            <pc:docMk/>
            <pc:sldMk cId="2930463040" sldId="344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7:29.759" v="149" actId="20577"/>
          <ac:spMkLst>
            <pc:docMk/>
            <pc:sldMk cId="2930463040" sldId="344"/>
            <ac:spMk id="6" creationId="{9B789C80-D9DD-4136-88D3-BE456CF1093B}"/>
          </ac:spMkLst>
        </pc:spChg>
      </pc:sldChg>
      <pc:sldChg chg="modSp mod">
        <pc:chgData name="Munira Gunja" userId="74f460f7-66e3-40e9-8405-3d43e8edf2b7" providerId="ADAL" clId="{05C92EF4-FBF3-4C6B-8DFF-F6277E49146A}" dt="2022-01-26T16:38:30.041" v="226" actId="20577"/>
        <pc:sldMkLst>
          <pc:docMk/>
          <pc:sldMk cId="3377616811" sldId="345"/>
        </pc:sldMkLst>
        <pc:spChg chg="mod">
          <ac:chgData name="Munira Gunja" userId="74f460f7-66e3-40e9-8405-3d43e8edf2b7" providerId="ADAL" clId="{05C92EF4-FBF3-4C6B-8DFF-F6277E49146A}" dt="2022-01-26T16:37:53.015" v="150"/>
          <ac:spMkLst>
            <pc:docMk/>
            <pc:sldMk cId="3377616811" sldId="345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7:59.786" v="171" actId="20577"/>
          <ac:spMkLst>
            <pc:docMk/>
            <pc:sldMk cId="3377616811" sldId="345"/>
            <ac:spMk id="6" creationId="{9B789C80-D9DD-4136-88D3-BE456CF1093B}"/>
          </ac:spMkLst>
        </pc:spChg>
        <pc:spChg chg="mod">
          <ac:chgData name="Munira Gunja" userId="74f460f7-66e3-40e9-8405-3d43e8edf2b7" providerId="ADAL" clId="{05C92EF4-FBF3-4C6B-8DFF-F6277E49146A}" dt="2022-01-26T16:38:30.041" v="226" actId="20577"/>
          <ac:spMkLst>
            <pc:docMk/>
            <pc:sldMk cId="3377616811" sldId="345"/>
            <ac:spMk id="9" creationId="{3F6922C7-2CAD-4793-B00B-587EF5622CC7}"/>
          </ac:spMkLst>
        </pc:spChg>
      </pc:sldChg>
      <pc:sldChg chg="modSp mod">
        <pc:chgData name="Munira Gunja" userId="74f460f7-66e3-40e9-8405-3d43e8edf2b7" providerId="ADAL" clId="{05C92EF4-FBF3-4C6B-8DFF-F6277E49146A}" dt="2022-02-09T15:14:32.225" v="325" actId="20577"/>
        <pc:sldMkLst>
          <pc:docMk/>
          <pc:sldMk cId="4221255710" sldId="346"/>
        </pc:sldMkLst>
        <pc:spChg chg="mod">
          <ac:chgData name="Munira Gunja" userId="74f460f7-66e3-40e9-8405-3d43e8edf2b7" providerId="ADAL" clId="{05C92EF4-FBF3-4C6B-8DFF-F6277E49146A}" dt="2022-02-09T15:14:32.225" v="325" actId="20577"/>
          <ac:spMkLst>
            <pc:docMk/>
            <pc:sldMk cId="4221255710" sldId="346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8:44.650" v="248" actId="20577"/>
          <ac:spMkLst>
            <pc:docMk/>
            <pc:sldMk cId="4221255710" sldId="346"/>
            <ac:spMk id="6" creationId="{9B789C80-D9DD-4136-88D3-BE456CF1093B}"/>
          </ac:spMkLst>
        </pc:spChg>
      </pc:sldChg>
      <pc:sldChg chg="modSp mod">
        <pc:chgData name="Munira Gunja" userId="74f460f7-66e3-40e9-8405-3d43e8edf2b7" providerId="ADAL" clId="{05C92EF4-FBF3-4C6B-8DFF-F6277E49146A}" dt="2022-01-26T16:39:07.152" v="270" actId="20577"/>
        <pc:sldMkLst>
          <pc:docMk/>
          <pc:sldMk cId="1805518161" sldId="347"/>
        </pc:sldMkLst>
        <pc:spChg chg="mod">
          <ac:chgData name="Munira Gunja" userId="74f460f7-66e3-40e9-8405-3d43e8edf2b7" providerId="ADAL" clId="{05C92EF4-FBF3-4C6B-8DFF-F6277E49146A}" dt="2022-01-26T16:39:01.281" v="249"/>
          <ac:spMkLst>
            <pc:docMk/>
            <pc:sldMk cId="1805518161" sldId="347"/>
            <ac:spMk id="5" creationId="{00000000-0000-0000-0000-000000000000}"/>
          </ac:spMkLst>
        </pc:spChg>
        <pc:spChg chg="mod">
          <ac:chgData name="Munira Gunja" userId="74f460f7-66e3-40e9-8405-3d43e8edf2b7" providerId="ADAL" clId="{05C92EF4-FBF3-4C6B-8DFF-F6277E49146A}" dt="2022-01-26T16:39:07.152" v="270" actId="20577"/>
          <ac:spMkLst>
            <pc:docMk/>
            <pc:sldMk cId="1805518161" sldId="347"/>
            <ac:spMk id="6" creationId="{9B789C80-D9DD-4136-88D3-BE456CF1093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has regular place of care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072-4C07-A8B7-5F6A7679F3C8}"/>
              </c:ext>
            </c:extLst>
          </c:dPt>
          <c:dPt>
            <c:idx val="3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A0-4363-9B59-B8D9A5A049C1}"/>
              </c:ext>
            </c:extLst>
          </c:dPt>
          <c:dPt>
            <c:idx val="5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1A0-4363-9B59-B8D9A5A049C1}"/>
              </c:ext>
            </c:extLst>
          </c:dPt>
          <c:dPt>
            <c:idx val="7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1A0-4363-9B59-B8D9A5A049C1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SWE*</c:v>
                </c:pt>
                <c:pt idx="1">
                  <c:v>US</c:v>
                </c:pt>
                <c:pt idx="2">
                  <c:v>CAN</c:v>
                </c:pt>
                <c:pt idx="3">
                  <c:v>SWIZ*</c:v>
                </c:pt>
                <c:pt idx="4">
                  <c:v>AUS*</c:v>
                </c:pt>
                <c:pt idx="5">
                  <c:v>FRA*</c:v>
                </c:pt>
                <c:pt idx="6">
                  <c:v>GER*</c:v>
                </c:pt>
                <c:pt idx="7">
                  <c:v>NZ*</c:v>
                </c:pt>
                <c:pt idx="8">
                  <c:v>UK*</c:v>
                </c:pt>
                <c:pt idx="9">
                  <c:v>NETH*</c:v>
                </c:pt>
                <c:pt idx="10">
                  <c:v>NOR*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86.68</c:v>
                </c:pt>
                <c:pt idx="1">
                  <c:v>89.16</c:v>
                </c:pt>
                <c:pt idx="2">
                  <c:v>89.9</c:v>
                </c:pt>
                <c:pt idx="3">
                  <c:v>93.02</c:v>
                </c:pt>
                <c:pt idx="4">
                  <c:v>93.03</c:v>
                </c:pt>
                <c:pt idx="5">
                  <c:v>95.35</c:v>
                </c:pt>
                <c:pt idx="6">
                  <c:v>95.94</c:v>
                </c:pt>
                <c:pt idx="7">
                  <c:v>96.25</c:v>
                </c:pt>
                <c:pt idx="8">
                  <c:v>96.76</c:v>
                </c:pt>
                <c:pt idx="9">
                  <c:v>99.16</c:v>
                </c:pt>
                <c:pt idx="1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100"/>
          <c:min val="8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Usually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551-4FDC-948D-E717299279B3}"/>
              </c:ext>
            </c:extLst>
          </c:dPt>
          <c:dPt>
            <c:idx val="5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551-4FDC-948D-E717299279B3}"/>
              </c:ext>
            </c:extLst>
          </c:dPt>
          <c:dPt>
            <c:idx val="6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52D8-420D-BF2D-3775FB3EB2E8}"/>
              </c:ext>
            </c:extLst>
          </c:dPt>
          <c:dPt>
            <c:idx val="7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551-4FDC-948D-E717299279B3}"/>
              </c:ext>
            </c:extLst>
          </c:dPt>
          <c:dLbls>
            <c:dLbl>
              <c:idx val="5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272329048569564E-2"/>
                      <c:h val="8.71260539229980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551-4FDC-948D-E717299279B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SWE*</c:v>
                </c:pt>
                <c:pt idx="1">
                  <c:v>FRA*</c:v>
                </c:pt>
                <c:pt idx="2">
                  <c:v>GER*</c:v>
                </c:pt>
                <c:pt idx="3">
                  <c:v>AUS*</c:v>
                </c:pt>
                <c:pt idx="4">
                  <c:v>SWIZ</c:v>
                </c:pt>
                <c:pt idx="5">
                  <c:v>US</c:v>
                </c:pt>
                <c:pt idx="6">
                  <c:v>CAN</c:v>
                </c:pt>
                <c:pt idx="7">
                  <c:v>NOR*</c:v>
                </c:pt>
                <c:pt idx="8">
                  <c:v>UK*</c:v>
                </c:pt>
                <c:pt idx="9">
                  <c:v>NETH*</c:v>
                </c:pt>
                <c:pt idx="10">
                  <c:v>NZ*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14.38</c:v>
                </c:pt>
                <c:pt idx="1">
                  <c:v>23.98</c:v>
                </c:pt>
                <c:pt idx="2">
                  <c:v>39.950000000000003</c:v>
                </c:pt>
                <c:pt idx="3">
                  <c:v>40.07</c:v>
                </c:pt>
                <c:pt idx="4">
                  <c:v>45.81</c:v>
                </c:pt>
                <c:pt idx="5">
                  <c:v>48.1</c:v>
                </c:pt>
                <c:pt idx="6">
                  <c:v>48.17</c:v>
                </c:pt>
                <c:pt idx="7">
                  <c:v>55.389999999999993</c:v>
                </c:pt>
                <c:pt idx="8">
                  <c:v>66.42</c:v>
                </c:pt>
                <c:pt idx="9">
                  <c:v>83.57</c:v>
                </c:pt>
                <c:pt idx="10">
                  <c:v>85.16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 years or more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6E-4E29-B11E-98CAB6C4CE97}"/>
              </c:ext>
            </c:extLst>
          </c:dPt>
          <c:dPt>
            <c:idx val="2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75A-4C5A-B195-631C2E435C5D}"/>
              </c:ext>
            </c:extLst>
          </c:dPt>
          <c:dPt>
            <c:idx val="4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75A-4C5A-B195-631C2E435C5D}"/>
              </c:ext>
            </c:extLst>
          </c:dPt>
          <c:dPt>
            <c:idx val="6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75A-4C5A-B195-631C2E435C5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US</c:v>
                </c:pt>
                <c:pt idx="1">
                  <c:v>SWE</c:v>
                </c:pt>
                <c:pt idx="2">
                  <c:v>AUS*</c:v>
                </c:pt>
                <c:pt idx="3">
                  <c:v>NZ*</c:v>
                </c:pt>
                <c:pt idx="4">
                  <c:v>CAN*</c:v>
                </c:pt>
                <c:pt idx="5">
                  <c:v>NOR*</c:v>
                </c:pt>
                <c:pt idx="6">
                  <c:v>SWIZ*</c:v>
                </c:pt>
                <c:pt idx="7">
                  <c:v>FRA*</c:v>
                </c:pt>
                <c:pt idx="8">
                  <c:v>UK*</c:v>
                </c:pt>
                <c:pt idx="9">
                  <c:v>GER*</c:v>
                </c:pt>
                <c:pt idx="10">
                  <c:v>NETH*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43.39</c:v>
                </c:pt>
                <c:pt idx="1">
                  <c:v>46.410000000000004</c:v>
                </c:pt>
                <c:pt idx="2">
                  <c:v>49.24</c:v>
                </c:pt>
                <c:pt idx="3">
                  <c:v>51.04</c:v>
                </c:pt>
                <c:pt idx="4">
                  <c:v>56.510000000000005</c:v>
                </c:pt>
                <c:pt idx="5">
                  <c:v>57.47</c:v>
                </c:pt>
                <c:pt idx="6">
                  <c:v>60.919999999999995</c:v>
                </c:pt>
                <c:pt idx="7">
                  <c:v>61.260000000000005</c:v>
                </c:pt>
                <c:pt idx="8">
                  <c:v>63.639999999999993</c:v>
                </c:pt>
                <c:pt idx="9">
                  <c:v>70.650000000000006</c:v>
                </c:pt>
                <c:pt idx="10">
                  <c:v>71.419999999999987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9BA-44C4-86B7-581759E61BFF}"/>
              </c:ext>
            </c:extLst>
          </c:dPt>
          <c:dPt>
            <c:idx val="2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9BA-44C4-86B7-581759E61BFF}"/>
              </c:ext>
            </c:extLst>
          </c:dPt>
          <c:dPt>
            <c:idx val="5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095-4EBE-818E-1F3E9FB64477}"/>
              </c:ext>
            </c:extLst>
          </c:dPt>
          <c:dPt>
            <c:idx val="6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095-4EBE-818E-1F3E9FB644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US</c:v>
                </c:pt>
                <c:pt idx="1">
                  <c:v>CAN*</c:v>
                </c:pt>
                <c:pt idx="2">
                  <c:v>AUS*</c:v>
                </c:pt>
                <c:pt idx="3">
                  <c:v>SWIZ*</c:v>
                </c:pt>
                <c:pt idx="4">
                  <c:v>NZ*</c:v>
                </c:pt>
                <c:pt idx="5">
                  <c:v>SWE*</c:v>
                </c:pt>
                <c:pt idx="6">
                  <c:v>FRA*</c:v>
                </c:pt>
                <c:pt idx="7">
                  <c:v>GER*</c:v>
                </c:pt>
                <c:pt idx="8">
                  <c:v>NOR*</c:v>
                </c:pt>
                <c:pt idx="9">
                  <c:v>UK*</c:v>
                </c:pt>
                <c:pt idx="10">
                  <c:v>NETH*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36.58</c:v>
                </c:pt>
                <c:pt idx="1">
                  <c:v>70.040000000000006</c:v>
                </c:pt>
                <c:pt idx="2">
                  <c:v>81.260000000000005</c:v>
                </c:pt>
                <c:pt idx="3">
                  <c:v>84.21</c:v>
                </c:pt>
                <c:pt idx="4">
                  <c:v>88.490000000000009</c:v>
                </c:pt>
                <c:pt idx="5">
                  <c:v>95.19</c:v>
                </c:pt>
                <c:pt idx="6">
                  <c:v>96.14</c:v>
                </c:pt>
                <c:pt idx="7">
                  <c:v>96.71</c:v>
                </c:pt>
                <c:pt idx="8">
                  <c:v>96.87</c:v>
                </c:pt>
                <c:pt idx="9">
                  <c:v>97.25</c:v>
                </c:pt>
                <c:pt idx="10">
                  <c:v>99.850000000000009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E71-4771-88D2-C82A2A06B624}"/>
              </c:ext>
            </c:extLst>
          </c:dPt>
          <c:dPt>
            <c:idx val="3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D5D-4D8F-9041-DEE96C1E97D5}"/>
              </c:ext>
            </c:extLst>
          </c:dPt>
          <c:dPt>
            <c:idx val="4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D5D-4D8F-9041-DEE96C1E97D5}"/>
              </c:ext>
            </c:extLst>
          </c:dPt>
          <c:dPt>
            <c:idx val="6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D5D-4D8F-9041-DEE96C1E97D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US</c:v>
                </c:pt>
                <c:pt idx="1">
                  <c:v>CAN</c:v>
                </c:pt>
                <c:pt idx="2">
                  <c:v>SWIZ*</c:v>
                </c:pt>
                <c:pt idx="3">
                  <c:v>AUS*</c:v>
                </c:pt>
                <c:pt idx="4">
                  <c:v>FRA*</c:v>
                </c:pt>
                <c:pt idx="5">
                  <c:v>SWE*</c:v>
                </c:pt>
                <c:pt idx="6">
                  <c:v>UK*</c:v>
                </c:pt>
                <c:pt idx="7">
                  <c:v>NETH*</c:v>
                </c:pt>
                <c:pt idx="8">
                  <c:v>NOR*</c:v>
                </c:pt>
                <c:pt idx="9">
                  <c:v>NZ*</c:v>
                </c:pt>
                <c:pt idx="10">
                  <c:v>GER*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44.5</c:v>
                </c:pt>
                <c:pt idx="1">
                  <c:v>48.120000000000005</c:v>
                </c:pt>
                <c:pt idx="2">
                  <c:v>55.889999999999993</c:v>
                </c:pt>
                <c:pt idx="3">
                  <c:v>69.089999999999989</c:v>
                </c:pt>
                <c:pt idx="4">
                  <c:v>74.86</c:v>
                </c:pt>
                <c:pt idx="5">
                  <c:v>76.739999999999995</c:v>
                </c:pt>
                <c:pt idx="6">
                  <c:v>83.95</c:v>
                </c:pt>
                <c:pt idx="7">
                  <c:v>89.78</c:v>
                </c:pt>
                <c:pt idx="8">
                  <c:v>90.7</c:v>
                </c:pt>
                <c:pt idx="9">
                  <c:v>92</c:v>
                </c:pt>
                <c:pt idx="10">
                  <c:v>96.11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usually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E7A-4347-8252-842726783CB3}"/>
              </c:ext>
            </c:extLst>
          </c:dPt>
          <c:dPt>
            <c:idx val="7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E7A-4347-8252-842726783CB3}"/>
              </c:ext>
            </c:extLst>
          </c:dPt>
          <c:dPt>
            <c:idx val="10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A79-4E19-95A4-223067941E7F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NETH*</c:v>
                </c:pt>
                <c:pt idx="1">
                  <c:v>NOR*</c:v>
                </c:pt>
                <c:pt idx="2">
                  <c:v>AUS*</c:v>
                </c:pt>
                <c:pt idx="3">
                  <c:v>NZ*</c:v>
                </c:pt>
                <c:pt idx="4">
                  <c:v>SWIZ*</c:v>
                </c:pt>
                <c:pt idx="5">
                  <c:v>SWE*</c:v>
                </c:pt>
                <c:pt idx="6">
                  <c:v>UK*</c:v>
                </c:pt>
                <c:pt idx="7">
                  <c:v>CAN*</c:v>
                </c:pt>
                <c:pt idx="8">
                  <c:v>GER*</c:v>
                </c:pt>
                <c:pt idx="9">
                  <c:v>FRA</c:v>
                </c:pt>
                <c:pt idx="10">
                  <c:v>US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9.15</c:v>
                </c:pt>
                <c:pt idx="1">
                  <c:v>13.43</c:v>
                </c:pt>
                <c:pt idx="2">
                  <c:v>15.379999999999999</c:v>
                </c:pt>
                <c:pt idx="3">
                  <c:v>16.2</c:v>
                </c:pt>
                <c:pt idx="4">
                  <c:v>18.790000000000003</c:v>
                </c:pt>
                <c:pt idx="5">
                  <c:v>19.72</c:v>
                </c:pt>
                <c:pt idx="6">
                  <c:v>20.73</c:v>
                </c:pt>
                <c:pt idx="7">
                  <c:v>21.97</c:v>
                </c:pt>
                <c:pt idx="8">
                  <c:v>25.009999999999998</c:v>
                </c:pt>
                <c:pt idx="9">
                  <c:v>28.57</c:v>
                </c:pt>
                <c:pt idx="10">
                  <c:v>29.82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6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072-4C07-A8B7-5F6A7679F3C8}"/>
              </c:ext>
            </c:extLst>
          </c:dPt>
          <c:dPt>
            <c:idx val="8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F7A-4C63-A967-F8952DF593D9}"/>
              </c:ext>
            </c:extLst>
          </c:dPt>
          <c:dPt>
            <c:idx val="9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87D-48A7-BC16-F359D50E9853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SWE*</c:v>
                </c:pt>
                <c:pt idx="1">
                  <c:v>SWIZ*</c:v>
                </c:pt>
                <c:pt idx="2">
                  <c:v>NETH</c:v>
                </c:pt>
                <c:pt idx="3">
                  <c:v>AUS*</c:v>
                </c:pt>
                <c:pt idx="4">
                  <c:v>UK</c:v>
                </c:pt>
                <c:pt idx="5">
                  <c:v>NZ</c:v>
                </c:pt>
                <c:pt idx="6">
                  <c:v>FRA</c:v>
                </c:pt>
                <c:pt idx="7">
                  <c:v>GER</c:v>
                </c:pt>
                <c:pt idx="8">
                  <c:v>CAN</c:v>
                </c:pt>
                <c:pt idx="9">
                  <c:v>US</c:v>
                </c:pt>
                <c:pt idx="10">
                  <c:v>NOR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1.0999999999999999</c:v>
                </c:pt>
                <c:pt idx="1">
                  <c:v>4.58</c:v>
                </c:pt>
                <c:pt idx="2">
                  <c:v>4.9799999999999995</c:v>
                </c:pt>
                <c:pt idx="3">
                  <c:v>5.28</c:v>
                </c:pt>
                <c:pt idx="4">
                  <c:v>6.01</c:v>
                </c:pt>
                <c:pt idx="5">
                  <c:v>6.83</c:v>
                </c:pt>
                <c:pt idx="6">
                  <c:v>8.17</c:v>
                </c:pt>
                <c:pt idx="7">
                  <c:v>8.2900000000000009</c:v>
                </c:pt>
                <c:pt idx="8">
                  <c:v>8.58</c:v>
                </c:pt>
                <c:pt idx="9">
                  <c:v>9.17</c:v>
                </c:pt>
                <c:pt idx="10">
                  <c:v>9.2799999999999994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15"/>
          <c:min val="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AA8-4485-9332-D06020F71B8D}"/>
              </c:ext>
            </c:extLst>
          </c:dPt>
          <c:dPt>
            <c:idx val="8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F7A-4C63-A967-F8952DF593D9}"/>
              </c:ext>
            </c:extLst>
          </c:dPt>
          <c:dPt>
            <c:idx val="9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AA8-4485-9332-D06020F71B8D}"/>
              </c:ext>
            </c:extLst>
          </c:dPt>
          <c:dPt>
            <c:idx val="10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A79-4E19-95A4-223067941E7F}"/>
              </c:ext>
            </c:extLst>
          </c:dPt>
          <c:dLbls>
            <c:dLbl>
              <c:idx val="0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115479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48BE-45C5-9775-44B298FEA513}"/>
                </c:ext>
              </c:extLst>
            </c:dLbl>
            <c:dLbl>
              <c:idx val="1"/>
              <c:layout>
                <c:manualLayout>
                  <c:x val="0"/>
                  <c:y val="8.8339651987945945E-3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115479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072-4C07-A8B7-5F6A7679F3C8}"/>
                </c:ext>
              </c:extLst>
            </c:dLbl>
            <c:dLbl>
              <c:idx val="9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967859327543414E-2"/>
                      <c:h val="7.46881986973850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AA8-4485-9332-D06020F71B8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GER*</c:v>
                </c:pt>
                <c:pt idx="1">
                  <c:v>SWIZ*</c:v>
                </c:pt>
                <c:pt idx="2">
                  <c:v>NOR*</c:v>
                </c:pt>
                <c:pt idx="3">
                  <c:v>AUS*</c:v>
                </c:pt>
                <c:pt idx="4">
                  <c:v>NETH*</c:v>
                </c:pt>
                <c:pt idx="5">
                  <c:v>NZ*</c:v>
                </c:pt>
                <c:pt idx="6">
                  <c:v>FRA*</c:v>
                </c:pt>
                <c:pt idx="7">
                  <c:v>UK*</c:v>
                </c:pt>
                <c:pt idx="8">
                  <c:v>US</c:v>
                </c:pt>
                <c:pt idx="9">
                  <c:v>CAN*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0.66</c:v>
                </c:pt>
                <c:pt idx="1">
                  <c:v>1.9</c:v>
                </c:pt>
                <c:pt idx="2">
                  <c:v>6.370000000000001</c:v>
                </c:pt>
                <c:pt idx="3">
                  <c:v>7.3999999999999995</c:v>
                </c:pt>
                <c:pt idx="4">
                  <c:v>8.58</c:v>
                </c:pt>
                <c:pt idx="5">
                  <c:v>15.329999999999998</c:v>
                </c:pt>
                <c:pt idx="6">
                  <c:v>15.65</c:v>
                </c:pt>
                <c:pt idx="7">
                  <c:v>16.86</c:v>
                </c:pt>
                <c:pt idx="8">
                  <c:v>36.69</c:v>
                </c:pt>
                <c:pt idx="9">
                  <c:v>41.91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6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65A-48D4-827D-B2F82E4C94AD}"/>
              </c:ext>
            </c:extLst>
          </c:dPt>
          <c:dPt>
            <c:idx val="3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F16-4907-97C0-58104C8B9281}"/>
              </c:ext>
            </c:extLst>
          </c:dPt>
          <c:dPt>
            <c:idx val="4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F16-4907-97C0-58104C8B9281}"/>
              </c:ext>
            </c:extLst>
          </c:dPt>
          <c:dPt>
            <c:idx val="6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65A-48D4-827D-B2F82E4C94AD}"/>
              </c:ext>
            </c:extLst>
          </c:dPt>
          <c:dPt>
            <c:idx val="8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F16-4907-97C0-58104C8B9281}"/>
              </c:ext>
            </c:extLst>
          </c:dPt>
          <c:dLbls>
            <c:dLbl>
              <c:idx val="0"/>
              <c:layout>
                <c:manualLayout>
                  <c:x val="-1.495340835862566E-3"/>
                  <c:y val="1.1632854607035021E-3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115479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5A-48D4-827D-B2F82E4C94AD}"/>
                </c:ext>
              </c:extLst>
            </c:dLbl>
            <c:dLbl>
              <c:idx val="8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272319290632238E-2"/>
                      <c:h val="0.117480667312239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4F16-4907-97C0-58104C8B928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GER*</c:v>
                </c:pt>
                <c:pt idx="1">
                  <c:v>SWIZ*</c:v>
                </c:pt>
                <c:pt idx="2">
                  <c:v>NOR*</c:v>
                </c:pt>
                <c:pt idx="3">
                  <c:v>UK</c:v>
                </c:pt>
                <c:pt idx="4">
                  <c:v>FRA</c:v>
                </c:pt>
                <c:pt idx="5">
                  <c:v>NZ</c:v>
                </c:pt>
                <c:pt idx="6">
                  <c:v>US</c:v>
                </c:pt>
                <c:pt idx="7">
                  <c:v>CAN*</c:v>
                </c:pt>
                <c:pt idx="8">
                  <c:v>AUS*</c:v>
                </c:pt>
                <c:pt idx="9">
                  <c:v>SWE*</c:v>
                </c:pt>
                <c:pt idx="10">
                  <c:v>NETH*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4.62</c:v>
                </c:pt>
                <c:pt idx="1">
                  <c:v>12.879999999999999</c:v>
                </c:pt>
                <c:pt idx="2">
                  <c:v>13.56</c:v>
                </c:pt>
                <c:pt idx="3">
                  <c:v>30.97</c:v>
                </c:pt>
                <c:pt idx="4">
                  <c:v>30.990000000000002</c:v>
                </c:pt>
                <c:pt idx="5">
                  <c:v>33.1</c:v>
                </c:pt>
                <c:pt idx="6">
                  <c:v>33.14</c:v>
                </c:pt>
                <c:pt idx="7">
                  <c:v>41.15</c:v>
                </c:pt>
                <c:pt idx="8">
                  <c:v>56.15</c:v>
                </c:pt>
                <c:pt idx="9">
                  <c:v>93.14</c:v>
                </c:pt>
                <c:pt idx="10">
                  <c:v>94.45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526196928635954E-2"/>
          <c:y val="0"/>
          <c:w val="0.96894760614272812"/>
          <c:h val="0.91619325362107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 of PCPs</c:v>
                </c:pt>
              </c:strCache>
            </c:strRef>
          </c:tx>
          <c:spPr>
            <a:solidFill>
              <a:srgbClr val="11547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88-4936-BDFA-4D27A2CE3ADA}"/>
              </c:ext>
            </c:extLst>
          </c:dPt>
          <c:dPt>
            <c:idx val="3"/>
            <c:invertIfNegative val="0"/>
            <c:bubble3D val="0"/>
            <c:spPr>
              <a:solidFill>
                <a:srgbClr val="F0866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0B3C-4366-BD37-9084D5AFC17D}"/>
              </c:ext>
            </c:extLst>
          </c:dPt>
          <c:dPt>
            <c:idx val="5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788-4936-BDFA-4D27A2CE3ADA}"/>
              </c:ext>
            </c:extLst>
          </c:dPt>
          <c:dPt>
            <c:idx val="6"/>
            <c:invertIfNegative val="0"/>
            <c:bubble3D val="0"/>
            <c:spPr>
              <a:solidFill>
                <a:srgbClr val="11547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788-4936-BDFA-4D27A2CE3ADA}"/>
              </c:ext>
            </c:extLst>
          </c:dPt>
          <c:dLbls>
            <c:dLbl>
              <c:idx val="3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272340280325194E-2"/>
                      <c:h val="7.28379265091863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B3C-4366-BD37-9084D5AFC17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GER*</c:v>
                </c:pt>
                <c:pt idx="1">
                  <c:v>SWE*</c:v>
                </c:pt>
                <c:pt idx="2">
                  <c:v>NETH*</c:v>
                </c:pt>
                <c:pt idx="3">
                  <c:v>US</c:v>
                </c:pt>
                <c:pt idx="4">
                  <c:v>AUS*</c:v>
                </c:pt>
                <c:pt idx="5">
                  <c:v>CAN*</c:v>
                </c:pt>
                <c:pt idx="6">
                  <c:v>SWIZ*</c:v>
                </c:pt>
                <c:pt idx="7">
                  <c:v>UK*</c:v>
                </c:pt>
                <c:pt idx="8">
                  <c:v>NOR*</c:v>
                </c:pt>
                <c:pt idx="9">
                  <c:v>FRA*</c:v>
                </c:pt>
                <c:pt idx="10">
                  <c:v>NZ*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27.22</c:v>
                </c:pt>
                <c:pt idx="1">
                  <c:v>42.03</c:v>
                </c:pt>
                <c:pt idx="2">
                  <c:v>43.36</c:v>
                </c:pt>
                <c:pt idx="3">
                  <c:v>49.34</c:v>
                </c:pt>
                <c:pt idx="4">
                  <c:v>57.210000000000008</c:v>
                </c:pt>
                <c:pt idx="5">
                  <c:v>58.489999999999995</c:v>
                </c:pt>
                <c:pt idx="6">
                  <c:v>59.870000000000005</c:v>
                </c:pt>
                <c:pt idx="7">
                  <c:v>68.849999999999994</c:v>
                </c:pt>
                <c:pt idx="8">
                  <c:v>70.13000000000001</c:v>
                </c:pt>
                <c:pt idx="9">
                  <c:v>72.960000000000008</c:v>
                </c:pt>
                <c:pt idx="10">
                  <c:v>77.490000000000009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B-4B09-B4AB-F20A2E99CA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"/>
        <c:overlap val="-27"/>
        <c:axId val="427535504"/>
        <c:axId val="637459496"/>
      </c:barChart>
      <c:catAx>
        <c:axId val="42753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4951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7459496"/>
        <c:crosses val="autoZero"/>
        <c:auto val="1"/>
        <c:lblAlgn val="ctr"/>
        <c:lblOffset val="100"/>
        <c:noMultiLvlLbl val="0"/>
      </c:catAx>
      <c:valAx>
        <c:axId val="637459496"/>
        <c:scaling>
          <c:orientation val="minMax"/>
          <c:max val="100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crossAx val="42753550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AFDC6-28AA-4DF7-9830-DB1ACA0D9F04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5700"/>
            <a:ext cx="4156075" cy="31162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F5DFC-86E0-4630-95C1-6AD4323167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3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xz8y-3042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572D8-4803-4A02-A526-9A3123E67269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C1B-84AF-48FB-BABC-7190E9ADF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92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D11F86A-7F23-40DB-8241-5E42E3948B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152" y="6382512"/>
            <a:ext cx="1906905" cy="42672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D1544C1-3A43-49B5-91D0-754EA285DF91}"/>
              </a:ext>
            </a:extLst>
          </p:cNvPr>
          <p:cNvSpPr txBox="1"/>
          <p:nvPr userDrawn="1"/>
        </p:nvSpPr>
        <p:spPr>
          <a:xfrm>
            <a:off x="2192867" y="6417728"/>
            <a:ext cx="68796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/>
              <a:t>Source: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81A6BC-F552-4F5F-B761-1BA9BC94093A}"/>
              </a:ext>
            </a:extLst>
          </p:cNvPr>
          <p:cNvSpPr/>
          <p:nvPr userDrawn="1"/>
        </p:nvSpPr>
        <p:spPr>
          <a:xfrm>
            <a:off x="0" y="0"/>
            <a:ext cx="9144000" cy="62841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3DC8C7B-B8AB-44E4-B234-4DFB6EEBE9FF}"/>
              </a:ext>
            </a:extLst>
          </p:cNvPr>
          <p:cNvCxnSpPr/>
          <p:nvPr userDrawn="1"/>
        </p:nvCxnSpPr>
        <p:spPr>
          <a:xfrm>
            <a:off x="228600" y="6172200"/>
            <a:ext cx="8610600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619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WF Graph - Bl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E47B59A-E547-4128-8603-F94408E759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F6B5D88-117A-4059-907F-9529DBF02CE6}"/>
              </a:ext>
            </a:extLst>
          </p:cNvPr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Molly FitzGerald, Munira Z. Gunja, and Roosa Tikkanen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en-US" sz="800" b="0" i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Primary Care in High-Income Countries: How the United States Compares</a:t>
            </a:r>
            <a:r>
              <a:rPr lang="en-US" sz="8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br>
              <a:rPr lang="en-US" sz="8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8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(Commonwealth Fund, Mar. 2022). </a:t>
            </a:r>
            <a:r>
              <a:rPr lang="en-US" sz="800" b="0" i="0" u="none" kern="1200" dirty="0">
                <a:solidFill>
                  <a:srgbClr val="65A5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https://doi.org/10.26099/xz8y-3042</a:t>
            </a:r>
            <a:endParaRPr lang="en-US" sz="800" b="0" i="0" u="none" dirty="0">
              <a:solidFill>
                <a:srgbClr val="65A59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B3EBD57-C20F-44D5-975A-CBD772713529}"/>
              </a:ext>
            </a:extLst>
          </p:cNvPr>
          <p:cNvCxnSpPr>
            <a:cxnSpLocks/>
          </p:cNvCxnSpPr>
          <p:nvPr userDrawn="1"/>
        </p:nvCxnSpPr>
        <p:spPr>
          <a:xfrm flipH="1">
            <a:off x="54864" y="6345324"/>
            <a:ext cx="900684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418241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572D8-4803-4A02-A526-9A3123E67269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2DC1B-84AF-48FB-BABC-7190E9ADF2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22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4066191202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U.S. adults are among the least likely to have a regular doctor or place to go for care.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2" y="1143000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adults who have a regular doctor or place of care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2F0763-EB4D-40AC-A7EF-48E89B1D2364}"/>
              </a:ext>
            </a:extLst>
          </p:cNvPr>
          <p:cNvSpPr txBox="1"/>
          <p:nvPr/>
        </p:nvSpPr>
        <p:spPr>
          <a:xfrm>
            <a:off x="73151" y="576071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* Statistically significant difference from US at p&lt;.05 level.</a:t>
            </a:r>
            <a:endParaRPr lang="en-US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Commonwealth Fund 2020 International Health Policy Survey.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655DE9B-A583-4737-B8BD-C5A1432FD17A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1</a:t>
            </a:r>
          </a:p>
        </p:txBody>
      </p:sp>
    </p:spTree>
    <p:extLst>
      <p:ext uri="{BB962C8B-B14F-4D97-AF65-F5344CB8AC3E}">
        <p14:creationId xmlns:p14="http://schemas.microsoft.com/office/powerpoint/2010/main" val="1039536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155601391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Half of U.S. primary care providers are notified when their patient has been admitted to an emergency department.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1" y="114299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primary care providers who report they are usually notified when their patient has been seen in </a:t>
            </a:r>
            <a:b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an emergency department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4701BB-F360-4319-B6B8-6D8C843CF437}"/>
              </a:ext>
            </a:extLst>
          </p:cNvPr>
          <p:cNvSpPr txBox="1"/>
          <p:nvPr/>
        </p:nvSpPr>
        <p:spPr>
          <a:xfrm>
            <a:off x="73151" y="576071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Notes: “Usually” is defined as 75%–100% of the time. * Statistically significant difference from US at p&lt;.05 level.</a:t>
            </a:r>
          </a:p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Commonwealth Fund 2019 International Health Policy Survey of Primary Care Physicians.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77A87A5-1889-40F1-A42D-0206CAF2D131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10</a:t>
            </a:r>
          </a:p>
        </p:txBody>
      </p:sp>
    </p:spTree>
    <p:extLst>
      <p:ext uri="{BB962C8B-B14F-4D97-AF65-F5344CB8AC3E}">
        <p14:creationId xmlns:p14="http://schemas.microsoft.com/office/powerpoint/2010/main" val="1805518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657755783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U.S. adults are the least likely to have a longstanding relationship with a primary care provider.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1" y="1143000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adults who have a regular doctor or place of care and have been with them for five years or more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951026-6DC4-46E5-8E61-4A4A22924BDA}"/>
              </a:ext>
            </a:extLst>
          </p:cNvPr>
          <p:cNvSpPr txBox="1"/>
          <p:nvPr/>
        </p:nvSpPr>
        <p:spPr>
          <a:xfrm>
            <a:off x="73151" y="576071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* Statistically significant difference from US at p&lt;.05 level.</a:t>
            </a:r>
            <a:endParaRPr lang="en-US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Commonwealth Fund 2020 International Health Policy Survey.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1C6F7C8-8795-45CB-8C25-B6D8F1D826A2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2</a:t>
            </a:r>
          </a:p>
        </p:txBody>
      </p:sp>
    </p:spTree>
    <p:extLst>
      <p:ext uri="{BB962C8B-B14F-4D97-AF65-F5344CB8AC3E}">
        <p14:creationId xmlns:p14="http://schemas.microsoft.com/office/powerpoint/2010/main" val="2195269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935091772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U.S. adults are the least likely to have access to home visits by a primary care provider.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1" y="1143000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solidFill>
                  <a:prstClr val="black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primary care providers who report making home visits frequently or occasionally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8FF56F-2C05-4A91-8F23-409CB2E2DC55}"/>
              </a:ext>
            </a:extLst>
          </p:cNvPr>
          <p:cNvSpPr txBox="1"/>
          <p:nvPr/>
        </p:nvSpPr>
        <p:spPr>
          <a:xfrm>
            <a:off x="73151" y="576071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* Statistically significant difference from US at p&lt;.05 level.</a:t>
            </a:r>
            <a:endParaRPr lang="en-US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Commonwealth Fund 2019 International Health Policy Survey of Primary Care Physicians.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115CB5D1-F386-4E35-A6B2-DD85D0E3A622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3</a:t>
            </a:r>
          </a:p>
        </p:txBody>
      </p:sp>
    </p:spTree>
    <p:extLst>
      <p:ext uri="{BB962C8B-B14F-4D97-AF65-F5344CB8AC3E}">
        <p14:creationId xmlns:p14="http://schemas.microsoft.com/office/powerpoint/2010/main" val="1433531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612799234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U.S. adults are the least likely to be able to see a primary care provider after regular office hours.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1" y="1143000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primary care providers who report having after-hours arrangements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872009-0AF0-4C39-A341-A3C2C62873A8}"/>
              </a:ext>
            </a:extLst>
          </p:cNvPr>
          <p:cNvSpPr txBox="1"/>
          <p:nvPr/>
        </p:nvSpPr>
        <p:spPr>
          <a:xfrm>
            <a:off x="73151" y="576071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Notes: After-hours visits do not include hospital emergency department visits. 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* Statistically significant difference from US at p&lt;.05 level.</a:t>
            </a:r>
            <a:endParaRPr lang="en-US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Commonwealth Fund 2019 International Health Policy Survey of Primary Care Physicians.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3E7ADCBF-A987-4E89-9D92-5422FF437586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4</a:t>
            </a:r>
          </a:p>
        </p:txBody>
      </p:sp>
    </p:spTree>
    <p:extLst>
      <p:ext uri="{BB962C8B-B14F-4D97-AF65-F5344CB8AC3E}">
        <p14:creationId xmlns:p14="http://schemas.microsoft.com/office/powerpoint/2010/main" val="355195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3491599893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U.S. primary care providers are the most likely to screen their patients for social needs.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1" y="114299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primary care providers who reported they or other personnel in their practice “usually” screen or assess patients for at least one social need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975988-FA62-4AB6-8BF6-0CCECF55C81E}"/>
              </a:ext>
            </a:extLst>
          </p:cNvPr>
          <p:cNvSpPr txBox="1"/>
          <p:nvPr/>
        </p:nvSpPr>
        <p:spPr>
          <a:xfrm>
            <a:off x="73151" y="5760720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Notes: Primary care physician or other personnel in practice usually (75%–100% of the time) screen or assess their patients for one or more of: problems with housing, financial security, food insecurity, transportation needs, utility </a:t>
            </a: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needs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domestic violence, social isolation/loneliness. 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* Statistically significant difference from US at p&lt;.05</a:t>
            </a:r>
            <a:r>
              <a:rPr lang="en-US" sz="800" kern="800" dirty="0">
                <a:solidFill>
                  <a:srgbClr val="1A1A1A"/>
                </a:solidFill>
                <a:latin typeface="Arial" panose="020B0604020202020204"/>
              </a:rPr>
              <a:t> level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</a:t>
            </a:r>
            <a:b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Commonwealth Fund 2019 International Health Policy Survey of Primary Care Physicians.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F09A37B-B988-4EC2-BEE0-B5D8CE291516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5</a:t>
            </a:r>
          </a:p>
        </p:txBody>
      </p:sp>
    </p:spTree>
    <p:extLst>
      <p:ext uri="{BB962C8B-B14F-4D97-AF65-F5344CB8AC3E}">
        <p14:creationId xmlns:p14="http://schemas.microsoft.com/office/powerpoint/2010/main" val="1304522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357981812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Nearly one in 10 U.S. patients who have a regular doctor received information on how to get help with meeting their social needs.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1" y="114299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adults with a regular primary care provider (PCP) who received information on how to get help </a:t>
            </a:r>
            <a:b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with their social needs from their PCP or practice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D8A80D-C4E2-47A7-85E9-977C9D542938}"/>
              </a:ext>
            </a:extLst>
          </p:cNvPr>
          <p:cNvSpPr txBox="1"/>
          <p:nvPr/>
        </p:nvSpPr>
        <p:spPr>
          <a:xfrm>
            <a:off x="73152" y="576071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>
              <a:lnSpc>
                <a:spcPct val="107000"/>
              </a:lnSpc>
            </a:pP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Notes: Base is limited to adults with </a:t>
            </a: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ocial needs, including getting enough food, finding stable housing, or finding a stable job or income. * 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Statistically significant difference from US at p&lt;.05 level.</a:t>
            </a:r>
          </a:p>
          <a:p>
            <a:pPr>
              <a:lnSpc>
                <a:spcPct val="107000"/>
              </a:lnSpc>
            </a:pPr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Commonwealth Fund 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2020 Internation</a:t>
            </a:r>
            <a:r>
              <a:rPr lang="en-US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Health Policy Survey.</a:t>
            </a:r>
            <a:endParaRPr kumimoji="0" lang="en-US" sz="800" b="0" i="0" u="none" strike="noStrike" kern="8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1374F72-917E-430A-920A-93CA3B96E59E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6</a:t>
            </a:r>
          </a:p>
        </p:txBody>
      </p:sp>
    </p:spTree>
    <p:extLst>
      <p:ext uri="{BB962C8B-B14F-4D97-AF65-F5344CB8AC3E}">
        <p14:creationId xmlns:p14="http://schemas.microsoft.com/office/powerpoint/2010/main" val="3342779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386722200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Primary care providers in the U.S. are more likely than those in most other countries to have social workers in their practice.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1" y="114299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primary care providers who report that social workers work on their team in their main practice to provide care for their patients</a:t>
            </a:r>
            <a:endParaRPr kumimoji="0" lang="en-US" sz="1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E7FF23-6BBE-49ED-90A0-F81D6FD1DB4D}"/>
              </a:ext>
            </a:extLst>
          </p:cNvPr>
          <p:cNvSpPr txBox="1"/>
          <p:nvPr/>
        </p:nvSpPr>
        <p:spPr>
          <a:xfrm>
            <a:off x="73151" y="576071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* 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Statistically significant difference from US at p&lt;.05 level.</a:t>
            </a:r>
            <a:endParaRPr lang="en-US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Commonwealth Fund 2019 International Health Policy Survey of Primary Care Physicians. Data for SWE not available.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42580B2-A511-42A9-A212-FEC02368606B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7</a:t>
            </a:r>
          </a:p>
        </p:txBody>
      </p:sp>
    </p:spTree>
    <p:extLst>
      <p:ext uri="{BB962C8B-B14F-4D97-AF65-F5344CB8AC3E}">
        <p14:creationId xmlns:p14="http://schemas.microsoft.com/office/powerpoint/2010/main" val="2930463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2109103423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One-third of U.S. primary care physicians have mental health providers in their practice, compared with nearly all in the Netherlands and Sweden.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1" y="114299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primary care providers who report that psychologists or other mental health workers work on their team in their main practice to provide care for their patients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6922C7-2CAD-4793-B00B-587EF5622CC7}"/>
              </a:ext>
            </a:extLst>
          </p:cNvPr>
          <p:cNvSpPr txBox="1"/>
          <p:nvPr/>
        </p:nvSpPr>
        <p:spPr>
          <a:xfrm>
            <a:off x="73151" y="576071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* 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Statistically significant difference from US at p&lt;.05 level.</a:t>
            </a:r>
            <a:endParaRPr lang="en-US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Commonwealth Fund 2019 International Health Policy Survey of Primary Care Physicians. Data for SWE not available.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0FCB5C1-9C9C-4526-9C45-DBFDAC437EBD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8</a:t>
            </a:r>
          </a:p>
        </p:txBody>
      </p:sp>
    </p:spTree>
    <p:extLst>
      <p:ext uri="{BB962C8B-B14F-4D97-AF65-F5344CB8AC3E}">
        <p14:creationId xmlns:p14="http://schemas.microsoft.com/office/powerpoint/2010/main" val="3377616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4294967295"/>
            <p:extLst>
              <p:ext uri="{D42A27DB-BD31-4B8C-83A1-F6EECF244321}">
                <p14:modId xmlns:p14="http://schemas.microsoft.com/office/powerpoint/2010/main" val="1762075304"/>
              </p:ext>
            </p:extLst>
          </p:nvPr>
        </p:nvGraphicFramePr>
        <p:xfrm>
          <a:off x="73152" y="1600200"/>
          <a:ext cx="8997696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ctrTitle" idx="4294967295"/>
          </p:nvPr>
        </p:nvSpPr>
        <p:spPr>
          <a:xfrm>
            <a:off x="73152" y="265176"/>
            <a:ext cx="8997696" cy="58521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en-US" sz="2000" spc="-50" dirty="0">
                <a:latin typeface="Georgia" panose="02040502050405020303" pitchFamily="18" charset="0"/>
                <a:cs typeface="Arial" panose="020B0604020202020204" pitchFamily="34" charset="0"/>
              </a:rPr>
              <a:t>Half of U.S. primary care providers report adequate levels of coordination with specialists and hospitals about changes to their patient’s care plan.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89C80-D9DD-4136-88D3-BE456CF1093B}"/>
              </a:ext>
            </a:extLst>
          </p:cNvPr>
          <p:cNvSpPr txBox="1"/>
          <p:nvPr/>
        </p:nvSpPr>
        <p:spPr>
          <a:xfrm>
            <a:off x="73151" y="114299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defTabSz="914400">
              <a:defRPr/>
            </a:pPr>
            <a:r>
              <a:rPr lang="en-US" sz="14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Percentage of primary care providers who report they usually receive information from the specialist about changes made to the patient’s medication or care plan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3E7C3A-324D-44BA-B574-3C45E7F59155}"/>
              </a:ext>
            </a:extLst>
          </p:cNvPr>
          <p:cNvSpPr txBox="1"/>
          <p:nvPr/>
        </p:nvSpPr>
        <p:spPr>
          <a:xfrm>
            <a:off x="73151" y="5760719"/>
            <a:ext cx="8997696" cy="4572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Notes: “Usually” is defined as 75%–100% of the time. * </a:t>
            </a:r>
            <a:r>
              <a:rPr kumimoji="0" lang="en-US" sz="800" b="0" i="0" u="none" strike="noStrike" kern="8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Statistically significant difference from US at p&lt;.05 level.</a:t>
            </a:r>
            <a:endParaRPr lang="en-US" sz="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/>
            <a:r>
              <a:rPr lang="en-US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Commonwealth Fund 2019 International Health Policy Survey of Primary Care Physicians.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08DF07A1-3F3C-4CE8-882F-7992050AC47A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97696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EXHIBIT 9</a:t>
            </a:r>
          </a:p>
        </p:txBody>
      </p:sp>
    </p:spTree>
    <p:extLst>
      <p:ext uri="{BB962C8B-B14F-4D97-AF65-F5344CB8AC3E}">
        <p14:creationId xmlns:p14="http://schemas.microsoft.com/office/powerpoint/2010/main" val="422125571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3" ma:contentTypeDescription="Create a new document." ma:contentTypeScope="" ma:versionID="3d7e81bc372b3a73e50742b19d1dcbc1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a2f94c216c490a95acb2fe195904569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80DFFAF-AAE6-4F03-BF3B-68E8BB1A36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913218-D723-4C82-A4A3-6007C09499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E4B258-E49A-4427-8742-F9BA26A14BA9}">
  <ds:schemaRefs>
    <ds:schemaRef ds:uri="http://schemas.microsoft.com/office/2006/documentManagement/types"/>
    <ds:schemaRef ds:uri="http://purl.org/dc/elements/1.1/"/>
    <ds:schemaRef ds:uri="fd0705cf-2316-48c0-96f8-e5d689de0d99"/>
    <ds:schemaRef ds:uri="http://purl.org/dc/dcmitype/"/>
    <ds:schemaRef ds:uri="http://schemas.microsoft.com/office/2006/metadata/properties"/>
    <ds:schemaRef ds:uri="29e91428-62e1-404e-8dba-d479e0ef01ba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24088</TotalTime>
  <Words>863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1_Office Theme</vt:lpstr>
      <vt:lpstr>U.S. adults are among the least likely to have a regular doctor or place to go for care.</vt:lpstr>
      <vt:lpstr>U.S. adults are the least likely to have a longstanding relationship with a primary care provider.</vt:lpstr>
      <vt:lpstr>U.S. adults are the least likely to have access to home visits by a primary care provider.</vt:lpstr>
      <vt:lpstr>U.S. adults are the least likely to be able to see a primary care provider after regular office hours.</vt:lpstr>
      <vt:lpstr>U.S. primary care providers are the most likely to screen their patients for social needs.</vt:lpstr>
      <vt:lpstr>Nearly one in 10 U.S. patients who have a regular doctor received information on how to get help with meeting their social needs.</vt:lpstr>
      <vt:lpstr>Primary care providers in the U.S. are more likely than those in most other countries to have social workers in their practice.</vt:lpstr>
      <vt:lpstr>One-third of U.S. primary care physicians have mental health providers in their practice, compared with nearly all in the Netherlands and Sweden.</vt:lpstr>
      <vt:lpstr>Half of U.S. primary care providers report adequate levels of coordination with specialists and hospitals about changes to their patient’s care plan.</vt:lpstr>
      <vt:lpstr>Half of U.S. primary care providers are notified when their patient has been admitted to an emergency department.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Primary Care in High-Income Countries: How the United States Compares</dc:title>
  <dc:creator>mf@cmwf.org;mg@cmwf.org;rt@cmwf.org</dc:creator>
  <cp:lastModifiedBy>Paul Frame</cp:lastModifiedBy>
  <cp:revision>56</cp:revision>
  <cp:lastPrinted>2019-08-06T16:05:55Z</cp:lastPrinted>
  <dcterms:created xsi:type="dcterms:W3CDTF">2019-07-22T14:42:39Z</dcterms:created>
  <dcterms:modified xsi:type="dcterms:W3CDTF">2022-03-14T22:15:15Z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</Properties>
</file>