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6" r:id="rId5"/>
    <p:sldMasterId id="2147483682" r:id="rId6"/>
    <p:sldMasterId id="2147483713" r:id="rId7"/>
    <p:sldMasterId id="2147483719" r:id="rId8"/>
  </p:sldMasterIdLst>
  <p:notesMasterIdLst>
    <p:notesMasterId r:id="rId43"/>
  </p:notesMasterIdLst>
  <p:sldIdLst>
    <p:sldId id="259" r:id="rId9"/>
    <p:sldId id="256" r:id="rId10"/>
    <p:sldId id="1583" r:id="rId11"/>
    <p:sldId id="257" r:id="rId12"/>
    <p:sldId id="1584" r:id="rId13"/>
    <p:sldId id="260" r:id="rId14"/>
    <p:sldId id="277" r:id="rId15"/>
    <p:sldId id="276" r:id="rId16"/>
    <p:sldId id="280" r:id="rId17"/>
    <p:sldId id="281" r:id="rId18"/>
    <p:sldId id="266" r:id="rId19"/>
    <p:sldId id="267" r:id="rId20"/>
    <p:sldId id="672" r:id="rId21"/>
    <p:sldId id="673" r:id="rId22"/>
    <p:sldId id="282" r:id="rId23"/>
    <p:sldId id="294" r:id="rId24"/>
    <p:sldId id="286" r:id="rId25"/>
    <p:sldId id="283" r:id="rId26"/>
    <p:sldId id="288" r:id="rId27"/>
    <p:sldId id="287" r:id="rId28"/>
    <p:sldId id="674" r:id="rId29"/>
    <p:sldId id="261" r:id="rId30"/>
    <p:sldId id="1585" r:id="rId31"/>
    <p:sldId id="1586" r:id="rId32"/>
    <p:sldId id="352" r:id="rId33"/>
    <p:sldId id="1587" r:id="rId34"/>
    <p:sldId id="1588" r:id="rId35"/>
    <p:sldId id="354" r:id="rId36"/>
    <p:sldId id="356" r:id="rId37"/>
    <p:sldId id="351" r:id="rId38"/>
    <p:sldId id="1569" r:id="rId39"/>
    <p:sldId id="1558" r:id="rId40"/>
    <p:sldId id="1582" r:id="rId41"/>
    <p:sldId id="155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AA3F91-04C9-4AA6-9F0C-B28AA1196AAC}">
          <p14:sldIdLst>
            <p14:sldId id="259"/>
            <p14:sldId id="256"/>
            <p14:sldId id="1583"/>
            <p14:sldId id="257"/>
            <p14:sldId id="1584"/>
            <p14:sldId id="260"/>
            <p14:sldId id="277"/>
            <p14:sldId id="276"/>
            <p14:sldId id="280"/>
            <p14:sldId id="281"/>
            <p14:sldId id="266"/>
            <p14:sldId id="267"/>
            <p14:sldId id="672"/>
            <p14:sldId id="673"/>
            <p14:sldId id="282"/>
            <p14:sldId id="294"/>
            <p14:sldId id="286"/>
            <p14:sldId id="283"/>
            <p14:sldId id="288"/>
            <p14:sldId id="287"/>
            <p14:sldId id="674"/>
            <p14:sldId id="261"/>
            <p14:sldId id="1585"/>
            <p14:sldId id="1586"/>
            <p14:sldId id="352"/>
            <p14:sldId id="1587"/>
            <p14:sldId id="1588"/>
            <p14:sldId id="354"/>
            <p14:sldId id="356"/>
            <p14:sldId id="351"/>
          </p14:sldIdLst>
        </p14:section>
        <p14:section name="Default Section" id="{334E4802-73A0-DB45-A2AA-750E33FA00AD}">
          <p14:sldIdLst>
            <p14:sldId id="1569"/>
            <p14:sldId id="1558"/>
            <p14:sldId id="1582"/>
            <p14:sldId id="1556"/>
          </p14:sldIdLst>
        </p14:section>
        <p14:section name="Appendix" id="{32874DC8-7FCC-094E-9D7F-11CA5953867D}">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B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6F16E0-8B08-4282-BDF7-738FB6F9EF9A}" v="11" dt="2021-11-17T21:28:10.528"/>
    <p1510:client id="{71D9D9FB-EB01-42F1-A999-E6FF8AA0FE1C}" v="16" dt="2021-11-17T22:11:14.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4615" autoAdjust="0"/>
  </p:normalViewPr>
  <p:slideViewPr>
    <p:cSldViewPr snapToGrid="0">
      <p:cViewPr varScale="1">
        <p:scale>
          <a:sx n="82" d="100"/>
          <a:sy n="82" d="100"/>
        </p:scale>
        <p:origin x="96"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Ramsay" userId="8ead293d-35ab-4fb1-bfd1-8323c2c646a5" providerId="ADAL" clId="{71D9D9FB-EB01-42F1-A999-E6FF8AA0FE1C}"/>
    <pc:docChg chg="undo redo custSel modSld">
      <pc:chgData name="Christina Ramsay" userId="8ead293d-35ab-4fb1-bfd1-8323c2c646a5" providerId="ADAL" clId="{71D9D9FB-EB01-42F1-A999-E6FF8AA0FE1C}" dt="2021-11-17T22:12:17.375" v="108" actId="403"/>
      <pc:docMkLst>
        <pc:docMk/>
      </pc:docMkLst>
      <pc:sldChg chg="addSp delSp modSp mod">
        <pc:chgData name="Christina Ramsay" userId="8ead293d-35ab-4fb1-bfd1-8323c2c646a5" providerId="ADAL" clId="{71D9D9FB-EB01-42F1-A999-E6FF8AA0FE1C}" dt="2021-11-17T22:00:25.938" v="36" actId="478"/>
        <pc:sldMkLst>
          <pc:docMk/>
          <pc:sldMk cId="3469437698" sldId="256"/>
        </pc:sldMkLst>
        <pc:spChg chg="mod">
          <ac:chgData name="Christina Ramsay" userId="8ead293d-35ab-4fb1-bfd1-8323c2c646a5" providerId="ADAL" clId="{71D9D9FB-EB01-42F1-A999-E6FF8AA0FE1C}" dt="2021-11-17T21:54:03.132" v="24" actId="20577"/>
          <ac:spMkLst>
            <pc:docMk/>
            <pc:sldMk cId="3469437698" sldId="256"/>
            <ac:spMk id="2" creationId="{64C5A488-3885-8647-9BFB-0571C7A14FE1}"/>
          </ac:spMkLst>
        </pc:spChg>
        <pc:spChg chg="mod">
          <ac:chgData name="Christina Ramsay" userId="8ead293d-35ab-4fb1-bfd1-8323c2c646a5" providerId="ADAL" clId="{71D9D9FB-EB01-42F1-A999-E6FF8AA0FE1C}" dt="2021-11-17T21:54:54.556" v="35" actId="403"/>
          <ac:spMkLst>
            <pc:docMk/>
            <pc:sldMk cId="3469437698" sldId="256"/>
            <ac:spMk id="6" creationId="{118C7CB5-F20C-41EE-B112-997C644C3DA7}"/>
          </ac:spMkLst>
        </pc:spChg>
        <pc:spChg chg="mod">
          <ac:chgData name="Christina Ramsay" userId="8ead293d-35ab-4fb1-bfd1-8323c2c646a5" providerId="ADAL" clId="{71D9D9FB-EB01-42F1-A999-E6FF8AA0FE1C}" dt="2021-11-17T21:54:48.715" v="33" actId="403"/>
          <ac:spMkLst>
            <pc:docMk/>
            <pc:sldMk cId="3469437698" sldId="256"/>
            <ac:spMk id="9" creationId="{F197C71E-68AA-4B32-913A-DF0BE11DE1C2}"/>
          </ac:spMkLst>
        </pc:spChg>
        <pc:spChg chg="add del mod">
          <ac:chgData name="Christina Ramsay" userId="8ead293d-35ab-4fb1-bfd1-8323c2c646a5" providerId="ADAL" clId="{71D9D9FB-EB01-42F1-A999-E6FF8AA0FE1C}" dt="2021-11-17T22:00:25.938" v="36" actId="478"/>
          <ac:spMkLst>
            <pc:docMk/>
            <pc:sldMk cId="3469437698" sldId="256"/>
            <ac:spMk id="13" creationId="{A6C57B38-881F-42F1-9426-E63448CDC437}"/>
          </ac:spMkLst>
        </pc:spChg>
        <pc:spChg chg="mod">
          <ac:chgData name="Christina Ramsay" userId="8ead293d-35ab-4fb1-bfd1-8323c2c646a5" providerId="ADAL" clId="{71D9D9FB-EB01-42F1-A999-E6FF8AA0FE1C}" dt="2021-11-17T21:54:41.289" v="31" actId="207"/>
          <ac:spMkLst>
            <pc:docMk/>
            <pc:sldMk cId="3469437698" sldId="256"/>
            <ac:spMk id="17" creationId="{864B0946-D781-434B-A25F-18D1B7A1A5BF}"/>
          </ac:spMkLst>
        </pc:spChg>
      </pc:sldChg>
      <pc:sldChg chg="modSp mod">
        <pc:chgData name="Christina Ramsay" userId="8ead293d-35ab-4fb1-bfd1-8323c2c646a5" providerId="ADAL" clId="{71D9D9FB-EB01-42F1-A999-E6FF8AA0FE1C}" dt="2021-11-17T22:12:17.375" v="108" actId="403"/>
        <pc:sldMkLst>
          <pc:docMk/>
          <pc:sldMk cId="3919855633" sldId="351"/>
        </pc:sldMkLst>
        <pc:spChg chg="mod">
          <ac:chgData name="Christina Ramsay" userId="8ead293d-35ab-4fb1-bfd1-8323c2c646a5" providerId="ADAL" clId="{71D9D9FB-EB01-42F1-A999-E6FF8AA0FE1C}" dt="2021-11-17T22:12:17.375" v="108" actId="403"/>
          <ac:spMkLst>
            <pc:docMk/>
            <pc:sldMk cId="3919855633" sldId="351"/>
            <ac:spMk id="6" creationId="{00000000-0000-0000-0000-000000000000}"/>
          </ac:spMkLst>
        </pc:spChg>
      </pc:sldChg>
      <pc:sldChg chg="addSp delSp modSp mod">
        <pc:chgData name="Christina Ramsay" userId="8ead293d-35ab-4fb1-bfd1-8323c2c646a5" providerId="ADAL" clId="{71D9D9FB-EB01-42F1-A999-E6FF8AA0FE1C}" dt="2021-11-17T22:09:42.833" v="82"/>
        <pc:sldMkLst>
          <pc:docMk/>
          <pc:sldMk cId="2694155433" sldId="352"/>
        </pc:sldMkLst>
        <pc:spChg chg="mod">
          <ac:chgData name="Christina Ramsay" userId="8ead293d-35ab-4fb1-bfd1-8323c2c646a5" providerId="ADAL" clId="{71D9D9FB-EB01-42F1-A999-E6FF8AA0FE1C}" dt="2021-11-17T22:08:51.233" v="72" actId="403"/>
          <ac:spMkLst>
            <pc:docMk/>
            <pc:sldMk cId="2694155433" sldId="352"/>
            <ac:spMk id="18" creationId="{588193FB-F024-4690-BF3E-C93B80B79C6D}"/>
          </ac:spMkLst>
        </pc:spChg>
        <pc:spChg chg="mod">
          <ac:chgData name="Christina Ramsay" userId="8ead293d-35ab-4fb1-bfd1-8323c2c646a5" providerId="ADAL" clId="{71D9D9FB-EB01-42F1-A999-E6FF8AA0FE1C}" dt="2021-11-17T22:08:21.851" v="69" actId="403"/>
          <ac:spMkLst>
            <pc:docMk/>
            <pc:sldMk cId="2694155433" sldId="352"/>
            <ac:spMk id="19" creationId="{B26965BE-B140-452D-91B4-95FE005ED42B}"/>
          </ac:spMkLst>
        </pc:spChg>
        <pc:spChg chg="add del">
          <ac:chgData name="Christina Ramsay" userId="8ead293d-35ab-4fb1-bfd1-8323c2c646a5" providerId="ADAL" clId="{71D9D9FB-EB01-42F1-A999-E6FF8AA0FE1C}" dt="2021-11-17T22:07:08.547" v="51" actId="22"/>
          <ac:spMkLst>
            <pc:docMk/>
            <pc:sldMk cId="2694155433" sldId="352"/>
            <ac:spMk id="20" creationId="{F14E9C32-CA10-424B-BC44-76AD9B10DFCE}"/>
          </ac:spMkLst>
        </pc:spChg>
        <pc:spChg chg="mod">
          <ac:chgData name="Christina Ramsay" userId="8ead293d-35ab-4fb1-bfd1-8323c2c646a5" providerId="ADAL" clId="{71D9D9FB-EB01-42F1-A999-E6FF8AA0FE1C}" dt="2021-11-17T22:07:55.573" v="53"/>
          <ac:spMkLst>
            <pc:docMk/>
            <pc:sldMk cId="2694155433" sldId="352"/>
            <ac:spMk id="22" creationId="{2B4310BC-11D8-407E-B95D-B210621C9815}"/>
          </ac:spMkLst>
        </pc:spChg>
        <pc:spChg chg="mod">
          <ac:chgData name="Christina Ramsay" userId="8ead293d-35ab-4fb1-bfd1-8323c2c646a5" providerId="ADAL" clId="{71D9D9FB-EB01-42F1-A999-E6FF8AA0FE1C}" dt="2021-11-17T22:07:55.573" v="53"/>
          <ac:spMkLst>
            <pc:docMk/>
            <pc:sldMk cId="2694155433" sldId="352"/>
            <ac:spMk id="25" creationId="{9ECAAF3D-F968-4FB3-934B-1956EC553D60}"/>
          </ac:spMkLst>
        </pc:spChg>
        <pc:spChg chg="mod">
          <ac:chgData name="Christina Ramsay" userId="8ead293d-35ab-4fb1-bfd1-8323c2c646a5" providerId="ADAL" clId="{71D9D9FB-EB01-42F1-A999-E6FF8AA0FE1C}" dt="2021-11-17T22:07:55.573" v="53"/>
          <ac:spMkLst>
            <pc:docMk/>
            <pc:sldMk cId="2694155433" sldId="352"/>
            <ac:spMk id="33" creationId="{092D9B3C-7763-4201-B0F2-A25C518A9316}"/>
          </ac:spMkLst>
        </pc:spChg>
        <pc:spChg chg="mod">
          <ac:chgData name="Christina Ramsay" userId="8ead293d-35ab-4fb1-bfd1-8323c2c646a5" providerId="ADAL" clId="{71D9D9FB-EB01-42F1-A999-E6FF8AA0FE1C}" dt="2021-11-17T22:07:55.573" v="53"/>
          <ac:spMkLst>
            <pc:docMk/>
            <pc:sldMk cId="2694155433" sldId="352"/>
            <ac:spMk id="34" creationId="{812EFDB3-3277-4AD3-9FAA-018BA0382948}"/>
          </ac:spMkLst>
        </pc:spChg>
        <pc:spChg chg="mod">
          <ac:chgData name="Christina Ramsay" userId="8ead293d-35ab-4fb1-bfd1-8323c2c646a5" providerId="ADAL" clId="{71D9D9FB-EB01-42F1-A999-E6FF8AA0FE1C}" dt="2021-11-17T22:07:55.573" v="53"/>
          <ac:spMkLst>
            <pc:docMk/>
            <pc:sldMk cId="2694155433" sldId="352"/>
            <ac:spMk id="35" creationId="{7FE9610B-8FA7-4C58-BC09-32BAA7AA3043}"/>
          </ac:spMkLst>
        </pc:spChg>
        <pc:spChg chg="mod">
          <ac:chgData name="Christina Ramsay" userId="8ead293d-35ab-4fb1-bfd1-8323c2c646a5" providerId="ADAL" clId="{71D9D9FB-EB01-42F1-A999-E6FF8AA0FE1C}" dt="2021-11-17T22:07:55.573" v="53"/>
          <ac:spMkLst>
            <pc:docMk/>
            <pc:sldMk cId="2694155433" sldId="352"/>
            <ac:spMk id="36" creationId="{71E9FDD9-D097-4E3B-BD9D-D8F7044223CF}"/>
          </ac:spMkLst>
        </pc:spChg>
        <pc:spChg chg="mod">
          <ac:chgData name="Christina Ramsay" userId="8ead293d-35ab-4fb1-bfd1-8323c2c646a5" providerId="ADAL" clId="{71D9D9FB-EB01-42F1-A999-E6FF8AA0FE1C}" dt="2021-11-17T22:07:59.600" v="55" actId="1076"/>
          <ac:spMkLst>
            <pc:docMk/>
            <pc:sldMk cId="2694155433" sldId="352"/>
            <ac:spMk id="37" creationId="{744A617B-B5B1-4C34-A7E0-630128CC7634}"/>
          </ac:spMkLst>
        </pc:spChg>
        <pc:spChg chg="mod">
          <ac:chgData name="Christina Ramsay" userId="8ead293d-35ab-4fb1-bfd1-8323c2c646a5" providerId="ADAL" clId="{71D9D9FB-EB01-42F1-A999-E6FF8AA0FE1C}" dt="2021-11-17T22:07:55.573" v="53"/>
          <ac:spMkLst>
            <pc:docMk/>
            <pc:sldMk cId="2694155433" sldId="352"/>
            <ac:spMk id="38" creationId="{D897A8D0-7426-41D1-A541-29E28EC74F88}"/>
          </ac:spMkLst>
        </pc:spChg>
        <pc:spChg chg="mod">
          <ac:chgData name="Christina Ramsay" userId="8ead293d-35ab-4fb1-bfd1-8323c2c646a5" providerId="ADAL" clId="{71D9D9FB-EB01-42F1-A999-E6FF8AA0FE1C}" dt="2021-11-17T22:07:55.573" v="53"/>
          <ac:spMkLst>
            <pc:docMk/>
            <pc:sldMk cId="2694155433" sldId="352"/>
            <ac:spMk id="39" creationId="{31C54ECE-6BE1-4E70-A2CF-13678060BAEF}"/>
          </ac:spMkLst>
        </pc:spChg>
        <pc:spChg chg="mod">
          <ac:chgData name="Christina Ramsay" userId="8ead293d-35ab-4fb1-bfd1-8323c2c646a5" providerId="ADAL" clId="{71D9D9FB-EB01-42F1-A999-E6FF8AA0FE1C}" dt="2021-11-17T22:08:06.572" v="61"/>
          <ac:spMkLst>
            <pc:docMk/>
            <pc:sldMk cId="2694155433" sldId="352"/>
            <ac:spMk id="41" creationId="{289B5542-6C13-4746-9DFF-5EDF2130DE80}"/>
          </ac:spMkLst>
        </pc:spChg>
        <pc:spChg chg="mod">
          <ac:chgData name="Christina Ramsay" userId="8ead293d-35ab-4fb1-bfd1-8323c2c646a5" providerId="ADAL" clId="{71D9D9FB-EB01-42F1-A999-E6FF8AA0FE1C}" dt="2021-11-17T22:08:06.572" v="61"/>
          <ac:spMkLst>
            <pc:docMk/>
            <pc:sldMk cId="2694155433" sldId="352"/>
            <ac:spMk id="42" creationId="{455B7017-8451-4AEB-B763-424B6FD7BCF3}"/>
          </ac:spMkLst>
        </pc:spChg>
        <pc:spChg chg="mod">
          <ac:chgData name="Christina Ramsay" userId="8ead293d-35ab-4fb1-bfd1-8323c2c646a5" providerId="ADAL" clId="{71D9D9FB-EB01-42F1-A999-E6FF8AA0FE1C}" dt="2021-11-17T22:08:06.572" v="61"/>
          <ac:spMkLst>
            <pc:docMk/>
            <pc:sldMk cId="2694155433" sldId="352"/>
            <ac:spMk id="43" creationId="{297F8265-A762-4BF7-89B6-814B1C8F96E3}"/>
          </ac:spMkLst>
        </pc:spChg>
        <pc:spChg chg="mod">
          <ac:chgData name="Christina Ramsay" userId="8ead293d-35ab-4fb1-bfd1-8323c2c646a5" providerId="ADAL" clId="{71D9D9FB-EB01-42F1-A999-E6FF8AA0FE1C}" dt="2021-11-17T22:08:06.572" v="61"/>
          <ac:spMkLst>
            <pc:docMk/>
            <pc:sldMk cId="2694155433" sldId="352"/>
            <ac:spMk id="44" creationId="{FA422FCE-4899-42C2-84E2-1EE2D7070536}"/>
          </ac:spMkLst>
        </pc:spChg>
        <pc:spChg chg="mod">
          <ac:chgData name="Christina Ramsay" userId="8ead293d-35ab-4fb1-bfd1-8323c2c646a5" providerId="ADAL" clId="{71D9D9FB-EB01-42F1-A999-E6FF8AA0FE1C}" dt="2021-11-17T22:08:06.572" v="61"/>
          <ac:spMkLst>
            <pc:docMk/>
            <pc:sldMk cId="2694155433" sldId="352"/>
            <ac:spMk id="45" creationId="{D3418E08-71AC-4AA8-AF19-6AE00D385CC2}"/>
          </ac:spMkLst>
        </pc:spChg>
        <pc:spChg chg="mod">
          <ac:chgData name="Christina Ramsay" userId="8ead293d-35ab-4fb1-bfd1-8323c2c646a5" providerId="ADAL" clId="{71D9D9FB-EB01-42F1-A999-E6FF8AA0FE1C}" dt="2021-11-17T22:08:06.572" v="61"/>
          <ac:spMkLst>
            <pc:docMk/>
            <pc:sldMk cId="2694155433" sldId="352"/>
            <ac:spMk id="46" creationId="{A0BE7BC6-E1C9-4DFB-AA9A-44B357A49BF1}"/>
          </ac:spMkLst>
        </pc:spChg>
        <pc:spChg chg="mod">
          <ac:chgData name="Christina Ramsay" userId="8ead293d-35ab-4fb1-bfd1-8323c2c646a5" providerId="ADAL" clId="{71D9D9FB-EB01-42F1-A999-E6FF8AA0FE1C}" dt="2021-11-17T22:08:06.572" v="61"/>
          <ac:spMkLst>
            <pc:docMk/>
            <pc:sldMk cId="2694155433" sldId="352"/>
            <ac:spMk id="47" creationId="{77922C44-FB78-4439-94D8-86306A70D6DE}"/>
          </ac:spMkLst>
        </pc:spChg>
        <pc:spChg chg="mod">
          <ac:chgData name="Christina Ramsay" userId="8ead293d-35ab-4fb1-bfd1-8323c2c646a5" providerId="ADAL" clId="{71D9D9FB-EB01-42F1-A999-E6FF8AA0FE1C}" dt="2021-11-17T22:08:06.572" v="61"/>
          <ac:spMkLst>
            <pc:docMk/>
            <pc:sldMk cId="2694155433" sldId="352"/>
            <ac:spMk id="48" creationId="{BCF8BBAB-EB0A-4192-902C-021106A3FBBF}"/>
          </ac:spMkLst>
        </pc:spChg>
        <pc:spChg chg="mod">
          <ac:chgData name="Christina Ramsay" userId="8ead293d-35ab-4fb1-bfd1-8323c2c646a5" providerId="ADAL" clId="{71D9D9FB-EB01-42F1-A999-E6FF8AA0FE1C}" dt="2021-11-17T22:08:12.748" v="63"/>
          <ac:spMkLst>
            <pc:docMk/>
            <pc:sldMk cId="2694155433" sldId="352"/>
            <ac:spMk id="50" creationId="{29F96ADA-6B4A-426F-B577-18BB74DBB8FF}"/>
          </ac:spMkLst>
        </pc:spChg>
        <pc:spChg chg="mod">
          <ac:chgData name="Christina Ramsay" userId="8ead293d-35ab-4fb1-bfd1-8323c2c646a5" providerId="ADAL" clId="{71D9D9FB-EB01-42F1-A999-E6FF8AA0FE1C}" dt="2021-11-17T22:08:12.748" v="63"/>
          <ac:spMkLst>
            <pc:docMk/>
            <pc:sldMk cId="2694155433" sldId="352"/>
            <ac:spMk id="51" creationId="{5B3C8E85-4A62-4DBD-9124-C8DF59809919}"/>
          </ac:spMkLst>
        </pc:spChg>
        <pc:spChg chg="mod">
          <ac:chgData name="Christina Ramsay" userId="8ead293d-35ab-4fb1-bfd1-8323c2c646a5" providerId="ADAL" clId="{71D9D9FB-EB01-42F1-A999-E6FF8AA0FE1C}" dt="2021-11-17T22:08:12.748" v="63"/>
          <ac:spMkLst>
            <pc:docMk/>
            <pc:sldMk cId="2694155433" sldId="352"/>
            <ac:spMk id="52" creationId="{948A84ED-F3E9-4C13-91B2-1E9E1A687335}"/>
          </ac:spMkLst>
        </pc:spChg>
        <pc:spChg chg="mod">
          <ac:chgData name="Christina Ramsay" userId="8ead293d-35ab-4fb1-bfd1-8323c2c646a5" providerId="ADAL" clId="{71D9D9FB-EB01-42F1-A999-E6FF8AA0FE1C}" dt="2021-11-17T22:08:12.748" v="63"/>
          <ac:spMkLst>
            <pc:docMk/>
            <pc:sldMk cId="2694155433" sldId="352"/>
            <ac:spMk id="53" creationId="{FE374861-D7AA-42F6-A323-27B01F6DBC1F}"/>
          </ac:spMkLst>
        </pc:spChg>
        <pc:spChg chg="mod">
          <ac:chgData name="Christina Ramsay" userId="8ead293d-35ab-4fb1-bfd1-8323c2c646a5" providerId="ADAL" clId="{71D9D9FB-EB01-42F1-A999-E6FF8AA0FE1C}" dt="2021-11-17T22:08:12.748" v="63"/>
          <ac:spMkLst>
            <pc:docMk/>
            <pc:sldMk cId="2694155433" sldId="352"/>
            <ac:spMk id="54" creationId="{B543EF52-C5AA-404E-8D9C-A62136EF0AA8}"/>
          </ac:spMkLst>
        </pc:spChg>
        <pc:spChg chg="mod">
          <ac:chgData name="Christina Ramsay" userId="8ead293d-35ab-4fb1-bfd1-8323c2c646a5" providerId="ADAL" clId="{71D9D9FB-EB01-42F1-A999-E6FF8AA0FE1C}" dt="2021-11-17T22:08:12.748" v="63"/>
          <ac:spMkLst>
            <pc:docMk/>
            <pc:sldMk cId="2694155433" sldId="352"/>
            <ac:spMk id="55" creationId="{F87BE221-FDF8-47E9-82F0-3194BCF9DC33}"/>
          </ac:spMkLst>
        </pc:spChg>
        <pc:spChg chg="mod">
          <ac:chgData name="Christina Ramsay" userId="8ead293d-35ab-4fb1-bfd1-8323c2c646a5" providerId="ADAL" clId="{71D9D9FB-EB01-42F1-A999-E6FF8AA0FE1C}" dt="2021-11-17T22:08:12.748" v="63"/>
          <ac:spMkLst>
            <pc:docMk/>
            <pc:sldMk cId="2694155433" sldId="352"/>
            <ac:spMk id="56" creationId="{2EE19A60-F4C8-4311-9AE4-745D9172BB73}"/>
          </ac:spMkLst>
        </pc:spChg>
        <pc:spChg chg="mod">
          <ac:chgData name="Christina Ramsay" userId="8ead293d-35ab-4fb1-bfd1-8323c2c646a5" providerId="ADAL" clId="{71D9D9FB-EB01-42F1-A999-E6FF8AA0FE1C}" dt="2021-11-17T22:08:12.748" v="63"/>
          <ac:spMkLst>
            <pc:docMk/>
            <pc:sldMk cId="2694155433" sldId="352"/>
            <ac:spMk id="57" creationId="{75456FC5-D3BF-42D9-9BD5-DFE53E31F0F5}"/>
          </ac:spMkLst>
        </pc:spChg>
        <pc:spChg chg="add mod">
          <ac:chgData name="Christina Ramsay" userId="8ead293d-35ab-4fb1-bfd1-8323c2c646a5" providerId="ADAL" clId="{71D9D9FB-EB01-42F1-A999-E6FF8AA0FE1C}" dt="2021-11-17T22:09:42.833" v="82"/>
          <ac:spMkLst>
            <pc:docMk/>
            <pc:sldMk cId="2694155433" sldId="352"/>
            <ac:spMk id="58" creationId="{F8A241F5-1E5C-4545-A354-CE8772632F97}"/>
          </ac:spMkLst>
        </pc:spChg>
        <pc:grpChg chg="add del mod">
          <ac:chgData name="Christina Ramsay" userId="8ead293d-35ab-4fb1-bfd1-8323c2c646a5" providerId="ADAL" clId="{71D9D9FB-EB01-42F1-A999-E6FF8AA0FE1C}" dt="2021-11-17T22:08:06.033" v="60"/>
          <ac:grpSpMkLst>
            <pc:docMk/>
            <pc:sldMk cId="2694155433" sldId="352"/>
            <ac:grpSpMk id="21" creationId="{EA8D2602-26A0-4B5C-A1D0-D27015073600}"/>
          </ac:grpSpMkLst>
        </pc:grpChg>
        <pc:grpChg chg="add del">
          <ac:chgData name="Christina Ramsay" userId="8ead293d-35ab-4fb1-bfd1-8323c2c646a5" providerId="ADAL" clId="{71D9D9FB-EB01-42F1-A999-E6FF8AA0FE1C}" dt="2021-11-17T22:08:17.755" v="67" actId="478"/>
          <ac:grpSpMkLst>
            <pc:docMk/>
            <pc:sldMk cId="2694155433" sldId="352"/>
            <ac:grpSpMk id="23" creationId="{80A18CFF-1762-44C9-9E77-750362256848}"/>
          </ac:grpSpMkLst>
        </pc:grpChg>
        <pc:grpChg chg="add del mod">
          <ac:chgData name="Christina Ramsay" userId="8ead293d-35ab-4fb1-bfd1-8323c2c646a5" providerId="ADAL" clId="{71D9D9FB-EB01-42F1-A999-E6FF8AA0FE1C}" dt="2021-11-17T22:08:17.398" v="66"/>
          <ac:grpSpMkLst>
            <pc:docMk/>
            <pc:sldMk cId="2694155433" sldId="352"/>
            <ac:grpSpMk id="40" creationId="{0A581FA6-0BAA-40A5-9BAE-1818F474DD38}"/>
          </ac:grpSpMkLst>
        </pc:grpChg>
        <pc:grpChg chg="add del mod">
          <ac:chgData name="Christina Ramsay" userId="8ead293d-35ab-4fb1-bfd1-8323c2c646a5" providerId="ADAL" clId="{71D9D9FB-EB01-42F1-A999-E6FF8AA0FE1C}" dt="2021-11-17T22:08:16.853" v="64"/>
          <ac:grpSpMkLst>
            <pc:docMk/>
            <pc:sldMk cId="2694155433" sldId="352"/>
            <ac:grpSpMk id="49" creationId="{2B3DC582-5D4F-4320-BCE8-A41630BABCB2}"/>
          </ac:grpSpMkLst>
        </pc:grpChg>
      </pc:sldChg>
      <pc:sldChg chg="addSp delSp modSp mod">
        <pc:chgData name="Christina Ramsay" userId="8ead293d-35ab-4fb1-bfd1-8323c2c646a5" providerId="ADAL" clId="{71D9D9FB-EB01-42F1-A999-E6FF8AA0FE1C}" dt="2021-11-17T22:11:23.527" v="103" actId="1076"/>
        <pc:sldMkLst>
          <pc:docMk/>
          <pc:sldMk cId="147956129" sldId="354"/>
        </pc:sldMkLst>
        <pc:spChg chg="del">
          <ac:chgData name="Christina Ramsay" userId="8ead293d-35ab-4fb1-bfd1-8323c2c646a5" providerId="ADAL" clId="{71D9D9FB-EB01-42F1-A999-E6FF8AA0FE1C}" dt="2021-11-17T22:09:57.087" v="85" actId="478"/>
          <ac:spMkLst>
            <pc:docMk/>
            <pc:sldMk cId="147956129" sldId="354"/>
            <ac:spMk id="5" creationId="{694BE6EF-F6B4-46F4-825A-436595EAF645}"/>
          </ac:spMkLst>
        </pc:spChg>
        <pc:spChg chg="mod">
          <ac:chgData name="Christina Ramsay" userId="8ead293d-35ab-4fb1-bfd1-8323c2c646a5" providerId="ADAL" clId="{71D9D9FB-EB01-42F1-A999-E6FF8AA0FE1C}" dt="2021-11-17T22:11:23.527" v="103" actId="1076"/>
          <ac:spMkLst>
            <pc:docMk/>
            <pc:sldMk cId="147956129" sldId="354"/>
            <ac:spMk id="8" creationId="{93EC04C7-195B-47CD-8D18-D584CB4910C4}"/>
          </ac:spMkLst>
        </pc:spChg>
        <pc:spChg chg="mod">
          <ac:chgData name="Christina Ramsay" userId="8ead293d-35ab-4fb1-bfd1-8323c2c646a5" providerId="ADAL" clId="{71D9D9FB-EB01-42F1-A999-E6FF8AA0FE1C}" dt="2021-11-17T22:11:23.527" v="103" actId="1076"/>
          <ac:spMkLst>
            <pc:docMk/>
            <pc:sldMk cId="147956129" sldId="354"/>
            <ac:spMk id="9" creationId="{C6C29683-4DB3-4DDB-A43F-BEBEEF595BAE}"/>
          </ac:spMkLst>
        </pc:spChg>
        <pc:spChg chg="mod">
          <ac:chgData name="Christina Ramsay" userId="8ead293d-35ab-4fb1-bfd1-8323c2c646a5" providerId="ADAL" clId="{71D9D9FB-EB01-42F1-A999-E6FF8AA0FE1C}" dt="2021-11-17T22:10:25.149" v="93" actId="403"/>
          <ac:spMkLst>
            <pc:docMk/>
            <pc:sldMk cId="147956129" sldId="354"/>
            <ac:spMk id="11" creationId="{33C0BB54-AC1C-47B9-80A1-A9E68A8F160A}"/>
          </ac:spMkLst>
        </pc:spChg>
        <pc:spChg chg="mod">
          <ac:chgData name="Christina Ramsay" userId="8ead293d-35ab-4fb1-bfd1-8323c2c646a5" providerId="ADAL" clId="{71D9D9FB-EB01-42F1-A999-E6FF8AA0FE1C}" dt="2021-11-17T22:11:23.527" v="103" actId="1076"/>
          <ac:spMkLst>
            <pc:docMk/>
            <pc:sldMk cId="147956129" sldId="354"/>
            <ac:spMk id="12" creationId="{1938DA5D-1550-4E70-A048-62CB0A541271}"/>
          </ac:spMkLst>
        </pc:spChg>
        <pc:spChg chg="add mod">
          <ac:chgData name="Christina Ramsay" userId="8ead293d-35ab-4fb1-bfd1-8323c2c646a5" providerId="ADAL" clId="{71D9D9FB-EB01-42F1-A999-E6FF8AA0FE1C}" dt="2021-11-17T22:09:57.834" v="86"/>
          <ac:spMkLst>
            <pc:docMk/>
            <pc:sldMk cId="147956129" sldId="354"/>
            <ac:spMk id="13" creationId="{BA86FA63-853D-4F8A-ACD0-66A14D9E1382}"/>
          </ac:spMkLst>
        </pc:spChg>
        <pc:spChg chg="mod">
          <ac:chgData name="Christina Ramsay" userId="8ead293d-35ab-4fb1-bfd1-8323c2c646a5" providerId="ADAL" clId="{71D9D9FB-EB01-42F1-A999-E6FF8AA0FE1C}" dt="2021-11-17T22:11:23.527" v="103" actId="1076"/>
          <ac:spMkLst>
            <pc:docMk/>
            <pc:sldMk cId="147956129" sldId="354"/>
            <ac:spMk id="20" creationId="{F495CBB7-575B-405A-8835-FC40593879FC}"/>
          </ac:spMkLst>
        </pc:spChg>
        <pc:graphicFrameChg chg="mod">
          <ac:chgData name="Christina Ramsay" userId="8ead293d-35ab-4fb1-bfd1-8323c2c646a5" providerId="ADAL" clId="{71D9D9FB-EB01-42F1-A999-E6FF8AA0FE1C}" dt="2021-11-17T22:11:23.527" v="103" actId="1076"/>
          <ac:graphicFrameMkLst>
            <pc:docMk/>
            <pc:sldMk cId="147956129" sldId="354"/>
            <ac:graphicFrameMk id="2" creationId="{AD7B872B-CAC9-4951-9B37-E067D199B786}"/>
          </ac:graphicFrameMkLst>
        </pc:graphicFrameChg>
        <pc:cxnChg chg="mod">
          <ac:chgData name="Christina Ramsay" userId="8ead293d-35ab-4fb1-bfd1-8323c2c646a5" providerId="ADAL" clId="{71D9D9FB-EB01-42F1-A999-E6FF8AA0FE1C}" dt="2021-11-17T22:11:23.527" v="103" actId="1076"/>
          <ac:cxnSpMkLst>
            <pc:docMk/>
            <pc:sldMk cId="147956129" sldId="354"/>
            <ac:cxnSpMk id="18" creationId="{0D7BE7DA-06CB-4F46-A239-AD439E2F1729}"/>
          </ac:cxnSpMkLst>
        </pc:cxnChg>
      </pc:sldChg>
      <pc:sldChg chg="delSp modSp mod">
        <pc:chgData name="Christina Ramsay" userId="8ead293d-35ab-4fb1-bfd1-8323c2c646a5" providerId="ADAL" clId="{71D9D9FB-EB01-42F1-A999-E6FF8AA0FE1C}" dt="2021-11-17T22:11:41.692" v="106" actId="478"/>
        <pc:sldMkLst>
          <pc:docMk/>
          <pc:sldMk cId="3757599191" sldId="356"/>
        </pc:sldMkLst>
        <pc:spChg chg="del mod">
          <ac:chgData name="Christina Ramsay" userId="8ead293d-35ab-4fb1-bfd1-8323c2c646a5" providerId="ADAL" clId="{71D9D9FB-EB01-42F1-A999-E6FF8AA0FE1C}" dt="2021-11-17T22:11:41.692" v="106" actId="478"/>
          <ac:spMkLst>
            <pc:docMk/>
            <pc:sldMk cId="3757599191" sldId="356"/>
            <ac:spMk id="2" creationId="{6C9BD50B-5D8E-41F4-AC57-A8CDD05F8EE9}"/>
          </ac:spMkLst>
        </pc:spChg>
      </pc:sldChg>
      <pc:sldChg chg="modSp mod">
        <pc:chgData name="Christina Ramsay" userId="8ead293d-35ab-4fb1-bfd1-8323c2c646a5" providerId="ADAL" clId="{71D9D9FB-EB01-42F1-A999-E6FF8AA0FE1C}" dt="2021-11-17T22:02:53.306" v="37" actId="207"/>
        <pc:sldMkLst>
          <pc:docMk/>
          <pc:sldMk cId="4021531629" sldId="1583"/>
        </pc:sldMkLst>
        <pc:spChg chg="mod">
          <ac:chgData name="Christina Ramsay" userId="8ead293d-35ab-4fb1-bfd1-8323c2c646a5" providerId="ADAL" clId="{71D9D9FB-EB01-42F1-A999-E6FF8AA0FE1C}" dt="2021-11-17T22:02:53.306" v="37" actId="207"/>
          <ac:spMkLst>
            <pc:docMk/>
            <pc:sldMk cId="4021531629" sldId="1583"/>
            <ac:spMk id="7" creationId="{750B86EC-D808-47B3-8F3F-EEDA867586B1}"/>
          </ac:spMkLst>
        </pc:spChg>
      </pc:sldChg>
      <pc:sldChg chg="modSp mod">
        <pc:chgData name="Christina Ramsay" userId="8ead293d-35ab-4fb1-bfd1-8323c2c646a5" providerId="ADAL" clId="{71D9D9FB-EB01-42F1-A999-E6FF8AA0FE1C}" dt="2021-11-17T22:05:32.689" v="42" actId="1076"/>
        <pc:sldMkLst>
          <pc:docMk/>
          <pc:sldMk cId="2013043383" sldId="1585"/>
        </pc:sldMkLst>
        <pc:spChg chg="mod">
          <ac:chgData name="Christina Ramsay" userId="8ead293d-35ab-4fb1-bfd1-8323c2c646a5" providerId="ADAL" clId="{71D9D9FB-EB01-42F1-A999-E6FF8AA0FE1C}" dt="2021-11-17T22:05:32.689" v="42" actId="1076"/>
          <ac:spMkLst>
            <pc:docMk/>
            <pc:sldMk cId="2013043383" sldId="1585"/>
            <ac:spMk id="3" creationId="{F3C92CB2-0461-C944-898B-C3C848D5C279}"/>
          </ac:spMkLst>
        </pc:spChg>
        <pc:spChg chg="mod">
          <ac:chgData name="Christina Ramsay" userId="8ead293d-35ab-4fb1-bfd1-8323c2c646a5" providerId="ADAL" clId="{71D9D9FB-EB01-42F1-A999-E6FF8AA0FE1C}" dt="2021-11-17T22:05:28.443" v="41" actId="403"/>
          <ac:spMkLst>
            <pc:docMk/>
            <pc:sldMk cId="2013043383" sldId="1585"/>
            <ac:spMk id="6" creationId="{118C7CB5-F20C-41EE-B112-997C644C3DA7}"/>
          </ac:spMkLst>
        </pc:spChg>
      </pc:sldChg>
      <pc:sldChg chg="modSp mod">
        <pc:chgData name="Christina Ramsay" userId="8ead293d-35ab-4fb1-bfd1-8323c2c646a5" providerId="ADAL" clId="{71D9D9FB-EB01-42F1-A999-E6FF8AA0FE1C}" dt="2021-11-17T22:06:24.286" v="49" actId="1076"/>
        <pc:sldMkLst>
          <pc:docMk/>
          <pc:sldMk cId="3217074117" sldId="1586"/>
        </pc:sldMkLst>
        <pc:spChg chg="mod">
          <ac:chgData name="Christina Ramsay" userId="8ead293d-35ab-4fb1-bfd1-8323c2c646a5" providerId="ADAL" clId="{71D9D9FB-EB01-42F1-A999-E6FF8AA0FE1C}" dt="2021-11-17T22:06:18.367" v="48" actId="1076"/>
          <ac:spMkLst>
            <pc:docMk/>
            <pc:sldMk cId="3217074117" sldId="1586"/>
            <ac:spMk id="5" creationId="{694BE6EF-F6B4-46F4-825A-436595EAF645}"/>
          </ac:spMkLst>
        </pc:spChg>
        <pc:spChg chg="mod">
          <ac:chgData name="Christina Ramsay" userId="8ead293d-35ab-4fb1-bfd1-8323c2c646a5" providerId="ADAL" clId="{71D9D9FB-EB01-42F1-A999-E6FF8AA0FE1C}" dt="2021-11-17T22:05:58.670" v="46" actId="1076"/>
          <ac:spMkLst>
            <pc:docMk/>
            <pc:sldMk cId="3217074117" sldId="1586"/>
            <ac:spMk id="11" creationId="{33C0BB54-AC1C-47B9-80A1-A9E68A8F160A}"/>
          </ac:spMkLst>
        </pc:spChg>
        <pc:spChg chg="mod">
          <ac:chgData name="Christina Ramsay" userId="8ead293d-35ab-4fb1-bfd1-8323c2c646a5" providerId="ADAL" clId="{71D9D9FB-EB01-42F1-A999-E6FF8AA0FE1C}" dt="2021-11-17T22:06:24.286" v="49" actId="1076"/>
          <ac:spMkLst>
            <pc:docMk/>
            <pc:sldMk cId="3217074117" sldId="1586"/>
            <ac:spMk id="25" creationId="{90EAD00E-339E-4641-A2C1-88737C58AB24}"/>
          </ac:spMkLst>
        </pc:spChg>
      </pc:sldChg>
      <pc:sldChg chg="addSp delSp modSp mod">
        <pc:chgData name="Christina Ramsay" userId="8ead293d-35ab-4fb1-bfd1-8323c2c646a5" providerId="ADAL" clId="{71D9D9FB-EB01-42F1-A999-E6FF8AA0FE1C}" dt="2021-11-17T22:09:45.558" v="84"/>
        <pc:sldMkLst>
          <pc:docMk/>
          <pc:sldMk cId="0" sldId="1587"/>
        </pc:sldMkLst>
        <pc:spChg chg="add mod">
          <ac:chgData name="Christina Ramsay" userId="8ead293d-35ab-4fb1-bfd1-8323c2c646a5" providerId="ADAL" clId="{71D9D9FB-EB01-42F1-A999-E6FF8AA0FE1C}" dt="2021-11-17T22:09:45.558" v="84"/>
          <ac:spMkLst>
            <pc:docMk/>
            <pc:sldMk cId="0" sldId="1587"/>
            <ac:spMk id="14" creationId="{D87AF2ED-08F3-449A-96EC-FE84A0A929C1}"/>
          </ac:spMkLst>
        </pc:spChg>
        <pc:spChg chg="del mod">
          <ac:chgData name="Christina Ramsay" userId="8ead293d-35ab-4fb1-bfd1-8323c2c646a5" providerId="ADAL" clId="{71D9D9FB-EB01-42F1-A999-E6FF8AA0FE1C}" dt="2021-11-17T22:09:45.274" v="83" actId="478"/>
          <ac:spMkLst>
            <pc:docMk/>
            <pc:sldMk cId="0" sldId="1587"/>
            <ac:spMk id="15" creationId="{1E994672-207E-4F3C-9E7D-D215C4EB7094}"/>
          </ac:spMkLst>
        </pc:spChg>
        <pc:spChg chg="mod">
          <ac:chgData name="Christina Ramsay" userId="8ead293d-35ab-4fb1-bfd1-8323c2c646a5" providerId="ADAL" clId="{71D9D9FB-EB01-42F1-A999-E6FF8AA0FE1C}" dt="2021-11-17T22:09:04.247" v="79" actId="403"/>
          <ac:spMkLst>
            <pc:docMk/>
            <pc:sldMk cId="0" sldId="1587"/>
            <ac:spMk id="249" creationId="{00000000-0000-0000-0000-000000000000}"/>
          </ac:spMkLst>
        </pc:spChg>
        <pc:spChg chg="mod">
          <ac:chgData name="Christina Ramsay" userId="8ead293d-35ab-4fb1-bfd1-8323c2c646a5" providerId="ADAL" clId="{71D9D9FB-EB01-42F1-A999-E6FF8AA0FE1C}" dt="2021-11-17T22:09:04.247" v="79" actId="403"/>
          <ac:spMkLst>
            <pc:docMk/>
            <pc:sldMk cId="0" sldId="1587"/>
            <ac:spMk id="250" creationId="{00000000-0000-0000-0000-000000000000}"/>
          </ac:spMkLst>
        </pc:spChg>
        <pc:spChg chg="mod">
          <ac:chgData name="Christina Ramsay" userId="8ead293d-35ab-4fb1-bfd1-8323c2c646a5" providerId="ADAL" clId="{71D9D9FB-EB01-42F1-A999-E6FF8AA0FE1C}" dt="2021-11-17T22:09:04.247" v="79" actId="403"/>
          <ac:spMkLst>
            <pc:docMk/>
            <pc:sldMk cId="0" sldId="1587"/>
            <ac:spMk id="251" creationId="{00000000-0000-0000-0000-000000000000}"/>
          </ac:spMkLst>
        </pc:spChg>
        <pc:spChg chg="mod">
          <ac:chgData name="Christina Ramsay" userId="8ead293d-35ab-4fb1-bfd1-8323c2c646a5" providerId="ADAL" clId="{71D9D9FB-EB01-42F1-A999-E6FF8AA0FE1C}" dt="2021-11-17T22:09:04.247" v="79" actId="403"/>
          <ac:spMkLst>
            <pc:docMk/>
            <pc:sldMk cId="0" sldId="1587"/>
            <ac:spMk id="252" creationId="{00000000-0000-0000-0000-000000000000}"/>
          </ac:spMkLst>
        </pc:spChg>
        <pc:spChg chg="mod">
          <ac:chgData name="Christina Ramsay" userId="8ead293d-35ab-4fb1-bfd1-8323c2c646a5" providerId="ADAL" clId="{71D9D9FB-EB01-42F1-A999-E6FF8AA0FE1C}" dt="2021-11-17T22:09:04.247" v="79" actId="403"/>
          <ac:spMkLst>
            <pc:docMk/>
            <pc:sldMk cId="0" sldId="1587"/>
            <ac:spMk id="253" creationId="{00000000-0000-0000-0000-000000000000}"/>
          </ac:spMkLst>
        </pc:spChg>
        <pc:spChg chg="mod">
          <ac:chgData name="Christina Ramsay" userId="8ead293d-35ab-4fb1-bfd1-8323c2c646a5" providerId="ADAL" clId="{71D9D9FB-EB01-42F1-A999-E6FF8AA0FE1C}" dt="2021-11-17T22:09:04.247" v="79" actId="403"/>
          <ac:spMkLst>
            <pc:docMk/>
            <pc:sldMk cId="0" sldId="1587"/>
            <ac:spMk id="254" creationId="{00000000-0000-0000-0000-000000000000}"/>
          </ac:spMkLst>
        </pc:spChg>
        <pc:spChg chg="mod">
          <ac:chgData name="Christina Ramsay" userId="8ead293d-35ab-4fb1-bfd1-8323c2c646a5" providerId="ADAL" clId="{71D9D9FB-EB01-42F1-A999-E6FF8AA0FE1C}" dt="2021-11-17T22:08:59.279" v="76" actId="1076"/>
          <ac:spMkLst>
            <pc:docMk/>
            <pc:sldMk cId="0" sldId="1587"/>
            <ac:spMk id="255" creationId="{00000000-0000-0000-0000-000000000000}"/>
          </ac:spMkLst>
        </pc:spChg>
        <pc:grpChg chg="mod">
          <ac:chgData name="Christina Ramsay" userId="8ead293d-35ab-4fb1-bfd1-8323c2c646a5" providerId="ADAL" clId="{71D9D9FB-EB01-42F1-A999-E6FF8AA0FE1C}" dt="2021-11-17T22:08:59.614" v="77" actId="14100"/>
          <ac:grpSpMkLst>
            <pc:docMk/>
            <pc:sldMk cId="0" sldId="1587"/>
            <ac:grpSpMk id="248" creationId="{00000000-0000-0000-0000-000000000000}"/>
          </ac:grpSpMkLst>
        </pc:grpChg>
      </pc:sldChg>
      <pc:sldChg chg="modSp mod">
        <pc:chgData name="Christina Ramsay" userId="8ead293d-35ab-4fb1-bfd1-8323c2c646a5" providerId="ADAL" clId="{71D9D9FB-EB01-42F1-A999-E6FF8AA0FE1C}" dt="2021-11-17T22:09:18.315" v="80" actId="1076"/>
        <pc:sldMkLst>
          <pc:docMk/>
          <pc:sldMk cId="0" sldId="1588"/>
        </pc:sldMkLst>
        <pc:spChg chg="mod">
          <ac:chgData name="Christina Ramsay" userId="8ead293d-35ab-4fb1-bfd1-8323c2c646a5" providerId="ADAL" clId="{71D9D9FB-EB01-42F1-A999-E6FF8AA0FE1C}" dt="2021-11-17T22:09:18.315" v="80" actId="1076"/>
          <ac:spMkLst>
            <pc:docMk/>
            <pc:sldMk cId="0" sldId="1588"/>
            <ac:spMk id="1772" creationId="{00000000-0000-0000-0000-000000000000}"/>
          </ac:spMkLst>
        </pc:spChg>
      </pc:sldChg>
    </pc:docChg>
  </pc:docChgLst>
  <pc:docChgLst>
    <pc:chgData name="Hang Tran" userId="be229b7c-c39e-4450-972f-2e315a9aaed3" providerId="ADAL" clId="{0F6F16E0-8B08-4282-BDF7-738FB6F9EF9A}"/>
    <pc:docChg chg="undo custSel addSld delSld modSld modSection">
      <pc:chgData name="Hang Tran" userId="be229b7c-c39e-4450-972f-2e315a9aaed3" providerId="ADAL" clId="{0F6F16E0-8B08-4282-BDF7-738FB6F9EF9A}" dt="2021-11-17T21:37:53.303" v="106" actId="700"/>
      <pc:docMkLst>
        <pc:docMk/>
      </pc:docMkLst>
      <pc:sldChg chg="add">
        <pc:chgData name="Hang Tran" userId="be229b7c-c39e-4450-972f-2e315a9aaed3" providerId="ADAL" clId="{0F6F16E0-8B08-4282-BDF7-738FB6F9EF9A}" dt="2021-11-17T21:09:35.717" v="1"/>
        <pc:sldMkLst>
          <pc:docMk/>
          <pc:sldMk cId="3469437698" sldId="256"/>
        </pc:sldMkLst>
      </pc:sldChg>
      <pc:sldChg chg="add modTransition">
        <pc:chgData name="Hang Tran" userId="be229b7c-c39e-4450-972f-2e315a9aaed3" providerId="ADAL" clId="{0F6F16E0-8B08-4282-BDF7-738FB6F9EF9A}" dt="2021-11-17T21:09:35.717" v="1"/>
        <pc:sldMkLst>
          <pc:docMk/>
          <pc:sldMk cId="3088947669" sldId="257"/>
        </pc:sldMkLst>
      </pc:sldChg>
      <pc:sldChg chg="addSp delSp modSp mod modClrScheme chgLayout">
        <pc:chgData name="Hang Tran" userId="be229b7c-c39e-4450-972f-2e315a9aaed3" providerId="ADAL" clId="{0F6F16E0-8B08-4282-BDF7-738FB6F9EF9A}" dt="2021-11-17T21:32:46.976" v="60" actId="700"/>
        <pc:sldMkLst>
          <pc:docMk/>
          <pc:sldMk cId="648625104" sldId="259"/>
        </pc:sldMkLst>
        <pc:spChg chg="mod ord">
          <ac:chgData name="Hang Tran" userId="be229b7c-c39e-4450-972f-2e315a9aaed3" providerId="ADAL" clId="{0F6F16E0-8B08-4282-BDF7-738FB6F9EF9A}" dt="2021-11-17T21:32:46.976" v="60" actId="700"/>
          <ac:spMkLst>
            <pc:docMk/>
            <pc:sldMk cId="648625104" sldId="259"/>
            <ac:spMk id="2" creationId="{BE22C8BF-A0CA-40EF-B884-5D1E0C2F3B62}"/>
          </ac:spMkLst>
        </pc:spChg>
        <pc:spChg chg="mod ord">
          <ac:chgData name="Hang Tran" userId="be229b7c-c39e-4450-972f-2e315a9aaed3" providerId="ADAL" clId="{0F6F16E0-8B08-4282-BDF7-738FB6F9EF9A}" dt="2021-11-17T21:32:46.976" v="60" actId="700"/>
          <ac:spMkLst>
            <pc:docMk/>
            <pc:sldMk cId="648625104" sldId="259"/>
            <ac:spMk id="3" creationId="{23CE880F-2333-4931-901A-6EC6AC7156C1}"/>
          </ac:spMkLst>
        </pc:spChg>
        <pc:spChg chg="mod ord">
          <ac:chgData name="Hang Tran" userId="be229b7c-c39e-4450-972f-2e315a9aaed3" providerId="ADAL" clId="{0F6F16E0-8B08-4282-BDF7-738FB6F9EF9A}" dt="2021-11-17T21:32:46.976" v="60" actId="700"/>
          <ac:spMkLst>
            <pc:docMk/>
            <pc:sldMk cId="648625104" sldId="259"/>
            <ac:spMk id="4" creationId="{3D8CD945-12B4-4A05-B19E-AE07CAE97F36}"/>
          </ac:spMkLst>
        </pc:spChg>
        <pc:spChg chg="add del mod ord">
          <ac:chgData name="Hang Tran" userId="be229b7c-c39e-4450-972f-2e315a9aaed3" providerId="ADAL" clId="{0F6F16E0-8B08-4282-BDF7-738FB6F9EF9A}" dt="2021-11-17T21:32:46.976" v="60" actId="700"/>
          <ac:spMkLst>
            <pc:docMk/>
            <pc:sldMk cId="648625104" sldId="259"/>
            <ac:spMk id="5" creationId="{5F592636-2E05-415D-B0D9-7292CF63C802}"/>
          </ac:spMkLst>
        </pc:spChg>
      </pc:sldChg>
      <pc:sldChg chg="modSp add del mod">
        <pc:chgData name="Hang Tran" userId="be229b7c-c39e-4450-972f-2e315a9aaed3" providerId="ADAL" clId="{0F6F16E0-8B08-4282-BDF7-738FB6F9EF9A}" dt="2021-11-17T21:27:57.844" v="23"/>
        <pc:sldMkLst>
          <pc:docMk/>
          <pc:sldMk cId="3217074117" sldId="262"/>
        </pc:sldMkLst>
        <pc:spChg chg="mod">
          <ac:chgData name="Hang Tran" userId="be229b7c-c39e-4450-972f-2e315a9aaed3" providerId="ADAL" clId="{0F6F16E0-8B08-4282-BDF7-738FB6F9EF9A}" dt="2021-11-17T21:27:57.844" v="23"/>
          <ac:spMkLst>
            <pc:docMk/>
            <pc:sldMk cId="3217074117" sldId="262"/>
            <ac:spMk id="10" creationId="{85F805D0-AD28-4B0E-9A49-63A923B5CBBB}"/>
          </ac:spMkLst>
        </pc:spChg>
      </pc:sldChg>
      <pc:sldChg chg="modSp add del mod chgLayout">
        <pc:chgData name="Hang Tran" userId="be229b7c-c39e-4450-972f-2e315a9aaed3" providerId="ADAL" clId="{0F6F16E0-8B08-4282-BDF7-738FB6F9EF9A}" dt="2021-11-17T21:37:53.303" v="106" actId="700"/>
        <pc:sldMkLst>
          <pc:docMk/>
          <pc:sldMk cId="3919855633" sldId="351"/>
        </pc:sldMkLst>
        <pc:picChg chg="mod ord modCrop">
          <ac:chgData name="Hang Tran" userId="be229b7c-c39e-4450-972f-2e315a9aaed3" providerId="ADAL" clId="{0F6F16E0-8B08-4282-BDF7-738FB6F9EF9A}" dt="2021-11-17T21:37:53.303" v="106" actId="700"/>
          <ac:picMkLst>
            <pc:docMk/>
            <pc:sldMk cId="3919855633" sldId="351"/>
            <ac:picMk id="2" creationId="{3995691B-3B49-4B26-A990-946D18122851}"/>
          </ac:picMkLst>
        </pc:picChg>
      </pc:sldChg>
      <pc:sldChg chg="addSp delSp modSp add del mod modClrScheme chgLayout">
        <pc:chgData name="Hang Tran" userId="be229b7c-c39e-4450-972f-2e315a9aaed3" providerId="ADAL" clId="{0F6F16E0-8B08-4282-BDF7-738FB6F9EF9A}" dt="2021-11-17T21:35:51.407" v="79" actId="478"/>
        <pc:sldMkLst>
          <pc:docMk/>
          <pc:sldMk cId="2694155433" sldId="352"/>
        </pc:sldMkLst>
        <pc:spChg chg="add del mod ord">
          <ac:chgData name="Hang Tran" userId="be229b7c-c39e-4450-972f-2e315a9aaed3" providerId="ADAL" clId="{0F6F16E0-8B08-4282-BDF7-738FB6F9EF9A}" dt="2021-11-17T21:32:45.876" v="58" actId="700"/>
          <ac:spMkLst>
            <pc:docMk/>
            <pc:sldMk cId="2694155433" sldId="352"/>
            <ac:spMk id="2" creationId="{7575ABFB-11A8-44AA-B2EE-49CC515DCBFA}"/>
          </ac:spMkLst>
        </pc:spChg>
        <pc:spChg chg="add del mod ord">
          <ac:chgData name="Hang Tran" userId="be229b7c-c39e-4450-972f-2e315a9aaed3" providerId="ADAL" clId="{0F6F16E0-8B08-4282-BDF7-738FB6F9EF9A}" dt="2021-11-17T21:34:56.043" v="70" actId="700"/>
          <ac:spMkLst>
            <pc:docMk/>
            <pc:sldMk cId="2694155433" sldId="352"/>
            <ac:spMk id="3" creationId="{249D0474-394F-47AB-AB40-CC1892C1377F}"/>
          </ac:spMkLst>
        </pc:spChg>
        <pc:spChg chg="add del mod ord">
          <ac:chgData name="Hang Tran" userId="be229b7c-c39e-4450-972f-2e315a9aaed3" providerId="ADAL" clId="{0F6F16E0-8B08-4282-BDF7-738FB6F9EF9A}" dt="2021-11-17T21:35:02.395" v="71" actId="700"/>
          <ac:spMkLst>
            <pc:docMk/>
            <pc:sldMk cId="2694155433" sldId="352"/>
            <ac:spMk id="4" creationId="{FA6D6C09-2DEF-44D4-A6FE-C8BDCA789972}"/>
          </ac:spMkLst>
        </pc:spChg>
        <pc:spChg chg="del mod ord">
          <ac:chgData name="Hang Tran" userId="be229b7c-c39e-4450-972f-2e315a9aaed3" providerId="ADAL" clId="{0F6F16E0-8B08-4282-BDF7-738FB6F9EF9A}" dt="2021-11-17T21:35:51.407" v="79" actId="478"/>
          <ac:spMkLst>
            <pc:docMk/>
            <pc:sldMk cId="2694155433" sldId="352"/>
            <ac:spMk id="5" creationId="{694BE6EF-F6B4-46F4-825A-436595EAF645}"/>
          </ac:spMkLst>
        </pc:spChg>
        <pc:spChg chg="mod ord">
          <ac:chgData name="Hang Tran" userId="be229b7c-c39e-4450-972f-2e315a9aaed3" providerId="ADAL" clId="{0F6F16E0-8B08-4282-BDF7-738FB6F9EF9A}" dt="2021-11-17T21:35:37.269" v="76" actId="113"/>
          <ac:spMkLst>
            <pc:docMk/>
            <pc:sldMk cId="2694155433" sldId="352"/>
            <ac:spMk id="6" creationId="{3FDB9E24-ED7C-4E18-9E1A-339E0CF4D5DB}"/>
          </ac:spMkLst>
        </pc:spChg>
        <pc:spChg chg="add del mod ord">
          <ac:chgData name="Hang Tran" userId="be229b7c-c39e-4450-972f-2e315a9aaed3" providerId="ADAL" clId="{0F6F16E0-8B08-4282-BDF7-738FB6F9EF9A}" dt="2021-11-17T21:35:46.074" v="77" actId="478"/>
          <ac:spMkLst>
            <pc:docMk/>
            <pc:sldMk cId="2694155433" sldId="352"/>
            <ac:spMk id="7" creationId="{C0E55063-9230-4700-A4EA-1C79D1FE3EE9}"/>
          </ac:spMkLst>
        </pc:spChg>
        <pc:spChg chg="add del mod ord">
          <ac:chgData name="Hang Tran" userId="be229b7c-c39e-4450-972f-2e315a9aaed3" providerId="ADAL" clId="{0F6F16E0-8B08-4282-BDF7-738FB6F9EF9A}" dt="2021-11-17T21:35:48.999" v="78" actId="478"/>
          <ac:spMkLst>
            <pc:docMk/>
            <pc:sldMk cId="2694155433" sldId="352"/>
            <ac:spMk id="8" creationId="{2D7A5528-5069-4102-9881-7277BD81DB6A}"/>
          </ac:spMkLst>
        </pc:spChg>
        <pc:spChg chg="mod ord">
          <ac:chgData name="Hang Tran" userId="be229b7c-c39e-4450-972f-2e315a9aaed3" providerId="ADAL" clId="{0F6F16E0-8B08-4282-BDF7-738FB6F9EF9A}" dt="2021-11-17T21:35:02.395" v="71" actId="700"/>
          <ac:spMkLst>
            <pc:docMk/>
            <pc:sldMk cId="2694155433" sldId="352"/>
            <ac:spMk id="10" creationId="{85F805D0-AD28-4B0E-9A49-63A923B5CBBB}"/>
          </ac:spMkLst>
        </pc:spChg>
      </pc:sldChg>
      <pc:sldChg chg="add del">
        <pc:chgData name="Hang Tran" userId="be229b7c-c39e-4450-972f-2e315a9aaed3" providerId="ADAL" clId="{0F6F16E0-8B08-4282-BDF7-738FB6F9EF9A}" dt="2021-11-17T21:27:57.844" v="23"/>
        <pc:sldMkLst>
          <pc:docMk/>
          <pc:sldMk cId="0" sldId="353"/>
        </pc:sldMkLst>
      </pc:sldChg>
      <pc:sldChg chg="modSp add del mod modClrScheme chgLayout">
        <pc:chgData name="Hang Tran" userId="be229b7c-c39e-4450-972f-2e315a9aaed3" providerId="ADAL" clId="{0F6F16E0-8B08-4282-BDF7-738FB6F9EF9A}" dt="2021-11-17T21:37:22.099" v="103" actId="14100"/>
        <pc:sldMkLst>
          <pc:docMk/>
          <pc:sldMk cId="147956129" sldId="354"/>
        </pc:sldMkLst>
        <pc:spChg chg="mod ord">
          <ac:chgData name="Hang Tran" userId="be229b7c-c39e-4450-972f-2e315a9aaed3" providerId="ADAL" clId="{0F6F16E0-8B08-4282-BDF7-738FB6F9EF9A}" dt="2021-11-17T21:36:58.044" v="98" actId="700"/>
          <ac:spMkLst>
            <pc:docMk/>
            <pc:sldMk cId="147956129" sldId="354"/>
            <ac:spMk id="5" creationId="{694BE6EF-F6B4-46F4-825A-436595EAF645}"/>
          </ac:spMkLst>
        </pc:spChg>
        <pc:spChg chg="mod ord">
          <ac:chgData name="Hang Tran" userId="be229b7c-c39e-4450-972f-2e315a9aaed3" providerId="ADAL" clId="{0F6F16E0-8B08-4282-BDF7-738FB6F9EF9A}" dt="2021-11-17T21:37:04.884" v="99" actId="113"/>
          <ac:spMkLst>
            <pc:docMk/>
            <pc:sldMk cId="147956129" sldId="354"/>
            <ac:spMk id="6" creationId="{3FDB9E24-ED7C-4E18-9E1A-339E0CF4D5DB}"/>
          </ac:spMkLst>
        </pc:spChg>
        <pc:spChg chg="mod ord">
          <ac:chgData name="Hang Tran" userId="be229b7c-c39e-4450-972f-2e315a9aaed3" providerId="ADAL" clId="{0F6F16E0-8B08-4282-BDF7-738FB6F9EF9A}" dt="2021-11-17T21:36:58.044" v="98" actId="700"/>
          <ac:spMkLst>
            <pc:docMk/>
            <pc:sldMk cId="147956129" sldId="354"/>
            <ac:spMk id="10" creationId="{85F805D0-AD28-4B0E-9A49-63A923B5CBBB}"/>
          </ac:spMkLst>
        </pc:spChg>
        <pc:spChg chg="mod ord">
          <ac:chgData name="Hang Tran" userId="be229b7c-c39e-4450-972f-2e315a9aaed3" providerId="ADAL" clId="{0F6F16E0-8B08-4282-BDF7-738FB6F9EF9A}" dt="2021-11-17T21:37:19.552" v="102" actId="14100"/>
          <ac:spMkLst>
            <pc:docMk/>
            <pc:sldMk cId="147956129" sldId="354"/>
            <ac:spMk id="11" creationId="{33C0BB54-AC1C-47B9-80A1-A9E68A8F160A}"/>
          </ac:spMkLst>
        </pc:spChg>
        <pc:graphicFrameChg chg="mod">
          <ac:chgData name="Hang Tran" userId="be229b7c-c39e-4450-972f-2e315a9aaed3" providerId="ADAL" clId="{0F6F16E0-8B08-4282-BDF7-738FB6F9EF9A}" dt="2021-11-17T21:37:22.099" v="103" actId="14100"/>
          <ac:graphicFrameMkLst>
            <pc:docMk/>
            <pc:sldMk cId="147956129" sldId="354"/>
            <ac:graphicFrameMk id="2" creationId="{AD7B872B-CAC9-4951-9B37-E067D199B786}"/>
          </ac:graphicFrameMkLst>
        </pc:graphicFrameChg>
      </pc:sldChg>
      <pc:sldChg chg="addSp modSp add del mod modClrScheme chgLayout">
        <pc:chgData name="Hang Tran" userId="be229b7c-c39e-4450-972f-2e315a9aaed3" providerId="ADAL" clId="{0F6F16E0-8B08-4282-BDF7-738FB6F9EF9A}" dt="2021-11-17T21:37:46.250" v="105" actId="113"/>
        <pc:sldMkLst>
          <pc:docMk/>
          <pc:sldMk cId="3757599191" sldId="356"/>
        </pc:sldMkLst>
        <pc:spChg chg="add mod ord">
          <ac:chgData name="Hang Tran" userId="be229b7c-c39e-4450-972f-2e315a9aaed3" providerId="ADAL" clId="{0F6F16E0-8B08-4282-BDF7-738FB6F9EF9A}" dt="2021-11-17T21:37:38.951" v="104" actId="700"/>
          <ac:spMkLst>
            <pc:docMk/>
            <pc:sldMk cId="3757599191" sldId="356"/>
            <ac:spMk id="2" creationId="{6C9BD50B-5D8E-41F4-AC57-A8CDD05F8EE9}"/>
          </ac:spMkLst>
        </pc:spChg>
        <pc:spChg chg="mod ord">
          <ac:chgData name="Hang Tran" userId="be229b7c-c39e-4450-972f-2e315a9aaed3" providerId="ADAL" clId="{0F6F16E0-8B08-4282-BDF7-738FB6F9EF9A}" dt="2021-11-17T21:37:38.951" v="104" actId="700"/>
          <ac:spMkLst>
            <pc:docMk/>
            <pc:sldMk cId="3757599191" sldId="356"/>
            <ac:spMk id="5" creationId="{694BE6EF-F6B4-46F4-825A-436595EAF645}"/>
          </ac:spMkLst>
        </pc:spChg>
        <pc:spChg chg="mod ord">
          <ac:chgData name="Hang Tran" userId="be229b7c-c39e-4450-972f-2e315a9aaed3" providerId="ADAL" clId="{0F6F16E0-8B08-4282-BDF7-738FB6F9EF9A}" dt="2021-11-17T21:37:46.250" v="105" actId="113"/>
          <ac:spMkLst>
            <pc:docMk/>
            <pc:sldMk cId="3757599191" sldId="356"/>
            <ac:spMk id="6" creationId="{3FDB9E24-ED7C-4E18-9E1A-339E0CF4D5DB}"/>
          </ac:spMkLst>
        </pc:spChg>
        <pc:spChg chg="mod ord">
          <ac:chgData name="Hang Tran" userId="be229b7c-c39e-4450-972f-2e315a9aaed3" providerId="ADAL" clId="{0F6F16E0-8B08-4282-BDF7-738FB6F9EF9A}" dt="2021-11-17T21:37:38.951" v="104" actId="700"/>
          <ac:spMkLst>
            <pc:docMk/>
            <pc:sldMk cId="3757599191" sldId="356"/>
            <ac:spMk id="10" creationId="{85F805D0-AD28-4B0E-9A49-63A923B5CBBB}"/>
          </ac:spMkLst>
        </pc:spChg>
      </pc:sldChg>
      <pc:sldChg chg="del">
        <pc:chgData name="Hang Tran" userId="be229b7c-c39e-4450-972f-2e315a9aaed3" providerId="ADAL" clId="{0F6F16E0-8B08-4282-BDF7-738FB6F9EF9A}" dt="2021-11-17T21:09:27.279" v="0" actId="47"/>
        <pc:sldMkLst>
          <pc:docMk/>
          <pc:sldMk cId="544324730" sldId="1583"/>
        </pc:sldMkLst>
      </pc:sldChg>
      <pc:sldChg chg="add modTransition">
        <pc:chgData name="Hang Tran" userId="be229b7c-c39e-4450-972f-2e315a9aaed3" providerId="ADAL" clId="{0F6F16E0-8B08-4282-BDF7-738FB6F9EF9A}" dt="2021-11-17T21:09:35.717" v="1"/>
        <pc:sldMkLst>
          <pc:docMk/>
          <pc:sldMk cId="4021531629" sldId="1583"/>
        </pc:sldMkLst>
      </pc:sldChg>
      <pc:sldChg chg="add modTransition">
        <pc:chgData name="Hang Tran" userId="be229b7c-c39e-4450-972f-2e315a9aaed3" providerId="ADAL" clId="{0F6F16E0-8B08-4282-BDF7-738FB6F9EF9A}" dt="2021-11-17T21:09:35.717" v="1"/>
        <pc:sldMkLst>
          <pc:docMk/>
          <pc:sldMk cId="1673285039" sldId="1584"/>
        </pc:sldMkLst>
      </pc:sldChg>
      <pc:sldChg chg="add del">
        <pc:chgData name="Hang Tran" userId="be229b7c-c39e-4450-972f-2e315a9aaed3" providerId="ADAL" clId="{0F6F16E0-8B08-4282-BDF7-738FB6F9EF9A}" dt="2021-11-17T21:28:10.436" v="29"/>
        <pc:sldMkLst>
          <pc:docMk/>
          <pc:sldMk cId="597402314" sldId="1585"/>
        </pc:sldMkLst>
      </pc:sldChg>
      <pc:sldChg chg="modSp add del mod">
        <pc:chgData name="Hang Tran" userId="be229b7c-c39e-4450-972f-2e315a9aaed3" providerId="ADAL" clId="{0F6F16E0-8B08-4282-BDF7-738FB6F9EF9A}" dt="2021-11-17T21:27:57.844" v="23"/>
        <pc:sldMkLst>
          <pc:docMk/>
          <pc:sldMk cId="1266156361" sldId="1585"/>
        </pc:sldMkLst>
        <pc:spChg chg="mod">
          <ac:chgData name="Hang Tran" userId="be229b7c-c39e-4450-972f-2e315a9aaed3" providerId="ADAL" clId="{0F6F16E0-8B08-4282-BDF7-738FB6F9EF9A}" dt="2021-11-17T21:27:57.844" v="23"/>
          <ac:spMkLst>
            <pc:docMk/>
            <pc:sldMk cId="1266156361" sldId="1585"/>
            <ac:spMk id="3" creationId="{F3C92CB2-0461-C944-898B-C3C848D5C279}"/>
          </ac:spMkLst>
        </pc:spChg>
      </pc:sldChg>
      <pc:sldChg chg="modSp add del mod">
        <pc:chgData name="Hang Tran" userId="be229b7c-c39e-4450-972f-2e315a9aaed3" providerId="ADAL" clId="{0F6F16E0-8B08-4282-BDF7-738FB6F9EF9A}" dt="2021-11-17T21:20:18.978" v="5"/>
        <pc:sldMkLst>
          <pc:docMk/>
          <pc:sldMk cId="1477718624" sldId="1585"/>
        </pc:sldMkLst>
        <pc:spChg chg="mod">
          <ac:chgData name="Hang Tran" userId="be229b7c-c39e-4450-972f-2e315a9aaed3" providerId="ADAL" clId="{0F6F16E0-8B08-4282-BDF7-738FB6F9EF9A}" dt="2021-11-17T21:20:18.978" v="5"/>
          <ac:spMkLst>
            <pc:docMk/>
            <pc:sldMk cId="1477718624" sldId="1585"/>
            <ac:spMk id="3" creationId="{F3C92CB2-0461-C944-898B-C3C848D5C279}"/>
          </ac:spMkLst>
        </pc:spChg>
      </pc:sldChg>
      <pc:sldChg chg="modSp add mod modClrScheme chgLayout">
        <pc:chgData name="Hang Tran" userId="be229b7c-c39e-4450-972f-2e315a9aaed3" providerId="ADAL" clId="{0F6F16E0-8B08-4282-BDF7-738FB6F9EF9A}" dt="2021-11-17T21:30:09.369" v="38" actId="12"/>
        <pc:sldMkLst>
          <pc:docMk/>
          <pc:sldMk cId="2013043383" sldId="1585"/>
        </pc:sldMkLst>
        <pc:spChg chg="mod ord">
          <ac:chgData name="Hang Tran" userId="be229b7c-c39e-4450-972f-2e315a9aaed3" providerId="ADAL" clId="{0F6F16E0-8B08-4282-BDF7-738FB6F9EF9A}" dt="2021-11-17T21:28:35.323" v="34" actId="700"/>
          <ac:spMkLst>
            <pc:docMk/>
            <pc:sldMk cId="2013043383" sldId="1585"/>
            <ac:spMk id="2" creationId="{64C5A488-3885-8647-9BFB-0571C7A14FE1}"/>
          </ac:spMkLst>
        </pc:spChg>
        <pc:spChg chg="mod ord">
          <ac:chgData name="Hang Tran" userId="be229b7c-c39e-4450-972f-2e315a9aaed3" providerId="ADAL" clId="{0F6F16E0-8B08-4282-BDF7-738FB6F9EF9A}" dt="2021-11-17T21:30:01.162" v="36" actId="1076"/>
          <ac:spMkLst>
            <pc:docMk/>
            <pc:sldMk cId="2013043383" sldId="1585"/>
            <ac:spMk id="3" creationId="{F3C92CB2-0461-C944-898B-C3C848D5C279}"/>
          </ac:spMkLst>
        </pc:spChg>
        <pc:spChg chg="mod ord">
          <ac:chgData name="Hang Tran" userId="be229b7c-c39e-4450-972f-2e315a9aaed3" providerId="ADAL" clId="{0F6F16E0-8B08-4282-BDF7-738FB6F9EF9A}" dt="2021-11-17T21:30:09.369" v="38" actId="12"/>
          <ac:spMkLst>
            <pc:docMk/>
            <pc:sldMk cId="2013043383" sldId="1585"/>
            <ac:spMk id="6" creationId="{118C7CB5-F20C-41EE-B112-997C644C3DA7}"/>
          </ac:spMkLst>
        </pc:spChg>
      </pc:sldChg>
      <pc:sldChg chg="modSp add del mod">
        <pc:chgData name="Hang Tran" userId="be229b7c-c39e-4450-972f-2e315a9aaed3" providerId="ADAL" clId="{0F6F16E0-8B08-4282-BDF7-738FB6F9EF9A}" dt="2021-11-17T21:28:03.151" v="27"/>
        <pc:sldMkLst>
          <pc:docMk/>
          <pc:sldMk cId="2201489123" sldId="1585"/>
        </pc:sldMkLst>
        <pc:spChg chg="mod">
          <ac:chgData name="Hang Tran" userId="be229b7c-c39e-4450-972f-2e315a9aaed3" providerId="ADAL" clId="{0F6F16E0-8B08-4282-BDF7-738FB6F9EF9A}" dt="2021-11-17T21:28:03.151" v="27"/>
          <ac:spMkLst>
            <pc:docMk/>
            <pc:sldMk cId="2201489123" sldId="1585"/>
            <ac:spMk id="3" creationId="{F3C92CB2-0461-C944-898B-C3C848D5C279}"/>
          </ac:spMkLst>
        </pc:spChg>
      </pc:sldChg>
      <pc:sldChg chg="add del">
        <pc:chgData name="Hang Tran" userId="be229b7c-c39e-4450-972f-2e315a9aaed3" providerId="ADAL" clId="{0F6F16E0-8B08-4282-BDF7-738FB6F9EF9A}" dt="2021-11-17T21:21:56.589" v="8" actId="47"/>
        <pc:sldMkLst>
          <pc:docMk/>
          <pc:sldMk cId="3888478110" sldId="1585"/>
        </pc:sldMkLst>
      </pc:sldChg>
      <pc:sldChg chg="modSp add del mod">
        <pc:chgData name="Hang Tran" userId="be229b7c-c39e-4450-972f-2e315a9aaed3" providerId="ADAL" clId="{0F6F16E0-8B08-4282-BDF7-738FB6F9EF9A}" dt="2021-11-17T21:27:57.844" v="23"/>
        <pc:sldMkLst>
          <pc:docMk/>
          <pc:sldMk cId="3217074117" sldId="1586"/>
        </pc:sldMkLst>
        <pc:spChg chg="add del mod ord">
          <ac:chgData name="Hang Tran" userId="be229b7c-c39e-4450-972f-2e315a9aaed3" providerId="ADAL" clId="{0F6F16E0-8B08-4282-BDF7-738FB6F9EF9A}" dt="2021-11-17T21:31:39.998" v="45" actId="700"/>
          <ac:spMkLst>
            <pc:docMk/>
            <pc:sldMk cId="3217074117" sldId="1586"/>
            <ac:spMk id="2" creationId="{2DC8F3FE-C067-47AE-9944-68D9B19E1CE2}"/>
          </ac:spMkLst>
        </pc:spChg>
        <pc:spChg chg="add del mod ord">
          <ac:chgData name="Hang Tran" userId="be229b7c-c39e-4450-972f-2e315a9aaed3" providerId="ADAL" clId="{0F6F16E0-8B08-4282-BDF7-738FB6F9EF9A}" dt="2021-11-17T21:31:45.490" v="47" actId="700"/>
          <ac:spMkLst>
            <pc:docMk/>
            <pc:sldMk cId="3217074117" sldId="1586"/>
            <ac:spMk id="4" creationId="{66E56C71-C710-448E-B4D3-F7000D4ECF93}"/>
          </ac:spMkLst>
        </pc:spChg>
        <pc:spChg chg="mod ord">
          <ac:chgData name="Hang Tran" userId="be229b7c-c39e-4450-972f-2e315a9aaed3" providerId="ADAL" clId="{0F6F16E0-8B08-4282-BDF7-738FB6F9EF9A}" dt="2021-11-17T21:33:47.678" v="63" actId="700"/>
          <ac:spMkLst>
            <pc:docMk/>
            <pc:sldMk cId="3217074117" sldId="1586"/>
            <ac:spMk id="5" creationId="{694BE6EF-F6B4-46F4-825A-436595EAF645}"/>
          </ac:spMkLst>
        </pc:spChg>
        <pc:spChg chg="mod ord">
          <ac:chgData name="Hang Tran" userId="be229b7c-c39e-4450-972f-2e315a9aaed3" providerId="ADAL" clId="{0F6F16E0-8B08-4282-BDF7-738FB6F9EF9A}" dt="2021-11-17T21:35:34.266" v="75" actId="113"/>
          <ac:spMkLst>
            <pc:docMk/>
            <pc:sldMk cId="3217074117" sldId="1586"/>
            <ac:spMk id="6" creationId="{3FDB9E24-ED7C-4E18-9E1A-339E0CF4D5DB}"/>
          </ac:spMkLst>
        </pc:spChg>
        <pc:spChg chg="add del mod ord">
          <ac:chgData name="Hang Tran" userId="be229b7c-c39e-4450-972f-2e315a9aaed3" providerId="ADAL" clId="{0F6F16E0-8B08-4282-BDF7-738FB6F9EF9A}" dt="2021-11-17T21:31:56.513" v="49" actId="700"/>
          <ac:spMkLst>
            <pc:docMk/>
            <pc:sldMk cId="3217074117" sldId="1586"/>
            <ac:spMk id="7" creationId="{24C7342D-1BBE-4288-8619-44BD330BB6E7}"/>
          </ac:spMkLst>
        </pc:spChg>
        <pc:spChg chg="add del mod ord">
          <ac:chgData name="Hang Tran" userId="be229b7c-c39e-4450-972f-2e315a9aaed3" providerId="ADAL" clId="{0F6F16E0-8B08-4282-BDF7-738FB6F9EF9A}" dt="2021-11-17T21:33:47.678" v="63" actId="700"/>
          <ac:spMkLst>
            <pc:docMk/>
            <pc:sldMk cId="3217074117" sldId="1586"/>
            <ac:spMk id="8" creationId="{FA43D19A-5878-4500-AF13-9324B4C7166E}"/>
          </ac:spMkLst>
        </pc:spChg>
        <pc:spChg chg="add del mod ord">
          <ac:chgData name="Hang Tran" userId="be229b7c-c39e-4450-972f-2e315a9aaed3" providerId="ADAL" clId="{0F6F16E0-8B08-4282-BDF7-738FB6F9EF9A}" dt="2021-11-17T21:33:51.145" v="64" actId="478"/>
          <ac:spMkLst>
            <pc:docMk/>
            <pc:sldMk cId="3217074117" sldId="1586"/>
            <ac:spMk id="9" creationId="{1CB5FF45-07AB-49E6-A6A9-6BAECCEDFC0F}"/>
          </ac:spMkLst>
        </pc:spChg>
        <pc:spChg chg="mod ord">
          <ac:chgData name="Hang Tran" userId="be229b7c-c39e-4450-972f-2e315a9aaed3" providerId="ADAL" clId="{0F6F16E0-8B08-4282-BDF7-738FB6F9EF9A}" dt="2021-11-17T21:33:47.678" v="63" actId="700"/>
          <ac:spMkLst>
            <pc:docMk/>
            <pc:sldMk cId="3217074117" sldId="1586"/>
            <ac:spMk id="10" creationId="{85F805D0-AD28-4B0E-9A49-63A923B5CBBB}"/>
          </ac:spMkLst>
        </pc:spChg>
        <pc:spChg chg="mod ord">
          <ac:chgData name="Hang Tran" userId="be229b7c-c39e-4450-972f-2e315a9aaed3" providerId="ADAL" clId="{0F6F16E0-8B08-4282-BDF7-738FB6F9EF9A}" dt="2021-11-17T21:33:57.660" v="65" actId="1076"/>
          <ac:spMkLst>
            <pc:docMk/>
            <pc:sldMk cId="3217074117" sldId="1586"/>
            <ac:spMk id="11" creationId="{33C0BB54-AC1C-47B9-80A1-A9E68A8F160A}"/>
          </ac:spMkLst>
        </pc:spChg>
        <pc:spChg chg="mod">
          <ac:chgData name="Hang Tran" userId="be229b7c-c39e-4450-972f-2e315a9aaed3" providerId="ADAL" clId="{0F6F16E0-8B08-4282-BDF7-738FB6F9EF9A}" dt="2021-11-17T21:27:57.844" v="23"/>
          <ac:spMkLst>
            <pc:docMk/>
            <pc:sldMk cId="3217074117" sldId="1586"/>
            <ac:spMk id="1769" creationId="{00000000-0000-0000-0000-000000000000}"/>
          </ac:spMkLst>
        </pc:spChg>
      </pc:sldChg>
      <pc:sldChg chg="addSp delSp modSp add del mod modClrScheme chgLayout">
        <pc:chgData name="Hang Tran" userId="be229b7c-c39e-4450-972f-2e315a9aaed3" providerId="ADAL" clId="{0F6F16E0-8B08-4282-BDF7-738FB6F9EF9A}" dt="2021-11-17T21:36:10.149" v="85" actId="478"/>
        <pc:sldMkLst>
          <pc:docMk/>
          <pc:sldMk cId="0" sldId="1587"/>
        </pc:sldMkLst>
        <pc:spChg chg="add del mod ord">
          <ac:chgData name="Hang Tran" userId="be229b7c-c39e-4450-972f-2e315a9aaed3" providerId="ADAL" clId="{0F6F16E0-8B08-4282-BDF7-738FB6F9EF9A}" dt="2021-11-17T21:36:01.130" v="81" actId="700"/>
          <ac:spMkLst>
            <pc:docMk/>
            <pc:sldMk cId="0" sldId="1587"/>
            <ac:spMk id="2" creationId="{4A8742E8-7768-4317-A30F-9A374B135C7D}"/>
          </ac:spMkLst>
        </pc:spChg>
        <pc:spChg chg="add del mod ord">
          <ac:chgData name="Hang Tran" userId="be229b7c-c39e-4450-972f-2e315a9aaed3" providerId="ADAL" clId="{0F6F16E0-8B08-4282-BDF7-738FB6F9EF9A}" dt="2021-11-17T21:36:10.149" v="85" actId="478"/>
          <ac:spMkLst>
            <pc:docMk/>
            <pc:sldMk cId="0" sldId="1587"/>
            <ac:spMk id="3" creationId="{FA479045-7F33-400A-AEC1-9202907B3005}"/>
          </ac:spMkLst>
        </pc:spChg>
        <pc:spChg chg="add del mod ord">
          <ac:chgData name="Hang Tran" userId="be229b7c-c39e-4450-972f-2e315a9aaed3" providerId="ADAL" clId="{0F6F16E0-8B08-4282-BDF7-738FB6F9EF9A}" dt="2021-11-17T21:36:04.502" v="83" actId="478"/>
          <ac:spMkLst>
            <pc:docMk/>
            <pc:sldMk cId="0" sldId="1587"/>
            <ac:spMk id="4" creationId="{B1AA3923-5D04-4250-A51A-02BACAA90E32}"/>
          </ac:spMkLst>
        </pc:spChg>
        <pc:spChg chg="mod ord">
          <ac:chgData name="Hang Tran" userId="be229b7c-c39e-4450-972f-2e315a9aaed3" providerId="ADAL" clId="{0F6F16E0-8B08-4282-BDF7-738FB6F9EF9A}" dt="2021-11-17T21:36:01.130" v="81" actId="700"/>
          <ac:spMkLst>
            <pc:docMk/>
            <pc:sldMk cId="0" sldId="1587"/>
            <ac:spMk id="246" creationId="{00000000-0000-0000-0000-000000000000}"/>
          </ac:spMkLst>
        </pc:spChg>
        <pc:spChg chg="mod ord">
          <ac:chgData name="Hang Tran" userId="be229b7c-c39e-4450-972f-2e315a9aaed3" providerId="ADAL" clId="{0F6F16E0-8B08-4282-BDF7-738FB6F9EF9A}" dt="2021-11-17T21:36:07.273" v="84" actId="113"/>
          <ac:spMkLst>
            <pc:docMk/>
            <pc:sldMk cId="0" sldId="1587"/>
            <ac:spMk id="247" creationId="{00000000-0000-0000-0000-000000000000}"/>
          </ac:spMkLst>
        </pc:spChg>
      </pc:sldChg>
      <pc:sldChg chg="addSp delSp modSp add del mod modClrScheme chgLayout">
        <pc:chgData name="Hang Tran" userId="be229b7c-c39e-4450-972f-2e315a9aaed3" providerId="ADAL" clId="{0F6F16E0-8B08-4282-BDF7-738FB6F9EF9A}" dt="2021-11-17T21:36:46.937" v="97" actId="478"/>
        <pc:sldMkLst>
          <pc:docMk/>
          <pc:sldMk cId="0" sldId="1588"/>
        </pc:sldMkLst>
        <pc:spChg chg="add del mod ord">
          <ac:chgData name="Hang Tran" userId="be229b7c-c39e-4450-972f-2e315a9aaed3" providerId="ADAL" clId="{0F6F16E0-8B08-4282-BDF7-738FB6F9EF9A}" dt="2021-11-17T21:36:25.173" v="88" actId="700"/>
          <ac:spMkLst>
            <pc:docMk/>
            <pc:sldMk cId="0" sldId="1588"/>
            <ac:spMk id="2" creationId="{2F00EBE5-1AB7-434D-9C48-1960002F04BF}"/>
          </ac:spMkLst>
        </pc:spChg>
        <pc:spChg chg="add del mod ord">
          <ac:chgData name="Hang Tran" userId="be229b7c-c39e-4450-972f-2e315a9aaed3" providerId="ADAL" clId="{0F6F16E0-8B08-4282-BDF7-738FB6F9EF9A}" dt="2021-11-17T21:36:25.173" v="88" actId="700"/>
          <ac:spMkLst>
            <pc:docMk/>
            <pc:sldMk cId="0" sldId="1588"/>
            <ac:spMk id="3" creationId="{D0450FE2-3241-458D-81B9-E823615321A3}"/>
          </ac:spMkLst>
        </pc:spChg>
        <pc:spChg chg="add del mod ord">
          <ac:chgData name="Hang Tran" userId="be229b7c-c39e-4450-972f-2e315a9aaed3" providerId="ADAL" clId="{0F6F16E0-8B08-4282-BDF7-738FB6F9EF9A}" dt="2021-11-17T21:36:46.937" v="97" actId="478"/>
          <ac:spMkLst>
            <pc:docMk/>
            <pc:sldMk cId="0" sldId="1588"/>
            <ac:spMk id="4" creationId="{A0A68121-7842-440F-89C1-464998E388D6}"/>
          </ac:spMkLst>
        </pc:spChg>
        <pc:spChg chg="add del mod ord">
          <ac:chgData name="Hang Tran" userId="be229b7c-c39e-4450-972f-2e315a9aaed3" providerId="ADAL" clId="{0F6F16E0-8B08-4282-BDF7-738FB6F9EF9A}" dt="2021-11-17T21:36:39.151" v="94" actId="478"/>
          <ac:spMkLst>
            <pc:docMk/>
            <pc:sldMk cId="0" sldId="1588"/>
            <ac:spMk id="5" creationId="{18C1C777-AFB0-4EDF-B316-11809EBBEDD5}"/>
          </ac:spMkLst>
        </pc:spChg>
        <pc:spChg chg="del">
          <ac:chgData name="Hang Tran" userId="be229b7c-c39e-4450-972f-2e315a9aaed3" providerId="ADAL" clId="{0F6F16E0-8B08-4282-BDF7-738FB6F9EF9A}" dt="2021-11-17T21:36:40.839" v="95" actId="478"/>
          <ac:spMkLst>
            <pc:docMk/>
            <pc:sldMk cId="0" sldId="1588"/>
            <ac:spMk id="7" creationId="{0B783CA8-C4D2-442D-BA8E-926FD0E78B8F}"/>
          </ac:spMkLst>
        </pc:spChg>
        <pc:spChg chg="mod ord">
          <ac:chgData name="Hang Tran" userId="be229b7c-c39e-4450-972f-2e315a9aaed3" providerId="ADAL" clId="{0F6F16E0-8B08-4282-BDF7-738FB6F9EF9A}" dt="2021-11-17T21:36:45.505" v="96" actId="113"/>
          <ac:spMkLst>
            <pc:docMk/>
            <pc:sldMk cId="0" sldId="1588"/>
            <ac:spMk id="1768" creationId="{00000000-0000-0000-0000-000000000000}"/>
          </ac:spMkLst>
        </pc:spChg>
        <pc:spChg chg="mod ord">
          <ac:chgData name="Hang Tran" userId="be229b7c-c39e-4450-972f-2e315a9aaed3" providerId="ADAL" clId="{0F6F16E0-8B08-4282-BDF7-738FB6F9EF9A}" dt="2021-11-17T21:36:36.138" v="93" actId="1076"/>
          <ac:spMkLst>
            <pc:docMk/>
            <pc:sldMk cId="0" sldId="1588"/>
            <ac:spMk id="1769" creationId="{00000000-0000-0000-0000-000000000000}"/>
          </ac:spMkLst>
        </pc:spChg>
      </pc:sldChg>
      <pc:sldMasterChg chg="delSldLayout">
        <pc:chgData name="Hang Tran" userId="be229b7c-c39e-4450-972f-2e315a9aaed3" providerId="ADAL" clId="{0F6F16E0-8B08-4282-BDF7-738FB6F9EF9A}" dt="2021-11-17T21:21:58.659" v="12" actId="47"/>
        <pc:sldMasterMkLst>
          <pc:docMk/>
          <pc:sldMasterMk cId="2376011312" sldId="2147483719"/>
        </pc:sldMasterMkLst>
        <pc:sldLayoutChg chg="del">
          <pc:chgData name="Hang Tran" userId="be229b7c-c39e-4450-972f-2e315a9aaed3" providerId="ADAL" clId="{0F6F16E0-8B08-4282-BDF7-738FB6F9EF9A}" dt="2021-11-17T21:21:54.631" v="7" actId="47"/>
          <pc:sldLayoutMkLst>
            <pc:docMk/>
            <pc:sldMasterMk cId="2376011312" sldId="2147483719"/>
            <pc:sldLayoutMk cId="1083682884" sldId="2147483763"/>
          </pc:sldLayoutMkLst>
        </pc:sldLayoutChg>
        <pc:sldLayoutChg chg="del">
          <pc:chgData name="Hang Tran" userId="be229b7c-c39e-4450-972f-2e315a9aaed3" providerId="ADAL" clId="{0F6F16E0-8B08-4282-BDF7-738FB6F9EF9A}" dt="2021-11-17T21:21:58.010" v="11" actId="47"/>
          <pc:sldLayoutMkLst>
            <pc:docMk/>
            <pc:sldMasterMk cId="2376011312" sldId="2147483719"/>
            <pc:sldLayoutMk cId="1828858420" sldId="2147483764"/>
          </pc:sldLayoutMkLst>
        </pc:sldLayoutChg>
        <pc:sldLayoutChg chg="del">
          <pc:chgData name="Hang Tran" userId="be229b7c-c39e-4450-972f-2e315a9aaed3" providerId="ADAL" clId="{0F6F16E0-8B08-4282-BDF7-738FB6F9EF9A}" dt="2021-11-17T21:21:58.659" v="12" actId="47"/>
          <pc:sldLayoutMkLst>
            <pc:docMk/>
            <pc:sldMasterMk cId="2376011312" sldId="2147483719"/>
            <pc:sldLayoutMk cId="3509719155" sldId="214748376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22208179109866E-2"/>
          <c:y val="4.8212801530673956E-2"/>
          <c:w val="0.9589322445805385"/>
          <c:h val="0.68409041037888096"/>
        </c:manualLayout>
      </c:layout>
      <c:lineChart>
        <c:grouping val="standard"/>
        <c:varyColors val="0"/>
        <c:ser>
          <c:idx val="0"/>
          <c:order val="0"/>
          <c:tx>
            <c:strRef>
              <c:f>Sheet1!$C$1</c:f>
              <c:strCache>
                <c:ptCount val="1"/>
                <c:pt idx="0">
                  <c:v>Best score achieved in state</c:v>
                </c:pt>
              </c:strCache>
            </c:strRef>
          </c:tx>
          <c:spPr>
            <a:ln w="28575" cap="rnd">
              <a:noFill/>
              <a:round/>
            </a:ln>
            <a:effectLst/>
          </c:spPr>
          <c:marker>
            <c:symbol val="circle"/>
            <c:size val="9"/>
            <c:spPr>
              <a:solidFill>
                <a:schemeClr val="bg1">
                  <a:lumMod val="85000"/>
                </a:schemeClr>
              </a:solidFill>
              <a:ln w="9525">
                <a:noFill/>
              </a:ln>
              <a:effectLst/>
            </c:spPr>
          </c:marker>
          <c:cat>
            <c:strRef>
              <c:f>Sheet1!$A$2:$A$52</c:f>
              <c:strCache>
                <c:ptCount val="51"/>
                <c:pt idx="0">
                  <c:v>D.C.</c:v>
                </c:pt>
                <c:pt idx="1">
                  <c:v>Massachusetts</c:v>
                </c:pt>
                <c:pt idx="2">
                  <c:v>Connecticut</c:v>
                </c:pt>
                <c:pt idx="3">
                  <c:v>Rhode Island</c:v>
                </c:pt>
                <c:pt idx="4">
                  <c:v>Hawaii</c:v>
                </c:pt>
                <c:pt idx="5">
                  <c:v>Maryland</c:v>
                </c:pt>
                <c:pt idx="6">
                  <c:v>Minnesota</c:v>
                </c:pt>
                <c:pt idx="7">
                  <c:v>New York</c:v>
                </c:pt>
                <c:pt idx="8">
                  <c:v>New Jersey</c:v>
                </c:pt>
                <c:pt idx="9">
                  <c:v>California</c:v>
                </c:pt>
                <c:pt idx="10">
                  <c:v>New Hampshire</c:v>
                </c:pt>
                <c:pt idx="11">
                  <c:v>Colorado</c:v>
                </c:pt>
                <c:pt idx="12">
                  <c:v>Delaware</c:v>
                </c:pt>
                <c:pt idx="13">
                  <c:v>Washington</c:v>
                </c:pt>
                <c:pt idx="14">
                  <c:v>Iowa</c:v>
                </c:pt>
                <c:pt idx="15">
                  <c:v>Vermont</c:v>
                </c:pt>
                <c:pt idx="16">
                  <c:v>Pennsylvania</c:v>
                </c:pt>
                <c:pt idx="17">
                  <c:v>Virginia</c:v>
                </c:pt>
                <c:pt idx="18">
                  <c:v>Wisconsin</c:v>
                </c:pt>
                <c:pt idx="19">
                  <c:v>Michigan</c:v>
                </c:pt>
                <c:pt idx="20">
                  <c:v>Nebraska</c:v>
                </c:pt>
                <c:pt idx="21">
                  <c:v>Illinois</c:v>
                </c:pt>
                <c:pt idx="22">
                  <c:v>North Carolina</c:v>
                </c:pt>
                <c:pt idx="23">
                  <c:v>Utah</c:v>
                </c:pt>
                <c:pt idx="24">
                  <c:v>Oregon</c:v>
                </c:pt>
                <c:pt idx="25">
                  <c:v>Maine</c:v>
                </c:pt>
                <c:pt idx="26">
                  <c:v>Arizona</c:v>
                </c:pt>
                <c:pt idx="27">
                  <c:v>North Dakota</c:v>
                </c:pt>
                <c:pt idx="28">
                  <c:v>South Dakota</c:v>
                </c:pt>
                <c:pt idx="29">
                  <c:v>Kansas</c:v>
                </c:pt>
                <c:pt idx="30">
                  <c:v>New Mexico</c:v>
                </c:pt>
                <c:pt idx="31">
                  <c:v>South Carolina</c:v>
                </c:pt>
                <c:pt idx="32">
                  <c:v>Montana</c:v>
                </c:pt>
                <c:pt idx="33">
                  <c:v>Ohio</c:v>
                </c:pt>
                <c:pt idx="34">
                  <c:v>Florida</c:v>
                </c:pt>
                <c:pt idx="35">
                  <c:v>Georgia</c:v>
                </c:pt>
                <c:pt idx="36">
                  <c:v>Alaska</c:v>
                </c:pt>
                <c:pt idx="37">
                  <c:v>Texas</c:v>
                </c:pt>
                <c:pt idx="38">
                  <c:v>Nevada</c:v>
                </c:pt>
                <c:pt idx="39">
                  <c:v>Tennessee</c:v>
                </c:pt>
                <c:pt idx="40">
                  <c:v>Alabama</c:v>
                </c:pt>
                <c:pt idx="41">
                  <c:v>Indiana</c:v>
                </c:pt>
                <c:pt idx="42">
                  <c:v>Louisiana</c:v>
                </c:pt>
                <c:pt idx="43">
                  <c:v>Missouri</c:v>
                </c:pt>
                <c:pt idx="44">
                  <c:v>Idaho</c:v>
                </c:pt>
                <c:pt idx="45">
                  <c:v>Kentucky</c:v>
                </c:pt>
                <c:pt idx="46">
                  <c:v>Arkansas</c:v>
                </c:pt>
                <c:pt idx="47">
                  <c:v>Wyoming</c:v>
                </c:pt>
                <c:pt idx="48">
                  <c:v>West Virginia</c:v>
                </c:pt>
                <c:pt idx="49">
                  <c:v>Oklahoma</c:v>
                </c:pt>
                <c:pt idx="50">
                  <c:v>Mississippi</c:v>
                </c:pt>
              </c:strCache>
            </c:strRef>
          </c:cat>
          <c:val>
            <c:numRef>
              <c:f>Sheet1!$C$2:$C$52</c:f>
              <c:numCache>
                <c:formatCode>General</c:formatCode>
                <c:ptCount val="51"/>
                <c:pt idx="0">
                  <c:v>100</c:v>
                </c:pt>
                <c:pt idx="1">
                  <c:v>99</c:v>
                </c:pt>
                <c:pt idx="2">
                  <c:v>97</c:v>
                </c:pt>
                <c:pt idx="3">
                  <c:v>96</c:v>
                </c:pt>
                <c:pt idx="4">
                  <c:v>95</c:v>
                </c:pt>
                <c:pt idx="5">
                  <c:v>99</c:v>
                </c:pt>
                <c:pt idx="6">
                  <c:v>92</c:v>
                </c:pt>
                <c:pt idx="7">
                  <c:v>90</c:v>
                </c:pt>
                <c:pt idx="8">
                  <c:v>94</c:v>
                </c:pt>
                <c:pt idx="9">
                  <c:v>95</c:v>
                </c:pt>
                <c:pt idx="10">
                  <c:v>89</c:v>
                </c:pt>
                <c:pt idx="11">
                  <c:v>87</c:v>
                </c:pt>
                <c:pt idx="12">
                  <c:v>87</c:v>
                </c:pt>
                <c:pt idx="13">
                  <c:v>92</c:v>
                </c:pt>
                <c:pt idx="14">
                  <c:v>85</c:v>
                </c:pt>
                <c:pt idx="15">
                  <c:v>84</c:v>
                </c:pt>
                <c:pt idx="16">
                  <c:v>98</c:v>
                </c:pt>
                <c:pt idx="17">
                  <c:v>89</c:v>
                </c:pt>
                <c:pt idx="18">
                  <c:v>83</c:v>
                </c:pt>
                <c:pt idx="19">
                  <c:v>96</c:v>
                </c:pt>
                <c:pt idx="20">
                  <c:v>81</c:v>
                </c:pt>
                <c:pt idx="21">
                  <c:v>79</c:v>
                </c:pt>
                <c:pt idx="22">
                  <c:v>79</c:v>
                </c:pt>
                <c:pt idx="23">
                  <c:v>78</c:v>
                </c:pt>
                <c:pt idx="24">
                  <c:v>77</c:v>
                </c:pt>
                <c:pt idx="25">
                  <c:v>77</c:v>
                </c:pt>
                <c:pt idx="26">
                  <c:v>76</c:v>
                </c:pt>
                <c:pt idx="27">
                  <c:v>76</c:v>
                </c:pt>
                <c:pt idx="28">
                  <c:v>75</c:v>
                </c:pt>
                <c:pt idx="29">
                  <c:v>74</c:v>
                </c:pt>
                <c:pt idx="30">
                  <c:v>72</c:v>
                </c:pt>
                <c:pt idx="31">
                  <c:v>72</c:v>
                </c:pt>
                <c:pt idx="32">
                  <c:v>70</c:v>
                </c:pt>
                <c:pt idx="33">
                  <c:v>67</c:v>
                </c:pt>
                <c:pt idx="34">
                  <c:v>74</c:v>
                </c:pt>
                <c:pt idx="35">
                  <c:v>66</c:v>
                </c:pt>
                <c:pt idx="36">
                  <c:v>63</c:v>
                </c:pt>
                <c:pt idx="37">
                  <c:v>63</c:v>
                </c:pt>
                <c:pt idx="38">
                  <c:v>67</c:v>
                </c:pt>
                <c:pt idx="39">
                  <c:v>62</c:v>
                </c:pt>
                <c:pt idx="40">
                  <c:v>60</c:v>
                </c:pt>
                <c:pt idx="41">
                  <c:v>60</c:v>
                </c:pt>
                <c:pt idx="42">
                  <c:v>58</c:v>
                </c:pt>
                <c:pt idx="43">
                  <c:v>58</c:v>
                </c:pt>
                <c:pt idx="44">
                  <c:v>57</c:v>
                </c:pt>
                <c:pt idx="45">
                  <c:v>54</c:v>
                </c:pt>
                <c:pt idx="46">
                  <c:v>52</c:v>
                </c:pt>
                <c:pt idx="47">
                  <c:v>51</c:v>
                </c:pt>
                <c:pt idx="48">
                  <c:v>48</c:v>
                </c:pt>
                <c:pt idx="49">
                  <c:v>46</c:v>
                </c:pt>
                <c:pt idx="50">
                  <c:v>38</c:v>
                </c:pt>
              </c:numCache>
            </c:numRef>
          </c:val>
          <c:smooth val="0"/>
          <c:extLst>
            <c:ext xmlns:c16="http://schemas.microsoft.com/office/drawing/2014/chart" uri="{C3380CC4-5D6E-409C-BE32-E72D297353CC}">
              <c16:uniqueId val="{00000000-46E6-4048-B23E-982B02F9F9D8}"/>
            </c:ext>
          </c:extLst>
        </c:ser>
        <c:ser>
          <c:idx val="1"/>
          <c:order val="1"/>
          <c:tx>
            <c:strRef>
              <c:f>Sheet1!$B$1</c:f>
              <c:strCache>
                <c:ptCount val="1"/>
                <c:pt idx="0">
                  <c:v>White</c:v>
                </c:pt>
              </c:strCache>
            </c:strRef>
          </c:tx>
          <c:spPr>
            <a:ln w="25400" cap="rnd">
              <a:noFill/>
              <a:round/>
            </a:ln>
            <a:effectLst/>
          </c:spPr>
          <c:marker>
            <c:symbol val="circle"/>
            <c:size val="9"/>
            <c:spPr>
              <a:solidFill>
                <a:schemeClr val="accent6"/>
              </a:solidFill>
              <a:ln w="9525">
                <a:noFill/>
              </a:ln>
              <a:effectLst/>
            </c:spPr>
          </c:marker>
          <c:cat>
            <c:strRef>
              <c:f>Sheet1!$A$2:$A$52</c:f>
              <c:strCache>
                <c:ptCount val="51"/>
                <c:pt idx="0">
                  <c:v>D.C.</c:v>
                </c:pt>
                <c:pt idx="1">
                  <c:v>Massachusetts</c:v>
                </c:pt>
                <c:pt idx="2">
                  <c:v>Connecticut</c:v>
                </c:pt>
                <c:pt idx="3">
                  <c:v>Rhode Island</c:v>
                </c:pt>
                <c:pt idx="4">
                  <c:v>Hawaii</c:v>
                </c:pt>
                <c:pt idx="5">
                  <c:v>Maryland</c:v>
                </c:pt>
                <c:pt idx="6">
                  <c:v>Minnesota</c:v>
                </c:pt>
                <c:pt idx="7">
                  <c:v>New York</c:v>
                </c:pt>
                <c:pt idx="8">
                  <c:v>New Jersey</c:v>
                </c:pt>
                <c:pt idx="9">
                  <c:v>California</c:v>
                </c:pt>
                <c:pt idx="10">
                  <c:v>New Hampshire</c:v>
                </c:pt>
                <c:pt idx="11">
                  <c:v>Colorado</c:v>
                </c:pt>
                <c:pt idx="12">
                  <c:v>Delaware</c:v>
                </c:pt>
                <c:pt idx="13">
                  <c:v>Washington</c:v>
                </c:pt>
                <c:pt idx="14">
                  <c:v>Iowa</c:v>
                </c:pt>
                <c:pt idx="15">
                  <c:v>Vermont</c:v>
                </c:pt>
                <c:pt idx="16">
                  <c:v>Pennsylvania</c:v>
                </c:pt>
                <c:pt idx="17">
                  <c:v>Virginia</c:v>
                </c:pt>
                <c:pt idx="18">
                  <c:v>Wisconsin</c:v>
                </c:pt>
                <c:pt idx="19">
                  <c:v>Michigan</c:v>
                </c:pt>
                <c:pt idx="20">
                  <c:v>Nebraska</c:v>
                </c:pt>
                <c:pt idx="21">
                  <c:v>Illinois</c:v>
                </c:pt>
                <c:pt idx="22">
                  <c:v>North Carolina</c:v>
                </c:pt>
                <c:pt idx="23">
                  <c:v>Utah</c:v>
                </c:pt>
                <c:pt idx="24">
                  <c:v>Oregon</c:v>
                </c:pt>
                <c:pt idx="25">
                  <c:v>Maine</c:v>
                </c:pt>
                <c:pt idx="26">
                  <c:v>Arizona</c:v>
                </c:pt>
                <c:pt idx="27">
                  <c:v>North Dakota</c:v>
                </c:pt>
                <c:pt idx="28">
                  <c:v>South Dakota</c:v>
                </c:pt>
                <c:pt idx="29">
                  <c:v>Kansas</c:v>
                </c:pt>
                <c:pt idx="30">
                  <c:v>New Mexico</c:v>
                </c:pt>
                <c:pt idx="31">
                  <c:v>South Carolina</c:v>
                </c:pt>
                <c:pt idx="32">
                  <c:v>Montana</c:v>
                </c:pt>
                <c:pt idx="33">
                  <c:v>Ohio</c:v>
                </c:pt>
                <c:pt idx="34">
                  <c:v>Florida</c:v>
                </c:pt>
                <c:pt idx="35">
                  <c:v>Georgia</c:v>
                </c:pt>
                <c:pt idx="36">
                  <c:v>Alaska</c:v>
                </c:pt>
                <c:pt idx="37">
                  <c:v>Texas</c:v>
                </c:pt>
                <c:pt idx="38">
                  <c:v>Nevada</c:v>
                </c:pt>
                <c:pt idx="39">
                  <c:v>Tennessee</c:v>
                </c:pt>
                <c:pt idx="40">
                  <c:v>Alabama</c:v>
                </c:pt>
                <c:pt idx="41">
                  <c:v>Indiana</c:v>
                </c:pt>
                <c:pt idx="42">
                  <c:v>Louisiana</c:v>
                </c:pt>
                <c:pt idx="43">
                  <c:v>Missouri</c:v>
                </c:pt>
                <c:pt idx="44">
                  <c:v>Idaho</c:v>
                </c:pt>
                <c:pt idx="45">
                  <c:v>Kentucky</c:v>
                </c:pt>
                <c:pt idx="46">
                  <c:v>Arkansas</c:v>
                </c:pt>
                <c:pt idx="47">
                  <c:v>Wyoming</c:v>
                </c:pt>
                <c:pt idx="48">
                  <c:v>West Virginia</c:v>
                </c:pt>
                <c:pt idx="49">
                  <c:v>Oklahoma</c:v>
                </c:pt>
                <c:pt idx="50">
                  <c:v>Mississippi</c:v>
                </c:pt>
              </c:strCache>
            </c:strRef>
          </c:cat>
          <c:val>
            <c:numRef>
              <c:f>Sheet1!$B$2:$B$52</c:f>
              <c:numCache>
                <c:formatCode>General</c:formatCode>
                <c:ptCount val="51"/>
                <c:pt idx="0">
                  <c:v>100</c:v>
                </c:pt>
                <c:pt idx="1">
                  <c:v>98</c:v>
                </c:pt>
                <c:pt idx="2">
                  <c:v>97</c:v>
                </c:pt>
                <c:pt idx="3">
                  <c:v>96</c:v>
                </c:pt>
                <c:pt idx="4">
                  <c:v>95</c:v>
                </c:pt>
                <c:pt idx="5">
                  <c:v>93</c:v>
                </c:pt>
                <c:pt idx="6">
                  <c:v>92</c:v>
                </c:pt>
                <c:pt idx="7">
                  <c:v>90</c:v>
                </c:pt>
                <c:pt idx="8">
                  <c:v>90</c:v>
                </c:pt>
                <c:pt idx="9">
                  <c:v>89</c:v>
                </c:pt>
                <c:pt idx="10">
                  <c:v>89</c:v>
                </c:pt>
                <c:pt idx="11">
                  <c:v>87</c:v>
                </c:pt>
                <c:pt idx="12">
                  <c:v>87</c:v>
                </c:pt>
                <c:pt idx="13">
                  <c:v>86</c:v>
                </c:pt>
                <c:pt idx="14">
                  <c:v>85</c:v>
                </c:pt>
                <c:pt idx="15">
                  <c:v>84</c:v>
                </c:pt>
                <c:pt idx="16">
                  <c:v>83</c:v>
                </c:pt>
                <c:pt idx="17">
                  <c:v>83</c:v>
                </c:pt>
                <c:pt idx="18">
                  <c:v>83</c:v>
                </c:pt>
                <c:pt idx="19">
                  <c:v>81</c:v>
                </c:pt>
                <c:pt idx="20">
                  <c:v>81</c:v>
                </c:pt>
                <c:pt idx="21">
                  <c:v>79</c:v>
                </c:pt>
                <c:pt idx="22">
                  <c:v>79</c:v>
                </c:pt>
                <c:pt idx="23">
                  <c:v>78</c:v>
                </c:pt>
                <c:pt idx="24">
                  <c:v>77</c:v>
                </c:pt>
                <c:pt idx="25">
                  <c:v>77</c:v>
                </c:pt>
                <c:pt idx="26">
                  <c:v>76</c:v>
                </c:pt>
                <c:pt idx="27">
                  <c:v>76</c:v>
                </c:pt>
                <c:pt idx="28">
                  <c:v>75</c:v>
                </c:pt>
                <c:pt idx="29">
                  <c:v>74</c:v>
                </c:pt>
                <c:pt idx="30">
                  <c:v>72</c:v>
                </c:pt>
                <c:pt idx="31">
                  <c:v>72</c:v>
                </c:pt>
                <c:pt idx="32">
                  <c:v>70</c:v>
                </c:pt>
                <c:pt idx="33">
                  <c:v>67</c:v>
                </c:pt>
                <c:pt idx="34">
                  <c:v>67</c:v>
                </c:pt>
                <c:pt idx="35">
                  <c:v>66</c:v>
                </c:pt>
                <c:pt idx="36">
                  <c:v>63</c:v>
                </c:pt>
                <c:pt idx="37">
                  <c:v>63</c:v>
                </c:pt>
                <c:pt idx="38">
                  <c:v>62</c:v>
                </c:pt>
                <c:pt idx="39">
                  <c:v>62</c:v>
                </c:pt>
                <c:pt idx="40">
                  <c:v>60</c:v>
                </c:pt>
                <c:pt idx="41">
                  <c:v>60</c:v>
                </c:pt>
                <c:pt idx="42">
                  <c:v>58</c:v>
                </c:pt>
                <c:pt idx="43">
                  <c:v>58</c:v>
                </c:pt>
                <c:pt idx="44">
                  <c:v>57</c:v>
                </c:pt>
                <c:pt idx="45">
                  <c:v>54</c:v>
                </c:pt>
                <c:pt idx="46">
                  <c:v>52</c:v>
                </c:pt>
                <c:pt idx="47">
                  <c:v>51</c:v>
                </c:pt>
                <c:pt idx="48">
                  <c:v>48</c:v>
                </c:pt>
                <c:pt idx="49">
                  <c:v>46</c:v>
                </c:pt>
                <c:pt idx="50">
                  <c:v>38</c:v>
                </c:pt>
              </c:numCache>
            </c:numRef>
          </c:val>
          <c:smooth val="0"/>
          <c:extLst>
            <c:ext xmlns:c16="http://schemas.microsoft.com/office/drawing/2014/chart" uri="{C3380CC4-5D6E-409C-BE32-E72D297353CC}">
              <c16:uniqueId val="{00000001-CA39-024E-8CE1-0AF8F71E0F31}"/>
            </c:ext>
          </c:extLst>
        </c:ser>
        <c:dLbls>
          <c:showLegendKey val="0"/>
          <c:showVal val="0"/>
          <c:showCatName val="0"/>
          <c:showSerName val="0"/>
          <c:showPercent val="0"/>
          <c:showBubbleSize val="0"/>
        </c:dLbls>
        <c:dropLines>
          <c:spPr>
            <a:ln w="12700" cap="flat" cmpd="sng" algn="ctr">
              <a:solidFill>
                <a:schemeClr val="tx1">
                  <a:lumMod val="25000"/>
                  <a:lumOff val="7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25400" cap="flat" cmpd="sng" algn="ctr">
            <a:solidFill>
              <a:srgbClr val="4C515A"/>
            </a:solidFill>
            <a:round/>
          </a:ln>
          <a:effectLst/>
        </c:spPr>
        <c:txPr>
          <a:bodyPr rot="-60000000" spcFirstLastPara="1" vertOverflow="ellipsis" vert="horz" wrap="square" anchor="ctr" anchorCtr="1"/>
          <a:lstStyle/>
          <a:p>
            <a:pPr>
              <a:defRPr sz="900" b="0" i="0" u="none" strike="noStrike" kern="1200" baseline="0">
                <a:solidFill>
                  <a:srgbClr val="4C515A"/>
                </a:solidFill>
                <a:latin typeface="+mn-lt"/>
                <a:ea typeface="+mn-ea"/>
                <a:cs typeface="+mn-cs"/>
              </a:defRPr>
            </a:pPr>
            <a:endParaRPr lang="en-US"/>
          </a:p>
        </c:txPr>
        <c:crossAx val="1584944096"/>
        <c:crossesAt val="50"/>
        <c:auto val="1"/>
        <c:lblAlgn val="ctr"/>
        <c:lblOffset val="100"/>
        <c:noMultiLvlLbl val="0"/>
      </c:catAx>
      <c:valAx>
        <c:axId val="1584944096"/>
        <c:scaling>
          <c:orientation val="minMax"/>
          <c:max val="100"/>
          <c:min val="0"/>
        </c:scaling>
        <c:delete val="1"/>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crossAx val="1348965392"/>
        <c:crosses val="autoZero"/>
        <c:crossBetween val="between"/>
        <c:majorUnit val="1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22208179109866E-2"/>
          <c:y val="3.0879251428590881E-2"/>
          <c:w val="0.9589322445805385"/>
          <c:h val="0.70681633945196376"/>
        </c:manualLayout>
      </c:layout>
      <c:lineChart>
        <c:grouping val="standard"/>
        <c:varyColors val="0"/>
        <c:ser>
          <c:idx val="1"/>
          <c:order val="0"/>
          <c:tx>
            <c:strRef>
              <c:f>Sheet1!$C$1</c:f>
              <c:strCache>
                <c:ptCount val="1"/>
                <c:pt idx="0">
                  <c:v>Best score achieved in state</c:v>
                </c:pt>
              </c:strCache>
            </c:strRef>
          </c:tx>
          <c:spPr>
            <a:ln w="25400" cap="rnd">
              <a:noFill/>
              <a:round/>
            </a:ln>
            <a:effectLst/>
          </c:spPr>
          <c:marker>
            <c:symbol val="circle"/>
            <c:size val="9"/>
            <c:spPr>
              <a:solidFill>
                <a:schemeClr val="bg1">
                  <a:lumMod val="85000"/>
                </a:schemeClr>
              </a:solidFill>
              <a:ln w="9525">
                <a:noFill/>
              </a:ln>
              <a:effectLst/>
            </c:spPr>
          </c:marker>
          <c:cat>
            <c:strRef>
              <c:f>Sheet1!$A$2:$A$52</c:f>
              <c:strCache>
                <c:ptCount val="51"/>
                <c:pt idx="0">
                  <c:v>Rhode Island</c:v>
                </c:pt>
                <c:pt idx="1">
                  <c:v>Massachusetts</c:v>
                </c:pt>
                <c:pt idx="2">
                  <c:v>Maryland</c:v>
                </c:pt>
                <c:pt idx="3">
                  <c:v>Connecticut</c:v>
                </c:pt>
                <c:pt idx="4">
                  <c:v>New York</c:v>
                </c:pt>
                <c:pt idx="5">
                  <c:v>Washington</c:v>
                </c:pt>
                <c:pt idx="6">
                  <c:v>Virginia</c:v>
                </c:pt>
                <c:pt idx="7">
                  <c:v>Pennsylvania</c:v>
                </c:pt>
                <c:pt idx="8">
                  <c:v>D.C.</c:v>
                </c:pt>
                <c:pt idx="9">
                  <c:v>New Jersey</c:v>
                </c:pt>
                <c:pt idx="10">
                  <c:v>California</c:v>
                </c:pt>
                <c:pt idx="11">
                  <c:v>Colorado</c:v>
                </c:pt>
                <c:pt idx="12">
                  <c:v>Minnesota</c:v>
                </c:pt>
                <c:pt idx="13">
                  <c:v>Delaware</c:v>
                </c:pt>
                <c:pt idx="14">
                  <c:v>Kentucky</c:v>
                </c:pt>
                <c:pt idx="15">
                  <c:v>North Carolina</c:v>
                </c:pt>
                <c:pt idx="16">
                  <c:v>Iowa</c:v>
                </c:pt>
                <c:pt idx="17">
                  <c:v>Arkansas</c:v>
                </c:pt>
                <c:pt idx="18">
                  <c:v>Arizona</c:v>
                </c:pt>
                <c:pt idx="19">
                  <c:v>Georgia</c:v>
                </c:pt>
                <c:pt idx="20">
                  <c:v>South Carolina</c:v>
                </c:pt>
                <c:pt idx="21">
                  <c:v>Ohio</c:v>
                </c:pt>
                <c:pt idx="22">
                  <c:v>Tennessee</c:v>
                </c:pt>
                <c:pt idx="23">
                  <c:v>Florida</c:v>
                </c:pt>
                <c:pt idx="24">
                  <c:v>Nebraska</c:v>
                </c:pt>
                <c:pt idx="25">
                  <c:v>Texas</c:v>
                </c:pt>
                <c:pt idx="26">
                  <c:v>Alabama</c:v>
                </c:pt>
                <c:pt idx="27">
                  <c:v>Illinois</c:v>
                </c:pt>
                <c:pt idx="28">
                  <c:v>Louisiana</c:v>
                </c:pt>
                <c:pt idx="29">
                  <c:v>Nevada</c:v>
                </c:pt>
                <c:pt idx="30">
                  <c:v>Indiana</c:v>
                </c:pt>
                <c:pt idx="31">
                  <c:v>Wisconsin</c:v>
                </c:pt>
                <c:pt idx="32">
                  <c:v>West Virginia</c:v>
                </c:pt>
                <c:pt idx="33">
                  <c:v>Michigan</c:v>
                </c:pt>
                <c:pt idx="34">
                  <c:v>Kansas</c:v>
                </c:pt>
                <c:pt idx="35">
                  <c:v>Missouri</c:v>
                </c:pt>
                <c:pt idx="36">
                  <c:v>Mississippi</c:v>
                </c:pt>
                <c:pt idx="37">
                  <c:v>Oklahoma</c:v>
                </c:pt>
                <c:pt idx="38">
                  <c:v>Alaska</c:v>
                </c:pt>
                <c:pt idx="39">
                  <c:v>Hawaii</c:v>
                </c:pt>
                <c:pt idx="40">
                  <c:v>Idaho</c:v>
                </c:pt>
                <c:pt idx="41">
                  <c:v>Maine</c:v>
                </c:pt>
                <c:pt idx="42">
                  <c:v>Montana</c:v>
                </c:pt>
                <c:pt idx="43">
                  <c:v>New Hampshire</c:v>
                </c:pt>
                <c:pt idx="44">
                  <c:v>New Mexico</c:v>
                </c:pt>
                <c:pt idx="45">
                  <c:v>North Dakota</c:v>
                </c:pt>
                <c:pt idx="46">
                  <c:v>Oregon</c:v>
                </c:pt>
                <c:pt idx="47">
                  <c:v>South Dakota</c:v>
                </c:pt>
                <c:pt idx="48">
                  <c:v>Utah</c:v>
                </c:pt>
                <c:pt idx="49">
                  <c:v>Vermont</c:v>
                </c:pt>
                <c:pt idx="50">
                  <c:v>Wyoming</c:v>
                </c:pt>
              </c:strCache>
            </c:strRef>
          </c:cat>
          <c:val>
            <c:numRef>
              <c:f>Sheet1!$C$2:$C$52</c:f>
              <c:numCache>
                <c:formatCode>General</c:formatCode>
                <c:ptCount val="51"/>
                <c:pt idx="0">
                  <c:v>96</c:v>
                </c:pt>
                <c:pt idx="1">
                  <c:v>99</c:v>
                </c:pt>
                <c:pt idx="2">
                  <c:v>99</c:v>
                </c:pt>
                <c:pt idx="3">
                  <c:v>97</c:v>
                </c:pt>
                <c:pt idx="4">
                  <c:v>90</c:v>
                </c:pt>
                <c:pt idx="5">
                  <c:v>92</c:v>
                </c:pt>
                <c:pt idx="6">
                  <c:v>89</c:v>
                </c:pt>
                <c:pt idx="7">
                  <c:v>98</c:v>
                </c:pt>
                <c:pt idx="8">
                  <c:v>100</c:v>
                </c:pt>
                <c:pt idx="9">
                  <c:v>94</c:v>
                </c:pt>
                <c:pt idx="10">
                  <c:v>95</c:v>
                </c:pt>
                <c:pt idx="11">
                  <c:v>87</c:v>
                </c:pt>
                <c:pt idx="12">
                  <c:v>92</c:v>
                </c:pt>
                <c:pt idx="13">
                  <c:v>87</c:v>
                </c:pt>
                <c:pt idx="14">
                  <c:v>54</c:v>
                </c:pt>
                <c:pt idx="15">
                  <c:v>79</c:v>
                </c:pt>
                <c:pt idx="16">
                  <c:v>85</c:v>
                </c:pt>
                <c:pt idx="17">
                  <c:v>52</c:v>
                </c:pt>
                <c:pt idx="18">
                  <c:v>76</c:v>
                </c:pt>
                <c:pt idx="19">
                  <c:v>66</c:v>
                </c:pt>
                <c:pt idx="20">
                  <c:v>72</c:v>
                </c:pt>
                <c:pt idx="21">
                  <c:v>67</c:v>
                </c:pt>
                <c:pt idx="22">
                  <c:v>62</c:v>
                </c:pt>
                <c:pt idx="23">
                  <c:v>74</c:v>
                </c:pt>
                <c:pt idx="24">
                  <c:v>81</c:v>
                </c:pt>
                <c:pt idx="25">
                  <c:v>63</c:v>
                </c:pt>
                <c:pt idx="26">
                  <c:v>60</c:v>
                </c:pt>
                <c:pt idx="27">
                  <c:v>79</c:v>
                </c:pt>
                <c:pt idx="28">
                  <c:v>58</c:v>
                </c:pt>
                <c:pt idx="29">
                  <c:v>67</c:v>
                </c:pt>
                <c:pt idx="30">
                  <c:v>60</c:v>
                </c:pt>
                <c:pt idx="31">
                  <c:v>83</c:v>
                </c:pt>
                <c:pt idx="32">
                  <c:v>48</c:v>
                </c:pt>
                <c:pt idx="33">
                  <c:v>96</c:v>
                </c:pt>
                <c:pt idx="34">
                  <c:v>74</c:v>
                </c:pt>
                <c:pt idx="35">
                  <c:v>58</c:v>
                </c:pt>
                <c:pt idx="36">
                  <c:v>38</c:v>
                </c:pt>
                <c:pt idx="37">
                  <c:v>46</c:v>
                </c:pt>
              </c:numCache>
            </c:numRef>
          </c:val>
          <c:smooth val="0"/>
          <c:extLst>
            <c:ext xmlns:c16="http://schemas.microsoft.com/office/drawing/2014/chart" uri="{C3380CC4-5D6E-409C-BE32-E72D297353CC}">
              <c16:uniqueId val="{00000001-D492-4BDA-B706-58497134DC25}"/>
            </c:ext>
          </c:extLst>
        </c:ser>
        <c:ser>
          <c:idx val="0"/>
          <c:order val="1"/>
          <c:tx>
            <c:strRef>
              <c:f>Sheet1!$B$1</c:f>
              <c:strCache>
                <c:ptCount val="1"/>
                <c:pt idx="0">
                  <c:v>Black</c:v>
                </c:pt>
              </c:strCache>
            </c:strRef>
          </c:tx>
          <c:spPr>
            <a:ln w="28575" cap="rnd">
              <a:noFill/>
              <a:round/>
            </a:ln>
            <a:effectLst/>
          </c:spPr>
          <c:marker>
            <c:symbol val="circle"/>
            <c:size val="9"/>
            <c:spPr>
              <a:solidFill>
                <a:schemeClr val="bg2"/>
              </a:solidFill>
              <a:ln w="9525">
                <a:noFill/>
              </a:ln>
              <a:effectLst/>
            </c:spPr>
          </c:marker>
          <c:cat>
            <c:strRef>
              <c:f>Sheet1!$A$2:$A$52</c:f>
              <c:strCache>
                <c:ptCount val="51"/>
                <c:pt idx="0">
                  <c:v>Rhode Island</c:v>
                </c:pt>
                <c:pt idx="1">
                  <c:v>Massachusetts</c:v>
                </c:pt>
                <c:pt idx="2">
                  <c:v>Maryland</c:v>
                </c:pt>
                <c:pt idx="3">
                  <c:v>Connecticut</c:v>
                </c:pt>
                <c:pt idx="4">
                  <c:v>New York</c:v>
                </c:pt>
                <c:pt idx="5">
                  <c:v>Washington</c:v>
                </c:pt>
                <c:pt idx="6">
                  <c:v>Virginia</c:v>
                </c:pt>
                <c:pt idx="7">
                  <c:v>Pennsylvania</c:v>
                </c:pt>
                <c:pt idx="8">
                  <c:v>D.C.</c:v>
                </c:pt>
                <c:pt idx="9">
                  <c:v>New Jersey</c:v>
                </c:pt>
                <c:pt idx="10">
                  <c:v>California</c:v>
                </c:pt>
                <c:pt idx="11">
                  <c:v>Colorado</c:v>
                </c:pt>
                <c:pt idx="12">
                  <c:v>Minnesota</c:v>
                </c:pt>
                <c:pt idx="13">
                  <c:v>Delaware</c:v>
                </c:pt>
                <c:pt idx="14">
                  <c:v>Kentucky</c:v>
                </c:pt>
                <c:pt idx="15">
                  <c:v>North Carolina</c:v>
                </c:pt>
                <c:pt idx="16">
                  <c:v>Iowa</c:v>
                </c:pt>
                <c:pt idx="17">
                  <c:v>Arkansas</c:v>
                </c:pt>
                <c:pt idx="18">
                  <c:v>Arizona</c:v>
                </c:pt>
                <c:pt idx="19">
                  <c:v>Georgia</c:v>
                </c:pt>
                <c:pt idx="20">
                  <c:v>South Carolina</c:v>
                </c:pt>
                <c:pt idx="21">
                  <c:v>Ohio</c:v>
                </c:pt>
                <c:pt idx="22">
                  <c:v>Tennessee</c:v>
                </c:pt>
                <c:pt idx="23">
                  <c:v>Florida</c:v>
                </c:pt>
                <c:pt idx="24">
                  <c:v>Nebraska</c:v>
                </c:pt>
                <c:pt idx="25">
                  <c:v>Texas</c:v>
                </c:pt>
                <c:pt idx="26">
                  <c:v>Alabama</c:v>
                </c:pt>
                <c:pt idx="27">
                  <c:v>Illinois</c:v>
                </c:pt>
                <c:pt idx="28">
                  <c:v>Louisiana</c:v>
                </c:pt>
                <c:pt idx="29">
                  <c:v>Nevada</c:v>
                </c:pt>
                <c:pt idx="30">
                  <c:v>Indiana</c:v>
                </c:pt>
                <c:pt idx="31">
                  <c:v>Wisconsin</c:v>
                </c:pt>
                <c:pt idx="32">
                  <c:v>West Virginia</c:v>
                </c:pt>
                <c:pt idx="33">
                  <c:v>Michigan</c:v>
                </c:pt>
                <c:pt idx="34">
                  <c:v>Kansas</c:v>
                </c:pt>
                <c:pt idx="35">
                  <c:v>Missouri</c:v>
                </c:pt>
                <c:pt idx="36">
                  <c:v>Mississippi</c:v>
                </c:pt>
                <c:pt idx="37">
                  <c:v>Oklahoma</c:v>
                </c:pt>
                <c:pt idx="38">
                  <c:v>Alaska</c:v>
                </c:pt>
                <c:pt idx="39">
                  <c:v>Hawaii</c:v>
                </c:pt>
                <c:pt idx="40">
                  <c:v>Idaho</c:v>
                </c:pt>
                <c:pt idx="41">
                  <c:v>Maine</c:v>
                </c:pt>
                <c:pt idx="42">
                  <c:v>Montana</c:v>
                </c:pt>
                <c:pt idx="43">
                  <c:v>New Hampshire</c:v>
                </c:pt>
                <c:pt idx="44">
                  <c:v>New Mexico</c:v>
                </c:pt>
                <c:pt idx="45">
                  <c:v>North Dakota</c:v>
                </c:pt>
                <c:pt idx="46">
                  <c:v>Oregon</c:v>
                </c:pt>
                <c:pt idx="47">
                  <c:v>South Dakota</c:v>
                </c:pt>
                <c:pt idx="48">
                  <c:v>Utah</c:v>
                </c:pt>
                <c:pt idx="49">
                  <c:v>Vermont</c:v>
                </c:pt>
                <c:pt idx="50">
                  <c:v>Wyoming</c:v>
                </c:pt>
              </c:strCache>
            </c:strRef>
          </c:cat>
          <c:val>
            <c:numRef>
              <c:f>Sheet1!$B$2:$B$52</c:f>
              <c:numCache>
                <c:formatCode>General</c:formatCode>
                <c:ptCount val="51"/>
                <c:pt idx="0">
                  <c:v>80</c:v>
                </c:pt>
                <c:pt idx="1">
                  <c:v>70</c:v>
                </c:pt>
                <c:pt idx="2">
                  <c:v>64</c:v>
                </c:pt>
                <c:pt idx="3">
                  <c:v>55</c:v>
                </c:pt>
                <c:pt idx="4">
                  <c:v>53</c:v>
                </c:pt>
                <c:pt idx="5">
                  <c:v>48</c:v>
                </c:pt>
                <c:pt idx="6">
                  <c:v>48</c:v>
                </c:pt>
                <c:pt idx="7">
                  <c:v>45</c:v>
                </c:pt>
                <c:pt idx="8">
                  <c:v>43</c:v>
                </c:pt>
                <c:pt idx="9">
                  <c:v>42</c:v>
                </c:pt>
                <c:pt idx="10">
                  <c:v>40</c:v>
                </c:pt>
                <c:pt idx="11">
                  <c:v>40</c:v>
                </c:pt>
                <c:pt idx="12">
                  <c:v>36</c:v>
                </c:pt>
                <c:pt idx="13">
                  <c:v>35</c:v>
                </c:pt>
                <c:pt idx="14">
                  <c:v>34</c:v>
                </c:pt>
                <c:pt idx="15">
                  <c:v>33</c:v>
                </c:pt>
                <c:pt idx="16">
                  <c:v>32</c:v>
                </c:pt>
                <c:pt idx="17">
                  <c:v>31</c:v>
                </c:pt>
                <c:pt idx="18">
                  <c:v>30</c:v>
                </c:pt>
                <c:pt idx="19">
                  <c:v>30</c:v>
                </c:pt>
                <c:pt idx="20">
                  <c:v>27</c:v>
                </c:pt>
                <c:pt idx="21">
                  <c:v>26</c:v>
                </c:pt>
                <c:pt idx="22">
                  <c:v>26</c:v>
                </c:pt>
                <c:pt idx="23">
                  <c:v>23</c:v>
                </c:pt>
                <c:pt idx="24">
                  <c:v>22</c:v>
                </c:pt>
                <c:pt idx="25">
                  <c:v>22</c:v>
                </c:pt>
                <c:pt idx="26">
                  <c:v>19</c:v>
                </c:pt>
                <c:pt idx="27">
                  <c:v>18</c:v>
                </c:pt>
                <c:pt idx="28">
                  <c:v>18</c:v>
                </c:pt>
                <c:pt idx="29">
                  <c:v>18</c:v>
                </c:pt>
                <c:pt idx="30">
                  <c:v>16</c:v>
                </c:pt>
                <c:pt idx="31">
                  <c:v>16</c:v>
                </c:pt>
                <c:pt idx="32">
                  <c:v>15</c:v>
                </c:pt>
                <c:pt idx="33">
                  <c:v>14</c:v>
                </c:pt>
                <c:pt idx="34">
                  <c:v>14</c:v>
                </c:pt>
                <c:pt idx="35">
                  <c:v>9</c:v>
                </c:pt>
                <c:pt idx="36">
                  <c:v>8</c:v>
                </c:pt>
                <c:pt idx="37">
                  <c:v>6</c:v>
                </c:pt>
              </c:numCache>
            </c:numRef>
          </c:val>
          <c:smooth val="0"/>
          <c:extLst>
            <c:ext xmlns:c16="http://schemas.microsoft.com/office/drawing/2014/chart" uri="{C3380CC4-5D6E-409C-BE32-E72D297353CC}">
              <c16:uniqueId val="{00000000-46E6-4048-B23E-982B02F9F9D8}"/>
            </c:ext>
          </c:extLst>
        </c:ser>
        <c:dLbls>
          <c:showLegendKey val="0"/>
          <c:showVal val="0"/>
          <c:showCatName val="0"/>
          <c:showSerName val="0"/>
          <c:showPercent val="0"/>
          <c:showBubbleSize val="0"/>
        </c:dLbls>
        <c:dropLines>
          <c:spPr>
            <a:ln w="12700" cap="flat" cmpd="sng" algn="ctr">
              <a:solidFill>
                <a:schemeClr val="tx1">
                  <a:lumMod val="25000"/>
                  <a:lumOff val="7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25400" cap="flat" cmpd="sng" algn="ctr">
            <a:solidFill>
              <a:srgbClr val="4C515A"/>
            </a:solidFill>
            <a:round/>
          </a:ln>
          <a:effectLst/>
        </c:spPr>
        <c:txPr>
          <a:bodyPr rot="-60000000" spcFirstLastPara="1" vertOverflow="ellipsis" vert="horz" wrap="square" anchor="ctr" anchorCtr="1"/>
          <a:lstStyle/>
          <a:p>
            <a:pPr>
              <a:defRPr sz="900" b="0" i="0" u="none" strike="noStrike" kern="1200" baseline="0">
                <a:solidFill>
                  <a:srgbClr val="4C515A"/>
                </a:solidFill>
                <a:latin typeface="+mn-lt"/>
                <a:ea typeface="+mn-ea"/>
                <a:cs typeface="+mn-cs"/>
              </a:defRPr>
            </a:pPr>
            <a:endParaRPr lang="en-US"/>
          </a:p>
        </c:txPr>
        <c:crossAx val="1584944096"/>
        <c:crossesAt val="50"/>
        <c:auto val="1"/>
        <c:lblAlgn val="ctr"/>
        <c:lblOffset val="100"/>
        <c:noMultiLvlLbl val="0"/>
      </c:catAx>
      <c:valAx>
        <c:axId val="1584944096"/>
        <c:scaling>
          <c:orientation val="minMax"/>
          <c:max val="100"/>
          <c:min val="0"/>
        </c:scaling>
        <c:delete val="1"/>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crossAx val="1348965392"/>
        <c:crosses val="autoZero"/>
        <c:crossBetween val="between"/>
        <c:majorUnit val="1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91381260269293E-2"/>
          <c:y val="3.7055193821926104E-2"/>
          <c:w val="0.9589322445805385"/>
          <c:h val="0.70064048916624566"/>
        </c:manualLayout>
      </c:layout>
      <c:lineChart>
        <c:grouping val="standard"/>
        <c:varyColors val="0"/>
        <c:ser>
          <c:idx val="1"/>
          <c:order val="0"/>
          <c:tx>
            <c:strRef>
              <c:f>Sheet1!$C$1</c:f>
              <c:strCache>
                <c:ptCount val="1"/>
                <c:pt idx="0">
                  <c:v>Best score achieved in state</c:v>
                </c:pt>
              </c:strCache>
            </c:strRef>
          </c:tx>
          <c:spPr>
            <a:ln w="25400" cap="rnd">
              <a:noFill/>
              <a:round/>
            </a:ln>
            <a:effectLst/>
          </c:spPr>
          <c:marker>
            <c:symbol val="circle"/>
            <c:size val="9"/>
            <c:spPr>
              <a:solidFill>
                <a:schemeClr val="bg1">
                  <a:lumMod val="85000"/>
                </a:schemeClr>
              </a:solidFill>
              <a:ln w="9525">
                <a:noFill/>
              </a:ln>
              <a:effectLst/>
            </c:spPr>
          </c:marker>
          <c:cat>
            <c:strRef>
              <c:f>Sheet1!$A$2:$A$52</c:f>
              <c:strCache>
                <c:ptCount val="51"/>
                <c:pt idx="0">
                  <c:v>Massachusetts</c:v>
                </c:pt>
                <c:pt idx="1">
                  <c:v>Hawaii</c:v>
                </c:pt>
                <c:pt idx="2">
                  <c:v>Michigan</c:v>
                </c:pt>
                <c:pt idx="3">
                  <c:v>Connecticut</c:v>
                </c:pt>
                <c:pt idx="4">
                  <c:v>Pennsylvania</c:v>
                </c:pt>
                <c:pt idx="5">
                  <c:v>New York</c:v>
                </c:pt>
                <c:pt idx="6">
                  <c:v>Rhode Island</c:v>
                </c:pt>
                <c:pt idx="7">
                  <c:v>Washington</c:v>
                </c:pt>
                <c:pt idx="8">
                  <c:v>Oregon</c:v>
                </c:pt>
                <c:pt idx="9">
                  <c:v>California</c:v>
                </c:pt>
                <c:pt idx="10">
                  <c:v>New Mexico</c:v>
                </c:pt>
                <c:pt idx="11">
                  <c:v>New Jersey</c:v>
                </c:pt>
                <c:pt idx="12">
                  <c:v>Colorado</c:v>
                </c:pt>
                <c:pt idx="13">
                  <c:v>Illinois</c:v>
                </c:pt>
                <c:pt idx="14">
                  <c:v>Montana</c:v>
                </c:pt>
                <c:pt idx="15">
                  <c:v>Ohio</c:v>
                </c:pt>
                <c:pt idx="16">
                  <c:v>Maryland</c:v>
                </c:pt>
                <c:pt idx="17">
                  <c:v>Iowa</c:v>
                </c:pt>
                <c:pt idx="18">
                  <c:v>Florida</c:v>
                </c:pt>
                <c:pt idx="19">
                  <c:v>Virginia</c:v>
                </c:pt>
                <c:pt idx="20">
                  <c:v>Utah</c:v>
                </c:pt>
                <c:pt idx="21">
                  <c:v>Louisiana</c:v>
                </c:pt>
                <c:pt idx="22">
                  <c:v>Arizona</c:v>
                </c:pt>
                <c:pt idx="23">
                  <c:v>Missouri</c:v>
                </c:pt>
                <c:pt idx="24">
                  <c:v>Delaware</c:v>
                </c:pt>
                <c:pt idx="25">
                  <c:v>Alabama</c:v>
                </c:pt>
                <c:pt idx="26">
                  <c:v>Idaho</c:v>
                </c:pt>
                <c:pt idx="27">
                  <c:v>Nevada</c:v>
                </c:pt>
                <c:pt idx="28">
                  <c:v>Wisconsin</c:v>
                </c:pt>
                <c:pt idx="29">
                  <c:v>Minnesota</c:v>
                </c:pt>
                <c:pt idx="30">
                  <c:v>Kansas</c:v>
                </c:pt>
                <c:pt idx="31">
                  <c:v>Kentucky</c:v>
                </c:pt>
                <c:pt idx="32">
                  <c:v>Indiana</c:v>
                </c:pt>
                <c:pt idx="33">
                  <c:v>South Carolina</c:v>
                </c:pt>
                <c:pt idx="34">
                  <c:v>Georgia</c:v>
                </c:pt>
                <c:pt idx="35">
                  <c:v>North Carolina</c:v>
                </c:pt>
                <c:pt idx="36">
                  <c:v>Arkansas</c:v>
                </c:pt>
                <c:pt idx="37">
                  <c:v>Nebraska</c:v>
                </c:pt>
                <c:pt idx="38">
                  <c:v>Oklahoma</c:v>
                </c:pt>
                <c:pt idx="39">
                  <c:v>Texas</c:v>
                </c:pt>
                <c:pt idx="40">
                  <c:v>Wyoming</c:v>
                </c:pt>
                <c:pt idx="41">
                  <c:v>Tennessee</c:v>
                </c:pt>
                <c:pt idx="42">
                  <c:v>Alaska</c:v>
                </c:pt>
                <c:pt idx="43">
                  <c:v>D.C.</c:v>
                </c:pt>
                <c:pt idx="44">
                  <c:v>Maine</c:v>
                </c:pt>
                <c:pt idx="45">
                  <c:v>Mississippi</c:v>
                </c:pt>
                <c:pt idx="46">
                  <c:v>New Hampshire</c:v>
                </c:pt>
                <c:pt idx="47">
                  <c:v>North Dakota</c:v>
                </c:pt>
                <c:pt idx="48">
                  <c:v>South Dakota</c:v>
                </c:pt>
                <c:pt idx="49">
                  <c:v>Vermont</c:v>
                </c:pt>
                <c:pt idx="50">
                  <c:v>West Virginia</c:v>
                </c:pt>
              </c:strCache>
            </c:strRef>
          </c:cat>
          <c:val>
            <c:numRef>
              <c:f>Sheet1!$C$2:$C$52</c:f>
              <c:numCache>
                <c:formatCode>General</c:formatCode>
                <c:ptCount val="51"/>
                <c:pt idx="0">
                  <c:v>99</c:v>
                </c:pt>
                <c:pt idx="1">
                  <c:v>95</c:v>
                </c:pt>
                <c:pt idx="2">
                  <c:v>96</c:v>
                </c:pt>
                <c:pt idx="3">
                  <c:v>97</c:v>
                </c:pt>
                <c:pt idx="4">
                  <c:v>98</c:v>
                </c:pt>
                <c:pt idx="5">
                  <c:v>90</c:v>
                </c:pt>
                <c:pt idx="6">
                  <c:v>96</c:v>
                </c:pt>
                <c:pt idx="7">
                  <c:v>92</c:v>
                </c:pt>
                <c:pt idx="8">
                  <c:v>77</c:v>
                </c:pt>
                <c:pt idx="9">
                  <c:v>95</c:v>
                </c:pt>
                <c:pt idx="10">
                  <c:v>72</c:v>
                </c:pt>
                <c:pt idx="11">
                  <c:v>94</c:v>
                </c:pt>
                <c:pt idx="12">
                  <c:v>87</c:v>
                </c:pt>
                <c:pt idx="13">
                  <c:v>79</c:v>
                </c:pt>
                <c:pt idx="14">
                  <c:v>70</c:v>
                </c:pt>
                <c:pt idx="15">
                  <c:v>67</c:v>
                </c:pt>
                <c:pt idx="16">
                  <c:v>99</c:v>
                </c:pt>
                <c:pt idx="17">
                  <c:v>85</c:v>
                </c:pt>
                <c:pt idx="18">
                  <c:v>74</c:v>
                </c:pt>
                <c:pt idx="19">
                  <c:v>89</c:v>
                </c:pt>
                <c:pt idx="20">
                  <c:v>78</c:v>
                </c:pt>
                <c:pt idx="21">
                  <c:v>58</c:v>
                </c:pt>
                <c:pt idx="22">
                  <c:v>76</c:v>
                </c:pt>
                <c:pt idx="23">
                  <c:v>58</c:v>
                </c:pt>
                <c:pt idx="24">
                  <c:v>87</c:v>
                </c:pt>
                <c:pt idx="25">
                  <c:v>60</c:v>
                </c:pt>
                <c:pt idx="26">
                  <c:v>57</c:v>
                </c:pt>
                <c:pt idx="27">
                  <c:v>67</c:v>
                </c:pt>
                <c:pt idx="28">
                  <c:v>83</c:v>
                </c:pt>
                <c:pt idx="29">
                  <c:v>92</c:v>
                </c:pt>
                <c:pt idx="30">
                  <c:v>74</c:v>
                </c:pt>
                <c:pt idx="31">
                  <c:v>54</c:v>
                </c:pt>
                <c:pt idx="32">
                  <c:v>60</c:v>
                </c:pt>
                <c:pt idx="33">
                  <c:v>72</c:v>
                </c:pt>
                <c:pt idx="34">
                  <c:v>66</c:v>
                </c:pt>
                <c:pt idx="35">
                  <c:v>79</c:v>
                </c:pt>
                <c:pt idx="36">
                  <c:v>52</c:v>
                </c:pt>
                <c:pt idx="37">
                  <c:v>81</c:v>
                </c:pt>
                <c:pt idx="38">
                  <c:v>46</c:v>
                </c:pt>
                <c:pt idx="39">
                  <c:v>63</c:v>
                </c:pt>
                <c:pt idx="40">
                  <c:v>51</c:v>
                </c:pt>
                <c:pt idx="41">
                  <c:v>62</c:v>
                </c:pt>
              </c:numCache>
            </c:numRef>
          </c:val>
          <c:smooth val="0"/>
          <c:extLst>
            <c:ext xmlns:c16="http://schemas.microsoft.com/office/drawing/2014/chart" uri="{C3380CC4-5D6E-409C-BE32-E72D297353CC}">
              <c16:uniqueId val="{00000001-2E80-4B8B-B655-502877FEB6BA}"/>
            </c:ext>
          </c:extLst>
        </c:ser>
        <c:ser>
          <c:idx val="0"/>
          <c:order val="1"/>
          <c:tx>
            <c:strRef>
              <c:f>Sheet1!$B$1</c:f>
              <c:strCache>
                <c:ptCount val="1"/>
                <c:pt idx="0">
                  <c:v>Latinx/Hispanic</c:v>
                </c:pt>
              </c:strCache>
            </c:strRef>
          </c:tx>
          <c:spPr>
            <a:ln w="28575" cap="rnd">
              <a:noFill/>
              <a:round/>
            </a:ln>
            <a:effectLst/>
          </c:spPr>
          <c:marker>
            <c:symbol val="circle"/>
            <c:size val="9"/>
            <c:spPr>
              <a:solidFill>
                <a:schemeClr val="accent4"/>
              </a:solidFill>
              <a:ln w="9525">
                <a:noFill/>
              </a:ln>
              <a:effectLst/>
            </c:spPr>
          </c:marker>
          <c:cat>
            <c:strRef>
              <c:f>Sheet1!$A$2:$A$52</c:f>
              <c:strCache>
                <c:ptCount val="51"/>
                <c:pt idx="0">
                  <c:v>Massachusetts</c:v>
                </c:pt>
                <c:pt idx="1">
                  <c:v>Hawaii</c:v>
                </c:pt>
                <c:pt idx="2">
                  <c:v>Michigan</c:v>
                </c:pt>
                <c:pt idx="3">
                  <c:v>Connecticut</c:v>
                </c:pt>
                <c:pt idx="4">
                  <c:v>Pennsylvania</c:v>
                </c:pt>
                <c:pt idx="5">
                  <c:v>New York</c:v>
                </c:pt>
                <c:pt idx="6">
                  <c:v>Rhode Island</c:v>
                </c:pt>
                <c:pt idx="7">
                  <c:v>Washington</c:v>
                </c:pt>
                <c:pt idx="8">
                  <c:v>Oregon</c:v>
                </c:pt>
                <c:pt idx="9">
                  <c:v>California</c:v>
                </c:pt>
                <c:pt idx="10">
                  <c:v>New Mexico</c:v>
                </c:pt>
                <c:pt idx="11">
                  <c:v>New Jersey</c:v>
                </c:pt>
                <c:pt idx="12">
                  <c:v>Colorado</c:v>
                </c:pt>
                <c:pt idx="13">
                  <c:v>Illinois</c:v>
                </c:pt>
                <c:pt idx="14">
                  <c:v>Montana</c:v>
                </c:pt>
                <c:pt idx="15">
                  <c:v>Ohio</c:v>
                </c:pt>
                <c:pt idx="16">
                  <c:v>Maryland</c:v>
                </c:pt>
                <c:pt idx="17">
                  <c:v>Iowa</c:v>
                </c:pt>
                <c:pt idx="18">
                  <c:v>Florida</c:v>
                </c:pt>
                <c:pt idx="19">
                  <c:v>Virginia</c:v>
                </c:pt>
                <c:pt idx="20">
                  <c:v>Utah</c:v>
                </c:pt>
                <c:pt idx="21">
                  <c:v>Louisiana</c:v>
                </c:pt>
                <c:pt idx="22">
                  <c:v>Arizona</c:v>
                </c:pt>
                <c:pt idx="23">
                  <c:v>Missouri</c:v>
                </c:pt>
                <c:pt idx="24">
                  <c:v>Delaware</c:v>
                </c:pt>
                <c:pt idx="25">
                  <c:v>Alabama</c:v>
                </c:pt>
                <c:pt idx="26">
                  <c:v>Idaho</c:v>
                </c:pt>
                <c:pt idx="27">
                  <c:v>Nevada</c:v>
                </c:pt>
                <c:pt idx="28">
                  <c:v>Wisconsin</c:v>
                </c:pt>
                <c:pt idx="29">
                  <c:v>Minnesota</c:v>
                </c:pt>
                <c:pt idx="30">
                  <c:v>Kansas</c:v>
                </c:pt>
                <c:pt idx="31">
                  <c:v>Kentucky</c:v>
                </c:pt>
                <c:pt idx="32">
                  <c:v>Indiana</c:v>
                </c:pt>
                <c:pt idx="33">
                  <c:v>South Carolina</c:v>
                </c:pt>
                <c:pt idx="34">
                  <c:v>Georgia</c:v>
                </c:pt>
                <c:pt idx="35">
                  <c:v>North Carolina</c:v>
                </c:pt>
                <c:pt idx="36">
                  <c:v>Arkansas</c:v>
                </c:pt>
                <c:pt idx="37">
                  <c:v>Nebraska</c:v>
                </c:pt>
                <c:pt idx="38">
                  <c:v>Oklahoma</c:v>
                </c:pt>
                <c:pt idx="39">
                  <c:v>Texas</c:v>
                </c:pt>
                <c:pt idx="40">
                  <c:v>Wyoming</c:v>
                </c:pt>
                <c:pt idx="41">
                  <c:v>Tennessee</c:v>
                </c:pt>
                <c:pt idx="42">
                  <c:v>Alaska</c:v>
                </c:pt>
                <c:pt idx="43">
                  <c:v>D.C.</c:v>
                </c:pt>
                <c:pt idx="44">
                  <c:v>Maine</c:v>
                </c:pt>
                <c:pt idx="45">
                  <c:v>Mississippi</c:v>
                </c:pt>
                <c:pt idx="46">
                  <c:v>New Hampshire</c:v>
                </c:pt>
                <c:pt idx="47">
                  <c:v>North Dakota</c:v>
                </c:pt>
                <c:pt idx="48">
                  <c:v>South Dakota</c:v>
                </c:pt>
                <c:pt idx="49">
                  <c:v>Vermont</c:v>
                </c:pt>
                <c:pt idx="50">
                  <c:v>West Virginia</c:v>
                </c:pt>
              </c:strCache>
            </c:strRef>
          </c:cat>
          <c:val>
            <c:numRef>
              <c:f>Sheet1!$B$2:$B$52</c:f>
              <c:numCache>
                <c:formatCode>General</c:formatCode>
                <c:ptCount val="51"/>
                <c:pt idx="0">
                  <c:v>86</c:v>
                </c:pt>
                <c:pt idx="1">
                  <c:v>82</c:v>
                </c:pt>
                <c:pt idx="2">
                  <c:v>69</c:v>
                </c:pt>
                <c:pt idx="3">
                  <c:v>68</c:v>
                </c:pt>
                <c:pt idx="4">
                  <c:v>66</c:v>
                </c:pt>
                <c:pt idx="5">
                  <c:v>56</c:v>
                </c:pt>
                <c:pt idx="6">
                  <c:v>54</c:v>
                </c:pt>
                <c:pt idx="7">
                  <c:v>52</c:v>
                </c:pt>
                <c:pt idx="8">
                  <c:v>51</c:v>
                </c:pt>
                <c:pt idx="9">
                  <c:v>50</c:v>
                </c:pt>
                <c:pt idx="10">
                  <c:v>50</c:v>
                </c:pt>
                <c:pt idx="11">
                  <c:v>47</c:v>
                </c:pt>
                <c:pt idx="12">
                  <c:v>45</c:v>
                </c:pt>
                <c:pt idx="13">
                  <c:v>45</c:v>
                </c:pt>
                <c:pt idx="14">
                  <c:v>45</c:v>
                </c:pt>
                <c:pt idx="15">
                  <c:v>42</c:v>
                </c:pt>
                <c:pt idx="16">
                  <c:v>41</c:v>
                </c:pt>
                <c:pt idx="17">
                  <c:v>41</c:v>
                </c:pt>
                <c:pt idx="18">
                  <c:v>38</c:v>
                </c:pt>
                <c:pt idx="19">
                  <c:v>37</c:v>
                </c:pt>
                <c:pt idx="20">
                  <c:v>37</c:v>
                </c:pt>
                <c:pt idx="21">
                  <c:v>36</c:v>
                </c:pt>
                <c:pt idx="22">
                  <c:v>32</c:v>
                </c:pt>
                <c:pt idx="23">
                  <c:v>32</c:v>
                </c:pt>
                <c:pt idx="24">
                  <c:v>30</c:v>
                </c:pt>
                <c:pt idx="25">
                  <c:v>28</c:v>
                </c:pt>
                <c:pt idx="26">
                  <c:v>28</c:v>
                </c:pt>
                <c:pt idx="27">
                  <c:v>27</c:v>
                </c:pt>
                <c:pt idx="28">
                  <c:v>26</c:v>
                </c:pt>
                <c:pt idx="29">
                  <c:v>24</c:v>
                </c:pt>
                <c:pt idx="30">
                  <c:v>24</c:v>
                </c:pt>
                <c:pt idx="31">
                  <c:v>23</c:v>
                </c:pt>
                <c:pt idx="32">
                  <c:v>21</c:v>
                </c:pt>
                <c:pt idx="33">
                  <c:v>19</c:v>
                </c:pt>
                <c:pt idx="34">
                  <c:v>16</c:v>
                </c:pt>
                <c:pt idx="35">
                  <c:v>12</c:v>
                </c:pt>
                <c:pt idx="36">
                  <c:v>12</c:v>
                </c:pt>
                <c:pt idx="37">
                  <c:v>11</c:v>
                </c:pt>
                <c:pt idx="38">
                  <c:v>10</c:v>
                </c:pt>
                <c:pt idx="39">
                  <c:v>9</c:v>
                </c:pt>
                <c:pt idx="40">
                  <c:v>5</c:v>
                </c:pt>
                <c:pt idx="41">
                  <c:v>2</c:v>
                </c:pt>
              </c:numCache>
            </c:numRef>
          </c:val>
          <c:smooth val="0"/>
          <c:extLst>
            <c:ext xmlns:c16="http://schemas.microsoft.com/office/drawing/2014/chart" uri="{C3380CC4-5D6E-409C-BE32-E72D297353CC}">
              <c16:uniqueId val="{00000000-46E6-4048-B23E-982B02F9F9D8}"/>
            </c:ext>
          </c:extLst>
        </c:ser>
        <c:dLbls>
          <c:showLegendKey val="0"/>
          <c:showVal val="0"/>
          <c:showCatName val="0"/>
          <c:showSerName val="0"/>
          <c:showPercent val="0"/>
          <c:showBubbleSize val="0"/>
        </c:dLbls>
        <c:dropLines>
          <c:spPr>
            <a:ln w="12700" cap="flat" cmpd="sng" algn="ctr">
              <a:solidFill>
                <a:schemeClr val="tx1">
                  <a:lumMod val="25000"/>
                  <a:lumOff val="7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25400" cap="flat" cmpd="sng" algn="ctr">
            <a:solidFill>
              <a:srgbClr val="4C515A"/>
            </a:solidFill>
            <a:round/>
          </a:ln>
          <a:effectLst/>
        </c:spPr>
        <c:txPr>
          <a:bodyPr rot="-60000000" spcFirstLastPara="1" vertOverflow="ellipsis" vert="horz" wrap="square" anchor="ctr" anchorCtr="1"/>
          <a:lstStyle/>
          <a:p>
            <a:pPr>
              <a:defRPr sz="900" b="0" i="0" u="none" strike="noStrike" kern="1200" baseline="0">
                <a:solidFill>
                  <a:srgbClr val="4C515A"/>
                </a:solidFill>
                <a:latin typeface="+mn-lt"/>
                <a:ea typeface="+mn-ea"/>
                <a:cs typeface="+mn-cs"/>
              </a:defRPr>
            </a:pPr>
            <a:endParaRPr lang="en-US"/>
          </a:p>
        </c:txPr>
        <c:crossAx val="1584944096"/>
        <c:crossesAt val="50"/>
        <c:auto val="1"/>
        <c:lblAlgn val="ctr"/>
        <c:lblOffset val="100"/>
        <c:noMultiLvlLbl val="0"/>
      </c:catAx>
      <c:valAx>
        <c:axId val="1584944096"/>
        <c:scaling>
          <c:orientation val="minMax"/>
          <c:max val="100"/>
          <c:min val="0"/>
        </c:scaling>
        <c:delete val="1"/>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crossAx val="1348965392"/>
        <c:crosses val="autoZero"/>
        <c:crossBetween val="between"/>
        <c:majorUnit val="1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22208179109866E-2"/>
          <c:y val="3.0879251428590881E-2"/>
          <c:w val="0.9589322445805385"/>
          <c:h val="0.84848293963254595"/>
        </c:manualLayout>
      </c:layout>
      <c:lineChart>
        <c:grouping val="standard"/>
        <c:varyColors val="0"/>
        <c:ser>
          <c:idx val="1"/>
          <c:order val="0"/>
          <c:tx>
            <c:strRef>
              <c:f>Sheet1!$C$1</c:f>
              <c:strCache>
                <c:ptCount val="1"/>
                <c:pt idx="0">
                  <c:v>AIAN</c:v>
                </c:pt>
              </c:strCache>
            </c:strRef>
          </c:tx>
          <c:spPr>
            <a:ln w="25400" cap="rnd">
              <a:noFill/>
              <a:round/>
            </a:ln>
            <a:effectLst/>
          </c:spPr>
          <c:marker>
            <c:symbol val="circle"/>
            <c:size val="8"/>
            <c:spPr>
              <a:solidFill>
                <a:schemeClr val="tx1">
                  <a:lumMod val="75000"/>
                  <a:lumOff val="25000"/>
                </a:schemeClr>
              </a:solidFill>
              <a:ln w="9525">
                <a:noFill/>
              </a:ln>
              <a:effectLst/>
            </c:spPr>
          </c:marker>
          <c:cat>
            <c:strRef>
              <c:f>Sheet1!$A$2:$A$52</c:f>
              <c:strCache>
                <c:ptCount val="10"/>
                <c:pt idx="0">
                  <c:v>Connecticut</c:v>
                </c:pt>
                <c:pt idx="1">
                  <c:v>Hawaii</c:v>
                </c:pt>
                <c:pt idx="2">
                  <c:v>Massachusetts</c:v>
                </c:pt>
                <c:pt idx="3">
                  <c:v>New York</c:v>
                </c:pt>
                <c:pt idx="4">
                  <c:v>Oregon</c:v>
                </c:pt>
                <c:pt idx="5">
                  <c:v>Rhode Island</c:v>
                </c:pt>
                <c:pt idx="7">
                  <c:v>Mississippi</c:v>
                </c:pt>
                <c:pt idx="8">
                  <c:v>Oklahoma</c:v>
                </c:pt>
                <c:pt idx="9">
                  <c:v>West Virginia</c:v>
                </c:pt>
              </c:strCache>
            </c:strRef>
          </c:cat>
          <c:val>
            <c:numRef>
              <c:f>Sheet1!$C$2:$C$11</c:f>
              <c:numCache>
                <c:formatCode>General</c:formatCode>
                <c:ptCount val="10"/>
                <c:pt idx="8">
                  <c:v>12</c:v>
                </c:pt>
              </c:numCache>
            </c:numRef>
          </c:val>
          <c:smooth val="0"/>
          <c:extLst>
            <c:ext xmlns:c16="http://schemas.microsoft.com/office/drawing/2014/chart" uri="{C3380CC4-5D6E-409C-BE32-E72D297353CC}">
              <c16:uniqueId val="{00000001-D492-4BDA-B706-58497134DC25}"/>
            </c:ext>
          </c:extLst>
        </c:ser>
        <c:ser>
          <c:idx val="0"/>
          <c:order val="1"/>
          <c:tx>
            <c:strRef>
              <c:f>Sheet1!$B$1</c:f>
              <c:strCache>
                <c:ptCount val="1"/>
                <c:pt idx="0">
                  <c:v>AANHPI</c:v>
                </c:pt>
              </c:strCache>
            </c:strRef>
          </c:tx>
          <c:spPr>
            <a:ln w="28575" cap="rnd">
              <a:noFill/>
              <a:round/>
            </a:ln>
            <a:effectLst/>
          </c:spPr>
          <c:marker>
            <c:symbol val="circle"/>
            <c:size val="8"/>
            <c:spPr>
              <a:solidFill>
                <a:schemeClr val="accent2"/>
              </a:solidFill>
              <a:ln w="9525">
                <a:noFill/>
              </a:ln>
              <a:effectLst/>
            </c:spPr>
          </c:marker>
          <c:cat>
            <c:strRef>
              <c:f>Sheet1!$A$2:$A$52</c:f>
              <c:strCache>
                <c:ptCount val="10"/>
                <c:pt idx="0">
                  <c:v>Connecticut</c:v>
                </c:pt>
                <c:pt idx="1">
                  <c:v>Hawaii</c:v>
                </c:pt>
                <c:pt idx="2">
                  <c:v>Massachusetts</c:v>
                </c:pt>
                <c:pt idx="3">
                  <c:v>New York</c:v>
                </c:pt>
                <c:pt idx="4">
                  <c:v>Oregon</c:v>
                </c:pt>
                <c:pt idx="5">
                  <c:v>Rhode Island</c:v>
                </c:pt>
                <c:pt idx="7">
                  <c:v>Mississippi</c:v>
                </c:pt>
                <c:pt idx="8">
                  <c:v>Oklahoma</c:v>
                </c:pt>
                <c:pt idx="9">
                  <c:v>West Virginia</c:v>
                </c:pt>
              </c:strCache>
            </c:strRef>
          </c:cat>
          <c:val>
            <c:numRef>
              <c:f>Sheet1!$B$2:$B$11</c:f>
              <c:numCache>
                <c:formatCode>General</c:formatCode>
                <c:ptCount val="10"/>
                <c:pt idx="0">
                  <c:v>92</c:v>
                </c:pt>
                <c:pt idx="1">
                  <c:v>94</c:v>
                </c:pt>
                <c:pt idx="2">
                  <c:v>99</c:v>
                </c:pt>
                <c:pt idx="3">
                  <c:v>75</c:v>
                </c:pt>
                <c:pt idx="4">
                  <c:v>73</c:v>
                </c:pt>
              </c:numCache>
            </c:numRef>
          </c:val>
          <c:smooth val="0"/>
          <c:extLst>
            <c:ext xmlns:c16="http://schemas.microsoft.com/office/drawing/2014/chart" uri="{C3380CC4-5D6E-409C-BE32-E72D297353CC}">
              <c16:uniqueId val="{00000000-46E6-4048-B23E-982B02F9F9D8}"/>
            </c:ext>
          </c:extLst>
        </c:ser>
        <c:ser>
          <c:idx val="2"/>
          <c:order val="2"/>
          <c:tx>
            <c:strRef>
              <c:f>Sheet1!$D$1</c:f>
              <c:strCache>
                <c:ptCount val="1"/>
                <c:pt idx="0">
                  <c:v>Black</c:v>
                </c:pt>
              </c:strCache>
            </c:strRef>
          </c:tx>
          <c:spPr>
            <a:ln w="25400" cap="rnd">
              <a:noFill/>
              <a:round/>
            </a:ln>
            <a:effectLst/>
          </c:spPr>
          <c:marker>
            <c:symbol val="circle"/>
            <c:size val="8"/>
            <c:spPr>
              <a:solidFill>
                <a:schemeClr val="bg2"/>
              </a:solidFill>
              <a:ln w="9525">
                <a:noFill/>
              </a:ln>
              <a:effectLst/>
            </c:spPr>
          </c:marker>
          <c:val>
            <c:numRef>
              <c:f>Sheet1!$D$2:$D$11</c:f>
              <c:numCache>
                <c:formatCode>General</c:formatCode>
                <c:ptCount val="10"/>
                <c:pt idx="0" formatCode="0">
                  <c:v>55</c:v>
                </c:pt>
                <c:pt idx="2" formatCode="0">
                  <c:v>70</c:v>
                </c:pt>
                <c:pt idx="3" formatCode="0">
                  <c:v>53</c:v>
                </c:pt>
                <c:pt idx="5" formatCode="0">
                  <c:v>80</c:v>
                </c:pt>
                <c:pt idx="7">
                  <c:v>8</c:v>
                </c:pt>
                <c:pt idx="8">
                  <c:v>6</c:v>
                </c:pt>
                <c:pt idx="9">
                  <c:v>15</c:v>
                </c:pt>
              </c:numCache>
            </c:numRef>
          </c:val>
          <c:smooth val="0"/>
          <c:extLst>
            <c:ext xmlns:c16="http://schemas.microsoft.com/office/drawing/2014/chart" uri="{C3380CC4-5D6E-409C-BE32-E72D297353CC}">
              <c16:uniqueId val="{00000000-B7B4-493E-AA2B-CAB725DDC9A2}"/>
            </c:ext>
          </c:extLst>
        </c:ser>
        <c:ser>
          <c:idx val="3"/>
          <c:order val="3"/>
          <c:tx>
            <c:strRef>
              <c:f>Sheet1!$E$1</c:f>
              <c:strCache>
                <c:ptCount val="1"/>
                <c:pt idx="0">
                  <c:v>Latinx</c:v>
                </c:pt>
              </c:strCache>
            </c:strRef>
          </c:tx>
          <c:spPr>
            <a:ln w="25400" cap="rnd">
              <a:noFill/>
              <a:round/>
            </a:ln>
            <a:effectLst/>
          </c:spPr>
          <c:marker>
            <c:symbol val="circle"/>
            <c:size val="8"/>
            <c:spPr>
              <a:solidFill>
                <a:schemeClr val="accent4"/>
              </a:solidFill>
              <a:ln w="9525">
                <a:noFill/>
              </a:ln>
              <a:effectLst/>
            </c:spPr>
          </c:marker>
          <c:val>
            <c:numRef>
              <c:f>Sheet1!$E$2:$E$11</c:f>
              <c:numCache>
                <c:formatCode>General</c:formatCode>
                <c:ptCount val="10"/>
                <c:pt idx="0">
                  <c:v>68</c:v>
                </c:pt>
                <c:pt idx="1">
                  <c:v>82</c:v>
                </c:pt>
                <c:pt idx="2">
                  <c:v>86</c:v>
                </c:pt>
                <c:pt idx="3">
                  <c:v>56</c:v>
                </c:pt>
                <c:pt idx="4">
                  <c:v>51</c:v>
                </c:pt>
                <c:pt idx="5">
                  <c:v>54</c:v>
                </c:pt>
                <c:pt idx="8">
                  <c:v>10</c:v>
                </c:pt>
              </c:numCache>
            </c:numRef>
          </c:val>
          <c:smooth val="0"/>
          <c:extLst>
            <c:ext xmlns:c16="http://schemas.microsoft.com/office/drawing/2014/chart" uri="{C3380CC4-5D6E-409C-BE32-E72D297353CC}">
              <c16:uniqueId val="{00000001-B7B4-493E-AA2B-CAB725DDC9A2}"/>
            </c:ext>
          </c:extLst>
        </c:ser>
        <c:ser>
          <c:idx val="4"/>
          <c:order val="4"/>
          <c:tx>
            <c:strRef>
              <c:f>Sheet1!$F$1</c:f>
              <c:strCache>
                <c:ptCount val="1"/>
                <c:pt idx="0">
                  <c:v>White</c:v>
                </c:pt>
              </c:strCache>
            </c:strRef>
          </c:tx>
          <c:spPr>
            <a:ln w="25400" cap="rnd">
              <a:noFill/>
              <a:round/>
            </a:ln>
            <a:effectLst/>
          </c:spPr>
          <c:marker>
            <c:symbol val="circle"/>
            <c:size val="8"/>
            <c:spPr>
              <a:solidFill>
                <a:schemeClr val="accent6"/>
              </a:solidFill>
              <a:ln w="9525">
                <a:noFill/>
              </a:ln>
              <a:effectLst/>
            </c:spPr>
          </c:marker>
          <c:val>
            <c:numRef>
              <c:f>Sheet1!$F$2:$F$11</c:f>
              <c:numCache>
                <c:formatCode>General</c:formatCode>
                <c:ptCount val="10"/>
                <c:pt idx="0">
                  <c:v>97</c:v>
                </c:pt>
                <c:pt idx="1">
                  <c:v>95</c:v>
                </c:pt>
                <c:pt idx="2">
                  <c:v>98</c:v>
                </c:pt>
                <c:pt idx="3">
                  <c:v>90</c:v>
                </c:pt>
                <c:pt idx="4">
                  <c:v>77</c:v>
                </c:pt>
                <c:pt idx="5">
                  <c:v>96</c:v>
                </c:pt>
                <c:pt idx="7">
                  <c:v>38</c:v>
                </c:pt>
                <c:pt idx="8">
                  <c:v>46</c:v>
                </c:pt>
                <c:pt idx="9">
                  <c:v>48</c:v>
                </c:pt>
              </c:numCache>
            </c:numRef>
          </c:val>
          <c:smooth val="0"/>
          <c:extLst>
            <c:ext xmlns:c16="http://schemas.microsoft.com/office/drawing/2014/chart" uri="{C3380CC4-5D6E-409C-BE32-E72D297353CC}">
              <c16:uniqueId val="{00000002-B7B4-493E-AA2B-CAB725DDC9A2}"/>
            </c:ext>
          </c:extLst>
        </c:ser>
        <c:dLbls>
          <c:showLegendKey val="0"/>
          <c:showVal val="0"/>
          <c:showCatName val="0"/>
          <c:showSerName val="0"/>
          <c:showPercent val="0"/>
          <c:showBubbleSize val="0"/>
        </c:dLbls>
        <c:dropLines>
          <c:spPr>
            <a:ln w="12700" cap="flat" cmpd="sng" algn="ctr">
              <a:solidFill>
                <a:schemeClr val="tx1">
                  <a:lumMod val="25000"/>
                  <a:lumOff val="7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15875" cap="flat" cmpd="sng" algn="ctr">
            <a:solidFill>
              <a:srgbClr val="4C515A"/>
            </a:solidFill>
            <a:round/>
          </a:ln>
          <a:effectLst/>
        </c:spPr>
        <c:txPr>
          <a:bodyPr rot="-60000000" spcFirstLastPara="1" vertOverflow="ellipsis" vert="horz" wrap="square" anchor="ctr" anchorCtr="1"/>
          <a:lstStyle/>
          <a:p>
            <a:pPr>
              <a:defRPr sz="900" b="0" i="0" u="none" strike="noStrike" kern="1200" baseline="0">
                <a:solidFill>
                  <a:srgbClr val="4C515A"/>
                </a:solidFill>
                <a:latin typeface="+mn-lt"/>
                <a:ea typeface="+mn-ea"/>
                <a:cs typeface="+mn-cs"/>
              </a:defRPr>
            </a:pPr>
            <a:endParaRPr lang="en-US"/>
          </a:p>
        </c:txPr>
        <c:crossAx val="1584944096"/>
        <c:crossesAt val="50"/>
        <c:auto val="1"/>
        <c:lblAlgn val="ctr"/>
        <c:lblOffset val="100"/>
        <c:noMultiLvlLbl val="0"/>
      </c:catAx>
      <c:valAx>
        <c:axId val="1584944096"/>
        <c:scaling>
          <c:orientation val="minMax"/>
          <c:max val="100"/>
          <c:min val="0"/>
        </c:scaling>
        <c:delete val="1"/>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crossAx val="1348965392"/>
        <c:crosses val="autoZero"/>
        <c:crossBetween val="between"/>
        <c:majorUnit val="1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22208179109866E-2"/>
          <c:y val="3.0879251428590881E-2"/>
          <c:w val="0.9589322445805385"/>
          <c:h val="0.84848293963254595"/>
        </c:manualLayout>
      </c:layout>
      <c:lineChart>
        <c:grouping val="standard"/>
        <c:varyColors val="0"/>
        <c:ser>
          <c:idx val="1"/>
          <c:order val="0"/>
          <c:tx>
            <c:strRef>
              <c:f>Sheet1!$C$1</c:f>
              <c:strCache>
                <c:ptCount val="1"/>
                <c:pt idx="0">
                  <c:v>AIAN</c:v>
                </c:pt>
              </c:strCache>
            </c:strRef>
          </c:tx>
          <c:spPr>
            <a:ln w="25400" cap="rnd">
              <a:noFill/>
              <a:round/>
            </a:ln>
            <a:effectLst/>
          </c:spPr>
          <c:marker>
            <c:symbol val="circle"/>
            <c:size val="8"/>
            <c:spPr>
              <a:solidFill>
                <a:schemeClr val="tx1">
                  <a:lumMod val="75000"/>
                  <a:lumOff val="25000"/>
                </a:schemeClr>
              </a:solidFill>
              <a:ln w="9525">
                <a:noFill/>
              </a:ln>
              <a:effectLst/>
            </c:spPr>
          </c:marker>
          <c:cat>
            <c:strRef>
              <c:f>Sheet1!$A$2:$A$52</c:f>
              <c:strCache>
                <c:ptCount val="6"/>
                <c:pt idx="0">
                  <c:v>Illinois</c:v>
                </c:pt>
                <c:pt idx="1">
                  <c:v>Michigan</c:v>
                </c:pt>
                <c:pt idx="2">
                  <c:v>Minnesota</c:v>
                </c:pt>
                <c:pt idx="3">
                  <c:v>Nebraska</c:v>
                </c:pt>
                <c:pt idx="4">
                  <c:v>North Carolina</c:v>
                </c:pt>
                <c:pt idx="5">
                  <c:v>Wisconsin</c:v>
                </c:pt>
              </c:strCache>
            </c:strRef>
          </c:cat>
          <c:val>
            <c:numRef>
              <c:f>Sheet1!$C$2:$C$7</c:f>
              <c:numCache>
                <c:formatCode>General</c:formatCode>
                <c:ptCount val="6"/>
                <c:pt idx="1">
                  <c:v>8</c:v>
                </c:pt>
                <c:pt idx="2">
                  <c:v>6</c:v>
                </c:pt>
                <c:pt idx="4">
                  <c:v>14</c:v>
                </c:pt>
              </c:numCache>
            </c:numRef>
          </c:val>
          <c:smooth val="0"/>
          <c:extLst>
            <c:ext xmlns:c16="http://schemas.microsoft.com/office/drawing/2014/chart" uri="{C3380CC4-5D6E-409C-BE32-E72D297353CC}">
              <c16:uniqueId val="{00000001-D492-4BDA-B706-58497134DC25}"/>
            </c:ext>
          </c:extLst>
        </c:ser>
        <c:ser>
          <c:idx val="0"/>
          <c:order val="1"/>
          <c:tx>
            <c:strRef>
              <c:f>Sheet1!$B$1</c:f>
              <c:strCache>
                <c:ptCount val="1"/>
                <c:pt idx="0">
                  <c:v>AANHPI</c:v>
                </c:pt>
              </c:strCache>
            </c:strRef>
          </c:tx>
          <c:spPr>
            <a:ln w="28575" cap="rnd">
              <a:noFill/>
              <a:round/>
            </a:ln>
            <a:effectLst/>
          </c:spPr>
          <c:marker>
            <c:symbol val="circle"/>
            <c:size val="8"/>
            <c:spPr>
              <a:solidFill>
                <a:schemeClr val="accent2"/>
              </a:solidFill>
              <a:ln w="9525">
                <a:noFill/>
              </a:ln>
              <a:effectLst/>
            </c:spPr>
          </c:marker>
          <c:cat>
            <c:strRef>
              <c:f>Sheet1!$A$2:$A$52</c:f>
              <c:strCache>
                <c:ptCount val="6"/>
                <c:pt idx="0">
                  <c:v>Illinois</c:v>
                </c:pt>
                <c:pt idx="1">
                  <c:v>Michigan</c:v>
                </c:pt>
                <c:pt idx="2">
                  <c:v>Minnesota</c:v>
                </c:pt>
                <c:pt idx="3">
                  <c:v>Nebraska</c:v>
                </c:pt>
                <c:pt idx="4">
                  <c:v>North Carolina</c:v>
                </c:pt>
                <c:pt idx="5">
                  <c:v>Wisconsin</c:v>
                </c:pt>
              </c:strCache>
            </c:strRef>
          </c:cat>
          <c:val>
            <c:numRef>
              <c:f>Sheet1!$B$2:$B$7</c:f>
              <c:numCache>
                <c:formatCode>General</c:formatCode>
                <c:ptCount val="6"/>
                <c:pt idx="0">
                  <c:v>73</c:v>
                </c:pt>
                <c:pt idx="1">
                  <c:v>96</c:v>
                </c:pt>
                <c:pt idx="2">
                  <c:v>57</c:v>
                </c:pt>
                <c:pt idx="4">
                  <c:v>61</c:v>
                </c:pt>
              </c:numCache>
            </c:numRef>
          </c:val>
          <c:smooth val="0"/>
          <c:extLst>
            <c:ext xmlns:c16="http://schemas.microsoft.com/office/drawing/2014/chart" uri="{C3380CC4-5D6E-409C-BE32-E72D297353CC}">
              <c16:uniqueId val="{00000000-46E6-4048-B23E-982B02F9F9D8}"/>
            </c:ext>
          </c:extLst>
        </c:ser>
        <c:ser>
          <c:idx val="2"/>
          <c:order val="2"/>
          <c:tx>
            <c:strRef>
              <c:f>Sheet1!$D$1</c:f>
              <c:strCache>
                <c:ptCount val="1"/>
                <c:pt idx="0">
                  <c:v>Black</c:v>
                </c:pt>
              </c:strCache>
            </c:strRef>
          </c:tx>
          <c:spPr>
            <a:ln w="25400" cap="rnd">
              <a:noFill/>
              <a:round/>
            </a:ln>
            <a:effectLst/>
          </c:spPr>
          <c:marker>
            <c:symbol val="circle"/>
            <c:size val="8"/>
            <c:spPr>
              <a:solidFill>
                <a:schemeClr val="bg2"/>
              </a:solidFill>
              <a:ln w="9525">
                <a:noFill/>
              </a:ln>
              <a:effectLst/>
            </c:spPr>
          </c:marker>
          <c:val>
            <c:numRef>
              <c:f>Sheet1!$D$2:$D$7</c:f>
              <c:numCache>
                <c:formatCode>General</c:formatCode>
                <c:ptCount val="6"/>
                <c:pt idx="0">
                  <c:v>18</c:v>
                </c:pt>
                <c:pt idx="1">
                  <c:v>14</c:v>
                </c:pt>
                <c:pt idx="2">
                  <c:v>36</c:v>
                </c:pt>
                <c:pt idx="3">
                  <c:v>22</c:v>
                </c:pt>
                <c:pt idx="4">
                  <c:v>33</c:v>
                </c:pt>
                <c:pt idx="5">
                  <c:v>16</c:v>
                </c:pt>
              </c:numCache>
            </c:numRef>
          </c:val>
          <c:smooth val="0"/>
          <c:extLst>
            <c:ext xmlns:c16="http://schemas.microsoft.com/office/drawing/2014/chart" uri="{C3380CC4-5D6E-409C-BE32-E72D297353CC}">
              <c16:uniqueId val="{00000000-B7B4-493E-AA2B-CAB725DDC9A2}"/>
            </c:ext>
          </c:extLst>
        </c:ser>
        <c:ser>
          <c:idx val="3"/>
          <c:order val="3"/>
          <c:tx>
            <c:strRef>
              <c:f>Sheet1!$E$1</c:f>
              <c:strCache>
                <c:ptCount val="1"/>
                <c:pt idx="0">
                  <c:v>Latinx</c:v>
                </c:pt>
              </c:strCache>
            </c:strRef>
          </c:tx>
          <c:spPr>
            <a:ln w="25400" cap="rnd">
              <a:noFill/>
              <a:round/>
            </a:ln>
            <a:effectLst/>
          </c:spPr>
          <c:marker>
            <c:symbol val="circle"/>
            <c:size val="8"/>
            <c:spPr>
              <a:solidFill>
                <a:schemeClr val="accent4"/>
              </a:solidFill>
              <a:ln w="9525">
                <a:noFill/>
              </a:ln>
              <a:effectLst/>
            </c:spPr>
          </c:marker>
          <c:val>
            <c:numRef>
              <c:f>Sheet1!$E$2:$E$7</c:f>
              <c:numCache>
                <c:formatCode>General</c:formatCode>
                <c:ptCount val="6"/>
                <c:pt idx="0">
                  <c:v>45</c:v>
                </c:pt>
                <c:pt idx="1">
                  <c:v>69</c:v>
                </c:pt>
                <c:pt idx="2">
                  <c:v>24</c:v>
                </c:pt>
                <c:pt idx="3">
                  <c:v>11</c:v>
                </c:pt>
                <c:pt idx="4">
                  <c:v>12</c:v>
                </c:pt>
                <c:pt idx="5">
                  <c:v>26</c:v>
                </c:pt>
              </c:numCache>
            </c:numRef>
          </c:val>
          <c:smooth val="0"/>
          <c:extLst>
            <c:ext xmlns:c16="http://schemas.microsoft.com/office/drawing/2014/chart" uri="{C3380CC4-5D6E-409C-BE32-E72D297353CC}">
              <c16:uniqueId val="{00000001-B7B4-493E-AA2B-CAB725DDC9A2}"/>
            </c:ext>
          </c:extLst>
        </c:ser>
        <c:ser>
          <c:idx val="4"/>
          <c:order val="4"/>
          <c:tx>
            <c:strRef>
              <c:f>Sheet1!$F$1</c:f>
              <c:strCache>
                <c:ptCount val="1"/>
                <c:pt idx="0">
                  <c:v>White</c:v>
                </c:pt>
              </c:strCache>
            </c:strRef>
          </c:tx>
          <c:spPr>
            <a:ln w="25400" cap="rnd">
              <a:noFill/>
              <a:round/>
            </a:ln>
            <a:effectLst/>
          </c:spPr>
          <c:marker>
            <c:symbol val="circle"/>
            <c:size val="8"/>
            <c:spPr>
              <a:solidFill>
                <a:schemeClr val="accent6"/>
              </a:solidFill>
              <a:ln w="9525">
                <a:noFill/>
              </a:ln>
              <a:effectLst/>
            </c:spPr>
          </c:marker>
          <c:val>
            <c:numRef>
              <c:f>Sheet1!$F$2:$F$7</c:f>
              <c:numCache>
                <c:formatCode>General</c:formatCode>
                <c:ptCount val="6"/>
                <c:pt idx="0">
                  <c:v>79</c:v>
                </c:pt>
                <c:pt idx="1">
                  <c:v>81</c:v>
                </c:pt>
                <c:pt idx="2">
                  <c:v>92</c:v>
                </c:pt>
                <c:pt idx="3">
                  <c:v>81</c:v>
                </c:pt>
                <c:pt idx="4">
                  <c:v>79</c:v>
                </c:pt>
                <c:pt idx="5">
                  <c:v>83</c:v>
                </c:pt>
              </c:numCache>
            </c:numRef>
          </c:val>
          <c:smooth val="0"/>
          <c:extLst>
            <c:ext xmlns:c16="http://schemas.microsoft.com/office/drawing/2014/chart" uri="{C3380CC4-5D6E-409C-BE32-E72D297353CC}">
              <c16:uniqueId val="{00000002-B7B4-493E-AA2B-CAB725DDC9A2}"/>
            </c:ext>
          </c:extLst>
        </c:ser>
        <c:dLbls>
          <c:showLegendKey val="0"/>
          <c:showVal val="0"/>
          <c:showCatName val="0"/>
          <c:showSerName val="0"/>
          <c:showPercent val="0"/>
          <c:showBubbleSize val="0"/>
        </c:dLbls>
        <c:dropLines>
          <c:spPr>
            <a:ln w="12700" cap="flat" cmpd="sng" algn="ctr">
              <a:solidFill>
                <a:schemeClr val="tx1">
                  <a:lumMod val="25000"/>
                  <a:lumOff val="7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15875" cap="flat" cmpd="sng" algn="ctr">
            <a:solidFill>
              <a:srgbClr val="4C515A"/>
            </a:solidFill>
            <a:round/>
          </a:ln>
          <a:effectLst/>
        </c:spPr>
        <c:txPr>
          <a:bodyPr rot="-60000000" spcFirstLastPara="1" vertOverflow="ellipsis" vert="horz" wrap="square" anchor="ctr" anchorCtr="1"/>
          <a:lstStyle/>
          <a:p>
            <a:pPr>
              <a:defRPr sz="900" b="0" i="0" u="none" strike="noStrike" kern="1200" baseline="0">
                <a:solidFill>
                  <a:srgbClr val="4C515A"/>
                </a:solidFill>
                <a:latin typeface="+mn-lt"/>
                <a:ea typeface="+mn-ea"/>
                <a:cs typeface="+mn-cs"/>
              </a:defRPr>
            </a:pPr>
            <a:endParaRPr lang="en-US"/>
          </a:p>
        </c:txPr>
        <c:crossAx val="1584944096"/>
        <c:crossesAt val="50"/>
        <c:auto val="1"/>
        <c:lblAlgn val="ctr"/>
        <c:lblOffset val="100"/>
        <c:noMultiLvlLbl val="0"/>
      </c:catAx>
      <c:valAx>
        <c:axId val="1584944096"/>
        <c:scaling>
          <c:orientation val="minMax"/>
          <c:max val="100"/>
          <c:min val="0"/>
        </c:scaling>
        <c:delete val="1"/>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crossAx val="1348965392"/>
        <c:crosses val="autoZero"/>
        <c:crossBetween val="between"/>
        <c:majorUnit val="1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22208179109866E-2"/>
          <c:y val="3.0879251428590881E-2"/>
          <c:w val="0.9589322445805385"/>
          <c:h val="0.70681633945196376"/>
        </c:manualLayout>
      </c:layout>
      <c:lineChart>
        <c:grouping val="standard"/>
        <c:varyColors val="0"/>
        <c:ser>
          <c:idx val="1"/>
          <c:order val="0"/>
          <c:tx>
            <c:strRef>
              <c:f>Sheet1!$C$1</c:f>
              <c:strCache>
                <c:ptCount val="1"/>
                <c:pt idx="0">
                  <c:v>Best score achieved in state</c:v>
                </c:pt>
              </c:strCache>
            </c:strRef>
          </c:tx>
          <c:spPr>
            <a:ln w="25400" cap="rnd">
              <a:noFill/>
              <a:round/>
            </a:ln>
            <a:effectLst/>
          </c:spPr>
          <c:marker>
            <c:symbol val="circle"/>
            <c:size val="9"/>
            <c:spPr>
              <a:solidFill>
                <a:schemeClr val="bg1">
                  <a:lumMod val="85000"/>
                </a:schemeClr>
              </a:solidFill>
              <a:ln w="9525">
                <a:noFill/>
              </a:ln>
              <a:effectLst/>
            </c:spPr>
          </c:marker>
          <c:cat>
            <c:strRef>
              <c:f>Sheet1!$A$2:$A$53</c:f>
              <c:strCache>
                <c:ptCount val="51"/>
                <c:pt idx="0">
                  <c:v>Maine</c:v>
                </c:pt>
                <c:pt idx="1">
                  <c:v>South Dakota</c:v>
                </c:pt>
                <c:pt idx="2">
                  <c:v>Hawaii</c:v>
                </c:pt>
                <c:pt idx="3">
                  <c:v>New Hampshire</c:v>
                </c:pt>
                <c:pt idx="4">
                  <c:v>Massachusetts</c:v>
                </c:pt>
                <c:pt idx="5">
                  <c:v>Utah</c:v>
                </c:pt>
                <c:pt idx="6">
                  <c:v>Alaska</c:v>
                </c:pt>
                <c:pt idx="7">
                  <c:v>Rhode Island</c:v>
                </c:pt>
                <c:pt idx="8">
                  <c:v>Connecticut</c:v>
                </c:pt>
                <c:pt idx="9">
                  <c:v>Minnesota</c:v>
                </c:pt>
                <c:pt idx="10">
                  <c:v>Oregon</c:v>
                </c:pt>
                <c:pt idx="11">
                  <c:v>Colorado</c:v>
                </c:pt>
                <c:pt idx="12">
                  <c:v>Washington</c:v>
                </c:pt>
                <c:pt idx="13">
                  <c:v>New Mexico</c:v>
                </c:pt>
                <c:pt idx="14">
                  <c:v>Arizona</c:v>
                </c:pt>
                <c:pt idx="15">
                  <c:v>Maryland</c:v>
                </c:pt>
                <c:pt idx="16">
                  <c:v>Virginia</c:v>
                </c:pt>
                <c:pt idx="17">
                  <c:v>Delaware</c:v>
                </c:pt>
                <c:pt idx="18">
                  <c:v>Florida</c:v>
                </c:pt>
                <c:pt idx="19">
                  <c:v>New York</c:v>
                </c:pt>
                <c:pt idx="20">
                  <c:v>New Jersey</c:v>
                </c:pt>
                <c:pt idx="21">
                  <c:v>Nebraska</c:v>
                </c:pt>
                <c:pt idx="22">
                  <c:v>North Carolina</c:v>
                </c:pt>
                <c:pt idx="23">
                  <c:v>California</c:v>
                </c:pt>
                <c:pt idx="24">
                  <c:v>Georgia</c:v>
                </c:pt>
                <c:pt idx="25">
                  <c:v>Iowa</c:v>
                </c:pt>
                <c:pt idx="26">
                  <c:v>Indiana</c:v>
                </c:pt>
                <c:pt idx="27">
                  <c:v>Kansas</c:v>
                </c:pt>
                <c:pt idx="28">
                  <c:v>Pennsylvania</c:v>
                </c:pt>
                <c:pt idx="29">
                  <c:v>Kentucky</c:v>
                </c:pt>
                <c:pt idx="30">
                  <c:v>South Carolina</c:v>
                </c:pt>
                <c:pt idx="31">
                  <c:v>West Virginia</c:v>
                </c:pt>
                <c:pt idx="32">
                  <c:v>Texas</c:v>
                </c:pt>
                <c:pt idx="33">
                  <c:v>Ohio</c:v>
                </c:pt>
                <c:pt idx="34">
                  <c:v>Alabama</c:v>
                </c:pt>
                <c:pt idx="35">
                  <c:v>Nevada</c:v>
                </c:pt>
                <c:pt idx="36">
                  <c:v>Illinois</c:v>
                </c:pt>
                <c:pt idx="37">
                  <c:v>Missouri</c:v>
                </c:pt>
                <c:pt idx="38">
                  <c:v>Wisconsin</c:v>
                </c:pt>
                <c:pt idx="39">
                  <c:v>Louisiana</c:v>
                </c:pt>
                <c:pt idx="40">
                  <c:v>District of Columbia</c:v>
                </c:pt>
                <c:pt idx="41">
                  <c:v>Michigan</c:v>
                </c:pt>
                <c:pt idx="42">
                  <c:v>Tennessee</c:v>
                </c:pt>
                <c:pt idx="43">
                  <c:v>Arkansas</c:v>
                </c:pt>
                <c:pt idx="44">
                  <c:v>Oklahoma</c:v>
                </c:pt>
                <c:pt idx="45">
                  <c:v>Mississippi</c:v>
                </c:pt>
                <c:pt idx="46">
                  <c:v>Idaho</c:v>
                </c:pt>
                <c:pt idx="47">
                  <c:v>Montana</c:v>
                </c:pt>
                <c:pt idx="48">
                  <c:v>North Dakota</c:v>
                </c:pt>
                <c:pt idx="49">
                  <c:v>Vermont</c:v>
                </c:pt>
                <c:pt idx="50">
                  <c:v>Wyoming</c:v>
                </c:pt>
              </c:strCache>
            </c:strRef>
          </c:cat>
          <c:val>
            <c:numRef>
              <c:f>Sheet1!$C$2:$C$53</c:f>
              <c:numCache>
                <c:formatCode>General</c:formatCode>
                <c:ptCount val="52"/>
                <c:pt idx="0">
                  <c:v>65.8</c:v>
                </c:pt>
                <c:pt idx="1">
                  <c:v>63.2</c:v>
                </c:pt>
                <c:pt idx="2">
                  <c:v>69.900000000000006</c:v>
                </c:pt>
                <c:pt idx="3">
                  <c:v>37.299999999999997</c:v>
                </c:pt>
                <c:pt idx="4">
                  <c:v>32.6</c:v>
                </c:pt>
                <c:pt idx="5">
                  <c:v>55.8</c:v>
                </c:pt>
                <c:pt idx="6">
                  <c:v>44.7</c:v>
                </c:pt>
                <c:pt idx="7">
                  <c:v>50.7</c:v>
                </c:pt>
                <c:pt idx="8">
                  <c:v>30.7</c:v>
                </c:pt>
                <c:pt idx="9">
                  <c:v>40.799999999999997</c:v>
                </c:pt>
                <c:pt idx="10">
                  <c:v>45.3</c:v>
                </c:pt>
                <c:pt idx="11">
                  <c:v>44.4</c:v>
                </c:pt>
                <c:pt idx="12">
                  <c:v>50.8</c:v>
                </c:pt>
                <c:pt idx="13">
                  <c:v>52.5</c:v>
                </c:pt>
                <c:pt idx="14">
                  <c:v>54.6</c:v>
                </c:pt>
                <c:pt idx="15">
                  <c:v>40.9</c:v>
                </c:pt>
                <c:pt idx="16">
                  <c:v>38.799999999999997</c:v>
                </c:pt>
                <c:pt idx="17">
                  <c:v>31.1</c:v>
                </c:pt>
                <c:pt idx="18">
                  <c:v>46.4</c:v>
                </c:pt>
                <c:pt idx="19">
                  <c:v>42.9</c:v>
                </c:pt>
                <c:pt idx="20">
                  <c:v>37</c:v>
                </c:pt>
                <c:pt idx="21">
                  <c:v>43</c:v>
                </c:pt>
                <c:pt idx="22">
                  <c:v>42.5</c:v>
                </c:pt>
                <c:pt idx="23">
                  <c:v>51.3</c:v>
                </c:pt>
                <c:pt idx="24">
                  <c:v>44.8</c:v>
                </c:pt>
                <c:pt idx="25">
                  <c:v>46.6</c:v>
                </c:pt>
                <c:pt idx="26">
                  <c:v>39.9</c:v>
                </c:pt>
                <c:pt idx="27">
                  <c:v>49.7</c:v>
                </c:pt>
                <c:pt idx="28">
                  <c:v>36.6</c:v>
                </c:pt>
                <c:pt idx="29">
                  <c:v>39.700000000000003</c:v>
                </c:pt>
                <c:pt idx="30">
                  <c:v>42.5</c:v>
                </c:pt>
                <c:pt idx="31">
                  <c:v>116</c:v>
                </c:pt>
                <c:pt idx="32">
                  <c:v>37</c:v>
                </c:pt>
                <c:pt idx="33">
                  <c:v>41.4</c:v>
                </c:pt>
                <c:pt idx="34">
                  <c:v>38</c:v>
                </c:pt>
                <c:pt idx="35">
                  <c:v>61.7</c:v>
                </c:pt>
                <c:pt idx="36">
                  <c:v>40.799999999999997</c:v>
                </c:pt>
                <c:pt idx="37">
                  <c:v>44.4</c:v>
                </c:pt>
                <c:pt idx="38">
                  <c:v>61.3</c:v>
                </c:pt>
                <c:pt idx="39">
                  <c:v>48.2</c:v>
                </c:pt>
                <c:pt idx="40">
                  <c:v>34</c:v>
                </c:pt>
                <c:pt idx="41">
                  <c:v>40.299999999999997</c:v>
                </c:pt>
                <c:pt idx="42">
                  <c:v>46</c:v>
                </c:pt>
                <c:pt idx="43">
                  <c:v>52.1</c:v>
                </c:pt>
                <c:pt idx="44">
                  <c:v>74.2</c:v>
                </c:pt>
                <c:pt idx="45">
                  <c:v>51.4</c:v>
                </c:pt>
              </c:numCache>
            </c:numRef>
          </c:val>
          <c:smooth val="0"/>
          <c:extLst>
            <c:ext xmlns:c16="http://schemas.microsoft.com/office/drawing/2014/chart" uri="{C3380CC4-5D6E-409C-BE32-E72D297353CC}">
              <c16:uniqueId val="{00000001-D492-4BDA-B706-58497134DC25}"/>
            </c:ext>
          </c:extLst>
        </c:ser>
        <c:ser>
          <c:idx val="0"/>
          <c:order val="1"/>
          <c:tx>
            <c:strRef>
              <c:f>Sheet1!$B$1</c:f>
              <c:strCache>
                <c:ptCount val="1"/>
                <c:pt idx="0">
                  <c:v>Black</c:v>
                </c:pt>
              </c:strCache>
            </c:strRef>
          </c:tx>
          <c:spPr>
            <a:ln w="28575" cap="rnd">
              <a:noFill/>
              <a:round/>
            </a:ln>
            <a:effectLst/>
          </c:spPr>
          <c:marker>
            <c:symbol val="circle"/>
            <c:size val="9"/>
            <c:spPr>
              <a:solidFill>
                <a:schemeClr val="bg2"/>
              </a:solidFill>
              <a:ln w="9525">
                <a:noFill/>
              </a:ln>
              <a:effectLst/>
            </c:spPr>
          </c:marker>
          <c:cat>
            <c:strRef>
              <c:f>Sheet1!$A$2:$A$53</c:f>
              <c:strCache>
                <c:ptCount val="51"/>
                <c:pt idx="0">
                  <c:v>Maine</c:v>
                </c:pt>
                <c:pt idx="1">
                  <c:v>South Dakota</c:v>
                </c:pt>
                <c:pt idx="2">
                  <c:v>Hawaii</c:v>
                </c:pt>
                <c:pt idx="3">
                  <c:v>New Hampshire</c:v>
                </c:pt>
                <c:pt idx="4">
                  <c:v>Massachusetts</c:v>
                </c:pt>
                <c:pt idx="5">
                  <c:v>Utah</c:v>
                </c:pt>
                <c:pt idx="6">
                  <c:v>Alaska</c:v>
                </c:pt>
                <c:pt idx="7">
                  <c:v>Rhode Island</c:v>
                </c:pt>
                <c:pt idx="8">
                  <c:v>Connecticut</c:v>
                </c:pt>
                <c:pt idx="9">
                  <c:v>Minnesota</c:v>
                </c:pt>
                <c:pt idx="10">
                  <c:v>Oregon</c:v>
                </c:pt>
                <c:pt idx="11">
                  <c:v>Colorado</c:v>
                </c:pt>
                <c:pt idx="12">
                  <c:v>Washington</c:v>
                </c:pt>
                <c:pt idx="13">
                  <c:v>New Mexico</c:v>
                </c:pt>
                <c:pt idx="14">
                  <c:v>Arizona</c:v>
                </c:pt>
                <c:pt idx="15">
                  <c:v>Maryland</c:v>
                </c:pt>
                <c:pt idx="16">
                  <c:v>Virginia</c:v>
                </c:pt>
                <c:pt idx="17">
                  <c:v>Delaware</c:v>
                </c:pt>
                <c:pt idx="18">
                  <c:v>Florida</c:v>
                </c:pt>
                <c:pt idx="19">
                  <c:v>New York</c:v>
                </c:pt>
                <c:pt idx="20">
                  <c:v>New Jersey</c:v>
                </c:pt>
                <c:pt idx="21">
                  <c:v>Nebraska</c:v>
                </c:pt>
                <c:pt idx="22">
                  <c:v>North Carolina</c:v>
                </c:pt>
                <c:pt idx="23">
                  <c:v>California</c:v>
                </c:pt>
                <c:pt idx="24">
                  <c:v>Georgia</c:v>
                </c:pt>
                <c:pt idx="25">
                  <c:v>Iowa</c:v>
                </c:pt>
                <c:pt idx="26">
                  <c:v>Indiana</c:v>
                </c:pt>
                <c:pt idx="27">
                  <c:v>Kansas</c:v>
                </c:pt>
                <c:pt idx="28">
                  <c:v>Pennsylvania</c:v>
                </c:pt>
                <c:pt idx="29">
                  <c:v>Kentucky</c:v>
                </c:pt>
                <c:pt idx="30">
                  <c:v>South Carolina</c:v>
                </c:pt>
                <c:pt idx="31">
                  <c:v>West Virginia</c:v>
                </c:pt>
                <c:pt idx="32">
                  <c:v>Texas</c:v>
                </c:pt>
                <c:pt idx="33">
                  <c:v>Ohio</c:v>
                </c:pt>
                <c:pt idx="34">
                  <c:v>Alabama</c:v>
                </c:pt>
                <c:pt idx="35">
                  <c:v>Nevada</c:v>
                </c:pt>
                <c:pt idx="36">
                  <c:v>Illinois</c:v>
                </c:pt>
                <c:pt idx="37">
                  <c:v>Missouri</c:v>
                </c:pt>
                <c:pt idx="38">
                  <c:v>Wisconsin</c:v>
                </c:pt>
                <c:pt idx="39">
                  <c:v>Louisiana</c:v>
                </c:pt>
                <c:pt idx="40">
                  <c:v>District of Columbia</c:v>
                </c:pt>
                <c:pt idx="41">
                  <c:v>Michigan</c:v>
                </c:pt>
                <c:pt idx="42">
                  <c:v>Tennessee</c:v>
                </c:pt>
                <c:pt idx="43">
                  <c:v>Arkansas</c:v>
                </c:pt>
                <c:pt idx="44">
                  <c:v>Oklahoma</c:v>
                </c:pt>
                <c:pt idx="45">
                  <c:v>Mississippi</c:v>
                </c:pt>
                <c:pt idx="46">
                  <c:v>Idaho</c:v>
                </c:pt>
                <c:pt idx="47">
                  <c:v>Montana</c:v>
                </c:pt>
                <c:pt idx="48">
                  <c:v>North Dakota</c:v>
                </c:pt>
                <c:pt idx="49">
                  <c:v>Vermont</c:v>
                </c:pt>
                <c:pt idx="50">
                  <c:v>Wyoming</c:v>
                </c:pt>
              </c:strCache>
            </c:strRef>
          </c:cat>
          <c:val>
            <c:numRef>
              <c:f>Sheet1!$B$2:$B$53</c:f>
              <c:numCache>
                <c:formatCode>General</c:formatCode>
                <c:ptCount val="52"/>
                <c:pt idx="0">
                  <c:v>65.8</c:v>
                </c:pt>
                <c:pt idx="1">
                  <c:v>85.1</c:v>
                </c:pt>
                <c:pt idx="2">
                  <c:v>90.3</c:v>
                </c:pt>
                <c:pt idx="3">
                  <c:v>90.5</c:v>
                </c:pt>
                <c:pt idx="4">
                  <c:v>90.9</c:v>
                </c:pt>
                <c:pt idx="5">
                  <c:v>92.2</c:v>
                </c:pt>
                <c:pt idx="6">
                  <c:v>93.4</c:v>
                </c:pt>
                <c:pt idx="7">
                  <c:v>102.4</c:v>
                </c:pt>
                <c:pt idx="8">
                  <c:v>102.5</c:v>
                </c:pt>
                <c:pt idx="9">
                  <c:v>109.8</c:v>
                </c:pt>
                <c:pt idx="10">
                  <c:v>111.6</c:v>
                </c:pt>
                <c:pt idx="11">
                  <c:v>112.3</c:v>
                </c:pt>
                <c:pt idx="12">
                  <c:v>114.5</c:v>
                </c:pt>
                <c:pt idx="13">
                  <c:v>120.2</c:v>
                </c:pt>
                <c:pt idx="14">
                  <c:v>124.4</c:v>
                </c:pt>
                <c:pt idx="15">
                  <c:v>129.69999999999999</c:v>
                </c:pt>
                <c:pt idx="16">
                  <c:v>130.9</c:v>
                </c:pt>
                <c:pt idx="17">
                  <c:v>132.30000000000001</c:v>
                </c:pt>
                <c:pt idx="18">
                  <c:v>136.9</c:v>
                </c:pt>
                <c:pt idx="19">
                  <c:v>138.69999999999999</c:v>
                </c:pt>
                <c:pt idx="20">
                  <c:v>140.69999999999999</c:v>
                </c:pt>
                <c:pt idx="21">
                  <c:v>140.80000000000001</c:v>
                </c:pt>
                <c:pt idx="22">
                  <c:v>141.9</c:v>
                </c:pt>
                <c:pt idx="23">
                  <c:v>150.5</c:v>
                </c:pt>
                <c:pt idx="24">
                  <c:v>151.1</c:v>
                </c:pt>
                <c:pt idx="25">
                  <c:v>153.6</c:v>
                </c:pt>
                <c:pt idx="26">
                  <c:v>154.5</c:v>
                </c:pt>
                <c:pt idx="27">
                  <c:v>154.80000000000001</c:v>
                </c:pt>
                <c:pt idx="28">
                  <c:v>156.4</c:v>
                </c:pt>
                <c:pt idx="29">
                  <c:v>156.6</c:v>
                </c:pt>
                <c:pt idx="30">
                  <c:v>157.19999999999999</c:v>
                </c:pt>
                <c:pt idx="31">
                  <c:v>159.4</c:v>
                </c:pt>
                <c:pt idx="32">
                  <c:v>159.9</c:v>
                </c:pt>
                <c:pt idx="33">
                  <c:v>162.5</c:v>
                </c:pt>
                <c:pt idx="34">
                  <c:v>165.9</c:v>
                </c:pt>
                <c:pt idx="35">
                  <c:v>167.3</c:v>
                </c:pt>
                <c:pt idx="36">
                  <c:v>174.6</c:v>
                </c:pt>
                <c:pt idx="37">
                  <c:v>175.9</c:v>
                </c:pt>
                <c:pt idx="38">
                  <c:v>175.9</c:v>
                </c:pt>
                <c:pt idx="39">
                  <c:v>181.1</c:v>
                </c:pt>
                <c:pt idx="40">
                  <c:v>185.5</c:v>
                </c:pt>
                <c:pt idx="41">
                  <c:v>185.8</c:v>
                </c:pt>
                <c:pt idx="42">
                  <c:v>186.3</c:v>
                </c:pt>
                <c:pt idx="43">
                  <c:v>193.5</c:v>
                </c:pt>
                <c:pt idx="44">
                  <c:v>199.9</c:v>
                </c:pt>
                <c:pt idx="45">
                  <c:v>201.7</c:v>
                </c:pt>
              </c:numCache>
            </c:numRef>
          </c:val>
          <c:smooth val="0"/>
          <c:extLst>
            <c:ext xmlns:c16="http://schemas.microsoft.com/office/drawing/2014/chart" uri="{C3380CC4-5D6E-409C-BE32-E72D297353CC}">
              <c16:uniqueId val="{00000000-46E6-4048-B23E-982B02F9F9D8}"/>
            </c:ext>
          </c:extLst>
        </c:ser>
        <c:dLbls>
          <c:showLegendKey val="0"/>
          <c:showVal val="0"/>
          <c:showCatName val="0"/>
          <c:showSerName val="0"/>
          <c:showPercent val="0"/>
          <c:showBubbleSize val="0"/>
        </c:dLbls>
        <c:dropLines>
          <c:spPr>
            <a:ln w="12700" cap="flat" cmpd="sng" algn="ctr">
              <a:solidFill>
                <a:schemeClr val="tx1">
                  <a:lumMod val="25000"/>
                  <a:lumOff val="7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25400" cap="flat" cmpd="sng" algn="ctr">
            <a:solidFill>
              <a:srgbClr val="4C515A"/>
            </a:solidFill>
            <a:round/>
          </a:ln>
          <a:effectLst/>
        </c:spPr>
        <c:txPr>
          <a:bodyPr rot="-60000000" spcFirstLastPara="1" vertOverflow="ellipsis" vert="horz" wrap="square" anchor="ctr" anchorCtr="1"/>
          <a:lstStyle/>
          <a:p>
            <a:pPr>
              <a:defRPr sz="900" b="0" i="0" u="none" strike="noStrike" kern="1200" baseline="0">
                <a:solidFill>
                  <a:srgbClr val="4C515A"/>
                </a:solidFill>
                <a:latin typeface="+mn-lt"/>
                <a:ea typeface="+mn-ea"/>
                <a:cs typeface="+mn-cs"/>
              </a:defRPr>
            </a:pPr>
            <a:endParaRPr lang="en-US"/>
          </a:p>
        </c:txPr>
        <c:crossAx val="1584944096"/>
        <c:crossesAt val="84"/>
        <c:auto val="1"/>
        <c:lblAlgn val="ctr"/>
        <c:lblOffset val="100"/>
        <c:noMultiLvlLbl val="0"/>
      </c:catAx>
      <c:valAx>
        <c:axId val="1584944096"/>
        <c:scaling>
          <c:orientation val="minMax"/>
          <c:max val="225"/>
          <c:min val="0"/>
        </c:scaling>
        <c:delete val="0"/>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896539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22208179109866E-2"/>
          <c:y val="3.0879251428590881E-2"/>
          <c:w val="0.9589322445805385"/>
          <c:h val="0.70681633945196376"/>
        </c:manualLayout>
      </c:layout>
      <c:lineChart>
        <c:grouping val="standard"/>
        <c:varyColors val="0"/>
        <c:ser>
          <c:idx val="1"/>
          <c:order val="0"/>
          <c:tx>
            <c:strRef>
              <c:f>Sheet1!$C$1</c:f>
              <c:strCache>
                <c:ptCount val="1"/>
                <c:pt idx="0">
                  <c:v>Best score achieved in state</c:v>
                </c:pt>
              </c:strCache>
            </c:strRef>
          </c:tx>
          <c:spPr>
            <a:ln w="25400" cap="rnd">
              <a:noFill/>
              <a:round/>
            </a:ln>
            <a:effectLst/>
          </c:spPr>
          <c:marker>
            <c:symbol val="circle"/>
            <c:size val="9"/>
            <c:spPr>
              <a:solidFill>
                <a:schemeClr val="bg1">
                  <a:lumMod val="85000"/>
                </a:schemeClr>
              </a:solidFill>
              <a:ln w="9525">
                <a:noFill/>
              </a:ln>
              <a:effectLst/>
            </c:spPr>
          </c:marker>
          <c:cat>
            <c:strRef>
              <c:f>Sheet1!$A$2:$A$52</c:f>
              <c:strCache>
                <c:ptCount val="51"/>
                <c:pt idx="0">
                  <c:v>Texas</c:v>
                </c:pt>
                <c:pt idx="1">
                  <c:v>Ohio</c:v>
                </c:pt>
                <c:pt idx="2">
                  <c:v>Virginia</c:v>
                </c:pt>
                <c:pt idx="3">
                  <c:v>Louisiana</c:v>
                </c:pt>
                <c:pt idx="4">
                  <c:v>Maryland</c:v>
                </c:pt>
                <c:pt idx="5">
                  <c:v>New York</c:v>
                </c:pt>
                <c:pt idx="6">
                  <c:v>Alabama</c:v>
                </c:pt>
                <c:pt idx="7">
                  <c:v>Tennessee</c:v>
                </c:pt>
                <c:pt idx="8">
                  <c:v>Florida</c:v>
                </c:pt>
                <c:pt idx="9">
                  <c:v>Missouri</c:v>
                </c:pt>
                <c:pt idx="10">
                  <c:v>Oregon</c:v>
                </c:pt>
                <c:pt idx="11">
                  <c:v>Maine</c:v>
                </c:pt>
                <c:pt idx="12">
                  <c:v>Colorado</c:v>
                </c:pt>
                <c:pt idx="13">
                  <c:v>Idaho</c:v>
                </c:pt>
                <c:pt idx="14">
                  <c:v>Michigan</c:v>
                </c:pt>
                <c:pt idx="15">
                  <c:v>California</c:v>
                </c:pt>
                <c:pt idx="16">
                  <c:v>Nevada</c:v>
                </c:pt>
                <c:pt idx="17">
                  <c:v>North Carolina</c:v>
                </c:pt>
                <c:pt idx="18">
                  <c:v>New Mexico</c:v>
                </c:pt>
                <c:pt idx="19">
                  <c:v>Arizona</c:v>
                </c:pt>
                <c:pt idx="20">
                  <c:v>Washington</c:v>
                </c:pt>
                <c:pt idx="21">
                  <c:v>Alaska</c:v>
                </c:pt>
                <c:pt idx="22">
                  <c:v>Wyoming</c:v>
                </c:pt>
                <c:pt idx="23">
                  <c:v>Kansas</c:v>
                </c:pt>
                <c:pt idx="24">
                  <c:v>Utah</c:v>
                </c:pt>
                <c:pt idx="25">
                  <c:v>Minnesota</c:v>
                </c:pt>
                <c:pt idx="26">
                  <c:v>Wisconsin</c:v>
                </c:pt>
                <c:pt idx="27">
                  <c:v>Iowa</c:v>
                </c:pt>
                <c:pt idx="28">
                  <c:v>Oklahoma</c:v>
                </c:pt>
                <c:pt idx="29">
                  <c:v>Nebraska</c:v>
                </c:pt>
                <c:pt idx="30">
                  <c:v>Montana</c:v>
                </c:pt>
                <c:pt idx="31">
                  <c:v>North Dakota</c:v>
                </c:pt>
                <c:pt idx="32">
                  <c:v>South Dakota</c:v>
                </c:pt>
                <c:pt idx="33">
                  <c:v>Mississippi</c:v>
                </c:pt>
                <c:pt idx="34">
                  <c:v>Arkansas</c:v>
                </c:pt>
                <c:pt idx="35">
                  <c:v>Connecticut</c:v>
                </c:pt>
                <c:pt idx="36">
                  <c:v>Delaware</c:v>
                </c:pt>
                <c:pt idx="37">
                  <c:v>District of Columbia</c:v>
                </c:pt>
                <c:pt idx="38">
                  <c:v>Georgia</c:v>
                </c:pt>
                <c:pt idx="39">
                  <c:v>Hawaii</c:v>
                </c:pt>
                <c:pt idx="40">
                  <c:v>Illinois</c:v>
                </c:pt>
                <c:pt idx="41">
                  <c:v>Indiana</c:v>
                </c:pt>
                <c:pt idx="42">
                  <c:v>Kentucky</c:v>
                </c:pt>
                <c:pt idx="43">
                  <c:v>Massachusetts</c:v>
                </c:pt>
                <c:pt idx="44">
                  <c:v>New Hampshire</c:v>
                </c:pt>
                <c:pt idx="45">
                  <c:v>New Jersey</c:v>
                </c:pt>
                <c:pt idx="46">
                  <c:v>Pennsylvania</c:v>
                </c:pt>
                <c:pt idx="47">
                  <c:v>Rhode Island</c:v>
                </c:pt>
                <c:pt idx="48">
                  <c:v>South Carolina</c:v>
                </c:pt>
                <c:pt idx="49">
                  <c:v>Vermont</c:v>
                </c:pt>
                <c:pt idx="50">
                  <c:v>West Virginia</c:v>
                </c:pt>
              </c:strCache>
            </c:strRef>
          </c:cat>
          <c:val>
            <c:numRef>
              <c:f>Sheet1!$C$2:$C$52</c:f>
              <c:numCache>
                <c:formatCode>General</c:formatCode>
                <c:ptCount val="51"/>
                <c:pt idx="0">
                  <c:v>37</c:v>
                </c:pt>
                <c:pt idx="1">
                  <c:v>41.4</c:v>
                </c:pt>
                <c:pt idx="2">
                  <c:v>38.799999999999997</c:v>
                </c:pt>
                <c:pt idx="3">
                  <c:v>48.2</c:v>
                </c:pt>
                <c:pt idx="4">
                  <c:v>40.9</c:v>
                </c:pt>
                <c:pt idx="5">
                  <c:v>42.9</c:v>
                </c:pt>
                <c:pt idx="6">
                  <c:v>38</c:v>
                </c:pt>
                <c:pt idx="7">
                  <c:v>46</c:v>
                </c:pt>
                <c:pt idx="8">
                  <c:v>46.4</c:v>
                </c:pt>
                <c:pt idx="9">
                  <c:v>44.4</c:v>
                </c:pt>
                <c:pt idx="10">
                  <c:v>45.3</c:v>
                </c:pt>
                <c:pt idx="11">
                  <c:v>65.8</c:v>
                </c:pt>
                <c:pt idx="12">
                  <c:v>44.4</c:v>
                </c:pt>
                <c:pt idx="13">
                  <c:v>47.7</c:v>
                </c:pt>
                <c:pt idx="14">
                  <c:v>40.299999999999997</c:v>
                </c:pt>
                <c:pt idx="15">
                  <c:v>51.3</c:v>
                </c:pt>
                <c:pt idx="16">
                  <c:v>61.7</c:v>
                </c:pt>
                <c:pt idx="17">
                  <c:v>42.5</c:v>
                </c:pt>
                <c:pt idx="18">
                  <c:v>52.5</c:v>
                </c:pt>
                <c:pt idx="19">
                  <c:v>54.6</c:v>
                </c:pt>
                <c:pt idx="20">
                  <c:v>50.8</c:v>
                </c:pt>
                <c:pt idx="21">
                  <c:v>44.7</c:v>
                </c:pt>
                <c:pt idx="22">
                  <c:v>71.599999999999994</c:v>
                </c:pt>
                <c:pt idx="23">
                  <c:v>49.7</c:v>
                </c:pt>
                <c:pt idx="24">
                  <c:v>55.8</c:v>
                </c:pt>
                <c:pt idx="25">
                  <c:v>40.799999999999997</c:v>
                </c:pt>
                <c:pt idx="26">
                  <c:v>61.3</c:v>
                </c:pt>
                <c:pt idx="27">
                  <c:v>46.6</c:v>
                </c:pt>
                <c:pt idx="28">
                  <c:v>74.2</c:v>
                </c:pt>
                <c:pt idx="29">
                  <c:v>43</c:v>
                </c:pt>
                <c:pt idx="30">
                  <c:v>58.2</c:v>
                </c:pt>
                <c:pt idx="31">
                  <c:v>69</c:v>
                </c:pt>
                <c:pt idx="32">
                  <c:v>63.2</c:v>
                </c:pt>
                <c:pt idx="33">
                  <c:v>51.4</c:v>
                </c:pt>
              </c:numCache>
            </c:numRef>
          </c:val>
          <c:smooth val="0"/>
          <c:extLst>
            <c:ext xmlns:c16="http://schemas.microsoft.com/office/drawing/2014/chart" uri="{C3380CC4-5D6E-409C-BE32-E72D297353CC}">
              <c16:uniqueId val="{00000001-D492-4BDA-B706-58497134DC25}"/>
            </c:ext>
          </c:extLst>
        </c:ser>
        <c:ser>
          <c:idx val="0"/>
          <c:order val="1"/>
          <c:tx>
            <c:strRef>
              <c:f>Sheet1!$B$1</c:f>
              <c:strCache>
                <c:ptCount val="1"/>
                <c:pt idx="0">
                  <c:v>AIAN</c:v>
                </c:pt>
              </c:strCache>
            </c:strRef>
          </c:tx>
          <c:spPr>
            <a:ln w="28575" cap="rnd">
              <a:noFill/>
              <a:round/>
            </a:ln>
            <a:effectLst/>
          </c:spPr>
          <c:marker>
            <c:symbol val="circle"/>
            <c:size val="9"/>
            <c:spPr>
              <a:solidFill>
                <a:schemeClr val="tx1">
                  <a:lumMod val="75000"/>
                  <a:lumOff val="25000"/>
                </a:schemeClr>
              </a:solidFill>
              <a:ln w="9525">
                <a:noFill/>
              </a:ln>
              <a:effectLst/>
            </c:spPr>
          </c:marker>
          <c:cat>
            <c:strRef>
              <c:f>Sheet1!$A$2:$A$52</c:f>
              <c:strCache>
                <c:ptCount val="51"/>
                <c:pt idx="0">
                  <c:v>Texas</c:v>
                </c:pt>
                <c:pt idx="1">
                  <c:v>Ohio</c:v>
                </c:pt>
                <c:pt idx="2">
                  <c:v>Virginia</c:v>
                </c:pt>
                <c:pt idx="3">
                  <c:v>Louisiana</c:v>
                </c:pt>
                <c:pt idx="4">
                  <c:v>Maryland</c:v>
                </c:pt>
                <c:pt idx="5">
                  <c:v>New York</c:v>
                </c:pt>
                <c:pt idx="6">
                  <c:v>Alabama</c:v>
                </c:pt>
                <c:pt idx="7">
                  <c:v>Tennessee</c:v>
                </c:pt>
                <c:pt idx="8">
                  <c:v>Florida</c:v>
                </c:pt>
                <c:pt idx="9">
                  <c:v>Missouri</c:v>
                </c:pt>
                <c:pt idx="10">
                  <c:v>Oregon</c:v>
                </c:pt>
                <c:pt idx="11">
                  <c:v>Maine</c:v>
                </c:pt>
                <c:pt idx="12">
                  <c:v>Colorado</c:v>
                </c:pt>
                <c:pt idx="13">
                  <c:v>Idaho</c:v>
                </c:pt>
                <c:pt idx="14">
                  <c:v>Michigan</c:v>
                </c:pt>
                <c:pt idx="15">
                  <c:v>California</c:v>
                </c:pt>
                <c:pt idx="16">
                  <c:v>Nevada</c:v>
                </c:pt>
                <c:pt idx="17">
                  <c:v>North Carolina</c:v>
                </c:pt>
                <c:pt idx="18">
                  <c:v>New Mexico</c:v>
                </c:pt>
                <c:pt idx="19">
                  <c:v>Arizona</c:v>
                </c:pt>
                <c:pt idx="20">
                  <c:v>Washington</c:v>
                </c:pt>
                <c:pt idx="21">
                  <c:v>Alaska</c:v>
                </c:pt>
                <c:pt idx="22">
                  <c:v>Wyoming</c:v>
                </c:pt>
                <c:pt idx="23">
                  <c:v>Kansas</c:v>
                </c:pt>
                <c:pt idx="24">
                  <c:v>Utah</c:v>
                </c:pt>
                <c:pt idx="25">
                  <c:v>Minnesota</c:v>
                </c:pt>
                <c:pt idx="26">
                  <c:v>Wisconsin</c:v>
                </c:pt>
                <c:pt idx="27">
                  <c:v>Iowa</c:v>
                </c:pt>
                <c:pt idx="28">
                  <c:v>Oklahoma</c:v>
                </c:pt>
                <c:pt idx="29">
                  <c:v>Nebraska</c:v>
                </c:pt>
                <c:pt idx="30">
                  <c:v>Montana</c:v>
                </c:pt>
                <c:pt idx="31">
                  <c:v>North Dakota</c:v>
                </c:pt>
                <c:pt idx="32">
                  <c:v>South Dakota</c:v>
                </c:pt>
                <c:pt idx="33">
                  <c:v>Mississippi</c:v>
                </c:pt>
                <c:pt idx="34">
                  <c:v>Arkansas</c:v>
                </c:pt>
                <c:pt idx="35">
                  <c:v>Connecticut</c:v>
                </c:pt>
                <c:pt idx="36">
                  <c:v>Delaware</c:v>
                </c:pt>
                <c:pt idx="37">
                  <c:v>District of Columbia</c:v>
                </c:pt>
                <c:pt idx="38">
                  <c:v>Georgia</c:v>
                </c:pt>
                <c:pt idx="39">
                  <c:v>Hawaii</c:v>
                </c:pt>
                <c:pt idx="40">
                  <c:v>Illinois</c:v>
                </c:pt>
                <c:pt idx="41">
                  <c:v>Indiana</c:v>
                </c:pt>
                <c:pt idx="42">
                  <c:v>Kentucky</c:v>
                </c:pt>
                <c:pt idx="43">
                  <c:v>Massachusetts</c:v>
                </c:pt>
                <c:pt idx="44">
                  <c:v>New Hampshire</c:v>
                </c:pt>
                <c:pt idx="45">
                  <c:v>New Jersey</c:v>
                </c:pt>
                <c:pt idx="46">
                  <c:v>Pennsylvania</c:v>
                </c:pt>
                <c:pt idx="47">
                  <c:v>Rhode Island</c:v>
                </c:pt>
                <c:pt idx="48">
                  <c:v>South Carolina</c:v>
                </c:pt>
                <c:pt idx="49">
                  <c:v>Vermont</c:v>
                </c:pt>
                <c:pt idx="50">
                  <c:v>West Virginia</c:v>
                </c:pt>
              </c:strCache>
            </c:strRef>
          </c:cat>
          <c:val>
            <c:numRef>
              <c:f>Sheet1!$B$2:$B$52</c:f>
              <c:numCache>
                <c:formatCode>General</c:formatCode>
                <c:ptCount val="51"/>
                <c:pt idx="0">
                  <c:v>37</c:v>
                </c:pt>
                <c:pt idx="1">
                  <c:v>45</c:v>
                </c:pt>
                <c:pt idx="2">
                  <c:v>47.2</c:v>
                </c:pt>
                <c:pt idx="3">
                  <c:v>48.2</c:v>
                </c:pt>
                <c:pt idx="4">
                  <c:v>48.9</c:v>
                </c:pt>
                <c:pt idx="5">
                  <c:v>49</c:v>
                </c:pt>
                <c:pt idx="6">
                  <c:v>50.7</c:v>
                </c:pt>
                <c:pt idx="7">
                  <c:v>51.7</c:v>
                </c:pt>
                <c:pt idx="8">
                  <c:v>51.8</c:v>
                </c:pt>
                <c:pt idx="9">
                  <c:v>57.9</c:v>
                </c:pt>
                <c:pt idx="10">
                  <c:v>64.400000000000006</c:v>
                </c:pt>
                <c:pt idx="11">
                  <c:v>85.1</c:v>
                </c:pt>
                <c:pt idx="12">
                  <c:v>85.6</c:v>
                </c:pt>
                <c:pt idx="13">
                  <c:v>86.6</c:v>
                </c:pt>
                <c:pt idx="14">
                  <c:v>95.8</c:v>
                </c:pt>
                <c:pt idx="15">
                  <c:v>100.6</c:v>
                </c:pt>
                <c:pt idx="16">
                  <c:v>107.4</c:v>
                </c:pt>
                <c:pt idx="17">
                  <c:v>117.2</c:v>
                </c:pt>
                <c:pt idx="18">
                  <c:v>117.6</c:v>
                </c:pt>
                <c:pt idx="19">
                  <c:v>117.9</c:v>
                </c:pt>
                <c:pt idx="20">
                  <c:v>121.1</c:v>
                </c:pt>
                <c:pt idx="21">
                  <c:v>123.6</c:v>
                </c:pt>
                <c:pt idx="22">
                  <c:v>124.1</c:v>
                </c:pt>
                <c:pt idx="23">
                  <c:v>127.1</c:v>
                </c:pt>
                <c:pt idx="24">
                  <c:v>138.69999999999999</c:v>
                </c:pt>
                <c:pt idx="25">
                  <c:v>143.1</c:v>
                </c:pt>
                <c:pt idx="26">
                  <c:v>147.30000000000001</c:v>
                </c:pt>
                <c:pt idx="27">
                  <c:v>155.9</c:v>
                </c:pt>
                <c:pt idx="28">
                  <c:v>173.2</c:v>
                </c:pt>
                <c:pt idx="29">
                  <c:v>193.1</c:v>
                </c:pt>
                <c:pt idx="30">
                  <c:v>198.9</c:v>
                </c:pt>
                <c:pt idx="31">
                  <c:v>206.7</c:v>
                </c:pt>
                <c:pt idx="32">
                  <c:v>215.1</c:v>
                </c:pt>
                <c:pt idx="33">
                  <c:v>219.4</c:v>
                </c:pt>
              </c:numCache>
            </c:numRef>
          </c:val>
          <c:smooth val="0"/>
          <c:extLst>
            <c:ext xmlns:c16="http://schemas.microsoft.com/office/drawing/2014/chart" uri="{C3380CC4-5D6E-409C-BE32-E72D297353CC}">
              <c16:uniqueId val="{00000000-46E6-4048-B23E-982B02F9F9D8}"/>
            </c:ext>
          </c:extLst>
        </c:ser>
        <c:dLbls>
          <c:showLegendKey val="0"/>
          <c:showVal val="0"/>
          <c:showCatName val="0"/>
          <c:showSerName val="0"/>
          <c:showPercent val="0"/>
          <c:showBubbleSize val="0"/>
        </c:dLbls>
        <c:dropLines>
          <c:spPr>
            <a:ln w="12700" cap="flat" cmpd="sng" algn="ctr">
              <a:solidFill>
                <a:schemeClr val="tx1">
                  <a:lumMod val="25000"/>
                  <a:lumOff val="7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25400" cap="flat" cmpd="sng" algn="ctr">
            <a:solidFill>
              <a:srgbClr val="4C515A"/>
            </a:solidFill>
            <a:round/>
          </a:ln>
          <a:effectLst/>
        </c:spPr>
        <c:txPr>
          <a:bodyPr rot="-60000000" spcFirstLastPara="1" vertOverflow="ellipsis" vert="horz" wrap="square" anchor="ctr" anchorCtr="1"/>
          <a:lstStyle/>
          <a:p>
            <a:pPr>
              <a:defRPr sz="900" b="0" i="0" u="none" strike="noStrike" kern="1200" baseline="0">
                <a:solidFill>
                  <a:srgbClr val="4C515A"/>
                </a:solidFill>
                <a:latin typeface="+mn-lt"/>
                <a:ea typeface="+mn-ea"/>
                <a:cs typeface="+mn-cs"/>
              </a:defRPr>
            </a:pPr>
            <a:endParaRPr lang="en-US"/>
          </a:p>
        </c:txPr>
        <c:crossAx val="1584944096"/>
        <c:crossesAt val="84"/>
        <c:auto val="1"/>
        <c:lblAlgn val="ctr"/>
        <c:lblOffset val="100"/>
        <c:noMultiLvlLbl val="0"/>
      </c:catAx>
      <c:valAx>
        <c:axId val="1584944096"/>
        <c:scaling>
          <c:orientation val="minMax"/>
          <c:max val="225"/>
          <c:min val="0"/>
        </c:scaling>
        <c:delete val="0"/>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4C515A"/>
                </a:solidFill>
                <a:latin typeface="+mn-lt"/>
                <a:ea typeface="+mn-ea"/>
                <a:cs typeface="+mn-cs"/>
              </a:defRPr>
            </a:pPr>
            <a:endParaRPr lang="en-US"/>
          </a:p>
        </c:txPr>
        <c:crossAx val="1348965392"/>
        <c:crosses val="autoZero"/>
        <c:crossBetween val="between"/>
        <c:majorUnit val="5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22208179109866E-2"/>
          <c:y val="3.0879251428590881E-2"/>
          <c:w val="0.9589322445805385"/>
          <c:h val="0.70681633945196376"/>
        </c:manualLayout>
      </c:layout>
      <c:lineChart>
        <c:grouping val="standard"/>
        <c:varyColors val="0"/>
        <c:ser>
          <c:idx val="1"/>
          <c:order val="0"/>
          <c:tx>
            <c:strRef>
              <c:f>Sheet1!$C$1</c:f>
              <c:strCache>
                <c:ptCount val="1"/>
                <c:pt idx="0">
                  <c:v>Best score achieved in state</c:v>
                </c:pt>
              </c:strCache>
            </c:strRef>
          </c:tx>
          <c:spPr>
            <a:ln w="25400" cap="rnd">
              <a:noFill/>
              <a:round/>
            </a:ln>
            <a:effectLst/>
          </c:spPr>
          <c:marker>
            <c:symbol val="circle"/>
            <c:size val="9"/>
            <c:spPr>
              <a:solidFill>
                <a:schemeClr val="bg1">
                  <a:lumMod val="85000"/>
                </a:schemeClr>
              </a:solidFill>
              <a:ln w="9525">
                <a:noFill/>
              </a:ln>
              <a:effectLst/>
            </c:spPr>
          </c:marker>
          <c:cat>
            <c:strRef>
              <c:f>Sheet1!$A$2:$A$52</c:f>
              <c:strCache>
                <c:ptCount val="51"/>
                <c:pt idx="0">
                  <c:v>District of Columbia</c:v>
                </c:pt>
                <c:pt idx="1">
                  <c:v>Hawaii</c:v>
                </c:pt>
                <c:pt idx="2">
                  <c:v>Massachusetts</c:v>
                </c:pt>
                <c:pt idx="3">
                  <c:v>Rhode Island</c:v>
                </c:pt>
                <c:pt idx="4">
                  <c:v>New York</c:v>
                </c:pt>
                <c:pt idx="5">
                  <c:v>New Mexico</c:v>
                </c:pt>
                <c:pt idx="6">
                  <c:v>Montana</c:v>
                </c:pt>
                <c:pt idx="7">
                  <c:v>Pennsylvania</c:v>
                </c:pt>
                <c:pt idx="8">
                  <c:v>Michigan</c:v>
                </c:pt>
                <c:pt idx="9">
                  <c:v>North Dakota</c:v>
                </c:pt>
                <c:pt idx="10">
                  <c:v>California</c:v>
                </c:pt>
                <c:pt idx="11">
                  <c:v>Iowa</c:v>
                </c:pt>
                <c:pt idx="12">
                  <c:v>Connecticut</c:v>
                </c:pt>
                <c:pt idx="13">
                  <c:v>Colorado</c:v>
                </c:pt>
                <c:pt idx="14">
                  <c:v>Minnesota</c:v>
                </c:pt>
                <c:pt idx="15">
                  <c:v>Ohio</c:v>
                </c:pt>
                <c:pt idx="16">
                  <c:v>Illinois</c:v>
                </c:pt>
                <c:pt idx="17">
                  <c:v>New Hampshire</c:v>
                </c:pt>
                <c:pt idx="18">
                  <c:v>Indiana</c:v>
                </c:pt>
                <c:pt idx="19">
                  <c:v>Oregon</c:v>
                </c:pt>
                <c:pt idx="20">
                  <c:v>Arizona</c:v>
                </c:pt>
                <c:pt idx="21">
                  <c:v>Delaware</c:v>
                </c:pt>
                <c:pt idx="22">
                  <c:v>Florida</c:v>
                </c:pt>
                <c:pt idx="23">
                  <c:v>New Jersey</c:v>
                </c:pt>
                <c:pt idx="24">
                  <c:v>Nevada</c:v>
                </c:pt>
                <c:pt idx="25">
                  <c:v>South Dakota</c:v>
                </c:pt>
                <c:pt idx="26">
                  <c:v>Idaho</c:v>
                </c:pt>
                <c:pt idx="27">
                  <c:v>Washington</c:v>
                </c:pt>
                <c:pt idx="28">
                  <c:v>Kentucky</c:v>
                </c:pt>
                <c:pt idx="29">
                  <c:v>Utah</c:v>
                </c:pt>
                <c:pt idx="30">
                  <c:v>Wyoming</c:v>
                </c:pt>
                <c:pt idx="31">
                  <c:v>Missouri</c:v>
                </c:pt>
                <c:pt idx="32">
                  <c:v>Alaska</c:v>
                </c:pt>
                <c:pt idx="33">
                  <c:v>Maryland</c:v>
                </c:pt>
                <c:pt idx="34">
                  <c:v>Nebraska</c:v>
                </c:pt>
                <c:pt idx="35">
                  <c:v>Wisconsin</c:v>
                </c:pt>
                <c:pt idx="36">
                  <c:v>Kansas</c:v>
                </c:pt>
                <c:pt idx="37">
                  <c:v>Virginia</c:v>
                </c:pt>
                <c:pt idx="38">
                  <c:v>Arkansas</c:v>
                </c:pt>
                <c:pt idx="39">
                  <c:v>Texas</c:v>
                </c:pt>
                <c:pt idx="40">
                  <c:v>Louisiana</c:v>
                </c:pt>
                <c:pt idx="41">
                  <c:v>Alabama</c:v>
                </c:pt>
                <c:pt idx="42">
                  <c:v>Oklahoma</c:v>
                </c:pt>
                <c:pt idx="43">
                  <c:v>South Carolina</c:v>
                </c:pt>
                <c:pt idx="44">
                  <c:v>Mississippi</c:v>
                </c:pt>
                <c:pt idx="45">
                  <c:v>North Carolina</c:v>
                </c:pt>
                <c:pt idx="46">
                  <c:v>Georgia</c:v>
                </c:pt>
                <c:pt idx="47">
                  <c:v>Tennessee</c:v>
                </c:pt>
                <c:pt idx="48">
                  <c:v>Maine</c:v>
                </c:pt>
                <c:pt idx="49">
                  <c:v>Vermont</c:v>
                </c:pt>
                <c:pt idx="50">
                  <c:v>West Virginia</c:v>
                </c:pt>
              </c:strCache>
            </c:strRef>
          </c:cat>
          <c:val>
            <c:numRef>
              <c:f>Sheet1!$C$2:$C$52</c:f>
              <c:numCache>
                <c:formatCode>General</c:formatCode>
                <c:ptCount val="51"/>
                <c:pt idx="0">
                  <c:v>1.7</c:v>
                </c:pt>
                <c:pt idx="1">
                  <c:v>6</c:v>
                </c:pt>
                <c:pt idx="2">
                  <c:v>3.5</c:v>
                </c:pt>
                <c:pt idx="3">
                  <c:v>3.9</c:v>
                </c:pt>
                <c:pt idx="4">
                  <c:v>4.5</c:v>
                </c:pt>
                <c:pt idx="5">
                  <c:v>7.5</c:v>
                </c:pt>
                <c:pt idx="6">
                  <c:v>9.8000000000000007</c:v>
                </c:pt>
                <c:pt idx="7">
                  <c:v>6.5</c:v>
                </c:pt>
                <c:pt idx="8">
                  <c:v>6.3</c:v>
                </c:pt>
                <c:pt idx="9">
                  <c:v>6.3</c:v>
                </c:pt>
                <c:pt idx="10">
                  <c:v>5.8</c:v>
                </c:pt>
                <c:pt idx="11">
                  <c:v>5.5</c:v>
                </c:pt>
                <c:pt idx="12">
                  <c:v>5.3</c:v>
                </c:pt>
                <c:pt idx="13">
                  <c:v>7.6</c:v>
                </c:pt>
                <c:pt idx="14">
                  <c:v>4.9000000000000004</c:v>
                </c:pt>
                <c:pt idx="15">
                  <c:v>7.9</c:v>
                </c:pt>
                <c:pt idx="16">
                  <c:v>6.7</c:v>
                </c:pt>
                <c:pt idx="17">
                  <c:v>8</c:v>
                </c:pt>
                <c:pt idx="18">
                  <c:v>9.6999999999999993</c:v>
                </c:pt>
                <c:pt idx="19">
                  <c:v>6.1</c:v>
                </c:pt>
                <c:pt idx="20">
                  <c:v>9.4</c:v>
                </c:pt>
                <c:pt idx="21">
                  <c:v>4.5999999999999996</c:v>
                </c:pt>
                <c:pt idx="22">
                  <c:v>14.9</c:v>
                </c:pt>
                <c:pt idx="23">
                  <c:v>5.5</c:v>
                </c:pt>
                <c:pt idx="24">
                  <c:v>10.8</c:v>
                </c:pt>
                <c:pt idx="25">
                  <c:v>10</c:v>
                </c:pt>
                <c:pt idx="26">
                  <c:v>13.8</c:v>
                </c:pt>
                <c:pt idx="27">
                  <c:v>6.4</c:v>
                </c:pt>
                <c:pt idx="28">
                  <c:v>7.9</c:v>
                </c:pt>
                <c:pt idx="29">
                  <c:v>8.6</c:v>
                </c:pt>
                <c:pt idx="30">
                  <c:v>14.4</c:v>
                </c:pt>
                <c:pt idx="31">
                  <c:v>8.9</c:v>
                </c:pt>
                <c:pt idx="32">
                  <c:v>10</c:v>
                </c:pt>
                <c:pt idx="33">
                  <c:v>4.4000000000000004</c:v>
                </c:pt>
                <c:pt idx="34">
                  <c:v>7.8</c:v>
                </c:pt>
                <c:pt idx="35">
                  <c:v>5.7</c:v>
                </c:pt>
                <c:pt idx="36">
                  <c:v>9.6999999999999993</c:v>
                </c:pt>
                <c:pt idx="37">
                  <c:v>7.7</c:v>
                </c:pt>
                <c:pt idx="38">
                  <c:v>11</c:v>
                </c:pt>
                <c:pt idx="39">
                  <c:v>13.3</c:v>
                </c:pt>
                <c:pt idx="40">
                  <c:v>10.4</c:v>
                </c:pt>
                <c:pt idx="41">
                  <c:v>12.1</c:v>
                </c:pt>
                <c:pt idx="42">
                  <c:v>14.4</c:v>
                </c:pt>
                <c:pt idx="43">
                  <c:v>11.7</c:v>
                </c:pt>
                <c:pt idx="44">
                  <c:v>16.600000000000001</c:v>
                </c:pt>
                <c:pt idx="45">
                  <c:v>10.3</c:v>
                </c:pt>
                <c:pt idx="46">
                  <c:v>10.8</c:v>
                </c:pt>
                <c:pt idx="47">
                  <c:v>10.4</c:v>
                </c:pt>
              </c:numCache>
            </c:numRef>
          </c:val>
          <c:smooth val="0"/>
          <c:extLst>
            <c:ext xmlns:c16="http://schemas.microsoft.com/office/drawing/2014/chart" uri="{C3380CC4-5D6E-409C-BE32-E72D297353CC}">
              <c16:uniqueId val="{00000001-D492-4BDA-B706-58497134DC25}"/>
            </c:ext>
          </c:extLst>
        </c:ser>
        <c:ser>
          <c:idx val="0"/>
          <c:order val="1"/>
          <c:tx>
            <c:strRef>
              <c:f>Sheet1!$B$1</c:f>
              <c:strCache>
                <c:ptCount val="1"/>
                <c:pt idx="0">
                  <c:v>Latinx</c:v>
                </c:pt>
              </c:strCache>
            </c:strRef>
          </c:tx>
          <c:spPr>
            <a:ln w="28575" cap="rnd">
              <a:noFill/>
              <a:round/>
            </a:ln>
            <a:effectLst/>
          </c:spPr>
          <c:marker>
            <c:symbol val="circle"/>
            <c:size val="9"/>
            <c:spPr>
              <a:solidFill>
                <a:schemeClr val="accent4"/>
              </a:solidFill>
              <a:ln w="9525">
                <a:noFill/>
              </a:ln>
              <a:effectLst/>
            </c:spPr>
          </c:marker>
          <c:cat>
            <c:strRef>
              <c:f>Sheet1!$A$2:$A$52</c:f>
              <c:strCache>
                <c:ptCount val="51"/>
                <c:pt idx="0">
                  <c:v>District of Columbia</c:v>
                </c:pt>
                <c:pt idx="1">
                  <c:v>Hawaii</c:v>
                </c:pt>
                <c:pt idx="2">
                  <c:v>Massachusetts</c:v>
                </c:pt>
                <c:pt idx="3">
                  <c:v>Rhode Island</c:v>
                </c:pt>
                <c:pt idx="4">
                  <c:v>New York</c:v>
                </c:pt>
                <c:pt idx="5">
                  <c:v>New Mexico</c:v>
                </c:pt>
                <c:pt idx="6">
                  <c:v>Montana</c:v>
                </c:pt>
                <c:pt idx="7">
                  <c:v>Pennsylvania</c:v>
                </c:pt>
                <c:pt idx="8">
                  <c:v>Michigan</c:v>
                </c:pt>
                <c:pt idx="9">
                  <c:v>North Dakota</c:v>
                </c:pt>
                <c:pt idx="10">
                  <c:v>California</c:v>
                </c:pt>
                <c:pt idx="11">
                  <c:v>Iowa</c:v>
                </c:pt>
                <c:pt idx="12">
                  <c:v>Connecticut</c:v>
                </c:pt>
                <c:pt idx="13">
                  <c:v>Colorado</c:v>
                </c:pt>
                <c:pt idx="14">
                  <c:v>Minnesota</c:v>
                </c:pt>
                <c:pt idx="15">
                  <c:v>Ohio</c:v>
                </c:pt>
                <c:pt idx="16">
                  <c:v>Illinois</c:v>
                </c:pt>
                <c:pt idx="17">
                  <c:v>New Hampshire</c:v>
                </c:pt>
                <c:pt idx="18">
                  <c:v>Indiana</c:v>
                </c:pt>
                <c:pt idx="19">
                  <c:v>Oregon</c:v>
                </c:pt>
                <c:pt idx="20">
                  <c:v>Arizona</c:v>
                </c:pt>
                <c:pt idx="21">
                  <c:v>Delaware</c:v>
                </c:pt>
                <c:pt idx="22">
                  <c:v>Florida</c:v>
                </c:pt>
                <c:pt idx="23">
                  <c:v>New Jersey</c:v>
                </c:pt>
                <c:pt idx="24">
                  <c:v>Nevada</c:v>
                </c:pt>
                <c:pt idx="25">
                  <c:v>South Dakota</c:v>
                </c:pt>
                <c:pt idx="26">
                  <c:v>Idaho</c:v>
                </c:pt>
                <c:pt idx="27">
                  <c:v>Washington</c:v>
                </c:pt>
                <c:pt idx="28">
                  <c:v>Kentucky</c:v>
                </c:pt>
                <c:pt idx="29">
                  <c:v>Utah</c:v>
                </c:pt>
                <c:pt idx="30">
                  <c:v>Wyoming</c:v>
                </c:pt>
                <c:pt idx="31">
                  <c:v>Missouri</c:v>
                </c:pt>
                <c:pt idx="32">
                  <c:v>Alaska</c:v>
                </c:pt>
                <c:pt idx="33">
                  <c:v>Maryland</c:v>
                </c:pt>
                <c:pt idx="34">
                  <c:v>Nebraska</c:v>
                </c:pt>
                <c:pt idx="35">
                  <c:v>Wisconsin</c:v>
                </c:pt>
                <c:pt idx="36">
                  <c:v>Kansas</c:v>
                </c:pt>
                <c:pt idx="37">
                  <c:v>Virginia</c:v>
                </c:pt>
                <c:pt idx="38">
                  <c:v>Arkansas</c:v>
                </c:pt>
                <c:pt idx="39">
                  <c:v>Texas</c:v>
                </c:pt>
                <c:pt idx="40">
                  <c:v>Louisiana</c:v>
                </c:pt>
                <c:pt idx="41">
                  <c:v>Alabama</c:v>
                </c:pt>
                <c:pt idx="42">
                  <c:v>Oklahoma</c:v>
                </c:pt>
                <c:pt idx="43">
                  <c:v>South Carolina</c:v>
                </c:pt>
                <c:pt idx="44">
                  <c:v>Mississippi</c:v>
                </c:pt>
                <c:pt idx="45">
                  <c:v>North Carolina</c:v>
                </c:pt>
                <c:pt idx="46">
                  <c:v>Georgia</c:v>
                </c:pt>
                <c:pt idx="47">
                  <c:v>Tennessee</c:v>
                </c:pt>
                <c:pt idx="48">
                  <c:v>Maine</c:v>
                </c:pt>
                <c:pt idx="49">
                  <c:v>Vermont</c:v>
                </c:pt>
                <c:pt idx="50">
                  <c:v>West Virginia</c:v>
                </c:pt>
              </c:strCache>
            </c:strRef>
          </c:cat>
          <c:val>
            <c:numRef>
              <c:f>Sheet1!$B$2:$B$52</c:f>
              <c:numCache>
                <c:formatCode>General</c:formatCode>
                <c:ptCount val="51"/>
                <c:pt idx="0">
                  <c:v>6.7</c:v>
                </c:pt>
                <c:pt idx="1">
                  <c:v>6.7</c:v>
                </c:pt>
                <c:pt idx="2">
                  <c:v>7.9</c:v>
                </c:pt>
                <c:pt idx="3">
                  <c:v>13.8</c:v>
                </c:pt>
                <c:pt idx="4">
                  <c:v>15.1</c:v>
                </c:pt>
                <c:pt idx="5">
                  <c:v>15.9</c:v>
                </c:pt>
                <c:pt idx="6">
                  <c:v>16.3</c:v>
                </c:pt>
                <c:pt idx="7">
                  <c:v>17.899999999999999</c:v>
                </c:pt>
                <c:pt idx="8">
                  <c:v>18.100000000000001</c:v>
                </c:pt>
                <c:pt idx="9">
                  <c:v>18.2</c:v>
                </c:pt>
                <c:pt idx="10">
                  <c:v>18.3</c:v>
                </c:pt>
                <c:pt idx="11">
                  <c:v>19.2</c:v>
                </c:pt>
                <c:pt idx="12">
                  <c:v>19.3</c:v>
                </c:pt>
                <c:pt idx="13">
                  <c:v>20</c:v>
                </c:pt>
                <c:pt idx="14">
                  <c:v>20.6</c:v>
                </c:pt>
                <c:pt idx="15">
                  <c:v>22</c:v>
                </c:pt>
                <c:pt idx="16">
                  <c:v>22</c:v>
                </c:pt>
                <c:pt idx="17">
                  <c:v>22.4</c:v>
                </c:pt>
                <c:pt idx="18">
                  <c:v>23.7</c:v>
                </c:pt>
                <c:pt idx="19">
                  <c:v>23.8</c:v>
                </c:pt>
                <c:pt idx="20">
                  <c:v>24.7</c:v>
                </c:pt>
                <c:pt idx="21">
                  <c:v>25</c:v>
                </c:pt>
                <c:pt idx="22">
                  <c:v>25.9</c:v>
                </c:pt>
                <c:pt idx="23">
                  <c:v>26.5</c:v>
                </c:pt>
                <c:pt idx="24">
                  <c:v>26.8</c:v>
                </c:pt>
                <c:pt idx="25">
                  <c:v>27</c:v>
                </c:pt>
                <c:pt idx="26">
                  <c:v>27.5</c:v>
                </c:pt>
                <c:pt idx="27">
                  <c:v>27.7</c:v>
                </c:pt>
                <c:pt idx="28">
                  <c:v>28.2</c:v>
                </c:pt>
                <c:pt idx="29">
                  <c:v>28.9</c:v>
                </c:pt>
                <c:pt idx="30">
                  <c:v>28.9</c:v>
                </c:pt>
                <c:pt idx="31">
                  <c:v>29.3</c:v>
                </c:pt>
                <c:pt idx="32">
                  <c:v>29.3</c:v>
                </c:pt>
                <c:pt idx="33">
                  <c:v>29.7</c:v>
                </c:pt>
                <c:pt idx="34">
                  <c:v>30.2</c:v>
                </c:pt>
                <c:pt idx="35">
                  <c:v>30.3</c:v>
                </c:pt>
                <c:pt idx="36">
                  <c:v>32.4</c:v>
                </c:pt>
                <c:pt idx="37">
                  <c:v>33.200000000000003</c:v>
                </c:pt>
                <c:pt idx="38">
                  <c:v>33.299999999999997</c:v>
                </c:pt>
                <c:pt idx="39">
                  <c:v>38.200000000000003</c:v>
                </c:pt>
                <c:pt idx="40">
                  <c:v>38.799999999999997</c:v>
                </c:pt>
                <c:pt idx="41">
                  <c:v>39</c:v>
                </c:pt>
                <c:pt idx="42">
                  <c:v>40.6</c:v>
                </c:pt>
                <c:pt idx="43">
                  <c:v>43</c:v>
                </c:pt>
                <c:pt idx="44">
                  <c:v>43.3</c:v>
                </c:pt>
                <c:pt idx="45">
                  <c:v>45.4</c:v>
                </c:pt>
                <c:pt idx="46">
                  <c:v>46</c:v>
                </c:pt>
                <c:pt idx="47">
                  <c:v>50.7</c:v>
                </c:pt>
              </c:numCache>
            </c:numRef>
          </c:val>
          <c:smooth val="0"/>
          <c:extLst>
            <c:ext xmlns:c16="http://schemas.microsoft.com/office/drawing/2014/chart" uri="{C3380CC4-5D6E-409C-BE32-E72D297353CC}">
              <c16:uniqueId val="{00000000-46E6-4048-B23E-982B02F9F9D8}"/>
            </c:ext>
          </c:extLst>
        </c:ser>
        <c:dLbls>
          <c:showLegendKey val="0"/>
          <c:showVal val="0"/>
          <c:showCatName val="0"/>
          <c:showSerName val="0"/>
          <c:showPercent val="0"/>
          <c:showBubbleSize val="0"/>
        </c:dLbls>
        <c:dropLines>
          <c:spPr>
            <a:ln w="12700" cap="flat" cmpd="sng" algn="ctr">
              <a:solidFill>
                <a:schemeClr val="tx1">
                  <a:lumMod val="25000"/>
                  <a:lumOff val="7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25400" cap="flat" cmpd="sng" algn="ctr">
            <a:solidFill>
              <a:srgbClr val="4C515A"/>
            </a:solidFill>
            <a:round/>
          </a:ln>
          <a:effectLst/>
        </c:spPr>
        <c:txPr>
          <a:bodyPr rot="-60000000" spcFirstLastPara="1" vertOverflow="ellipsis" vert="horz" wrap="square" anchor="ctr" anchorCtr="1"/>
          <a:lstStyle/>
          <a:p>
            <a:pPr>
              <a:defRPr sz="900" b="0" i="0" u="none" strike="noStrike" kern="1200" baseline="0">
                <a:solidFill>
                  <a:srgbClr val="4C515A"/>
                </a:solidFill>
                <a:latin typeface="+mn-lt"/>
                <a:ea typeface="+mn-ea"/>
                <a:cs typeface="+mn-cs"/>
              </a:defRPr>
            </a:pPr>
            <a:endParaRPr lang="en-US"/>
          </a:p>
        </c:txPr>
        <c:crossAx val="1584944096"/>
        <c:crossesAt val="12.9"/>
        <c:auto val="1"/>
        <c:lblAlgn val="ctr"/>
        <c:lblOffset val="100"/>
        <c:noMultiLvlLbl val="0"/>
      </c:catAx>
      <c:valAx>
        <c:axId val="1584944096"/>
        <c:scaling>
          <c:orientation val="minMax"/>
          <c:max val="55"/>
          <c:min val="0"/>
        </c:scaling>
        <c:delete val="0"/>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8965392"/>
        <c:crosses val="autoZero"/>
        <c:crossBetween val="between"/>
        <c:majorUnit val="1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22208179109866E-2"/>
          <c:y val="3.0879251428590881E-2"/>
          <c:w val="0.9589322445805385"/>
          <c:h val="0.70681633945196376"/>
        </c:manualLayout>
      </c:layout>
      <c:lineChart>
        <c:grouping val="standard"/>
        <c:varyColors val="0"/>
        <c:ser>
          <c:idx val="1"/>
          <c:order val="0"/>
          <c:tx>
            <c:strRef>
              <c:f>Sheet1!$C$1</c:f>
              <c:strCache>
                <c:ptCount val="1"/>
                <c:pt idx="0">
                  <c:v>Best score achieved in state</c:v>
                </c:pt>
              </c:strCache>
            </c:strRef>
          </c:tx>
          <c:spPr>
            <a:ln w="25400" cap="rnd">
              <a:noFill/>
              <a:round/>
            </a:ln>
            <a:effectLst/>
          </c:spPr>
          <c:marker>
            <c:symbol val="circle"/>
            <c:size val="9"/>
            <c:spPr>
              <a:solidFill>
                <a:schemeClr val="bg1">
                  <a:lumMod val="85000"/>
                </a:schemeClr>
              </a:solidFill>
              <a:ln w="9525">
                <a:noFill/>
              </a:ln>
              <a:effectLst/>
            </c:spPr>
          </c:marker>
          <c:cat>
            <c:strRef>
              <c:f>Sheet1!$A$2:$A$52</c:f>
              <c:strCache>
                <c:ptCount val="51"/>
                <c:pt idx="0">
                  <c:v>District of Columbia</c:v>
                </c:pt>
                <c:pt idx="1">
                  <c:v>Rhode Island</c:v>
                </c:pt>
                <c:pt idx="2">
                  <c:v>Massachusetts</c:v>
                </c:pt>
                <c:pt idx="3">
                  <c:v>Maryland</c:v>
                </c:pt>
                <c:pt idx="4">
                  <c:v>California</c:v>
                </c:pt>
                <c:pt idx="5">
                  <c:v>New York</c:v>
                </c:pt>
                <c:pt idx="6">
                  <c:v>Connecticut</c:v>
                </c:pt>
                <c:pt idx="7">
                  <c:v>Michigan</c:v>
                </c:pt>
                <c:pt idx="8">
                  <c:v>Pennsylvania</c:v>
                </c:pt>
                <c:pt idx="9">
                  <c:v>Colorado</c:v>
                </c:pt>
                <c:pt idx="10">
                  <c:v>Oregon</c:v>
                </c:pt>
                <c:pt idx="11">
                  <c:v>Delaware</c:v>
                </c:pt>
                <c:pt idx="12">
                  <c:v>Kentucky</c:v>
                </c:pt>
                <c:pt idx="13">
                  <c:v>Nevada</c:v>
                </c:pt>
                <c:pt idx="14">
                  <c:v>Arkansas</c:v>
                </c:pt>
                <c:pt idx="15">
                  <c:v>Ohio</c:v>
                </c:pt>
                <c:pt idx="16">
                  <c:v>Washington</c:v>
                </c:pt>
                <c:pt idx="17">
                  <c:v>Virginia</c:v>
                </c:pt>
                <c:pt idx="18">
                  <c:v>New Jersey</c:v>
                </c:pt>
                <c:pt idx="19">
                  <c:v>Iowa</c:v>
                </c:pt>
                <c:pt idx="20">
                  <c:v>Illinois</c:v>
                </c:pt>
                <c:pt idx="21">
                  <c:v>Wisconsin</c:v>
                </c:pt>
                <c:pt idx="22">
                  <c:v>West Virginia</c:v>
                </c:pt>
                <c:pt idx="23">
                  <c:v>Arizona</c:v>
                </c:pt>
                <c:pt idx="24">
                  <c:v>Louisiana</c:v>
                </c:pt>
                <c:pt idx="25">
                  <c:v>Minnesota</c:v>
                </c:pt>
                <c:pt idx="26">
                  <c:v>New Mexico</c:v>
                </c:pt>
                <c:pt idx="27">
                  <c:v>Indiana</c:v>
                </c:pt>
                <c:pt idx="28">
                  <c:v>Tennessee</c:v>
                </c:pt>
                <c:pt idx="29">
                  <c:v>Alabama</c:v>
                </c:pt>
                <c:pt idx="30">
                  <c:v>South Carolina</c:v>
                </c:pt>
                <c:pt idx="31">
                  <c:v>Missouri</c:v>
                </c:pt>
                <c:pt idx="32">
                  <c:v>North Carolina</c:v>
                </c:pt>
                <c:pt idx="33">
                  <c:v>Kansas</c:v>
                </c:pt>
                <c:pt idx="34">
                  <c:v>Georgia</c:v>
                </c:pt>
                <c:pt idx="35">
                  <c:v>Texas</c:v>
                </c:pt>
                <c:pt idx="36">
                  <c:v>Florida</c:v>
                </c:pt>
                <c:pt idx="37">
                  <c:v>Mississippi</c:v>
                </c:pt>
                <c:pt idx="38">
                  <c:v>Oklahoma</c:v>
                </c:pt>
                <c:pt idx="39">
                  <c:v>Nebraska</c:v>
                </c:pt>
                <c:pt idx="40">
                  <c:v>Utah</c:v>
                </c:pt>
                <c:pt idx="41">
                  <c:v>Alaska</c:v>
                </c:pt>
                <c:pt idx="42">
                  <c:v>Hawaii</c:v>
                </c:pt>
                <c:pt idx="43">
                  <c:v>Idaho</c:v>
                </c:pt>
                <c:pt idx="44">
                  <c:v>Maine</c:v>
                </c:pt>
                <c:pt idx="45">
                  <c:v>Montana</c:v>
                </c:pt>
                <c:pt idx="46">
                  <c:v>New Hampshire</c:v>
                </c:pt>
                <c:pt idx="47">
                  <c:v>North Dakota</c:v>
                </c:pt>
                <c:pt idx="48">
                  <c:v>South Dakota</c:v>
                </c:pt>
                <c:pt idx="49">
                  <c:v>Vermont</c:v>
                </c:pt>
                <c:pt idx="50">
                  <c:v>Wyoming</c:v>
                </c:pt>
              </c:strCache>
            </c:strRef>
          </c:cat>
          <c:val>
            <c:numRef>
              <c:f>Sheet1!$C$2:$C$52</c:f>
              <c:numCache>
                <c:formatCode>General</c:formatCode>
                <c:ptCount val="51"/>
                <c:pt idx="0">
                  <c:v>1.7</c:v>
                </c:pt>
                <c:pt idx="1">
                  <c:v>3.9</c:v>
                </c:pt>
                <c:pt idx="2">
                  <c:v>3.5</c:v>
                </c:pt>
                <c:pt idx="3">
                  <c:v>4.4000000000000004</c:v>
                </c:pt>
                <c:pt idx="4">
                  <c:v>5.8</c:v>
                </c:pt>
                <c:pt idx="5">
                  <c:v>4.5</c:v>
                </c:pt>
                <c:pt idx="6">
                  <c:v>5.3</c:v>
                </c:pt>
                <c:pt idx="7">
                  <c:v>6.3</c:v>
                </c:pt>
                <c:pt idx="8">
                  <c:v>6.5</c:v>
                </c:pt>
                <c:pt idx="9">
                  <c:v>7.6</c:v>
                </c:pt>
                <c:pt idx="10">
                  <c:v>6.1</c:v>
                </c:pt>
                <c:pt idx="11">
                  <c:v>4.5999999999999996</c:v>
                </c:pt>
                <c:pt idx="12">
                  <c:v>7.9</c:v>
                </c:pt>
                <c:pt idx="13">
                  <c:v>10.8</c:v>
                </c:pt>
                <c:pt idx="14">
                  <c:v>11</c:v>
                </c:pt>
                <c:pt idx="15">
                  <c:v>7.9</c:v>
                </c:pt>
                <c:pt idx="16">
                  <c:v>6.4</c:v>
                </c:pt>
                <c:pt idx="17">
                  <c:v>7.7</c:v>
                </c:pt>
                <c:pt idx="18">
                  <c:v>5.5</c:v>
                </c:pt>
                <c:pt idx="19">
                  <c:v>5.5</c:v>
                </c:pt>
                <c:pt idx="20">
                  <c:v>6.7</c:v>
                </c:pt>
                <c:pt idx="21">
                  <c:v>5.7</c:v>
                </c:pt>
                <c:pt idx="22">
                  <c:v>9.6999999999999993</c:v>
                </c:pt>
                <c:pt idx="23">
                  <c:v>9.4</c:v>
                </c:pt>
                <c:pt idx="24">
                  <c:v>10.4</c:v>
                </c:pt>
                <c:pt idx="25">
                  <c:v>4.9000000000000004</c:v>
                </c:pt>
                <c:pt idx="26">
                  <c:v>7.5</c:v>
                </c:pt>
                <c:pt idx="27">
                  <c:v>9.6999999999999993</c:v>
                </c:pt>
                <c:pt idx="28">
                  <c:v>10.4</c:v>
                </c:pt>
                <c:pt idx="29">
                  <c:v>12.1</c:v>
                </c:pt>
                <c:pt idx="30">
                  <c:v>11.7</c:v>
                </c:pt>
                <c:pt idx="31">
                  <c:v>8.9</c:v>
                </c:pt>
                <c:pt idx="32">
                  <c:v>10.3</c:v>
                </c:pt>
                <c:pt idx="33">
                  <c:v>9.6999999999999993</c:v>
                </c:pt>
                <c:pt idx="34">
                  <c:v>10.8</c:v>
                </c:pt>
                <c:pt idx="35">
                  <c:v>13.3</c:v>
                </c:pt>
                <c:pt idx="36">
                  <c:v>14.9</c:v>
                </c:pt>
                <c:pt idx="37">
                  <c:v>16.600000000000001</c:v>
                </c:pt>
                <c:pt idx="38">
                  <c:v>14.4</c:v>
                </c:pt>
                <c:pt idx="39">
                  <c:v>7.8</c:v>
                </c:pt>
                <c:pt idx="40">
                  <c:v>8.6</c:v>
                </c:pt>
              </c:numCache>
            </c:numRef>
          </c:val>
          <c:smooth val="0"/>
          <c:extLst>
            <c:ext xmlns:c16="http://schemas.microsoft.com/office/drawing/2014/chart" uri="{C3380CC4-5D6E-409C-BE32-E72D297353CC}">
              <c16:uniqueId val="{00000001-D492-4BDA-B706-58497134DC25}"/>
            </c:ext>
          </c:extLst>
        </c:ser>
        <c:ser>
          <c:idx val="0"/>
          <c:order val="1"/>
          <c:tx>
            <c:strRef>
              <c:f>Sheet1!$B$1</c:f>
              <c:strCache>
                <c:ptCount val="1"/>
                <c:pt idx="0">
                  <c:v>Black</c:v>
                </c:pt>
              </c:strCache>
            </c:strRef>
          </c:tx>
          <c:spPr>
            <a:ln w="28575" cap="rnd">
              <a:noFill/>
              <a:round/>
            </a:ln>
            <a:effectLst/>
          </c:spPr>
          <c:marker>
            <c:symbol val="circle"/>
            <c:size val="9"/>
            <c:spPr>
              <a:solidFill>
                <a:schemeClr val="bg2"/>
              </a:solidFill>
              <a:ln w="9525">
                <a:noFill/>
              </a:ln>
              <a:effectLst/>
            </c:spPr>
          </c:marker>
          <c:cat>
            <c:strRef>
              <c:f>Sheet1!$A$2:$A$52</c:f>
              <c:strCache>
                <c:ptCount val="51"/>
                <c:pt idx="0">
                  <c:v>District of Columbia</c:v>
                </c:pt>
                <c:pt idx="1">
                  <c:v>Rhode Island</c:v>
                </c:pt>
                <c:pt idx="2">
                  <c:v>Massachusetts</c:v>
                </c:pt>
                <c:pt idx="3">
                  <c:v>Maryland</c:v>
                </c:pt>
                <c:pt idx="4">
                  <c:v>California</c:v>
                </c:pt>
                <c:pt idx="5">
                  <c:v>New York</c:v>
                </c:pt>
                <c:pt idx="6">
                  <c:v>Connecticut</c:v>
                </c:pt>
                <c:pt idx="7">
                  <c:v>Michigan</c:v>
                </c:pt>
                <c:pt idx="8">
                  <c:v>Pennsylvania</c:v>
                </c:pt>
                <c:pt idx="9">
                  <c:v>Colorado</c:v>
                </c:pt>
                <c:pt idx="10">
                  <c:v>Oregon</c:v>
                </c:pt>
                <c:pt idx="11">
                  <c:v>Delaware</c:v>
                </c:pt>
                <c:pt idx="12">
                  <c:v>Kentucky</c:v>
                </c:pt>
                <c:pt idx="13">
                  <c:v>Nevada</c:v>
                </c:pt>
                <c:pt idx="14">
                  <c:v>Arkansas</c:v>
                </c:pt>
                <c:pt idx="15">
                  <c:v>Ohio</c:v>
                </c:pt>
                <c:pt idx="16">
                  <c:v>Washington</c:v>
                </c:pt>
                <c:pt idx="17">
                  <c:v>Virginia</c:v>
                </c:pt>
                <c:pt idx="18">
                  <c:v>New Jersey</c:v>
                </c:pt>
                <c:pt idx="19">
                  <c:v>Iowa</c:v>
                </c:pt>
                <c:pt idx="20">
                  <c:v>Illinois</c:v>
                </c:pt>
                <c:pt idx="21">
                  <c:v>Wisconsin</c:v>
                </c:pt>
                <c:pt idx="22">
                  <c:v>West Virginia</c:v>
                </c:pt>
                <c:pt idx="23">
                  <c:v>Arizona</c:v>
                </c:pt>
                <c:pt idx="24">
                  <c:v>Louisiana</c:v>
                </c:pt>
                <c:pt idx="25">
                  <c:v>Minnesota</c:v>
                </c:pt>
                <c:pt idx="26">
                  <c:v>New Mexico</c:v>
                </c:pt>
                <c:pt idx="27">
                  <c:v>Indiana</c:v>
                </c:pt>
                <c:pt idx="28">
                  <c:v>Tennessee</c:v>
                </c:pt>
                <c:pt idx="29">
                  <c:v>Alabama</c:v>
                </c:pt>
                <c:pt idx="30">
                  <c:v>South Carolina</c:v>
                </c:pt>
                <c:pt idx="31">
                  <c:v>Missouri</c:v>
                </c:pt>
                <c:pt idx="32">
                  <c:v>North Carolina</c:v>
                </c:pt>
                <c:pt idx="33">
                  <c:v>Kansas</c:v>
                </c:pt>
                <c:pt idx="34">
                  <c:v>Georgia</c:v>
                </c:pt>
                <c:pt idx="35">
                  <c:v>Texas</c:v>
                </c:pt>
                <c:pt idx="36">
                  <c:v>Florida</c:v>
                </c:pt>
                <c:pt idx="37">
                  <c:v>Mississippi</c:v>
                </c:pt>
                <c:pt idx="38">
                  <c:v>Oklahoma</c:v>
                </c:pt>
                <c:pt idx="39">
                  <c:v>Nebraska</c:v>
                </c:pt>
                <c:pt idx="40">
                  <c:v>Utah</c:v>
                </c:pt>
                <c:pt idx="41">
                  <c:v>Alaska</c:v>
                </c:pt>
                <c:pt idx="42">
                  <c:v>Hawaii</c:v>
                </c:pt>
                <c:pt idx="43">
                  <c:v>Idaho</c:v>
                </c:pt>
                <c:pt idx="44">
                  <c:v>Maine</c:v>
                </c:pt>
                <c:pt idx="45">
                  <c:v>Montana</c:v>
                </c:pt>
                <c:pt idx="46">
                  <c:v>New Hampshire</c:v>
                </c:pt>
                <c:pt idx="47">
                  <c:v>North Dakota</c:v>
                </c:pt>
                <c:pt idx="48">
                  <c:v>South Dakota</c:v>
                </c:pt>
                <c:pt idx="49">
                  <c:v>Vermont</c:v>
                </c:pt>
                <c:pt idx="50">
                  <c:v>Wyoming</c:v>
                </c:pt>
              </c:strCache>
            </c:strRef>
          </c:cat>
          <c:val>
            <c:numRef>
              <c:f>Sheet1!$B$2:$B$52</c:f>
              <c:numCache>
                <c:formatCode>General</c:formatCode>
                <c:ptCount val="51"/>
                <c:pt idx="0">
                  <c:v>6.7</c:v>
                </c:pt>
                <c:pt idx="1">
                  <c:v>6.9</c:v>
                </c:pt>
                <c:pt idx="2">
                  <c:v>7.1</c:v>
                </c:pt>
                <c:pt idx="3">
                  <c:v>7.4</c:v>
                </c:pt>
                <c:pt idx="4">
                  <c:v>7.7</c:v>
                </c:pt>
                <c:pt idx="5">
                  <c:v>7.9</c:v>
                </c:pt>
                <c:pt idx="6">
                  <c:v>8.1999999999999993</c:v>
                </c:pt>
                <c:pt idx="7">
                  <c:v>8.9</c:v>
                </c:pt>
                <c:pt idx="8">
                  <c:v>9.1999999999999993</c:v>
                </c:pt>
                <c:pt idx="9">
                  <c:v>9.5</c:v>
                </c:pt>
                <c:pt idx="10">
                  <c:v>10.1</c:v>
                </c:pt>
                <c:pt idx="11">
                  <c:v>10.8</c:v>
                </c:pt>
                <c:pt idx="12">
                  <c:v>11.3</c:v>
                </c:pt>
                <c:pt idx="13">
                  <c:v>11.3</c:v>
                </c:pt>
                <c:pt idx="14">
                  <c:v>11.8</c:v>
                </c:pt>
                <c:pt idx="15">
                  <c:v>11.8</c:v>
                </c:pt>
                <c:pt idx="16">
                  <c:v>11.8</c:v>
                </c:pt>
                <c:pt idx="17">
                  <c:v>12.1</c:v>
                </c:pt>
                <c:pt idx="18">
                  <c:v>12.3</c:v>
                </c:pt>
                <c:pt idx="19">
                  <c:v>12.4</c:v>
                </c:pt>
                <c:pt idx="20">
                  <c:v>12.5</c:v>
                </c:pt>
                <c:pt idx="21">
                  <c:v>12.5</c:v>
                </c:pt>
                <c:pt idx="22">
                  <c:v>12.8</c:v>
                </c:pt>
                <c:pt idx="23">
                  <c:v>13</c:v>
                </c:pt>
                <c:pt idx="24">
                  <c:v>13.1</c:v>
                </c:pt>
                <c:pt idx="25">
                  <c:v>13.8</c:v>
                </c:pt>
                <c:pt idx="26">
                  <c:v>14</c:v>
                </c:pt>
                <c:pt idx="27">
                  <c:v>14.3</c:v>
                </c:pt>
                <c:pt idx="28">
                  <c:v>15.9</c:v>
                </c:pt>
                <c:pt idx="29">
                  <c:v>16.7</c:v>
                </c:pt>
                <c:pt idx="30">
                  <c:v>17.100000000000001</c:v>
                </c:pt>
                <c:pt idx="31">
                  <c:v>17.2</c:v>
                </c:pt>
                <c:pt idx="32">
                  <c:v>17.399999999999999</c:v>
                </c:pt>
                <c:pt idx="33">
                  <c:v>18.7</c:v>
                </c:pt>
                <c:pt idx="34">
                  <c:v>18.8</c:v>
                </c:pt>
                <c:pt idx="35">
                  <c:v>20</c:v>
                </c:pt>
                <c:pt idx="36">
                  <c:v>21.5</c:v>
                </c:pt>
                <c:pt idx="37">
                  <c:v>21.5</c:v>
                </c:pt>
                <c:pt idx="38">
                  <c:v>21.7</c:v>
                </c:pt>
                <c:pt idx="39">
                  <c:v>22.7</c:v>
                </c:pt>
                <c:pt idx="40">
                  <c:v>26.8</c:v>
                </c:pt>
              </c:numCache>
            </c:numRef>
          </c:val>
          <c:smooth val="0"/>
          <c:extLst>
            <c:ext xmlns:c16="http://schemas.microsoft.com/office/drawing/2014/chart" uri="{C3380CC4-5D6E-409C-BE32-E72D297353CC}">
              <c16:uniqueId val="{00000000-46E6-4048-B23E-982B02F9F9D8}"/>
            </c:ext>
          </c:extLst>
        </c:ser>
        <c:dLbls>
          <c:showLegendKey val="0"/>
          <c:showVal val="0"/>
          <c:showCatName val="0"/>
          <c:showSerName val="0"/>
          <c:showPercent val="0"/>
          <c:showBubbleSize val="0"/>
        </c:dLbls>
        <c:dropLines>
          <c:spPr>
            <a:ln w="12700" cap="flat" cmpd="sng" algn="ctr">
              <a:solidFill>
                <a:schemeClr val="tx1">
                  <a:lumMod val="25000"/>
                  <a:lumOff val="7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25400" cap="flat" cmpd="sng" algn="ctr">
            <a:solidFill>
              <a:srgbClr val="4C515A"/>
            </a:solidFill>
            <a:round/>
          </a:ln>
          <a:effectLst/>
        </c:spPr>
        <c:txPr>
          <a:bodyPr rot="-60000000" spcFirstLastPara="1" vertOverflow="ellipsis" vert="horz" wrap="square" anchor="ctr" anchorCtr="1"/>
          <a:lstStyle/>
          <a:p>
            <a:pPr>
              <a:defRPr sz="900" b="0" i="0" u="none" strike="noStrike" kern="1200" baseline="0">
                <a:solidFill>
                  <a:srgbClr val="4C515A"/>
                </a:solidFill>
                <a:latin typeface="+mn-lt"/>
                <a:ea typeface="+mn-ea"/>
                <a:cs typeface="+mn-cs"/>
              </a:defRPr>
            </a:pPr>
            <a:endParaRPr lang="en-US"/>
          </a:p>
        </c:txPr>
        <c:crossAx val="1584944096"/>
        <c:crossesAt val="12.9"/>
        <c:auto val="1"/>
        <c:lblAlgn val="ctr"/>
        <c:lblOffset val="100"/>
        <c:noMultiLvlLbl val="0"/>
      </c:catAx>
      <c:valAx>
        <c:axId val="1584944096"/>
        <c:scaling>
          <c:orientation val="minMax"/>
          <c:max val="55"/>
          <c:min val="0"/>
        </c:scaling>
        <c:delete val="0"/>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8965392"/>
        <c:crosses val="autoZero"/>
        <c:crossBetween val="between"/>
        <c:majorUnit val="1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D1EAC2-9118-4957-8B83-FB4B21B2FDD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6ECD01D-A432-4F40-937E-0FB1231C2A1B}">
      <dgm:prSet phldrT="[Text]"/>
      <dgm:spPr/>
      <dgm:t>
        <a:bodyPr/>
        <a:lstStyle/>
        <a:p>
          <a:r>
            <a:rPr lang="en-US" dirty="0"/>
            <a:t>High Costs</a:t>
          </a:r>
        </a:p>
      </dgm:t>
    </dgm:pt>
    <dgm:pt modelId="{E36599DD-4E67-4819-A3A4-27EED0042119}" type="parTrans" cxnId="{D1B40014-A92F-4C30-8DC7-D3104705F39D}">
      <dgm:prSet/>
      <dgm:spPr/>
      <dgm:t>
        <a:bodyPr/>
        <a:lstStyle/>
        <a:p>
          <a:endParaRPr lang="en-US"/>
        </a:p>
      </dgm:t>
    </dgm:pt>
    <dgm:pt modelId="{5CBD5A3A-8396-484D-865F-B60A84F651A7}" type="sibTrans" cxnId="{D1B40014-A92F-4C30-8DC7-D3104705F39D}">
      <dgm:prSet/>
      <dgm:spPr/>
      <dgm:t>
        <a:bodyPr/>
        <a:lstStyle/>
        <a:p>
          <a:endParaRPr lang="en-US"/>
        </a:p>
      </dgm:t>
    </dgm:pt>
    <dgm:pt modelId="{10280606-1631-42ED-9A85-71BE07DFA983}">
      <dgm:prSet phldrT="[Text]"/>
      <dgm:spPr>
        <a:solidFill>
          <a:schemeClr val="bg2"/>
        </a:solidFill>
      </dgm:spPr>
      <dgm:t>
        <a:bodyPr/>
        <a:lstStyle/>
        <a:p>
          <a:r>
            <a:rPr lang="en-US" dirty="0"/>
            <a:t>Language Barriers</a:t>
          </a:r>
        </a:p>
      </dgm:t>
    </dgm:pt>
    <dgm:pt modelId="{087D4D82-9A99-4C18-B233-B199F0D6B119}" type="parTrans" cxnId="{2E735911-3FD3-4B79-95E4-8EC211990F4C}">
      <dgm:prSet/>
      <dgm:spPr/>
      <dgm:t>
        <a:bodyPr/>
        <a:lstStyle/>
        <a:p>
          <a:endParaRPr lang="en-US"/>
        </a:p>
      </dgm:t>
    </dgm:pt>
    <dgm:pt modelId="{F744B086-B24F-4F82-8C22-93478DA6FB28}" type="sibTrans" cxnId="{2E735911-3FD3-4B79-95E4-8EC211990F4C}">
      <dgm:prSet/>
      <dgm:spPr/>
      <dgm:t>
        <a:bodyPr/>
        <a:lstStyle/>
        <a:p>
          <a:endParaRPr lang="en-US"/>
        </a:p>
      </dgm:t>
    </dgm:pt>
    <dgm:pt modelId="{9C31DFB0-EA6E-4FA5-BD69-B6CD701F2D5B}">
      <dgm:prSet phldrT="[Text]"/>
      <dgm:spPr/>
      <dgm:t>
        <a:bodyPr/>
        <a:lstStyle/>
        <a:p>
          <a:r>
            <a:rPr lang="en-US" dirty="0"/>
            <a:t>Lack of Transportation</a:t>
          </a:r>
        </a:p>
      </dgm:t>
    </dgm:pt>
    <dgm:pt modelId="{FC85170B-5F27-419A-8D28-9BCF70CB94D7}" type="parTrans" cxnId="{14B3197C-6144-47B3-9046-21BD28619EB9}">
      <dgm:prSet/>
      <dgm:spPr/>
      <dgm:t>
        <a:bodyPr/>
        <a:lstStyle/>
        <a:p>
          <a:endParaRPr lang="en-US"/>
        </a:p>
      </dgm:t>
    </dgm:pt>
    <dgm:pt modelId="{E140466D-0E2B-4F63-BBAC-DC6E0A3CE467}" type="sibTrans" cxnId="{14B3197C-6144-47B3-9046-21BD28619EB9}">
      <dgm:prSet/>
      <dgm:spPr/>
      <dgm:t>
        <a:bodyPr/>
        <a:lstStyle/>
        <a:p>
          <a:endParaRPr lang="en-US"/>
        </a:p>
      </dgm:t>
    </dgm:pt>
    <dgm:pt modelId="{1A571980-9455-4F11-93DB-22B50EF6BFCB}">
      <dgm:prSet phldrT="[Text]"/>
      <dgm:spPr/>
      <dgm:t>
        <a:bodyPr/>
        <a:lstStyle/>
        <a:p>
          <a:r>
            <a:rPr lang="en-US" dirty="0"/>
            <a:t>Restricted Access to Healthy Foods</a:t>
          </a:r>
        </a:p>
      </dgm:t>
    </dgm:pt>
    <dgm:pt modelId="{EF298C2D-F605-4C60-9074-C913EEDC724D}" type="parTrans" cxnId="{8C290675-E659-42F2-8C6A-D89C6837745E}">
      <dgm:prSet/>
      <dgm:spPr/>
      <dgm:t>
        <a:bodyPr/>
        <a:lstStyle/>
        <a:p>
          <a:endParaRPr lang="en-US"/>
        </a:p>
      </dgm:t>
    </dgm:pt>
    <dgm:pt modelId="{C50FDD31-3B7B-4A2B-93A5-991A1B851CD7}" type="sibTrans" cxnId="{8C290675-E659-42F2-8C6A-D89C6837745E}">
      <dgm:prSet/>
      <dgm:spPr/>
      <dgm:t>
        <a:bodyPr/>
        <a:lstStyle/>
        <a:p>
          <a:endParaRPr lang="en-US"/>
        </a:p>
      </dgm:t>
    </dgm:pt>
    <dgm:pt modelId="{2AD69F3B-ACED-4BA2-8897-C50DEEE06CC2}">
      <dgm:prSet phldrT="[Text]"/>
      <dgm:spPr>
        <a:solidFill>
          <a:schemeClr val="bg2"/>
        </a:solidFill>
      </dgm:spPr>
      <dgm:t>
        <a:bodyPr/>
        <a:lstStyle/>
        <a:p>
          <a:r>
            <a:rPr lang="en-US" dirty="0"/>
            <a:t>Inadequate Insurance Coverage</a:t>
          </a:r>
        </a:p>
      </dgm:t>
    </dgm:pt>
    <dgm:pt modelId="{AFB0B981-7C78-4870-876F-EE5829D8E739}" type="parTrans" cxnId="{D73F045D-4A5B-4137-B961-48FA981C8154}">
      <dgm:prSet/>
      <dgm:spPr/>
      <dgm:t>
        <a:bodyPr/>
        <a:lstStyle/>
        <a:p>
          <a:endParaRPr lang="en-US"/>
        </a:p>
      </dgm:t>
    </dgm:pt>
    <dgm:pt modelId="{838E75DC-E909-4F89-9C89-CB4960BA38CD}" type="sibTrans" cxnId="{D73F045D-4A5B-4137-B961-48FA981C8154}">
      <dgm:prSet/>
      <dgm:spPr/>
      <dgm:t>
        <a:bodyPr/>
        <a:lstStyle/>
        <a:p>
          <a:endParaRPr lang="en-US"/>
        </a:p>
      </dgm:t>
    </dgm:pt>
    <dgm:pt modelId="{07199E89-BA8E-4A8D-837F-7D100EB760DB}">
      <dgm:prSet phldrT="[Text]"/>
      <dgm:spPr>
        <a:solidFill>
          <a:schemeClr val="bg2"/>
        </a:solidFill>
      </dgm:spPr>
      <dgm:t>
        <a:bodyPr/>
        <a:lstStyle/>
        <a:p>
          <a:r>
            <a:rPr lang="en-US" dirty="0"/>
            <a:t>Low Availability of Healthcare Providers</a:t>
          </a:r>
        </a:p>
      </dgm:t>
    </dgm:pt>
    <dgm:pt modelId="{3CB69B98-8D65-48A1-B712-2C5ADC0BA82B}" type="parTrans" cxnId="{86C9F74F-E1F5-4035-8861-331EFA699FAA}">
      <dgm:prSet/>
      <dgm:spPr/>
      <dgm:t>
        <a:bodyPr/>
        <a:lstStyle/>
        <a:p>
          <a:endParaRPr lang="en-US"/>
        </a:p>
      </dgm:t>
    </dgm:pt>
    <dgm:pt modelId="{039980FD-EA4A-4142-94CA-54C666FCAC7E}" type="sibTrans" cxnId="{86C9F74F-E1F5-4035-8861-331EFA699FAA}">
      <dgm:prSet/>
      <dgm:spPr/>
      <dgm:t>
        <a:bodyPr/>
        <a:lstStyle/>
        <a:p>
          <a:endParaRPr lang="en-US"/>
        </a:p>
      </dgm:t>
    </dgm:pt>
    <dgm:pt modelId="{E4A21FD4-953D-4B08-A3AF-E6803564509E}" type="pres">
      <dgm:prSet presAssocID="{96D1EAC2-9118-4957-8B83-FB4B21B2FDD5}" presName="diagram" presStyleCnt="0">
        <dgm:presLayoutVars>
          <dgm:dir/>
          <dgm:resizeHandles val="exact"/>
        </dgm:presLayoutVars>
      </dgm:prSet>
      <dgm:spPr/>
    </dgm:pt>
    <dgm:pt modelId="{CDFFD934-9D59-47D8-BB57-D050F1F70E6C}" type="pres">
      <dgm:prSet presAssocID="{46ECD01D-A432-4F40-937E-0FB1231C2A1B}" presName="node" presStyleLbl="node1" presStyleIdx="0" presStyleCnt="6">
        <dgm:presLayoutVars>
          <dgm:bulletEnabled val="1"/>
        </dgm:presLayoutVars>
      </dgm:prSet>
      <dgm:spPr/>
    </dgm:pt>
    <dgm:pt modelId="{E10E388A-D888-49BD-ACE2-A236B39D8B9E}" type="pres">
      <dgm:prSet presAssocID="{5CBD5A3A-8396-484D-865F-B60A84F651A7}" presName="sibTrans" presStyleCnt="0"/>
      <dgm:spPr/>
    </dgm:pt>
    <dgm:pt modelId="{F1188A7B-8F32-4590-A19A-17393A36D1AC}" type="pres">
      <dgm:prSet presAssocID="{9C31DFB0-EA6E-4FA5-BD69-B6CD701F2D5B}" presName="node" presStyleLbl="node1" presStyleIdx="1" presStyleCnt="6">
        <dgm:presLayoutVars>
          <dgm:bulletEnabled val="1"/>
        </dgm:presLayoutVars>
      </dgm:prSet>
      <dgm:spPr/>
    </dgm:pt>
    <dgm:pt modelId="{626BE34A-3F71-4DF5-8B05-027EC24067A9}" type="pres">
      <dgm:prSet presAssocID="{E140466D-0E2B-4F63-BBAC-DC6E0A3CE467}" presName="sibTrans" presStyleCnt="0"/>
      <dgm:spPr/>
    </dgm:pt>
    <dgm:pt modelId="{443902DA-F60D-40F4-88C8-16128ED5C86C}" type="pres">
      <dgm:prSet presAssocID="{1A571980-9455-4F11-93DB-22B50EF6BFCB}" presName="node" presStyleLbl="node1" presStyleIdx="2" presStyleCnt="6">
        <dgm:presLayoutVars>
          <dgm:bulletEnabled val="1"/>
        </dgm:presLayoutVars>
      </dgm:prSet>
      <dgm:spPr/>
    </dgm:pt>
    <dgm:pt modelId="{22BAD178-2647-48DB-9BA5-81B71D4D6C98}" type="pres">
      <dgm:prSet presAssocID="{C50FDD31-3B7B-4A2B-93A5-991A1B851CD7}" presName="sibTrans" presStyleCnt="0"/>
      <dgm:spPr/>
    </dgm:pt>
    <dgm:pt modelId="{41207273-3BA4-44F3-9587-274BF2F90972}" type="pres">
      <dgm:prSet presAssocID="{10280606-1631-42ED-9A85-71BE07DFA983}" presName="node" presStyleLbl="node1" presStyleIdx="3" presStyleCnt="6">
        <dgm:presLayoutVars>
          <dgm:bulletEnabled val="1"/>
        </dgm:presLayoutVars>
      </dgm:prSet>
      <dgm:spPr/>
    </dgm:pt>
    <dgm:pt modelId="{ECCD2D48-81E9-4224-83E5-1B99CF9BFDAD}" type="pres">
      <dgm:prSet presAssocID="{F744B086-B24F-4F82-8C22-93478DA6FB28}" presName="sibTrans" presStyleCnt="0"/>
      <dgm:spPr/>
    </dgm:pt>
    <dgm:pt modelId="{455A38C2-660A-47C8-8033-C21F1B347A65}" type="pres">
      <dgm:prSet presAssocID="{2AD69F3B-ACED-4BA2-8897-C50DEEE06CC2}" presName="node" presStyleLbl="node1" presStyleIdx="4" presStyleCnt="6">
        <dgm:presLayoutVars>
          <dgm:bulletEnabled val="1"/>
        </dgm:presLayoutVars>
      </dgm:prSet>
      <dgm:spPr/>
    </dgm:pt>
    <dgm:pt modelId="{30CA64D4-28FD-4454-8BC8-05126EB56629}" type="pres">
      <dgm:prSet presAssocID="{838E75DC-E909-4F89-9C89-CB4960BA38CD}" presName="sibTrans" presStyleCnt="0"/>
      <dgm:spPr/>
    </dgm:pt>
    <dgm:pt modelId="{E44B4C77-4024-497B-A86E-0B0D4CC6EBAB}" type="pres">
      <dgm:prSet presAssocID="{07199E89-BA8E-4A8D-837F-7D100EB760DB}" presName="node" presStyleLbl="node1" presStyleIdx="5" presStyleCnt="6">
        <dgm:presLayoutVars>
          <dgm:bulletEnabled val="1"/>
        </dgm:presLayoutVars>
      </dgm:prSet>
      <dgm:spPr/>
    </dgm:pt>
  </dgm:ptLst>
  <dgm:cxnLst>
    <dgm:cxn modelId="{2E735911-3FD3-4B79-95E4-8EC211990F4C}" srcId="{96D1EAC2-9118-4957-8B83-FB4B21B2FDD5}" destId="{10280606-1631-42ED-9A85-71BE07DFA983}" srcOrd="3" destOrd="0" parTransId="{087D4D82-9A99-4C18-B233-B199F0D6B119}" sibTransId="{F744B086-B24F-4F82-8C22-93478DA6FB28}"/>
    <dgm:cxn modelId="{D1B40014-A92F-4C30-8DC7-D3104705F39D}" srcId="{96D1EAC2-9118-4957-8B83-FB4B21B2FDD5}" destId="{46ECD01D-A432-4F40-937E-0FB1231C2A1B}" srcOrd="0" destOrd="0" parTransId="{E36599DD-4E67-4819-A3A4-27EED0042119}" sibTransId="{5CBD5A3A-8396-484D-865F-B60A84F651A7}"/>
    <dgm:cxn modelId="{47F2F016-5822-47E9-90D9-78E229FE6C28}" type="presOf" srcId="{10280606-1631-42ED-9A85-71BE07DFA983}" destId="{41207273-3BA4-44F3-9587-274BF2F90972}" srcOrd="0" destOrd="0" presId="urn:microsoft.com/office/officeart/2005/8/layout/default"/>
    <dgm:cxn modelId="{D3695F17-C455-411F-B746-12ABA8A8C47F}" type="presOf" srcId="{96D1EAC2-9118-4957-8B83-FB4B21B2FDD5}" destId="{E4A21FD4-953D-4B08-A3AF-E6803564509E}" srcOrd="0" destOrd="0" presId="urn:microsoft.com/office/officeart/2005/8/layout/default"/>
    <dgm:cxn modelId="{2960321B-AFBB-48EB-9D64-7102220B5670}" type="presOf" srcId="{46ECD01D-A432-4F40-937E-0FB1231C2A1B}" destId="{CDFFD934-9D59-47D8-BB57-D050F1F70E6C}" srcOrd="0" destOrd="0" presId="urn:microsoft.com/office/officeart/2005/8/layout/default"/>
    <dgm:cxn modelId="{570ADB23-6DE5-4784-AF6D-C0852C215536}" type="presOf" srcId="{07199E89-BA8E-4A8D-837F-7D100EB760DB}" destId="{E44B4C77-4024-497B-A86E-0B0D4CC6EBAB}" srcOrd="0" destOrd="0" presId="urn:microsoft.com/office/officeart/2005/8/layout/default"/>
    <dgm:cxn modelId="{D73F045D-4A5B-4137-B961-48FA981C8154}" srcId="{96D1EAC2-9118-4957-8B83-FB4B21B2FDD5}" destId="{2AD69F3B-ACED-4BA2-8897-C50DEEE06CC2}" srcOrd="4" destOrd="0" parTransId="{AFB0B981-7C78-4870-876F-EE5829D8E739}" sibTransId="{838E75DC-E909-4F89-9C89-CB4960BA38CD}"/>
    <dgm:cxn modelId="{86C9F74F-E1F5-4035-8861-331EFA699FAA}" srcId="{96D1EAC2-9118-4957-8B83-FB4B21B2FDD5}" destId="{07199E89-BA8E-4A8D-837F-7D100EB760DB}" srcOrd="5" destOrd="0" parTransId="{3CB69B98-8D65-48A1-B712-2C5ADC0BA82B}" sibTransId="{039980FD-EA4A-4142-94CA-54C666FCAC7E}"/>
    <dgm:cxn modelId="{8C290675-E659-42F2-8C6A-D89C6837745E}" srcId="{96D1EAC2-9118-4957-8B83-FB4B21B2FDD5}" destId="{1A571980-9455-4F11-93DB-22B50EF6BFCB}" srcOrd="2" destOrd="0" parTransId="{EF298C2D-F605-4C60-9074-C913EEDC724D}" sibTransId="{C50FDD31-3B7B-4A2B-93A5-991A1B851CD7}"/>
    <dgm:cxn modelId="{0FE20B7C-9E55-48EC-AB92-81DD02979DEB}" type="presOf" srcId="{9C31DFB0-EA6E-4FA5-BD69-B6CD701F2D5B}" destId="{F1188A7B-8F32-4590-A19A-17393A36D1AC}" srcOrd="0" destOrd="0" presId="urn:microsoft.com/office/officeart/2005/8/layout/default"/>
    <dgm:cxn modelId="{14B3197C-6144-47B3-9046-21BD28619EB9}" srcId="{96D1EAC2-9118-4957-8B83-FB4B21B2FDD5}" destId="{9C31DFB0-EA6E-4FA5-BD69-B6CD701F2D5B}" srcOrd="1" destOrd="0" parTransId="{FC85170B-5F27-419A-8D28-9BCF70CB94D7}" sibTransId="{E140466D-0E2B-4F63-BBAC-DC6E0A3CE467}"/>
    <dgm:cxn modelId="{3B755DAB-542A-4DCC-8333-2C07C3C0BBB7}" type="presOf" srcId="{1A571980-9455-4F11-93DB-22B50EF6BFCB}" destId="{443902DA-F60D-40F4-88C8-16128ED5C86C}" srcOrd="0" destOrd="0" presId="urn:microsoft.com/office/officeart/2005/8/layout/default"/>
    <dgm:cxn modelId="{31CE00DB-C8A1-4EFF-B2B1-10E9CC7690C4}" type="presOf" srcId="{2AD69F3B-ACED-4BA2-8897-C50DEEE06CC2}" destId="{455A38C2-660A-47C8-8033-C21F1B347A65}" srcOrd="0" destOrd="0" presId="urn:microsoft.com/office/officeart/2005/8/layout/default"/>
    <dgm:cxn modelId="{56258677-0744-44D2-92C1-D02727D25E7B}" type="presParOf" srcId="{E4A21FD4-953D-4B08-A3AF-E6803564509E}" destId="{CDFFD934-9D59-47D8-BB57-D050F1F70E6C}" srcOrd="0" destOrd="0" presId="urn:microsoft.com/office/officeart/2005/8/layout/default"/>
    <dgm:cxn modelId="{F843787E-A8AB-4ABC-B5C3-D06858BDCC9E}" type="presParOf" srcId="{E4A21FD4-953D-4B08-A3AF-E6803564509E}" destId="{E10E388A-D888-49BD-ACE2-A236B39D8B9E}" srcOrd="1" destOrd="0" presId="urn:microsoft.com/office/officeart/2005/8/layout/default"/>
    <dgm:cxn modelId="{1B18A5A0-9AB0-448A-95CD-70B816D646FE}" type="presParOf" srcId="{E4A21FD4-953D-4B08-A3AF-E6803564509E}" destId="{F1188A7B-8F32-4590-A19A-17393A36D1AC}" srcOrd="2" destOrd="0" presId="urn:microsoft.com/office/officeart/2005/8/layout/default"/>
    <dgm:cxn modelId="{8152C082-355A-400C-AC9B-5BF9B59DF343}" type="presParOf" srcId="{E4A21FD4-953D-4B08-A3AF-E6803564509E}" destId="{626BE34A-3F71-4DF5-8B05-027EC24067A9}" srcOrd="3" destOrd="0" presId="urn:microsoft.com/office/officeart/2005/8/layout/default"/>
    <dgm:cxn modelId="{80D7CB2E-6F4E-4210-988C-29C854E86D63}" type="presParOf" srcId="{E4A21FD4-953D-4B08-A3AF-E6803564509E}" destId="{443902DA-F60D-40F4-88C8-16128ED5C86C}" srcOrd="4" destOrd="0" presId="urn:microsoft.com/office/officeart/2005/8/layout/default"/>
    <dgm:cxn modelId="{D5895AC0-294B-4BC1-BC26-0631DB9770F5}" type="presParOf" srcId="{E4A21FD4-953D-4B08-A3AF-E6803564509E}" destId="{22BAD178-2647-48DB-9BA5-81B71D4D6C98}" srcOrd="5" destOrd="0" presId="urn:microsoft.com/office/officeart/2005/8/layout/default"/>
    <dgm:cxn modelId="{D2ECDBF0-53C0-40F3-A09C-CC09B83BC8CF}" type="presParOf" srcId="{E4A21FD4-953D-4B08-A3AF-E6803564509E}" destId="{41207273-3BA4-44F3-9587-274BF2F90972}" srcOrd="6" destOrd="0" presId="urn:microsoft.com/office/officeart/2005/8/layout/default"/>
    <dgm:cxn modelId="{B6B6000A-7846-4F40-B1E0-CF4B8614BDE7}" type="presParOf" srcId="{E4A21FD4-953D-4B08-A3AF-E6803564509E}" destId="{ECCD2D48-81E9-4224-83E5-1B99CF9BFDAD}" srcOrd="7" destOrd="0" presId="urn:microsoft.com/office/officeart/2005/8/layout/default"/>
    <dgm:cxn modelId="{DD1A532C-B25C-45B9-BA4A-560A33E21F06}" type="presParOf" srcId="{E4A21FD4-953D-4B08-A3AF-E6803564509E}" destId="{455A38C2-660A-47C8-8033-C21F1B347A65}" srcOrd="8" destOrd="0" presId="urn:microsoft.com/office/officeart/2005/8/layout/default"/>
    <dgm:cxn modelId="{E875D724-0738-4321-A3F5-27C678F95C64}" type="presParOf" srcId="{E4A21FD4-953D-4B08-A3AF-E6803564509E}" destId="{30CA64D4-28FD-4454-8BC8-05126EB56629}" srcOrd="9" destOrd="0" presId="urn:microsoft.com/office/officeart/2005/8/layout/default"/>
    <dgm:cxn modelId="{FF938B8C-9F30-4A18-B913-C0959FC7A2FE}" type="presParOf" srcId="{E4A21FD4-953D-4B08-A3AF-E6803564509E}" destId="{E44B4C77-4024-497B-A86E-0B0D4CC6EBA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6BADE2-FA26-40D7-AE20-B6FFEA0A02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1FC6FEB-727B-413F-9808-338105200FF2}">
      <dgm:prSet phldrT="[Text]" custT="1"/>
      <dgm:spPr/>
      <dgm:t>
        <a:bodyPr/>
        <a:lstStyle/>
        <a:p>
          <a:r>
            <a:rPr lang="en-US" sz="1200" dirty="0"/>
            <a:t>Increased Medicaid Coverage 12 months post partum and increased coverage overall</a:t>
          </a:r>
        </a:p>
      </dgm:t>
    </dgm:pt>
    <dgm:pt modelId="{42C850A0-FB54-4632-BC18-E2F65CC59ECC}" type="parTrans" cxnId="{3AEE93B6-3FE1-4B4A-9D0A-633154D576CD}">
      <dgm:prSet/>
      <dgm:spPr/>
      <dgm:t>
        <a:bodyPr/>
        <a:lstStyle/>
        <a:p>
          <a:endParaRPr lang="en-US" sz="2000"/>
        </a:p>
      </dgm:t>
    </dgm:pt>
    <dgm:pt modelId="{0FDC9AAF-2236-4B20-B0F9-66344070C74E}" type="sibTrans" cxnId="{3AEE93B6-3FE1-4B4A-9D0A-633154D576CD}">
      <dgm:prSet/>
      <dgm:spPr/>
      <dgm:t>
        <a:bodyPr/>
        <a:lstStyle/>
        <a:p>
          <a:endParaRPr lang="en-US" sz="2000"/>
        </a:p>
      </dgm:t>
    </dgm:pt>
    <dgm:pt modelId="{A04F16E0-79C4-4FAE-9E72-36F70619BCE5}">
      <dgm:prSet phldrT="[Text]" custT="1"/>
      <dgm:spPr>
        <a:solidFill>
          <a:schemeClr val="accent3"/>
        </a:solidFill>
      </dgm:spPr>
      <dgm:t>
        <a:bodyPr/>
        <a:lstStyle/>
        <a:p>
          <a:r>
            <a:rPr lang="en-US" sz="1200" dirty="0"/>
            <a:t>Integrate access to mental health services  and primary health care</a:t>
          </a:r>
        </a:p>
      </dgm:t>
    </dgm:pt>
    <dgm:pt modelId="{92EDC9B0-A361-489A-B374-A214AD8FEA13}" type="parTrans" cxnId="{7B3E6719-7C7A-44DA-AD21-7C1AB3179BA5}">
      <dgm:prSet/>
      <dgm:spPr/>
      <dgm:t>
        <a:bodyPr/>
        <a:lstStyle/>
        <a:p>
          <a:endParaRPr lang="en-US" sz="2000"/>
        </a:p>
      </dgm:t>
    </dgm:pt>
    <dgm:pt modelId="{C52F401C-8168-46FB-85EC-E04348E411AB}" type="sibTrans" cxnId="{7B3E6719-7C7A-44DA-AD21-7C1AB3179BA5}">
      <dgm:prSet/>
      <dgm:spPr/>
      <dgm:t>
        <a:bodyPr/>
        <a:lstStyle/>
        <a:p>
          <a:endParaRPr lang="en-US" sz="2000"/>
        </a:p>
      </dgm:t>
    </dgm:pt>
    <dgm:pt modelId="{88D76442-0E2F-43AC-8A26-AC072E780F65}">
      <dgm:prSet phldrT="[Text]" custT="1"/>
      <dgm:spPr>
        <a:solidFill>
          <a:schemeClr val="accent5"/>
        </a:solidFill>
      </dgm:spPr>
      <dgm:t>
        <a:bodyPr/>
        <a:lstStyle/>
        <a:p>
          <a:r>
            <a:rPr lang="en-US" sz="1200" dirty="0"/>
            <a:t>Investments in community-based models</a:t>
          </a:r>
        </a:p>
      </dgm:t>
    </dgm:pt>
    <dgm:pt modelId="{3FAA9505-EA64-4197-8855-6963A4F60372}" type="parTrans" cxnId="{3865EB4B-5FEA-4A1A-9E7A-E0537DB17D0E}">
      <dgm:prSet/>
      <dgm:spPr/>
      <dgm:t>
        <a:bodyPr/>
        <a:lstStyle/>
        <a:p>
          <a:endParaRPr lang="en-US" sz="2000"/>
        </a:p>
      </dgm:t>
    </dgm:pt>
    <dgm:pt modelId="{4EC547C9-8BC9-4AEA-8D61-C4AEE57DB39A}" type="sibTrans" cxnId="{3865EB4B-5FEA-4A1A-9E7A-E0537DB17D0E}">
      <dgm:prSet/>
      <dgm:spPr/>
      <dgm:t>
        <a:bodyPr/>
        <a:lstStyle/>
        <a:p>
          <a:endParaRPr lang="en-US" sz="2000"/>
        </a:p>
      </dgm:t>
    </dgm:pt>
    <dgm:pt modelId="{236B0408-1A4D-4D18-9174-C6D2B75FE57F}">
      <dgm:prSet phldrT="[Text]" custT="1"/>
      <dgm:spPr>
        <a:solidFill>
          <a:schemeClr val="accent4">
            <a:lumMod val="75000"/>
          </a:schemeClr>
        </a:solidFill>
      </dgm:spPr>
      <dgm:t>
        <a:bodyPr/>
        <a:lstStyle/>
        <a:p>
          <a:r>
            <a:rPr lang="en-US" sz="1200" dirty="0"/>
            <a:t>Diversifying health care providers</a:t>
          </a:r>
        </a:p>
      </dgm:t>
    </dgm:pt>
    <dgm:pt modelId="{49307100-8019-4190-9245-AC332F4D81F3}" type="parTrans" cxnId="{74C19D02-5A8F-4BC6-8C5D-2B9FDAEEBE2C}">
      <dgm:prSet/>
      <dgm:spPr/>
      <dgm:t>
        <a:bodyPr/>
        <a:lstStyle/>
        <a:p>
          <a:endParaRPr lang="en-US" sz="2000"/>
        </a:p>
      </dgm:t>
    </dgm:pt>
    <dgm:pt modelId="{3F62CB2F-9AE8-4F83-A68C-0766A7B448F6}" type="sibTrans" cxnId="{74C19D02-5A8F-4BC6-8C5D-2B9FDAEEBE2C}">
      <dgm:prSet/>
      <dgm:spPr/>
      <dgm:t>
        <a:bodyPr/>
        <a:lstStyle/>
        <a:p>
          <a:endParaRPr lang="en-US" sz="2000"/>
        </a:p>
      </dgm:t>
    </dgm:pt>
    <dgm:pt modelId="{DA6A4EA9-48C8-45C6-95A8-34CB64BC6564}" type="pres">
      <dgm:prSet presAssocID="{EE6BADE2-FA26-40D7-AE20-B6FFEA0A02DD}" presName="linear" presStyleCnt="0">
        <dgm:presLayoutVars>
          <dgm:animLvl val="lvl"/>
          <dgm:resizeHandles val="exact"/>
        </dgm:presLayoutVars>
      </dgm:prSet>
      <dgm:spPr/>
    </dgm:pt>
    <dgm:pt modelId="{8F92B372-CA4D-4B7D-8110-4763AA9DABDB}" type="pres">
      <dgm:prSet presAssocID="{61FC6FEB-727B-413F-9808-338105200FF2}" presName="parentText" presStyleLbl="node1" presStyleIdx="0" presStyleCnt="4">
        <dgm:presLayoutVars>
          <dgm:chMax val="0"/>
          <dgm:bulletEnabled val="1"/>
        </dgm:presLayoutVars>
      </dgm:prSet>
      <dgm:spPr>
        <a:prstGeom prst="roundRect">
          <a:avLst/>
        </a:prstGeom>
      </dgm:spPr>
    </dgm:pt>
    <dgm:pt modelId="{010E2B15-51CC-4EC5-AC48-516A2837D656}" type="pres">
      <dgm:prSet presAssocID="{0FDC9AAF-2236-4B20-B0F9-66344070C74E}" presName="spacer" presStyleCnt="0"/>
      <dgm:spPr/>
    </dgm:pt>
    <dgm:pt modelId="{21A52604-60E1-4836-8777-496AC197CB15}" type="pres">
      <dgm:prSet presAssocID="{A04F16E0-79C4-4FAE-9E72-36F70619BCE5}" presName="parentText" presStyleLbl="node1" presStyleIdx="1" presStyleCnt="4">
        <dgm:presLayoutVars>
          <dgm:chMax val="0"/>
          <dgm:bulletEnabled val="1"/>
        </dgm:presLayoutVars>
      </dgm:prSet>
      <dgm:spPr>
        <a:prstGeom prst="roundRect">
          <a:avLst/>
        </a:prstGeom>
      </dgm:spPr>
    </dgm:pt>
    <dgm:pt modelId="{0960FFA4-49BE-400B-A69C-E41A0E6754C0}" type="pres">
      <dgm:prSet presAssocID="{C52F401C-8168-46FB-85EC-E04348E411AB}" presName="spacer" presStyleCnt="0"/>
      <dgm:spPr/>
    </dgm:pt>
    <dgm:pt modelId="{22983B91-C44D-498F-9B5F-D816E0ED0FF6}" type="pres">
      <dgm:prSet presAssocID="{88D76442-0E2F-43AC-8A26-AC072E780F65}" presName="parentText" presStyleLbl="node1" presStyleIdx="2" presStyleCnt="4">
        <dgm:presLayoutVars>
          <dgm:chMax val="0"/>
          <dgm:bulletEnabled val="1"/>
        </dgm:presLayoutVars>
      </dgm:prSet>
      <dgm:spPr>
        <a:prstGeom prst="roundRect">
          <a:avLst/>
        </a:prstGeom>
      </dgm:spPr>
    </dgm:pt>
    <dgm:pt modelId="{F6AF32B5-78E5-4759-A714-583347B167E1}" type="pres">
      <dgm:prSet presAssocID="{4EC547C9-8BC9-4AEA-8D61-C4AEE57DB39A}" presName="spacer" presStyleCnt="0"/>
      <dgm:spPr/>
    </dgm:pt>
    <dgm:pt modelId="{9C1C975B-5C44-473E-A82B-C718E2643576}" type="pres">
      <dgm:prSet presAssocID="{236B0408-1A4D-4D18-9174-C6D2B75FE57F}" presName="parentText" presStyleLbl="node1" presStyleIdx="3" presStyleCnt="4">
        <dgm:presLayoutVars>
          <dgm:chMax val="0"/>
          <dgm:bulletEnabled val="1"/>
        </dgm:presLayoutVars>
      </dgm:prSet>
      <dgm:spPr>
        <a:prstGeom prst="roundRect">
          <a:avLst/>
        </a:prstGeom>
      </dgm:spPr>
    </dgm:pt>
  </dgm:ptLst>
  <dgm:cxnLst>
    <dgm:cxn modelId="{74C19D02-5A8F-4BC6-8C5D-2B9FDAEEBE2C}" srcId="{EE6BADE2-FA26-40D7-AE20-B6FFEA0A02DD}" destId="{236B0408-1A4D-4D18-9174-C6D2B75FE57F}" srcOrd="3" destOrd="0" parTransId="{49307100-8019-4190-9245-AC332F4D81F3}" sibTransId="{3F62CB2F-9AE8-4F83-A68C-0766A7B448F6}"/>
    <dgm:cxn modelId="{7B3E6719-7C7A-44DA-AD21-7C1AB3179BA5}" srcId="{EE6BADE2-FA26-40D7-AE20-B6FFEA0A02DD}" destId="{A04F16E0-79C4-4FAE-9E72-36F70619BCE5}" srcOrd="1" destOrd="0" parTransId="{92EDC9B0-A361-489A-B374-A214AD8FEA13}" sibTransId="{C52F401C-8168-46FB-85EC-E04348E411AB}"/>
    <dgm:cxn modelId="{66328A2A-29F0-485F-B91F-B35B764FFDAC}" type="presOf" srcId="{EE6BADE2-FA26-40D7-AE20-B6FFEA0A02DD}" destId="{DA6A4EA9-48C8-45C6-95A8-34CB64BC6564}" srcOrd="0" destOrd="0" presId="urn:microsoft.com/office/officeart/2005/8/layout/vList2"/>
    <dgm:cxn modelId="{3865EB4B-5FEA-4A1A-9E7A-E0537DB17D0E}" srcId="{EE6BADE2-FA26-40D7-AE20-B6FFEA0A02DD}" destId="{88D76442-0E2F-43AC-8A26-AC072E780F65}" srcOrd="2" destOrd="0" parTransId="{3FAA9505-EA64-4197-8855-6963A4F60372}" sibTransId="{4EC547C9-8BC9-4AEA-8D61-C4AEE57DB39A}"/>
    <dgm:cxn modelId="{EF0FAD51-51CE-40AA-A1E6-3A512B1D6F33}" type="presOf" srcId="{A04F16E0-79C4-4FAE-9E72-36F70619BCE5}" destId="{21A52604-60E1-4836-8777-496AC197CB15}" srcOrd="0" destOrd="0" presId="urn:microsoft.com/office/officeart/2005/8/layout/vList2"/>
    <dgm:cxn modelId="{C6DB61A3-35C3-42D5-9F29-C230A41D24D6}" type="presOf" srcId="{61FC6FEB-727B-413F-9808-338105200FF2}" destId="{8F92B372-CA4D-4B7D-8110-4763AA9DABDB}" srcOrd="0" destOrd="0" presId="urn:microsoft.com/office/officeart/2005/8/layout/vList2"/>
    <dgm:cxn modelId="{69A201B5-2C14-463C-86A3-F957EFA84F18}" type="presOf" srcId="{88D76442-0E2F-43AC-8A26-AC072E780F65}" destId="{22983B91-C44D-498F-9B5F-D816E0ED0FF6}" srcOrd="0" destOrd="0" presId="urn:microsoft.com/office/officeart/2005/8/layout/vList2"/>
    <dgm:cxn modelId="{3AEE93B6-3FE1-4B4A-9D0A-633154D576CD}" srcId="{EE6BADE2-FA26-40D7-AE20-B6FFEA0A02DD}" destId="{61FC6FEB-727B-413F-9808-338105200FF2}" srcOrd="0" destOrd="0" parTransId="{42C850A0-FB54-4632-BC18-E2F65CC59ECC}" sibTransId="{0FDC9AAF-2236-4B20-B0F9-66344070C74E}"/>
    <dgm:cxn modelId="{647BFFBE-8A33-4C59-872E-4474782FDFA1}" type="presOf" srcId="{236B0408-1A4D-4D18-9174-C6D2B75FE57F}" destId="{9C1C975B-5C44-473E-A82B-C718E2643576}" srcOrd="0" destOrd="0" presId="urn:microsoft.com/office/officeart/2005/8/layout/vList2"/>
    <dgm:cxn modelId="{166AB1D6-EDFE-450F-A7A6-ED14368DF423}" type="presParOf" srcId="{DA6A4EA9-48C8-45C6-95A8-34CB64BC6564}" destId="{8F92B372-CA4D-4B7D-8110-4763AA9DABDB}" srcOrd="0" destOrd="0" presId="urn:microsoft.com/office/officeart/2005/8/layout/vList2"/>
    <dgm:cxn modelId="{40B093F2-E43A-4C19-BF89-F120C9CC0622}" type="presParOf" srcId="{DA6A4EA9-48C8-45C6-95A8-34CB64BC6564}" destId="{010E2B15-51CC-4EC5-AC48-516A2837D656}" srcOrd="1" destOrd="0" presId="urn:microsoft.com/office/officeart/2005/8/layout/vList2"/>
    <dgm:cxn modelId="{6CF789C5-CE66-414A-8E99-A89950CF600E}" type="presParOf" srcId="{DA6A4EA9-48C8-45C6-95A8-34CB64BC6564}" destId="{21A52604-60E1-4836-8777-496AC197CB15}" srcOrd="2" destOrd="0" presId="urn:microsoft.com/office/officeart/2005/8/layout/vList2"/>
    <dgm:cxn modelId="{C845F04A-7A69-4ADE-8A2B-36C8E4F07BAD}" type="presParOf" srcId="{DA6A4EA9-48C8-45C6-95A8-34CB64BC6564}" destId="{0960FFA4-49BE-400B-A69C-E41A0E6754C0}" srcOrd="3" destOrd="0" presId="urn:microsoft.com/office/officeart/2005/8/layout/vList2"/>
    <dgm:cxn modelId="{9586AFC4-501B-41AC-A5B1-BB9082811FE6}" type="presParOf" srcId="{DA6A4EA9-48C8-45C6-95A8-34CB64BC6564}" destId="{22983B91-C44D-498F-9B5F-D816E0ED0FF6}" srcOrd="4" destOrd="0" presId="urn:microsoft.com/office/officeart/2005/8/layout/vList2"/>
    <dgm:cxn modelId="{678A353C-B27C-4159-9173-889DCF082C9A}" type="presParOf" srcId="{DA6A4EA9-48C8-45C6-95A8-34CB64BC6564}" destId="{F6AF32B5-78E5-4759-A714-583347B167E1}" srcOrd="5" destOrd="0" presId="urn:microsoft.com/office/officeart/2005/8/layout/vList2"/>
    <dgm:cxn modelId="{608FDBF4-1B68-49D4-8AE3-0AA35404C1B1}" type="presParOf" srcId="{DA6A4EA9-48C8-45C6-95A8-34CB64BC6564}" destId="{9C1C975B-5C44-473E-A82B-C718E264357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06472A-1778-441A-84E4-ADE055A96198}" type="doc">
      <dgm:prSet loTypeId="urn:microsoft.com/office/officeart/2009/3/layout/IncreasingArrowsProcess" loCatId="process" qsTypeId="urn:microsoft.com/office/officeart/2005/8/quickstyle/simple1" qsCatId="simple" csTypeId="urn:microsoft.com/office/officeart/2005/8/colors/accent5_3" csCatId="accent5" phldr="1"/>
      <dgm:spPr/>
      <dgm:t>
        <a:bodyPr/>
        <a:lstStyle/>
        <a:p>
          <a:endParaRPr lang="en-US"/>
        </a:p>
      </dgm:t>
    </dgm:pt>
    <dgm:pt modelId="{4620738E-B8D8-44D1-A101-DB0BE019A936}">
      <dgm:prSet phldrT="[Text]" custT="1"/>
      <dgm:spPr/>
      <dgm:t>
        <a:bodyPr/>
        <a:lstStyle/>
        <a:p>
          <a:r>
            <a:rPr lang="en-US" sz="1800" dirty="0"/>
            <a:t>Demographic Data Collection &amp; Disparities Measurement </a:t>
          </a:r>
        </a:p>
      </dgm:t>
    </dgm:pt>
    <dgm:pt modelId="{BD6F70A3-19B0-4073-BACD-325C642E1A08}" type="parTrans" cxnId="{D27C84A1-B3DF-47A8-9671-E7E3881CE883}">
      <dgm:prSet/>
      <dgm:spPr/>
      <dgm:t>
        <a:bodyPr/>
        <a:lstStyle/>
        <a:p>
          <a:endParaRPr lang="en-US"/>
        </a:p>
      </dgm:t>
    </dgm:pt>
    <dgm:pt modelId="{D715519C-221B-4A31-BCC4-F43E0CF9BCC7}" type="sibTrans" cxnId="{D27C84A1-B3DF-47A8-9671-E7E3881CE883}">
      <dgm:prSet/>
      <dgm:spPr/>
      <dgm:t>
        <a:bodyPr/>
        <a:lstStyle/>
        <a:p>
          <a:endParaRPr lang="en-US"/>
        </a:p>
      </dgm:t>
    </dgm:pt>
    <dgm:pt modelId="{11F9AE50-74D7-4CCA-B808-7277CA97042D}">
      <dgm:prSet phldrT="[Text]" custT="1"/>
      <dgm:spPr/>
      <dgm:t>
        <a:bodyPr/>
        <a:lstStyle/>
        <a:p>
          <a:r>
            <a:rPr lang="en-US" sz="1400" b="1" dirty="0"/>
            <a:t>2017-2022</a:t>
          </a:r>
          <a:endParaRPr lang="en-US" sz="1400" b="1" dirty="0">
            <a:solidFill>
              <a:srgbClr val="FF0000"/>
            </a:solidFill>
          </a:endParaRPr>
        </a:p>
        <a:p>
          <a:r>
            <a:rPr lang="en-US" sz="1400" i="1" dirty="0"/>
            <a:t>2022 Performance Standard </a:t>
          </a:r>
        </a:p>
      </dgm:t>
    </dgm:pt>
    <dgm:pt modelId="{DD7F83E6-BB89-4ACE-A84D-3F08FA74BFCA}" type="parTrans" cxnId="{DE088534-8BC7-4A57-BD66-6E7E86A1D71D}">
      <dgm:prSet/>
      <dgm:spPr/>
      <dgm:t>
        <a:bodyPr/>
        <a:lstStyle/>
        <a:p>
          <a:endParaRPr lang="en-US"/>
        </a:p>
      </dgm:t>
    </dgm:pt>
    <dgm:pt modelId="{B097F244-E3D7-42B6-8C6F-6BE91D4DC31F}" type="sibTrans" cxnId="{DE088534-8BC7-4A57-BD66-6E7E86A1D71D}">
      <dgm:prSet/>
      <dgm:spPr/>
      <dgm:t>
        <a:bodyPr/>
        <a:lstStyle/>
        <a:p>
          <a:endParaRPr lang="en-US"/>
        </a:p>
      </dgm:t>
    </dgm:pt>
    <dgm:pt modelId="{83E5E9BC-4F22-4AA6-92DA-A44C33FD75EC}">
      <dgm:prSet phldrT="[Text]" custT="1"/>
      <dgm:spPr/>
      <dgm:t>
        <a:bodyPr/>
        <a:lstStyle/>
        <a:p>
          <a:r>
            <a:rPr lang="en-US" sz="1800" dirty="0"/>
            <a:t>Disparities Reduction Interventions </a:t>
          </a:r>
        </a:p>
      </dgm:t>
    </dgm:pt>
    <dgm:pt modelId="{22F1C72C-FC9E-45FB-84F1-2BE3B6BBE974}" type="parTrans" cxnId="{3BD2AC7F-054D-4CCF-98F9-1FB5A661A1D8}">
      <dgm:prSet/>
      <dgm:spPr/>
      <dgm:t>
        <a:bodyPr/>
        <a:lstStyle/>
        <a:p>
          <a:endParaRPr lang="en-US"/>
        </a:p>
      </dgm:t>
    </dgm:pt>
    <dgm:pt modelId="{D0464C29-ED81-4E42-9365-6BA0051D9E5F}" type="sibTrans" cxnId="{3BD2AC7F-054D-4CCF-98F9-1FB5A661A1D8}">
      <dgm:prSet/>
      <dgm:spPr/>
      <dgm:t>
        <a:bodyPr/>
        <a:lstStyle/>
        <a:p>
          <a:endParaRPr lang="en-US"/>
        </a:p>
      </dgm:t>
    </dgm:pt>
    <dgm:pt modelId="{7F433069-EE0F-435E-805D-40C886F06CCD}">
      <dgm:prSet phldrT="[Text]" custT="1"/>
      <dgm:spPr/>
      <dgm:t>
        <a:bodyPr/>
        <a:lstStyle/>
        <a:p>
          <a:r>
            <a:rPr lang="en-US" sz="1400" b="1" dirty="0"/>
            <a:t>2017-2022</a:t>
          </a:r>
          <a:endParaRPr lang="en-US" sz="1400" b="1" dirty="0">
            <a:solidFill>
              <a:srgbClr val="FF0000"/>
            </a:solidFill>
          </a:endParaRPr>
        </a:p>
      </dgm:t>
    </dgm:pt>
    <dgm:pt modelId="{C92535FF-C0CD-4226-B060-48FF945F06B7}" type="parTrans" cxnId="{D42E67B9-411F-421F-85A1-503BCABA5964}">
      <dgm:prSet/>
      <dgm:spPr/>
      <dgm:t>
        <a:bodyPr/>
        <a:lstStyle/>
        <a:p>
          <a:endParaRPr lang="en-US"/>
        </a:p>
      </dgm:t>
    </dgm:pt>
    <dgm:pt modelId="{CB56535E-E44E-4082-A2E7-4FA08229848C}" type="sibTrans" cxnId="{D42E67B9-411F-421F-85A1-503BCABA5964}">
      <dgm:prSet/>
      <dgm:spPr/>
      <dgm:t>
        <a:bodyPr/>
        <a:lstStyle/>
        <a:p>
          <a:endParaRPr lang="en-US"/>
        </a:p>
      </dgm:t>
    </dgm:pt>
    <dgm:pt modelId="{5C0C2D38-B223-4CA0-A8D5-61B0DF9DAB25}">
      <dgm:prSet phldrT="[Text]" custT="1"/>
      <dgm:spPr/>
      <dgm:t>
        <a:bodyPr/>
        <a:lstStyle/>
        <a:p>
          <a:r>
            <a:rPr lang="en-US" sz="1800" dirty="0"/>
            <a:t>Learning &amp; Engagement</a:t>
          </a:r>
        </a:p>
      </dgm:t>
    </dgm:pt>
    <dgm:pt modelId="{CB39BE65-094F-4A99-A28B-890D920A9D08}" type="parTrans" cxnId="{21D5C552-E4F6-41A6-9982-5D5864891B7A}">
      <dgm:prSet/>
      <dgm:spPr/>
      <dgm:t>
        <a:bodyPr/>
        <a:lstStyle/>
        <a:p>
          <a:endParaRPr lang="en-US"/>
        </a:p>
      </dgm:t>
    </dgm:pt>
    <dgm:pt modelId="{7B978B51-6ACB-4650-AC33-EC3920F1A15B}" type="sibTrans" cxnId="{21D5C552-E4F6-41A6-9982-5D5864891B7A}">
      <dgm:prSet/>
      <dgm:spPr/>
      <dgm:t>
        <a:bodyPr/>
        <a:lstStyle/>
        <a:p>
          <a:endParaRPr lang="en-US"/>
        </a:p>
      </dgm:t>
    </dgm:pt>
    <dgm:pt modelId="{29D18388-480A-4883-B4F7-DD55B0000698}">
      <dgm:prSet phldrT="[Text]" custT="1"/>
      <dgm:spPr/>
      <dgm:t>
        <a:bodyPr/>
        <a:lstStyle/>
        <a:p>
          <a:r>
            <a:rPr lang="en-US" sz="1400" b="1" dirty="0">
              <a:solidFill>
                <a:schemeClr val="tx1"/>
              </a:solidFill>
            </a:rPr>
            <a:t>2021-2022</a:t>
          </a:r>
        </a:p>
      </dgm:t>
    </dgm:pt>
    <dgm:pt modelId="{B2C83A93-C3BD-4147-AC27-68F17A3F5BF1}" type="parTrans" cxnId="{2C631584-DE95-421B-8EC0-944B4E610DCE}">
      <dgm:prSet/>
      <dgm:spPr/>
      <dgm:t>
        <a:bodyPr/>
        <a:lstStyle/>
        <a:p>
          <a:endParaRPr lang="en-US"/>
        </a:p>
      </dgm:t>
    </dgm:pt>
    <dgm:pt modelId="{867DFC74-576B-40B7-9CEF-60987863E264}" type="sibTrans" cxnId="{2C631584-DE95-421B-8EC0-944B4E610DCE}">
      <dgm:prSet/>
      <dgm:spPr/>
      <dgm:t>
        <a:bodyPr/>
        <a:lstStyle/>
        <a:p>
          <a:endParaRPr lang="en-US"/>
        </a:p>
      </dgm:t>
    </dgm:pt>
    <dgm:pt modelId="{476F5C97-DEC9-4459-8887-59BA404FAE64}">
      <dgm:prSet custT="1"/>
      <dgm:spPr/>
      <dgm:t>
        <a:bodyPr/>
        <a:lstStyle/>
        <a:p>
          <a:r>
            <a:rPr lang="en-US" sz="1500" dirty="0"/>
            <a:t>NCQA Health Equity Accreditation</a:t>
          </a:r>
        </a:p>
      </dgm:t>
    </dgm:pt>
    <dgm:pt modelId="{D448D99A-CF62-489E-8AE8-015112895E7F}" type="parTrans" cxnId="{81172844-26EA-4B33-A8C3-4873E0690A09}">
      <dgm:prSet/>
      <dgm:spPr/>
      <dgm:t>
        <a:bodyPr/>
        <a:lstStyle/>
        <a:p>
          <a:endParaRPr lang="en-US"/>
        </a:p>
      </dgm:t>
    </dgm:pt>
    <dgm:pt modelId="{87C5A415-D279-4207-AC35-A84976E3C823}" type="sibTrans" cxnId="{81172844-26EA-4B33-A8C3-4873E0690A09}">
      <dgm:prSet/>
      <dgm:spPr/>
      <dgm:t>
        <a:bodyPr/>
        <a:lstStyle/>
        <a:p>
          <a:endParaRPr lang="en-US"/>
        </a:p>
      </dgm:t>
    </dgm:pt>
    <dgm:pt modelId="{C82CD097-800E-4159-BCC7-89841C2C035D}">
      <dgm:prSet custT="1"/>
      <dgm:spPr/>
      <dgm:t>
        <a:bodyPr/>
        <a:lstStyle/>
        <a:p>
          <a:r>
            <a:rPr lang="en-US" sz="1600" dirty="0"/>
            <a:t>Incorporating Equity in QTI </a:t>
          </a:r>
        </a:p>
      </dgm:t>
    </dgm:pt>
    <dgm:pt modelId="{A391C5BF-1306-410C-9E52-93CBA0D47C68}" type="parTrans" cxnId="{8D1F67D7-EA1F-42D8-98E2-4FDAAD9BB4B6}">
      <dgm:prSet/>
      <dgm:spPr/>
      <dgm:t>
        <a:bodyPr/>
        <a:lstStyle/>
        <a:p>
          <a:endParaRPr lang="en-US"/>
        </a:p>
      </dgm:t>
    </dgm:pt>
    <dgm:pt modelId="{E8B070C7-ECC2-416C-96AF-BFFD388F2A98}" type="sibTrans" cxnId="{8D1F67D7-EA1F-42D8-98E2-4FDAAD9BB4B6}">
      <dgm:prSet/>
      <dgm:spPr/>
      <dgm:t>
        <a:bodyPr/>
        <a:lstStyle/>
        <a:p>
          <a:endParaRPr lang="en-US"/>
        </a:p>
      </dgm:t>
    </dgm:pt>
    <dgm:pt modelId="{E0D7EFD7-393E-479C-B6CE-5DAF8D1AF4CD}">
      <dgm:prSet custT="1"/>
      <dgm:spPr/>
      <dgm:t>
        <a:bodyPr/>
        <a:lstStyle/>
        <a:p>
          <a:r>
            <a:rPr lang="en-US" sz="1400" b="1" dirty="0"/>
            <a:t>2023-2025</a:t>
          </a:r>
        </a:p>
      </dgm:t>
    </dgm:pt>
    <dgm:pt modelId="{7C6D6C5C-EE18-4E79-8953-E605ABF12B81}" type="parTrans" cxnId="{F4EE421A-513E-4D30-9BAA-2CE16E6A635D}">
      <dgm:prSet/>
      <dgm:spPr/>
      <dgm:t>
        <a:bodyPr/>
        <a:lstStyle/>
        <a:p>
          <a:endParaRPr lang="en-US"/>
        </a:p>
      </dgm:t>
    </dgm:pt>
    <dgm:pt modelId="{0B2F25F8-523B-4000-984E-4C334690C307}" type="sibTrans" cxnId="{F4EE421A-513E-4D30-9BAA-2CE16E6A635D}">
      <dgm:prSet/>
      <dgm:spPr/>
      <dgm:t>
        <a:bodyPr/>
        <a:lstStyle/>
        <a:p>
          <a:endParaRPr lang="en-US"/>
        </a:p>
      </dgm:t>
    </dgm:pt>
    <dgm:pt modelId="{8E9FB9FC-3C1F-4282-9F37-9DDD3E4085D1}">
      <dgm:prSet custT="1"/>
      <dgm:spPr/>
      <dgm:t>
        <a:bodyPr/>
        <a:lstStyle/>
        <a:p>
          <a:r>
            <a:rPr lang="en-US" sz="1400" b="1" dirty="0"/>
            <a:t>2022-2025</a:t>
          </a:r>
        </a:p>
        <a:p>
          <a:r>
            <a:rPr lang="en-US" sz="1400" i="1" dirty="0"/>
            <a:t>achieve by 2023</a:t>
          </a:r>
        </a:p>
      </dgm:t>
    </dgm:pt>
    <dgm:pt modelId="{C58BAB1D-7D50-441D-8A9C-06C5ECDA4D82}" type="parTrans" cxnId="{AEFC1A1F-E6CB-4A82-AA1E-2CD6B2503A0F}">
      <dgm:prSet/>
      <dgm:spPr/>
      <dgm:t>
        <a:bodyPr/>
        <a:lstStyle/>
        <a:p>
          <a:endParaRPr lang="en-US"/>
        </a:p>
      </dgm:t>
    </dgm:pt>
    <dgm:pt modelId="{0919A331-EE58-41F2-A7F5-03E78382152E}" type="sibTrans" cxnId="{AEFC1A1F-E6CB-4A82-AA1E-2CD6B2503A0F}">
      <dgm:prSet/>
      <dgm:spPr/>
      <dgm:t>
        <a:bodyPr/>
        <a:lstStyle/>
        <a:p>
          <a:endParaRPr lang="en-US"/>
        </a:p>
      </dgm:t>
    </dgm:pt>
    <dgm:pt modelId="{914C7250-9387-4848-9D37-810EAE444DA2}">
      <dgm:prSet custT="1"/>
      <dgm:spPr/>
      <dgm:t>
        <a:bodyPr/>
        <a:lstStyle/>
        <a:p>
          <a:r>
            <a:rPr lang="en-US" sz="1400" i="1" dirty="0"/>
            <a:t>2022 Performance Standard </a:t>
          </a:r>
        </a:p>
      </dgm:t>
    </dgm:pt>
    <dgm:pt modelId="{789DA4AF-0E62-48B8-AA44-1B4728F7284D}" type="parTrans" cxnId="{86A4F423-6189-447F-8D09-1D5983C0D5B8}">
      <dgm:prSet/>
      <dgm:spPr/>
      <dgm:t>
        <a:bodyPr/>
        <a:lstStyle/>
        <a:p>
          <a:endParaRPr lang="en-US"/>
        </a:p>
      </dgm:t>
    </dgm:pt>
    <dgm:pt modelId="{FC93D971-F9C4-49F6-AB5C-BDE3F6CDF774}" type="sibTrans" cxnId="{86A4F423-6189-447F-8D09-1D5983C0D5B8}">
      <dgm:prSet/>
      <dgm:spPr/>
      <dgm:t>
        <a:bodyPr/>
        <a:lstStyle/>
        <a:p>
          <a:endParaRPr lang="en-US"/>
        </a:p>
      </dgm:t>
    </dgm:pt>
    <dgm:pt modelId="{6146FA0D-B41A-4A13-A585-4588BF480B42}" type="pres">
      <dgm:prSet presAssocID="{4106472A-1778-441A-84E4-ADE055A96198}" presName="Name0" presStyleCnt="0">
        <dgm:presLayoutVars>
          <dgm:chMax val="5"/>
          <dgm:chPref val="5"/>
          <dgm:dir/>
          <dgm:animLvl val="lvl"/>
        </dgm:presLayoutVars>
      </dgm:prSet>
      <dgm:spPr/>
    </dgm:pt>
    <dgm:pt modelId="{436F831C-4FE3-4F5E-BACF-257200BCAE57}" type="pres">
      <dgm:prSet presAssocID="{4620738E-B8D8-44D1-A101-DB0BE019A936}" presName="parentText1" presStyleLbl="node1" presStyleIdx="0" presStyleCnt="5">
        <dgm:presLayoutVars>
          <dgm:chMax/>
          <dgm:chPref val="3"/>
          <dgm:bulletEnabled val="1"/>
        </dgm:presLayoutVars>
      </dgm:prSet>
      <dgm:spPr/>
    </dgm:pt>
    <dgm:pt modelId="{FCD4154D-12F3-48D2-8632-54B234C88D13}" type="pres">
      <dgm:prSet presAssocID="{4620738E-B8D8-44D1-A101-DB0BE019A936}" presName="childText1" presStyleLbl="solidAlignAcc1" presStyleIdx="0" presStyleCnt="5" custScaleY="58191" custLinFactNeighborX="1053" custLinFactNeighborY="-23936">
        <dgm:presLayoutVars>
          <dgm:chMax val="0"/>
          <dgm:chPref val="0"/>
          <dgm:bulletEnabled val="1"/>
        </dgm:presLayoutVars>
      </dgm:prSet>
      <dgm:spPr/>
    </dgm:pt>
    <dgm:pt modelId="{3084CCC6-914E-4B27-8FC6-008A7B3C4327}" type="pres">
      <dgm:prSet presAssocID="{83E5E9BC-4F22-4AA6-92DA-A44C33FD75EC}" presName="parentText2" presStyleLbl="node1" presStyleIdx="1" presStyleCnt="5">
        <dgm:presLayoutVars>
          <dgm:chMax/>
          <dgm:chPref val="3"/>
          <dgm:bulletEnabled val="1"/>
        </dgm:presLayoutVars>
      </dgm:prSet>
      <dgm:spPr/>
    </dgm:pt>
    <dgm:pt modelId="{86094FE0-89C5-47F4-9533-92A250C4BC43}" type="pres">
      <dgm:prSet presAssocID="{83E5E9BC-4F22-4AA6-92DA-A44C33FD75EC}" presName="childText2" presStyleLbl="solidAlignAcc1" presStyleIdx="1" presStyleCnt="5" custScaleY="56448" custLinFactNeighborX="1335" custLinFactNeighborY="-24235">
        <dgm:presLayoutVars>
          <dgm:chMax val="0"/>
          <dgm:chPref val="0"/>
          <dgm:bulletEnabled val="1"/>
        </dgm:presLayoutVars>
      </dgm:prSet>
      <dgm:spPr/>
    </dgm:pt>
    <dgm:pt modelId="{B913A471-CE7C-4962-8D04-51F2F938524D}" type="pres">
      <dgm:prSet presAssocID="{5C0C2D38-B223-4CA0-A8D5-61B0DF9DAB25}" presName="parentText3" presStyleLbl="node1" presStyleIdx="2" presStyleCnt="5">
        <dgm:presLayoutVars>
          <dgm:chMax/>
          <dgm:chPref val="3"/>
          <dgm:bulletEnabled val="1"/>
        </dgm:presLayoutVars>
      </dgm:prSet>
      <dgm:spPr/>
    </dgm:pt>
    <dgm:pt modelId="{68293A99-B13C-4FFD-BEF4-2D6918D4B945}" type="pres">
      <dgm:prSet presAssocID="{5C0C2D38-B223-4CA0-A8D5-61B0DF9DAB25}" presName="childText3" presStyleLbl="solidAlignAcc1" presStyleIdx="2" presStyleCnt="5" custScaleY="56448" custLinFactNeighborX="1335" custLinFactNeighborY="-23127">
        <dgm:presLayoutVars>
          <dgm:chMax val="0"/>
          <dgm:chPref val="0"/>
          <dgm:bulletEnabled val="1"/>
        </dgm:presLayoutVars>
      </dgm:prSet>
      <dgm:spPr/>
    </dgm:pt>
    <dgm:pt modelId="{62CCCCCA-01C1-4D6F-8D66-05688ADFE1BD}" type="pres">
      <dgm:prSet presAssocID="{476F5C97-DEC9-4459-8887-59BA404FAE64}" presName="parentText4" presStyleLbl="node1" presStyleIdx="3" presStyleCnt="5">
        <dgm:presLayoutVars>
          <dgm:chMax/>
          <dgm:chPref val="3"/>
          <dgm:bulletEnabled val="1"/>
        </dgm:presLayoutVars>
      </dgm:prSet>
      <dgm:spPr/>
    </dgm:pt>
    <dgm:pt modelId="{025C377F-977E-4EBB-ABAA-B97F1A40EE8D}" type="pres">
      <dgm:prSet presAssocID="{476F5C97-DEC9-4459-8887-59BA404FAE64}" presName="childText4" presStyleLbl="solidAlignAcc1" presStyleIdx="3" presStyleCnt="5" custScaleY="56448" custLinFactNeighborX="826" custLinFactNeighborY="-24495">
        <dgm:presLayoutVars>
          <dgm:chMax val="0"/>
          <dgm:chPref val="0"/>
          <dgm:bulletEnabled val="1"/>
        </dgm:presLayoutVars>
      </dgm:prSet>
      <dgm:spPr/>
    </dgm:pt>
    <dgm:pt modelId="{BB4D7804-4C30-4330-A5E2-E6948B4B1425}" type="pres">
      <dgm:prSet presAssocID="{C82CD097-800E-4159-BCC7-89841C2C035D}" presName="parentText5" presStyleLbl="node1" presStyleIdx="4" presStyleCnt="5">
        <dgm:presLayoutVars>
          <dgm:chMax/>
          <dgm:chPref val="3"/>
          <dgm:bulletEnabled val="1"/>
        </dgm:presLayoutVars>
      </dgm:prSet>
      <dgm:spPr/>
    </dgm:pt>
    <dgm:pt modelId="{09AAC516-6569-4F8E-A2DC-EFCE029518F8}" type="pres">
      <dgm:prSet presAssocID="{C82CD097-800E-4159-BCC7-89841C2C035D}" presName="childText5" presStyleLbl="solidAlignAcc1" presStyleIdx="4" presStyleCnt="5" custScaleY="56448" custLinFactNeighborX="680" custLinFactNeighborY="-23786">
        <dgm:presLayoutVars>
          <dgm:chMax val="0"/>
          <dgm:chPref val="0"/>
          <dgm:bulletEnabled val="1"/>
        </dgm:presLayoutVars>
      </dgm:prSet>
      <dgm:spPr/>
    </dgm:pt>
  </dgm:ptLst>
  <dgm:cxnLst>
    <dgm:cxn modelId="{61D79309-A6B3-477E-B8F5-5BADE1E121B5}" type="presOf" srcId="{29D18388-480A-4883-B4F7-DD55B0000698}" destId="{68293A99-B13C-4FFD-BEF4-2D6918D4B945}" srcOrd="0" destOrd="0" presId="urn:microsoft.com/office/officeart/2009/3/layout/IncreasingArrowsProcess"/>
    <dgm:cxn modelId="{00B27011-0DDC-4938-9B5A-40F83CEFD99F}" type="presOf" srcId="{5C0C2D38-B223-4CA0-A8D5-61B0DF9DAB25}" destId="{B913A471-CE7C-4962-8D04-51F2F938524D}" srcOrd="0" destOrd="0" presId="urn:microsoft.com/office/officeart/2009/3/layout/IncreasingArrowsProcess"/>
    <dgm:cxn modelId="{26A2C716-5E62-414A-A5FF-442C96F77F59}" type="presOf" srcId="{C82CD097-800E-4159-BCC7-89841C2C035D}" destId="{BB4D7804-4C30-4330-A5E2-E6948B4B1425}" srcOrd="0" destOrd="0" presId="urn:microsoft.com/office/officeart/2009/3/layout/IncreasingArrowsProcess"/>
    <dgm:cxn modelId="{F4EE421A-513E-4D30-9BAA-2CE16E6A635D}" srcId="{C82CD097-800E-4159-BCC7-89841C2C035D}" destId="{E0D7EFD7-393E-479C-B6CE-5DAF8D1AF4CD}" srcOrd="0" destOrd="0" parTransId="{7C6D6C5C-EE18-4E79-8953-E605ABF12B81}" sibTransId="{0B2F25F8-523B-4000-984E-4C334690C307}"/>
    <dgm:cxn modelId="{804D751E-7AB3-4A14-BA8B-5F170C92D7F7}" type="presOf" srcId="{914C7250-9387-4848-9D37-810EAE444DA2}" destId="{86094FE0-89C5-47F4-9533-92A250C4BC43}" srcOrd="0" destOrd="1" presId="urn:microsoft.com/office/officeart/2009/3/layout/IncreasingArrowsProcess"/>
    <dgm:cxn modelId="{AEFC1A1F-E6CB-4A82-AA1E-2CD6B2503A0F}" srcId="{476F5C97-DEC9-4459-8887-59BA404FAE64}" destId="{8E9FB9FC-3C1F-4282-9F37-9DDD3E4085D1}" srcOrd="0" destOrd="0" parTransId="{C58BAB1D-7D50-441D-8A9C-06C5ECDA4D82}" sibTransId="{0919A331-EE58-41F2-A7F5-03E78382152E}"/>
    <dgm:cxn modelId="{86A4F423-6189-447F-8D09-1D5983C0D5B8}" srcId="{83E5E9BC-4F22-4AA6-92DA-A44C33FD75EC}" destId="{914C7250-9387-4848-9D37-810EAE444DA2}" srcOrd="1" destOrd="0" parTransId="{789DA4AF-0E62-48B8-AA44-1B4728F7284D}" sibTransId="{FC93D971-F9C4-49F6-AB5C-BDE3F6CDF774}"/>
    <dgm:cxn modelId="{DE088534-8BC7-4A57-BD66-6E7E86A1D71D}" srcId="{4620738E-B8D8-44D1-A101-DB0BE019A936}" destId="{11F9AE50-74D7-4CCA-B808-7277CA97042D}" srcOrd="0" destOrd="0" parTransId="{DD7F83E6-BB89-4ACE-A84D-3F08FA74BFCA}" sibTransId="{B097F244-E3D7-42B6-8C6F-6BE91D4DC31F}"/>
    <dgm:cxn modelId="{AE383738-AE61-41A9-87FD-3995E8C5C201}" type="presOf" srcId="{11F9AE50-74D7-4CCA-B808-7277CA97042D}" destId="{FCD4154D-12F3-48D2-8632-54B234C88D13}" srcOrd="0" destOrd="0" presId="urn:microsoft.com/office/officeart/2009/3/layout/IncreasingArrowsProcess"/>
    <dgm:cxn modelId="{F758FB5B-0CD0-4696-9917-DF37AA14B145}" type="presOf" srcId="{4620738E-B8D8-44D1-A101-DB0BE019A936}" destId="{436F831C-4FE3-4F5E-BACF-257200BCAE57}" srcOrd="0" destOrd="0" presId="urn:microsoft.com/office/officeart/2009/3/layout/IncreasingArrowsProcess"/>
    <dgm:cxn modelId="{81172844-26EA-4B33-A8C3-4873E0690A09}" srcId="{4106472A-1778-441A-84E4-ADE055A96198}" destId="{476F5C97-DEC9-4459-8887-59BA404FAE64}" srcOrd="3" destOrd="0" parTransId="{D448D99A-CF62-489E-8AE8-015112895E7F}" sibTransId="{87C5A415-D279-4207-AC35-A84976E3C823}"/>
    <dgm:cxn modelId="{21D5C552-E4F6-41A6-9982-5D5864891B7A}" srcId="{4106472A-1778-441A-84E4-ADE055A96198}" destId="{5C0C2D38-B223-4CA0-A8D5-61B0DF9DAB25}" srcOrd="2" destOrd="0" parTransId="{CB39BE65-094F-4A99-A28B-890D920A9D08}" sibTransId="{7B978B51-6ACB-4650-AC33-EC3920F1A15B}"/>
    <dgm:cxn modelId="{38E05174-AEAE-48B3-90D5-E015F1C01324}" type="presOf" srcId="{7F433069-EE0F-435E-805D-40C886F06CCD}" destId="{86094FE0-89C5-47F4-9533-92A250C4BC43}" srcOrd="0" destOrd="0" presId="urn:microsoft.com/office/officeart/2009/3/layout/IncreasingArrowsProcess"/>
    <dgm:cxn modelId="{3DCA9756-5B79-4AF3-B478-879AA7A29EDA}" type="presOf" srcId="{E0D7EFD7-393E-479C-B6CE-5DAF8D1AF4CD}" destId="{09AAC516-6569-4F8E-A2DC-EFCE029518F8}" srcOrd="0" destOrd="0" presId="urn:microsoft.com/office/officeart/2009/3/layout/IncreasingArrowsProcess"/>
    <dgm:cxn modelId="{3BD2AC7F-054D-4CCF-98F9-1FB5A661A1D8}" srcId="{4106472A-1778-441A-84E4-ADE055A96198}" destId="{83E5E9BC-4F22-4AA6-92DA-A44C33FD75EC}" srcOrd="1" destOrd="0" parTransId="{22F1C72C-FC9E-45FB-84F1-2BE3B6BBE974}" sibTransId="{D0464C29-ED81-4E42-9365-6BA0051D9E5F}"/>
    <dgm:cxn modelId="{2C631584-DE95-421B-8EC0-944B4E610DCE}" srcId="{5C0C2D38-B223-4CA0-A8D5-61B0DF9DAB25}" destId="{29D18388-480A-4883-B4F7-DD55B0000698}" srcOrd="0" destOrd="0" parTransId="{B2C83A93-C3BD-4147-AC27-68F17A3F5BF1}" sibTransId="{867DFC74-576B-40B7-9CEF-60987863E264}"/>
    <dgm:cxn modelId="{D27C84A1-B3DF-47A8-9671-E7E3881CE883}" srcId="{4106472A-1778-441A-84E4-ADE055A96198}" destId="{4620738E-B8D8-44D1-A101-DB0BE019A936}" srcOrd="0" destOrd="0" parTransId="{BD6F70A3-19B0-4073-BACD-325C642E1A08}" sibTransId="{D715519C-221B-4A31-BCC4-F43E0CF9BCC7}"/>
    <dgm:cxn modelId="{0125BBAF-2056-4B1A-AB80-3539EC1E346A}" type="presOf" srcId="{4106472A-1778-441A-84E4-ADE055A96198}" destId="{6146FA0D-B41A-4A13-A585-4588BF480B42}" srcOrd="0" destOrd="0" presId="urn:microsoft.com/office/officeart/2009/3/layout/IncreasingArrowsProcess"/>
    <dgm:cxn modelId="{74FC5EB5-E3C7-47C4-96E2-EA0BC6395C0A}" type="presOf" srcId="{83E5E9BC-4F22-4AA6-92DA-A44C33FD75EC}" destId="{3084CCC6-914E-4B27-8FC6-008A7B3C4327}" srcOrd="0" destOrd="0" presId="urn:microsoft.com/office/officeart/2009/3/layout/IncreasingArrowsProcess"/>
    <dgm:cxn modelId="{D42E67B9-411F-421F-85A1-503BCABA5964}" srcId="{83E5E9BC-4F22-4AA6-92DA-A44C33FD75EC}" destId="{7F433069-EE0F-435E-805D-40C886F06CCD}" srcOrd="0" destOrd="0" parTransId="{C92535FF-C0CD-4226-B060-48FF945F06B7}" sibTransId="{CB56535E-E44E-4082-A2E7-4FA08229848C}"/>
    <dgm:cxn modelId="{8D19C8C2-7449-44B6-AEB9-242A147F0449}" type="presOf" srcId="{8E9FB9FC-3C1F-4282-9F37-9DDD3E4085D1}" destId="{025C377F-977E-4EBB-ABAA-B97F1A40EE8D}" srcOrd="0" destOrd="0" presId="urn:microsoft.com/office/officeart/2009/3/layout/IncreasingArrowsProcess"/>
    <dgm:cxn modelId="{1D1985CC-3439-47F3-A2EC-DC854AB2FB62}" type="presOf" srcId="{476F5C97-DEC9-4459-8887-59BA404FAE64}" destId="{62CCCCCA-01C1-4D6F-8D66-05688ADFE1BD}" srcOrd="0" destOrd="0" presId="urn:microsoft.com/office/officeart/2009/3/layout/IncreasingArrowsProcess"/>
    <dgm:cxn modelId="{8D1F67D7-EA1F-42D8-98E2-4FDAAD9BB4B6}" srcId="{4106472A-1778-441A-84E4-ADE055A96198}" destId="{C82CD097-800E-4159-BCC7-89841C2C035D}" srcOrd="4" destOrd="0" parTransId="{A391C5BF-1306-410C-9E52-93CBA0D47C68}" sibTransId="{E8B070C7-ECC2-416C-96AF-BFFD388F2A98}"/>
    <dgm:cxn modelId="{E9D6D371-2F55-4CD1-A86E-E60C34B86E1C}" type="presParOf" srcId="{6146FA0D-B41A-4A13-A585-4588BF480B42}" destId="{436F831C-4FE3-4F5E-BACF-257200BCAE57}" srcOrd="0" destOrd="0" presId="urn:microsoft.com/office/officeart/2009/3/layout/IncreasingArrowsProcess"/>
    <dgm:cxn modelId="{CE5BD918-0DC7-4CFC-84E0-019ECAD52856}" type="presParOf" srcId="{6146FA0D-B41A-4A13-A585-4588BF480B42}" destId="{FCD4154D-12F3-48D2-8632-54B234C88D13}" srcOrd="1" destOrd="0" presId="urn:microsoft.com/office/officeart/2009/3/layout/IncreasingArrowsProcess"/>
    <dgm:cxn modelId="{9B932514-16ED-4311-B7E8-13BBC59F727E}" type="presParOf" srcId="{6146FA0D-B41A-4A13-A585-4588BF480B42}" destId="{3084CCC6-914E-4B27-8FC6-008A7B3C4327}" srcOrd="2" destOrd="0" presId="urn:microsoft.com/office/officeart/2009/3/layout/IncreasingArrowsProcess"/>
    <dgm:cxn modelId="{A354C104-F0A5-4154-81F8-FD8C2749CBD6}" type="presParOf" srcId="{6146FA0D-B41A-4A13-A585-4588BF480B42}" destId="{86094FE0-89C5-47F4-9533-92A250C4BC43}" srcOrd="3" destOrd="0" presId="urn:microsoft.com/office/officeart/2009/3/layout/IncreasingArrowsProcess"/>
    <dgm:cxn modelId="{E3D6190F-CE8D-4CA2-AA4B-D90386464234}" type="presParOf" srcId="{6146FA0D-B41A-4A13-A585-4588BF480B42}" destId="{B913A471-CE7C-4962-8D04-51F2F938524D}" srcOrd="4" destOrd="0" presId="urn:microsoft.com/office/officeart/2009/3/layout/IncreasingArrowsProcess"/>
    <dgm:cxn modelId="{0DBE8DAD-3ABE-488E-B307-C2BDA6E66581}" type="presParOf" srcId="{6146FA0D-B41A-4A13-A585-4588BF480B42}" destId="{68293A99-B13C-4FFD-BEF4-2D6918D4B945}" srcOrd="5" destOrd="0" presId="urn:microsoft.com/office/officeart/2009/3/layout/IncreasingArrowsProcess"/>
    <dgm:cxn modelId="{B90C4F0E-5BAE-4795-8EE8-87E0730D17AF}" type="presParOf" srcId="{6146FA0D-B41A-4A13-A585-4588BF480B42}" destId="{62CCCCCA-01C1-4D6F-8D66-05688ADFE1BD}" srcOrd="6" destOrd="0" presId="urn:microsoft.com/office/officeart/2009/3/layout/IncreasingArrowsProcess"/>
    <dgm:cxn modelId="{285515E4-104D-4787-9A83-258BA2968115}" type="presParOf" srcId="{6146FA0D-B41A-4A13-A585-4588BF480B42}" destId="{025C377F-977E-4EBB-ABAA-B97F1A40EE8D}" srcOrd="7" destOrd="0" presId="urn:microsoft.com/office/officeart/2009/3/layout/IncreasingArrowsProcess"/>
    <dgm:cxn modelId="{254D71BE-0964-4E25-B84F-91BAAD0F7799}" type="presParOf" srcId="{6146FA0D-B41A-4A13-A585-4588BF480B42}" destId="{BB4D7804-4C30-4330-A5E2-E6948B4B1425}" srcOrd="8" destOrd="0" presId="urn:microsoft.com/office/officeart/2009/3/layout/IncreasingArrowsProcess"/>
    <dgm:cxn modelId="{279C068C-6327-4549-9DF6-7BD81C78C2F0}" type="presParOf" srcId="{6146FA0D-B41A-4A13-A585-4588BF480B42}" destId="{09AAC516-6569-4F8E-A2DC-EFCE029518F8}" srcOrd="9"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214D3F-3C12-487E-8FCD-A2BD95B96FB8}" type="doc">
      <dgm:prSet loTypeId="urn:microsoft.com/office/officeart/2009/3/layout/IncreasingArrowsProcess" loCatId="process" qsTypeId="urn:microsoft.com/office/officeart/2005/8/quickstyle/simple1" qsCatId="simple" csTypeId="urn:microsoft.com/office/officeart/2005/8/colors/accent5_4" csCatId="accent5" phldr="1"/>
      <dgm:spPr/>
      <dgm:t>
        <a:bodyPr/>
        <a:lstStyle/>
        <a:p>
          <a:endParaRPr lang="en-US"/>
        </a:p>
      </dgm:t>
    </dgm:pt>
    <dgm:pt modelId="{76EC5B53-0BB1-4963-96E7-14AF169F97C8}">
      <dgm:prSet phldrT="[Text]" custT="1"/>
      <dgm:spPr/>
      <dgm:t>
        <a:bodyPr/>
        <a:lstStyle/>
        <a:p>
          <a:r>
            <a:rPr lang="en-US" sz="1800" dirty="0"/>
            <a:t>Centering Equity in Health Plan Performance </a:t>
          </a:r>
        </a:p>
      </dgm:t>
    </dgm:pt>
    <dgm:pt modelId="{564DB466-D865-49FB-B77C-CD2994CDB468}" type="sibTrans" cxnId="{B38385C8-4ED4-404E-BD52-DA7436510E34}">
      <dgm:prSet/>
      <dgm:spPr/>
      <dgm:t>
        <a:bodyPr/>
        <a:lstStyle/>
        <a:p>
          <a:endParaRPr lang="en-US" sz="1400"/>
        </a:p>
      </dgm:t>
    </dgm:pt>
    <dgm:pt modelId="{99B8BF5A-68A4-4E0D-A0A3-CE7183170327}" type="parTrans" cxnId="{B38385C8-4ED4-404E-BD52-DA7436510E34}">
      <dgm:prSet/>
      <dgm:spPr/>
      <dgm:t>
        <a:bodyPr/>
        <a:lstStyle/>
        <a:p>
          <a:endParaRPr lang="en-US" sz="1400"/>
        </a:p>
      </dgm:t>
    </dgm:pt>
    <dgm:pt modelId="{79F463C4-67EC-4EE9-B644-279679546609}" type="pres">
      <dgm:prSet presAssocID="{5F214D3F-3C12-487E-8FCD-A2BD95B96FB8}" presName="Name0" presStyleCnt="0">
        <dgm:presLayoutVars>
          <dgm:chMax val="5"/>
          <dgm:chPref val="5"/>
          <dgm:dir/>
          <dgm:animLvl val="lvl"/>
        </dgm:presLayoutVars>
      </dgm:prSet>
      <dgm:spPr/>
    </dgm:pt>
    <dgm:pt modelId="{F428B708-6843-43B3-9A5E-CFD943A73355}" type="pres">
      <dgm:prSet presAssocID="{76EC5B53-0BB1-4963-96E7-14AF169F97C8}" presName="parentText1" presStyleLbl="node1" presStyleIdx="0" presStyleCnt="1" custScaleX="172444" custScaleY="100173" custLinFactNeighborX="2447" custLinFactNeighborY="20617">
        <dgm:presLayoutVars>
          <dgm:chMax/>
          <dgm:chPref val="3"/>
          <dgm:bulletEnabled val="1"/>
        </dgm:presLayoutVars>
      </dgm:prSet>
      <dgm:spPr/>
    </dgm:pt>
  </dgm:ptLst>
  <dgm:cxnLst>
    <dgm:cxn modelId="{2C3A9440-0AD2-40A9-9EC8-15D4B33DB60A}" type="presOf" srcId="{76EC5B53-0BB1-4963-96E7-14AF169F97C8}" destId="{F428B708-6843-43B3-9A5E-CFD943A73355}" srcOrd="0" destOrd="0" presId="urn:microsoft.com/office/officeart/2009/3/layout/IncreasingArrowsProcess"/>
    <dgm:cxn modelId="{B38385C8-4ED4-404E-BD52-DA7436510E34}" srcId="{5F214D3F-3C12-487E-8FCD-A2BD95B96FB8}" destId="{76EC5B53-0BB1-4963-96E7-14AF169F97C8}" srcOrd="0" destOrd="0" parTransId="{99B8BF5A-68A4-4E0D-A0A3-CE7183170327}" sibTransId="{564DB466-D865-49FB-B77C-CD2994CDB468}"/>
    <dgm:cxn modelId="{36ACE5F0-A9D3-4752-9D22-B40C37EA6AB5}" type="presOf" srcId="{5F214D3F-3C12-487E-8FCD-A2BD95B96FB8}" destId="{79F463C4-67EC-4EE9-B644-279679546609}" srcOrd="0" destOrd="0" presId="urn:microsoft.com/office/officeart/2009/3/layout/IncreasingArrowsProcess"/>
    <dgm:cxn modelId="{F95483C9-E8CA-48A7-8301-E8FF79F6BFB1}" type="presParOf" srcId="{79F463C4-67EC-4EE9-B644-279679546609}" destId="{F428B708-6843-43B3-9A5E-CFD943A73355}" srcOrd="0" destOrd="0" presId="urn:microsoft.com/office/officeart/2009/3/layout/IncreasingArrows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FD934-9D59-47D8-BB57-D050F1F70E6C}">
      <dsp:nvSpPr>
        <dsp:cNvPr id="0" name=""/>
        <dsp:cNvSpPr/>
      </dsp:nvSpPr>
      <dsp:spPr>
        <a:xfrm>
          <a:off x="0" y="160214"/>
          <a:ext cx="1364335" cy="8186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High Costs</a:t>
          </a:r>
        </a:p>
      </dsp:txBody>
      <dsp:txXfrm>
        <a:off x="0" y="160214"/>
        <a:ext cx="1364335" cy="818601"/>
      </dsp:txXfrm>
    </dsp:sp>
    <dsp:sp modelId="{F1188A7B-8F32-4590-A19A-17393A36D1AC}">
      <dsp:nvSpPr>
        <dsp:cNvPr id="0" name=""/>
        <dsp:cNvSpPr/>
      </dsp:nvSpPr>
      <dsp:spPr>
        <a:xfrm>
          <a:off x="1500768" y="160214"/>
          <a:ext cx="1364335" cy="8186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Lack of Transportation</a:t>
          </a:r>
        </a:p>
      </dsp:txBody>
      <dsp:txXfrm>
        <a:off x="1500768" y="160214"/>
        <a:ext cx="1364335" cy="818601"/>
      </dsp:txXfrm>
    </dsp:sp>
    <dsp:sp modelId="{443902DA-F60D-40F4-88C8-16128ED5C86C}">
      <dsp:nvSpPr>
        <dsp:cNvPr id="0" name=""/>
        <dsp:cNvSpPr/>
      </dsp:nvSpPr>
      <dsp:spPr>
        <a:xfrm>
          <a:off x="3001537" y="160214"/>
          <a:ext cx="1364335" cy="8186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Restricted Access to Healthy Foods</a:t>
          </a:r>
        </a:p>
      </dsp:txBody>
      <dsp:txXfrm>
        <a:off x="3001537" y="160214"/>
        <a:ext cx="1364335" cy="818601"/>
      </dsp:txXfrm>
    </dsp:sp>
    <dsp:sp modelId="{41207273-3BA4-44F3-9587-274BF2F90972}">
      <dsp:nvSpPr>
        <dsp:cNvPr id="0" name=""/>
        <dsp:cNvSpPr/>
      </dsp:nvSpPr>
      <dsp:spPr>
        <a:xfrm>
          <a:off x="0" y="1115248"/>
          <a:ext cx="1364335" cy="81860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Language Barriers</a:t>
          </a:r>
        </a:p>
      </dsp:txBody>
      <dsp:txXfrm>
        <a:off x="0" y="1115248"/>
        <a:ext cx="1364335" cy="818601"/>
      </dsp:txXfrm>
    </dsp:sp>
    <dsp:sp modelId="{455A38C2-660A-47C8-8033-C21F1B347A65}">
      <dsp:nvSpPr>
        <dsp:cNvPr id="0" name=""/>
        <dsp:cNvSpPr/>
      </dsp:nvSpPr>
      <dsp:spPr>
        <a:xfrm>
          <a:off x="1500768" y="1115248"/>
          <a:ext cx="1364335" cy="81860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Inadequate Insurance Coverage</a:t>
          </a:r>
        </a:p>
      </dsp:txBody>
      <dsp:txXfrm>
        <a:off x="1500768" y="1115248"/>
        <a:ext cx="1364335" cy="818601"/>
      </dsp:txXfrm>
    </dsp:sp>
    <dsp:sp modelId="{E44B4C77-4024-497B-A86E-0B0D4CC6EBAB}">
      <dsp:nvSpPr>
        <dsp:cNvPr id="0" name=""/>
        <dsp:cNvSpPr/>
      </dsp:nvSpPr>
      <dsp:spPr>
        <a:xfrm>
          <a:off x="3001537" y="1115248"/>
          <a:ext cx="1364335" cy="81860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Low Availability of Healthcare Providers</a:t>
          </a:r>
        </a:p>
      </dsp:txBody>
      <dsp:txXfrm>
        <a:off x="3001537" y="1115248"/>
        <a:ext cx="1364335" cy="818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2B372-CA4D-4B7D-8110-4763AA9DABDB}">
      <dsp:nvSpPr>
        <dsp:cNvPr id="0" name=""/>
        <dsp:cNvSpPr/>
      </dsp:nvSpPr>
      <dsp:spPr>
        <a:xfrm>
          <a:off x="0" y="37624"/>
          <a:ext cx="3290929" cy="486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Increased Medicaid Coverage 12 months post partum and increased coverage overall</a:t>
          </a:r>
        </a:p>
      </dsp:txBody>
      <dsp:txXfrm>
        <a:off x="23760" y="61384"/>
        <a:ext cx="3243409" cy="439200"/>
      </dsp:txXfrm>
    </dsp:sp>
    <dsp:sp modelId="{21A52604-60E1-4836-8777-496AC197CB15}">
      <dsp:nvSpPr>
        <dsp:cNvPr id="0" name=""/>
        <dsp:cNvSpPr/>
      </dsp:nvSpPr>
      <dsp:spPr>
        <a:xfrm>
          <a:off x="0" y="599224"/>
          <a:ext cx="3290929" cy="48672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Integrate access to mental health services  and primary health care</a:t>
          </a:r>
        </a:p>
      </dsp:txBody>
      <dsp:txXfrm>
        <a:off x="23760" y="622984"/>
        <a:ext cx="3243409" cy="439200"/>
      </dsp:txXfrm>
    </dsp:sp>
    <dsp:sp modelId="{22983B91-C44D-498F-9B5F-D816E0ED0FF6}">
      <dsp:nvSpPr>
        <dsp:cNvPr id="0" name=""/>
        <dsp:cNvSpPr/>
      </dsp:nvSpPr>
      <dsp:spPr>
        <a:xfrm>
          <a:off x="0" y="1160824"/>
          <a:ext cx="3290929" cy="48672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Investments in community-based models</a:t>
          </a:r>
        </a:p>
      </dsp:txBody>
      <dsp:txXfrm>
        <a:off x="23760" y="1184584"/>
        <a:ext cx="3243409" cy="439200"/>
      </dsp:txXfrm>
    </dsp:sp>
    <dsp:sp modelId="{9C1C975B-5C44-473E-A82B-C718E2643576}">
      <dsp:nvSpPr>
        <dsp:cNvPr id="0" name=""/>
        <dsp:cNvSpPr/>
      </dsp:nvSpPr>
      <dsp:spPr>
        <a:xfrm>
          <a:off x="0" y="1722424"/>
          <a:ext cx="3290929" cy="486720"/>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Diversifying health care providers</a:t>
          </a:r>
        </a:p>
      </dsp:txBody>
      <dsp:txXfrm>
        <a:off x="23760" y="1746184"/>
        <a:ext cx="3243409" cy="439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F831C-4FE3-4F5E-BACF-257200BCAE57}">
      <dsp:nvSpPr>
        <dsp:cNvPr id="0" name=""/>
        <dsp:cNvSpPr/>
      </dsp:nvSpPr>
      <dsp:spPr>
        <a:xfrm>
          <a:off x="976180" y="243056"/>
          <a:ext cx="6651196" cy="967270"/>
        </a:xfrm>
        <a:prstGeom prst="rightArrow">
          <a:avLst>
            <a:gd name="adj1" fmla="val 50000"/>
            <a:gd name="adj2" fmla="val 50000"/>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3554" numCol="1" spcCol="1270" anchor="ctr" anchorCtr="0">
          <a:noAutofit/>
        </a:bodyPr>
        <a:lstStyle/>
        <a:p>
          <a:pPr marL="0" lvl="0" indent="0" algn="l" defTabSz="800100">
            <a:lnSpc>
              <a:spcPct val="90000"/>
            </a:lnSpc>
            <a:spcBef>
              <a:spcPct val="0"/>
            </a:spcBef>
            <a:spcAft>
              <a:spcPct val="35000"/>
            </a:spcAft>
            <a:buNone/>
          </a:pPr>
          <a:r>
            <a:rPr lang="en-US" sz="1800" kern="1200" dirty="0"/>
            <a:t>Demographic Data Collection &amp; Disparities Measurement </a:t>
          </a:r>
        </a:p>
      </dsp:txBody>
      <dsp:txXfrm>
        <a:off x="976180" y="484874"/>
        <a:ext cx="6409379" cy="483635"/>
      </dsp:txXfrm>
    </dsp:sp>
    <dsp:sp modelId="{FCD4154D-12F3-48D2-8632-54B234C88D13}">
      <dsp:nvSpPr>
        <dsp:cNvPr id="0" name=""/>
        <dsp:cNvSpPr/>
      </dsp:nvSpPr>
      <dsp:spPr>
        <a:xfrm>
          <a:off x="989125" y="933871"/>
          <a:ext cx="1229274" cy="1033509"/>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2017-2022</a:t>
          </a:r>
          <a:endParaRPr lang="en-US" sz="1400" b="1" kern="1200" dirty="0">
            <a:solidFill>
              <a:srgbClr val="FF0000"/>
            </a:solidFill>
          </a:endParaRPr>
        </a:p>
        <a:p>
          <a:pPr marL="0" lvl="0" indent="0" algn="l" defTabSz="622300">
            <a:lnSpc>
              <a:spcPct val="90000"/>
            </a:lnSpc>
            <a:spcBef>
              <a:spcPct val="0"/>
            </a:spcBef>
            <a:spcAft>
              <a:spcPct val="35000"/>
            </a:spcAft>
            <a:buNone/>
          </a:pPr>
          <a:r>
            <a:rPr lang="en-US" sz="1400" i="1" kern="1200" dirty="0"/>
            <a:t>2022 Performance Standard </a:t>
          </a:r>
        </a:p>
      </dsp:txBody>
      <dsp:txXfrm>
        <a:off x="989125" y="933871"/>
        <a:ext cx="1229274" cy="1033509"/>
      </dsp:txXfrm>
    </dsp:sp>
    <dsp:sp modelId="{3084CCC6-914E-4B27-8FC6-008A7B3C4327}">
      <dsp:nvSpPr>
        <dsp:cNvPr id="0" name=""/>
        <dsp:cNvSpPr/>
      </dsp:nvSpPr>
      <dsp:spPr>
        <a:xfrm>
          <a:off x="2205322" y="565604"/>
          <a:ext cx="5422054" cy="967270"/>
        </a:xfrm>
        <a:prstGeom prst="rightArrow">
          <a:avLst>
            <a:gd name="adj1" fmla="val 50000"/>
            <a:gd name="adj2" fmla="val 50000"/>
          </a:avLst>
        </a:prstGeom>
        <a:solidFill>
          <a:schemeClr val="accent5">
            <a:shade val="80000"/>
            <a:hueOff val="51305"/>
            <a:satOff val="-559"/>
            <a:lumOff val="6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3554" numCol="1" spcCol="1270" anchor="ctr" anchorCtr="0">
          <a:noAutofit/>
        </a:bodyPr>
        <a:lstStyle/>
        <a:p>
          <a:pPr marL="0" lvl="0" indent="0" algn="l" defTabSz="800100">
            <a:lnSpc>
              <a:spcPct val="90000"/>
            </a:lnSpc>
            <a:spcBef>
              <a:spcPct val="0"/>
            </a:spcBef>
            <a:spcAft>
              <a:spcPct val="35000"/>
            </a:spcAft>
            <a:buNone/>
          </a:pPr>
          <a:r>
            <a:rPr lang="en-US" sz="1800" kern="1200" dirty="0"/>
            <a:t>Disparities Reduction Interventions </a:t>
          </a:r>
        </a:p>
      </dsp:txBody>
      <dsp:txXfrm>
        <a:off x="2205322" y="807422"/>
        <a:ext cx="5180237" cy="483635"/>
      </dsp:txXfrm>
    </dsp:sp>
    <dsp:sp modelId="{86094FE0-89C5-47F4-9533-92A250C4BC43}">
      <dsp:nvSpPr>
        <dsp:cNvPr id="0" name=""/>
        <dsp:cNvSpPr/>
      </dsp:nvSpPr>
      <dsp:spPr>
        <a:xfrm>
          <a:off x="2221732" y="1266587"/>
          <a:ext cx="1229274" cy="1002552"/>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2017-2022</a:t>
          </a:r>
          <a:endParaRPr lang="en-US" sz="1400" b="1" kern="1200" dirty="0">
            <a:solidFill>
              <a:srgbClr val="FF0000"/>
            </a:solidFill>
          </a:endParaRPr>
        </a:p>
        <a:p>
          <a:pPr marL="0" lvl="0" indent="0" algn="l" defTabSz="622300">
            <a:lnSpc>
              <a:spcPct val="90000"/>
            </a:lnSpc>
            <a:spcBef>
              <a:spcPct val="0"/>
            </a:spcBef>
            <a:spcAft>
              <a:spcPct val="35000"/>
            </a:spcAft>
            <a:buNone/>
          </a:pPr>
          <a:r>
            <a:rPr lang="en-US" sz="1400" i="1" kern="1200" dirty="0"/>
            <a:t>2022 Performance Standard </a:t>
          </a:r>
        </a:p>
      </dsp:txBody>
      <dsp:txXfrm>
        <a:off x="2221732" y="1266587"/>
        <a:ext cx="1229274" cy="1002552"/>
      </dsp:txXfrm>
    </dsp:sp>
    <dsp:sp modelId="{B913A471-CE7C-4962-8D04-51F2F938524D}">
      <dsp:nvSpPr>
        <dsp:cNvPr id="0" name=""/>
        <dsp:cNvSpPr/>
      </dsp:nvSpPr>
      <dsp:spPr>
        <a:xfrm>
          <a:off x="3434463" y="888152"/>
          <a:ext cx="4192913" cy="967270"/>
        </a:xfrm>
        <a:prstGeom prst="rightArrow">
          <a:avLst>
            <a:gd name="adj1" fmla="val 50000"/>
            <a:gd name="adj2" fmla="val 50000"/>
          </a:avLst>
        </a:prstGeom>
        <a:solidFill>
          <a:schemeClr val="accent5">
            <a:shade val="80000"/>
            <a:hueOff val="102610"/>
            <a:satOff val="-1119"/>
            <a:lumOff val="127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53554" numCol="1" spcCol="1270" anchor="ctr" anchorCtr="0">
          <a:noAutofit/>
        </a:bodyPr>
        <a:lstStyle/>
        <a:p>
          <a:pPr marL="0" lvl="0" indent="0" algn="l" defTabSz="800100">
            <a:lnSpc>
              <a:spcPct val="90000"/>
            </a:lnSpc>
            <a:spcBef>
              <a:spcPct val="0"/>
            </a:spcBef>
            <a:spcAft>
              <a:spcPct val="35000"/>
            </a:spcAft>
            <a:buNone/>
          </a:pPr>
          <a:r>
            <a:rPr lang="en-US" sz="1800" kern="1200" dirty="0"/>
            <a:t>Learning &amp; Engagement</a:t>
          </a:r>
        </a:p>
      </dsp:txBody>
      <dsp:txXfrm>
        <a:off x="3434463" y="1129970"/>
        <a:ext cx="3951096" cy="483635"/>
      </dsp:txXfrm>
    </dsp:sp>
    <dsp:sp modelId="{68293A99-B13C-4FFD-BEF4-2D6918D4B945}">
      <dsp:nvSpPr>
        <dsp:cNvPr id="0" name=""/>
        <dsp:cNvSpPr/>
      </dsp:nvSpPr>
      <dsp:spPr>
        <a:xfrm>
          <a:off x="3450873" y="1608814"/>
          <a:ext cx="1229274" cy="1002552"/>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tx1"/>
              </a:solidFill>
            </a:rPr>
            <a:t>2021-2022</a:t>
          </a:r>
        </a:p>
      </dsp:txBody>
      <dsp:txXfrm>
        <a:off x="3450873" y="1608814"/>
        <a:ext cx="1229274" cy="1002552"/>
      </dsp:txXfrm>
    </dsp:sp>
    <dsp:sp modelId="{62CCCCCA-01C1-4D6F-8D66-05688ADFE1BD}">
      <dsp:nvSpPr>
        <dsp:cNvPr id="0" name=""/>
        <dsp:cNvSpPr/>
      </dsp:nvSpPr>
      <dsp:spPr>
        <a:xfrm>
          <a:off x="4664269" y="1210700"/>
          <a:ext cx="2963107" cy="967270"/>
        </a:xfrm>
        <a:prstGeom prst="rightArrow">
          <a:avLst>
            <a:gd name="adj1" fmla="val 50000"/>
            <a:gd name="adj2" fmla="val 50000"/>
          </a:avLst>
        </a:prstGeom>
        <a:solidFill>
          <a:schemeClr val="accent5">
            <a:shade val="80000"/>
            <a:hueOff val="153916"/>
            <a:satOff val="-1678"/>
            <a:lumOff val="191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53554" numCol="1" spcCol="1270" anchor="ctr" anchorCtr="0">
          <a:noAutofit/>
        </a:bodyPr>
        <a:lstStyle/>
        <a:p>
          <a:pPr marL="0" lvl="0" indent="0" algn="l" defTabSz="666750">
            <a:lnSpc>
              <a:spcPct val="90000"/>
            </a:lnSpc>
            <a:spcBef>
              <a:spcPct val="0"/>
            </a:spcBef>
            <a:spcAft>
              <a:spcPct val="35000"/>
            </a:spcAft>
            <a:buNone/>
          </a:pPr>
          <a:r>
            <a:rPr lang="en-US" sz="1500" kern="1200" dirty="0"/>
            <a:t>NCQA Health Equity Accreditation</a:t>
          </a:r>
        </a:p>
      </dsp:txBody>
      <dsp:txXfrm>
        <a:off x="4664269" y="1452518"/>
        <a:ext cx="2721290" cy="483635"/>
      </dsp:txXfrm>
    </dsp:sp>
    <dsp:sp modelId="{025C377F-977E-4EBB-ABAA-B97F1A40EE8D}">
      <dsp:nvSpPr>
        <dsp:cNvPr id="0" name=""/>
        <dsp:cNvSpPr/>
      </dsp:nvSpPr>
      <dsp:spPr>
        <a:xfrm>
          <a:off x="4674422" y="1907065"/>
          <a:ext cx="1229274" cy="1002552"/>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2022-2025</a:t>
          </a:r>
        </a:p>
        <a:p>
          <a:pPr marL="0" lvl="0" indent="0" algn="l" defTabSz="622300">
            <a:lnSpc>
              <a:spcPct val="90000"/>
            </a:lnSpc>
            <a:spcBef>
              <a:spcPct val="0"/>
            </a:spcBef>
            <a:spcAft>
              <a:spcPct val="35000"/>
            </a:spcAft>
            <a:buNone/>
          </a:pPr>
          <a:r>
            <a:rPr lang="en-US" sz="1400" i="1" kern="1200" dirty="0"/>
            <a:t>achieve by 2023</a:t>
          </a:r>
        </a:p>
      </dsp:txBody>
      <dsp:txXfrm>
        <a:off x="4674422" y="1907065"/>
        <a:ext cx="1229274" cy="1002552"/>
      </dsp:txXfrm>
    </dsp:sp>
    <dsp:sp modelId="{BB4D7804-4C30-4330-A5E2-E6948B4B1425}">
      <dsp:nvSpPr>
        <dsp:cNvPr id="0" name=""/>
        <dsp:cNvSpPr/>
      </dsp:nvSpPr>
      <dsp:spPr>
        <a:xfrm>
          <a:off x="5893410" y="1533247"/>
          <a:ext cx="1733966" cy="967270"/>
        </a:xfrm>
        <a:prstGeom prst="rightArrow">
          <a:avLst>
            <a:gd name="adj1" fmla="val 50000"/>
            <a:gd name="adj2" fmla="val 50000"/>
          </a:avLst>
        </a:prstGeom>
        <a:solidFill>
          <a:schemeClr val="accent5">
            <a:shade val="80000"/>
            <a:hueOff val="205221"/>
            <a:satOff val="-2238"/>
            <a:lumOff val="255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53554" numCol="1" spcCol="1270" anchor="ctr" anchorCtr="0">
          <a:noAutofit/>
        </a:bodyPr>
        <a:lstStyle/>
        <a:p>
          <a:pPr marL="0" lvl="0" indent="0" algn="l" defTabSz="711200">
            <a:lnSpc>
              <a:spcPct val="90000"/>
            </a:lnSpc>
            <a:spcBef>
              <a:spcPct val="0"/>
            </a:spcBef>
            <a:spcAft>
              <a:spcPct val="35000"/>
            </a:spcAft>
            <a:buNone/>
          </a:pPr>
          <a:r>
            <a:rPr lang="en-US" sz="1600" kern="1200" dirty="0"/>
            <a:t>Incorporating Equity in QTI </a:t>
          </a:r>
        </a:p>
      </dsp:txBody>
      <dsp:txXfrm>
        <a:off x="5893410" y="1775065"/>
        <a:ext cx="1492149" cy="483635"/>
      </dsp:txXfrm>
    </dsp:sp>
    <dsp:sp modelId="{09AAC516-6569-4F8E-A2DC-EFCE029518F8}">
      <dsp:nvSpPr>
        <dsp:cNvPr id="0" name=""/>
        <dsp:cNvSpPr/>
      </dsp:nvSpPr>
      <dsp:spPr>
        <a:xfrm>
          <a:off x="5901769" y="2242205"/>
          <a:ext cx="1229274" cy="1002552"/>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2023-2025</a:t>
          </a:r>
        </a:p>
      </dsp:txBody>
      <dsp:txXfrm>
        <a:off x="5901769" y="2242205"/>
        <a:ext cx="1229274" cy="10025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8B708-6843-43B3-9A5E-CFD943A73355}">
      <dsp:nvSpPr>
        <dsp:cNvPr id="0" name=""/>
        <dsp:cNvSpPr/>
      </dsp:nvSpPr>
      <dsp:spPr>
        <a:xfrm>
          <a:off x="-1262566" y="-549"/>
          <a:ext cx="7523725" cy="636530"/>
        </a:xfrm>
        <a:prstGeom prst="rightArrow">
          <a:avLst>
            <a:gd name="adj1" fmla="val 50000"/>
            <a:gd name="adj2" fmla="val 50000"/>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00875" numCol="1" spcCol="1270" anchor="ctr" anchorCtr="0">
          <a:noAutofit/>
        </a:bodyPr>
        <a:lstStyle/>
        <a:p>
          <a:pPr marL="0" lvl="0" indent="0" algn="l" defTabSz="800100">
            <a:lnSpc>
              <a:spcPct val="90000"/>
            </a:lnSpc>
            <a:spcBef>
              <a:spcPct val="0"/>
            </a:spcBef>
            <a:spcAft>
              <a:spcPct val="35000"/>
            </a:spcAft>
            <a:buNone/>
          </a:pPr>
          <a:r>
            <a:rPr lang="en-US" sz="1800" kern="1200" dirty="0"/>
            <a:t>Centering Equity in Health Plan Performance </a:t>
          </a:r>
        </a:p>
      </dsp:txBody>
      <dsp:txXfrm>
        <a:off x="-1262566" y="158584"/>
        <a:ext cx="7364593" cy="3182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39094-012A-4A69-BF8C-BC91FB3DB32E}" type="datetimeFigureOut">
              <a:rPr lang="en-US" smtClean="0"/>
              <a:t>11/17/2021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D5CC0-C2E2-46E7-B27D-9E6E02CB4ABF}" type="slidenum">
              <a:rPr lang="en-US" smtClean="0"/>
              <a:t>‹#›</a:t>
            </a:fld>
            <a:endParaRPr lang="en-US"/>
          </a:p>
        </p:txBody>
      </p:sp>
    </p:spTree>
    <p:extLst>
      <p:ext uri="{BB962C8B-B14F-4D97-AF65-F5344CB8AC3E}">
        <p14:creationId xmlns:p14="http://schemas.microsoft.com/office/powerpoint/2010/main" val="3145048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800"/>
              </a:spcBef>
              <a:spcAft>
                <a:spcPts val="600"/>
              </a:spcAft>
            </a:pPr>
            <a:r>
              <a:rPr lang="en-US"/>
              <a:t>Goals for today’s briefing:</a:t>
            </a:r>
          </a:p>
          <a:p>
            <a:pPr marL="285750" indent="-170815">
              <a:spcBef>
                <a:spcPts val="800"/>
              </a:spcBef>
              <a:spcAft>
                <a:spcPts val="600"/>
              </a:spcAft>
              <a:buFont typeface="Arial"/>
              <a:buChar char="•"/>
            </a:pPr>
            <a:r>
              <a:rPr lang="en-US"/>
              <a:t>Share new state-by-state data on measures of health care access, quality, and outcomes by race and ethnicity</a:t>
            </a:r>
          </a:p>
          <a:p>
            <a:pPr marL="285750" indent="-170815">
              <a:spcBef>
                <a:spcPts val="800"/>
              </a:spcBef>
              <a:spcAft>
                <a:spcPts val="600"/>
              </a:spcAft>
              <a:buFont typeface="Arial"/>
              <a:buChar char="•"/>
            </a:pPr>
            <a:r>
              <a:rPr lang="en-US"/>
              <a:t>Discuss federal and state policy options and solutions around ensuring access to equitable coverage,  addressing structural barriers and social drivers of health and the need to modernize race and ethnicity data</a:t>
            </a:r>
          </a:p>
          <a:p>
            <a:pPr marL="285750" indent="-170815">
              <a:spcBef>
                <a:spcPts val="800"/>
              </a:spcBef>
              <a:spcAft>
                <a:spcPts val="600"/>
              </a:spcAft>
              <a:buFont typeface="Arial"/>
              <a:buChar char="•"/>
            </a:pPr>
            <a:r>
              <a:rPr lang="en-US"/>
              <a:t>Highlight federal and state policy opportunities to advance more equitable care and outcomes</a:t>
            </a:r>
          </a:p>
          <a:p>
            <a:pPr marL="285750" indent="-170815">
              <a:spcBef>
                <a:spcPts val="800"/>
              </a:spcBef>
              <a:spcAft>
                <a:spcPts val="600"/>
              </a:spcAft>
              <a:buFont typeface="Arial"/>
              <a:buChar char="•"/>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97863621-2E60-B848-8968-B0341E26A312}" type="slidenum">
              <a:rPr lang="en-US" smtClean="0"/>
              <a:t>2</a:t>
            </a:fld>
            <a:endParaRPr lang="en-US"/>
          </a:p>
        </p:txBody>
      </p:sp>
    </p:spTree>
    <p:extLst>
      <p:ext uri="{BB962C8B-B14F-4D97-AF65-F5344CB8AC3E}">
        <p14:creationId xmlns:p14="http://schemas.microsoft.com/office/powerpoint/2010/main" val="1732034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5479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7539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Ensuring universal, affordable, and equitable health coverage</a:t>
            </a:r>
          </a:p>
          <a:p>
            <a:pPr marL="285750" indent="-285750">
              <a:buFont typeface="Arial" panose="020B0604020202020204" pitchFamily="34" charset="0"/>
              <a:buChar char="•"/>
            </a:pPr>
            <a:r>
              <a:rPr lang="en-US"/>
              <a:t>Marketplace premium subsidies and close Medicaid gap (in reconciliation bill)</a:t>
            </a:r>
          </a:p>
          <a:p>
            <a:pPr marL="285750" indent="-285750">
              <a:buFont typeface="Arial" panose="020B0604020202020204" pitchFamily="34" charset="0"/>
              <a:buChar char="•"/>
            </a:pPr>
            <a:r>
              <a:rPr lang="en-US"/>
              <a:t>Reduce deductibles and OOP costs for marketplace insurance plans</a:t>
            </a:r>
          </a:p>
          <a:p>
            <a:pPr marL="285750" indent="-285750">
              <a:buFont typeface="Arial" panose="020B0604020202020204" pitchFamily="34" charset="0"/>
              <a:buChar char="•"/>
            </a:pPr>
            <a:r>
              <a:rPr lang="en-US"/>
              <a:t>Subsidized </a:t>
            </a:r>
            <a:r>
              <a:rPr lang="en-US" err="1"/>
              <a:t>mktplace</a:t>
            </a:r>
            <a:r>
              <a:rPr lang="en-US"/>
              <a:t> plans</a:t>
            </a:r>
          </a:p>
          <a:p>
            <a:pPr marL="285750" indent="-285750">
              <a:buFont typeface="Arial" panose="020B0604020202020204" pitchFamily="34" charset="0"/>
              <a:buChar char="•"/>
            </a:pPr>
            <a:r>
              <a:rPr lang="en-US"/>
              <a:t>Targeted outreach and enrollment (tracking low enrollment by demographic group, like CA)</a:t>
            </a:r>
            <a:endParaRPr lang="en-US">
              <a:cs typeface="Calibri"/>
            </a:endParaRPr>
          </a:p>
          <a:p>
            <a:pPr marL="285750" indent="-285750">
              <a:buFont typeface="Arial" panose="020B0604020202020204" pitchFamily="34" charset="0"/>
              <a:buChar char="•"/>
            </a:pPr>
            <a:r>
              <a:rPr lang="en-US">
                <a:cs typeface="Calibri"/>
              </a:rPr>
              <a:t>Population specific interventions such as the Postpartum extension under consideration in the build back better act and the </a:t>
            </a:r>
            <a:r>
              <a:rPr lang="en-US" err="1">
                <a:cs typeface="Calibri"/>
              </a:rPr>
              <a:t>mediciad</a:t>
            </a:r>
            <a:r>
              <a:rPr lang="en-US">
                <a:cs typeface="Calibri"/>
              </a:rPr>
              <a:t> re-entry act that would disproportionately impact communities of color</a:t>
            </a:r>
            <a:endParaRPr lang="en-US"/>
          </a:p>
          <a:p>
            <a:pPr marL="285750" indent="-285750">
              <a:buFont typeface="Arial" panose="020B0604020202020204" pitchFamily="34" charset="0"/>
              <a:buChar char="•"/>
            </a:pPr>
            <a:r>
              <a:rPr lang="en-US"/>
              <a:t>Address immigration-related barriers to coverage</a:t>
            </a:r>
          </a:p>
          <a:p>
            <a:pPr marL="285750" indent="-285750">
              <a:buFont typeface="Arial" panose="020B0604020202020204" pitchFamily="34" charset="0"/>
              <a:buChar char="•"/>
            </a:pPr>
            <a:r>
              <a:rPr lang="en-US"/>
              <a:t>Promote more equitable treatment of enrollees in commercial insurance plans</a:t>
            </a:r>
          </a:p>
          <a:p>
            <a:endParaRPr lang="en-US"/>
          </a:p>
          <a:p>
            <a:r>
              <a:rPr lang="en-US"/>
              <a:t>Strengthening primary care and improving delivery of services</a:t>
            </a:r>
          </a:p>
          <a:p>
            <a:pPr marL="285750" indent="-285750">
              <a:buFont typeface="Arial" panose="020B0604020202020204" pitchFamily="34" charset="0"/>
              <a:buChar char="•"/>
            </a:pPr>
            <a:r>
              <a:rPr lang="en-US"/>
              <a:t>Incentivize primary care (e.g. NC prospective Medicaid payment model, OR, WA)</a:t>
            </a:r>
          </a:p>
          <a:p>
            <a:pPr marL="285750" indent="-285750">
              <a:buFont typeface="Arial" panose="020B0604020202020204" pitchFamily="34" charset="0"/>
              <a:buChar char="•"/>
            </a:pPr>
            <a:r>
              <a:rPr lang="en-US"/>
              <a:t>Telemedicine (</a:t>
            </a:r>
            <a:r>
              <a:rPr lang="en-US" err="1"/>
              <a:t>telematernity</a:t>
            </a:r>
            <a:r>
              <a:rPr lang="en-US"/>
              <a:t> care)</a:t>
            </a:r>
          </a:p>
          <a:p>
            <a:pPr marL="285750" indent="-285750">
              <a:buFont typeface="Arial" panose="020B0604020202020204" pitchFamily="34" charset="0"/>
              <a:buChar char="•"/>
            </a:pPr>
            <a:r>
              <a:rPr lang="en-US"/>
              <a:t>Modernize medical licensing</a:t>
            </a:r>
          </a:p>
          <a:p>
            <a:pPr marL="285750" indent="-285750">
              <a:buFont typeface="Arial" panose="020B0604020202020204" pitchFamily="34" charset="0"/>
              <a:buChar char="•"/>
            </a:pPr>
            <a:r>
              <a:rPr lang="en-US"/>
              <a:t>Develop community-based health care workforces focused on team care</a:t>
            </a:r>
          </a:p>
          <a:p>
            <a:endParaRPr lang="en-US"/>
          </a:p>
          <a:p>
            <a:r>
              <a:rPr lang="en-US"/>
              <a:t>Reducing inequitable administrative burdens affecting patients and providers</a:t>
            </a:r>
          </a:p>
          <a:p>
            <a:pPr marL="285750" indent="-285750">
              <a:buFont typeface="Arial" panose="020B0604020202020204" pitchFamily="34" charset="0"/>
              <a:buChar char="•"/>
            </a:pPr>
            <a:r>
              <a:rPr lang="en-US"/>
              <a:t>Auto-enrollment</a:t>
            </a:r>
          </a:p>
          <a:p>
            <a:pPr marL="285750" indent="-285750">
              <a:buFont typeface="Arial" panose="020B0604020202020204" pitchFamily="34" charset="0"/>
              <a:buChar char="•"/>
            </a:pPr>
            <a:r>
              <a:rPr lang="en-US"/>
              <a:t>Get rid of red tape in public and private insurers</a:t>
            </a:r>
          </a:p>
          <a:p>
            <a:endParaRPr lang="en-US"/>
          </a:p>
          <a:p>
            <a:r>
              <a:rPr lang="en-US" b="1"/>
              <a:t>Investing in social services – the need for measures – see blog</a:t>
            </a:r>
            <a:endParaRPr lang="en-US" b="1">
              <a:cs typeface="Calibri"/>
            </a:endParaRPr>
          </a:p>
          <a:p>
            <a:pPr marL="285750" indent="-285750">
              <a:buFont typeface="Arial" panose="020B0604020202020204" pitchFamily="34" charset="0"/>
              <a:buChar char="•"/>
            </a:pPr>
            <a:r>
              <a:rPr lang="en-US"/>
              <a:t>Economic support for lower income families</a:t>
            </a:r>
          </a:p>
          <a:p>
            <a:pPr marL="285750" indent="-285750">
              <a:buFont typeface="Arial" panose="020B0604020202020204" pitchFamily="34" charset="0"/>
              <a:buChar char="•"/>
            </a:pPr>
            <a:r>
              <a:rPr lang="en-US"/>
              <a:t>Worker benefits and protections</a:t>
            </a:r>
          </a:p>
          <a:p>
            <a:pPr marL="285750" indent="-285750">
              <a:buFont typeface="Arial" panose="020B0604020202020204" pitchFamily="34" charset="0"/>
              <a:buChar char="•"/>
            </a:pPr>
            <a:r>
              <a:rPr lang="en-US"/>
              <a:t>Housing, transport, early childhood, education</a:t>
            </a:r>
          </a:p>
          <a:p>
            <a:endParaRPr lang="en-US"/>
          </a:p>
          <a:p>
            <a:r>
              <a:rPr lang="en-US">
                <a:cs typeface="Calibri"/>
              </a:rPr>
              <a:t>Modernizing race and ethnicity data – central to advancing solutiosn in all of these buckets. </a:t>
            </a:r>
          </a:p>
        </p:txBody>
      </p:sp>
      <p:sp>
        <p:nvSpPr>
          <p:cNvPr id="4" name="Slide Number Placeholder 3"/>
          <p:cNvSpPr>
            <a:spLocks noGrp="1"/>
          </p:cNvSpPr>
          <p:nvPr>
            <p:ph type="sldNum" sz="quarter" idx="5"/>
          </p:nvPr>
        </p:nvSpPr>
        <p:spPr/>
        <p:txBody>
          <a:bodyPr/>
          <a:lstStyle/>
          <a:p>
            <a:fld id="{97863621-2E60-B848-8968-B0341E26A312}" type="slidenum">
              <a:rPr lang="en-US" smtClean="0"/>
              <a:t>3</a:t>
            </a:fld>
            <a:endParaRPr lang="en-US"/>
          </a:p>
        </p:txBody>
      </p:sp>
    </p:spTree>
    <p:extLst>
      <p:ext uri="{BB962C8B-B14F-4D97-AF65-F5344CB8AC3E}">
        <p14:creationId xmlns:p14="http://schemas.microsoft.com/office/powerpoint/2010/main" val="1927024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863621-2E60-B848-8968-B0341E26A3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50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863621-2E60-B848-8968-B0341E26A312}" type="slidenum">
              <a:rPr lang="en-US" smtClean="0"/>
              <a:t>25</a:t>
            </a:fld>
            <a:endParaRPr lang="en-US"/>
          </a:p>
        </p:txBody>
      </p:sp>
    </p:spTree>
    <p:extLst>
      <p:ext uri="{BB962C8B-B14F-4D97-AF65-F5344CB8AC3E}">
        <p14:creationId xmlns:p14="http://schemas.microsoft.com/office/powerpoint/2010/main" val="3695781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She’s not alone. One-quarter of Black women report disrespect and abuse in the hospital after giving birth. Numerous studies show that medical professionals spend less time with Black patients, ignore their symptoms, dismiss their complaints, and undertreat their pain.</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br>
              <a:rPr lang="en-US" b="0" dirty="0"/>
            </a:br>
            <a:r>
              <a:rPr lang="en-US" sz="1200" b="0" i="0" u="none" strike="noStrike" dirty="0">
                <a:solidFill>
                  <a:schemeClr val="dk1"/>
                </a:solidFill>
                <a:latin typeface="Calibri"/>
                <a:ea typeface="Calibri"/>
                <a:cs typeface="Calibri"/>
                <a:sym typeface="Calibri"/>
              </a:rPr>
              <a:t>That’s why it’s so important that the work we do as OB/GYNs doesn’t just take into account the role that gender plays in women’s health care experience but also incorporates strategies to care for low-income people and eliminate racial/ethnic disparities. To achieve this, we have to adopt health equity approaches that ensure that care practices acknowledge intersectionality.</a:t>
            </a:r>
            <a:endParaRPr b="0" dirty="0"/>
          </a:p>
        </p:txBody>
      </p:sp>
      <p:sp>
        <p:nvSpPr>
          <p:cNvPr id="244" name="Google Shape;2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5" name="Google Shape;176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6" name="Google Shape;176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BCDC9F-ABB2-1B4B-924E-260392579CBF}" type="slidenum">
              <a:rPr lang="en-US" smtClean="0"/>
              <a:t>30</a:t>
            </a:fld>
            <a:endParaRPr lang="en-US"/>
          </a:p>
        </p:txBody>
      </p:sp>
    </p:spTree>
    <p:extLst>
      <p:ext uri="{BB962C8B-B14F-4D97-AF65-F5344CB8AC3E}">
        <p14:creationId xmlns:p14="http://schemas.microsoft.com/office/powerpoint/2010/main" val="447775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7869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6692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Graph Layout: 01">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FEA9BB7-F188-5443-B4C2-E09C82B82C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39" t="9092" r="7027" b="31817"/>
          <a:stretch/>
        </p:blipFill>
        <p:spPr>
          <a:xfrm>
            <a:off x="7751477" y="6394516"/>
            <a:ext cx="1321024" cy="418861"/>
          </a:xfrm>
          <a:prstGeom prst="rect">
            <a:avLst/>
          </a:prstGeom>
        </p:spPr>
      </p:pic>
      <p:sp>
        <p:nvSpPr>
          <p:cNvPr id="2" name="TextBox 1"/>
          <p:cNvSpPr txBox="1"/>
          <p:nvPr userDrawn="1"/>
        </p:nvSpPr>
        <p:spPr>
          <a:xfrm>
            <a:off x="71500" y="6394515"/>
            <a:ext cx="7128793" cy="418861"/>
          </a:xfrm>
          <a:prstGeom prst="rect">
            <a:avLst/>
          </a:prstGeom>
          <a:noFill/>
        </p:spPr>
        <p:txBody>
          <a:bodyPr wrap="square" lIns="0" tIns="0" rIns="0" bIns="0" rtlCol="0" anchor="ctr" anchorCtr="0">
            <a:noAutofit/>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600" b="0" i="0">
                <a:latin typeface="Arial" panose="020B0604020202020204" pitchFamily="34" charset="0"/>
                <a:cs typeface="Arial" panose="020B0604020202020204" pitchFamily="34" charset="0"/>
              </a:rPr>
              <a:t>Source: Author et al., </a:t>
            </a:r>
            <a:r>
              <a:rPr lang="en-US" sz="600" b="0" i="1">
                <a:latin typeface="Arial" panose="020B0604020202020204" pitchFamily="34" charset="0"/>
                <a:cs typeface="Arial" panose="020B0604020202020204" pitchFamily="34" charset="0"/>
              </a:rPr>
              <a:t>Brief Title </a:t>
            </a:r>
            <a:r>
              <a:rPr lang="en-US" sz="600" b="0" i="0">
                <a:latin typeface="Arial" panose="020B0604020202020204" pitchFamily="34" charset="0"/>
                <a:cs typeface="Arial" panose="020B0604020202020204" pitchFamily="34" charset="0"/>
              </a:rPr>
              <a:t>(Commonwealth Fund, Month YEAR).</a:t>
            </a:r>
          </a:p>
        </p:txBody>
      </p:sp>
      <p:sp>
        <p:nvSpPr>
          <p:cNvPr id="53" name="Title 1"/>
          <p:cNvSpPr>
            <a:spLocks noGrp="1"/>
          </p:cNvSpPr>
          <p:nvPr>
            <p:ph type="ctrTitle" hasCustomPrompt="1"/>
          </p:nvPr>
        </p:nvSpPr>
        <p:spPr>
          <a:xfrm>
            <a:off x="71499" y="260648"/>
            <a:ext cx="8961120" cy="756084"/>
          </a:xfrm>
          <a:effectLst/>
        </p:spPr>
        <p:txBody>
          <a:bodyPr anchor="t">
            <a:normAutofit/>
          </a:bodyPr>
          <a:lstStyle>
            <a:lvl1pPr algn="l">
              <a:lnSpc>
                <a:spcPct val="110000"/>
              </a:lnSpc>
              <a:defRPr sz="1500" b="0" i="0" spc="-38" baseline="0">
                <a:solidFill>
                  <a:schemeClr val="tx1"/>
                </a:solidFill>
                <a:effectLst/>
                <a:latin typeface="Georgia" panose="02040502050405020303" pitchFamily="18" charset="0"/>
              </a:defRPr>
            </a:lvl1pPr>
          </a:lstStyle>
          <a:p>
            <a:r>
              <a:rPr lang="en-US"/>
              <a:t>Click to edit master title style</a:t>
            </a:r>
          </a:p>
        </p:txBody>
      </p:sp>
      <p:sp>
        <p:nvSpPr>
          <p:cNvPr id="57" name="Chart Placeholder 5"/>
          <p:cNvSpPr>
            <a:spLocks noGrp="1"/>
          </p:cNvSpPr>
          <p:nvPr>
            <p:ph type="chart" sz="quarter" idx="19"/>
          </p:nvPr>
        </p:nvSpPr>
        <p:spPr>
          <a:xfrm>
            <a:off x="71438" y="1044416"/>
            <a:ext cx="8961120" cy="4566330"/>
          </a:xfrm>
        </p:spPr>
        <p:txBody>
          <a:bodyPr>
            <a:normAutofit/>
          </a:bodyPr>
          <a:lstStyle>
            <a:lvl1pPr marL="0" indent="0">
              <a:buNone/>
              <a:defRPr sz="975" b="0" i="0">
                <a:solidFill>
                  <a:schemeClr val="tx1"/>
                </a:solidFill>
                <a:latin typeface="+mn-lt"/>
              </a:defRPr>
            </a:lvl1pPr>
          </a:lstStyle>
          <a:p>
            <a:endParaRPr lang="en-US"/>
          </a:p>
        </p:txBody>
      </p:sp>
      <p:cxnSp>
        <p:nvCxnSpPr>
          <p:cNvPr id="61" name="Straight Connector 60"/>
          <p:cNvCxnSpPr>
            <a:cxnSpLocks/>
          </p:cNvCxnSpPr>
          <p:nvPr userDrawn="1"/>
        </p:nvCxnSpPr>
        <p:spPr>
          <a:xfrm flipH="1">
            <a:off x="71499" y="6345324"/>
            <a:ext cx="8961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1" hasCustomPrompt="1"/>
          </p:nvPr>
        </p:nvSpPr>
        <p:spPr>
          <a:xfrm>
            <a:off x="71499" y="44626"/>
            <a:ext cx="8961120" cy="188341"/>
          </a:xfrm>
        </p:spPr>
        <p:txBody>
          <a:bodyPr anchor="b" anchorCtr="0">
            <a:noAutofit/>
          </a:bodyPr>
          <a:lstStyle>
            <a:lvl1pPr marL="0" indent="0">
              <a:buNone/>
              <a:defRPr sz="750" b="1" i="0">
                <a:latin typeface="+mj-lt"/>
              </a:defRPr>
            </a:lvl1pPr>
            <a:lvl2pPr marL="128585" indent="0">
              <a:buNone/>
              <a:defRPr sz="900"/>
            </a:lvl2pPr>
            <a:lvl3pPr marL="258359" indent="0">
              <a:buNone/>
              <a:defRPr sz="900"/>
            </a:lvl3pPr>
            <a:lvl4pPr marL="386944" indent="0">
              <a:buNone/>
              <a:defRPr sz="900"/>
            </a:lvl4pPr>
            <a:lvl5pPr marL="515528" indent="0">
              <a:buNone/>
              <a:defRPr sz="900"/>
            </a:lvl5pPr>
          </a:lstStyle>
          <a:p>
            <a:pPr lvl="0"/>
            <a:r>
              <a:rPr lang="en-US"/>
              <a:t>EXHIBIT #</a:t>
            </a:r>
          </a:p>
        </p:txBody>
      </p:sp>
      <p:sp>
        <p:nvSpPr>
          <p:cNvPr id="10" name="Text Placeholder 9"/>
          <p:cNvSpPr>
            <a:spLocks noGrp="1"/>
          </p:cNvSpPr>
          <p:nvPr>
            <p:ph type="body" sz="quarter" idx="22" hasCustomPrompt="1"/>
          </p:nvPr>
        </p:nvSpPr>
        <p:spPr>
          <a:xfrm>
            <a:off x="71499" y="5739484"/>
            <a:ext cx="8961120" cy="453602"/>
          </a:xfrm>
        </p:spPr>
        <p:txBody>
          <a:bodyPr anchor="b" anchorCtr="0">
            <a:noAutofit/>
          </a:bodyPr>
          <a:lstStyle>
            <a:lvl1pPr marL="0" indent="0">
              <a:buNone/>
              <a:defRPr sz="600" b="0" i="0">
                <a:solidFill>
                  <a:schemeClr val="tx1"/>
                </a:solidFill>
                <a:latin typeface="+mn-lt"/>
              </a:defRPr>
            </a:lvl1pPr>
            <a:lvl2pPr marL="128585" indent="0">
              <a:buNone/>
              <a:defRPr sz="675">
                <a:solidFill>
                  <a:schemeClr val="tx1"/>
                </a:solidFill>
              </a:defRPr>
            </a:lvl2pPr>
            <a:lvl3pPr marL="258359" indent="0">
              <a:buNone/>
              <a:defRPr sz="675">
                <a:solidFill>
                  <a:schemeClr val="tx1"/>
                </a:solidFill>
              </a:defRPr>
            </a:lvl3pPr>
            <a:lvl4pPr marL="386944" indent="0">
              <a:buNone/>
              <a:defRPr sz="675">
                <a:solidFill>
                  <a:schemeClr val="tx1"/>
                </a:solidFill>
              </a:defRPr>
            </a:lvl4pPr>
            <a:lvl5pPr marL="515528" indent="0">
              <a:buNone/>
              <a:defRPr sz="675">
                <a:solidFill>
                  <a:schemeClr val="tx1"/>
                </a:solidFill>
              </a:defRPr>
            </a:lvl5pPr>
          </a:lstStyle>
          <a:p>
            <a:pPr lvl="0"/>
            <a:r>
              <a:rPr lang="en-US"/>
              <a:t>Notes &amp; Data</a:t>
            </a:r>
          </a:p>
        </p:txBody>
      </p:sp>
    </p:spTree>
    <p:extLst>
      <p:ext uri="{BB962C8B-B14F-4D97-AF65-F5344CB8AC3E}">
        <p14:creationId xmlns:p14="http://schemas.microsoft.com/office/powerpoint/2010/main" val="137663128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BC59A1-E86C-47EF-AC3F-13CD4E74E247}"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C61F1-A369-4C5B-9FD7-EDD101076897}" type="slidenum">
              <a:rPr lang="en-US" smtClean="0"/>
              <a:t>‹#›</a:t>
            </a:fld>
            <a:endParaRPr lang="en-US"/>
          </a:p>
        </p:txBody>
      </p:sp>
    </p:spTree>
    <p:extLst>
      <p:ext uri="{BB962C8B-B14F-4D97-AF65-F5344CB8AC3E}">
        <p14:creationId xmlns:p14="http://schemas.microsoft.com/office/powerpoint/2010/main" val="18149619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MWF Quote - Green">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2" name="Text Placeholder 41"/>
          <p:cNvSpPr>
            <a:spLocks noGrp="1"/>
          </p:cNvSpPr>
          <p:nvPr>
            <p:ph type="body" sz="quarter" idx="11" hasCustomPrompt="1"/>
          </p:nvPr>
        </p:nvSpPr>
        <p:spPr>
          <a:xfrm>
            <a:off x="467545" y="800709"/>
            <a:ext cx="8295992" cy="3288319"/>
          </a:xfrm>
        </p:spPr>
        <p:txBody>
          <a:bodyPr>
            <a:normAutofit/>
          </a:bodyPr>
          <a:lstStyle>
            <a:lvl1pPr marL="0" indent="0">
              <a:lnSpc>
                <a:spcPct val="110000"/>
              </a:lnSpc>
              <a:buNone/>
              <a:defRPr sz="2400" b="1" spc="0">
                <a:solidFill>
                  <a:schemeClr val="bg1"/>
                </a:solidFill>
              </a:defRPr>
            </a:lvl1pPr>
          </a:lstStyle>
          <a:p>
            <a:pPr lvl="0"/>
            <a:r>
              <a:rPr lang="en-US"/>
              <a:t>Insert additional sub text</a:t>
            </a:r>
          </a:p>
        </p:txBody>
      </p:sp>
      <p:sp>
        <p:nvSpPr>
          <p:cNvPr id="27" name="Text Placeholder 41"/>
          <p:cNvSpPr>
            <a:spLocks noGrp="1"/>
          </p:cNvSpPr>
          <p:nvPr>
            <p:ph type="body" sz="quarter" idx="13" hasCustomPrompt="1"/>
          </p:nvPr>
        </p:nvSpPr>
        <p:spPr>
          <a:xfrm>
            <a:off x="1519519" y="4564058"/>
            <a:ext cx="4114800" cy="394589"/>
          </a:xfrm>
        </p:spPr>
        <p:txBody>
          <a:bodyPr>
            <a:normAutofit/>
          </a:bodyPr>
          <a:lstStyle>
            <a:lvl1pPr marL="0" indent="0">
              <a:lnSpc>
                <a:spcPct val="110000"/>
              </a:lnSpc>
              <a:buNone/>
              <a:defRPr sz="12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80"/>
            <a:ext cx="4114800" cy="394589"/>
          </a:xfrm>
        </p:spPr>
        <p:txBody>
          <a:bodyPr>
            <a:normAutofit/>
          </a:bodyPr>
          <a:lstStyle>
            <a:lvl1pPr marL="0" indent="0">
              <a:lnSpc>
                <a:spcPct val="110000"/>
              </a:lnSpc>
              <a:buNone/>
              <a:defRPr sz="9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21" y="5426342"/>
            <a:ext cx="3790789" cy="250929"/>
          </a:xfrm>
        </p:spPr>
        <p:txBody>
          <a:bodyPr anchor="t">
            <a:normAutofit/>
          </a:bodyPr>
          <a:lstStyle>
            <a:lvl1pPr marL="0" indent="0" algn="l">
              <a:lnSpc>
                <a:spcPct val="110000"/>
              </a:lnSpc>
              <a:buNone/>
              <a:defRPr sz="675" b="0" spc="0">
                <a:solidFill>
                  <a:schemeClr val="accent4">
                    <a:lumMod val="40000"/>
                    <a:lumOff val="60000"/>
                  </a:schemeClr>
                </a:solidFill>
              </a:defRPr>
            </a:lvl1pPr>
          </a:lstStyle>
          <a:p>
            <a:pPr lvl="0"/>
            <a:r>
              <a:rPr lang="en-US"/>
              <a:t>Insert Source Info</a:t>
            </a:r>
          </a:p>
        </p:txBody>
      </p:sp>
      <p:sp>
        <p:nvSpPr>
          <p:cNvPr id="13" name="Slide Number Placeholder 5"/>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accent4">
                    <a:lumMod val="40000"/>
                    <a:lumOff val="60000"/>
                  </a:schemeClr>
                </a:solidFill>
                <a:latin typeface="+mn-lt"/>
              </a:rPr>
              <a:pPr algn="r"/>
              <a:t>‹#›</a:t>
            </a:fld>
            <a:endParaRPr lang="en-US" sz="675">
              <a:solidFill>
                <a:schemeClr val="accent4">
                  <a:lumMod val="40000"/>
                  <a:lumOff val="60000"/>
                </a:schemeClr>
              </a:solidFill>
              <a:latin typeface="+mn-lt"/>
            </a:endParaRPr>
          </a:p>
        </p:txBody>
      </p:sp>
      <p:sp>
        <p:nvSpPr>
          <p:cNvPr id="14" name="Picture Placeholder 2">
            <a:extLst>
              <a:ext uri="{FF2B5EF4-FFF2-40B4-BE49-F238E27FC236}">
                <a16:creationId xmlns:a16="http://schemas.microsoft.com/office/drawing/2014/main" id="{01DDBD65-6BB2-EA41-A18C-494A3B6D6988}"/>
              </a:ext>
            </a:extLst>
          </p:cNvPr>
          <p:cNvSpPr>
            <a:spLocks noGrp="1" noChangeAspect="1"/>
          </p:cNvSpPr>
          <p:nvPr>
            <p:ph type="pic" sz="quarter" idx="12" hasCustomPrompt="1"/>
          </p:nvPr>
        </p:nvSpPr>
        <p:spPr>
          <a:xfrm>
            <a:off x="467544" y="4564057"/>
            <a:ext cx="891540" cy="118872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 name="Footer Placeholder 1">
            <a:extLst>
              <a:ext uri="{FF2B5EF4-FFF2-40B4-BE49-F238E27FC236}">
                <a16:creationId xmlns:a16="http://schemas.microsoft.com/office/drawing/2014/main" id="{480E8636-C612-D74D-9ADB-20E1B76EF275}"/>
              </a:ext>
            </a:extLst>
          </p:cNvPr>
          <p:cNvSpPr>
            <a:spLocks noGrp="1"/>
          </p:cNvSpPr>
          <p:nvPr>
            <p:ph type="ftr" sz="quarter" idx="16"/>
          </p:nvPr>
        </p:nvSpPr>
        <p:spPr/>
        <p:txBody>
          <a:bodyPr/>
          <a:lstStyle>
            <a:lvl1pPr>
              <a:defRPr>
                <a:solidFill>
                  <a:schemeClr val="bg1"/>
                </a:solidFill>
              </a:defRPr>
            </a:lvl1pPr>
          </a:lstStyle>
          <a:p>
            <a:r>
              <a:rPr lang="en-US"/>
              <a:t>Meeting Name  |  Meeting Date</a:t>
            </a:r>
          </a:p>
        </p:txBody>
      </p:sp>
      <p:pic>
        <p:nvPicPr>
          <p:cNvPr id="12" name="Picture 11">
            <a:extLst>
              <a:ext uri="{FF2B5EF4-FFF2-40B4-BE49-F238E27FC236}">
                <a16:creationId xmlns:a16="http://schemas.microsoft.com/office/drawing/2014/main" id="{30FC6F15-2F91-B84B-BA5A-D2E25134304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09685"/>
            <a:ext cx="1379166" cy="551176"/>
          </a:xfrm>
          <a:prstGeom prst="rect">
            <a:avLst/>
          </a:prstGeom>
        </p:spPr>
      </p:pic>
    </p:spTree>
    <p:extLst>
      <p:ext uri="{BB962C8B-B14F-4D97-AF65-F5344CB8AC3E}">
        <p14:creationId xmlns:p14="http://schemas.microsoft.com/office/powerpoint/2010/main" val="16915720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MWF Quote - Purpl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2" name="Text Placeholder 41"/>
          <p:cNvSpPr>
            <a:spLocks noGrp="1"/>
          </p:cNvSpPr>
          <p:nvPr>
            <p:ph type="body" sz="quarter" idx="11" hasCustomPrompt="1"/>
          </p:nvPr>
        </p:nvSpPr>
        <p:spPr>
          <a:xfrm>
            <a:off x="467545" y="800709"/>
            <a:ext cx="8295992" cy="3288319"/>
          </a:xfrm>
        </p:spPr>
        <p:txBody>
          <a:bodyPr>
            <a:normAutofit/>
          </a:bodyPr>
          <a:lstStyle>
            <a:lvl1pPr marL="0" indent="0">
              <a:lnSpc>
                <a:spcPct val="110000"/>
              </a:lnSpc>
              <a:buNone/>
              <a:defRPr sz="2400" b="1" spc="0">
                <a:solidFill>
                  <a:schemeClr val="bg1"/>
                </a:solidFill>
              </a:defRPr>
            </a:lvl1pPr>
          </a:lstStyle>
          <a:p>
            <a:pPr lvl="0"/>
            <a:r>
              <a:rPr lang="en-US"/>
              <a:t>Insert additional sub text</a:t>
            </a:r>
          </a:p>
        </p:txBody>
      </p:sp>
      <p:sp>
        <p:nvSpPr>
          <p:cNvPr id="27" name="Text Placeholder 41"/>
          <p:cNvSpPr>
            <a:spLocks noGrp="1"/>
          </p:cNvSpPr>
          <p:nvPr>
            <p:ph type="body" sz="quarter" idx="13" hasCustomPrompt="1"/>
          </p:nvPr>
        </p:nvSpPr>
        <p:spPr>
          <a:xfrm>
            <a:off x="1519519" y="4564058"/>
            <a:ext cx="4114800" cy="394589"/>
          </a:xfrm>
        </p:spPr>
        <p:txBody>
          <a:bodyPr>
            <a:normAutofit/>
          </a:bodyPr>
          <a:lstStyle>
            <a:lvl1pPr marL="0" indent="0">
              <a:lnSpc>
                <a:spcPct val="110000"/>
              </a:lnSpc>
              <a:buNone/>
              <a:defRPr sz="12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80"/>
            <a:ext cx="4114800" cy="394589"/>
          </a:xfrm>
        </p:spPr>
        <p:txBody>
          <a:bodyPr>
            <a:normAutofit/>
          </a:bodyPr>
          <a:lstStyle>
            <a:lvl1pPr marL="0" indent="0">
              <a:lnSpc>
                <a:spcPct val="110000"/>
              </a:lnSpc>
              <a:buNone/>
              <a:defRPr sz="9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21" y="5426342"/>
            <a:ext cx="3790789" cy="250929"/>
          </a:xfrm>
        </p:spPr>
        <p:txBody>
          <a:bodyPr anchor="t">
            <a:normAutofit/>
          </a:bodyPr>
          <a:lstStyle>
            <a:lvl1pPr marL="0" indent="0" algn="l">
              <a:lnSpc>
                <a:spcPct val="110000"/>
              </a:lnSpc>
              <a:buNone/>
              <a:defRPr sz="675" b="0" spc="0">
                <a:solidFill>
                  <a:schemeClr val="accent5">
                    <a:lumMod val="40000"/>
                    <a:lumOff val="60000"/>
                  </a:schemeClr>
                </a:solidFill>
              </a:defRPr>
            </a:lvl1pPr>
          </a:lstStyle>
          <a:p>
            <a:pPr lvl="0"/>
            <a:r>
              <a:rPr lang="en-US"/>
              <a:t>Insert Source Info</a:t>
            </a:r>
          </a:p>
        </p:txBody>
      </p:sp>
      <p:sp>
        <p:nvSpPr>
          <p:cNvPr id="13" name="Slide Number Placeholder 5"/>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accent5">
                    <a:lumMod val="40000"/>
                    <a:lumOff val="60000"/>
                  </a:schemeClr>
                </a:solidFill>
                <a:latin typeface="+mn-lt"/>
              </a:rPr>
              <a:pPr algn="r"/>
              <a:t>‹#›</a:t>
            </a:fld>
            <a:endParaRPr lang="en-US" sz="675">
              <a:solidFill>
                <a:schemeClr val="accent5">
                  <a:lumMod val="40000"/>
                  <a:lumOff val="60000"/>
                </a:schemeClr>
              </a:solidFill>
              <a:latin typeface="+mn-lt"/>
            </a:endParaRPr>
          </a:p>
        </p:txBody>
      </p:sp>
      <p:sp>
        <p:nvSpPr>
          <p:cNvPr id="14" name="Picture Placeholder 2">
            <a:extLst>
              <a:ext uri="{FF2B5EF4-FFF2-40B4-BE49-F238E27FC236}">
                <a16:creationId xmlns:a16="http://schemas.microsoft.com/office/drawing/2014/main" id="{B6650C6E-B171-3143-B1D2-C74955A7BF72}"/>
              </a:ext>
            </a:extLst>
          </p:cNvPr>
          <p:cNvSpPr>
            <a:spLocks noGrp="1" noChangeAspect="1"/>
          </p:cNvSpPr>
          <p:nvPr>
            <p:ph type="pic" sz="quarter" idx="12" hasCustomPrompt="1"/>
          </p:nvPr>
        </p:nvSpPr>
        <p:spPr>
          <a:xfrm>
            <a:off x="467544" y="4564057"/>
            <a:ext cx="891540" cy="118872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 name="Footer Placeholder 1">
            <a:extLst>
              <a:ext uri="{FF2B5EF4-FFF2-40B4-BE49-F238E27FC236}">
                <a16:creationId xmlns:a16="http://schemas.microsoft.com/office/drawing/2014/main" id="{F68B7AC1-BDE9-E04D-96FA-757DBC52FC2D}"/>
              </a:ext>
            </a:extLst>
          </p:cNvPr>
          <p:cNvSpPr>
            <a:spLocks noGrp="1"/>
          </p:cNvSpPr>
          <p:nvPr>
            <p:ph type="ftr" sz="quarter" idx="16"/>
          </p:nvPr>
        </p:nvSpPr>
        <p:spPr/>
        <p:txBody>
          <a:bodyPr/>
          <a:lstStyle>
            <a:lvl1pPr>
              <a:defRPr>
                <a:solidFill>
                  <a:schemeClr val="bg1"/>
                </a:solidFill>
              </a:defRPr>
            </a:lvl1pPr>
          </a:lstStyle>
          <a:p>
            <a:r>
              <a:rPr lang="en-US"/>
              <a:t>Meeting Name  |  Meeting Date</a:t>
            </a:r>
          </a:p>
        </p:txBody>
      </p:sp>
      <p:pic>
        <p:nvPicPr>
          <p:cNvPr id="12" name="Picture 11">
            <a:extLst>
              <a:ext uri="{FF2B5EF4-FFF2-40B4-BE49-F238E27FC236}">
                <a16:creationId xmlns:a16="http://schemas.microsoft.com/office/drawing/2014/main" id="{28D825E8-BE6A-E447-A7A7-B77756C35A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09685"/>
            <a:ext cx="1379166" cy="551176"/>
          </a:xfrm>
          <a:prstGeom prst="rect">
            <a:avLst/>
          </a:prstGeom>
        </p:spPr>
      </p:pic>
    </p:spTree>
    <p:extLst>
      <p:ext uri="{BB962C8B-B14F-4D97-AF65-F5344CB8AC3E}">
        <p14:creationId xmlns:p14="http://schemas.microsoft.com/office/powerpoint/2010/main" val="10645298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4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C59A1-E86C-47EF-AC3F-13CD4E74E247}" type="datetimeFigureOut">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C61F1-A369-4C5B-9FD7-EDD101076897}" type="slidenum">
              <a:rPr lang="en-US" smtClean="0"/>
              <a:t>‹#›</a:t>
            </a:fld>
            <a:endParaRPr lang="en-US"/>
          </a:p>
        </p:txBody>
      </p:sp>
    </p:spTree>
    <p:extLst>
      <p:ext uri="{BB962C8B-B14F-4D97-AF65-F5344CB8AC3E}">
        <p14:creationId xmlns:p14="http://schemas.microsoft.com/office/powerpoint/2010/main" val="2961632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BC59A1-E86C-47EF-AC3F-13CD4E74E247}"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C61F1-A369-4C5B-9FD7-EDD101076897}" type="slidenum">
              <a:rPr lang="en-US" smtClean="0"/>
              <a:t>‹#›</a:t>
            </a:fld>
            <a:endParaRPr lang="en-US"/>
          </a:p>
        </p:txBody>
      </p:sp>
    </p:spTree>
    <p:extLst>
      <p:ext uri="{BB962C8B-B14F-4D97-AF65-F5344CB8AC3E}">
        <p14:creationId xmlns:p14="http://schemas.microsoft.com/office/powerpoint/2010/main" val="3620253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BC59A1-E86C-47EF-AC3F-13CD4E74E247}"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C61F1-A369-4C5B-9FD7-EDD101076897}" type="slidenum">
              <a:rPr lang="en-US" smtClean="0"/>
              <a:t>‹#›</a:t>
            </a:fld>
            <a:endParaRPr lang="en-US"/>
          </a:p>
        </p:txBody>
      </p:sp>
    </p:spTree>
    <p:extLst>
      <p:ext uri="{BB962C8B-B14F-4D97-AF65-F5344CB8AC3E}">
        <p14:creationId xmlns:p14="http://schemas.microsoft.com/office/powerpoint/2010/main" val="44392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BC59A1-E86C-47EF-AC3F-13CD4E74E247}"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C61F1-A369-4C5B-9FD7-EDD101076897}" type="slidenum">
              <a:rPr lang="en-US" smtClean="0"/>
              <a:t>‹#›</a:t>
            </a:fld>
            <a:endParaRPr lang="en-US"/>
          </a:p>
        </p:txBody>
      </p:sp>
    </p:spTree>
    <p:extLst>
      <p:ext uri="{BB962C8B-B14F-4D97-AF65-F5344CB8AC3E}">
        <p14:creationId xmlns:p14="http://schemas.microsoft.com/office/powerpoint/2010/main" val="327209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BC59A1-E86C-47EF-AC3F-13CD4E74E247}"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C61F1-A369-4C5B-9FD7-EDD101076897}" type="slidenum">
              <a:rPr lang="en-US" smtClean="0"/>
              <a:t>‹#›</a:t>
            </a:fld>
            <a:endParaRPr lang="en-US"/>
          </a:p>
        </p:txBody>
      </p:sp>
    </p:spTree>
    <p:extLst>
      <p:ext uri="{BB962C8B-B14F-4D97-AF65-F5344CB8AC3E}">
        <p14:creationId xmlns:p14="http://schemas.microsoft.com/office/powerpoint/2010/main" val="1312937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Graph Layout: 02">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160765" y="345387"/>
            <a:ext cx="8412480" cy="822960"/>
          </a:xfrm>
          <a:effectLst/>
        </p:spPr>
        <p:txBody>
          <a:bodyPr anchor="t">
            <a:noAutofit/>
          </a:bodyPr>
          <a:lstStyle>
            <a:lvl1pPr algn="l">
              <a:lnSpc>
                <a:spcPct val="100000"/>
              </a:lnSpc>
              <a:defRPr sz="3200" spc="0" baseline="0">
                <a:solidFill>
                  <a:srgbClr val="4C515A"/>
                </a:solidFill>
                <a:effectLst/>
                <a:latin typeface="Georgia" panose="02040502050405020303" pitchFamily="18" charset="0"/>
              </a:defRPr>
            </a:lvl1pPr>
          </a:lstStyle>
          <a:p>
            <a:r>
              <a:rPr lang="en-US"/>
              <a:t>Title</a:t>
            </a:r>
          </a:p>
        </p:txBody>
      </p:sp>
      <p:sp>
        <p:nvSpPr>
          <p:cNvPr id="57" name="Chart Placeholder 5"/>
          <p:cNvSpPr>
            <a:spLocks noGrp="1"/>
          </p:cNvSpPr>
          <p:nvPr>
            <p:ph type="chart" sz="quarter" idx="19"/>
          </p:nvPr>
        </p:nvSpPr>
        <p:spPr>
          <a:xfrm>
            <a:off x="149948" y="1306135"/>
            <a:ext cx="8846134" cy="4103087"/>
          </a:xfrm>
        </p:spPr>
        <p:txBody>
          <a:bodyPr>
            <a:normAutofit/>
          </a:bodyPr>
          <a:lstStyle>
            <a:lvl1pPr>
              <a:defRPr sz="1300">
                <a:solidFill>
                  <a:srgbClr val="4C515A"/>
                </a:solidFill>
              </a:defRPr>
            </a:lvl1pPr>
          </a:lstStyle>
          <a:p>
            <a:endParaRPr lang="en-US"/>
          </a:p>
        </p:txBody>
      </p:sp>
      <p:cxnSp>
        <p:nvCxnSpPr>
          <p:cNvPr id="61" name="Straight Connector 60"/>
          <p:cNvCxnSpPr>
            <a:cxnSpLocks/>
          </p:cNvCxnSpPr>
          <p:nvPr userDrawn="1"/>
        </p:nvCxnSpPr>
        <p:spPr>
          <a:xfrm flipH="1">
            <a:off x="158101" y="6093296"/>
            <a:ext cx="8837248"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0" name="Text Placeholder 4"/>
          <p:cNvSpPr>
            <a:spLocks noGrp="1"/>
          </p:cNvSpPr>
          <p:nvPr>
            <p:ph type="body" sz="quarter" idx="21" hasCustomPrompt="1"/>
          </p:nvPr>
        </p:nvSpPr>
        <p:spPr>
          <a:xfrm>
            <a:off x="157150" y="5553236"/>
            <a:ext cx="8838199" cy="399999"/>
          </a:xfrm>
        </p:spPr>
        <p:txBody>
          <a:bodyPr anchor="b" anchorCtr="0">
            <a:noAutofit/>
          </a:bodyPr>
          <a:lstStyle>
            <a:lvl1pPr marL="0" indent="0">
              <a:buNone/>
              <a:defRPr sz="1000" spc="0">
                <a:solidFill>
                  <a:schemeClr val="tx1"/>
                </a:solidFill>
              </a:defRPr>
            </a:lvl1pPr>
          </a:lstStyle>
          <a:p>
            <a:pPr lvl="0"/>
            <a:r>
              <a:rPr lang="en-US"/>
              <a:t>Place graph source here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902" y="6154621"/>
            <a:ext cx="1887231" cy="565379"/>
          </a:xfrm>
          <a:prstGeom prst="rect">
            <a:avLst/>
          </a:prstGeom>
        </p:spPr>
      </p:pic>
      <p:sp>
        <p:nvSpPr>
          <p:cNvPr id="8" name="Text Placeholder 5"/>
          <p:cNvSpPr>
            <a:spLocks noGrp="1"/>
          </p:cNvSpPr>
          <p:nvPr>
            <p:ph type="body" sz="quarter" idx="22" hasCustomPrompt="1"/>
          </p:nvPr>
        </p:nvSpPr>
        <p:spPr>
          <a:xfrm>
            <a:off x="7426094" y="3153"/>
            <a:ext cx="1713988" cy="298476"/>
          </a:xfrm>
        </p:spPr>
        <p:txBody>
          <a:bodyPr anchor="ctr">
            <a:noAutofit/>
          </a:bodyPr>
          <a:lstStyle>
            <a:lvl1pPr marL="0" indent="0" algn="r">
              <a:buNone/>
              <a:defRPr sz="1000" b="1">
                <a:solidFill>
                  <a:srgbClr val="4C515A"/>
                </a:solidFill>
                <a:latin typeface="Arial" panose="020B0604020202020204" pitchFamily="34" charset="0"/>
                <a:cs typeface="Arial" panose="020B060402020202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fld id="{3B406555-91FE-4F2C-B289-054179A4C522}" type="slidenum">
              <a:rPr lang="en-US" smtClean="0"/>
              <a:t>‹#›</a:t>
            </a:fld>
            <a:endParaRPr lang="en-US"/>
          </a:p>
        </p:txBody>
      </p:sp>
    </p:spTree>
    <p:extLst>
      <p:ext uri="{BB962C8B-B14F-4D97-AF65-F5344CB8AC3E}">
        <p14:creationId xmlns:p14="http://schemas.microsoft.com/office/powerpoint/2010/main" val="403821314"/>
      </p:ext>
    </p:extLst>
  </p:cSld>
  <p:clrMapOvr>
    <a:masterClrMapping/>
  </p:clrMapOvr>
  <p:extLst>
    <p:ext uri="{DCECCB84-F9BA-43D5-87BE-67443E8EF086}">
      <p15:sldGuideLst xmlns:p15="http://schemas.microsoft.com/office/powerpoint/2012/main">
        <p15:guide id="1" orient="horz" pos="216">
          <p15:clr>
            <a:srgbClr val="FBAE40"/>
          </p15:clr>
        </p15:guide>
        <p15:guide id="2" pos="9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Graph Layout: 02">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158114" y="345387"/>
            <a:ext cx="8412480" cy="822960"/>
          </a:xfrm>
          <a:effectLst/>
        </p:spPr>
        <p:txBody>
          <a:bodyPr anchor="t">
            <a:noAutofit/>
          </a:bodyPr>
          <a:lstStyle>
            <a:lvl1pPr algn="l">
              <a:lnSpc>
                <a:spcPct val="100000"/>
              </a:lnSpc>
              <a:defRPr sz="3200" spc="0" baseline="0">
                <a:solidFill>
                  <a:srgbClr val="4C515A"/>
                </a:solidFill>
                <a:effectLst/>
                <a:latin typeface="Georgia" panose="02040502050405020303" pitchFamily="18" charset="0"/>
              </a:defRPr>
            </a:lvl1pPr>
          </a:lstStyle>
          <a:p>
            <a:r>
              <a:rPr lang="en-US"/>
              <a:t>Title</a:t>
            </a:r>
          </a:p>
        </p:txBody>
      </p:sp>
      <p:cxnSp>
        <p:nvCxnSpPr>
          <p:cNvPr id="61" name="Straight Connector 60"/>
          <p:cNvCxnSpPr>
            <a:cxnSpLocks/>
          </p:cNvCxnSpPr>
          <p:nvPr userDrawn="1"/>
        </p:nvCxnSpPr>
        <p:spPr>
          <a:xfrm flipH="1">
            <a:off x="158101" y="6093296"/>
            <a:ext cx="8837248"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0" name="Text Placeholder 4"/>
          <p:cNvSpPr>
            <a:spLocks noGrp="1"/>
          </p:cNvSpPr>
          <p:nvPr>
            <p:ph type="body" sz="quarter" idx="21" hasCustomPrompt="1"/>
          </p:nvPr>
        </p:nvSpPr>
        <p:spPr>
          <a:xfrm>
            <a:off x="157150" y="5553236"/>
            <a:ext cx="8838199" cy="399999"/>
          </a:xfrm>
        </p:spPr>
        <p:txBody>
          <a:bodyPr anchor="b" anchorCtr="0">
            <a:noAutofit/>
          </a:bodyPr>
          <a:lstStyle>
            <a:lvl1pPr marL="0" indent="0">
              <a:buNone/>
              <a:defRPr sz="1000" spc="0">
                <a:solidFill>
                  <a:schemeClr val="tx1"/>
                </a:solidFill>
              </a:defRPr>
            </a:lvl1pPr>
          </a:lstStyle>
          <a:p>
            <a:pPr lvl="0"/>
            <a:r>
              <a:rPr lang="en-US"/>
              <a:t>Place graph source here</a:t>
            </a:r>
          </a:p>
        </p:txBody>
      </p:sp>
      <p:sp>
        <p:nvSpPr>
          <p:cNvPr id="9" name="Text Placeholder 5"/>
          <p:cNvSpPr>
            <a:spLocks noGrp="1"/>
          </p:cNvSpPr>
          <p:nvPr>
            <p:ph type="body" sz="quarter" idx="22" hasCustomPrompt="1"/>
          </p:nvPr>
        </p:nvSpPr>
        <p:spPr>
          <a:xfrm>
            <a:off x="7426094" y="3153"/>
            <a:ext cx="1713988" cy="298476"/>
          </a:xfrm>
        </p:spPr>
        <p:txBody>
          <a:bodyPr anchor="ctr">
            <a:noAutofit/>
          </a:bodyPr>
          <a:lstStyle>
            <a:lvl1pPr marL="0" indent="0" algn="r">
              <a:buNone/>
              <a:defRPr sz="1000" b="1">
                <a:solidFill>
                  <a:srgbClr val="4C515A"/>
                </a:solidFill>
                <a:latin typeface="Arial" panose="020B0604020202020204" pitchFamily="34" charset="0"/>
                <a:cs typeface="Arial" panose="020B060402020202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fld id="{3B406555-91FE-4F2C-B289-054179A4C522}" type="slidenum">
              <a:rPr lang="en-US" smtClean="0"/>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902" y="6154621"/>
            <a:ext cx="1887231" cy="565379"/>
          </a:xfrm>
          <a:prstGeom prst="rect">
            <a:avLst/>
          </a:prstGeom>
        </p:spPr>
      </p:pic>
      <p:sp>
        <p:nvSpPr>
          <p:cNvPr id="3" name="Content Placeholder 2"/>
          <p:cNvSpPr>
            <a:spLocks noGrp="1"/>
          </p:cNvSpPr>
          <p:nvPr>
            <p:ph sz="quarter" idx="23"/>
          </p:nvPr>
        </p:nvSpPr>
        <p:spPr>
          <a:xfrm>
            <a:off x="152400" y="1420813"/>
            <a:ext cx="8842375" cy="3927475"/>
          </a:xfr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4626352"/>
      </p:ext>
    </p:extLst>
  </p:cSld>
  <p:clrMapOvr>
    <a:masterClrMapping/>
  </p:clrMapOvr>
  <p:extLst>
    <p:ext uri="{DCECCB84-F9BA-43D5-87BE-67443E8EF086}">
      <p15:sldGuideLst xmlns:p15="http://schemas.microsoft.com/office/powerpoint/2012/main">
        <p15:guide id="1" orient="horz" pos="216">
          <p15:clr>
            <a:srgbClr val="FBAE40"/>
          </p15:clr>
        </p15:guide>
        <p15:guide id="2" pos="9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71501" y="5697252"/>
            <a:ext cx="9001063" cy="495834"/>
          </a:xfrm>
        </p:spPr>
        <p:txBody>
          <a:bodyPr anchor="b" anchorCtr="0">
            <a:noAutofit/>
          </a:bodyPr>
          <a:lstStyle>
            <a:lvl1pPr marL="0" indent="0">
              <a:lnSpc>
                <a:spcPct val="90000"/>
              </a:lnSpc>
              <a:spcBef>
                <a:spcPts val="0"/>
              </a:spcBef>
              <a:spcAft>
                <a:spcPts val="600"/>
              </a:spcAft>
              <a:buNone/>
              <a:defRPr lang="en-US" sz="800" b="0" i="0" spc="0" smtClean="0">
                <a:solidFill>
                  <a:schemeClr val="tx1"/>
                </a:solidFill>
                <a:effectLst/>
                <a:latin typeface="Arial" panose="020B0604020202020204" pitchFamily="34" charset="0"/>
                <a:cs typeface="Arial" panose="020B0604020202020204" pitchFamily="34" charset="0"/>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a:p>
        </p:txBody>
      </p:sp>
      <p:cxnSp>
        <p:nvCxnSpPr>
          <p:cNvPr id="6" name="Straight Connector 5">
            <a:extLst>
              <a:ext uri="{FF2B5EF4-FFF2-40B4-BE49-F238E27FC236}">
                <a16:creationId xmlns:a16="http://schemas.microsoft.com/office/drawing/2014/main" id="{ACB0B400-8AFB-49B4-BCDB-EFB0F1BDF25A}"/>
              </a:ext>
            </a:extLst>
          </p:cNvPr>
          <p:cNvCxnSpPr>
            <a:cxnSpLocks/>
          </p:cNvCxnSpPr>
          <p:nvPr userDrawn="1"/>
        </p:nvCxnSpPr>
        <p:spPr>
          <a:xfrm flipH="1">
            <a:off x="71501"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081D3CB-30D3-4E5B-ADBC-119D9A4C80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7" y="6345324"/>
            <a:ext cx="1476164" cy="468052"/>
          </a:xfrm>
          <a:prstGeom prst="rect">
            <a:avLst/>
          </a:prstGeom>
        </p:spPr>
      </p:pic>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156949" y="347449"/>
            <a:ext cx="8412480" cy="822960"/>
          </a:xfrm>
        </p:spPr>
        <p:txBody>
          <a:bodyPr>
            <a:normAutofit/>
          </a:bodyPr>
          <a:lstStyle>
            <a:lvl1pPr algn="l">
              <a:lnSpc>
                <a:spcPct val="100000"/>
              </a:lnSpc>
              <a:defRPr sz="1800" b="0" i="0" spc="0">
                <a:solidFill>
                  <a:srgbClr val="4C515A"/>
                </a:solidFill>
                <a:latin typeface="Georgia" panose="02040502050405020303" pitchFamily="18" charset="0"/>
              </a:defRPr>
            </a:lvl1pPr>
          </a:lstStyle>
          <a:p>
            <a:r>
              <a:rPr lang="en-US"/>
              <a:t>Click to edit Master title style</a:t>
            </a:r>
          </a:p>
        </p:txBody>
      </p:sp>
      <p:sp>
        <p:nvSpPr>
          <p:cNvPr id="10" name="TextBox 9">
            <a:extLst>
              <a:ext uri="{FF2B5EF4-FFF2-40B4-BE49-F238E27FC236}">
                <a16:creationId xmlns:a16="http://schemas.microsoft.com/office/drawing/2014/main" id="{2E94BB07-DDCC-E14B-B782-C1005EDED0FE}"/>
              </a:ext>
            </a:extLst>
          </p:cNvPr>
          <p:cNvSpPr txBox="1"/>
          <p:nvPr userDrawn="1"/>
        </p:nvSpPr>
        <p:spPr>
          <a:xfrm>
            <a:off x="2059536" y="6467712"/>
            <a:ext cx="6400800" cy="246221"/>
          </a:xfrm>
          <a:prstGeom prst="rect">
            <a:avLst/>
          </a:prstGeom>
          <a:noFill/>
        </p:spPr>
        <p:txBody>
          <a:bodyPr wrap="square" lIns="0" tIns="0" rIns="0" bIns="0" rtlCol="0" anchor="ctr" anchorCtr="0">
            <a:spAutoFit/>
          </a:bodyPr>
          <a:lstStyle/>
          <a:p>
            <a:r>
              <a:rPr lang="en-US" sz="800" b="0" i="0" spc="0">
                <a:solidFill>
                  <a:schemeClr val="tx1"/>
                </a:solidFill>
                <a:latin typeface="Arial" panose="020B0604020202020204" pitchFamily="34" charset="0"/>
                <a:cs typeface="Arial" panose="020B0604020202020204" pitchFamily="34" charset="0"/>
              </a:rPr>
              <a:t>Source: David C. Radley et al., </a:t>
            </a:r>
            <a:r>
              <a:rPr lang="en-US" sz="800" b="0" i="1" spc="0">
                <a:solidFill>
                  <a:schemeClr val="tx1"/>
                </a:solidFill>
                <a:latin typeface="Arial" panose="020B0604020202020204" pitchFamily="34" charset="0"/>
                <a:cs typeface="Arial" panose="020B0604020202020204" pitchFamily="34" charset="0"/>
              </a:rPr>
              <a:t>Achieving Racial and Ethnic Equity in U.S. Health Care: A Scorecard of State Performance </a:t>
            </a:r>
          </a:p>
          <a:p>
            <a:r>
              <a:rPr lang="en-US" sz="800" b="0" i="0" spc="0">
                <a:solidFill>
                  <a:schemeClr val="tx1"/>
                </a:solidFill>
                <a:latin typeface="Arial" panose="020B0604020202020204" pitchFamily="34" charset="0"/>
                <a:cs typeface="Arial" panose="020B0604020202020204" pitchFamily="34" charset="0"/>
              </a:rPr>
              <a:t>(Commonwealth Fund, Nov. 2021).</a:t>
            </a:r>
          </a:p>
        </p:txBody>
      </p:sp>
      <p:sp>
        <p:nvSpPr>
          <p:cNvPr id="8" name="Text Placeholder 7"/>
          <p:cNvSpPr>
            <a:spLocks noGrp="1"/>
          </p:cNvSpPr>
          <p:nvPr>
            <p:ph type="body" sz="quarter" idx="23"/>
          </p:nvPr>
        </p:nvSpPr>
        <p:spPr>
          <a:xfrm>
            <a:off x="477838" y="1136650"/>
            <a:ext cx="8316538" cy="4424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24" hasCustomPrompt="1"/>
          </p:nvPr>
        </p:nvSpPr>
        <p:spPr>
          <a:xfrm>
            <a:off x="7426094" y="3153"/>
            <a:ext cx="1713988" cy="298476"/>
          </a:xfrm>
        </p:spPr>
        <p:txBody>
          <a:bodyPr anchor="ctr">
            <a:noAutofit/>
          </a:bodyPr>
          <a:lstStyle>
            <a:lvl1pPr marL="0" indent="0" algn="r">
              <a:buNone/>
              <a:defRPr sz="1000" b="1">
                <a:solidFill>
                  <a:srgbClr val="4C515A"/>
                </a:solidFill>
                <a:latin typeface="Arial" panose="020B0604020202020204" pitchFamily="34" charset="0"/>
                <a:cs typeface="Arial" panose="020B060402020202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fld id="{3B406555-91FE-4F2C-B289-054179A4C522}" type="slidenum">
              <a:rPr lang="en-US" smtClean="0"/>
              <a:t>‹#›</a:t>
            </a:fld>
            <a:endParaRPr lang="en-US"/>
          </a:p>
        </p:txBody>
      </p:sp>
    </p:spTree>
    <p:extLst>
      <p:ext uri="{BB962C8B-B14F-4D97-AF65-F5344CB8AC3E}">
        <p14:creationId xmlns:p14="http://schemas.microsoft.com/office/powerpoint/2010/main" val="3620429646"/>
      </p:ext>
    </p:extLst>
  </p:cSld>
  <p:clrMapOvr>
    <a:masterClrMapping/>
  </p:clrMapOvr>
  <p:extLst>
    <p:ext uri="{DCECCB84-F9BA-43D5-87BE-67443E8EF086}">
      <p15:sldGuideLst xmlns:p15="http://schemas.microsoft.com/office/powerpoint/2012/main">
        <p15:guide id="1" orient="horz" pos="216">
          <p15:clr>
            <a:srgbClr val="FBAE40"/>
          </p15:clr>
        </p15:guide>
        <p15:guide id="2" pos="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71501" y="5697252"/>
            <a:ext cx="9001063" cy="495834"/>
          </a:xfrm>
        </p:spPr>
        <p:txBody>
          <a:bodyPr anchor="b" anchorCtr="0">
            <a:noAutofit/>
          </a:bodyPr>
          <a:lstStyle>
            <a:lvl1pPr marL="0" indent="0">
              <a:lnSpc>
                <a:spcPct val="90000"/>
              </a:lnSpc>
              <a:spcBef>
                <a:spcPts val="0"/>
              </a:spcBef>
              <a:spcAft>
                <a:spcPts val="600"/>
              </a:spcAft>
              <a:buNone/>
              <a:defRPr lang="en-US" sz="800" b="0" i="0" spc="0" smtClean="0">
                <a:solidFill>
                  <a:schemeClr val="tx1"/>
                </a:solidFill>
                <a:effectLst/>
                <a:latin typeface="Arial" panose="020B0604020202020204" pitchFamily="34" charset="0"/>
                <a:cs typeface="Arial" panose="020B0604020202020204" pitchFamily="34" charset="0"/>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a:p>
        </p:txBody>
      </p:sp>
      <p:pic>
        <p:nvPicPr>
          <p:cNvPr id="7" name="Picture 6">
            <a:extLst>
              <a:ext uri="{FF2B5EF4-FFF2-40B4-BE49-F238E27FC236}">
                <a16:creationId xmlns:a16="http://schemas.microsoft.com/office/drawing/2014/main" id="{C081D3CB-30D3-4E5B-ADBC-119D9A4C80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7" y="6345324"/>
            <a:ext cx="1476164" cy="468052"/>
          </a:xfrm>
          <a:prstGeom prst="rect">
            <a:avLst/>
          </a:prstGeom>
        </p:spPr>
      </p:pic>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156949" y="347449"/>
            <a:ext cx="8412480" cy="822960"/>
          </a:xfrm>
        </p:spPr>
        <p:txBody>
          <a:bodyPr>
            <a:normAutofit/>
          </a:bodyPr>
          <a:lstStyle>
            <a:lvl1pPr algn="l">
              <a:lnSpc>
                <a:spcPct val="100000"/>
              </a:lnSpc>
              <a:defRPr sz="1800" b="0" i="0" spc="0">
                <a:solidFill>
                  <a:srgbClr val="4C515A"/>
                </a:solidFill>
                <a:latin typeface="Georgia" panose="02040502050405020303" pitchFamily="18" charset="0"/>
              </a:defRPr>
            </a:lvl1pPr>
          </a:lstStyle>
          <a:p>
            <a:r>
              <a:rPr lang="en-US"/>
              <a:t>Click to edit Master title style</a:t>
            </a:r>
          </a:p>
        </p:txBody>
      </p:sp>
      <p:sp>
        <p:nvSpPr>
          <p:cNvPr id="8" name="Text Placeholder 7"/>
          <p:cNvSpPr>
            <a:spLocks noGrp="1"/>
          </p:cNvSpPr>
          <p:nvPr>
            <p:ph type="body" sz="quarter" idx="23"/>
          </p:nvPr>
        </p:nvSpPr>
        <p:spPr>
          <a:xfrm>
            <a:off x="477838" y="1136650"/>
            <a:ext cx="8316538" cy="4424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24" hasCustomPrompt="1"/>
          </p:nvPr>
        </p:nvSpPr>
        <p:spPr>
          <a:xfrm>
            <a:off x="7426094" y="3153"/>
            <a:ext cx="1713988" cy="298476"/>
          </a:xfrm>
        </p:spPr>
        <p:txBody>
          <a:bodyPr anchor="ctr">
            <a:noAutofit/>
          </a:bodyPr>
          <a:lstStyle>
            <a:lvl1pPr marL="0" indent="0" algn="r">
              <a:buNone/>
              <a:defRPr sz="1000" b="1">
                <a:solidFill>
                  <a:srgbClr val="4C515A"/>
                </a:solidFill>
                <a:latin typeface="Arial" panose="020B0604020202020204" pitchFamily="34" charset="0"/>
                <a:cs typeface="Arial" panose="020B060402020202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fld id="{3B406555-91FE-4F2C-B289-054179A4C522}" type="slidenum">
              <a:rPr lang="en-US" smtClean="0"/>
              <a:t>‹#›</a:t>
            </a:fld>
            <a:endParaRPr lang="en-US"/>
          </a:p>
        </p:txBody>
      </p:sp>
    </p:spTree>
    <p:extLst>
      <p:ext uri="{BB962C8B-B14F-4D97-AF65-F5344CB8AC3E}">
        <p14:creationId xmlns:p14="http://schemas.microsoft.com/office/powerpoint/2010/main" val="3774909479"/>
      </p:ext>
    </p:extLst>
  </p:cSld>
  <p:clrMapOvr>
    <a:masterClrMapping/>
  </p:clrMapOvr>
  <p:extLst>
    <p:ext uri="{DCECCB84-F9BA-43D5-87BE-67443E8EF086}">
      <p15:sldGuideLst xmlns:p15="http://schemas.microsoft.com/office/powerpoint/2012/main">
        <p15:guide id="1" orient="horz" pos="216">
          <p15:clr>
            <a:srgbClr val="FBAE40"/>
          </p15:clr>
        </p15:guide>
        <p15:guide id="2" pos="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065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MWF Title Slide">
    <p:bg>
      <p:bgPr>
        <a:solidFill>
          <a:schemeClr val="tx2"/>
        </a:solidFill>
        <a:effectLst/>
      </p:bgPr>
    </p:bg>
    <p:spTree>
      <p:nvGrpSpPr>
        <p:cNvPr id="1" name=""/>
        <p:cNvGrpSpPr/>
        <p:nvPr/>
      </p:nvGrpSpPr>
      <p:grpSpPr>
        <a:xfrm>
          <a:off x="0" y="0"/>
          <a:ext cx="0" cy="0"/>
          <a:chOff x="0" y="0"/>
          <a:chExt cx="0" cy="0"/>
        </a:xfrm>
      </p:grpSpPr>
      <p:sp>
        <p:nvSpPr>
          <p:cNvPr id="42" name="Text Placeholder 41"/>
          <p:cNvSpPr>
            <a:spLocks noGrp="1"/>
          </p:cNvSpPr>
          <p:nvPr>
            <p:ph type="body" sz="quarter" idx="11" hasCustomPrompt="1"/>
          </p:nvPr>
        </p:nvSpPr>
        <p:spPr>
          <a:xfrm>
            <a:off x="652029" y="3747675"/>
            <a:ext cx="6116216" cy="924375"/>
          </a:xfrm>
        </p:spPr>
        <p:txBody>
          <a:bodyPr>
            <a:normAutofit/>
          </a:bodyPr>
          <a:lstStyle>
            <a:lvl1pPr marL="0" indent="0">
              <a:lnSpc>
                <a:spcPct val="100000"/>
              </a:lnSpc>
              <a:buNone/>
              <a:defRPr sz="1088" spc="0">
                <a:solidFill>
                  <a:schemeClr val="bg1"/>
                </a:solidFill>
              </a:defRPr>
            </a:lvl1pPr>
          </a:lstStyle>
          <a:p>
            <a:pPr lvl="0"/>
            <a:r>
              <a:rPr lang="en-US"/>
              <a:t>Insert additional sub text</a:t>
            </a:r>
          </a:p>
        </p:txBody>
      </p:sp>
      <p:sp>
        <p:nvSpPr>
          <p:cNvPr id="2" name="Title 1"/>
          <p:cNvSpPr>
            <a:spLocks noGrp="1"/>
          </p:cNvSpPr>
          <p:nvPr>
            <p:ph type="ctrTitle"/>
          </p:nvPr>
        </p:nvSpPr>
        <p:spPr>
          <a:xfrm>
            <a:off x="652028" y="589087"/>
            <a:ext cx="7772400" cy="2221708"/>
          </a:xfrm>
          <a:effectLst/>
        </p:spPr>
        <p:txBody>
          <a:bodyPr anchor="b">
            <a:normAutofit/>
          </a:bodyPr>
          <a:lstStyle>
            <a:lvl1pPr algn="l">
              <a:lnSpc>
                <a:spcPct val="100000"/>
              </a:lnSpc>
              <a:defRPr sz="3600" b="1" spc="0" baseline="0">
                <a:solidFill>
                  <a:schemeClr val="bg1"/>
                </a:solidFill>
                <a:effectLst/>
              </a:defRPr>
            </a:lvl1pPr>
          </a:lstStyle>
          <a:p>
            <a:r>
              <a:rPr lang="en-US"/>
              <a:t>Click to edit Master title style</a:t>
            </a:r>
          </a:p>
        </p:txBody>
      </p:sp>
      <p:sp>
        <p:nvSpPr>
          <p:cNvPr id="3" name="Subtitle 2"/>
          <p:cNvSpPr>
            <a:spLocks noGrp="1"/>
          </p:cNvSpPr>
          <p:nvPr>
            <p:ph type="subTitle" idx="1" hasCustomPrompt="1"/>
          </p:nvPr>
        </p:nvSpPr>
        <p:spPr>
          <a:xfrm>
            <a:off x="652029" y="2858973"/>
            <a:ext cx="7133854" cy="493860"/>
          </a:xfrm>
        </p:spPr>
        <p:txBody>
          <a:bodyPr>
            <a:normAutofit/>
          </a:bodyPr>
          <a:lstStyle>
            <a:lvl1pPr marL="0" indent="0" algn="l">
              <a:lnSpc>
                <a:spcPct val="100000"/>
              </a:lnSpc>
              <a:buNone/>
              <a:defRPr sz="1650" spc="0" baseline="0">
                <a:solidFill>
                  <a:schemeClr val="bg1"/>
                </a:solidFill>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0" name="Straight Connector 39"/>
          <p:cNvCxnSpPr/>
          <p:nvPr userDrawn="1"/>
        </p:nvCxnSpPr>
        <p:spPr>
          <a:xfrm>
            <a:off x="670584" y="3488271"/>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131ED29-A307-4242-8EC2-598F982460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1" y="5624192"/>
            <a:ext cx="2128823" cy="850771"/>
          </a:xfrm>
          <a:prstGeom prst="rect">
            <a:avLst/>
          </a:prstGeom>
        </p:spPr>
      </p:pic>
    </p:spTree>
    <p:extLst>
      <p:ext uri="{BB962C8B-B14F-4D97-AF65-F5344CB8AC3E}">
        <p14:creationId xmlns:p14="http://schemas.microsoft.com/office/powerpoint/2010/main" val="700619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MWF Text White+Blu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2"/>
              </a:solidFill>
            </a:endParaRPr>
          </a:p>
        </p:txBody>
      </p:sp>
      <p:sp>
        <p:nvSpPr>
          <p:cNvPr id="29" name="Subtitle 2"/>
          <p:cNvSpPr>
            <a:spLocks noGrp="1"/>
          </p:cNvSpPr>
          <p:nvPr>
            <p:ph type="subTitle" idx="1" hasCustomPrompt="1"/>
          </p:nvPr>
        </p:nvSpPr>
        <p:spPr>
          <a:xfrm>
            <a:off x="627436" y="177796"/>
            <a:ext cx="7919047" cy="246931"/>
          </a:xfrm>
        </p:spPr>
        <p:txBody>
          <a:bodyPr anchor="b">
            <a:normAutofit/>
          </a:bodyPr>
          <a:lstStyle>
            <a:lvl1pPr marL="0" indent="0" algn="l">
              <a:lnSpc>
                <a:spcPct val="100000"/>
              </a:lnSpc>
              <a:buNone/>
              <a:defRPr sz="975" b="1" spc="75" baseline="0">
                <a:solidFill>
                  <a:schemeClr val="tx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tx2"/>
                </a:solidFill>
                <a:latin typeface="+mn-lt"/>
              </a:rPr>
              <a:pPr algn="r"/>
              <a:t>‹#›</a:t>
            </a:fld>
            <a:endParaRPr lang="en-US" sz="675">
              <a:solidFill>
                <a:schemeClr val="tx2"/>
              </a:solidFill>
              <a:latin typeface="+mn-lt"/>
            </a:endParaRPr>
          </a:p>
        </p:txBody>
      </p:sp>
      <p:sp>
        <p:nvSpPr>
          <p:cNvPr id="16" name="Title 1"/>
          <p:cNvSpPr>
            <a:spLocks noGrp="1"/>
          </p:cNvSpPr>
          <p:nvPr>
            <p:ph type="ctrTitle"/>
          </p:nvPr>
        </p:nvSpPr>
        <p:spPr>
          <a:xfrm>
            <a:off x="627436" y="514555"/>
            <a:ext cx="7919047"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55D4FB74-AF76-8040-8EF1-B28D439BA5F1}"/>
              </a:ext>
            </a:extLst>
          </p:cNvPr>
          <p:cNvSpPr>
            <a:spLocks noGrp="1"/>
          </p:cNvSpPr>
          <p:nvPr>
            <p:ph type="body" sz="quarter" idx="18" hasCustomPrompt="1"/>
          </p:nvPr>
        </p:nvSpPr>
        <p:spPr>
          <a:xfrm>
            <a:off x="627436" y="1828801"/>
            <a:ext cx="7919047" cy="4026823"/>
          </a:xfrm>
        </p:spPr>
        <p:txBody>
          <a:bodyPr>
            <a:normAutofit/>
          </a:bodyPr>
          <a:lstStyle>
            <a:lvl1pPr marL="128585" indent="-128585">
              <a:lnSpc>
                <a:spcPct val="100000"/>
              </a:lnSpc>
              <a:spcBef>
                <a:spcPts val="600"/>
              </a:spcBef>
              <a:spcAft>
                <a:spcPts val="450"/>
              </a:spcAft>
              <a:buClr>
                <a:schemeClr val="tx2"/>
              </a:buClr>
              <a:buFont typeface="Arial" panose="020B0604020202020204" pitchFamily="34" charset="0"/>
              <a:buChar char="•"/>
              <a:defRPr sz="1500">
                <a:solidFill>
                  <a:schemeClr val="tx1"/>
                </a:solidFill>
              </a:defRPr>
            </a:lvl1pPr>
            <a:lvl2pPr marL="258360" indent="-129776">
              <a:lnSpc>
                <a:spcPct val="100000"/>
              </a:lnSpc>
              <a:spcBef>
                <a:spcPts val="600"/>
              </a:spcBef>
              <a:spcAft>
                <a:spcPts val="450"/>
              </a:spcAft>
              <a:buClrTx/>
              <a:buFont typeface="LucidaGrande" charset="0"/>
              <a:buChar char="-"/>
              <a:defRPr sz="1350">
                <a:solidFill>
                  <a:schemeClr val="tx1"/>
                </a:solidFill>
              </a:defRPr>
            </a:lvl2pPr>
            <a:lvl3pPr marL="386944" indent="-128585">
              <a:lnSpc>
                <a:spcPct val="100000"/>
              </a:lnSpc>
              <a:spcBef>
                <a:spcPts val="600"/>
              </a:spcBef>
              <a:spcAft>
                <a:spcPts val="450"/>
              </a:spcAft>
              <a:buClrTx/>
              <a:buFont typeface="LucidaGrande" charset="0"/>
              <a:buChar char="-"/>
              <a:defRPr sz="1200">
                <a:solidFill>
                  <a:schemeClr val="tx1"/>
                </a:solidFill>
              </a:defRPr>
            </a:lvl3pPr>
            <a:lvl4pPr marL="515528" indent="-128585">
              <a:lnSpc>
                <a:spcPct val="100000"/>
              </a:lnSpc>
              <a:spcBef>
                <a:spcPts val="600"/>
              </a:spcBef>
              <a:spcAft>
                <a:spcPts val="450"/>
              </a:spcAft>
              <a:buClrTx/>
              <a:buFont typeface="LucidaGrande" charset="0"/>
              <a:buChar char="-"/>
              <a:defRPr sz="1200">
                <a:solidFill>
                  <a:schemeClr val="tx1"/>
                </a:solidFill>
              </a:defRPr>
            </a:lvl4pPr>
            <a:lvl5pPr marL="644113" indent="-128585">
              <a:lnSpc>
                <a:spcPct val="100000"/>
              </a:lnSpc>
              <a:spcBef>
                <a:spcPts val="600"/>
              </a:spcBef>
              <a:spcAft>
                <a:spcPts val="450"/>
              </a:spcAft>
              <a:buClrTx/>
              <a:buFont typeface="LucidaGrande" charset="0"/>
              <a:buChar cha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4A724F9-CCA9-704B-9269-A6F9665B22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5" y="5984044"/>
            <a:ext cx="1631950" cy="1011531"/>
          </a:xfrm>
          <a:prstGeom prst="rect">
            <a:avLst/>
          </a:prstGeom>
        </p:spPr>
      </p:pic>
    </p:spTree>
    <p:extLst>
      <p:ext uri="{BB962C8B-B14F-4D97-AF65-F5344CB8AC3E}">
        <p14:creationId xmlns:p14="http://schemas.microsoft.com/office/powerpoint/2010/main" val="245076436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0_CMWF Text White+Blue 2 Columns">
  <p:cSld name="10_CMWF Text White+Blue 2 Columns">
    <p:bg>
      <p:bgPr>
        <a:solidFill>
          <a:schemeClr val="lt1"/>
        </a:solidFill>
        <a:effectLst/>
      </p:bgPr>
    </p:bg>
    <p:spTree>
      <p:nvGrpSpPr>
        <p:cNvPr id="1" name="Shape 25"/>
        <p:cNvGrpSpPr/>
        <p:nvPr/>
      </p:nvGrpSpPr>
      <p:grpSpPr>
        <a:xfrm>
          <a:off x="0" y="0"/>
          <a:ext cx="0" cy="0"/>
          <a:chOff x="0" y="0"/>
          <a:chExt cx="0" cy="0"/>
        </a:xfrm>
      </p:grpSpPr>
      <p:sp>
        <p:nvSpPr>
          <p:cNvPr id="26" name="Google Shape;26;p4"/>
          <p:cNvSpPr/>
          <p:nvPr/>
        </p:nvSpPr>
        <p:spPr>
          <a:xfrm>
            <a:off x="0" y="0"/>
            <a:ext cx="217054" cy="68580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b="0" i="0" u="none" strike="noStrike" cap="none">
              <a:solidFill>
                <a:schemeClr val="lt2"/>
              </a:solidFill>
              <a:latin typeface="Trebuchet MS"/>
              <a:ea typeface="Trebuchet MS"/>
              <a:cs typeface="Trebuchet MS"/>
              <a:sym typeface="Trebuchet MS"/>
            </a:endParaRPr>
          </a:p>
        </p:txBody>
      </p:sp>
      <p:sp>
        <p:nvSpPr>
          <p:cNvPr id="27" name="Google Shape;27;p4"/>
          <p:cNvSpPr txBox="1">
            <a:spLocks noGrp="1"/>
          </p:cNvSpPr>
          <p:nvPr>
            <p:ph type="subTitle" idx="1"/>
          </p:nvPr>
        </p:nvSpPr>
        <p:spPr>
          <a:xfrm>
            <a:off x="627438" y="177797"/>
            <a:ext cx="7919047" cy="246931"/>
          </a:xfrm>
          <a:prstGeom prst="rect">
            <a:avLst/>
          </a:prstGeom>
          <a:noFill/>
          <a:ln>
            <a:noFill/>
          </a:ln>
        </p:spPr>
        <p:txBody>
          <a:bodyPr spcFirstLastPara="1" wrap="square" lIns="0" tIns="0" rIns="0" bIns="0" anchor="b" anchorCtr="0">
            <a:normAutofit/>
          </a:bodyPr>
          <a:lstStyle>
            <a:lvl1pPr lvl="0" algn="l">
              <a:lnSpc>
                <a:spcPct val="100000"/>
              </a:lnSpc>
              <a:spcBef>
                <a:spcPts val="195"/>
              </a:spcBef>
              <a:spcAft>
                <a:spcPts val="0"/>
              </a:spcAft>
              <a:buSzPts val="1300"/>
              <a:buNone/>
              <a:defRPr sz="975" b="1">
                <a:solidFill>
                  <a:schemeClr val="dk2"/>
                </a:solidFill>
                <a:latin typeface="Trebuchet MS"/>
                <a:ea typeface="Trebuchet MS"/>
                <a:cs typeface="Trebuchet MS"/>
                <a:sym typeface="Trebuchet MS"/>
              </a:defRPr>
            </a:lvl1pPr>
            <a:lvl2pPr lvl="1" algn="ctr">
              <a:spcBef>
                <a:spcPts val="180"/>
              </a:spcBef>
              <a:spcAft>
                <a:spcPts val="0"/>
              </a:spcAft>
              <a:buSzPts val="1200"/>
              <a:buNone/>
              <a:defRPr>
                <a:solidFill>
                  <a:srgbClr val="898989"/>
                </a:solidFill>
              </a:defRPr>
            </a:lvl2pPr>
            <a:lvl3pPr lvl="2" algn="ctr">
              <a:spcBef>
                <a:spcPts val="180"/>
              </a:spcBef>
              <a:spcAft>
                <a:spcPts val="0"/>
              </a:spcAft>
              <a:buSzPts val="1200"/>
              <a:buNone/>
              <a:defRPr>
                <a:solidFill>
                  <a:srgbClr val="898989"/>
                </a:solidFill>
              </a:defRPr>
            </a:lvl3pPr>
            <a:lvl4pPr lvl="3" algn="ctr">
              <a:spcBef>
                <a:spcPts val="180"/>
              </a:spcBef>
              <a:spcAft>
                <a:spcPts val="0"/>
              </a:spcAft>
              <a:buSzPts val="1200"/>
              <a:buNone/>
              <a:defRPr>
                <a:solidFill>
                  <a:srgbClr val="898989"/>
                </a:solidFill>
              </a:defRPr>
            </a:lvl4pPr>
            <a:lvl5pPr lvl="4" algn="ctr">
              <a:spcBef>
                <a:spcPts val="180"/>
              </a:spcBef>
              <a:spcAft>
                <a:spcPts val="0"/>
              </a:spcAft>
              <a:buSzPts val="1200"/>
              <a:buNone/>
              <a:defRPr>
                <a:solidFill>
                  <a:srgbClr val="898989"/>
                </a:solidFill>
              </a:defRPr>
            </a:lvl5pPr>
            <a:lvl6pPr lvl="5" algn="ctr">
              <a:spcBef>
                <a:spcPts val="300"/>
              </a:spcBef>
              <a:spcAft>
                <a:spcPts val="0"/>
              </a:spcAft>
              <a:buClr>
                <a:srgbClr val="898989"/>
              </a:buClr>
              <a:buSzPts val="2000"/>
              <a:buNone/>
              <a:defRPr>
                <a:solidFill>
                  <a:srgbClr val="898989"/>
                </a:solidFill>
              </a:defRPr>
            </a:lvl6pPr>
            <a:lvl7pPr lvl="6" algn="ctr">
              <a:spcBef>
                <a:spcPts val="300"/>
              </a:spcBef>
              <a:spcAft>
                <a:spcPts val="0"/>
              </a:spcAft>
              <a:buClr>
                <a:srgbClr val="898989"/>
              </a:buClr>
              <a:buSzPts val="2000"/>
              <a:buNone/>
              <a:defRPr>
                <a:solidFill>
                  <a:srgbClr val="898989"/>
                </a:solidFill>
              </a:defRPr>
            </a:lvl7pPr>
            <a:lvl8pPr lvl="7" algn="ctr">
              <a:spcBef>
                <a:spcPts val="300"/>
              </a:spcBef>
              <a:spcAft>
                <a:spcPts val="0"/>
              </a:spcAft>
              <a:buClr>
                <a:srgbClr val="898989"/>
              </a:buClr>
              <a:buSzPts val="2000"/>
              <a:buNone/>
              <a:defRPr>
                <a:solidFill>
                  <a:srgbClr val="898989"/>
                </a:solidFill>
              </a:defRPr>
            </a:lvl8pPr>
            <a:lvl9pPr lvl="8" algn="ctr">
              <a:spcBef>
                <a:spcPts val="300"/>
              </a:spcBef>
              <a:spcAft>
                <a:spcPts val="0"/>
              </a:spcAft>
              <a:buClr>
                <a:srgbClr val="898989"/>
              </a:buClr>
              <a:buSzPts val="2000"/>
              <a:buNone/>
              <a:defRPr>
                <a:solidFill>
                  <a:srgbClr val="898989"/>
                </a:solidFill>
              </a:defRPr>
            </a:lvl9pPr>
          </a:lstStyle>
          <a:p>
            <a:endParaRPr/>
          </a:p>
        </p:txBody>
      </p:sp>
      <p:sp>
        <p:nvSpPr>
          <p:cNvPr id="28" name="Google Shape;28;p4"/>
          <p:cNvSpPr txBox="1"/>
          <p:nvPr/>
        </p:nvSpPr>
        <p:spPr>
          <a:xfrm>
            <a:off x="8480964" y="6288149"/>
            <a:ext cx="282574" cy="197427"/>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fld id="{00000000-1234-1234-1234-123412341234}" type="slidenum">
              <a:rPr lang="en-US" sz="675" b="0" i="0" u="none" strike="noStrike" cap="none">
                <a:solidFill>
                  <a:schemeClr val="dk2"/>
                </a:solidFill>
                <a:latin typeface="Trebuchet MS"/>
                <a:ea typeface="Trebuchet MS"/>
                <a:cs typeface="Trebuchet MS"/>
                <a:sym typeface="Trebuchet MS"/>
              </a:rPr>
              <a:pPr marL="0" marR="0" lvl="0" indent="0" algn="r" rtl="0">
                <a:spcBef>
                  <a:spcPts val="0"/>
                </a:spcBef>
                <a:spcAft>
                  <a:spcPts val="0"/>
                </a:spcAft>
                <a:buNone/>
              </a:pPr>
              <a:t>‹#›</a:t>
            </a:fld>
            <a:endParaRPr sz="675" b="0" i="0" u="none" strike="noStrike" cap="none">
              <a:solidFill>
                <a:schemeClr val="dk2"/>
              </a:solidFill>
              <a:latin typeface="Trebuchet MS"/>
              <a:ea typeface="Trebuchet MS"/>
              <a:cs typeface="Trebuchet MS"/>
              <a:sym typeface="Trebuchet MS"/>
            </a:endParaRPr>
          </a:p>
        </p:txBody>
      </p:sp>
      <p:sp>
        <p:nvSpPr>
          <p:cNvPr id="29" name="Google Shape;29;p4"/>
          <p:cNvSpPr txBox="1">
            <a:spLocks noGrp="1"/>
          </p:cNvSpPr>
          <p:nvPr>
            <p:ph type="ctrTitle"/>
          </p:nvPr>
        </p:nvSpPr>
        <p:spPr>
          <a:xfrm>
            <a:off x="627438" y="514556"/>
            <a:ext cx="7919047" cy="118503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200"/>
              <a:buFont typeface="Georgia"/>
              <a:buNone/>
              <a:defRPr sz="2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2"/>
          </p:nvPr>
        </p:nvSpPr>
        <p:spPr>
          <a:xfrm>
            <a:off x="627438" y="1828803"/>
            <a:ext cx="7919047" cy="4026823"/>
          </a:xfrm>
          <a:prstGeom prst="rect">
            <a:avLst/>
          </a:prstGeom>
          <a:noFill/>
          <a:ln>
            <a:noFill/>
          </a:ln>
        </p:spPr>
        <p:txBody>
          <a:bodyPr spcFirstLastPara="1" wrap="square" lIns="0" tIns="0" rIns="0" bIns="0" anchor="t" anchorCtr="0">
            <a:normAutofit/>
          </a:bodyPr>
          <a:lstStyle>
            <a:lvl1pPr marL="342900" lvl="0" indent="-266700" algn="l">
              <a:lnSpc>
                <a:spcPct val="100000"/>
              </a:lnSpc>
              <a:spcBef>
                <a:spcPts val="600"/>
              </a:spcBef>
              <a:spcAft>
                <a:spcPts val="0"/>
              </a:spcAft>
              <a:buClr>
                <a:schemeClr val="dk2"/>
              </a:buClr>
              <a:buSzPts val="2000"/>
              <a:buFont typeface="Arial"/>
              <a:buChar char="•"/>
              <a:defRPr sz="1500">
                <a:solidFill>
                  <a:schemeClr val="dk1"/>
                </a:solidFill>
              </a:defRPr>
            </a:lvl1pPr>
            <a:lvl2pPr marL="685800" lvl="1" indent="-257175" algn="l">
              <a:lnSpc>
                <a:spcPct val="100000"/>
              </a:lnSpc>
              <a:spcBef>
                <a:spcPts val="600"/>
              </a:spcBef>
              <a:spcAft>
                <a:spcPts val="0"/>
              </a:spcAft>
              <a:buClr>
                <a:schemeClr val="dk1"/>
              </a:buClr>
              <a:buSzPts val="1800"/>
              <a:buFont typeface="Merriweather Sans"/>
              <a:buChar char="-"/>
              <a:defRPr sz="1350">
                <a:solidFill>
                  <a:schemeClr val="dk1"/>
                </a:solidFill>
              </a:defRPr>
            </a:lvl2pPr>
            <a:lvl3pPr marL="1028700" lvl="2" indent="-247650" algn="l">
              <a:lnSpc>
                <a:spcPct val="100000"/>
              </a:lnSpc>
              <a:spcBef>
                <a:spcPts val="600"/>
              </a:spcBef>
              <a:spcAft>
                <a:spcPts val="0"/>
              </a:spcAft>
              <a:buClr>
                <a:schemeClr val="dk1"/>
              </a:buClr>
              <a:buSzPts val="1600"/>
              <a:buFont typeface="Merriweather Sans"/>
              <a:buChar char="-"/>
              <a:defRPr sz="1200">
                <a:solidFill>
                  <a:schemeClr val="dk1"/>
                </a:solidFill>
              </a:defRPr>
            </a:lvl3pPr>
            <a:lvl4pPr marL="1371600" lvl="3" indent="-247650" algn="l">
              <a:lnSpc>
                <a:spcPct val="100000"/>
              </a:lnSpc>
              <a:spcBef>
                <a:spcPts val="600"/>
              </a:spcBef>
              <a:spcAft>
                <a:spcPts val="0"/>
              </a:spcAft>
              <a:buClr>
                <a:schemeClr val="dk1"/>
              </a:buClr>
              <a:buSzPts val="1600"/>
              <a:buFont typeface="Merriweather Sans"/>
              <a:buChar char="-"/>
              <a:defRPr sz="1200">
                <a:solidFill>
                  <a:schemeClr val="dk1"/>
                </a:solidFill>
              </a:defRPr>
            </a:lvl4pPr>
            <a:lvl5pPr marL="1714500" lvl="4" indent="-238125" algn="l">
              <a:lnSpc>
                <a:spcPct val="100000"/>
              </a:lnSpc>
              <a:spcBef>
                <a:spcPts val="600"/>
              </a:spcBef>
              <a:spcAft>
                <a:spcPts val="0"/>
              </a:spcAft>
              <a:buClr>
                <a:schemeClr val="dk1"/>
              </a:buClr>
              <a:buSzPts val="1400"/>
              <a:buFont typeface="Merriweather Sans"/>
              <a:buChar char="-"/>
              <a:defRPr sz="1050">
                <a:solidFill>
                  <a:schemeClr val="dk1"/>
                </a:solidFill>
              </a:defRPr>
            </a:lvl5pPr>
            <a:lvl6pPr marL="2057400" lvl="5" indent="-257175" algn="l">
              <a:spcBef>
                <a:spcPts val="45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pic>
        <p:nvPicPr>
          <p:cNvPr id="31" name="Google Shape;31;p4"/>
          <p:cNvPicPr preferRelativeResize="0"/>
          <p:nvPr/>
        </p:nvPicPr>
        <p:blipFill rotWithShape="1">
          <a:blip r:embed="rId2">
            <a:alphaModFix/>
          </a:blip>
          <a:srcRect/>
          <a:stretch/>
        </p:blipFill>
        <p:spPr>
          <a:xfrm>
            <a:off x="524577" y="5984045"/>
            <a:ext cx="1631950" cy="1011531"/>
          </a:xfrm>
          <a:prstGeom prst="rect">
            <a:avLst/>
          </a:prstGeom>
          <a:noFill/>
          <a:ln>
            <a:noFill/>
          </a:ln>
        </p:spPr>
      </p:pic>
    </p:spTree>
    <p:extLst>
      <p:ext uri="{BB962C8B-B14F-4D97-AF65-F5344CB8AC3E}">
        <p14:creationId xmlns:p14="http://schemas.microsoft.com/office/powerpoint/2010/main" val="3387550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CMWF Text White+Blue 2 Columns">
  <p:cSld name="3_CMWF Text White+Blue 2 Columns">
    <p:bg>
      <p:bgPr>
        <a:solidFill>
          <a:schemeClr val="lt1"/>
        </a:solidFill>
        <a:effectLst/>
      </p:bgPr>
    </p:bg>
    <p:spTree>
      <p:nvGrpSpPr>
        <p:cNvPr id="1" name="Shape 664"/>
        <p:cNvGrpSpPr/>
        <p:nvPr/>
      </p:nvGrpSpPr>
      <p:grpSpPr>
        <a:xfrm>
          <a:off x="0" y="0"/>
          <a:ext cx="0" cy="0"/>
          <a:chOff x="0" y="0"/>
          <a:chExt cx="0" cy="0"/>
        </a:xfrm>
      </p:grpSpPr>
      <p:sp>
        <p:nvSpPr>
          <p:cNvPr id="665" name="Google Shape;665;p76"/>
          <p:cNvSpPr/>
          <p:nvPr/>
        </p:nvSpPr>
        <p:spPr>
          <a:xfrm>
            <a:off x="0" y="0"/>
            <a:ext cx="217054" cy="68580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b="0" i="0" u="none" strike="noStrike" cap="none">
              <a:solidFill>
                <a:schemeClr val="lt2"/>
              </a:solidFill>
              <a:latin typeface="Trebuchet MS"/>
              <a:ea typeface="Trebuchet MS"/>
              <a:cs typeface="Trebuchet MS"/>
              <a:sym typeface="Trebuchet MS"/>
            </a:endParaRPr>
          </a:p>
        </p:txBody>
      </p:sp>
      <p:sp>
        <p:nvSpPr>
          <p:cNvPr id="666" name="Google Shape;666;p76"/>
          <p:cNvSpPr txBox="1">
            <a:spLocks noGrp="1"/>
          </p:cNvSpPr>
          <p:nvPr>
            <p:ph type="subTitle" idx="1"/>
          </p:nvPr>
        </p:nvSpPr>
        <p:spPr>
          <a:xfrm>
            <a:off x="627437" y="177797"/>
            <a:ext cx="7919047" cy="246931"/>
          </a:xfrm>
          <a:prstGeom prst="rect">
            <a:avLst/>
          </a:prstGeom>
          <a:noFill/>
          <a:ln>
            <a:noFill/>
          </a:ln>
        </p:spPr>
        <p:txBody>
          <a:bodyPr spcFirstLastPara="1" wrap="square" lIns="0" tIns="0" rIns="0" bIns="0" anchor="b" anchorCtr="0">
            <a:normAutofit/>
          </a:bodyPr>
          <a:lstStyle>
            <a:lvl1pPr lvl="0" algn="l">
              <a:lnSpc>
                <a:spcPct val="100000"/>
              </a:lnSpc>
              <a:spcBef>
                <a:spcPts val="195"/>
              </a:spcBef>
              <a:spcAft>
                <a:spcPts val="0"/>
              </a:spcAft>
              <a:buSzPts val="1300"/>
              <a:buNone/>
              <a:defRPr sz="975" b="1">
                <a:solidFill>
                  <a:schemeClr val="dk2"/>
                </a:solidFill>
                <a:latin typeface="Trebuchet MS"/>
                <a:ea typeface="Trebuchet MS"/>
                <a:cs typeface="Trebuchet MS"/>
                <a:sym typeface="Trebuchet MS"/>
              </a:defRPr>
            </a:lvl1pPr>
            <a:lvl2pPr lvl="1" algn="ctr">
              <a:spcBef>
                <a:spcPts val="180"/>
              </a:spcBef>
              <a:spcAft>
                <a:spcPts val="0"/>
              </a:spcAft>
              <a:buSzPts val="1200"/>
              <a:buNone/>
              <a:defRPr>
                <a:solidFill>
                  <a:srgbClr val="949699"/>
                </a:solidFill>
              </a:defRPr>
            </a:lvl2pPr>
            <a:lvl3pPr lvl="2" algn="ctr">
              <a:spcBef>
                <a:spcPts val="180"/>
              </a:spcBef>
              <a:spcAft>
                <a:spcPts val="0"/>
              </a:spcAft>
              <a:buSzPts val="1200"/>
              <a:buNone/>
              <a:defRPr>
                <a:solidFill>
                  <a:srgbClr val="949699"/>
                </a:solidFill>
              </a:defRPr>
            </a:lvl3pPr>
            <a:lvl4pPr lvl="3" algn="ctr">
              <a:spcBef>
                <a:spcPts val="180"/>
              </a:spcBef>
              <a:spcAft>
                <a:spcPts val="0"/>
              </a:spcAft>
              <a:buSzPts val="1200"/>
              <a:buNone/>
              <a:defRPr>
                <a:solidFill>
                  <a:srgbClr val="949699"/>
                </a:solidFill>
              </a:defRPr>
            </a:lvl4pPr>
            <a:lvl5pPr lvl="4" algn="ctr">
              <a:spcBef>
                <a:spcPts val="180"/>
              </a:spcBef>
              <a:spcAft>
                <a:spcPts val="0"/>
              </a:spcAft>
              <a:buSzPts val="1200"/>
              <a:buNone/>
              <a:defRPr>
                <a:solidFill>
                  <a:srgbClr val="949699"/>
                </a:solidFill>
              </a:defRPr>
            </a:lvl5pPr>
            <a:lvl6pPr lvl="5" algn="ctr">
              <a:spcBef>
                <a:spcPts val="300"/>
              </a:spcBef>
              <a:spcAft>
                <a:spcPts val="0"/>
              </a:spcAft>
              <a:buClr>
                <a:srgbClr val="949699"/>
              </a:buClr>
              <a:buSzPts val="2000"/>
              <a:buNone/>
              <a:defRPr>
                <a:solidFill>
                  <a:srgbClr val="949699"/>
                </a:solidFill>
              </a:defRPr>
            </a:lvl6pPr>
            <a:lvl7pPr lvl="6" algn="ctr">
              <a:spcBef>
                <a:spcPts val="300"/>
              </a:spcBef>
              <a:spcAft>
                <a:spcPts val="0"/>
              </a:spcAft>
              <a:buClr>
                <a:srgbClr val="949699"/>
              </a:buClr>
              <a:buSzPts val="2000"/>
              <a:buNone/>
              <a:defRPr>
                <a:solidFill>
                  <a:srgbClr val="949699"/>
                </a:solidFill>
              </a:defRPr>
            </a:lvl7pPr>
            <a:lvl8pPr lvl="7" algn="ctr">
              <a:spcBef>
                <a:spcPts val="300"/>
              </a:spcBef>
              <a:spcAft>
                <a:spcPts val="0"/>
              </a:spcAft>
              <a:buClr>
                <a:srgbClr val="949699"/>
              </a:buClr>
              <a:buSzPts val="2000"/>
              <a:buNone/>
              <a:defRPr>
                <a:solidFill>
                  <a:srgbClr val="949699"/>
                </a:solidFill>
              </a:defRPr>
            </a:lvl8pPr>
            <a:lvl9pPr lvl="8" algn="ctr">
              <a:spcBef>
                <a:spcPts val="300"/>
              </a:spcBef>
              <a:spcAft>
                <a:spcPts val="0"/>
              </a:spcAft>
              <a:buClr>
                <a:srgbClr val="949699"/>
              </a:buClr>
              <a:buSzPts val="2000"/>
              <a:buNone/>
              <a:defRPr>
                <a:solidFill>
                  <a:srgbClr val="949699"/>
                </a:solidFill>
              </a:defRPr>
            </a:lvl9pPr>
          </a:lstStyle>
          <a:p>
            <a:endParaRPr/>
          </a:p>
        </p:txBody>
      </p:sp>
      <p:sp>
        <p:nvSpPr>
          <p:cNvPr id="667" name="Google Shape;667;p76"/>
          <p:cNvSpPr txBox="1"/>
          <p:nvPr/>
        </p:nvSpPr>
        <p:spPr>
          <a:xfrm>
            <a:off x="8480964" y="6288149"/>
            <a:ext cx="282574" cy="197427"/>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fld id="{00000000-1234-1234-1234-123412341234}" type="slidenum">
              <a:rPr lang="en-US" sz="675" b="0" i="0" u="none" strike="noStrike" cap="none">
                <a:solidFill>
                  <a:schemeClr val="dk2"/>
                </a:solidFill>
                <a:latin typeface="Trebuchet MS"/>
                <a:ea typeface="Trebuchet MS"/>
                <a:cs typeface="Trebuchet MS"/>
                <a:sym typeface="Trebuchet MS"/>
              </a:rPr>
              <a:pPr marL="0" marR="0" lvl="0" indent="0" algn="r" rtl="0">
                <a:spcBef>
                  <a:spcPts val="0"/>
                </a:spcBef>
                <a:spcAft>
                  <a:spcPts val="0"/>
                </a:spcAft>
                <a:buNone/>
              </a:pPr>
              <a:t>‹#›</a:t>
            </a:fld>
            <a:endParaRPr sz="675" b="0" i="0" u="none" strike="noStrike" cap="none">
              <a:solidFill>
                <a:schemeClr val="dk2"/>
              </a:solidFill>
              <a:latin typeface="Trebuchet MS"/>
              <a:ea typeface="Trebuchet MS"/>
              <a:cs typeface="Trebuchet MS"/>
              <a:sym typeface="Trebuchet MS"/>
            </a:endParaRPr>
          </a:p>
        </p:txBody>
      </p:sp>
      <p:sp>
        <p:nvSpPr>
          <p:cNvPr id="668" name="Google Shape;668;p76"/>
          <p:cNvSpPr txBox="1">
            <a:spLocks noGrp="1"/>
          </p:cNvSpPr>
          <p:nvPr>
            <p:ph type="ctrTitle"/>
          </p:nvPr>
        </p:nvSpPr>
        <p:spPr>
          <a:xfrm>
            <a:off x="627437" y="514556"/>
            <a:ext cx="7919047" cy="118503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3200"/>
              <a:buFont typeface="Georgia"/>
              <a:buNone/>
              <a:defRPr sz="2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9" name="Google Shape;669;p76"/>
          <p:cNvSpPr txBox="1">
            <a:spLocks noGrp="1"/>
          </p:cNvSpPr>
          <p:nvPr>
            <p:ph type="body" idx="2"/>
          </p:nvPr>
        </p:nvSpPr>
        <p:spPr>
          <a:xfrm>
            <a:off x="627437" y="1828802"/>
            <a:ext cx="7919047" cy="4026823"/>
          </a:xfrm>
          <a:prstGeom prst="rect">
            <a:avLst/>
          </a:prstGeom>
          <a:noFill/>
          <a:ln>
            <a:noFill/>
          </a:ln>
        </p:spPr>
        <p:txBody>
          <a:bodyPr spcFirstLastPara="1" wrap="square" lIns="0" tIns="0" rIns="0" bIns="0" anchor="t" anchorCtr="0">
            <a:normAutofit/>
          </a:bodyPr>
          <a:lstStyle>
            <a:lvl1pPr marL="342900" lvl="0" indent="-266700" algn="l">
              <a:lnSpc>
                <a:spcPct val="100000"/>
              </a:lnSpc>
              <a:spcBef>
                <a:spcPts val="600"/>
              </a:spcBef>
              <a:spcAft>
                <a:spcPts val="0"/>
              </a:spcAft>
              <a:buClr>
                <a:schemeClr val="dk2"/>
              </a:buClr>
              <a:buSzPts val="2000"/>
              <a:buFont typeface="Arial"/>
              <a:buChar char="•"/>
              <a:defRPr sz="1500">
                <a:solidFill>
                  <a:schemeClr val="dk1"/>
                </a:solidFill>
              </a:defRPr>
            </a:lvl1pPr>
            <a:lvl2pPr marL="685800" lvl="1" indent="-257175" algn="l">
              <a:lnSpc>
                <a:spcPct val="100000"/>
              </a:lnSpc>
              <a:spcBef>
                <a:spcPts val="600"/>
              </a:spcBef>
              <a:spcAft>
                <a:spcPts val="0"/>
              </a:spcAft>
              <a:buClr>
                <a:schemeClr val="dk1"/>
              </a:buClr>
              <a:buSzPts val="1800"/>
              <a:buFont typeface="Merriweather Sans"/>
              <a:buChar char="-"/>
              <a:defRPr sz="1350">
                <a:solidFill>
                  <a:schemeClr val="dk1"/>
                </a:solidFill>
              </a:defRPr>
            </a:lvl2pPr>
            <a:lvl3pPr marL="1028700" lvl="2" indent="-247650" algn="l">
              <a:lnSpc>
                <a:spcPct val="100000"/>
              </a:lnSpc>
              <a:spcBef>
                <a:spcPts val="600"/>
              </a:spcBef>
              <a:spcAft>
                <a:spcPts val="0"/>
              </a:spcAft>
              <a:buClr>
                <a:schemeClr val="dk1"/>
              </a:buClr>
              <a:buSzPts val="1600"/>
              <a:buFont typeface="Merriweather Sans"/>
              <a:buChar char="-"/>
              <a:defRPr sz="1200">
                <a:solidFill>
                  <a:schemeClr val="dk1"/>
                </a:solidFill>
              </a:defRPr>
            </a:lvl3pPr>
            <a:lvl4pPr marL="1371600" lvl="3" indent="-247650" algn="l">
              <a:lnSpc>
                <a:spcPct val="100000"/>
              </a:lnSpc>
              <a:spcBef>
                <a:spcPts val="600"/>
              </a:spcBef>
              <a:spcAft>
                <a:spcPts val="0"/>
              </a:spcAft>
              <a:buClr>
                <a:schemeClr val="dk1"/>
              </a:buClr>
              <a:buSzPts val="1600"/>
              <a:buFont typeface="Merriweather Sans"/>
              <a:buChar char="-"/>
              <a:defRPr sz="1200">
                <a:solidFill>
                  <a:schemeClr val="dk1"/>
                </a:solidFill>
              </a:defRPr>
            </a:lvl4pPr>
            <a:lvl5pPr marL="1714500" lvl="4" indent="-238125" algn="l">
              <a:lnSpc>
                <a:spcPct val="100000"/>
              </a:lnSpc>
              <a:spcBef>
                <a:spcPts val="600"/>
              </a:spcBef>
              <a:spcAft>
                <a:spcPts val="0"/>
              </a:spcAft>
              <a:buClr>
                <a:schemeClr val="dk1"/>
              </a:buClr>
              <a:buSzPts val="1400"/>
              <a:buFont typeface="Merriweather Sans"/>
              <a:buChar char="-"/>
              <a:defRPr sz="1050">
                <a:solidFill>
                  <a:schemeClr val="dk1"/>
                </a:solidFill>
              </a:defRPr>
            </a:lvl5pPr>
            <a:lvl6pPr marL="2057400" lvl="5" indent="-257175" algn="l">
              <a:spcBef>
                <a:spcPts val="45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pic>
        <p:nvPicPr>
          <p:cNvPr id="670" name="Google Shape;670;p76"/>
          <p:cNvPicPr preferRelativeResize="0"/>
          <p:nvPr/>
        </p:nvPicPr>
        <p:blipFill rotWithShape="1">
          <a:blip r:embed="rId2">
            <a:alphaModFix/>
          </a:blip>
          <a:srcRect/>
          <a:stretch/>
        </p:blipFill>
        <p:spPr>
          <a:xfrm>
            <a:off x="524576" y="5984045"/>
            <a:ext cx="1631950" cy="1011531"/>
          </a:xfrm>
          <a:prstGeom prst="rect">
            <a:avLst/>
          </a:prstGeom>
          <a:noFill/>
          <a:ln>
            <a:noFill/>
          </a:ln>
        </p:spPr>
      </p:pic>
    </p:spTree>
    <p:extLst>
      <p:ext uri="{BB962C8B-B14F-4D97-AF65-F5344CB8AC3E}">
        <p14:creationId xmlns:p14="http://schemas.microsoft.com/office/powerpoint/2010/main" val="1065412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1A1C65-B9C7-1843-869F-08A61C0E8FF8}"/>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3" name="Rectangle 22"/>
          <p:cNvSpPr/>
          <p:nvPr userDrawn="1"/>
        </p:nvSpPr>
        <p:spPr>
          <a:xfrm>
            <a:off x="3048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Picture Placeholder 2"/>
          <p:cNvSpPr>
            <a:spLocks noGrp="1"/>
          </p:cNvSpPr>
          <p:nvPr>
            <p:ph type="pic" sz="quarter" idx="11" hasCustomPrompt="1"/>
          </p:nvPr>
        </p:nvSpPr>
        <p:spPr>
          <a:xfrm>
            <a:off x="733189" y="858404"/>
            <a:ext cx="3067209" cy="5141199"/>
          </a:xfrm>
          <a:prstGeom prst="rect">
            <a:avLst/>
          </a:prstGeom>
          <a:pattFill prst="pct5">
            <a:fgClr>
              <a:schemeClr val="tx1"/>
            </a:fgClr>
            <a:bgClr>
              <a:schemeClr val="bg1">
                <a:lumMod val="85000"/>
              </a:schemeClr>
            </a:bgClr>
          </a:pattFill>
          <a:effectLst/>
        </p:spPr>
        <p:txBody>
          <a:bodyPr anchor="ctr"/>
          <a:lstStyle>
            <a:lvl1pPr marL="0" indent="0" algn="ctr">
              <a:buNone/>
              <a:defRPr sz="900" b="0" i="0">
                <a:latin typeface="Trebuchet MS Regular" panose="020B0603020202020204" pitchFamily="34" charset="0"/>
                <a:ea typeface="Source Sans Pro" charset="0"/>
                <a:cs typeface="Trebuchet MS Regular" panose="020B0603020202020204" pitchFamily="34" charset="0"/>
              </a:defRPr>
            </a:lvl1pPr>
          </a:lstStyle>
          <a:p>
            <a:r>
              <a:rPr lang="en-US"/>
              <a:t>Drag &amp; Drop Image</a:t>
            </a:r>
          </a:p>
        </p:txBody>
      </p:sp>
    </p:spTree>
    <p:extLst>
      <p:ext uri="{BB962C8B-B14F-4D97-AF65-F5344CB8AC3E}">
        <p14:creationId xmlns:p14="http://schemas.microsoft.com/office/powerpoint/2010/main" val="3605121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MWF Title Slide">
    <p:bg>
      <p:bgPr>
        <a:solidFill>
          <a:schemeClr val="tx2"/>
        </a:solidFill>
        <a:effectLst/>
      </p:bgPr>
    </p:bg>
    <p:spTree>
      <p:nvGrpSpPr>
        <p:cNvPr id="1" name=""/>
        <p:cNvGrpSpPr/>
        <p:nvPr/>
      </p:nvGrpSpPr>
      <p:grpSpPr>
        <a:xfrm>
          <a:off x="0" y="0"/>
          <a:ext cx="0" cy="0"/>
          <a:chOff x="0" y="0"/>
          <a:chExt cx="0" cy="0"/>
        </a:xfrm>
      </p:grpSpPr>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b="0" i="0" spc="0">
                <a:solidFill>
                  <a:schemeClr val="bg1"/>
                </a:solidFill>
                <a:latin typeface="Arial" panose="020B0604020202020204" pitchFamily="34" charset="0"/>
                <a:cs typeface="Arial" panose="020B0604020202020204" pitchFamily="34" charset="0"/>
              </a:defRPr>
            </a:lvl1pPr>
          </a:lstStyle>
          <a:p>
            <a:pPr lvl="0"/>
            <a:r>
              <a:rPr lang="en-US"/>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400" b="0" spc="0" baseline="0">
                <a:solidFill>
                  <a:schemeClr val="bg1"/>
                </a:solidFill>
                <a:effectLst/>
              </a:defRPr>
            </a:lvl1pPr>
          </a:lstStyle>
          <a:p>
            <a:r>
              <a:rPr lang="en-US"/>
              <a:t>Click to edit Master title style</a:t>
            </a:r>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b="0" i="0" spc="0" baseline="0">
                <a:solidFill>
                  <a:schemeClr val="bg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 text</a:t>
            </a:r>
          </a:p>
        </p:txBody>
      </p:sp>
      <p:sp>
        <p:nvSpPr>
          <p:cNvPr id="4" name="Rectangle 3"/>
          <p:cNvSpPr/>
          <p:nvPr/>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05C8B3B-4DD9-5741-BCAB-12583ECB5F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6900" y="5657292"/>
            <a:ext cx="2617952" cy="784686"/>
          </a:xfrm>
          <a:prstGeom prst="rect">
            <a:avLst/>
          </a:prstGeom>
        </p:spPr>
      </p:pic>
    </p:spTree>
    <p:extLst>
      <p:ext uri="{BB962C8B-B14F-4D97-AF65-F5344CB8AC3E}">
        <p14:creationId xmlns:p14="http://schemas.microsoft.com/office/powerpoint/2010/main" val="1873555811"/>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WMF Section 1 - Orange">
    <p:spTree>
      <p:nvGrpSpPr>
        <p:cNvPr id="1" name=""/>
        <p:cNvGrpSpPr/>
        <p:nvPr/>
      </p:nvGrpSpPr>
      <p:grpSpPr>
        <a:xfrm>
          <a:off x="0" y="0"/>
          <a:ext cx="0" cy="0"/>
          <a:chOff x="0" y="0"/>
          <a:chExt cx="0" cy="0"/>
        </a:xfrm>
      </p:grpSpPr>
      <p:sp>
        <p:nvSpPr>
          <p:cNvPr id="2" name="Rectangle 1"/>
          <p:cNvSpPr/>
          <p:nvPr/>
        </p:nvSpPr>
        <p:spPr>
          <a:xfrm>
            <a:off x="217054" y="1138"/>
            <a:ext cx="892848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0"/>
            <a:ext cx="217054" cy="68580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6">
                    <a:lumMod val="20000"/>
                    <a:lumOff val="80000"/>
                  </a:schemeClr>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0" spc="0" baseline="0">
                <a:solidFill>
                  <a:schemeClr val="bg1"/>
                </a:solidFill>
                <a:effectLst/>
              </a:defRPr>
            </a:lvl1pPr>
          </a:lstStyle>
          <a:p>
            <a:r>
              <a:rPr lang="en-US"/>
              <a:t>Click to edit master title style</a:t>
            </a:r>
          </a:p>
        </p:txBody>
      </p:sp>
      <p:sp>
        <p:nvSpPr>
          <p:cNvPr id="11"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lumMod val="20000"/>
                    <a:lumOff val="80000"/>
                  </a:schemeClr>
                </a:solidFill>
                <a:latin typeface="+mn-lt"/>
              </a:rPr>
              <a:pPr algn="r"/>
              <a:t>‹#›</a:t>
            </a:fld>
            <a:endParaRPr lang="en-US" sz="900">
              <a:solidFill>
                <a:schemeClr val="accent6">
                  <a:lumMod val="20000"/>
                  <a:lumOff val="80000"/>
                </a:schemeClr>
              </a:solidFill>
              <a:latin typeface="+mn-lt"/>
            </a:endParaRPr>
          </a:p>
        </p:txBody>
      </p:sp>
      <p:pic>
        <p:nvPicPr>
          <p:cNvPr id="12" name="Picture 11">
            <a:extLst>
              <a:ext uri="{FF2B5EF4-FFF2-40B4-BE49-F238E27FC236}">
                <a16:creationId xmlns:a16="http://schemas.microsoft.com/office/drawing/2014/main" id="{A7A80D43-816B-B140-86BC-E4736BC2D0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34961973"/>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WMF Section 1 - Orange">
    <p:spTree>
      <p:nvGrpSpPr>
        <p:cNvPr id="1" name=""/>
        <p:cNvGrpSpPr/>
        <p:nvPr/>
      </p:nvGrpSpPr>
      <p:grpSpPr>
        <a:xfrm>
          <a:off x="0" y="0"/>
          <a:ext cx="0" cy="0"/>
          <a:chOff x="0" y="0"/>
          <a:chExt cx="0" cy="0"/>
        </a:xfrm>
      </p:grpSpPr>
      <p:sp>
        <p:nvSpPr>
          <p:cNvPr id="2" name="Rectangle 1"/>
          <p:cNvSpPr/>
          <p:nvPr/>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2">
                    <a:lumMod val="20000"/>
                    <a:lumOff val="80000"/>
                  </a:schemeClr>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0" spc="0" baseline="0">
                <a:solidFill>
                  <a:schemeClr val="bg1"/>
                </a:solidFill>
                <a:effectLst/>
              </a:defRPr>
            </a:lvl1pPr>
          </a:lstStyle>
          <a:p>
            <a:r>
              <a:rPr lang="en-US"/>
              <a:t>Click to edit master title style</a:t>
            </a:r>
          </a:p>
        </p:txBody>
      </p:sp>
      <p:sp>
        <p:nvSpPr>
          <p:cNvPr id="11"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lumMod val="20000"/>
                    <a:lumOff val="80000"/>
                  </a:schemeClr>
                </a:solidFill>
                <a:latin typeface="+mn-lt"/>
              </a:rPr>
              <a:pPr algn="r"/>
              <a:t>‹#›</a:t>
            </a:fld>
            <a:endParaRPr lang="en-US" sz="900">
              <a:solidFill>
                <a:schemeClr val="accent2">
                  <a:lumMod val="20000"/>
                  <a:lumOff val="80000"/>
                </a:schemeClr>
              </a:solidFill>
              <a:latin typeface="+mn-lt"/>
            </a:endParaRPr>
          </a:p>
        </p:txBody>
      </p:sp>
      <p:pic>
        <p:nvPicPr>
          <p:cNvPr id="12" name="Picture 11">
            <a:extLst>
              <a:ext uri="{FF2B5EF4-FFF2-40B4-BE49-F238E27FC236}">
                <a16:creationId xmlns:a16="http://schemas.microsoft.com/office/drawing/2014/main" id="{4A0011FC-5244-FB4E-8CAB-5308AC46B3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821944663"/>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MWF Section 1 - Teal">
    <p:spTree>
      <p:nvGrpSpPr>
        <p:cNvPr id="1" name=""/>
        <p:cNvGrpSpPr/>
        <p:nvPr/>
      </p:nvGrpSpPr>
      <p:grpSpPr>
        <a:xfrm>
          <a:off x="0" y="0"/>
          <a:ext cx="0" cy="0"/>
          <a:chOff x="0" y="0"/>
          <a:chExt cx="0" cy="0"/>
        </a:xfrm>
      </p:grpSpPr>
      <p:sp>
        <p:nvSpPr>
          <p:cNvPr id="2" name="Rectangle 1"/>
          <p:cNvSpPr/>
          <p:nvPr/>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0"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bg2">
                    <a:lumMod val="40000"/>
                    <a:lumOff val="60000"/>
                  </a:schemeClr>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0"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lumMod val="20000"/>
                    <a:lumOff val="80000"/>
                  </a:schemeClr>
                </a:solidFill>
                <a:latin typeface="+mn-lt"/>
              </a:rPr>
              <a:pPr algn="r"/>
              <a:t>‹#›</a:t>
            </a:fld>
            <a:endParaRPr lang="en-US" sz="900">
              <a:solidFill>
                <a:schemeClr val="bg2">
                  <a:lumMod val="20000"/>
                  <a:lumOff val="80000"/>
                </a:schemeClr>
              </a:solidFill>
              <a:latin typeface="+mn-lt"/>
            </a:endParaRPr>
          </a:p>
        </p:txBody>
      </p:sp>
      <p:pic>
        <p:nvPicPr>
          <p:cNvPr id="11" name="Picture 10">
            <a:extLst>
              <a:ext uri="{FF2B5EF4-FFF2-40B4-BE49-F238E27FC236}">
                <a16:creationId xmlns:a16="http://schemas.microsoft.com/office/drawing/2014/main" id="{7AED6370-4F07-5D41-8CB0-5ED304C96E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65808154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MWF Section 1 - Green">
    <p:spTree>
      <p:nvGrpSpPr>
        <p:cNvPr id="1" name=""/>
        <p:cNvGrpSpPr/>
        <p:nvPr/>
      </p:nvGrpSpPr>
      <p:grpSpPr>
        <a:xfrm>
          <a:off x="0" y="0"/>
          <a:ext cx="0" cy="0"/>
          <a:chOff x="0" y="0"/>
          <a:chExt cx="0" cy="0"/>
        </a:xfrm>
      </p:grpSpPr>
      <p:sp>
        <p:nvSpPr>
          <p:cNvPr id="2" name="Rectangle 1"/>
          <p:cNvSpPr/>
          <p:nvPr/>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4">
                    <a:lumMod val="40000"/>
                    <a:lumOff val="60000"/>
                  </a:schemeClr>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lumMod val="20000"/>
                    <a:lumOff val="80000"/>
                  </a:schemeClr>
                </a:solidFill>
                <a:latin typeface="+mn-lt"/>
              </a:rPr>
              <a:pPr algn="r"/>
              <a:t>‹#›</a:t>
            </a:fld>
            <a:endParaRPr lang="en-US" sz="900">
              <a:solidFill>
                <a:schemeClr val="accent4">
                  <a:lumMod val="20000"/>
                  <a:lumOff val="80000"/>
                </a:schemeClr>
              </a:solidFill>
              <a:latin typeface="+mn-lt"/>
            </a:endParaRPr>
          </a:p>
        </p:txBody>
      </p:sp>
      <p:pic>
        <p:nvPicPr>
          <p:cNvPr id="12" name="Picture 11">
            <a:extLst>
              <a:ext uri="{FF2B5EF4-FFF2-40B4-BE49-F238E27FC236}">
                <a16:creationId xmlns:a16="http://schemas.microsoft.com/office/drawing/2014/main" id="{7FE55082-BA53-1640-B33A-2AA9A294E7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385268916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MWF Title Slide">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215517" y="0"/>
            <a:ext cx="892848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2" name="Text Placeholder 41"/>
          <p:cNvSpPr>
            <a:spLocks noGrp="1"/>
          </p:cNvSpPr>
          <p:nvPr>
            <p:ph type="body" sz="quarter" idx="11" hasCustomPrompt="1"/>
          </p:nvPr>
        </p:nvSpPr>
        <p:spPr>
          <a:xfrm>
            <a:off x="652029" y="3747675"/>
            <a:ext cx="6116216" cy="924375"/>
          </a:xfrm>
        </p:spPr>
        <p:txBody>
          <a:bodyPr>
            <a:normAutofit/>
          </a:bodyPr>
          <a:lstStyle>
            <a:lvl1pPr marL="0" indent="0">
              <a:lnSpc>
                <a:spcPct val="100000"/>
              </a:lnSpc>
              <a:buNone/>
              <a:defRPr sz="1088" spc="0">
                <a:solidFill>
                  <a:schemeClr val="bg1"/>
                </a:solidFill>
              </a:defRPr>
            </a:lvl1pPr>
          </a:lstStyle>
          <a:p>
            <a:pPr lvl="0"/>
            <a:r>
              <a:rPr lang="en-US"/>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3300" b="1" spc="0" baseline="0">
                <a:solidFill>
                  <a:schemeClr val="bg1"/>
                </a:solidFill>
                <a:effectLst/>
              </a:defRPr>
            </a:lvl1pPr>
          </a:lstStyle>
          <a:p>
            <a:r>
              <a:rPr lang="en-US"/>
              <a:t>Click to edit Master title style</a:t>
            </a:r>
          </a:p>
        </p:txBody>
      </p:sp>
      <p:sp>
        <p:nvSpPr>
          <p:cNvPr id="3" name="Subtitle 2"/>
          <p:cNvSpPr>
            <a:spLocks noGrp="1"/>
          </p:cNvSpPr>
          <p:nvPr>
            <p:ph type="subTitle" idx="1" hasCustomPrompt="1"/>
          </p:nvPr>
        </p:nvSpPr>
        <p:spPr>
          <a:xfrm>
            <a:off x="652029" y="2858972"/>
            <a:ext cx="7133854" cy="493860"/>
          </a:xfrm>
        </p:spPr>
        <p:txBody>
          <a:bodyPr>
            <a:normAutofit/>
          </a:bodyPr>
          <a:lstStyle>
            <a:lvl1pPr marL="0" indent="0" algn="l">
              <a:lnSpc>
                <a:spcPct val="100000"/>
              </a:lnSpc>
              <a:buNone/>
              <a:defRPr sz="1650" spc="0" baseline="0">
                <a:solidFill>
                  <a:schemeClr val="bg1"/>
                </a:solidFill>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Insert sub text</a:t>
            </a:r>
          </a:p>
        </p:txBody>
      </p:sp>
      <p:cxnSp>
        <p:nvCxnSpPr>
          <p:cNvPr id="40" name="Straight Connector 39"/>
          <p:cNvCxnSpPr/>
          <p:nvPr userDrawn="1"/>
        </p:nvCxnSpPr>
        <p:spPr>
          <a:xfrm>
            <a:off x="670584"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05C8B3B-4DD9-5741-BCAB-12583ECB5F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1" y="5657292"/>
            <a:ext cx="2617952" cy="784686"/>
          </a:xfrm>
          <a:prstGeom prst="rect">
            <a:avLst/>
          </a:prstGeom>
        </p:spPr>
      </p:pic>
    </p:spTree>
    <p:extLst>
      <p:ext uri="{BB962C8B-B14F-4D97-AF65-F5344CB8AC3E}">
        <p14:creationId xmlns:p14="http://schemas.microsoft.com/office/powerpoint/2010/main" val="2820345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MWF Section 1 - Purple">
    <p:spTree>
      <p:nvGrpSpPr>
        <p:cNvPr id="1" name=""/>
        <p:cNvGrpSpPr/>
        <p:nvPr/>
      </p:nvGrpSpPr>
      <p:grpSpPr>
        <a:xfrm>
          <a:off x="0" y="0"/>
          <a:ext cx="0" cy="0"/>
          <a:chOff x="0" y="0"/>
          <a:chExt cx="0" cy="0"/>
        </a:xfrm>
      </p:grpSpPr>
      <p:sp>
        <p:nvSpPr>
          <p:cNvPr id="2" name="Rectangle 1"/>
          <p:cNvSpPr/>
          <p:nvPr/>
        </p:nvSpPr>
        <p:spPr>
          <a:xfrm>
            <a:off x="217054" y="1138"/>
            <a:ext cx="892848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0"/>
            <a:ext cx="217054" cy="6858000"/>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6">
                    <a:lumMod val="20000"/>
                    <a:lumOff val="80000"/>
                  </a:schemeClr>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lumMod val="20000"/>
                    <a:lumOff val="80000"/>
                  </a:schemeClr>
                </a:solidFill>
                <a:latin typeface="+mn-lt"/>
              </a:rPr>
              <a:pPr algn="r"/>
              <a:t>‹#›</a:t>
            </a:fld>
            <a:endParaRPr lang="en-US" sz="900">
              <a:solidFill>
                <a:schemeClr val="accent6">
                  <a:lumMod val="20000"/>
                  <a:lumOff val="80000"/>
                </a:schemeClr>
              </a:solidFill>
              <a:latin typeface="+mn-lt"/>
            </a:endParaRPr>
          </a:p>
        </p:txBody>
      </p:sp>
      <p:pic>
        <p:nvPicPr>
          <p:cNvPr id="13" name="Picture 12">
            <a:extLst>
              <a:ext uri="{FF2B5EF4-FFF2-40B4-BE49-F238E27FC236}">
                <a16:creationId xmlns:a16="http://schemas.microsoft.com/office/drawing/2014/main" id="{403EBB16-AD77-3240-83A3-2F85443BF9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110848045"/>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9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a:solidFill>
                <a:schemeClr val="accent1"/>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3" name="Subtitle 2">
            <a:extLst>
              <a:ext uri="{FF2B5EF4-FFF2-40B4-BE49-F238E27FC236}">
                <a16:creationId xmlns:a16="http://schemas.microsoft.com/office/drawing/2014/main" id="{2FC242CE-3ADA-274B-B7EC-6EE11B3604C8}"/>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999169515"/>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0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a:solidFill>
                <a:schemeClr val="accent1"/>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2900892343"/>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5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a:solidFill>
                <a:schemeClr val="accent1"/>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80"/>
            <a:ext cx="4114800" cy="4206240"/>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8" name="Picture Placeholder 4">
            <a:extLst>
              <a:ext uri="{FF2B5EF4-FFF2-40B4-BE49-F238E27FC236}">
                <a16:creationId xmlns:a16="http://schemas.microsoft.com/office/drawing/2014/main" id="{0457CB10-3AAD-1643-822D-DAB0F074EB02}"/>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1"/>
                </a:solidFill>
              </a:defRPr>
            </a:lvl1pPr>
          </a:lstStyle>
          <a:p>
            <a:r>
              <a:rPr lang="en-US"/>
              <a:t>Click icon to add picture</a:t>
            </a:r>
          </a:p>
        </p:txBody>
      </p:sp>
    </p:spTree>
    <p:extLst>
      <p:ext uri="{BB962C8B-B14F-4D97-AF65-F5344CB8AC3E}">
        <p14:creationId xmlns:p14="http://schemas.microsoft.com/office/powerpoint/2010/main" val="194720472"/>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3" name="Chart Placeholder 5">
            <a:extLst>
              <a:ext uri="{FF2B5EF4-FFF2-40B4-BE49-F238E27FC236}">
                <a16:creationId xmlns:a16="http://schemas.microsoft.com/office/drawing/2014/main" id="{E766F770-AA11-EE42-826D-70B5AD2C240D}"/>
              </a:ext>
            </a:extLst>
          </p:cNvPr>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
        <p:nvSpPr>
          <p:cNvPr id="15" name="Slide Number Placeholder 5">
            <a:extLst>
              <a:ext uri="{FF2B5EF4-FFF2-40B4-BE49-F238E27FC236}">
                <a16:creationId xmlns:a16="http://schemas.microsoft.com/office/drawing/2014/main" id="{9A80C94D-DB55-5E49-B2B4-5E8C448A5FF1}"/>
              </a:ext>
            </a:extLst>
          </p:cNvPr>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a:solidFill>
                <a:schemeClr val="accent1"/>
              </a:solidFill>
              <a:latin typeface="+mn-lt"/>
            </a:endParaRPr>
          </a:p>
        </p:txBody>
      </p:sp>
    </p:spTree>
    <p:extLst>
      <p:ext uri="{BB962C8B-B14F-4D97-AF65-F5344CB8AC3E}">
        <p14:creationId xmlns:p14="http://schemas.microsoft.com/office/powerpoint/2010/main" val="1671743439"/>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0" name="Title 1"/>
          <p:cNvSpPr>
            <a:spLocks noGrp="1"/>
          </p:cNvSpPr>
          <p:nvPr>
            <p:ph type="ctrTitle"/>
          </p:nvPr>
        </p:nvSpPr>
        <p:spPr>
          <a:xfrm>
            <a:off x="627434" y="514555"/>
            <a:ext cx="7919047" cy="731520"/>
          </a:xfrm>
          <a:effectLst/>
        </p:spPr>
        <p:txBody>
          <a:bodyPr anchor="t">
            <a:no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CC903193-A631-D548-92ED-50472F788CE3}"/>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3413119476"/>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1637685492"/>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_CMWF Text White+Blue">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1" name="Picture Placeholder 4"/>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2"/>
                </a:solidFill>
              </a:defRPr>
            </a:lvl1pPr>
          </a:lstStyle>
          <a:p>
            <a:r>
              <a:rPr lang="en-US"/>
              <a:t>Click icon to add picture</a:t>
            </a: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E7B3434-59E7-0940-BBC4-3F02ED0C8847}"/>
              </a:ext>
            </a:extLst>
          </p:cNvPr>
          <p:cNvSpPr>
            <a:spLocks noGrp="1"/>
          </p:cNvSpPr>
          <p:nvPr>
            <p:ph type="body" sz="quarter" idx="16"/>
          </p:nvPr>
        </p:nvSpPr>
        <p:spPr>
          <a:xfrm>
            <a:off x="627433" y="1828800"/>
            <a:ext cx="4114800"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DF935281-EB94-054E-A0C4-625FAB8EED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2508269783"/>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MWF Graph - Orange">
    <p:bg>
      <p:bgPr>
        <a:solidFill>
          <a:schemeClr val="bg1"/>
        </a:solidFill>
        <a:effectLst/>
      </p:bgPr>
    </p:bg>
    <p:spTree>
      <p:nvGrpSpPr>
        <p:cNvPr id="1" name=""/>
        <p:cNvGrpSpPr/>
        <p:nvPr/>
      </p:nvGrpSpPr>
      <p:grpSpPr>
        <a:xfrm>
          <a:off x="0" y="0"/>
          <a:ext cx="0" cy="0"/>
          <a:chOff x="0" y="0"/>
          <a:chExt cx="0" cy="0"/>
        </a:xfrm>
      </p:grpSpPr>
      <p:sp>
        <p:nvSpPr>
          <p:cNvPr id="57" name="Chart Placeholder 5"/>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
        <p:nvSpPr>
          <p:cNvPr id="3" name="Rectangle 2"/>
          <p:cNvSpPr/>
          <p:nvPr/>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2964740946"/>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3" name="Subtitle 2">
            <a:extLst>
              <a:ext uri="{FF2B5EF4-FFF2-40B4-BE49-F238E27FC236}">
                <a16:creationId xmlns:a16="http://schemas.microsoft.com/office/drawing/2014/main" id="{2FC242CE-3ADA-274B-B7EC-6EE11B3604C8}"/>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3861211665"/>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Content Layout: 02">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2"/>
              </a:solidFill>
            </a:endParaRPr>
          </a:p>
        </p:txBody>
      </p:sp>
      <p:sp>
        <p:nvSpPr>
          <p:cNvPr id="9" name="Slide Number Placeholder 5"/>
          <p:cNvSpPr txBox="1">
            <a:spLocks/>
          </p:cNvSpPr>
          <p:nvPr userDrawn="1"/>
        </p:nvSpPr>
        <p:spPr>
          <a:xfrm>
            <a:off x="8480964" y="6288151"/>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506" smtClean="0">
                <a:solidFill>
                  <a:schemeClr val="bg2"/>
                </a:solidFill>
                <a:latin typeface="+mn-lt"/>
              </a:rPr>
              <a:pPr algn="r"/>
              <a:t>‹#›</a:t>
            </a:fld>
            <a:endParaRPr lang="en-US" sz="506">
              <a:solidFill>
                <a:schemeClr val="bg2"/>
              </a:solidFill>
              <a:latin typeface="+mn-lt"/>
            </a:endParaRPr>
          </a:p>
        </p:txBody>
      </p:sp>
      <p:sp>
        <p:nvSpPr>
          <p:cNvPr id="12" name="Subtitle 2"/>
          <p:cNvSpPr>
            <a:spLocks noGrp="1"/>
          </p:cNvSpPr>
          <p:nvPr>
            <p:ph type="subTitle" idx="1" hasCustomPrompt="1"/>
          </p:nvPr>
        </p:nvSpPr>
        <p:spPr>
          <a:xfrm>
            <a:off x="627437" y="177798"/>
            <a:ext cx="7919047" cy="246931"/>
          </a:xfrm>
        </p:spPr>
        <p:txBody>
          <a:bodyPr anchor="b">
            <a:normAutofit/>
          </a:bodyPr>
          <a:lstStyle>
            <a:lvl1pPr marL="0" indent="0" algn="l">
              <a:lnSpc>
                <a:spcPct val="100000"/>
              </a:lnSpc>
              <a:buNone/>
              <a:defRPr sz="731" b="1" spc="56" baseline="0">
                <a:solidFill>
                  <a:schemeClr val="bg2"/>
                </a:solidFill>
                <a:latin typeface="Trebuchet MS" charset="0"/>
                <a:ea typeface="Trebuchet MS" charset="0"/>
                <a:cs typeface="Trebuchet MS" charset="0"/>
              </a:defRPr>
            </a:lvl1pPr>
            <a:lvl2pPr marL="257169" indent="0" algn="ctr">
              <a:buNone/>
              <a:defRPr>
                <a:solidFill>
                  <a:schemeClr val="tx1">
                    <a:tint val="75000"/>
                  </a:schemeClr>
                </a:solidFill>
              </a:defRPr>
            </a:lvl2pPr>
            <a:lvl3pPr marL="514338"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en-US"/>
              <a:t>SECTION OR EXHIBIT NUMBER</a:t>
            </a:r>
          </a:p>
        </p:txBody>
      </p:sp>
      <p:sp>
        <p:nvSpPr>
          <p:cNvPr id="15" name="Text Placeholder 6"/>
          <p:cNvSpPr>
            <a:spLocks noGrp="1"/>
          </p:cNvSpPr>
          <p:nvPr>
            <p:ph type="body" sz="quarter" idx="16" hasCustomPrompt="1"/>
          </p:nvPr>
        </p:nvSpPr>
        <p:spPr>
          <a:xfrm>
            <a:off x="627437" y="1828803"/>
            <a:ext cx="7919047" cy="4026823"/>
          </a:xfrm>
        </p:spPr>
        <p:txBody>
          <a:bodyPr>
            <a:normAutofit/>
          </a:bodyPr>
          <a:lstStyle>
            <a:lvl1pPr marL="96439" indent="-96439">
              <a:lnSpc>
                <a:spcPct val="100000"/>
              </a:lnSpc>
              <a:spcBef>
                <a:spcPts val="450"/>
              </a:spcBef>
              <a:spcAft>
                <a:spcPts val="338"/>
              </a:spcAft>
              <a:buClr>
                <a:schemeClr val="bg2"/>
              </a:buClr>
              <a:buFont typeface="Arial" panose="020B0604020202020204" pitchFamily="34" charset="0"/>
              <a:buChar char="•"/>
              <a:defRPr sz="1125">
                <a:solidFill>
                  <a:schemeClr val="tx1"/>
                </a:solidFill>
              </a:defRPr>
            </a:lvl1pPr>
            <a:lvl2pPr marL="193770" indent="-97332">
              <a:lnSpc>
                <a:spcPct val="100000"/>
              </a:lnSpc>
              <a:spcBef>
                <a:spcPts val="450"/>
              </a:spcBef>
              <a:spcAft>
                <a:spcPts val="338"/>
              </a:spcAft>
              <a:buClrTx/>
              <a:buFont typeface="LucidaGrande" charset="0"/>
              <a:buChar char="-"/>
              <a:defRPr sz="1013">
                <a:solidFill>
                  <a:schemeClr val="tx1"/>
                </a:solidFill>
              </a:defRPr>
            </a:lvl2pPr>
            <a:lvl3pPr marL="290208" indent="-96439">
              <a:lnSpc>
                <a:spcPct val="100000"/>
              </a:lnSpc>
              <a:spcBef>
                <a:spcPts val="450"/>
              </a:spcBef>
              <a:spcAft>
                <a:spcPts val="338"/>
              </a:spcAft>
              <a:buClrTx/>
              <a:buFont typeface="LucidaGrande" charset="0"/>
              <a:buChar char="-"/>
              <a:defRPr sz="900">
                <a:solidFill>
                  <a:schemeClr val="tx1"/>
                </a:solidFill>
              </a:defRPr>
            </a:lvl3pPr>
            <a:lvl4pPr marL="386646" indent="-96439">
              <a:lnSpc>
                <a:spcPct val="100000"/>
              </a:lnSpc>
              <a:spcBef>
                <a:spcPts val="450"/>
              </a:spcBef>
              <a:spcAft>
                <a:spcPts val="338"/>
              </a:spcAft>
              <a:buClrTx/>
              <a:buFont typeface="LucidaGrande" charset="0"/>
              <a:buChar char="-"/>
              <a:defRPr sz="900">
                <a:solidFill>
                  <a:schemeClr val="tx1"/>
                </a:solidFill>
              </a:defRPr>
            </a:lvl4pPr>
            <a:lvl5pPr marL="483085" indent="-96439">
              <a:lnSpc>
                <a:spcPct val="100000"/>
              </a:lnSpc>
              <a:spcBef>
                <a:spcPts val="450"/>
              </a:spcBef>
              <a:spcAft>
                <a:spcPts val="338"/>
              </a:spcAft>
              <a:buClrTx/>
              <a:buFont typeface="LucidaGrande" charset="0"/>
              <a:buChar char="-"/>
              <a:defRPr sz="788">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ctrTitle"/>
          </p:nvPr>
        </p:nvSpPr>
        <p:spPr>
          <a:xfrm>
            <a:off x="627437" y="514557"/>
            <a:ext cx="7919047" cy="1185035"/>
          </a:xfrm>
          <a:effectLst/>
        </p:spPr>
        <p:txBody>
          <a:bodyPr anchor="t">
            <a:normAutofit/>
          </a:bodyPr>
          <a:lstStyle>
            <a:lvl1pPr algn="l">
              <a:lnSpc>
                <a:spcPct val="90000"/>
              </a:lnSpc>
              <a:defRPr sz="1800" b="1" spc="0" baseline="0">
                <a:solidFill>
                  <a:schemeClr val="tx1"/>
                </a:solidFill>
                <a:effectLst/>
              </a:defRPr>
            </a:lvl1pPr>
          </a:lstStyle>
          <a:p>
            <a:r>
              <a:rPr lang="en-US"/>
              <a:t>Click to edit Master title style</a:t>
            </a:r>
          </a:p>
        </p:txBody>
      </p:sp>
      <p:pic>
        <p:nvPicPr>
          <p:cNvPr id="8" name="Picture 7">
            <a:extLst>
              <a:ext uri="{FF2B5EF4-FFF2-40B4-BE49-F238E27FC236}">
                <a16:creationId xmlns:a16="http://schemas.microsoft.com/office/drawing/2014/main" id="{3EFAEDBD-E49F-9F4E-AD30-C0A15E676EF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4576" y="5984046"/>
            <a:ext cx="1631950" cy="1011531"/>
          </a:xfrm>
          <a:prstGeom prst="rect">
            <a:avLst/>
          </a:prstGeom>
        </p:spPr>
      </p:pic>
    </p:spTree>
    <p:extLst>
      <p:ext uri="{BB962C8B-B14F-4D97-AF65-F5344CB8AC3E}">
        <p14:creationId xmlns:p14="http://schemas.microsoft.com/office/powerpoint/2010/main" val="20393770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7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1000099792"/>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78"/>
            <a:ext cx="4114800" cy="4206241"/>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6" name="Picture Placeholder 4">
            <a:extLst>
              <a:ext uri="{FF2B5EF4-FFF2-40B4-BE49-F238E27FC236}">
                <a16:creationId xmlns:a16="http://schemas.microsoft.com/office/drawing/2014/main" id="{8272BB8B-624A-4C45-B901-FBCED4B14A6C}"/>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bg2"/>
                </a:solidFill>
              </a:defRPr>
            </a:lvl1pPr>
          </a:lstStyle>
          <a:p>
            <a:r>
              <a:rPr lang="en-US"/>
              <a:t>Click icon to add picture</a:t>
            </a:r>
          </a:p>
        </p:txBody>
      </p:sp>
    </p:spTree>
    <p:extLst>
      <p:ext uri="{BB962C8B-B14F-4D97-AF65-F5344CB8AC3E}">
        <p14:creationId xmlns:p14="http://schemas.microsoft.com/office/powerpoint/2010/main" val="1247365951"/>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Slide Number Placeholder 5"/>
          <p:cNvSpPr txBox="1">
            <a:spLocks/>
          </p:cNvSpPr>
          <p:nvPr/>
        </p:nvSpPr>
        <p:spPr>
          <a:xfrm>
            <a:off x="8480962" y="6288656"/>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8304"/>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3" name="Chart Placeholder 5">
            <a:extLst>
              <a:ext uri="{FF2B5EF4-FFF2-40B4-BE49-F238E27FC236}">
                <a16:creationId xmlns:a16="http://schemas.microsoft.com/office/drawing/2014/main" id="{60BDA4A3-F221-914D-BFF9-03E27D314E89}"/>
              </a:ext>
            </a:extLst>
          </p:cNvPr>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Tree>
    <p:extLst>
      <p:ext uri="{BB962C8B-B14F-4D97-AF65-F5344CB8AC3E}">
        <p14:creationId xmlns:p14="http://schemas.microsoft.com/office/powerpoint/2010/main" val="3167466497"/>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CC903193-A631-D548-92ED-50472F788CE3}"/>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3335060645"/>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8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1388034970"/>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80"/>
            <a:ext cx="4114800" cy="4206240"/>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6" name="Picture Placeholder 4">
            <a:extLst>
              <a:ext uri="{FF2B5EF4-FFF2-40B4-BE49-F238E27FC236}">
                <a16:creationId xmlns:a16="http://schemas.microsoft.com/office/drawing/2014/main" id="{7374C714-767A-8D45-96AF-F0D193DA9C08}"/>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4"/>
                </a:solidFill>
              </a:defRPr>
            </a:lvl1pPr>
          </a:lstStyle>
          <a:p>
            <a:r>
              <a:rPr lang="en-US"/>
              <a:t>Click icon to add picture</a:t>
            </a:r>
          </a:p>
        </p:txBody>
      </p:sp>
    </p:spTree>
    <p:extLst>
      <p:ext uri="{BB962C8B-B14F-4D97-AF65-F5344CB8AC3E}">
        <p14:creationId xmlns:p14="http://schemas.microsoft.com/office/powerpoint/2010/main" val="385974589"/>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Slide Number Placeholder 5"/>
          <p:cNvSpPr txBox="1">
            <a:spLocks/>
          </p:cNvSpPr>
          <p:nvPr/>
        </p:nvSpPr>
        <p:spPr>
          <a:xfrm>
            <a:off x="8480962" y="6288656"/>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8304"/>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3" name="Chart Placeholder 5">
            <a:extLst>
              <a:ext uri="{FF2B5EF4-FFF2-40B4-BE49-F238E27FC236}">
                <a16:creationId xmlns:a16="http://schemas.microsoft.com/office/drawing/2014/main" id="{CF209F0E-A49E-434E-A261-373A60B7566B}"/>
              </a:ext>
            </a:extLst>
          </p:cNvPr>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Tree>
    <p:extLst>
      <p:ext uri="{BB962C8B-B14F-4D97-AF65-F5344CB8AC3E}">
        <p14:creationId xmlns:p14="http://schemas.microsoft.com/office/powerpoint/2010/main" val="1379461669"/>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6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1750738938"/>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80"/>
            <a:ext cx="4114800" cy="4206240"/>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8" name="Picture Placeholder 4">
            <a:extLst>
              <a:ext uri="{FF2B5EF4-FFF2-40B4-BE49-F238E27FC236}">
                <a16:creationId xmlns:a16="http://schemas.microsoft.com/office/drawing/2014/main" id="{0457CB10-3AAD-1643-822D-DAB0F074EB02}"/>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6"/>
                </a:solidFill>
              </a:defRPr>
            </a:lvl1pPr>
          </a:lstStyle>
          <a:p>
            <a:r>
              <a:rPr lang="en-US"/>
              <a:t>Click icon to add picture</a:t>
            </a:r>
          </a:p>
        </p:txBody>
      </p:sp>
    </p:spTree>
    <p:extLst>
      <p:ext uri="{BB962C8B-B14F-4D97-AF65-F5344CB8AC3E}">
        <p14:creationId xmlns:p14="http://schemas.microsoft.com/office/powerpoint/2010/main" val="141239823"/>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3" name="Chart Placeholder 5">
            <a:extLst>
              <a:ext uri="{FF2B5EF4-FFF2-40B4-BE49-F238E27FC236}">
                <a16:creationId xmlns:a16="http://schemas.microsoft.com/office/drawing/2014/main" id="{E766F770-AA11-EE42-826D-70B5AD2C240D}"/>
              </a:ext>
            </a:extLst>
          </p:cNvPr>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Tree>
    <p:extLst>
      <p:ext uri="{BB962C8B-B14F-4D97-AF65-F5344CB8AC3E}">
        <p14:creationId xmlns:p14="http://schemas.microsoft.com/office/powerpoint/2010/main" val="4288512453"/>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BC59A1-E86C-47EF-AC3F-13CD4E74E247}"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C61F1-A369-4C5B-9FD7-EDD101076897}" type="slidenum">
              <a:rPr lang="en-US" smtClean="0"/>
              <a:t>‹#›</a:t>
            </a:fld>
            <a:endParaRPr lang="en-US"/>
          </a:p>
        </p:txBody>
      </p:sp>
    </p:spTree>
    <p:extLst>
      <p:ext uri="{BB962C8B-B14F-4D97-AF65-F5344CB8AC3E}">
        <p14:creationId xmlns:p14="http://schemas.microsoft.com/office/powerpoint/2010/main" val="20012572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CC903193-A631-D548-92ED-50472F788CE3}"/>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1924727293"/>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6855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Chart Placeholder 5">
            <a:extLst>
              <a:ext uri="{FF2B5EF4-FFF2-40B4-BE49-F238E27FC236}">
                <a16:creationId xmlns:a16="http://schemas.microsoft.com/office/drawing/2014/main" id="{1F9C27C3-804C-4F38-AD87-255F226C5766}"/>
              </a:ext>
            </a:extLst>
          </p:cNvPr>
          <p:cNvSpPr>
            <a:spLocks noGrp="1"/>
          </p:cNvSpPr>
          <p:nvPr>
            <p:ph type="chart" sz="quarter" idx="19"/>
          </p:nvPr>
        </p:nvSpPr>
        <p:spPr>
          <a:xfrm>
            <a:off x="71501" y="1259840"/>
            <a:ext cx="9000999" cy="4389000"/>
          </a:xfrm>
        </p:spPr>
        <p:txBody>
          <a:bodyPr>
            <a:normAutofit/>
          </a:bodyPr>
          <a:lstStyle>
            <a:lvl1pPr marL="0" indent="0">
              <a:buNone/>
              <a:defRPr sz="1300" b="0" i="0">
                <a:solidFill>
                  <a:schemeClr val="tx1"/>
                </a:solidFill>
                <a:latin typeface="Arial" panose="020B0604020202020204" pitchFamily="34" charset="0"/>
                <a:cs typeface="Arial" panose="020B0604020202020204" pitchFamily="34" charset="0"/>
              </a:defRPr>
            </a:lvl1pPr>
          </a:lstStyle>
          <a:p>
            <a:endParaRPr lang="en-US"/>
          </a:p>
        </p:txBody>
      </p:sp>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71501" y="5697252"/>
            <a:ext cx="9001063" cy="495834"/>
          </a:xfrm>
        </p:spPr>
        <p:txBody>
          <a:bodyPr anchor="b" anchorCtr="0">
            <a:noAutofit/>
          </a:bodyPr>
          <a:lstStyle>
            <a:lvl1pPr marL="0" indent="0">
              <a:lnSpc>
                <a:spcPct val="90000"/>
              </a:lnSpc>
              <a:spcBef>
                <a:spcPts val="0"/>
              </a:spcBef>
              <a:spcAft>
                <a:spcPts val="600"/>
              </a:spcAft>
              <a:buNone/>
              <a:defRPr lang="en-US" sz="800" b="0" i="0" spc="0" smtClean="0">
                <a:solidFill>
                  <a:schemeClr val="tx1"/>
                </a:solidFill>
                <a:effectLst/>
                <a:latin typeface="Arial" panose="020B0604020202020204" pitchFamily="34" charset="0"/>
                <a:cs typeface="Arial" panose="020B0604020202020204" pitchFamily="34" charset="0"/>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a:p>
        </p:txBody>
      </p:sp>
      <p:cxnSp>
        <p:nvCxnSpPr>
          <p:cNvPr id="6" name="Straight Connector 5">
            <a:extLst>
              <a:ext uri="{FF2B5EF4-FFF2-40B4-BE49-F238E27FC236}">
                <a16:creationId xmlns:a16="http://schemas.microsoft.com/office/drawing/2014/main" id="{ACB0B400-8AFB-49B4-BCDB-EFB0F1BDF25A}"/>
              </a:ext>
            </a:extLst>
          </p:cNvPr>
          <p:cNvCxnSpPr>
            <a:cxnSpLocks/>
          </p:cNvCxnSpPr>
          <p:nvPr userDrawn="1"/>
        </p:nvCxnSpPr>
        <p:spPr>
          <a:xfrm flipH="1">
            <a:off x="71501"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081D3CB-30D3-4E5B-ADBC-119D9A4C80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7" y="6345324"/>
            <a:ext cx="1476164" cy="468052"/>
          </a:xfrm>
          <a:prstGeom prst="rect">
            <a:avLst/>
          </a:prstGeom>
        </p:spPr>
      </p:pic>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111959" y="0"/>
            <a:ext cx="9000999" cy="822960"/>
          </a:xfrm>
        </p:spPr>
        <p:txBody>
          <a:bodyPr>
            <a:normAutofit/>
          </a:bodyPr>
          <a:lstStyle>
            <a:lvl1pPr algn="l">
              <a:lnSpc>
                <a:spcPct val="100000"/>
              </a:lnSpc>
              <a:defRPr sz="1800" b="0" i="0" spc="0">
                <a:solidFill>
                  <a:schemeClr val="tx1">
                    <a:lumMod val="75000"/>
                    <a:lumOff val="25000"/>
                  </a:schemeClr>
                </a:solidFill>
                <a:latin typeface="Georgia" panose="02040502050405020303" pitchFamily="18" charset="0"/>
              </a:defRPr>
            </a:lvl1pPr>
          </a:lstStyle>
          <a:p>
            <a:r>
              <a:rPr lang="en-US"/>
              <a:t>Click to edit Master title style</a:t>
            </a:r>
          </a:p>
        </p:txBody>
      </p:sp>
      <p:sp>
        <p:nvSpPr>
          <p:cNvPr id="10" name="TextBox 9">
            <a:extLst>
              <a:ext uri="{FF2B5EF4-FFF2-40B4-BE49-F238E27FC236}">
                <a16:creationId xmlns:a16="http://schemas.microsoft.com/office/drawing/2014/main" id="{2E94BB07-DDCC-E14B-B782-C1005EDED0FE}"/>
              </a:ext>
            </a:extLst>
          </p:cNvPr>
          <p:cNvSpPr txBox="1"/>
          <p:nvPr userDrawn="1"/>
        </p:nvSpPr>
        <p:spPr>
          <a:xfrm>
            <a:off x="2059536" y="6467712"/>
            <a:ext cx="6400800" cy="246221"/>
          </a:xfrm>
          <a:prstGeom prst="rect">
            <a:avLst/>
          </a:prstGeom>
          <a:noFill/>
        </p:spPr>
        <p:txBody>
          <a:bodyPr wrap="square" lIns="0" tIns="0" rIns="0" bIns="0" rtlCol="0" anchor="ctr" anchorCtr="0">
            <a:spAutoFit/>
          </a:bodyPr>
          <a:lstStyle/>
          <a:p>
            <a:r>
              <a:rPr lang="en-US" sz="800" b="0" i="0" spc="0">
                <a:solidFill>
                  <a:schemeClr val="tx1"/>
                </a:solidFill>
                <a:latin typeface="Arial" panose="020B0604020202020204" pitchFamily="34" charset="0"/>
                <a:cs typeface="Arial" panose="020B0604020202020204" pitchFamily="34" charset="0"/>
              </a:rPr>
              <a:t>Source: David C. Radley et al., </a:t>
            </a:r>
            <a:r>
              <a:rPr lang="en-US" sz="800" b="0" i="1" spc="0">
                <a:solidFill>
                  <a:schemeClr val="tx1"/>
                </a:solidFill>
                <a:latin typeface="Arial" panose="020B0604020202020204" pitchFamily="34" charset="0"/>
                <a:cs typeface="Arial" panose="020B0604020202020204" pitchFamily="34" charset="0"/>
              </a:rPr>
              <a:t>Achieving Racial and Ethnic Equity in U.S. Health Care: A Scorecard of State Performance </a:t>
            </a:r>
          </a:p>
          <a:p>
            <a:r>
              <a:rPr lang="en-US" sz="800" b="0" i="0" spc="0">
                <a:solidFill>
                  <a:schemeClr val="tx1"/>
                </a:solidFill>
                <a:latin typeface="Arial" panose="020B0604020202020204" pitchFamily="34" charset="0"/>
                <a:cs typeface="Arial" panose="020B0604020202020204" pitchFamily="34" charset="0"/>
              </a:rPr>
              <a:t>(Commonwealth Fund, Nov. 2021).</a:t>
            </a:r>
          </a:p>
        </p:txBody>
      </p:sp>
    </p:spTree>
    <p:extLst>
      <p:ext uri="{BB962C8B-B14F-4D97-AF65-F5344CB8AC3E}">
        <p14:creationId xmlns:p14="http://schemas.microsoft.com/office/powerpoint/2010/main" val="37696758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71501" y="5697252"/>
            <a:ext cx="9001063" cy="495834"/>
          </a:xfrm>
        </p:spPr>
        <p:txBody>
          <a:bodyPr anchor="b" anchorCtr="0">
            <a:noAutofit/>
          </a:bodyPr>
          <a:lstStyle>
            <a:lvl1pPr marL="0" indent="0">
              <a:lnSpc>
                <a:spcPct val="90000"/>
              </a:lnSpc>
              <a:spcBef>
                <a:spcPts val="0"/>
              </a:spcBef>
              <a:spcAft>
                <a:spcPts val="600"/>
              </a:spcAft>
              <a:buNone/>
              <a:defRPr lang="en-US" sz="800" b="0" i="0" spc="0" smtClean="0">
                <a:solidFill>
                  <a:schemeClr val="tx1"/>
                </a:solidFill>
                <a:effectLst/>
                <a:latin typeface="Arial" panose="020B0604020202020204" pitchFamily="34" charset="0"/>
                <a:cs typeface="Arial" panose="020B0604020202020204" pitchFamily="34" charset="0"/>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a:p>
        </p:txBody>
      </p:sp>
      <p:cxnSp>
        <p:nvCxnSpPr>
          <p:cNvPr id="6" name="Straight Connector 5">
            <a:extLst>
              <a:ext uri="{FF2B5EF4-FFF2-40B4-BE49-F238E27FC236}">
                <a16:creationId xmlns:a16="http://schemas.microsoft.com/office/drawing/2014/main" id="{ACB0B400-8AFB-49B4-BCDB-EFB0F1BDF25A}"/>
              </a:ext>
            </a:extLst>
          </p:cNvPr>
          <p:cNvCxnSpPr>
            <a:cxnSpLocks/>
          </p:cNvCxnSpPr>
          <p:nvPr userDrawn="1"/>
        </p:nvCxnSpPr>
        <p:spPr>
          <a:xfrm flipH="1">
            <a:off x="71501"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081D3CB-30D3-4E5B-ADBC-119D9A4C80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7" y="6345324"/>
            <a:ext cx="1476164" cy="468052"/>
          </a:xfrm>
          <a:prstGeom prst="rect">
            <a:avLst/>
          </a:prstGeom>
        </p:spPr>
      </p:pic>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111959" y="0"/>
            <a:ext cx="9000999" cy="822960"/>
          </a:xfrm>
        </p:spPr>
        <p:txBody>
          <a:bodyPr>
            <a:normAutofit/>
          </a:bodyPr>
          <a:lstStyle>
            <a:lvl1pPr algn="l">
              <a:lnSpc>
                <a:spcPct val="100000"/>
              </a:lnSpc>
              <a:defRPr sz="1800" b="0" i="0" spc="0">
                <a:solidFill>
                  <a:schemeClr val="tx1">
                    <a:lumMod val="75000"/>
                    <a:lumOff val="25000"/>
                  </a:schemeClr>
                </a:solidFill>
                <a:latin typeface="Georgia" panose="02040502050405020303" pitchFamily="18" charset="0"/>
              </a:defRPr>
            </a:lvl1pPr>
          </a:lstStyle>
          <a:p>
            <a:r>
              <a:rPr lang="en-US"/>
              <a:t>Click to edit Master title style</a:t>
            </a:r>
          </a:p>
        </p:txBody>
      </p:sp>
      <p:sp>
        <p:nvSpPr>
          <p:cNvPr id="10" name="TextBox 9">
            <a:extLst>
              <a:ext uri="{FF2B5EF4-FFF2-40B4-BE49-F238E27FC236}">
                <a16:creationId xmlns:a16="http://schemas.microsoft.com/office/drawing/2014/main" id="{2E94BB07-DDCC-E14B-B782-C1005EDED0FE}"/>
              </a:ext>
            </a:extLst>
          </p:cNvPr>
          <p:cNvSpPr txBox="1"/>
          <p:nvPr userDrawn="1"/>
        </p:nvSpPr>
        <p:spPr>
          <a:xfrm>
            <a:off x="2059536" y="6467712"/>
            <a:ext cx="6400800" cy="246221"/>
          </a:xfrm>
          <a:prstGeom prst="rect">
            <a:avLst/>
          </a:prstGeom>
          <a:noFill/>
        </p:spPr>
        <p:txBody>
          <a:bodyPr wrap="square" lIns="0" tIns="0" rIns="0" bIns="0" rtlCol="0" anchor="ctr" anchorCtr="0">
            <a:spAutoFit/>
          </a:bodyPr>
          <a:lstStyle/>
          <a:p>
            <a:r>
              <a:rPr lang="en-US" sz="800" b="0" i="0" spc="0">
                <a:solidFill>
                  <a:schemeClr val="tx1"/>
                </a:solidFill>
                <a:latin typeface="Arial" panose="020B0604020202020204" pitchFamily="34" charset="0"/>
                <a:cs typeface="Arial" panose="020B0604020202020204" pitchFamily="34" charset="0"/>
              </a:rPr>
              <a:t>Source: David C. Radley et al., </a:t>
            </a:r>
            <a:r>
              <a:rPr lang="en-US" sz="800" b="0" i="1" spc="0">
                <a:solidFill>
                  <a:schemeClr val="tx1"/>
                </a:solidFill>
                <a:latin typeface="Arial" panose="020B0604020202020204" pitchFamily="34" charset="0"/>
                <a:cs typeface="Arial" panose="020B0604020202020204" pitchFamily="34" charset="0"/>
              </a:rPr>
              <a:t>Achieving Racial and Ethnic Equity in U.S. Health Care: A Scorecard of State Performance </a:t>
            </a:r>
          </a:p>
          <a:p>
            <a:r>
              <a:rPr lang="en-US" sz="800" b="0" i="0" spc="0">
                <a:solidFill>
                  <a:schemeClr val="tx1"/>
                </a:solidFill>
                <a:latin typeface="Arial" panose="020B0604020202020204" pitchFamily="34" charset="0"/>
                <a:cs typeface="Arial" panose="020B0604020202020204" pitchFamily="34" charset="0"/>
              </a:rPr>
              <a:t>(Commonwealth Fund, Nov. 2021).</a:t>
            </a:r>
          </a:p>
        </p:txBody>
      </p:sp>
      <p:sp>
        <p:nvSpPr>
          <p:cNvPr id="8" name="Text Placeholder 7"/>
          <p:cNvSpPr>
            <a:spLocks noGrp="1"/>
          </p:cNvSpPr>
          <p:nvPr>
            <p:ph type="body" sz="quarter" idx="23"/>
          </p:nvPr>
        </p:nvSpPr>
        <p:spPr>
          <a:xfrm>
            <a:off x="477838" y="1136650"/>
            <a:ext cx="8316538" cy="4424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75927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71501" y="5697252"/>
            <a:ext cx="9001063" cy="495834"/>
          </a:xfrm>
        </p:spPr>
        <p:txBody>
          <a:bodyPr anchor="b" anchorCtr="0">
            <a:noAutofit/>
          </a:bodyPr>
          <a:lstStyle>
            <a:lvl1pPr marL="0" indent="0">
              <a:lnSpc>
                <a:spcPct val="90000"/>
              </a:lnSpc>
              <a:spcBef>
                <a:spcPts val="0"/>
              </a:spcBef>
              <a:spcAft>
                <a:spcPts val="600"/>
              </a:spcAft>
              <a:buNone/>
              <a:defRPr lang="en-US" sz="800" b="0" i="0" spc="0" smtClean="0">
                <a:solidFill>
                  <a:schemeClr val="tx1"/>
                </a:solidFill>
                <a:effectLst/>
                <a:latin typeface="Arial" panose="020B0604020202020204" pitchFamily="34" charset="0"/>
                <a:cs typeface="Arial" panose="020B0604020202020204" pitchFamily="34" charset="0"/>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a:p>
        </p:txBody>
      </p:sp>
      <p:pic>
        <p:nvPicPr>
          <p:cNvPr id="7" name="Picture 6">
            <a:extLst>
              <a:ext uri="{FF2B5EF4-FFF2-40B4-BE49-F238E27FC236}">
                <a16:creationId xmlns:a16="http://schemas.microsoft.com/office/drawing/2014/main" id="{C081D3CB-30D3-4E5B-ADBC-119D9A4C80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7" y="6345324"/>
            <a:ext cx="1476164" cy="468052"/>
          </a:xfrm>
          <a:prstGeom prst="rect">
            <a:avLst/>
          </a:prstGeom>
        </p:spPr>
      </p:pic>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156949" y="347449"/>
            <a:ext cx="8412480" cy="822960"/>
          </a:xfrm>
        </p:spPr>
        <p:txBody>
          <a:bodyPr>
            <a:normAutofit/>
          </a:bodyPr>
          <a:lstStyle>
            <a:lvl1pPr algn="l">
              <a:lnSpc>
                <a:spcPct val="100000"/>
              </a:lnSpc>
              <a:defRPr sz="1800" b="0" i="0" spc="0">
                <a:solidFill>
                  <a:srgbClr val="4C515A"/>
                </a:solidFill>
                <a:latin typeface="Georgia" panose="02040502050405020303" pitchFamily="18" charset="0"/>
              </a:defRPr>
            </a:lvl1pPr>
          </a:lstStyle>
          <a:p>
            <a:r>
              <a:rPr lang="en-US"/>
              <a:t>Click to edit Master title style</a:t>
            </a:r>
          </a:p>
        </p:txBody>
      </p:sp>
      <p:sp>
        <p:nvSpPr>
          <p:cNvPr id="8" name="Text Placeholder 7"/>
          <p:cNvSpPr>
            <a:spLocks noGrp="1"/>
          </p:cNvSpPr>
          <p:nvPr>
            <p:ph type="body" sz="quarter" idx="23"/>
          </p:nvPr>
        </p:nvSpPr>
        <p:spPr>
          <a:xfrm>
            <a:off x="477838" y="1136650"/>
            <a:ext cx="8316538" cy="4424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24" hasCustomPrompt="1"/>
          </p:nvPr>
        </p:nvSpPr>
        <p:spPr>
          <a:xfrm>
            <a:off x="7426094" y="3153"/>
            <a:ext cx="1713988" cy="298476"/>
          </a:xfrm>
        </p:spPr>
        <p:txBody>
          <a:bodyPr anchor="ctr">
            <a:noAutofit/>
          </a:bodyPr>
          <a:lstStyle>
            <a:lvl1pPr marL="0" indent="0" algn="r">
              <a:buNone/>
              <a:defRPr sz="1000" b="1">
                <a:solidFill>
                  <a:srgbClr val="4C515A"/>
                </a:solidFill>
                <a:latin typeface="Arial" panose="020B0604020202020204" pitchFamily="34" charset="0"/>
                <a:cs typeface="Arial" panose="020B060402020202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fld id="{3B406555-91FE-4F2C-B289-054179A4C522}" type="slidenum">
              <a:rPr lang="en-US" smtClean="0"/>
              <a:t>‹#›</a:t>
            </a:fld>
            <a:endParaRPr lang="en-US"/>
          </a:p>
        </p:txBody>
      </p:sp>
    </p:spTree>
    <p:extLst>
      <p:ext uri="{BB962C8B-B14F-4D97-AF65-F5344CB8AC3E}">
        <p14:creationId xmlns:p14="http://schemas.microsoft.com/office/powerpoint/2010/main" val="1237175894"/>
      </p:ext>
    </p:extLst>
  </p:cSld>
  <p:clrMapOvr>
    <a:masterClrMapping/>
  </p:clrMapOvr>
  <p:extLst>
    <p:ext uri="{DCECCB84-F9BA-43D5-87BE-67443E8EF086}">
      <p15:sldGuideLst xmlns:p15="http://schemas.microsoft.com/office/powerpoint/2012/main">
        <p15:guide id="1" orient="horz" pos="216">
          <p15:clr>
            <a:srgbClr val="FBAE40"/>
          </p15:clr>
        </p15:guide>
        <p15:guide id="2" pos="9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ng Header Title Page">
    <p:bg>
      <p:bgPr>
        <a:solidFill>
          <a:srgbClr val="19B9CA"/>
        </a:solidFill>
        <a:effectLst/>
      </p:bgPr>
    </p:bg>
    <p:spTree>
      <p:nvGrpSpPr>
        <p:cNvPr id="1" name=""/>
        <p:cNvGrpSpPr/>
        <p:nvPr/>
      </p:nvGrpSpPr>
      <p:grpSpPr>
        <a:xfrm>
          <a:off x="0" y="0"/>
          <a:ext cx="0" cy="0"/>
          <a:chOff x="0" y="0"/>
          <a:chExt cx="0" cy="0"/>
        </a:xfrm>
      </p:grpSpPr>
      <p:pic>
        <p:nvPicPr>
          <p:cNvPr id="14" name="Picture 13" descr="CC_Horz_KO_Logo.png">
            <a:extLst>
              <a:ext uri="{FF2B5EF4-FFF2-40B4-BE49-F238E27FC236}">
                <a16:creationId xmlns:a16="http://schemas.microsoft.com/office/drawing/2014/main" id="{C39D0B5C-CE3C-4F86-B73A-FE5B90FB52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356" y="6207070"/>
            <a:ext cx="1197741" cy="472075"/>
          </a:xfrm>
          <a:prstGeom prst="rect">
            <a:avLst/>
          </a:prstGeom>
        </p:spPr>
      </p:pic>
      <p:cxnSp>
        <p:nvCxnSpPr>
          <p:cNvPr id="15" name="Straight Connector 14">
            <a:extLst>
              <a:ext uri="{FF2B5EF4-FFF2-40B4-BE49-F238E27FC236}">
                <a16:creationId xmlns:a16="http://schemas.microsoft.com/office/drawing/2014/main" id="{BA839E1F-3690-4656-93A3-9E049AD2F9EE}"/>
              </a:ext>
            </a:extLst>
          </p:cNvPr>
          <p:cNvCxnSpPr>
            <a:cxnSpLocks/>
          </p:cNvCxnSpPr>
          <p:nvPr userDrawn="1"/>
        </p:nvCxnSpPr>
        <p:spPr>
          <a:xfrm>
            <a:off x="1431985" y="6409451"/>
            <a:ext cx="7476834"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228600" y="2183689"/>
            <a:ext cx="8686800" cy="1314155"/>
          </a:xfrm>
        </p:spPr>
        <p:txBody>
          <a:bodyPr lIns="91440" anchor="t">
            <a:noAutofit/>
          </a:bodyPr>
          <a:lstStyle>
            <a:lvl1pPr algn="ctr">
              <a:defRPr sz="3000" b="1" i="0" cap="none" baseline="0">
                <a:solidFill>
                  <a:schemeClr val="bg1"/>
                </a:solidFill>
                <a:latin typeface="Arial"/>
                <a:cs typeface="Arial"/>
              </a:defRPr>
            </a:lvl1pPr>
          </a:lstStyle>
          <a:p>
            <a:r>
              <a:rPr lang="en-US" dirty="0"/>
              <a:t>INSERT LONG </a:t>
            </a:r>
            <a:br>
              <a:rPr lang="en-US" dirty="0"/>
            </a:br>
            <a:r>
              <a:rPr lang="en-US" dirty="0"/>
              <a:t>TITLE HERE</a:t>
            </a:r>
          </a:p>
        </p:txBody>
      </p:sp>
      <p:cxnSp>
        <p:nvCxnSpPr>
          <p:cNvPr id="9" name="Straight Connector 8"/>
          <p:cNvCxnSpPr>
            <a:cxnSpLocks/>
          </p:cNvCxnSpPr>
          <p:nvPr userDrawn="1"/>
        </p:nvCxnSpPr>
        <p:spPr>
          <a:xfrm>
            <a:off x="1431985" y="6409451"/>
            <a:ext cx="747683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5"/>
          <p:cNvSpPr>
            <a:spLocks noGrp="1"/>
          </p:cNvSpPr>
          <p:nvPr>
            <p:ph type="sldNum" sz="quarter" idx="4"/>
          </p:nvPr>
        </p:nvSpPr>
        <p:spPr>
          <a:xfrm>
            <a:off x="8183784" y="6362748"/>
            <a:ext cx="731619" cy="365125"/>
          </a:xfrm>
          <a:prstGeom prst="rect">
            <a:avLst/>
          </a:prstGeom>
        </p:spPr>
        <p:txBody>
          <a:bodyPr vert="horz" lIns="91440" tIns="45720" rIns="91440" bIns="45720" rtlCol="0" anchor="ctr"/>
          <a:lstStyle>
            <a:lvl1pPr algn="r">
              <a:defRPr sz="700" b="1" i="0">
                <a:solidFill>
                  <a:schemeClr val="bg1"/>
                </a:solidFill>
                <a:latin typeface="Arial"/>
                <a:cs typeface="Arial"/>
              </a:defRPr>
            </a:lvl1pPr>
          </a:lstStyle>
          <a:p>
            <a:fld id="{C8146628-1A01-9741-8A8B-916D51547CC7}" type="slidenum">
              <a:rPr lang="en-US" smtClean="0"/>
              <a:pPr/>
              <a:t>‹#›</a:t>
            </a:fld>
            <a:endParaRPr lang="en-US"/>
          </a:p>
        </p:txBody>
      </p:sp>
      <p:sp>
        <p:nvSpPr>
          <p:cNvPr id="10" name="Text Placeholder 2"/>
          <p:cNvSpPr>
            <a:spLocks noGrp="1"/>
          </p:cNvSpPr>
          <p:nvPr>
            <p:ph type="body" idx="1" hasCustomPrompt="1"/>
          </p:nvPr>
        </p:nvSpPr>
        <p:spPr>
          <a:xfrm>
            <a:off x="228600" y="3524823"/>
            <a:ext cx="8686800" cy="404483"/>
          </a:xfrm>
          <a:prstGeom prst="rect">
            <a:avLst/>
          </a:prstGeom>
        </p:spPr>
        <p:txBody>
          <a:bodyPr lIns="91440" anchor="t" anchorCtr="0">
            <a:noAutofit/>
          </a:bodyPr>
          <a:lstStyle>
            <a:lvl1pPr marL="0" indent="0" algn="ctr">
              <a:buNone/>
              <a:defRPr sz="1600" b="0" i="0" spc="0" baseline="0">
                <a:solidFill>
                  <a:schemeClr val="bg1"/>
                </a:solidFill>
                <a:latin typeface="Arial"/>
                <a:cs typeface="Aria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Presenter, Presenter Title in Arial 16</a:t>
            </a:r>
          </a:p>
        </p:txBody>
      </p:sp>
    </p:spTree>
    <p:extLst>
      <p:ext uri="{BB962C8B-B14F-4D97-AF65-F5344CB8AC3E}">
        <p14:creationId xmlns:p14="http://schemas.microsoft.com/office/powerpoint/2010/main" val="5027726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ngle Row Headers and Bulleted Content">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1431985" y="6409451"/>
            <a:ext cx="7476834"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360" y="6217600"/>
            <a:ext cx="1149734" cy="472075"/>
          </a:xfrm>
          <a:prstGeom prst="rect">
            <a:avLst/>
          </a:prstGeom>
        </p:spPr>
      </p:pic>
      <p:sp>
        <p:nvSpPr>
          <p:cNvPr id="11" name="Title 1"/>
          <p:cNvSpPr>
            <a:spLocks noGrp="1"/>
          </p:cNvSpPr>
          <p:nvPr>
            <p:ph type="title" hasCustomPrompt="1"/>
          </p:nvPr>
        </p:nvSpPr>
        <p:spPr>
          <a:xfrm>
            <a:off x="228599" y="182883"/>
            <a:ext cx="8686800" cy="537981"/>
          </a:xfrm>
        </p:spPr>
        <p:txBody>
          <a:bodyPr>
            <a:noAutofit/>
          </a:bodyPr>
          <a:lstStyle>
            <a:lvl1pPr>
              <a:defRPr sz="2400" cap="all" baseline="0"/>
            </a:lvl1pPr>
          </a:lstStyle>
          <a:p>
            <a:r>
              <a:rPr lang="en-US" dirty="0"/>
              <a:t>Use this slide template for single row-headers</a:t>
            </a:r>
          </a:p>
        </p:txBody>
      </p:sp>
      <p:sp>
        <p:nvSpPr>
          <p:cNvPr id="4" name="Text Placeholder 3"/>
          <p:cNvSpPr>
            <a:spLocks noGrp="1"/>
          </p:cNvSpPr>
          <p:nvPr>
            <p:ph type="body" sz="quarter" idx="10" hasCustomPrompt="1"/>
          </p:nvPr>
        </p:nvSpPr>
        <p:spPr>
          <a:xfrm>
            <a:off x="228600" y="749560"/>
            <a:ext cx="8680450" cy="5468041"/>
          </a:xfrm>
          <a:prstGeom prst="rect">
            <a:avLst/>
          </a:prstGeom>
        </p:spPr>
        <p:txBody>
          <a:bodyPr/>
          <a:lstStyle>
            <a:lvl1pPr>
              <a:spcBef>
                <a:spcPts val="1000"/>
              </a:spcBef>
              <a:defRPr sz="2000" baseline="0">
                <a:solidFill>
                  <a:schemeClr val="tx1"/>
                </a:solidFill>
              </a:defRPr>
            </a:lvl1pPr>
            <a:lvl2pPr marL="517525" indent="-284163">
              <a:buFont typeface="Arial" panose="020B0604020202020204" pitchFamily="34" charset="0"/>
              <a:buChar char="□"/>
              <a:defRPr sz="2000">
                <a:solidFill>
                  <a:schemeClr val="tx1"/>
                </a:solidFill>
              </a:defRPr>
            </a:lvl2pPr>
            <a:lvl3pPr marL="746125" indent="-223838">
              <a:tabLst/>
              <a:defRPr sz="2000">
                <a:solidFill>
                  <a:schemeClr val="tx1"/>
                </a:solidFill>
              </a:defRPr>
            </a:lvl3pPr>
            <a:lvl4pPr marL="1028700" indent="-225425">
              <a:buFont typeface="Arial" panose="020B0604020202020204" pitchFamily="34" charset="0"/>
              <a:buChar char="▫"/>
              <a:defRPr sz="2000">
                <a:solidFill>
                  <a:schemeClr val="tx1"/>
                </a:solidFill>
              </a:defRPr>
            </a:lvl4pPr>
            <a:lvl5pPr marL="1257300" indent="-227013">
              <a:buFont typeface="Arial" panose="020B0604020202020204" pitchFamily="34" charset="0"/>
              <a:buChar char="▪"/>
              <a:defRPr sz="2000">
                <a:solidFill>
                  <a:schemeClr val="tx1"/>
                </a:solidFill>
              </a:defRPr>
            </a:lvl5pPr>
          </a:lstStyle>
          <a:p>
            <a:pPr lvl="0"/>
            <a:r>
              <a:rPr lang="en-US" dirty="0"/>
              <a:t>Body – Arial 20</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Use 10 </a:t>
            </a:r>
            <a:r>
              <a:rPr lang="en-US" dirty="0" err="1"/>
              <a:t>pt</a:t>
            </a:r>
            <a:r>
              <a:rPr lang="en-US" dirty="0"/>
              <a:t> between paragraphs. </a:t>
            </a:r>
          </a:p>
          <a:p>
            <a:pPr lvl="0"/>
            <a:r>
              <a:rPr lang="en-US" dirty="0"/>
              <a:t>Do not add space between bullets. </a:t>
            </a:r>
          </a:p>
        </p:txBody>
      </p:sp>
    </p:spTree>
    <p:extLst>
      <p:ext uri="{BB962C8B-B14F-4D97-AF65-F5344CB8AC3E}">
        <p14:creationId xmlns:p14="http://schemas.microsoft.com/office/powerpoint/2010/main" val="609895906"/>
      </p:ext>
    </p:extLst>
  </p:cSld>
  <p:clrMapOvr>
    <a:masterClrMapping/>
  </p:clrMapOvr>
  <p:extLst>
    <p:ext uri="{DCECCB84-F9BA-43D5-87BE-67443E8EF086}">
      <p15:sldGuideLst xmlns:p15="http://schemas.microsoft.com/office/powerpoint/2012/main">
        <p15:guide id="1" orient="horz" pos="324">
          <p15:clr>
            <a:srgbClr val="FBAE40"/>
          </p15:clr>
        </p15:guide>
        <p15:guide id="2" pos="21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Row Headers and Bulleted Content2">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28599" y="182883"/>
            <a:ext cx="8686800" cy="1059620"/>
          </a:xfrm>
        </p:spPr>
        <p:txBody>
          <a:bodyPr>
            <a:noAutofit/>
          </a:bodyPr>
          <a:lstStyle>
            <a:lvl1pPr>
              <a:defRPr sz="2400" cap="all" baseline="0"/>
            </a:lvl1pPr>
          </a:lstStyle>
          <a:p>
            <a:r>
              <a:rPr lang="en-US" dirty="0"/>
              <a:t>Use this slide template for longer headers with  ~ two rows</a:t>
            </a:r>
          </a:p>
        </p:txBody>
      </p:sp>
      <p:sp>
        <p:nvSpPr>
          <p:cNvPr id="13" name="Slide Number Placeholder 5"/>
          <p:cNvSpPr>
            <a:spLocks noGrp="1"/>
          </p:cNvSpPr>
          <p:nvPr>
            <p:ph type="sldNum" sz="quarter" idx="4"/>
          </p:nvPr>
        </p:nvSpPr>
        <p:spPr>
          <a:xfrm>
            <a:off x="8183784" y="6362748"/>
            <a:ext cx="731619" cy="365125"/>
          </a:xfrm>
          <a:prstGeom prst="rect">
            <a:avLst/>
          </a:prstGeom>
        </p:spPr>
        <p:txBody>
          <a:bodyPr vert="horz" lIns="91440" tIns="45720" rIns="91440" bIns="45720" rtlCol="0" anchor="ctr"/>
          <a:lstStyle>
            <a:lvl1pPr algn="r">
              <a:defRPr sz="700" b="1" i="0">
                <a:solidFill>
                  <a:srgbClr val="554D56"/>
                </a:solidFill>
                <a:latin typeface="Arial"/>
                <a:cs typeface="Arial"/>
              </a:defRPr>
            </a:lvl1pPr>
          </a:lstStyle>
          <a:p>
            <a:fld id="{C8146628-1A01-9741-8A8B-916D51547CC7}" type="slidenum">
              <a:rPr lang="en-US" smtClean="0"/>
              <a:pPr/>
              <a:t>‹#›</a:t>
            </a:fld>
            <a:endParaRPr lang="en-US"/>
          </a:p>
        </p:txBody>
      </p:sp>
      <p:sp>
        <p:nvSpPr>
          <p:cNvPr id="4" name="Text Placeholder 3"/>
          <p:cNvSpPr>
            <a:spLocks noGrp="1"/>
          </p:cNvSpPr>
          <p:nvPr>
            <p:ph type="body" sz="quarter" idx="10" hasCustomPrompt="1"/>
          </p:nvPr>
        </p:nvSpPr>
        <p:spPr>
          <a:xfrm>
            <a:off x="228600" y="1263983"/>
            <a:ext cx="8680450" cy="4928395"/>
          </a:xfrm>
          <a:prstGeom prst="rect">
            <a:avLst/>
          </a:prstGeom>
        </p:spPr>
        <p:txBody>
          <a:bodyPr/>
          <a:lstStyle>
            <a:lvl1pPr>
              <a:spcBef>
                <a:spcPts val="1000"/>
              </a:spcBef>
              <a:defRPr sz="2000" baseline="0">
                <a:solidFill>
                  <a:schemeClr val="tx1"/>
                </a:solidFill>
              </a:defRPr>
            </a:lvl1pPr>
            <a:lvl2pPr marL="517525" indent="-284163">
              <a:buFont typeface="Arial" panose="020B0604020202020204" pitchFamily="34" charset="0"/>
              <a:buChar char="□"/>
              <a:defRPr sz="2000">
                <a:solidFill>
                  <a:schemeClr val="tx1"/>
                </a:solidFill>
              </a:defRPr>
            </a:lvl2pPr>
            <a:lvl3pPr marL="746125" indent="-223838">
              <a:tabLst/>
              <a:defRPr sz="2000">
                <a:solidFill>
                  <a:schemeClr val="tx1"/>
                </a:solidFill>
              </a:defRPr>
            </a:lvl3pPr>
            <a:lvl4pPr marL="1028700" indent="-225425">
              <a:buFont typeface="Arial" panose="020B0604020202020204" pitchFamily="34" charset="0"/>
              <a:buChar char="▫"/>
              <a:defRPr sz="2000">
                <a:solidFill>
                  <a:schemeClr val="tx1"/>
                </a:solidFill>
              </a:defRPr>
            </a:lvl4pPr>
            <a:lvl5pPr marL="1257300" indent="-227013">
              <a:buFont typeface="Arial" panose="020B0604020202020204" pitchFamily="34" charset="0"/>
              <a:buChar char="▪"/>
              <a:defRPr sz="2000">
                <a:solidFill>
                  <a:schemeClr val="tx1"/>
                </a:solidFill>
              </a:defRPr>
            </a:lvl5pPr>
          </a:lstStyle>
          <a:p>
            <a:pPr lvl="0"/>
            <a:r>
              <a:rPr lang="en-US" dirty="0"/>
              <a:t>Body – Arial 20</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Use 10 </a:t>
            </a:r>
            <a:r>
              <a:rPr lang="en-US" dirty="0" err="1"/>
              <a:t>pt</a:t>
            </a:r>
            <a:r>
              <a:rPr lang="en-US" dirty="0"/>
              <a:t> between paragraphs. </a:t>
            </a:r>
          </a:p>
          <a:p>
            <a:pPr lvl="0"/>
            <a:r>
              <a:rPr lang="en-US" dirty="0"/>
              <a:t>Do not add space between bullets. </a:t>
            </a:r>
          </a:p>
          <a:p>
            <a:pPr lvl="4"/>
            <a:endParaRPr lang="en-US" dirty="0"/>
          </a:p>
        </p:txBody>
      </p:sp>
      <p:cxnSp>
        <p:nvCxnSpPr>
          <p:cNvPr id="12" name="Straight Connector 11">
            <a:extLst>
              <a:ext uri="{FF2B5EF4-FFF2-40B4-BE49-F238E27FC236}">
                <a16:creationId xmlns:a16="http://schemas.microsoft.com/office/drawing/2014/main" id="{F07CFFA8-BDC3-4275-8FF7-F8A1FC15C60E}"/>
              </a:ext>
            </a:extLst>
          </p:cNvPr>
          <p:cNvCxnSpPr>
            <a:cxnSpLocks/>
          </p:cNvCxnSpPr>
          <p:nvPr userDrawn="1"/>
        </p:nvCxnSpPr>
        <p:spPr>
          <a:xfrm>
            <a:off x="1431985" y="6409451"/>
            <a:ext cx="7476834"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CC_Horz_RGB_Logo.png">
            <a:extLst>
              <a:ext uri="{FF2B5EF4-FFF2-40B4-BE49-F238E27FC236}">
                <a16:creationId xmlns:a16="http://schemas.microsoft.com/office/drawing/2014/main" id="{12B2E225-A318-49B7-B093-4682096C8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360" y="6217600"/>
            <a:ext cx="1149734" cy="472075"/>
          </a:xfrm>
          <a:prstGeom prst="rect">
            <a:avLst/>
          </a:prstGeom>
        </p:spPr>
      </p:pic>
    </p:spTree>
    <p:extLst>
      <p:ext uri="{BB962C8B-B14F-4D97-AF65-F5344CB8AC3E}">
        <p14:creationId xmlns:p14="http://schemas.microsoft.com/office/powerpoint/2010/main" val="2140559249"/>
      </p:ext>
    </p:extLst>
  </p:cSld>
  <p:clrMapOvr>
    <a:masterClrMapping/>
  </p:clrMapOvr>
  <p:extLst>
    <p:ext uri="{DCECCB84-F9BA-43D5-87BE-67443E8EF086}">
      <p15:sldGuideLst xmlns:p15="http://schemas.microsoft.com/office/powerpoint/2012/main">
        <p15:guide id="1" orient="horz" pos="324">
          <p15:clr>
            <a:srgbClr val="FBAE40"/>
          </p15:clr>
        </p15:guide>
        <p15:guide id="2" pos="21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plit Graphics and Tex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28599" y="182883"/>
            <a:ext cx="8686800" cy="537981"/>
          </a:xfrm>
        </p:spPr>
        <p:txBody>
          <a:bodyPr>
            <a:noAutofit/>
          </a:bodyPr>
          <a:lstStyle>
            <a:lvl1pPr>
              <a:defRPr sz="2400" cap="all" baseline="0"/>
            </a:lvl1pPr>
          </a:lstStyle>
          <a:p>
            <a:r>
              <a:rPr lang="en-US" dirty="0"/>
              <a:t>Use this slide template to split graphics &amp; text</a:t>
            </a:r>
          </a:p>
        </p:txBody>
      </p:sp>
      <p:sp>
        <p:nvSpPr>
          <p:cNvPr id="13" name="Slide Number Placeholder 5"/>
          <p:cNvSpPr>
            <a:spLocks noGrp="1"/>
          </p:cNvSpPr>
          <p:nvPr>
            <p:ph type="sldNum" sz="quarter" idx="4"/>
          </p:nvPr>
        </p:nvSpPr>
        <p:spPr>
          <a:xfrm>
            <a:off x="8183784" y="6362748"/>
            <a:ext cx="731619" cy="365125"/>
          </a:xfrm>
          <a:prstGeom prst="rect">
            <a:avLst/>
          </a:prstGeom>
        </p:spPr>
        <p:txBody>
          <a:bodyPr vert="horz" lIns="91440" tIns="45720" rIns="91440" bIns="45720" rtlCol="0" anchor="ctr"/>
          <a:lstStyle>
            <a:lvl1pPr algn="r">
              <a:defRPr sz="700" b="1" i="0">
                <a:solidFill>
                  <a:srgbClr val="554D56"/>
                </a:solidFill>
                <a:latin typeface="Arial"/>
                <a:cs typeface="Arial"/>
              </a:defRPr>
            </a:lvl1pPr>
          </a:lstStyle>
          <a:p>
            <a:fld id="{C8146628-1A01-9741-8A8B-916D51547CC7}" type="slidenum">
              <a:rPr lang="en-US" smtClean="0"/>
              <a:pPr/>
              <a:t>‹#›</a:t>
            </a:fld>
            <a:endParaRPr lang="en-US"/>
          </a:p>
        </p:txBody>
      </p:sp>
      <p:sp>
        <p:nvSpPr>
          <p:cNvPr id="4" name="Text Placeholder 3"/>
          <p:cNvSpPr>
            <a:spLocks noGrp="1"/>
          </p:cNvSpPr>
          <p:nvPr>
            <p:ph type="body" sz="quarter" idx="10" hasCustomPrompt="1"/>
          </p:nvPr>
        </p:nvSpPr>
        <p:spPr>
          <a:xfrm>
            <a:off x="228600" y="800643"/>
            <a:ext cx="4336676" cy="5373968"/>
          </a:xfrm>
          <a:prstGeom prst="rect">
            <a:avLst/>
          </a:prstGeom>
        </p:spPr>
        <p:txBody>
          <a:bodyPr/>
          <a:lstStyle>
            <a:lvl1pPr marR="0" algn="l" defTabSz="914378" rtl="0" eaLnBrk="1" fontAlgn="auto" latinLnBrk="0" hangingPunct="1">
              <a:lnSpc>
                <a:spcPct val="100000"/>
              </a:lnSpc>
              <a:spcBef>
                <a:spcPts val="1000"/>
              </a:spcBef>
              <a:spcAft>
                <a:spcPts val="0"/>
              </a:spcAft>
              <a:buClrTx/>
              <a:tabLst/>
              <a:defRPr lang="en-US" sz="2000" kern="1200" baseline="0" dirty="0" smtClean="0">
                <a:solidFill>
                  <a:schemeClr val="tx1"/>
                </a:solidFill>
                <a:latin typeface="Arial" pitchFamily="34" charset="0"/>
                <a:ea typeface="+mn-ea"/>
                <a:cs typeface="Arial" pitchFamily="34" charset="0"/>
              </a:defRPr>
            </a:lvl1pPr>
            <a:lvl2pPr marL="517525" marR="0" indent="-284163" algn="l" defTabSz="914378" rtl="0" eaLnBrk="1" fontAlgn="auto" latinLnBrk="0" hangingPunct="1">
              <a:lnSpc>
                <a:spcPct val="100000"/>
              </a:lnSpc>
              <a:spcAft>
                <a:spcPts val="0"/>
              </a:spcAft>
              <a:buClrTx/>
              <a:buFont typeface="Arial" panose="020B0604020202020204" pitchFamily="34" charset="0"/>
              <a:buChar char="□"/>
              <a:tabLst/>
              <a:defRPr lang="en-US" sz="2000" kern="1200" baseline="0" dirty="0" smtClean="0">
                <a:solidFill>
                  <a:schemeClr val="tx1"/>
                </a:solidFill>
                <a:latin typeface="Arial" pitchFamily="34" charset="0"/>
                <a:ea typeface="+mn-ea"/>
                <a:cs typeface="Arial" pitchFamily="34" charset="0"/>
              </a:defRPr>
            </a:lvl2pPr>
            <a:lvl3pPr marL="746125" marR="0" indent="-223838" algn="l" defTabSz="914378" rtl="0" eaLnBrk="1" fontAlgn="auto" latinLnBrk="0" hangingPunct="1">
              <a:lnSpc>
                <a:spcPct val="100000"/>
              </a:lnSpc>
              <a:spcAft>
                <a:spcPts val="0"/>
              </a:spcAft>
              <a:buClrTx/>
              <a:tabLst/>
              <a:defRPr lang="en-US" sz="2000" kern="1200" baseline="0" dirty="0" smtClean="0">
                <a:solidFill>
                  <a:schemeClr val="tx1"/>
                </a:solidFill>
                <a:latin typeface="Arial" pitchFamily="34" charset="0"/>
                <a:ea typeface="+mn-ea"/>
                <a:cs typeface="Arial" pitchFamily="34" charset="0"/>
              </a:defRPr>
            </a:lvl3pPr>
            <a:lvl4pPr marL="1028700" marR="0" indent="-225425" algn="l" defTabSz="914378" rtl="0" eaLnBrk="1" fontAlgn="auto" latinLnBrk="0" hangingPunct="1">
              <a:lnSpc>
                <a:spcPct val="100000"/>
              </a:lnSpc>
              <a:spcAft>
                <a:spcPts val="0"/>
              </a:spcAft>
              <a:buClrTx/>
              <a:buFont typeface="Arial" panose="020B0604020202020204" pitchFamily="34" charset="0"/>
              <a:buChar char="▫"/>
              <a:tabLst/>
              <a:defRPr lang="en-US" sz="2000" kern="1200" baseline="0" dirty="0" smtClean="0">
                <a:solidFill>
                  <a:schemeClr val="tx1"/>
                </a:solidFill>
                <a:latin typeface="Arial" pitchFamily="34" charset="0"/>
                <a:ea typeface="+mn-ea"/>
                <a:cs typeface="Arial" pitchFamily="34" charset="0"/>
              </a:defRPr>
            </a:lvl4pPr>
            <a:lvl5pPr marL="1257300" marR="0" indent="-227013" algn="l" defTabSz="914378" rtl="0" eaLnBrk="1" fontAlgn="auto" latinLnBrk="0" hangingPunct="1">
              <a:lnSpc>
                <a:spcPct val="100000"/>
              </a:lnSpc>
              <a:spcAft>
                <a:spcPts val="0"/>
              </a:spcAft>
              <a:buClrTx/>
              <a:buFont typeface="Arial" panose="020B0604020202020204" pitchFamily="34" charset="0"/>
              <a:buChar char="▪"/>
              <a:tabLst/>
              <a:defRPr lang="en-US" sz="2000" kern="1200" baseline="0" dirty="0" smtClean="0">
                <a:solidFill>
                  <a:schemeClr val="tx1"/>
                </a:solidFill>
                <a:latin typeface="Arial" pitchFamily="34" charset="0"/>
                <a:ea typeface="+mn-ea"/>
                <a:cs typeface="Arial" pitchFamily="34" charset="0"/>
              </a:defRPr>
            </a:lvl5pPr>
          </a:lstStyle>
          <a:p>
            <a:pPr lvl="0"/>
            <a:r>
              <a:rPr lang="en-US" dirty="0"/>
              <a:t>Body – Arial 20</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Use 10 </a:t>
            </a:r>
            <a:r>
              <a:rPr lang="en-US" dirty="0" err="1"/>
              <a:t>pt</a:t>
            </a:r>
            <a:r>
              <a:rPr lang="en-US" dirty="0"/>
              <a:t> between paragraphs. </a:t>
            </a:r>
          </a:p>
          <a:p>
            <a:pPr lvl="0"/>
            <a:r>
              <a:rPr lang="en-US" dirty="0"/>
              <a:t>Do not add space between bullets. </a:t>
            </a:r>
          </a:p>
          <a:p>
            <a:pPr lvl="4"/>
            <a:endParaRPr lang="en-US" dirty="0"/>
          </a:p>
        </p:txBody>
      </p:sp>
      <p:sp>
        <p:nvSpPr>
          <p:cNvPr id="3" name="Picture Placeholder 2"/>
          <p:cNvSpPr>
            <a:spLocks noGrp="1"/>
          </p:cNvSpPr>
          <p:nvPr>
            <p:ph type="pic" sz="quarter" idx="11"/>
          </p:nvPr>
        </p:nvSpPr>
        <p:spPr>
          <a:xfrm>
            <a:off x="4638675" y="800642"/>
            <a:ext cx="4276725" cy="5373969"/>
          </a:xfrm>
          <a:prstGeom prst="rect">
            <a:avLst/>
          </a:prstGeom>
        </p:spPr>
        <p:txBody>
          <a:bodyPr/>
          <a:lstStyle/>
          <a:p>
            <a:endParaRPr lang="en-US"/>
          </a:p>
        </p:txBody>
      </p:sp>
      <p:cxnSp>
        <p:nvCxnSpPr>
          <p:cNvPr id="8" name="Straight Connector 7">
            <a:extLst>
              <a:ext uri="{FF2B5EF4-FFF2-40B4-BE49-F238E27FC236}">
                <a16:creationId xmlns:a16="http://schemas.microsoft.com/office/drawing/2014/main" id="{9E31BF92-0832-49CD-9652-02BDB1A859E3}"/>
              </a:ext>
            </a:extLst>
          </p:cNvPr>
          <p:cNvCxnSpPr>
            <a:cxnSpLocks/>
          </p:cNvCxnSpPr>
          <p:nvPr userDrawn="1"/>
        </p:nvCxnSpPr>
        <p:spPr>
          <a:xfrm>
            <a:off x="1431985" y="6409451"/>
            <a:ext cx="7476834"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CC_Horz_RGB_Logo.png">
            <a:extLst>
              <a:ext uri="{FF2B5EF4-FFF2-40B4-BE49-F238E27FC236}">
                <a16:creationId xmlns:a16="http://schemas.microsoft.com/office/drawing/2014/main" id="{F9C562CD-C0E6-4624-92DF-F578EC0842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360" y="6217600"/>
            <a:ext cx="1149734" cy="472075"/>
          </a:xfrm>
          <a:prstGeom prst="rect">
            <a:avLst/>
          </a:prstGeom>
        </p:spPr>
      </p:pic>
    </p:spTree>
    <p:extLst>
      <p:ext uri="{BB962C8B-B14F-4D97-AF65-F5344CB8AC3E}">
        <p14:creationId xmlns:p14="http://schemas.microsoft.com/office/powerpoint/2010/main" val="795163658"/>
      </p:ext>
    </p:extLst>
  </p:cSld>
  <p:clrMapOvr>
    <a:masterClrMapping/>
  </p:clrMapOvr>
  <p:extLst>
    <p:ext uri="{DCECCB84-F9BA-43D5-87BE-67443E8EF086}">
      <p15:sldGuideLst xmlns:p15="http://schemas.microsoft.com/office/powerpoint/2012/main">
        <p15:guide id="1" orient="horz" pos="324">
          <p15:clr>
            <a:srgbClr val="FBAE40"/>
          </p15:clr>
        </p15:guide>
        <p15:guide id="2" pos="21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82881"/>
            <a:ext cx="8686800" cy="632908"/>
          </a:xfrm>
        </p:spPr>
        <p:txBody>
          <a:bodyPr>
            <a:normAutofit/>
          </a:bodyPr>
          <a:lstStyle>
            <a:lvl1pPr>
              <a:defRPr sz="2400" cap="all" baseline="0"/>
            </a:lvl1pPr>
          </a:lstStyle>
          <a:p>
            <a:r>
              <a:rPr lang="en-US" dirty="0"/>
              <a:t>USE THIS SLIDE TEMPLATE FOR TABLES</a:t>
            </a:r>
          </a:p>
        </p:txBody>
      </p:sp>
      <p:sp>
        <p:nvSpPr>
          <p:cNvPr id="7" name="Table Placeholder 6"/>
          <p:cNvSpPr>
            <a:spLocks noGrp="1"/>
          </p:cNvSpPr>
          <p:nvPr>
            <p:ph type="tbl" sz="quarter" idx="12"/>
          </p:nvPr>
        </p:nvSpPr>
        <p:spPr>
          <a:xfrm>
            <a:off x="228600" y="862491"/>
            <a:ext cx="8686800" cy="5228540"/>
          </a:xfrm>
          <a:prstGeom prst="rect">
            <a:avLst/>
          </a:prstGeom>
        </p:spPr>
        <p:txBody>
          <a:bodyPr>
            <a:normAutofit/>
          </a:bodyPr>
          <a:lstStyle>
            <a:lvl1pPr>
              <a:defRPr sz="2000"/>
            </a:lvl1pPr>
          </a:lstStyle>
          <a:p>
            <a:endParaRPr lang="en-US"/>
          </a:p>
        </p:txBody>
      </p:sp>
      <p:sp>
        <p:nvSpPr>
          <p:cNvPr id="8" name="Slide Number Placeholder 5"/>
          <p:cNvSpPr>
            <a:spLocks noGrp="1"/>
          </p:cNvSpPr>
          <p:nvPr>
            <p:ph type="sldNum" sz="quarter" idx="4"/>
          </p:nvPr>
        </p:nvSpPr>
        <p:spPr>
          <a:xfrm>
            <a:off x="8183784" y="6362748"/>
            <a:ext cx="731619" cy="365125"/>
          </a:xfrm>
          <a:prstGeom prst="rect">
            <a:avLst/>
          </a:prstGeom>
        </p:spPr>
        <p:txBody>
          <a:bodyPr vert="horz" lIns="91440" tIns="45720" rIns="91440" bIns="45720" rtlCol="0" anchor="ctr"/>
          <a:lstStyle>
            <a:lvl1pPr algn="r">
              <a:defRPr sz="700" b="1" i="0">
                <a:solidFill>
                  <a:srgbClr val="554D56"/>
                </a:solidFill>
                <a:latin typeface="Arial"/>
                <a:cs typeface="Arial"/>
              </a:defRPr>
            </a:lvl1pPr>
          </a:lstStyle>
          <a:p>
            <a:fld id="{C8146628-1A01-9741-8A8B-916D51547CC7}" type="slidenum">
              <a:rPr lang="en-US" smtClean="0"/>
              <a:pPr/>
              <a:t>‹#›</a:t>
            </a:fld>
            <a:endParaRPr lang="en-US"/>
          </a:p>
        </p:txBody>
      </p:sp>
      <p:cxnSp>
        <p:nvCxnSpPr>
          <p:cNvPr id="11" name="Straight Connector 10">
            <a:extLst>
              <a:ext uri="{FF2B5EF4-FFF2-40B4-BE49-F238E27FC236}">
                <a16:creationId xmlns:a16="http://schemas.microsoft.com/office/drawing/2014/main" id="{9132A37C-89D2-4D46-9830-B6AC7BC5F7B4}"/>
              </a:ext>
            </a:extLst>
          </p:cNvPr>
          <p:cNvCxnSpPr>
            <a:cxnSpLocks/>
          </p:cNvCxnSpPr>
          <p:nvPr userDrawn="1"/>
        </p:nvCxnSpPr>
        <p:spPr>
          <a:xfrm>
            <a:off x="1431985" y="6409451"/>
            <a:ext cx="7476834"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CC_Horz_RGB_Logo.png">
            <a:extLst>
              <a:ext uri="{FF2B5EF4-FFF2-40B4-BE49-F238E27FC236}">
                <a16:creationId xmlns:a16="http://schemas.microsoft.com/office/drawing/2014/main" id="{BAEE1BF2-E82A-4176-B7ED-24D9E264C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360" y="6217600"/>
            <a:ext cx="1149734" cy="472075"/>
          </a:xfrm>
          <a:prstGeom prst="rect">
            <a:avLst/>
          </a:prstGeom>
        </p:spPr>
      </p:pic>
    </p:spTree>
    <p:extLst>
      <p:ext uri="{BB962C8B-B14F-4D97-AF65-F5344CB8AC3E}">
        <p14:creationId xmlns:p14="http://schemas.microsoft.com/office/powerpoint/2010/main" val="313406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BC59A1-E86C-47EF-AC3F-13CD4E74E247}"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C61F1-A369-4C5B-9FD7-EDD101076897}" type="slidenum">
              <a:rPr lang="en-US" smtClean="0"/>
              <a:t>‹#›</a:t>
            </a:fld>
            <a:endParaRPr lang="en-US"/>
          </a:p>
        </p:txBody>
      </p:sp>
    </p:spTree>
    <p:extLst>
      <p:ext uri="{BB962C8B-B14F-4D97-AF65-F5344CB8AC3E}">
        <p14:creationId xmlns:p14="http://schemas.microsoft.com/office/powerpoint/2010/main" val="17440824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MWF Title Slide">
    <p:bg>
      <p:bgPr>
        <a:solidFill>
          <a:schemeClr val="tx2"/>
        </a:solidFill>
        <a:effectLst/>
      </p:bgPr>
    </p:bg>
    <p:spTree>
      <p:nvGrpSpPr>
        <p:cNvPr id="1" name=""/>
        <p:cNvGrpSpPr/>
        <p:nvPr/>
      </p:nvGrpSpPr>
      <p:grpSpPr>
        <a:xfrm>
          <a:off x="0" y="0"/>
          <a:ext cx="0" cy="0"/>
          <a:chOff x="0" y="0"/>
          <a:chExt cx="0" cy="0"/>
        </a:xfrm>
      </p:grpSpPr>
      <p:sp>
        <p:nvSpPr>
          <p:cNvPr id="42" name="Text Placeholder 41"/>
          <p:cNvSpPr>
            <a:spLocks noGrp="1"/>
          </p:cNvSpPr>
          <p:nvPr>
            <p:ph type="body" sz="quarter" idx="11" hasCustomPrompt="1"/>
          </p:nvPr>
        </p:nvSpPr>
        <p:spPr>
          <a:xfrm>
            <a:off x="652029" y="3747675"/>
            <a:ext cx="6116216" cy="924375"/>
          </a:xfrm>
        </p:spPr>
        <p:txBody>
          <a:bodyPr>
            <a:normAutofit/>
          </a:bodyPr>
          <a:lstStyle>
            <a:lvl1pPr marL="0" indent="0">
              <a:lnSpc>
                <a:spcPct val="100000"/>
              </a:lnSpc>
              <a:buNone/>
              <a:defRPr sz="1088" spc="0">
                <a:solidFill>
                  <a:schemeClr val="bg1"/>
                </a:solidFill>
              </a:defRPr>
            </a:lvl1pPr>
          </a:lstStyle>
          <a:p>
            <a:pPr lvl="0"/>
            <a:r>
              <a:rPr lang="en-US"/>
              <a:t>Insert additional sub text</a:t>
            </a:r>
          </a:p>
        </p:txBody>
      </p:sp>
      <p:sp>
        <p:nvSpPr>
          <p:cNvPr id="2" name="Title 1"/>
          <p:cNvSpPr>
            <a:spLocks noGrp="1"/>
          </p:cNvSpPr>
          <p:nvPr>
            <p:ph type="ctrTitle"/>
          </p:nvPr>
        </p:nvSpPr>
        <p:spPr>
          <a:xfrm>
            <a:off x="652028" y="589087"/>
            <a:ext cx="7772400" cy="2221708"/>
          </a:xfrm>
          <a:effectLst/>
        </p:spPr>
        <p:txBody>
          <a:bodyPr anchor="b">
            <a:normAutofit/>
          </a:bodyPr>
          <a:lstStyle>
            <a:lvl1pPr algn="l">
              <a:lnSpc>
                <a:spcPct val="100000"/>
              </a:lnSpc>
              <a:defRPr sz="3600" b="1" spc="0" baseline="0">
                <a:solidFill>
                  <a:schemeClr val="bg1"/>
                </a:solidFill>
                <a:effectLst/>
              </a:defRPr>
            </a:lvl1pPr>
          </a:lstStyle>
          <a:p>
            <a:r>
              <a:rPr lang="en-US"/>
              <a:t>Click to edit Master title style</a:t>
            </a:r>
          </a:p>
        </p:txBody>
      </p:sp>
      <p:sp>
        <p:nvSpPr>
          <p:cNvPr id="3" name="Subtitle 2"/>
          <p:cNvSpPr>
            <a:spLocks noGrp="1"/>
          </p:cNvSpPr>
          <p:nvPr>
            <p:ph type="subTitle" idx="1" hasCustomPrompt="1"/>
          </p:nvPr>
        </p:nvSpPr>
        <p:spPr>
          <a:xfrm>
            <a:off x="652029" y="2858973"/>
            <a:ext cx="7133854" cy="493860"/>
          </a:xfrm>
        </p:spPr>
        <p:txBody>
          <a:bodyPr>
            <a:normAutofit/>
          </a:bodyPr>
          <a:lstStyle>
            <a:lvl1pPr marL="0" indent="0" algn="l">
              <a:lnSpc>
                <a:spcPct val="100000"/>
              </a:lnSpc>
              <a:buNone/>
              <a:defRPr sz="1650" spc="0" baseline="0">
                <a:solidFill>
                  <a:schemeClr val="bg1"/>
                </a:solidFill>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Insert sub text</a:t>
            </a:r>
          </a:p>
        </p:txBody>
      </p:sp>
      <p:sp>
        <p:nvSpPr>
          <p:cNvPr id="4" name="Rectangle 3"/>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0" name="Straight Connector 39"/>
          <p:cNvCxnSpPr/>
          <p:nvPr userDrawn="1"/>
        </p:nvCxnSpPr>
        <p:spPr>
          <a:xfrm>
            <a:off x="670584" y="3488271"/>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131ED29-A307-4242-8EC2-598F982460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96901" y="5624192"/>
            <a:ext cx="2128823" cy="850771"/>
          </a:xfrm>
          <a:prstGeom prst="rect">
            <a:avLst/>
          </a:prstGeom>
        </p:spPr>
      </p:pic>
    </p:spTree>
    <p:extLst>
      <p:ext uri="{BB962C8B-B14F-4D97-AF65-F5344CB8AC3E}">
        <p14:creationId xmlns:p14="http://schemas.microsoft.com/office/powerpoint/2010/main" val="9392847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WMF Section 1 - Blue">
    <p:spTree>
      <p:nvGrpSpPr>
        <p:cNvPr id="1" name=""/>
        <p:cNvGrpSpPr/>
        <p:nvPr/>
      </p:nvGrpSpPr>
      <p:grpSpPr>
        <a:xfrm>
          <a:off x="0" y="0"/>
          <a:ext cx="0" cy="0"/>
          <a:chOff x="0" y="0"/>
          <a:chExt cx="0" cy="0"/>
        </a:xfrm>
      </p:grpSpPr>
      <p:sp>
        <p:nvSpPr>
          <p:cNvPr id="2" name="Rectangle 1"/>
          <p:cNvSpPr/>
          <p:nvPr userDrawn="1"/>
        </p:nvSpPr>
        <p:spPr>
          <a:xfrm>
            <a:off x="217055" y="0"/>
            <a:ext cx="892848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Rectangle 2"/>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3" name="Title 1"/>
          <p:cNvSpPr>
            <a:spLocks noGrp="1"/>
          </p:cNvSpPr>
          <p:nvPr>
            <p:ph type="ctrTitle" hasCustomPrompt="1"/>
          </p:nvPr>
        </p:nvSpPr>
        <p:spPr>
          <a:xfrm>
            <a:off x="627435" y="1958977"/>
            <a:ext cx="7772400" cy="1310199"/>
          </a:xfrm>
          <a:effectLst/>
        </p:spPr>
        <p:txBody>
          <a:bodyPr anchor="t">
            <a:normAutofit/>
          </a:bodyPr>
          <a:lstStyle>
            <a:lvl1pPr algn="l">
              <a:lnSpc>
                <a:spcPct val="100000"/>
              </a:lnSpc>
              <a:defRPr sz="2925"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7" y="3270684"/>
            <a:ext cx="7772399" cy="914400"/>
          </a:xfrm>
        </p:spPr>
        <p:txBody>
          <a:bodyPr>
            <a:normAutofit/>
          </a:bodyPr>
          <a:lstStyle>
            <a:lvl1pPr marL="0" indent="0">
              <a:buNone/>
              <a:defRPr sz="1200" spc="0">
                <a:solidFill>
                  <a:schemeClr val="bg1"/>
                </a:solidFill>
              </a:defRPr>
            </a:lvl1pPr>
          </a:lstStyle>
          <a:p>
            <a:pPr lvl="0"/>
            <a:r>
              <a:rPr lang="en-US"/>
              <a:t>Insert sub text</a:t>
            </a:r>
          </a:p>
        </p:txBody>
      </p:sp>
      <p:sp>
        <p:nvSpPr>
          <p:cNvPr id="47" name="Slide Number Placeholder 5"/>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bg1"/>
                </a:solidFill>
                <a:latin typeface="+mn-lt"/>
              </a:rPr>
              <a:pPr algn="r"/>
              <a:t>‹#›</a:t>
            </a:fld>
            <a:endParaRPr lang="en-US" sz="675">
              <a:solidFill>
                <a:schemeClr val="bg1"/>
              </a:solidFill>
              <a:latin typeface="+mn-lt"/>
            </a:endParaRPr>
          </a:p>
        </p:txBody>
      </p:sp>
      <p:sp>
        <p:nvSpPr>
          <p:cNvPr id="17" name="Subtitle 2"/>
          <p:cNvSpPr>
            <a:spLocks noGrp="1"/>
          </p:cNvSpPr>
          <p:nvPr>
            <p:ph type="subTitle" idx="1" hasCustomPrompt="1"/>
          </p:nvPr>
        </p:nvSpPr>
        <p:spPr>
          <a:xfrm>
            <a:off x="627436" y="1381535"/>
            <a:ext cx="7772399" cy="493860"/>
          </a:xfrm>
        </p:spPr>
        <p:txBody>
          <a:bodyPr anchor="b">
            <a:normAutofit/>
          </a:bodyPr>
          <a:lstStyle>
            <a:lvl1pPr marL="0" indent="0" algn="l">
              <a:lnSpc>
                <a:spcPct val="100000"/>
              </a:lnSpc>
              <a:buNone/>
              <a:defRPr sz="975" b="1" spc="75" baseline="0">
                <a:solidFill>
                  <a:schemeClr val="tx2">
                    <a:lumMod val="20000"/>
                    <a:lumOff val="80000"/>
                  </a:schemeClr>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INSERT SECTION NUMBER</a:t>
            </a:r>
          </a:p>
        </p:txBody>
      </p:sp>
      <p:sp>
        <p:nvSpPr>
          <p:cNvPr id="4" name="Footer Placeholder 3">
            <a:extLst>
              <a:ext uri="{FF2B5EF4-FFF2-40B4-BE49-F238E27FC236}">
                <a16:creationId xmlns:a16="http://schemas.microsoft.com/office/drawing/2014/main" id="{40B1CD73-C278-754B-AA13-C1B1ACA33392}"/>
              </a:ext>
            </a:extLst>
          </p:cNvPr>
          <p:cNvSpPr>
            <a:spLocks noGrp="1"/>
          </p:cNvSpPr>
          <p:nvPr>
            <p:ph type="ftr" sz="quarter" idx="11"/>
          </p:nvPr>
        </p:nvSpPr>
        <p:spPr/>
        <p:txBody>
          <a:bodyPr/>
          <a:lstStyle>
            <a:lvl1pPr>
              <a:defRPr>
                <a:solidFill>
                  <a:schemeClr val="bg1"/>
                </a:solidFill>
              </a:defRPr>
            </a:lvl1pPr>
          </a:lstStyle>
          <a:p>
            <a:r>
              <a:rPr lang="en-US"/>
              <a:t>Meeting Name  |  Meeting Date</a:t>
            </a:r>
          </a:p>
        </p:txBody>
      </p:sp>
      <p:pic>
        <p:nvPicPr>
          <p:cNvPr id="10" name="Picture 9">
            <a:extLst>
              <a:ext uri="{FF2B5EF4-FFF2-40B4-BE49-F238E27FC236}">
                <a16:creationId xmlns:a16="http://schemas.microsoft.com/office/drawing/2014/main" id="{3D89B66F-28E0-6F4E-91AD-F88EA74EB9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5934400"/>
            <a:ext cx="1379166" cy="551176"/>
          </a:xfrm>
          <a:prstGeom prst="rect">
            <a:avLst/>
          </a:prstGeom>
        </p:spPr>
      </p:pic>
    </p:spTree>
    <p:extLst>
      <p:ext uri="{BB962C8B-B14F-4D97-AF65-F5344CB8AC3E}">
        <p14:creationId xmlns:p14="http://schemas.microsoft.com/office/powerpoint/2010/main" val="14942602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WMF Section 1 - Orange">
    <p:spTree>
      <p:nvGrpSpPr>
        <p:cNvPr id="1" name=""/>
        <p:cNvGrpSpPr/>
        <p:nvPr/>
      </p:nvGrpSpPr>
      <p:grpSpPr>
        <a:xfrm>
          <a:off x="0" y="0"/>
          <a:ext cx="0" cy="0"/>
          <a:chOff x="0" y="0"/>
          <a:chExt cx="0" cy="0"/>
        </a:xfrm>
      </p:grpSpPr>
      <p:sp>
        <p:nvSpPr>
          <p:cNvPr id="2" name="Rectangle 1"/>
          <p:cNvSpPr/>
          <p:nvPr userDrawn="1"/>
        </p:nvSpPr>
        <p:spPr>
          <a:xfrm>
            <a:off x="217055" y="1139"/>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Rectangle 2"/>
          <p:cNvSpPr/>
          <p:nvPr userDrawn="1"/>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6" name="Subtitle 2"/>
          <p:cNvSpPr>
            <a:spLocks noGrp="1"/>
          </p:cNvSpPr>
          <p:nvPr>
            <p:ph type="subTitle" idx="1" hasCustomPrompt="1"/>
          </p:nvPr>
        </p:nvSpPr>
        <p:spPr>
          <a:xfrm>
            <a:off x="627436" y="1381535"/>
            <a:ext cx="7772399" cy="493860"/>
          </a:xfrm>
        </p:spPr>
        <p:txBody>
          <a:bodyPr anchor="b">
            <a:normAutofit/>
          </a:bodyPr>
          <a:lstStyle>
            <a:lvl1pPr marL="0" indent="0" algn="l">
              <a:lnSpc>
                <a:spcPct val="100000"/>
              </a:lnSpc>
              <a:buNone/>
              <a:defRPr sz="975" b="1" spc="75" baseline="0">
                <a:solidFill>
                  <a:schemeClr val="accent2">
                    <a:lumMod val="20000"/>
                    <a:lumOff val="80000"/>
                  </a:schemeClr>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7" y="3270684"/>
            <a:ext cx="7772399" cy="914400"/>
          </a:xfrm>
        </p:spPr>
        <p:txBody>
          <a:bodyPr>
            <a:normAutofit/>
          </a:bodyPr>
          <a:lstStyle>
            <a:lvl1pPr marL="0" indent="0">
              <a:buNone/>
              <a:defRPr sz="12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7"/>
            <a:ext cx="7772400" cy="1310199"/>
          </a:xfrm>
          <a:effectLst/>
        </p:spPr>
        <p:txBody>
          <a:bodyPr anchor="t">
            <a:normAutofit/>
          </a:bodyPr>
          <a:lstStyle>
            <a:lvl1pPr algn="l">
              <a:lnSpc>
                <a:spcPct val="100000"/>
              </a:lnSpc>
              <a:defRPr sz="2925"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bg1"/>
                </a:solidFill>
                <a:latin typeface="+mn-lt"/>
              </a:rPr>
              <a:pPr algn="r"/>
              <a:t>‹#›</a:t>
            </a:fld>
            <a:endParaRPr lang="en-US" sz="675">
              <a:solidFill>
                <a:schemeClr val="bg1"/>
              </a:solidFill>
              <a:latin typeface="+mn-lt"/>
            </a:endParaRPr>
          </a:p>
        </p:txBody>
      </p:sp>
      <p:sp>
        <p:nvSpPr>
          <p:cNvPr id="4" name="Footer Placeholder 3">
            <a:extLst>
              <a:ext uri="{FF2B5EF4-FFF2-40B4-BE49-F238E27FC236}">
                <a16:creationId xmlns:a16="http://schemas.microsoft.com/office/drawing/2014/main" id="{2D9F3B49-D7A9-E74F-95A5-42E6B56851B6}"/>
              </a:ext>
            </a:extLst>
          </p:cNvPr>
          <p:cNvSpPr>
            <a:spLocks noGrp="1"/>
          </p:cNvSpPr>
          <p:nvPr>
            <p:ph type="ftr" sz="quarter" idx="11"/>
          </p:nvPr>
        </p:nvSpPr>
        <p:spPr/>
        <p:txBody>
          <a:bodyPr/>
          <a:lstStyle>
            <a:lvl1pPr>
              <a:defRPr>
                <a:solidFill>
                  <a:schemeClr val="bg1"/>
                </a:solidFill>
              </a:defRPr>
            </a:lvl1pPr>
          </a:lstStyle>
          <a:p>
            <a:r>
              <a:rPr lang="en-US"/>
              <a:t>Meeting Name  |  Meeting Date</a:t>
            </a:r>
          </a:p>
        </p:txBody>
      </p:sp>
      <p:pic>
        <p:nvPicPr>
          <p:cNvPr id="12" name="Picture 11">
            <a:extLst>
              <a:ext uri="{FF2B5EF4-FFF2-40B4-BE49-F238E27FC236}">
                <a16:creationId xmlns:a16="http://schemas.microsoft.com/office/drawing/2014/main" id="{2C03E08C-6774-E442-9F78-072B96D5C7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5934400"/>
            <a:ext cx="1379166" cy="551176"/>
          </a:xfrm>
          <a:prstGeom prst="rect">
            <a:avLst/>
          </a:prstGeom>
        </p:spPr>
      </p:pic>
    </p:spTree>
    <p:extLst>
      <p:ext uri="{BB962C8B-B14F-4D97-AF65-F5344CB8AC3E}">
        <p14:creationId xmlns:p14="http://schemas.microsoft.com/office/powerpoint/2010/main" val="31566857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MWF Section 1 - Teal">
    <p:spTree>
      <p:nvGrpSpPr>
        <p:cNvPr id="1" name=""/>
        <p:cNvGrpSpPr/>
        <p:nvPr/>
      </p:nvGrpSpPr>
      <p:grpSpPr>
        <a:xfrm>
          <a:off x="0" y="0"/>
          <a:ext cx="0" cy="0"/>
          <a:chOff x="0" y="0"/>
          <a:chExt cx="0" cy="0"/>
        </a:xfrm>
      </p:grpSpPr>
      <p:sp>
        <p:nvSpPr>
          <p:cNvPr id="2" name="Rectangle 1"/>
          <p:cNvSpPr/>
          <p:nvPr userDrawn="1"/>
        </p:nvSpPr>
        <p:spPr>
          <a:xfrm>
            <a:off x="217055"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Rectangle 2"/>
          <p:cNvSpPr/>
          <p:nvPr userDrawn="1"/>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3" name="Title 1"/>
          <p:cNvSpPr>
            <a:spLocks noGrp="1"/>
          </p:cNvSpPr>
          <p:nvPr>
            <p:ph type="ctrTitle" hasCustomPrompt="1"/>
          </p:nvPr>
        </p:nvSpPr>
        <p:spPr>
          <a:xfrm>
            <a:off x="627435" y="1958977"/>
            <a:ext cx="7772400" cy="1310199"/>
          </a:xfrm>
          <a:effectLst/>
        </p:spPr>
        <p:txBody>
          <a:bodyPr anchor="t">
            <a:normAutofit/>
          </a:bodyPr>
          <a:lstStyle>
            <a:lvl1pPr algn="l">
              <a:lnSpc>
                <a:spcPct val="100000"/>
              </a:lnSpc>
              <a:defRPr sz="2925"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7" y="3270684"/>
            <a:ext cx="7772399" cy="914400"/>
          </a:xfrm>
        </p:spPr>
        <p:txBody>
          <a:bodyPr>
            <a:normAutofit/>
          </a:bodyPr>
          <a:lstStyle>
            <a:lvl1pPr marL="0" indent="0">
              <a:buNone/>
              <a:defRPr sz="1200" spc="0">
                <a:solidFill>
                  <a:schemeClr val="bg1"/>
                </a:solidFill>
              </a:defRPr>
            </a:lvl1pPr>
          </a:lstStyle>
          <a:p>
            <a:pPr lvl="0"/>
            <a:r>
              <a:rPr lang="en-US"/>
              <a:t>Insert sub text</a:t>
            </a:r>
          </a:p>
        </p:txBody>
      </p:sp>
      <p:sp>
        <p:nvSpPr>
          <p:cNvPr id="19" name="Subtitle 2"/>
          <p:cNvSpPr>
            <a:spLocks noGrp="1"/>
          </p:cNvSpPr>
          <p:nvPr>
            <p:ph type="subTitle" idx="1" hasCustomPrompt="1"/>
          </p:nvPr>
        </p:nvSpPr>
        <p:spPr>
          <a:xfrm>
            <a:off x="627436" y="1381535"/>
            <a:ext cx="7772399" cy="493860"/>
          </a:xfrm>
        </p:spPr>
        <p:txBody>
          <a:bodyPr anchor="b">
            <a:normAutofit/>
          </a:bodyPr>
          <a:lstStyle>
            <a:lvl1pPr marL="0" indent="0" algn="l">
              <a:lnSpc>
                <a:spcPct val="100000"/>
              </a:lnSpc>
              <a:buNone/>
              <a:defRPr sz="975" b="1" spc="75" baseline="0">
                <a:solidFill>
                  <a:schemeClr val="bg2">
                    <a:lumMod val="40000"/>
                    <a:lumOff val="60000"/>
                  </a:schemeClr>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INSERT SECTION NUMBER</a:t>
            </a:r>
          </a:p>
        </p:txBody>
      </p:sp>
      <p:sp>
        <p:nvSpPr>
          <p:cNvPr id="10" name="Slide Number Placeholder 5"/>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bg1"/>
                </a:solidFill>
                <a:latin typeface="+mn-lt"/>
              </a:rPr>
              <a:pPr algn="r"/>
              <a:t>‹#›</a:t>
            </a:fld>
            <a:endParaRPr lang="en-US" sz="675">
              <a:solidFill>
                <a:schemeClr val="bg1"/>
              </a:solidFill>
              <a:latin typeface="+mn-lt"/>
            </a:endParaRPr>
          </a:p>
        </p:txBody>
      </p:sp>
      <p:sp>
        <p:nvSpPr>
          <p:cNvPr id="4" name="Footer Placeholder 3">
            <a:extLst>
              <a:ext uri="{FF2B5EF4-FFF2-40B4-BE49-F238E27FC236}">
                <a16:creationId xmlns:a16="http://schemas.microsoft.com/office/drawing/2014/main" id="{6DC4AE0A-C921-2845-80B6-FB10EA543A73}"/>
              </a:ext>
            </a:extLst>
          </p:cNvPr>
          <p:cNvSpPr>
            <a:spLocks noGrp="1"/>
          </p:cNvSpPr>
          <p:nvPr>
            <p:ph type="ftr" sz="quarter" idx="15"/>
          </p:nvPr>
        </p:nvSpPr>
        <p:spPr/>
        <p:txBody>
          <a:bodyPr/>
          <a:lstStyle>
            <a:lvl1pPr>
              <a:defRPr>
                <a:solidFill>
                  <a:schemeClr val="bg1"/>
                </a:solidFill>
              </a:defRPr>
            </a:lvl1pPr>
          </a:lstStyle>
          <a:p>
            <a:r>
              <a:rPr lang="en-US"/>
              <a:t>Meeting Name  |  Meeting Date</a:t>
            </a:r>
          </a:p>
        </p:txBody>
      </p:sp>
      <p:pic>
        <p:nvPicPr>
          <p:cNvPr id="12" name="Picture 11">
            <a:extLst>
              <a:ext uri="{FF2B5EF4-FFF2-40B4-BE49-F238E27FC236}">
                <a16:creationId xmlns:a16="http://schemas.microsoft.com/office/drawing/2014/main" id="{96D83E7B-94E4-984F-81FA-18CD29ADB59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5934400"/>
            <a:ext cx="1379166" cy="551176"/>
          </a:xfrm>
          <a:prstGeom prst="rect">
            <a:avLst/>
          </a:prstGeom>
        </p:spPr>
      </p:pic>
    </p:spTree>
    <p:extLst>
      <p:ext uri="{BB962C8B-B14F-4D97-AF65-F5344CB8AC3E}">
        <p14:creationId xmlns:p14="http://schemas.microsoft.com/office/powerpoint/2010/main" val="31902594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MWF Section 1 - Green">
    <p:spTree>
      <p:nvGrpSpPr>
        <p:cNvPr id="1" name=""/>
        <p:cNvGrpSpPr/>
        <p:nvPr/>
      </p:nvGrpSpPr>
      <p:grpSpPr>
        <a:xfrm>
          <a:off x="0" y="0"/>
          <a:ext cx="0" cy="0"/>
          <a:chOff x="0" y="0"/>
          <a:chExt cx="0" cy="0"/>
        </a:xfrm>
      </p:grpSpPr>
      <p:sp>
        <p:nvSpPr>
          <p:cNvPr id="2" name="Rectangle 1"/>
          <p:cNvSpPr/>
          <p:nvPr userDrawn="1"/>
        </p:nvSpPr>
        <p:spPr>
          <a:xfrm>
            <a:off x="217055" y="1139"/>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Rectangle 2"/>
          <p:cNvSpPr/>
          <p:nvPr userDrawn="1"/>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6" name="Subtitle 2"/>
          <p:cNvSpPr>
            <a:spLocks noGrp="1"/>
          </p:cNvSpPr>
          <p:nvPr>
            <p:ph type="subTitle" idx="1" hasCustomPrompt="1"/>
          </p:nvPr>
        </p:nvSpPr>
        <p:spPr>
          <a:xfrm>
            <a:off x="627436" y="1381535"/>
            <a:ext cx="7772399" cy="493860"/>
          </a:xfrm>
        </p:spPr>
        <p:txBody>
          <a:bodyPr anchor="b">
            <a:normAutofit/>
          </a:bodyPr>
          <a:lstStyle>
            <a:lvl1pPr marL="0" indent="0" algn="l">
              <a:lnSpc>
                <a:spcPct val="100000"/>
              </a:lnSpc>
              <a:buNone/>
              <a:defRPr sz="975" b="1" spc="75" baseline="0">
                <a:solidFill>
                  <a:schemeClr val="accent4">
                    <a:lumMod val="40000"/>
                    <a:lumOff val="60000"/>
                  </a:schemeClr>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7" y="3270684"/>
            <a:ext cx="7772399" cy="914400"/>
          </a:xfrm>
        </p:spPr>
        <p:txBody>
          <a:bodyPr>
            <a:normAutofit/>
          </a:bodyPr>
          <a:lstStyle>
            <a:lvl1pPr marL="0" indent="0">
              <a:buNone/>
              <a:defRPr sz="12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7"/>
            <a:ext cx="7772400" cy="1310199"/>
          </a:xfrm>
          <a:effectLst/>
        </p:spPr>
        <p:txBody>
          <a:bodyPr anchor="t">
            <a:normAutofit/>
          </a:bodyPr>
          <a:lstStyle>
            <a:lvl1pPr algn="l">
              <a:lnSpc>
                <a:spcPct val="100000"/>
              </a:lnSpc>
              <a:defRPr sz="2925"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bg1"/>
                </a:solidFill>
                <a:latin typeface="+mn-lt"/>
              </a:rPr>
              <a:pPr algn="r"/>
              <a:t>‹#›</a:t>
            </a:fld>
            <a:endParaRPr lang="en-US" sz="675">
              <a:solidFill>
                <a:schemeClr val="bg1"/>
              </a:solidFill>
              <a:latin typeface="+mn-lt"/>
            </a:endParaRPr>
          </a:p>
        </p:txBody>
      </p:sp>
      <p:sp>
        <p:nvSpPr>
          <p:cNvPr id="4" name="Footer Placeholder 3">
            <a:extLst>
              <a:ext uri="{FF2B5EF4-FFF2-40B4-BE49-F238E27FC236}">
                <a16:creationId xmlns:a16="http://schemas.microsoft.com/office/drawing/2014/main" id="{F11F475C-AD6F-1248-99F9-5A157D97172B}"/>
              </a:ext>
            </a:extLst>
          </p:cNvPr>
          <p:cNvSpPr>
            <a:spLocks noGrp="1"/>
          </p:cNvSpPr>
          <p:nvPr>
            <p:ph type="ftr" sz="quarter" idx="15"/>
          </p:nvPr>
        </p:nvSpPr>
        <p:spPr/>
        <p:txBody>
          <a:bodyPr/>
          <a:lstStyle>
            <a:lvl1pPr>
              <a:defRPr>
                <a:solidFill>
                  <a:schemeClr val="bg1"/>
                </a:solidFill>
              </a:defRPr>
            </a:lvl1pPr>
          </a:lstStyle>
          <a:p>
            <a:r>
              <a:rPr lang="en-US"/>
              <a:t>Meeting Name  |  Meeting Date</a:t>
            </a:r>
          </a:p>
        </p:txBody>
      </p:sp>
      <p:pic>
        <p:nvPicPr>
          <p:cNvPr id="13" name="Picture 12">
            <a:extLst>
              <a:ext uri="{FF2B5EF4-FFF2-40B4-BE49-F238E27FC236}">
                <a16:creationId xmlns:a16="http://schemas.microsoft.com/office/drawing/2014/main" id="{CDD4EF9B-013A-1146-951A-10C9D03C71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5934400"/>
            <a:ext cx="1379166" cy="551176"/>
          </a:xfrm>
          <a:prstGeom prst="rect">
            <a:avLst/>
          </a:prstGeom>
        </p:spPr>
      </p:pic>
    </p:spTree>
    <p:extLst>
      <p:ext uri="{BB962C8B-B14F-4D97-AF65-F5344CB8AC3E}">
        <p14:creationId xmlns:p14="http://schemas.microsoft.com/office/powerpoint/2010/main" val="21003697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MWF Section 1 - Purple">
    <p:spTree>
      <p:nvGrpSpPr>
        <p:cNvPr id="1" name=""/>
        <p:cNvGrpSpPr/>
        <p:nvPr/>
      </p:nvGrpSpPr>
      <p:grpSpPr>
        <a:xfrm>
          <a:off x="0" y="0"/>
          <a:ext cx="0" cy="0"/>
          <a:chOff x="0" y="0"/>
          <a:chExt cx="0" cy="0"/>
        </a:xfrm>
      </p:grpSpPr>
      <p:sp>
        <p:nvSpPr>
          <p:cNvPr id="2" name="Rectangle 1"/>
          <p:cNvSpPr/>
          <p:nvPr userDrawn="1"/>
        </p:nvSpPr>
        <p:spPr>
          <a:xfrm>
            <a:off x="217055" y="1139"/>
            <a:ext cx="8928484"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Rectangle 2"/>
          <p:cNvSpPr/>
          <p:nvPr userDrawn="1"/>
        </p:nvSpPr>
        <p:spPr>
          <a:xfrm>
            <a:off x="0" y="0"/>
            <a:ext cx="217054" cy="6858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6" name="Subtitle 2"/>
          <p:cNvSpPr>
            <a:spLocks noGrp="1"/>
          </p:cNvSpPr>
          <p:nvPr>
            <p:ph type="subTitle" idx="1" hasCustomPrompt="1"/>
          </p:nvPr>
        </p:nvSpPr>
        <p:spPr>
          <a:xfrm>
            <a:off x="627436" y="1381535"/>
            <a:ext cx="7772399" cy="493860"/>
          </a:xfrm>
        </p:spPr>
        <p:txBody>
          <a:bodyPr anchor="b">
            <a:normAutofit/>
          </a:bodyPr>
          <a:lstStyle>
            <a:lvl1pPr marL="0" indent="0" algn="l">
              <a:lnSpc>
                <a:spcPct val="100000"/>
              </a:lnSpc>
              <a:buNone/>
              <a:defRPr sz="975" b="1" spc="75" baseline="0">
                <a:solidFill>
                  <a:schemeClr val="accent5">
                    <a:lumMod val="40000"/>
                    <a:lumOff val="60000"/>
                  </a:schemeClr>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7" y="3270684"/>
            <a:ext cx="7772399" cy="914400"/>
          </a:xfrm>
        </p:spPr>
        <p:txBody>
          <a:bodyPr>
            <a:normAutofit/>
          </a:bodyPr>
          <a:lstStyle>
            <a:lvl1pPr marL="0" indent="0">
              <a:buNone/>
              <a:defRPr sz="12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7"/>
            <a:ext cx="7772400" cy="1310199"/>
          </a:xfrm>
          <a:effectLst/>
        </p:spPr>
        <p:txBody>
          <a:bodyPr anchor="t">
            <a:normAutofit/>
          </a:bodyPr>
          <a:lstStyle>
            <a:lvl1pPr algn="l">
              <a:lnSpc>
                <a:spcPct val="100000"/>
              </a:lnSpc>
              <a:defRPr sz="2925" b="1" spc="0" baseline="0">
                <a:solidFill>
                  <a:schemeClr val="bg1"/>
                </a:solidFill>
                <a:effectLst/>
              </a:defRPr>
            </a:lvl1pPr>
          </a:lstStyle>
          <a:p>
            <a:r>
              <a:rPr lang="en-US"/>
              <a:t>Click to edit master title style</a:t>
            </a:r>
          </a:p>
        </p:txBody>
      </p:sp>
      <p:sp>
        <p:nvSpPr>
          <p:cNvPr id="11" name="Slide Number Placeholder 5"/>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bg1"/>
                </a:solidFill>
                <a:latin typeface="+mn-lt"/>
              </a:rPr>
              <a:pPr algn="r"/>
              <a:t>‹#›</a:t>
            </a:fld>
            <a:endParaRPr lang="en-US" sz="675">
              <a:solidFill>
                <a:schemeClr val="bg1"/>
              </a:solidFill>
              <a:latin typeface="+mn-lt"/>
            </a:endParaRPr>
          </a:p>
        </p:txBody>
      </p:sp>
      <p:sp>
        <p:nvSpPr>
          <p:cNvPr id="4" name="Footer Placeholder 3">
            <a:extLst>
              <a:ext uri="{FF2B5EF4-FFF2-40B4-BE49-F238E27FC236}">
                <a16:creationId xmlns:a16="http://schemas.microsoft.com/office/drawing/2014/main" id="{99E72F12-7ADA-5C40-BADB-2DEF3E44DC89}"/>
              </a:ext>
            </a:extLst>
          </p:cNvPr>
          <p:cNvSpPr>
            <a:spLocks noGrp="1"/>
          </p:cNvSpPr>
          <p:nvPr>
            <p:ph type="ftr" sz="quarter" idx="11"/>
          </p:nvPr>
        </p:nvSpPr>
        <p:spPr/>
        <p:txBody>
          <a:bodyPr/>
          <a:lstStyle>
            <a:lvl1pPr>
              <a:defRPr>
                <a:solidFill>
                  <a:schemeClr val="bg1"/>
                </a:solidFill>
              </a:defRPr>
            </a:lvl1pPr>
          </a:lstStyle>
          <a:p>
            <a:r>
              <a:rPr lang="en-US"/>
              <a:t>Meeting Name  |  Meeting Date</a:t>
            </a:r>
          </a:p>
        </p:txBody>
      </p:sp>
      <p:pic>
        <p:nvPicPr>
          <p:cNvPr id="12" name="Picture 11">
            <a:extLst>
              <a:ext uri="{FF2B5EF4-FFF2-40B4-BE49-F238E27FC236}">
                <a16:creationId xmlns:a16="http://schemas.microsoft.com/office/drawing/2014/main" id="{F6151124-9B4C-5C42-B836-CE4A5A3948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4" y="5934400"/>
            <a:ext cx="1379166" cy="551176"/>
          </a:xfrm>
          <a:prstGeom prst="rect">
            <a:avLst/>
          </a:prstGeom>
        </p:spPr>
      </p:pic>
    </p:spTree>
    <p:extLst>
      <p:ext uri="{BB962C8B-B14F-4D97-AF65-F5344CB8AC3E}">
        <p14:creationId xmlns:p14="http://schemas.microsoft.com/office/powerpoint/2010/main" val="38847392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MWF Section 2 Photo - Blue">
    <p:spTree>
      <p:nvGrpSpPr>
        <p:cNvPr id="1" name=""/>
        <p:cNvGrpSpPr/>
        <p:nvPr/>
      </p:nvGrpSpPr>
      <p:grpSpPr>
        <a:xfrm>
          <a:off x="0" y="0"/>
          <a:ext cx="0" cy="0"/>
          <a:chOff x="0" y="0"/>
          <a:chExt cx="0" cy="0"/>
        </a:xfrm>
      </p:grpSpPr>
      <p:sp>
        <p:nvSpPr>
          <p:cNvPr id="13" name="Rectangle 12"/>
          <p:cNvSpPr/>
          <p:nvPr userDrawn="1"/>
        </p:nvSpPr>
        <p:spPr>
          <a:xfrm>
            <a:off x="-1" y="3333275"/>
            <a:ext cx="9145539" cy="143351"/>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1" y="3467101"/>
            <a:ext cx="9144001" cy="33920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3" name="Title 1"/>
          <p:cNvSpPr>
            <a:spLocks noGrp="1"/>
          </p:cNvSpPr>
          <p:nvPr>
            <p:ph type="ctrTitle" hasCustomPrompt="1"/>
          </p:nvPr>
        </p:nvSpPr>
        <p:spPr>
          <a:xfrm>
            <a:off x="627436" y="3609975"/>
            <a:ext cx="8203298" cy="1289051"/>
          </a:xfrm>
          <a:effectLst/>
        </p:spPr>
        <p:txBody>
          <a:bodyPr anchor="b">
            <a:normAutofit/>
          </a:bodyPr>
          <a:lstStyle>
            <a:lvl1pPr algn="l">
              <a:lnSpc>
                <a:spcPct val="100000"/>
              </a:lnSpc>
              <a:defRPr sz="33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7" y="4987214"/>
            <a:ext cx="8203297" cy="609255"/>
          </a:xfrm>
        </p:spPr>
        <p:txBody>
          <a:bodyPr>
            <a:normAutofit/>
          </a:bodyPr>
          <a:lstStyle>
            <a:lvl1pPr marL="0" indent="0">
              <a:buNone/>
              <a:defRPr sz="1200" spc="0">
                <a:solidFill>
                  <a:schemeClr val="tx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1"/>
            <a:ext cx="9144000" cy="3333751"/>
          </a:xfrm>
        </p:spPr>
        <p:txBody>
          <a:bodyPr/>
          <a:lstStyle/>
          <a:p>
            <a:r>
              <a:rPr lang="en-US"/>
              <a:t>Drag picture to placeholder or click icon to add</a:t>
            </a:r>
          </a:p>
        </p:txBody>
      </p:sp>
      <p:sp>
        <p:nvSpPr>
          <p:cNvPr id="3" name="Footer Placeholder 2">
            <a:extLst>
              <a:ext uri="{FF2B5EF4-FFF2-40B4-BE49-F238E27FC236}">
                <a16:creationId xmlns:a16="http://schemas.microsoft.com/office/drawing/2014/main" id="{F3E5BB6F-5F67-A54B-92FE-2956D6B9D77D}"/>
              </a:ext>
            </a:extLst>
          </p:cNvPr>
          <p:cNvSpPr>
            <a:spLocks noGrp="1"/>
          </p:cNvSpPr>
          <p:nvPr>
            <p:ph type="ftr" sz="quarter" idx="14"/>
          </p:nvPr>
        </p:nvSpPr>
        <p:spPr>
          <a:xfrm>
            <a:off x="5372100" y="6204300"/>
            <a:ext cx="3086100" cy="365125"/>
          </a:xfrm>
        </p:spPr>
        <p:txBody>
          <a:bodyPr/>
          <a:lstStyle>
            <a:lvl1pPr>
              <a:defRPr>
                <a:solidFill>
                  <a:schemeClr val="bg1"/>
                </a:solidFill>
              </a:defRPr>
            </a:lvl1pPr>
          </a:lstStyle>
          <a:p>
            <a:r>
              <a:rPr lang="en-US"/>
              <a:t>Meeting Name  |  Meeting Date</a:t>
            </a:r>
          </a:p>
        </p:txBody>
      </p:sp>
      <p:sp>
        <p:nvSpPr>
          <p:cNvPr id="11" name="Slide Number Placeholder 5">
            <a:extLst>
              <a:ext uri="{FF2B5EF4-FFF2-40B4-BE49-F238E27FC236}">
                <a16:creationId xmlns:a16="http://schemas.microsoft.com/office/drawing/2014/main" id="{AFE99762-C636-2041-AE64-6DB75065A271}"/>
              </a:ext>
            </a:extLst>
          </p:cNvPr>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bg1"/>
                </a:solidFill>
                <a:latin typeface="+mn-lt"/>
              </a:rPr>
              <a:pPr algn="r"/>
              <a:t>‹#›</a:t>
            </a:fld>
            <a:endParaRPr lang="en-US" sz="675">
              <a:solidFill>
                <a:schemeClr val="bg1"/>
              </a:solidFill>
              <a:latin typeface="+mn-lt"/>
            </a:endParaRPr>
          </a:p>
        </p:txBody>
      </p:sp>
      <p:pic>
        <p:nvPicPr>
          <p:cNvPr id="17" name="Picture 16">
            <a:extLst>
              <a:ext uri="{FF2B5EF4-FFF2-40B4-BE49-F238E27FC236}">
                <a16:creationId xmlns:a16="http://schemas.microsoft.com/office/drawing/2014/main" id="{B897FAFF-1195-7B48-A71D-3FC37FCE43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43382" y="5729818"/>
            <a:ext cx="1891078" cy="755759"/>
          </a:xfrm>
          <a:prstGeom prst="rect">
            <a:avLst/>
          </a:prstGeom>
        </p:spPr>
      </p:pic>
    </p:spTree>
    <p:extLst>
      <p:ext uri="{BB962C8B-B14F-4D97-AF65-F5344CB8AC3E}">
        <p14:creationId xmlns:p14="http://schemas.microsoft.com/office/powerpoint/2010/main" val="10056057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MWF Section 2 Photo - Orange">
    <p:spTree>
      <p:nvGrpSpPr>
        <p:cNvPr id="1" name=""/>
        <p:cNvGrpSpPr/>
        <p:nvPr/>
      </p:nvGrpSpPr>
      <p:grpSpPr>
        <a:xfrm>
          <a:off x="0" y="0"/>
          <a:ext cx="0" cy="0"/>
          <a:chOff x="0" y="0"/>
          <a:chExt cx="0" cy="0"/>
        </a:xfrm>
      </p:grpSpPr>
      <p:sp>
        <p:nvSpPr>
          <p:cNvPr id="13" name="Rectangle 12"/>
          <p:cNvSpPr/>
          <p:nvPr userDrawn="1"/>
        </p:nvSpPr>
        <p:spPr>
          <a:xfrm>
            <a:off x="-1" y="3333275"/>
            <a:ext cx="9145539" cy="143351"/>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1" y="3467101"/>
            <a:ext cx="9144001" cy="33920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3" name="Title 1"/>
          <p:cNvSpPr>
            <a:spLocks noGrp="1"/>
          </p:cNvSpPr>
          <p:nvPr>
            <p:ph type="ctrTitle" hasCustomPrompt="1"/>
          </p:nvPr>
        </p:nvSpPr>
        <p:spPr>
          <a:xfrm>
            <a:off x="627436" y="3609975"/>
            <a:ext cx="8203298" cy="1289051"/>
          </a:xfrm>
          <a:effectLst/>
        </p:spPr>
        <p:txBody>
          <a:bodyPr anchor="b">
            <a:normAutofit/>
          </a:bodyPr>
          <a:lstStyle>
            <a:lvl1pPr algn="l">
              <a:lnSpc>
                <a:spcPct val="100000"/>
              </a:lnSpc>
              <a:defRPr sz="33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7" y="4987214"/>
            <a:ext cx="8203297" cy="609255"/>
          </a:xfrm>
        </p:spPr>
        <p:txBody>
          <a:bodyPr>
            <a:normAutofit/>
          </a:bodyPr>
          <a:lstStyle>
            <a:lvl1pPr marL="0" indent="0">
              <a:buNone/>
              <a:defRPr sz="1200" spc="0">
                <a:solidFill>
                  <a:schemeClr val="accent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1"/>
            <a:ext cx="9144000" cy="3333751"/>
          </a:xfrm>
        </p:spPr>
        <p:txBody>
          <a:bodyPr/>
          <a:lstStyle/>
          <a:p>
            <a:r>
              <a:rPr lang="en-US"/>
              <a:t>Drag picture to placeholder or click icon to add</a:t>
            </a:r>
          </a:p>
        </p:txBody>
      </p:sp>
      <p:sp>
        <p:nvSpPr>
          <p:cNvPr id="2" name="Footer Placeholder 1">
            <a:extLst>
              <a:ext uri="{FF2B5EF4-FFF2-40B4-BE49-F238E27FC236}">
                <a16:creationId xmlns:a16="http://schemas.microsoft.com/office/drawing/2014/main" id="{01E60C27-6D08-0A47-838E-DD9E717A7BEE}"/>
              </a:ext>
            </a:extLst>
          </p:cNvPr>
          <p:cNvSpPr>
            <a:spLocks noGrp="1"/>
          </p:cNvSpPr>
          <p:nvPr>
            <p:ph type="ftr" sz="quarter" idx="14"/>
          </p:nvPr>
        </p:nvSpPr>
        <p:spPr/>
        <p:txBody>
          <a:bodyPr/>
          <a:lstStyle>
            <a:lvl1pPr>
              <a:defRPr>
                <a:solidFill>
                  <a:schemeClr val="bg1"/>
                </a:solidFill>
              </a:defRPr>
            </a:lvl1pPr>
          </a:lstStyle>
          <a:p>
            <a:r>
              <a:rPr lang="en-US"/>
              <a:t>Meeting Name  |  Meeting Date</a:t>
            </a:r>
          </a:p>
        </p:txBody>
      </p:sp>
      <p:sp>
        <p:nvSpPr>
          <p:cNvPr id="10" name="Slide Number Placeholder 5">
            <a:extLst>
              <a:ext uri="{FF2B5EF4-FFF2-40B4-BE49-F238E27FC236}">
                <a16:creationId xmlns:a16="http://schemas.microsoft.com/office/drawing/2014/main" id="{2F73EC06-029A-3C49-8FFB-9A0E9D7A0080}"/>
              </a:ext>
            </a:extLst>
          </p:cNvPr>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bg1"/>
                </a:solidFill>
                <a:latin typeface="+mn-lt"/>
              </a:rPr>
              <a:pPr algn="r"/>
              <a:t>‹#›</a:t>
            </a:fld>
            <a:endParaRPr lang="en-US" sz="675">
              <a:solidFill>
                <a:schemeClr val="bg1"/>
              </a:solidFill>
              <a:latin typeface="+mn-lt"/>
            </a:endParaRPr>
          </a:p>
        </p:txBody>
      </p:sp>
      <p:pic>
        <p:nvPicPr>
          <p:cNvPr id="15" name="Picture 14">
            <a:extLst>
              <a:ext uri="{FF2B5EF4-FFF2-40B4-BE49-F238E27FC236}">
                <a16:creationId xmlns:a16="http://schemas.microsoft.com/office/drawing/2014/main" id="{75D76314-D139-7347-8055-A7FFD8B3B4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43382" y="5729818"/>
            <a:ext cx="1891078" cy="755759"/>
          </a:xfrm>
          <a:prstGeom prst="rect">
            <a:avLst/>
          </a:prstGeom>
        </p:spPr>
      </p:pic>
    </p:spTree>
    <p:extLst>
      <p:ext uri="{BB962C8B-B14F-4D97-AF65-F5344CB8AC3E}">
        <p14:creationId xmlns:p14="http://schemas.microsoft.com/office/powerpoint/2010/main" val="34220473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MWF Section 2 Photo - Teal">
    <p:spTree>
      <p:nvGrpSpPr>
        <p:cNvPr id="1" name=""/>
        <p:cNvGrpSpPr/>
        <p:nvPr/>
      </p:nvGrpSpPr>
      <p:grpSpPr>
        <a:xfrm>
          <a:off x="0" y="0"/>
          <a:ext cx="0" cy="0"/>
          <a:chOff x="0" y="0"/>
          <a:chExt cx="0" cy="0"/>
        </a:xfrm>
      </p:grpSpPr>
      <p:sp>
        <p:nvSpPr>
          <p:cNvPr id="13" name="Rectangle 12"/>
          <p:cNvSpPr/>
          <p:nvPr userDrawn="1"/>
        </p:nvSpPr>
        <p:spPr>
          <a:xfrm>
            <a:off x="-1" y="3333275"/>
            <a:ext cx="9145539" cy="143351"/>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1" y="3467101"/>
            <a:ext cx="9144001" cy="3392039"/>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3" name="Title 1"/>
          <p:cNvSpPr>
            <a:spLocks noGrp="1"/>
          </p:cNvSpPr>
          <p:nvPr>
            <p:ph type="ctrTitle" hasCustomPrompt="1"/>
          </p:nvPr>
        </p:nvSpPr>
        <p:spPr>
          <a:xfrm>
            <a:off x="627436" y="3609975"/>
            <a:ext cx="8203298" cy="1289051"/>
          </a:xfrm>
          <a:effectLst/>
        </p:spPr>
        <p:txBody>
          <a:bodyPr anchor="b">
            <a:normAutofit/>
          </a:bodyPr>
          <a:lstStyle>
            <a:lvl1pPr algn="l">
              <a:lnSpc>
                <a:spcPct val="100000"/>
              </a:lnSpc>
              <a:defRPr sz="33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7" y="4987214"/>
            <a:ext cx="8203297" cy="609255"/>
          </a:xfrm>
        </p:spPr>
        <p:txBody>
          <a:bodyPr>
            <a:normAutofit/>
          </a:bodyPr>
          <a:lstStyle>
            <a:lvl1pPr marL="0" indent="0">
              <a:buNone/>
              <a:defRPr sz="1200" spc="0">
                <a:solidFill>
                  <a:schemeClr val="bg2">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1"/>
            <a:ext cx="9144000" cy="3333751"/>
          </a:xfrm>
        </p:spPr>
        <p:txBody>
          <a:bodyPr/>
          <a:lstStyle/>
          <a:p>
            <a:r>
              <a:rPr lang="en-US"/>
              <a:t>Drag picture to placeholder or click icon to add</a:t>
            </a:r>
          </a:p>
        </p:txBody>
      </p:sp>
      <p:sp>
        <p:nvSpPr>
          <p:cNvPr id="2" name="Footer Placeholder 1">
            <a:extLst>
              <a:ext uri="{FF2B5EF4-FFF2-40B4-BE49-F238E27FC236}">
                <a16:creationId xmlns:a16="http://schemas.microsoft.com/office/drawing/2014/main" id="{51DBB7DE-AC0C-6745-BAF1-366CF6277162}"/>
              </a:ext>
            </a:extLst>
          </p:cNvPr>
          <p:cNvSpPr>
            <a:spLocks noGrp="1"/>
          </p:cNvSpPr>
          <p:nvPr>
            <p:ph type="ftr" sz="quarter" idx="14"/>
          </p:nvPr>
        </p:nvSpPr>
        <p:spPr/>
        <p:txBody>
          <a:bodyPr/>
          <a:lstStyle>
            <a:lvl1pPr>
              <a:defRPr>
                <a:solidFill>
                  <a:schemeClr val="bg1"/>
                </a:solidFill>
              </a:defRPr>
            </a:lvl1pPr>
          </a:lstStyle>
          <a:p>
            <a:r>
              <a:rPr lang="en-US"/>
              <a:t>Meeting Name  |  Meeting Date</a:t>
            </a:r>
          </a:p>
        </p:txBody>
      </p:sp>
      <p:sp>
        <p:nvSpPr>
          <p:cNvPr id="10" name="Slide Number Placeholder 5">
            <a:extLst>
              <a:ext uri="{FF2B5EF4-FFF2-40B4-BE49-F238E27FC236}">
                <a16:creationId xmlns:a16="http://schemas.microsoft.com/office/drawing/2014/main" id="{881BE6EC-6AAC-D447-8218-6FAD8E6685A9}"/>
              </a:ext>
            </a:extLst>
          </p:cNvPr>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bg1"/>
                </a:solidFill>
                <a:latin typeface="+mn-lt"/>
              </a:rPr>
              <a:pPr algn="r"/>
              <a:t>‹#›</a:t>
            </a:fld>
            <a:endParaRPr lang="en-US" sz="675">
              <a:solidFill>
                <a:schemeClr val="bg1"/>
              </a:solidFill>
              <a:latin typeface="+mn-lt"/>
            </a:endParaRPr>
          </a:p>
        </p:txBody>
      </p:sp>
      <p:pic>
        <p:nvPicPr>
          <p:cNvPr id="11" name="Picture 10">
            <a:extLst>
              <a:ext uri="{FF2B5EF4-FFF2-40B4-BE49-F238E27FC236}">
                <a16:creationId xmlns:a16="http://schemas.microsoft.com/office/drawing/2014/main" id="{A7DE16BF-772D-264E-A3B7-066625D251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43382" y="5729818"/>
            <a:ext cx="1891078" cy="755759"/>
          </a:xfrm>
          <a:prstGeom prst="rect">
            <a:avLst/>
          </a:prstGeom>
        </p:spPr>
      </p:pic>
    </p:spTree>
    <p:extLst>
      <p:ext uri="{BB962C8B-B14F-4D97-AF65-F5344CB8AC3E}">
        <p14:creationId xmlns:p14="http://schemas.microsoft.com/office/powerpoint/2010/main" val="17871707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MWF Section 2 Photo - Green">
    <p:spTree>
      <p:nvGrpSpPr>
        <p:cNvPr id="1" name=""/>
        <p:cNvGrpSpPr/>
        <p:nvPr/>
      </p:nvGrpSpPr>
      <p:grpSpPr>
        <a:xfrm>
          <a:off x="0" y="0"/>
          <a:ext cx="0" cy="0"/>
          <a:chOff x="0" y="0"/>
          <a:chExt cx="0" cy="0"/>
        </a:xfrm>
      </p:grpSpPr>
      <p:sp>
        <p:nvSpPr>
          <p:cNvPr id="13" name="Rectangle 12"/>
          <p:cNvSpPr/>
          <p:nvPr userDrawn="1"/>
        </p:nvSpPr>
        <p:spPr>
          <a:xfrm>
            <a:off x="-1" y="3333275"/>
            <a:ext cx="9145539" cy="143351"/>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1" y="3467101"/>
            <a:ext cx="9144001" cy="33920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3" name="Title 1"/>
          <p:cNvSpPr>
            <a:spLocks noGrp="1"/>
          </p:cNvSpPr>
          <p:nvPr>
            <p:ph type="ctrTitle" hasCustomPrompt="1"/>
          </p:nvPr>
        </p:nvSpPr>
        <p:spPr>
          <a:xfrm>
            <a:off x="627436" y="3609975"/>
            <a:ext cx="8203298" cy="1289051"/>
          </a:xfrm>
          <a:effectLst/>
        </p:spPr>
        <p:txBody>
          <a:bodyPr anchor="b">
            <a:normAutofit/>
          </a:bodyPr>
          <a:lstStyle>
            <a:lvl1pPr algn="l">
              <a:lnSpc>
                <a:spcPct val="100000"/>
              </a:lnSpc>
              <a:defRPr sz="33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7" y="4987214"/>
            <a:ext cx="8203297" cy="609255"/>
          </a:xfrm>
        </p:spPr>
        <p:txBody>
          <a:bodyPr>
            <a:normAutofit/>
          </a:bodyPr>
          <a:lstStyle>
            <a:lvl1pPr marL="0" indent="0">
              <a:buNone/>
              <a:defRPr sz="1200" spc="0">
                <a:solidFill>
                  <a:schemeClr val="accent4">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1"/>
            <a:ext cx="9144000" cy="3333751"/>
          </a:xfrm>
        </p:spPr>
        <p:txBody>
          <a:bodyPr/>
          <a:lstStyle/>
          <a:p>
            <a:r>
              <a:rPr lang="en-US"/>
              <a:t>Drag picture to placeholder or click icon to add</a:t>
            </a:r>
          </a:p>
        </p:txBody>
      </p:sp>
      <p:sp>
        <p:nvSpPr>
          <p:cNvPr id="2" name="Footer Placeholder 1">
            <a:extLst>
              <a:ext uri="{FF2B5EF4-FFF2-40B4-BE49-F238E27FC236}">
                <a16:creationId xmlns:a16="http://schemas.microsoft.com/office/drawing/2014/main" id="{A3598C1D-987F-7A48-AAFD-134660FBD393}"/>
              </a:ext>
            </a:extLst>
          </p:cNvPr>
          <p:cNvSpPr>
            <a:spLocks noGrp="1"/>
          </p:cNvSpPr>
          <p:nvPr>
            <p:ph type="ftr" sz="quarter" idx="14"/>
          </p:nvPr>
        </p:nvSpPr>
        <p:spPr/>
        <p:txBody>
          <a:bodyPr/>
          <a:lstStyle>
            <a:lvl1pPr>
              <a:defRPr>
                <a:solidFill>
                  <a:schemeClr val="bg1"/>
                </a:solidFill>
              </a:defRPr>
            </a:lvl1pPr>
          </a:lstStyle>
          <a:p>
            <a:r>
              <a:rPr lang="en-US"/>
              <a:t>Meeting Name  |  Meeting Date</a:t>
            </a:r>
          </a:p>
        </p:txBody>
      </p:sp>
      <p:sp>
        <p:nvSpPr>
          <p:cNvPr id="10" name="Slide Number Placeholder 5">
            <a:extLst>
              <a:ext uri="{FF2B5EF4-FFF2-40B4-BE49-F238E27FC236}">
                <a16:creationId xmlns:a16="http://schemas.microsoft.com/office/drawing/2014/main" id="{3D122577-285D-7647-9560-3775B90534C7}"/>
              </a:ext>
            </a:extLst>
          </p:cNvPr>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bg1"/>
                </a:solidFill>
                <a:latin typeface="+mn-lt"/>
              </a:rPr>
              <a:pPr algn="r"/>
              <a:t>‹#›</a:t>
            </a:fld>
            <a:endParaRPr lang="en-US" sz="675">
              <a:solidFill>
                <a:schemeClr val="bg1"/>
              </a:solidFill>
              <a:latin typeface="+mn-lt"/>
            </a:endParaRPr>
          </a:p>
        </p:txBody>
      </p:sp>
      <p:pic>
        <p:nvPicPr>
          <p:cNvPr id="11" name="Picture 10">
            <a:extLst>
              <a:ext uri="{FF2B5EF4-FFF2-40B4-BE49-F238E27FC236}">
                <a16:creationId xmlns:a16="http://schemas.microsoft.com/office/drawing/2014/main" id="{A71A8A79-15D1-0044-B701-E03E4DD66D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43382" y="5729818"/>
            <a:ext cx="1891078" cy="755759"/>
          </a:xfrm>
          <a:prstGeom prst="rect">
            <a:avLst/>
          </a:prstGeom>
        </p:spPr>
      </p:pic>
    </p:spTree>
    <p:extLst>
      <p:ext uri="{BB962C8B-B14F-4D97-AF65-F5344CB8AC3E}">
        <p14:creationId xmlns:p14="http://schemas.microsoft.com/office/powerpoint/2010/main" val="30815694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BC59A1-E86C-47EF-AC3F-13CD4E74E247}"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C61F1-A369-4C5B-9FD7-EDD101076897}" type="slidenum">
              <a:rPr lang="en-US" smtClean="0"/>
              <a:t>‹#›</a:t>
            </a:fld>
            <a:endParaRPr lang="en-US"/>
          </a:p>
        </p:txBody>
      </p:sp>
    </p:spTree>
    <p:extLst>
      <p:ext uri="{BB962C8B-B14F-4D97-AF65-F5344CB8AC3E}">
        <p14:creationId xmlns:p14="http://schemas.microsoft.com/office/powerpoint/2010/main" val="23957427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MWF Section 2 Photo - Purple">
    <p:spTree>
      <p:nvGrpSpPr>
        <p:cNvPr id="1" name=""/>
        <p:cNvGrpSpPr/>
        <p:nvPr/>
      </p:nvGrpSpPr>
      <p:grpSpPr>
        <a:xfrm>
          <a:off x="0" y="0"/>
          <a:ext cx="0" cy="0"/>
          <a:chOff x="0" y="0"/>
          <a:chExt cx="0" cy="0"/>
        </a:xfrm>
      </p:grpSpPr>
      <p:sp>
        <p:nvSpPr>
          <p:cNvPr id="13" name="Rectangle 12"/>
          <p:cNvSpPr/>
          <p:nvPr userDrawn="1"/>
        </p:nvSpPr>
        <p:spPr>
          <a:xfrm>
            <a:off x="-1" y="3333275"/>
            <a:ext cx="9145539" cy="143351"/>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1" y="3467101"/>
            <a:ext cx="9144001" cy="33920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3" name="Title 1"/>
          <p:cNvSpPr>
            <a:spLocks noGrp="1"/>
          </p:cNvSpPr>
          <p:nvPr>
            <p:ph type="ctrTitle" hasCustomPrompt="1"/>
          </p:nvPr>
        </p:nvSpPr>
        <p:spPr>
          <a:xfrm>
            <a:off x="627436" y="3609975"/>
            <a:ext cx="8203298" cy="1289051"/>
          </a:xfrm>
          <a:effectLst/>
        </p:spPr>
        <p:txBody>
          <a:bodyPr anchor="b">
            <a:normAutofit/>
          </a:bodyPr>
          <a:lstStyle>
            <a:lvl1pPr algn="l">
              <a:lnSpc>
                <a:spcPct val="100000"/>
              </a:lnSpc>
              <a:defRPr sz="3300" b="1"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7" y="4987214"/>
            <a:ext cx="8203297" cy="609255"/>
          </a:xfrm>
        </p:spPr>
        <p:txBody>
          <a:bodyPr>
            <a:normAutofit/>
          </a:bodyPr>
          <a:lstStyle>
            <a:lvl1pPr marL="0" indent="0">
              <a:buNone/>
              <a:defRPr sz="1200" spc="0">
                <a:solidFill>
                  <a:schemeClr val="accent5">
                    <a:lumMod val="20000"/>
                    <a:lumOff val="80000"/>
                  </a:schemeClr>
                </a:solidFill>
              </a:defRPr>
            </a:lvl1pPr>
          </a:lstStyle>
          <a:p>
            <a:pPr lvl="0"/>
            <a:r>
              <a:rPr lang="en-US"/>
              <a:t>Insert sub text</a:t>
            </a:r>
          </a:p>
        </p:txBody>
      </p:sp>
      <p:sp>
        <p:nvSpPr>
          <p:cNvPr id="5" name="Picture Placeholder 4"/>
          <p:cNvSpPr>
            <a:spLocks noGrp="1"/>
          </p:cNvSpPr>
          <p:nvPr>
            <p:ph type="pic" sz="quarter" idx="13"/>
          </p:nvPr>
        </p:nvSpPr>
        <p:spPr>
          <a:xfrm>
            <a:off x="0" y="1"/>
            <a:ext cx="9144000" cy="3333751"/>
          </a:xfrm>
        </p:spPr>
        <p:txBody>
          <a:bodyPr/>
          <a:lstStyle/>
          <a:p>
            <a:r>
              <a:rPr lang="en-US"/>
              <a:t>Drag picture to placeholder or click icon to add</a:t>
            </a:r>
          </a:p>
        </p:txBody>
      </p:sp>
      <p:sp>
        <p:nvSpPr>
          <p:cNvPr id="2" name="Footer Placeholder 1">
            <a:extLst>
              <a:ext uri="{FF2B5EF4-FFF2-40B4-BE49-F238E27FC236}">
                <a16:creationId xmlns:a16="http://schemas.microsoft.com/office/drawing/2014/main" id="{E57B7E8B-7D00-164C-8431-A341D1374F89}"/>
              </a:ext>
            </a:extLst>
          </p:cNvPr>
          <p:cNvSpPr>
            <a:spLocks noGrp="1"/>
          </p:cNvSpPr>
          <p:nvPr>
            <p:ph type="ftr" sz="quarter" idx="14"/>
          </p:nvPr>
        </p:nvSpPr>
        <p:spPr/>
        <p:txBody>
          <a:bodyPr/>
          <a:lstStyle>
            <a:lvl1pPr>
              <a:defRPr>
                <a:solidFill>
                  <a:schemeClr val="bg1"/>
                </a:solidFill>
              </a:defRPr>
            </a:lvl1pPr>
          </a:lstStyle>
          <a:p>
            <a:r>
              <a:rPr lang="en-US"/>
              <a:t>Meeting Name  |  Meeting Date</a:t>
            </a:r>
          </a:p>
        </p:txBody>
      </p:sp>
      <p:sp>
        <p:nvSpPr>
          <p:cNvPr id="10" name="Slide Number Placeholder 5">
            <a:extLst>
              <a:ext uri="{FF2B5EF4-FFF2-40B4-BE49-F238E27FC236}">
                <a16:creationId xmlns:a16="http://schemas.microsoft.com/office/drawing/2014/main" id="{4B8714EA-AA3D-5849-A630-19F553BD3FF2}"/>
              </a:ext>
            </a:extLst>
          </p:cNvPr>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bg1"/>
                </a:solidFill>
                <a:latin typeface="+mn-lt"/>
              </a:rPr>
              <a:pPr algn="r"/>
              <a:t>‹#›</a:t>
            </a:fld>
            <a:endParaRPr lang="en-US" sz="675">
              <a:solidFill>
                <a:schemeClr val="bg1"/>
              </a:solidFill>
              <a:latin typeface="+mn-lt"/>
            </a:endParaRPr>
          </a:p>
        </p:txBody>
      </p:sp>
      <p:pic>
        <p:nvPicPr>
          <p:cNvPr id="11" name="Picture 10">
            <a:extLst>
              <a:ext uri="{FF2B5EF4-FFF2-40B4-BE49-F238E27FC236}">
                <a16:creationId xmlns:a16="http://schemas.microsoft.com/office/drawing/2014/main" id="{0A5DA2A8-1C44-4847-8B5A-356EF9A06E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543382" y="5729818"/>
            <a:ext cx="1891078" cy="755759"/>
          </a:xfrm>
          <a:prstGeom prst="rect">
            <a:avLst/>
          </a:prstGeom>
        </p:spPr>
      </p:pic>
    </p:spTree>
    <p:extLst>
      <p:ext uri="{BB962C8B-B14F-4D97-AF65-F5344CB8AC3E}">
        <p14:creationId xmlns:p14="http://schemas.microsoft.com/office/powerpoint/2010/main" val="19629059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MWF Section 3 Photo - Blue">
    <p:spTree>
      <p:nvGrpSpPr>
        <p:cNvPr id="1" name=""/>
        <p:cNvGrpSpPr/>
        <p:nvPr/>
      </p:nvGrpSpPr>
      <p:grpSpPr>
        <a:xfrm>
          <a:off x="0" y="0"/>
          <a:ext cx="0" cy="0"/>
          <a:chOff x="0" y="0"/>
          <a:chExt cx="0" cy="0"/>
        </a:xfrm>
      </p:grpSpPr>
      <p:sp>
        <p:nvSpPr>
          <p:cNvPr id="41" name="Rectangle 40"/>
          <p:cNvSpPr/>
          <p:nvPr userDrawn="1"/>
        </p:nvSpPr>
        <p:spPr>
          <a:xfrm>
            <a:off x="-1" y="-5134"/>
            <a:ext cx="9144001" cy="13562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sz="quarter" idx="14" hasCustomPrompt="1"/>
          </p:nvPr>
        </p:nvSpPr>
        <p:spPr>
          <a:xfrm>
            <a:off x="-1" y="37458"/>
            <a:ext cx="1020018" cy="1337423"/>
          </a:xfrm>
        </p:spPr>
        <p:txBody>
          <a:bodyPr anchor="ctr">
            <a:noAutofit/>
          </a:bodyPr>
          <a:lstStyle>
            <a:lvl1pPr marL="0" indent="0" algn="r">
              <a:buNone/>
              <a:defRPr sz="4950" b="1" spc="-300" baseline="0">
                <a:solidFill>
                  <a:schemeClr val="bg1"/>
                </a:solidFill>
              </a:defRPr>
            </a:lvl1pPr>
          </a:lstStyle>
          <a:p>
            <a:pPr lvl="0"/>
            <a:r>
              <a:rPr lang="en-US"/>
              <a:t>01</a:t>
            </a:r>
          </a:p>
        </p:txBody>
      </p:sp>
      <p:sp>
        <p:nvSpPr>
          <p:cNvPr id="13" name="Rectangle 12"/>
          <p:cNvSpPr/>
          <p:nvPr userDrawn="1"/>
        </p:nvSpPr>
        <p:spPr>
          <a:xfrm>
            <a:off x="-1" y="1351722"/>
            <a:ext cx="9144001" cy="14335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Picture Placeholder 4"/>
          <p:cNvSpPr>
            <a:spLocks noGrp="1"/>
          </p:cNvSpPr>
          <p:nvPr>
            <p:ph type="pic" sz="quarter" idx="13"/>
          </p:nvPr>
        </p:nvSpPr>
        <p:spPr>
          <a:xfrm>
            <a:off x="-1" y="1485902"/>
            <a:ext cx="9144000" cy="5372101"/>
          </a:xfrm>
        </p:spPr>
        <p:txBody>
          <a:bodyPr/>
          <a:lstStyle/>
          <a:p>
            <a:r>
              <a:rPr lang="en-US"/>
              <a:t>Drag picture to placeholder or click icon to add</a:t>
            </a:r>
          </a:p>
        </p:txBody>
      </p:sp>
      <p:sp>
        <p:nvSpPr>
          <p:cNvPr id="42" name="Title 1"/>
          <p:cNvSpPr>
            <a:spLocks noGrp="1"/>
          </p:cNvSpPr>
          <p:nvPr>
            <p:ph type="ctrTitle" hasCustomPrompt="1"/>
          </p:nvPr>
        </p:nvSpPr>
        <p:spPr>
          <a:xfrm>
            <a:off x="1420192" y="638523"/>
            <a:ext cx="7616304" cy="639763"/>
          </a:xfrm>
          <a:effectLst/>
        </p:spPr>
        <p:txBody>
          <a:bodyPr anchor="t">
            <a:normAutofit/>
          </a:bodyPr>
          <a:lstStyle>
            <a:lvl1pPr algn="l">
              <a:lnSpc>
                <a:spcPct val="100000"/>
              </a:lnSpc>
              <a:defRPr sz="1950" b="1" spc="0" baseline="0">
                <a:solidFill>
                  <a:schemeClr val="bg1"/>
                </a:solidFill>
                <a:effectLst/>
              </a:defRPr>
            </a:lvl1pPr>
          </a:lstStyle>
          <a:p>
            <a:r>
              <a:rPr lang="en-US"/>
              <a:t>Click to edit master title style</a:t>
            </a:r>
          </a:p>
        </p:txBody>
      </p:sp>
      <p:sp>
        <p:nvSpPr>
          <p:cNvPr id="43" name="Subtitle 2"/>
          <p:cNvSpPr>
            <a:spLocks noGrp="1"/>
          </p:cNvSpPr>
          <p:nvPr>
            <p:ph type="subTitle" idx="1" hasCustomPrompt="1"/>
          </p:nvPr>
        </p:nvSpPr>
        <p:spPr>
          <a:xfrm>
            <a:off x="1420192" y="274935"/>
            <a:ext cx="2755764" cy="272791"/>
          </a:xfrm>
        </p:spPr>
        <p:txBody>
          <a:bodyPr anchor="b">
            <a:normAutofit/>
          </a:bodyPr>
          <a:lstStyle>
            <a:lvl1pPr marL="0" indent="0" algn="l">
              <a:lnSpc>
                <a:spcPct val="100000"/>
              </a:lnSpc>
              <a:buNone/>
              <a:defRPr sz="900" b="1" spc="75" baseline="0">
                <a:solidFill>
                  <a:schemeClr val="accent1">
                    <a:lumMod val="20000"/>
                    <a:lumOff val="80000"/>
                  </a:schemeClr>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INSERT SECTION NUMBER</a:t>
            </a:r>
          </a:p>
        </p:txBody>
      </p:sp>
      <p:cxnSp>
        <p:nvCxnSpPr>
          <p:cNvPr id="50" name="Straight Connector 49"/>
          <p:cNvCxnSpPr>
            <a:cxnSpLocks/>
          </p:cNvCxnSpPr>
          <p:nvPr userDrawn="1"/>
        </p:nvCxnSpPr>
        <p:spPr>
          <a:xfrm>
            <a:off x="1175021" y="399902"/>
            <a:ext cx="0" cy="6216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5859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MWF Section 3 Photo - Orange">
    <p:spTree>
      <p:nvGrpSpPr>
        <p:cNvPr id="1" name=""/>
        <p:cNvGrpSpPr/>
        <p:nvPr/>
      </p:nvGrpSpPr>
      <p:grpSpPr>
        <a:xfrm>
          <a:off x="0" y="0"/>
          <a:ext cx="0" cy="0"/>
          <a:chOff x="0" y="0"/>
          <a:chExt cx="0" cy="0"/>
        </a:xfrm>
      </p:grpSpPr>
      <p:sp>
        <p:nvSpPr>
          <p:cNvPr id="41" name="Rectangle 40"/>
          <p:cNvSpPr/>
          <p:nvPr userDrawn="1"/>
        </p:nvSpPr>
        <p:spPr>
          <a:xfrm>
            <a:off x="-1" y="-5134"/>
            <a:ext cx="9144001" cy="13562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1351722"/>
            <a:ext cx="9144001" cy="143351"/>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Picture Placeholder 4"/>
          <p:cNvSpPr>
            <a:spLocks noGrp="1"/>
          </p:cNvSpPr>
          <p:nvPr>
            <p:ph type="pic" sz="quarter" idx="13"/>
          </p:nvPr>
        </p:nvSpPr>
        <p:spPr>
          <a:xfrm>
            <a:off x="-1" y="1485902"/>
            <a:ext cx="9144000" cy="5372101"/>
          </a:xfrm>
        </p:spPr>
        <p:txBody>
          <a:bodyPr/>
          <a:lstStyle/>
          <a:p>
            <a:r>
              <a:rPr lang="en-US"/>
              <a:t>Drag picture to placeholder or click icon to add</a:t>
            </a:r>
          </a:p>
        </p:txBody>
      </p:sp>
      <p:sp>
        <p:nvSpPr>
          <p:cNvPr id="42" name="Title 1"/>
          <p:cNvSpPr>
            <a:spLocks noGrp="1"/>
          </p:cNvSpPr>
          <p:nvPr>
            <p:ph type="ctrTitle" hasCustomPrompt="1"/>
          </p:nvPr>
        </p:nvSpPr>
        <p:spPr>
          <a:xfrm>
            <a:off x="1420192" y="638523"/>
            <a:ext cx="7616304" cy="639763"/>
          </a:xfrm>
          <a:effectLst/>
        </p:spPr>
        <p:txBody>
          <a:bodyPr anchor="t">
            <a:normAutofit/>
          </a:bodyPr>
          <a:lstStyle>
            <a:lvl1pPr algn="l">
              <a:lnSpc>
                <a:spcPct val="100000"/>
              </a:lnSpc>
              <a:defRPr sz="1950" b="1" spc="0" baseline="0">
                <a:solidFill>
                  <a:schemeClr val="bg1"/>
                </a:solidFill>
                <a:effectLst/>
              </a:defRPr>
            </a:lvl1pPr>
          </a:lstStyle>
          <a:p>
            <a:r>
              <a:rPr lang="en-US"/>
              <a:t>Click to edit master title style</a:t>
            </a:r>
          </a:p>
        </p:txBody>
      </p:sp>
      <p:sp>
        <p:nvSpPr>
          <p:cNvPr id="43" name="Subtitle 2"/>
          <p:cNvSpPr>
            <a:spLocks noGrp="1"/>
          </p:cNvSpPr>
          <p:nvPr>
            <p:ph type="subTitle" idx="1" hasCustomPrompt="1"/>
          </p:nvPr>
        </p:nvSpPr>
        <p:spPr>
          <a:xfrm>
            <a:off x="1420192" y="274935"/>
            <a:ext cx="2755764" cy="272791"/>
          </a:xfrm>
        </p:spPr>
        <p:txBody>
          <a:bodyPr anchor="b">
            <a:normAutofit/>
          </a:bodyPr>
          <a:lstStyle>
            <a:lvl1pPr marL="0" indent="0" algn="l">
              <a:lnSpc>
                <a:spcPct val="100000"/>
              </a:lnSpc>
              <a:buNone/>
              <a:defRPr sz="900" b="1" spc="75" baseline="0">
                <a:solidFill>
                  <a:schemeClr val="accent2">
                    <a:lumMod val="20000"/>
                    <a:lumOff val="80000"/>
                  </a:schemeClr>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INSERT SECTION NUMBER</a:t>
            </a:r>
          </a:p>
        </p:txBody>
      </p:sp>
      <p:sp>
        <p:nvSpPr>
          <p:cNvPr id="11" name="Text Placeholder 2"/>
          <p:cNvSpPr>
            <a:spLocks noGrp="1"/>
          </p:cNvSpPr>
          <p:nvPr>
            <p:ph type="body" sz="quarter" idx="14" hasCustomPrompt="1"/>
          </p:nvPr>
        </p:nvSpPr>
        <p:spPr>
          <a:xfrm>
            <a:off x="-1" y="37458"/>
            <a:ext cx="1020018" cy="1337423"/>
          </a:xfrm>
        </p:spPr>
        <p:txBody>
          <a:bodyPr anchor="ctr">
            <a:noAutofit/>
          </a:bodyPr>
          <a:lstStyle>
            <a:lvl1pPr marL="0" indent="0" algn="r">
              <a:buNone/>
              <a:defRPr sz="4950" b="1" spc="-300" baseline="0">
                <a:solidFill>
                  <a:schemeClr val="bg1"/>
                </a:solidFill>
              </a:defRPr>
            </a:lvl1pPr>
          </a:lstStyle>
          <a:p>
            <a:pPr lvl="0"/>
            <a:r>
              <a:rPr lang="en-US"/>
              <a:t>01</a:t>
            </a:r>
          </a:p>
        </p:txBody>
      </p:sp>
      <p:cxnSp>
        <p:nvCxnSpPr>
          <p:cNvPr id="12" name="Straight Connector 11"/>
          <p:cNvCxnSpPr>
            <a:cxnSpLocks/>
          </p:cNvCxnSpPr>
          <p:nvPr userDrawn="1"/>
        </p:nvCxnSpPr>
        <p:spPr>
          <a:xfrm>
            <a:off x="1175021" y="399902"/>
            <a:ext cx="0" cy="6216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6176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MWF Section 3 Photo - Teal">
    <p:spTree>
      <p:nvGrpSpPr>
        <p:cNvPr id="1" name=""/>
        <p:cNvGrpSpPr/>
        <p:nvPr/>
      </p:nvGrpSpPr>
      <p:grpSpPr>
        <a:xfrm>
          <a:off x="0" y="0"/>
          <a:ext cx="0" cy="0"/>
          <a:chOff x="0" y="0"/>
          <a:chExt cx="0" cy="0"/>
        </a:xfrm>
      </p:grpSpPr>
      <p:sp>
        <p:nvSpPr>
          <p:cNvPr id="41" name="Rectangle 40"/>
          <p:cNvSpPr/>
          <p:nvPr userDrawn="1"/>
        </p:nvSpPr>
        <p:spPr>
          <a:xfrm>
            <a:off x="-1" y="-5134"/>
            <a:ext cx="9144001" cy="1356263"/>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1351722"/>
            <a:ext cx="9144001" cy="143351"/>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Picture Placeholder 4"/>
          <p:cNvSpPr>
            <a:spLocks noGrp="1"/>
          </p:cNvSpPr>
          <p:nvPr>
            <p:ph type="pic" sz="quarter" idx="13"/>
          </p:nvPr>
        </p:nvSpPr>
        <p:spPr>
          <a:xfrm>
            <a:off x="-1" y="1485902"/>
            <a:ext cx="9144000" cy="5372101"/>
          </a:xfrm>
        </p:spPr>
        <p:txBody>
          <a:bodyPr/>
          <a:lstStyle/>
          <a:p>
            <a:r>
              <a:rPr lang="en-US"/>
              <a:t>Drag picture to placeholder or click icon to add</a:t>
            </a:r>
          </a:p>
        </p:txBody>
      </p:sp>
      <p:sp>
        <p:nvSpPr>
          <p:cNvPr id="9" name="Title 1"/>
          <p:cNvSpPr>
            <a:spLocks noGrp="1"/>
          </p:cNvSpPr>
          <p:nvPr>
            <p:ph type="ctrTitle" hasCustomPrompt="1"/>
          </p:nvPr>
        </p:nvSpPr>
        <p:spPr>
          <a:xfrm>
            <a:off x="1420192" y="638523"/>
            <a:ext cx="7616304" cy="639763"/>
          </a:xfrm>
          <a:effectLst/>
        </p:spPr>
        <p:txBody>
          <a:bodyPr anchor="t">
            <a:normAutofit/>
          </a:bodyPr>
          <a:lstStyle>
            <a:lvl1pPr algn="l">
              <a:lnSpc>
                <a:spcPct val="100000"/>
              </a:lnSpc>
              <a:defRPr sz="195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1"/>
          </a:xfrm>
        </p:spPr>
        <p:txBody>
          <a:bodyPr anchor="b">
            <a:normAutofit/>
          </a:bodyPr>
          <a:lstStyle>
            <a:lvl1pPr marL="0" indent="0" algn="l">
              <a:lnSpc>
                <a:spcPct val="100000"/>
              </a:lnSpc>
              <a:buNone/>
              <a:defRPr sz="900" b="1" spc="75" baseline="0">
                <a:solidFill>
                  <a:schemeClr val="bg2">
                    <a:lumMod val="20000"/>
                    <a:lumOff val="80000"/>
                  </a:schemeClr>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8"/>
            <a:ext cx="1020018" cy="1337423"/>
          </a:xfrm>
        </p:spPr>
        <p:txBody>
          <a:bodyPr anchor="ctr">
            <a:noAutofit/>
          </a:bodyPr>
          <a:lstStyle>
            <a:lvl1pPr marL="0" indent="0" algn="r">
              <a:buNone/>
              <a:defRPr sz="4950" b="1" spc="-300" baseline="0">
                <a:solidFill>
                  <a:schemeClr val="bg1"/>
                </a:solidFill>
              </a:defRPr>
            </a:lvl1pPr>
          </a:lstStyle>
          <a:p>
            <a:pPr lvl="0"/>
            <a:r>
              <a:rPr lang="en-US"/>
              <a:t>01</a:t>
            </a:r>
          </a:p>
        </p:txBody>
      </p:sp>
      <p:cxnSp>
        <p:nvCxnSpPr>
          <p:cNvPr id="15" name="Straight Connector 14"/>
          <p:cNvCxnSpPr>
            <a:cxnSpLocks/>
          </p:cNvCxnSpPr>
          <p:nvPr userDrawn="1"/>
        </p:nvCxnSpPr>
        <p:spPr>
          <a:xfrm>
            <a:off x="1175021" y="399902"/>
            <a:ext cx="0" cy="6216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1242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MWF Section 3 Photo - Green">
    <p:spTree>
      <p:nvGrpSpPr>
        <p:cNvPr id="1" name=""/>
        <p:cNvGrpSpPr/>
        <p:nvPr/>
      </p:nvGrpSpPr>
      <p:grpSpPr>
        <a:xfrm>
          <a:off x="0" y="0"/>
          <a:ext cx="0" cy="0"/>
          <a:chOff x="0" y="0"/>
          <a:chExt cx="0" cy="0"/>
        </a:xfrm>
      </p:grpSpPr>
      <p:sp>
        <p:nvSpPr>
          <p:cNvPr id="41" name="Rectangle 40"/>
          <p:cNvSpPr/>
          <p:nvPr userDrawn="1"/>
        </p:nvSpPr>
        <p:spPr>
          <a:xfrm>
            <a:off x="-1" y="-5134"/>
            <a:ext cx="9144001" cy="1356263"/>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1351722"/>
            <a:ext cx="9144001" cy="143351"/>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Picture Placeholder 4"/>
          <p:cNvSpPr>
            <a:spLocks noGrp="1"/>
          </p:cNvSpPr>
          <p:nvPr>
            <p:ph type="pic" sz="quarter" idx="13"/>
          </p:nvPr>
        </p:nvSpPr>
        <p:spPr>
          <a:xfrm>
            <a:off x="-1" y="1485902"/>
            <a:ext cx="9144000" cy="5372101"/>
          </a:xfrm>
        </p:spPr>
        <p:txBody>
          <a:bodyPr/>
          <a:lstStyle/>
          <a:p>
            <a:r>
              <a:rPr lang="en-US"/>
              <a:t>Drag picture to placeholder or click icon to add</a:t>
            </a:r>
          </a:p>
        </p:txBody>
      </p:sp>
      <p:sp>
        <p:nvSpPr>
          <p:cNvPr id="9" name="Title 1"/>
          <p:cNvSpPr>
            <a:spLocks noGrp="1"/>
          </p:cNvSpPr>
          <p:nvPr>
            <p:ph type="ctrTitle" hasCustomPrompt="1"/>
          </p:nvPr>
        </p:nvSpPr>
        <p:spPr>
          <a:xfrm>
            <a:off x="1420192" y="638523"/>
            <a:ext cx="7616304" cy="639763"/>
          </a:xfrm>
          <a:effectLst/>
        </p:spPr>
        <p:txBody>
          <a:bodyPr anchor="t">
            <a:normAutofit/>
          </a:bodyPr>
          <a:lstStyle>
            <a:lvl1pPr algn="l">
              <a:lnSpc>
                <a:spcPct val="100000"/>
              </a:lnSpc>
              <a:defRPr sz="195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1"/>
          </a:xfrm>
        </p:spPr>
        <p:txBody>
          <a:bodyPr anchor="b">
            <a:normAutofit/>
          </a:bodyPr>
          <a:lstStyle>
            <a:lvl1pPr marL="0" indent="0" algn="l">
              <a:lnSpc>
                <a:spcPct val="100000"/>
              </a:lnSpc>
              <a:buNone/>
              <a:defRPr sz="900" b="1" spc="75" baseline="0">
                <a:solidFill>
                  <a:schemeClr val="accent4">
                    <a:lumMod val="20000"/>
                    <a:lumOff val="80000"/>
                  </a:schemeClr>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8"/>
            <a:ext cx="1020018" cy="1337423"/>
          </a:xfrm>
        </p:spPr>
        <p:txBody>
          <a:bodyPr anchor="ctr">
            <a:noAutofit/>
          </a:bodyPr>
          <a:lstStyle>
            <a:lvl1pPr marL="0" indent="0" algn="r">
              <a:buNone/>
              <a:defRPr sz="4950" b="1" spc="-300" baseline="0">
                <a:solidFill>
                  <a:schemeClr val="bg1"/>
                </a:solidFill>
              </a:defRPr>
            </a:lvl1pPr>
          </a:lstStyle>
          <a:p>
            <a:pPr lvl="0"/>
            <a:r>
              <a:rPr lang="en-US"/>
              <a:t>01</a:t>
            </a:r>
          </a:p>
        </p:txBody>
      </p:sp>
      <p:cxnSp>
        <p:nvCxnSpPr>
          <p:cNvPr id="15" name="Straight Connector 14"/>
          <p:cNvCxnSpPr>
            <a:cxnSpLocks/>
          </p:cNvCxnSpPr>
          <p:nvPr userDrawn="1"/>
        </p:nvCxnSpPr>
        <p:spPr>
          <a:xfrm>
            <a:off x="1175021" y="399902"/>
            <a:ext cx="0" cy="6216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2937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MWF Section 3 Photo - Purple">
    <p:spTree>
      <p:nvGrpSpPr>
        <p:cNvPr id="1" name=""/>
        <p:cNvGrpSpPr/>
        <p:nvPr/>
      </p:nvGrpSpPr>
      <p:grpSpPr>
        <a:xfrm>
          <a:off x="0" y="0"/>
          <a:ext cx="0" cy="0"/>
          <a:chOff x="0" y="0"/>
          <a:chExt cx="0" cy="0"/>
        </a:xfrm>
      </p:grpSpPr>
      <p:sp>
        <p:nvSpPr>
          <p:cNvPr id="41" name="Rectangle 40"/>
          <p:cNvSpPr/>
          <p:nvPr userDrawn="1"/>
        </p:nvSpPr>
        <p:spPr>
          <a:xfrm>
            <a:off x="-1" y="-5134"/>
            <a:ext cx="9144001" cy="1356263"/>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1351722"/>
            <a:ext cx="9144001" cy="143351"/>
          </a:xfrm>
          <a:prstGeom prst="rect">
            <a:avLst/>
          </a:prstGeom>
          <a:solidFill>
            <a:srgbClr val="BCB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Picture Placeholder 4"/>
          <p:cNvSpPr>
            <a:spLocks noGrp="1"/>
          </p:cNvSpPr>
          <p:nvPr>
            <p:ph type="pic" sz="quarter" idx="13"/>
          </p:nvPr>
        </p:nvSpPr>
        <p:spPr>
          <a:xfrm>
            <a:off x="-1" y="1485902"/>
            <a:ext cx="9144000" cy="5372101"/>
          </a:xfrm>
        </p:spPr>
        <p:txBody>
          <a:bodyPr/>
          <a:lstStyle/>
          <a:p>
            <a:r>
              <a:rPr lang="en-US"/>
              <a:t>Drag picture to placeholder or click icon to add</a:t>
            </a:r>
          </a:p>
        </p:txBody>
      </p:sp>
      <p:sp>
        <p:nvSpPr>
          <p:cNvPr id="9" name="Title 1"/>
          <p:cNvSpPr>
            <a:spLocks noGrp="1"/>
          </p:cNvSpPr>
          <p:nvPr>
            <p:ph type="ctrTitle" hasCustomPrompt="1"/>
          </p:nvPr>
        </p:nvSpPr>
        <p:spPr>
          <a:xfrm>
            <a:off x="1420192" y="638523"/>
            <a:ext cx="7616304" cy="639763"/>
          </a:xfrm>
          <a:effectLst/>
        </p:spPr>
        <p:txBody>
          <a:bodyPr anchor="t">
            <a:normAutofit/>
          </a:bodyPr>
          <a:lstStyle>
            <a:lvl1pPr algn="l">
              <a:lnSpc>
                <a:spcPct val="100000"/>
              </a:lnSpc>
              <a:defRPr sz="1950" b="1" spc="0" baseline="0">
                <a:solidFill>
                  <a:schemeClr val="bg1"/>
                </a:solidFill>
                <a:effectLst/>
              </a:defRPr>
            </a:lvl1pPr>
          </a:lstStyle>
          <a:p>
            <a:r>
              <a:rPr lang="en-US"/>
              <a:t>Click to edit master title style</a:t>
            </a:r>
          </a:p>
        </p:txBody>
      </p:sp>
      <p:sp>
        <p:nvSpPr>
          <p:cNvPr id="11" name="Subtitle 2"/>
          <p:cNvSpPr>
            <a:spLocks noGrp="1"/>
          </p:cNvSpPr>
          <p:nvPr>
            <p:ph type="subTitle" idx="1" hasCustomPrompt="1"/>
          </p:nvPr>
        </p:nvSpPr>
        <p:spPr>
          <a:xfrm>
            <a:off x="1420192" y="274935"/>
            <a:ext cx="2755764" cy="272791"/>
          </a:xfrm>
        </p:spPr>
        <p:txBody>
          <a:bodyPr anchor="b">
            <a:normAutofit/>
          </a:bodyPr>
          <a:lstStyle>
            <a:lvl1pPr marL="0" indent="0" algn="l">
              <a:lnSpc>
                <a:spcPct val="100000"/>
              </a:lnSpc>
              <a:buNone/>
              <a:defRPr sz="900" b="1" spc="75" baseline="0">
                <a:solidFill>
                  <a:schemeClr val="accent5">
                    <a:lumMod val="20000"/>
                    <a:lumOff val="80000"/>
                  </a:schemeClr>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INSERT SECTION NUMBER</a:t>
            </a:r>
          </a:p>
        </p:txBody>
      </p:sp>
      <p:sp>
        <p:nvSpPr>
          <p:cNvPr id="14" name="Text Placeholder 2"/>
          <p:cNvSpPr>
            <a:spLocks noGrp="1"/>
          </p:cNvSpPr>
          <p:nvPr>
            <p:ph type="body" sz="quarter" idx="14" hasCustomPrompt="1"/>
          </p:nvPr>
        </p:nvSpPr>
        <p:spPr>
          <a:xfrm>
            <a:off x="-1" y="37458"/>
            <a:ext cx="1020018" cy="1337423"/>
          </a:xfrm>
        </p:spPr>
        <p:txBody>
          <a:bodyPr anchor="ctr">
            <a:noAutofit/>
          </a:bodyPr>
          <a:lstStyle>
            <a:lvl1pPr marL="0" indent="0" algn="r">
              <a:buNone/>
              <a:defRPr sz="4950" b="1" spc="-300" baseline="0">
                <a:solidFill>
                  <a:schemeClr val="bg1"/>
                </a:solidFill>
              </a:defRPr>
            </a:lvl1pPr>
          </a:lstStyle>
          <a:p>
            <a:pPr lvl="0"/>
            <a:r>
              <a:rPr lang="en-US"/>
              <a:t>01</a:t>
            </a:r>
          </a:p>
        </p:txBody>
      </p:sp>
      <p:cxnSp>
        <p:nvCxnSpPr>
          <p:cNvPr id="15" name="Straight Connector 14"/>
          <p:cNvCxnSpPr>
            <a:cxnSpLocks/>
          </p:cNvCxnSpPr>
          <p:nvPr userDrawn="1"/>
        </p:nvCxnSpPr>
        <p:spPr>
          <a:xfrm>
            <a:off x="1175021" y="399902"/>
            <a:ext cx="0" cy="6216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5606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MWF Content Blue">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9" name="Subtitle 2"/>
          <p:cNvSpPr>
            <a:spLocks noGrp="1"/>
          </p:cNvSpPr>
          <p:nvPr>
            <p:ph type="subTitle" idx="1" hasCustomPrompt="1"/>
          </p:nvPr>
        </p:nvSpPr>
        <p:spPr>
          <a:xfrm>
            <a:off x="627436" y="223433"/>
            <a:ext cx="7919047" cy="201295"/>
          </a:xfrm>
        </p:spPr>
        <p:txBody>
          <a:bodyPr anchor="b">
            <a:normAutofit/>
          </a:bodyPr>
          <a:lstStyle>
            <a:lvl1pPr marL="0" indent="0" algn="l">
              <a:lnSpc>
                <a:spcPct val="100000"/>
              </a:lnSpc>
              <a:buNone/>
              <a:defRPr sz="975" b="1" spc="75" baseline="0">
                <a:solidFill>
                  <a:schemeClr val="tx2">
                    <a:lumMod val="20000"/>
                    <a:lumOff val="80000"/>
                  </a:schemeClr>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bg1"/>
                </a:solidFill>
                <a:latin typeface="+mn-lt"/>
              </a:rPr>
              <a:pPr algn="r"/>
              <a:t>‹#›</a:t>
            </a:fld>
            <a:endParaRPr lang="en-US" sz="675">
              <a:solidFill>
                <a:schemeClr val="bg1"/>
              </a:solidFill>
              <a:latin typeface="+mn-lt"/>
            </a:endParaRPr>
          </a:p>
        </p:txBody>
      </p:sp>
      <p:sp>
        <p:nvSpPr>
          <p:cNvPr id="20" name="Title 1"/>
          <p:cNvSpPr>
            <a:spLocks noGrp="1"/>
          </p:cNvSpPr>
          <p:nvPr>
            <p:ph type="ctrTitle"/>
          </p:nvPr>
        </p:nvSpPr>
        <p:spPr>
          <a:xfrm>
            <a:off x="627436" y="514555"/>
            <a:ext cx="7919047" cy="1185035"/>
          </a:xfrm>
          <a:effectLst/>
        </p:spPr>
        <p:txBody>
          <a:bodyPr anchor="t">
            <a:normAutofit/>
          </a:bodyPr>
          <a:lstStyle>
            <a:lvl1pPr algn="l">
              <a:lnSpc>
                <a:spcPct val="90000"/>
              </a:lnSpc>
              <a:defRPr sz="2400" b="1" spc="0" baseline="0">
                <a:solidFill>
                  <a:schemeClr val="bg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B17A6874-1990-8948-B3B3-68C102DD2146}"/>
              </a:ext>
            </a:extLst>
          </p:cNvPr>
          <p:cNvSpPr>
            <a:spLocks noGrp="1"/>
          </p:cNvSpPr>
          <p:nvPr>
            <p:ph type="body" sz="quarter" idx="18" hasCustomPrompt="1"/>
          </p:nvPr>
        </p:nvSpPr>
        <p:spPr>
          <a:xfrm>
            <a:off x="627436" y="1828801"/>
            <a:ext cx="7919047" cy="4026823"/>
          </a:xfrm>
        </p:spPr>
        <p:txBody>
          <a:bodyPr>
            <a:normAutofit/>
          </a:bodyPr>
          <a:lstStyle>
            <a:lvl1pPr marL="128585" indent="-128585">
              <a:lnSpc>
                <a:spcPct val="100000"/>
              </a:lnSpc>
              <a:spcBef>
                <a:spcPts val="600"/>
              </a:spcBef>
              <a:spcAft>
                <a:spcPts val="450"/>
              </a:spcAft>
              <a:buClr>
                <a:schemeClr val="tx2">
                  <a:lumMod val="20000"/>
                  <a:lumOff val="80000"/>
                </a:schemeClr>
              </a:buClr>
              <a:buFont typeface="Arial" panose="020B0604020202020204" pitchFamily="34" charset="0"/>
              <a:buChar char="•"/>
              <a:defRPr sz="1500">
                <a:solidFill>
                  <a:schemeClr val="bg1"/>
                </a:solidFill>
              </a:defRPr>
            </a:lvl1pPr>
            <a:lvl2pPr marL="258360" indent="-129776">
              <a:lnSpc>
                <a:spcPct val="100000"/>
              </a:lnSpc>
              <a:spcBef>
                <a:spcPts val="600"/>
              </a:spcBef>
              <a:spcAft>
                <a:spcPts val="450"/>
              </a:spcAft>
              <a:buClrTx/>
              <a:buFont typeface="LucidaGrande" charset="0"/>
              <a:buChar char="-"/>
              <a:defRPr sz="1350">
                <a:solidFill>
                  <a:schemeClr val="bg1"/>
                </a:solidFill>
              </a:defRPr>
            </a:lvl2pPr>
            <a:lvl3pPr marL="386944" indent="-128585">
              <a:lnSpc>
                <a:spcPct val="100000"/>
              </a:lnSpc>
              <a:spcBef>
                <a:spcPts val="600"/>
              </a:spcBef>
              <a:spcAft>
                <a:spcPts val="450"/>
              </a:spcAft>
              <a:buClrTx/>
              <a:buFont typeface="LucidaGrande" charset="0"/>
              <a:buChar char="-"/>
              <a:defRPr sz="1200">
                <a:solidFill>
                  <a:schemeClr val="bg1"/>
                </a:solidFill>
              </a:defRPr>
            </a:lvl3pPr>
            <a:lvl4pPr marL="515528" indent="-128585">
              <a:lnSpc>
                <a:spcPct val="100000"/>
              </a:lnSpc>
              <a:spcBef>
                <a:spcPts val="600"/>
              </a:spcBef>
              <a:spcAft>
                <a:spcPts val="450"/>
              </a:spcAft>
              <a:buClrTx/>
              <a:buFont typeface="LucidaGrande" charset="0"/>
              <a:buChar char="-"/>
              <a:defRPr sz="1200">
                <a:solidFill>
                  <a:schemeClr val="bg1"/>
                </a:solidFill>
              </a:defRPr>
            </a:lvl4pPr>
            <a:lvl5pPr marL="644113" indent="-128585">
              <a:lnSpc>
                <a:spcPct val="100000"/>
              </a:lnSpc>
              <a:spcBef>
                <a:spcPts val="600"/>
              </a:spcBef>
              <a:spcAft>
                <a:spcPts val="450"/>
              </a:spcAft>
              <a:buClrTx/>
              <a:buFont typeface="LucidaGrande" charset="0"/>
              <a:buChar cha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208039FA-E854-A441-90ED-BF13CF69C7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5" y="6109685"/>
            <a:ext cx="1379166" cy="551176"/>
          </a:xfrm>
          <a:prstGeom prst="rect">
            <a:avLst/>
          </a:prstGeom>
        </p:spPr>
      </p:pic>
    </p:spTree>
    <p:extLst>
      <p:ext uri="{BB962C8B-B14F-4D97-AF65-F5344CB8AC3E}">
        <p14:creationId xmlns:p14="http://schemas.microsoft.com/office/powerpoint/2010/main" val="7073077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MWF Content Blue - 2 Columns">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9" name="Subtitle 2"/>
          <p:cNvSpPr>
            <a:spLocks noGrp="1"/>
          </p:cNvSpPr>
          <p:nvPr>
            <p:ph type="subTitle" idx="1" hasCustomPrompt="1"/>
          </p:nvPr>
        </p:nvSpPr>
        <p:spPr>
          <a:xfrm>
            <a:off x="627436" y="223433"/>
            <a:ext cx="7919047" cy="201295"/>
          </a:xfrm>
        </p:spPr>
        <p:txBody>
          <a:bodyPr anchor="b">
            <a:normAutofit/>
          </a:bodyPr>
          <a:lstStyle>
            <a:lvl1pPr marL="0" indent="0" algn="l">
              <a:lnSpc>
                <a:spcPct val="100000"/>
              </a:lnSpc>
              <a:buNone/>
              <a:defRPr sz="975" b="1" spc="75" baseline="0">
                <a:solidFill>
                  <a:schemeClr val="tx2">
                    <a:lumMod val="20000"/>
                    <a:lumOff val="80000"/>
                  </a:schemeClr>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bg1"/>
                </a:solidFill>
                <a:latin typeface="+mn-lt"/>
              </a:rPr>
              <a:pPr algn="r"/>
              <a:t>‹#›</a:t>
            </a:fld>
            <a:endParaRPr lang="en-US" sz="675">
              <a:solidFill>
                <a:schemeClr val="bg1"/>
              </a:solidFill>
              <a:latin typeface="+mn-lt"/>
            </a:endParaRPr>
          </a:p>
        </p:txBody>
      </p:sp>
      <p:sp>
        <p:nvSpPr>
          <p:cNvPr id="16" name="Title 1"/>
          <p:cNvSpPr>
            <a:spLocks noGrp="1"/>
          </p:cNvSpPr>
          <p:nvPr>
            <p:ph type="ctrTitle"/>
          </p:nvPr>
        </p:nvSpPr>
        <p:spPr>
          <a:xfrm>
            <a:off x="627436" y="514555"/>
            <a:ext cx="7919047" cy="1185035"/>
          </a:xfrm>
          <a:effectLst/>
        </p:spPr>
        <p:txBody>
          <a:bodyPr anchor="t">
            <a:normAutofit/>
          </a:bodyPr>
          <a:lstStyle>
            <a:lvl1pPr algn="l">
              <a:lnSpc>
                <a:spcPct val="90000"/>
              </a:lnSpc>
              <a:defRPr sz="2400" b="1" spc="0" baseline="0">
                <a:solidFill>
                  <a:schemeClr val="bg1"/>
                </a:solidFill>
                <a:effectLst/>
              </a:defRPr>
            </a:lvl1pPr>
          </a:lstStyle>
          <a:p>
            <a:r>
              <a:rPr lang="en-US"/>
              <a:t>Click to edit Master title style</a:t>
            </a:r>
          </a:p>
        </p:txBody>
      </p:sp>
      <p:sp>
        <p:nvSpPr>
          <p:cNvPr id="15" name="Text Placeholder 6">
            <a:extLst>
              <a:ext uri="{FF2B5EF4-FFF2-40B4-BE49-F238E27FC236}">
                <a16:creationId xmlns:a16="http://schemas.microsoft.com/office/drawing/2014/main" id="{FF1AF948-23B1-6E42-9335-45C2F60893F0}"/>
              </a:ext>
            </a:extLst>
          </p:cNvPr>
          <p:cNvSpPr>
            <a:spLocks noGrp="1"/>
          </p:cNvSpPr>
          <p:nvPr>
            <p:ph type="body" sz="quarter" idx="18" hasCustomPrompt="1"/>
          </p:nvPr>
        </p:nvSpPr>
        <p:spPr>
          <a:xfrm>
            <a:off x="627436" y="1828801"/>
            <a:ext cx="3834782" cy="4026823"/>
          </a:xfrm>
        </p:spPr>
        <p:txBody>
          <a:bodyPr>
            <a:normAutofit/>
          </a:bodyPr>
          <a:lstStyle>
            <a:lvl1pPr marL="128585" indent="-128585">
              <a:lnSpc>
                <a:spcPct val="100000"/>
              </a:lnSpc>
              <a:spcBef>
                <a:spcPts val="600"/>
              </a:spcBef>
              <a:spcAft>
                <a:spcPts val="450"/>
              </a:spcAft>
              <a:buClr>
                <a:schemeClr val="tx2">
                  <a:lumMod val="20000"/>
                  <a:lumOff val="80000"/>
                </a:schemeClr>
              </a:buClr>
              <a:buFont typeface="Arial" panose="020B0604020202020204" pitchFamily="34" charset="0"/>
              <a:buChar char="•"/>
              <a:defRPr sz="1500">
                <a:solidFill>
                  <a:schemeClr val="bg1"/>
                </a:solidFill>
              </a:defRPr>
            </a:lvl1pPr>
            <a:lvl2pPr marL="258360" indent="-129776">
              <a:lnSpc>
                <a:spcPct val="100000"/>
              </a:lnSpc>
              <a:spcBef>
                <a:spcPts val="600"/>
              </a:spcBef>
              <a:spcAft>
                <a:spcPts val="450"/>
              </a:spcAft>
              <a:buClrTx/>
              <a:buFont typeface="LucidaGrande" charset="0"/>
              <a:buChar char="-"/>
              <a:defRPr sz="1350">
                <a:solidFill>
                  <a:schemeClr val="bg1"/>
                </a:solidFill>
              </a:defRPr>
            </a:lvl2pPr>
            <a:lvl3pPr marL="386944" indent="-128585">
              <a:lnSpc>
                <a:spcPct val="100000"/>
              </a:lnSpc>
              <a:spcBef>
                <a:spcPts val="600"/>
              </a:spcBef>
              <a:spcAft>
                <a:spcPts val="450"/>
              </a:spcAft>
              <a:buClrTx/>
              <a:buFont typeface="LucidaGrande" charset="0"/>
              <a:buChar char="-"/>
              <a:defRPr sz="1200">
                <a:solidFill>
                  <a:schemeClr val="bg1"/>
                </a:solidFill>
              </a:defRPr>
            </a:lvl3pPr>
            <a:lvl4pPr marL="515528" indent="-128585">
              <a:lnSpc>
                <a:spcPct val="100000"/>
              </a:lnSpc>
              <a:spcBef>
                <a:spcPts val="600"/>
              </a:spcBef>
              <a:spcAft>
                <a:spcPts val="450"/>
              </a:spcAft>
              <a:buClrTx/>
              <a:buFont typeface="LucidaGrande" charset="0"/>
              <a:buChar char="-"/>
              <a:defRPr sz="1200">
                <a:solidFill>
                  <a:schemeClr val="bg1"/>
                </a:solidFill>
              </a:defRPr>
            </a:lvl4pPr>
            <a:lvl5pPr marL="644113" indent="-128585">
              <a:lnSpc>
                <a:spcPct val="100000"/>
              </a:lnSpc>
              <a:spcBef>
                <a:spcPts val="600"/>
              </a:spcBef>
              <a:spcAft>
                <a:spcPts val="450"/>
              </a:spcAft>
              <a:buClrTx/>
              <a:buFont typeface="LucidaGrande" charset="0"/>
              <a:buChar cha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6">
            <a:extLst>
              <a:ext uri="{FF2B5EF4-FFF2-40B4-BE49-F238E27FC236}">
                <a16:creationId xmlns:a16="http://schemas.microsoft.com/office/drawing/2014/main" id="{8A05C773-255A-FE40-9D96-BB37EB4F0FE7}"/>
              </a:ext>
            </a:extLst>
          </p:cNvPr>
          <p:cNvSpPr>
            <a:spLocks noGrp="1"/>
          </p:cNvSpPr>
          <p:nvPr>
            <p:ph type="body" sz="quarter" idx="19" hasCustomPrompt="1"/>
          </p:nvPr>
        </p:nvSpPr>
        <p:spPr>
          <a:xfrm>
            <a:off x="4711700" y="1828801"/>
            <a:ext cx="3834782" cy="4026823"/>
          </a:xfrm>
        </p:spPr>
        <p:txBody>
          <a:bodyPr>
            <a:normAutofit/>
          </a:bodyPr>
          <a:lstStyle>
            <a:lvl1pPr marL="128585" indent="-128585">
              <a:lnSpc>
                <a:spcPct val="100000"/>
              </a:lnSpc>
              <a:spcBef>
                <a:spcPts val="600"/>
              </a:spcBef>
              <a:spcAft>
                <a:spcPts val="450"/>
              </a:spcAft>
              <a:buClr>
                <a:schemeClr val="tx2">
                  <a:lumMod val="20000"/>
                  <a:lumOff val="80000"/>
                </a:schemeClr>
              </a:buClr>
              <a:buFont typeface="Arial" panose="020B0604020202020204" pitchFamily="34" charset="0"/>
              <a:buChar char="•"/>
              <a:defRPr sz="1500">
                <a:solidFill>
                  <a:schemeClr val="bg1"/>
                </a:solidFill>
              </a:defRPr>
            </a:lvl1pPr>
            <a:lvl2pPr marL="258360" indent="-129776">
              <a:lnSpc>
                <a:spcPct val="100000"/>
              </a:lnSpc>
              <a:spcBef>
                <a:spcPts val="600"/>
              </a:spcBef>
              <a:spcAft>
                <a:spcPts val="450"/>
              </a:spcAft>
              <a:buClrTx/>
              <a:buFont typeface="LucidaGrande" charset="0"/>
              <a:buChar char="-"/>
              <a:defRPr sz="1350">
                <a:solidFill>
                  <a:schemeClr val="bg1"/>
                </a:solidFill>
              </a:defRPr>
            </a:lvl2pPr>
            <a:lvl3pPr marL="386944" indent="-128585">
              <a:lnSpc>
                <a:spcPct val="100000"/>
              </a:lnSpc>
              <a:spcBef>
                <a:spcPts val="600"/>
              </a:spcBef>
              <a:spcAft>
                <a:spcPts val="450"/>
              </a:spcAft>
              <a:buClrTx/>
              <a:buFont typeface="LucidaGrande" charset="0"/>
              <a:buChar char="-"/>
              <a:defRPr sz="1200">
                <a:solidFill>
                  <a:schemeClr val="bg1"/>
                </a:solidFill>
              </a:defRPr>
            </a:lvl3pPr>
            <a:lvl4pPr marL="515528" indent="-128585">
              <a:lnSpc>
                <a:spcPct val="100000"/>
              </a:lnSpc>
              <a:spcBef>
                <a:spcPts val="600"/>
              </a:spcBef>
              <a:spcAft>
                <a:spcPts val="450"/>
              </a:spcAft>
              <a:buClrTx/>
              <a:buFont typeface="LucidaGrande" charset="0"/>
              <a:buChar char="-"/>
              <a:defRPr sz="1200">
                <a:solidFill>
                  <a:schemeClr val="bg1"/>
                </a:solidFill>
              </a:defRPr>
            </a:lvl4pPr>
            <a:lvl5pPr marL="644113" indent="-128585">
              <a:lnSpc>
                <a:spcPct val="100000"/>
              </a:lnSpc>
              <a:spcBef>
                <a:spcPts val="600"/>
              </a:spcBef>
              <a:spcAft>
                <a:spcPts val="450"/>
              </a:spcAft>
              <a:buClrTx/>
              <a:buFont typeface="LucidaGrande" charset="0"/>
              <a:buChar cha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BF91E6C2-850F-824A-8EC3-A5C71255D2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5" y="6109685"/>
            <a:ext cx="1379166" cy="551176"/>
          </a:xfrm>
          <a:prstGeom prst="rect">
            <a:avLst/>
          </a:prstGeom>
        </p:spPr>
      </p:pic>
    </p:spTree>
    <p:extLst>
      <p:ext uri="{BB962C8B-B14F-4D97-AF65-F5344CB8AC3E}">
        <p14:creationId xmlns:p14="http://schemas.microsoft.com/office/powerpoint/2010/main" val="24643444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MWF Content Blue - Round Photo">
    <p:bg>
      <p:bgPr>
        <a:solidFill>
          <a:srgbClr val="044C7F"/>
        </a:solidFill>
        <a:effectLst/>
      </p:bgPr>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9" name="Subtitle 2"/>
          <p:cNvSpPr>
            <a:spLocks noGrp="1"/>
          </p:cNvSpPr>
          <p:nvPr>
            <p:ph type="subTitle" idx="1" hasCustomPrompt="1"/>
          </p:nvPr>
        </p:nvSpPr>
        <p:spPr>
          <a:xfrm>
            <a:off x="627436" y="223433"/>
            <a:ext cx="7919047" cy="201295"/>
          </a:xfrm>
        </p:spPr>
        <p:txBody>
          <a:bodyPr anchor="b">
            <a:normAutofit/>
          </a:bodyPr>
          <a:lstStyle>
            <a:lvl1pPr marL="0" indent="0" algn="l">
              <a:lnSpc>
                <a:spcPct val="100000"/>
              </a:lnSpc>
              <a:buNone/>
              <a:defRPr sz="975" b="1" spc="75" baseline="0">
                <a:solidFill>
                  <a:schemeClr val="tx2">
                    <a:lumMod val="20000"/>
                    <a:lumOff val="80000"/>
                  </a:schemeClr>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bg1"/>
                </a:solidFill>
                <a:latin typeface="+mn-lt"/>
              </a:rPr>
              <a:pPr algn="r"/>
              <a:t>‹#›</a:t>
            </a:fld>
            <a:endParaRPr lang="en-US" sz="675">
              <a:solidFill>
                <a:schemeClr val="bg1"/>
              </a:solidFill>
              <a:latin typeface="+mn-lt"/>
            </a:endParaRPr>
          </a:p>
        </p:txBody>
      </p:sp>
      <p:sp>
        <p:nvSpPr>
          <p:cNvPr id="10" name="Picture Placeholder 4"/>
          <p:cNvSpPr>
            <a:spLocks noGrp="1" noChangeAspect="1"/>
          </p:cNvSpPr>
          <p:nvPr>
            <p:ph type="pic" sz="quarter" idx="19"/>
          </p:nvPr>
        </p:nvSpPr>
        <p:spPr>
          <a:xfrm>
            <a:off x="5527713" y="1828799"/>
            <a:ext cx="3018768" cy="4023360"/>
          </a:xfrm>
          <a:prstGeom prst="ellipse">
            <a:avLst/>
          </a:prstGeom>
        </p:spPr>
        <p:txBody>
          <a:bodyPr anchor="ctr"/>
          <a:lstStyle>
            <a:lvl1pPr marL="0" indent="0" algn="ctr">
              <a:buNone/>
              <a:defRPr>
                <a:solidFill>
                  <a:schemeClr val="bg1"/>
                </a:solidFill>
              </a:defRPr>
            </a:lvl1pPr>
          </a:lstStyle>
          <a:p>
            <a:r>
              <a:rPr lang="en-US"/>
              <a:t>Drag picture to placeholder or click icon to add</a:t>
            </a:r>
          </a:p>
        </p:txBody>
      </p:sp>
      <p:sp>
        <p:nvSpPr>
          <p:cNvPr id="16" name="Title 1"/>
          <p:cNvSpPr>
            <a:spLocks noGrp="1"/>
          </p:cNvSpPr>
          <p:nvPr>
            <p:ph type="ctrTitle"/>
          </p:nvPr>
        </p:nvSpPr>
        <p:spPr>
          <a:xfrm>
            <a:off x="627436" y="514555"/>
            <a:ext cx="7919047" cy="1185035"/>
          </a:xfrm>
          <a:effectLst/>
        </p:spPr>
        <p:txBody>
          <a:bodyPr anchor="t">
            <a:normAutofit/>
          </a:bodyPr>
          <a:lstStyle>
            <a:lvl1pPr algn="l">
              <a:lnSpc>
                <a:spcPct val="90000"/>
              </a:lnSpc>
              <a:defRPr sz="2400" b="1" spc="0" baseline="0">
                <a:solidFill>
                  <a:schemeClr val="bg1"/>
                </a:solidFill>
                <a:effectLst/>
              </a:defRPr>
            </a:lvl1pPr>
          </a:lstStyle>
          <a:p>
            <a:r>
              <a:rPr lang="en-US"/>
              <a:t>Click to edit Master title style</a:t>
            </a:r>
          </a:p>
        </p:txBody>
      </p:sp>
      <p:sp>
        <p:nvSpPr>
          <p:cNvPr id="12" name="Text Placeholder 6">
            <a:extLst>
              <a:ext uri="{FF2B5EF4-FFF2-40B4-BE49-F238E27FC236}">
                <a16:creationId xmlns:a16="http://schemas.microsoft.com/office/drawing/2014/main" id="{565B569C-20CE-0545-AD3B-B40967A48A79}"/>
              </a:ext>
            </a:extLst>
          </p:cNvPr>
          <p:cNvSpPr>
            <a:spLocks noGrp="1"/>
          </p:cNvSpPr>
          <p:nvPr>
            <p:ph type="body" sz="quarter" idx="18" hasCustomPrompt="1"/>
          </p:nvPr>
        </p:nvSpPr>
        <p:spPr>
          <a:xfrm>
            <a:off x="627436" y="1828801"/>
            <a:ext cx="4572717" cy="4026823"/>
          </a:xfrm>
        </p:spPr>
        <p:txBody>
          <a:bodyPr>
            <a:normAutofit/>
          </a:bodyPr>
          <a:lstStyle>
            <a:lvl1pPr marL="128585" indent="-128585">
              <a:lnSpc>
                <a:spcPct val="100000"/>
              </a:lnSpc>
              <a:spcBef>
                <a:spcPts val="600"/>
              </a:spcBef>
              <a:spcAft>
                <a:spcPts val="450"/>
              </a:spcAft>
              <a:buClr>
                <a:schemeClr val="tx2">
                  <a:lumMod val="20000"/>
                  <a:lumOff val="80000"/>
                </a:schemeClr>
              </a:buClr>
              <a:buFont typeface="Arial" panose="020B0604020202020204" pitchFamily="34" charset="0"/>
              <a:buChar char="•"/>
              <a:defRPr sz="1500">
                <a:solidFill>
                  <a:schemeClr val="bg1"/>
                </a:solidFill>
              </a:defRPr>
            </a:lvl1pPr>
            <a:lvl2pPr marL="258360" indent="-129776">
              <a:lnSpc>
                <a:spcPct val="100000"/>
              </a:lnSpc>
              <a:spcBef>
                <a:spcPts val="600"/>
              </a:spcBef>
              <a:spcAft>
                <a:spcPts val="450"/>
              </a:spcAft>
              <a:buClrTx/>
              <a:buFont typeface="LucidaGrande" charset="0"/>
              <a:buChar char="-"/>
              <a:defRPr sz="1350">
                <a:solidFill>
                  <a:schemeClr val="bg1"/>
                </a:solidFill>
              </a:defRPr>
            </a:lvl2pPr>
            <a:lvl3pPr marL="386944" indent="-128585">
              <a:lnSpc>
                <a:spcPct val="100000"/>
              </a:lnSpc>
              <a:spcBef>
                <a:spcPts val="600"/>
              </a:spcBef>
              <a:spcAft>
                <a:spcPts val="450"/>
              </a:spcAft>
              <a:buClrTx/>
              <a:buFont typeface="LucidaGrande" charset="0"/>
              <a:buChar char="-"/>
              <a:defRPr sz="1200">
                <a:solidFill>
                  <a:schemeClr val="bg1"/>
                </a:solidFill>
              </a:defRPr>
            </a:lvl3pPr>
            <a:lvl4pPr marL="515528" indent="-128585">
              <a:lnSpc>
                <a:spcPct val="100000"/>
              </a:lnSpc>
              <a:spcBef>
                <a:spcPts val="600"/>
              </a:spcBef>
              <a:spcAft>
                <a:spcPts val="450"/>
              </a:spcAft>
              <a:buClrTx/>
              <a:buFont typeface="LucidaGrande" charset="0"/>
              <a:buChar char="-"/>
              <a:defRPr sz="1200">
                <a:solidFill>
                  <a:schemeClr val="bg1"/>
                </a:solidFill>
              </a:defRPr>
            </a:lvl4pPr>
            <a:lvl5pPr marL="644113" indent="-128585">
              <a:lnSpc>
                <a:spcPct val="100000"/>
              </a:lnSpc>
              <a:spcBef>
                <a:spcPts val="600"/>
              </a:spcBef>
              <a:spcAft>
                <a:spcPts val="450"/>
              </a:spcAft>
              <a:buClrTx/>
              <a:buFont typeface="LucidaGrande" charset="0"/>
              <a:buChar cha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8C2A71F5-D9E4-8F46-827C-3062B851A3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627435" y="6109685"/>
            <a:ext cx="1379166" cy="551176"/>
          </a:xfrm>
          <a:prstGeom prst="rect">
            <a:avLst/>
          </a:prstGeom>
        </p:spPr>
      </p:pic>
    </p:spTree>
    <p:extLst>
      <p:ext uri="{BB962C8B-B14F-4D97-AF65-F5344CB8AC3E}">
        <p14:creationId xmlns:p14="http://schemas.microsoft.com/office/powerpoint/2010/main" val="10354674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CMWF Text White+Blu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2"/>
              </a:solidFill>
            </a:endParaRPr>
          </a:p>
        </p:txBody>
      </p:sp>
      <p:sp>
        <p:nvSpPr>
          <p:cNvPr id="29" name="Subtitle 2"/>
          <p:cNvSpPr>
            <a:spLocks noGrp="1"/>
          </p:cNvSpPr>
          <p:nvPr>
            <p:ph type="subTitle" idx="1" hasCustomPrompt="1"/>
          </p:nvPr>
        </p:nvSpPr>
        <p:spPr>
          <a:xfrm>
            <a:off x="627436" y="177796"/>
            <a:ext cx="7919047" cy="246931"/>
          </a:xfrm>
        </p:spPr>
        <p:txBody>
          <a:bodyPr anchor="b">
            <a:normAutofit/>
          </a:bodyPr>
          <a:lstStyle>
            <a:lvl1pPr marL="0" indent="0" algn="l">
              <a:lnSpc>
                <a:spcPct val="100000"/>
              </a:lnSpc>
              <a:buNone/>
              <a:defRPr sz="975" b="1" spc="75" baseline="0">
                <a:solidFill>
                  <a:schemeClr val="tx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tx2"/>
                </a:solidFill>
                <a:latin typeface="+mn-lt"/>
              </a:rPr>
              <a:pPr algn="r"/>
              <a:t>‹#›</a:t>
            </a:fld>
            <a:endParaRPr lang="en-US" sz="675">
              <a:solidFill>
                <a:schemeClr val="tx2"/>
              </a:solidFill>
              <a:latin typeface="+mn-lt"/>
            </a:endParaRPr>
          </a:p>
        </p:txBody>
      </p:sp>
      <p:sp>
        <p:nvSpPr>
          <p:cNvPr id="16" name="Title 1"/>
          <p:cNvSpPr>
            <a:spLocks noGrp="1"/>
          </p:cNvSpPr>
          <p:nvPr>
            <p:ph type="ctrTitle"/>
          </p:nvPr>
        </p:nvSpPr>
        <p:spPr>
          <a:xfrm>
            <a:off x="627436" y="514555"/>
            <a:ext cx="7919047"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55D4FB74-AF76-8040-8EF1-B28D439BA5F1}"/>
              </a:ext>
            </a:extLst>
          </p:cNvPr>
          <p:cNvSpPr>
            <a:spLocks noGrp="1"/>
          </p:cNvSpPr>
          <p:nvPr>
            <p:ph type="body" sz="quarter" idx="18" hasCustomPrompt="1"/>
          </p:nvPr>
        </p:nvSpPr>
        <p:spPr>
          <a:xfrm>
            <a:off x="627436" y="1828801"/>
            <a:ext cx="7919047" cy="4026823"/>
          </a:xfrm>
        </p:spPr>
        <p:txBody>
          <a:bodyPr>
            <a:normAutofit/>
          </a:bodyPr>
          <a:lstStyle>
            <a:lvl1pPr marL="128585" indent="-128585">
              <a:lnSpc>
                <a:spcPct val="100000"/>
              </a:lnSpc>
              <a:spcBef>
                <a:spcPts val="600"/>
              </a:spcBef>
              <a:spcAft>
                <a:spcPts val="450"/>
              </a:spcAft>
              <a:buClr>
                <a:schemeClr val="tx2"/>
              </a:buClr>
              <a:buFont typeface="Arial" panose="020B0604020202020204" pitchFamily="34" charset="0"/>
              <a:buChar char="•"/>
              <a:defRPr sz="1500">
                <a:solidFill>
                  <a:schemeClr val="tx1"/>
                </a:solidFill>
              </a:defRPr>
            </a:lvl1pPr>
            <a:lvl2pPr marL="258360" indent="-129776">
              <a:lnSpc>
                <a:spcPct val="100000"/>
              </a:lnSpc>
              <a:spcBef>
                <a:spcPts val="600"/>
              </a:spcBef>
              <a:spcAft>
                <a:spcPts val="450"/>
              </a:spcAft>
              <a:buClrTx/>
              <a:buFont typeface="LucidaGrande" charset="0"/>
              <a:buChar char="-"/>
              <a:defRPr sz="1350">
                <a:solidFill>
                  <a:schemeClr val="tx1"/>
                </a:solidFill>
              </a:defRPr>
            </a:lvl2pPr>
            <a:lvl3pPr marL="386944" indent="-128585">
              <a:lnSpc>
                <a:spcPct val="100000"/>
              </a:lnSpc>
              <a:spcBef>
                <a:spcPts val="600"/>
              </a:spcBef>
              <a:spcAft>
                <a:spcPts val="450"/>
              </a:spcAft>
              <a:buClrTx/>
              <a:buFont typeface="LucidaGrande" charset="0"/>
              <a:buChar char="-"/>
              <a:defRPr sz="1200">
                <a:solidFill>
                  <a:schemeClr val="tx1"/>
                </a:solidFill>
              </a:defRPr>
            </a:lvl3pPr>
            <a:lvl4pPr marL="515528" indent="-128585">
              <a:lnSpc>
                <a:spcPct val="100000"/>
              </a:lnSpc>
              <a:spcBef>
                <a:spcPts val="600"/>
              </a:spcBef>
              <a:spcAft>
                <a:spcPts val="450"/>
              </a:spcAft>
              <a:buClrTx/>
              <a:buFont typeface="LucidaGrande" charset="0"/>
              <a:buChar char="-"/>
              <a:defRPr sz="1200">
                <a:solidFill>
                  <a:schemeClr val="tx1"/>
                </a:solidFill>
              </a:defRPr>
            </a:lvl4pPr>
            <a:lvl5pPr marL="644113" indent="-128585">
              <a:lnSpc>
                <a:spcPct val="100000"/>
              </a:lnSpc>
              <a:spcBef>
                <a:spcPts val="600"/>
              </a:spcBef>
              <a:spcAft>
                <a:spcPts val="450"/>
              </a:spcAft>
              <a:buClrTx/>
              <a:buFont typeface="LucidaGrande" charset="0"/>
              <a:buChar cha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4A724F9-CCA9-704B-9269-A6F9665B22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5" y="5984044"/>
            <a:ext cx="1631950" cy="1011531"/>
          </a:xfrm>
          <a:prstGeom prst="rect">
            <a:avLst/>
          </a:prstGeom>
        </p:spPr>
      </p:pic>
    </p:spTree>
    <p:extLst>
      <p:ext uri="{BB962C8B-B14F-4D97-AF65-F5344CB8AC3E}">
        <p14:creationId xmlns:p14="http://schemas.microsoft.com/office/powerpoint/2010/main" val="21260549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BC59A1-E86C-47EF-AC3F-13CD4E74E247}"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C61F1-A369-4C5B-9FD7-EDD101076897}" type="slidenum">
              <a:rPr lang="en-US" smtClean="0"/>
              <a:t>‹#›</a:t>
            </a:fld>
            <a:endParaRPr lang="en-US"/>
          </a:p>
        </p:txBody>
      </p:sp>
    </p:spTree>
    <p:extLst>
      <p:ext uri="{BB962C8B-B14F-4D97-AF65-F5344CB8AC3E}">
        <p14:creationId xmlns:p14="http://schemas.microsoft.com/office/powerpoint/2010/main" val="40743509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MWF Text White+Blue 2 Columns">
    <p:bg>
      <p:bgRef idx="1001">
        <a:schemeClr val="bg1"/>
      </p:bgRef>
    </p:bg>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0DEE4AEC-07D0-8D4E-9D43-35F0272605DA}"/>
              </a:ext>
            </a:extLst>
          </p:cNvPr>
          <p:cNvSpPr>
            <a:spLocks noGrp="1"/>
          </p:cNvSpPr>
          <p:nvPr>
            <p:ph type="body" sz="quarter" idx="19" hasCustomPrompt="1"/>
          </p:nvPr>
        </p:nvSpPr>
        <p:spPr>
          <a:xfrm>
            <a:off x="4705365" y="1828801"/>
            <a:ext cx="3834782" cy="4026823"/>
          </a:xfrm>
        </p:spPr>
        <p:txBody>
          <a:bodyPr>
            <a:normAutofit/>
          </a:bodyPr>
          <a:lstStyle>
            <a:lvl1pPr marL="128585" indent="-128585">
              <a:lnSpc>
                <a:spcPct val="100000"/>
              </a:lnSpc>
              <a:spcBef>
                <a:spcPts val="600"/>
              </a:spcBef>
              <a:spcAft>
                <a:spcPts val="450"/>
              </a:spcAft>
              <a:buClr>
                <a:schemeClr val="tx2"/>
              </a:buClr>
              <a:buFont typeface="Arial" panose="020B0604020202020204" pitchFamily="34" charset="0"/>
              <a:buChar char="•"/>
              <a:defRPr sz="1500">
                <a:solidFill>
                  <a:schemeClr val="tx1"/>
                </a:solidFill>
              </a:defRPr>
            </a:lvl1pPr>
            <a:lvl2pPr marL="258360" indent="-129776">
              <a:lnSpc>
                <a:spcPct val="100000"/>
              </a:lnSpc>
              <a:spcBef>
                <a:spcPts val="600"/>
              </a:spcBef>
              <a:spcAft>
                <a:spcPts val="450"/>
              </a:spcAft>
              <a:buClrTx/>
              <a:buFont typeface="LucidaGrande" charset="0"/>
              <a:buChar char="-"/>
              <a:defRPr sz="1350">
                <a:solidFill>
                  <a:schemeClr val="tx1"/>
                </a:solidFill>
              </a:defRPr>
            </a:lvl2pPr>
            <a:lvl3pPr marL="386944" indent="-128585">
              <a:lnSpc>
                <a:spcPct val="100000"/>
              </a:lnSpc>
              <a:spcBef>
                <a:spcPts val="600"/>
              </a:spcBef>
              <a:spcAft>
                <a:spcPts val="450"/>
              </a:spcAft>
              <a:buClrTx/>
              <a:buFont typeface="LucidaGrande" charset="0"/>
              <a:buChar char="-"/>
              <a:defRPr sz="1200">
                <a:solidFill>
                  <a:schemeClr val="tx1"/>
                </a:solidFill>
              </a:defRPr>
            </a:lvl3pPr>
            <a:lvl4pPr marL="515528" indent="-128585">
              <a:lnSpc>
                <a:spcPct val="100000"/>
              </a:lnSpc>
              <a:spcBef>
                <a:spcPts val="600"/>
              </a:spcBef>
              <a:spcAft>
                <a:spcPts val="450"/>
              </a:spcAft>
              <a:buClrTx/>
              <a:buFont typeface="LucidaGrande" charset="0"/>
              <a:buChar char="-"/>
              <a:defRPr sz="1200">
                <a:solidFill>
                  <a:schemeClr val="tx1"/>
                </a:solidFill>
              </a:defRPr>
            </a:lvl4pPr>
            <a:lvl5pPr marL="644113" indent="-128585">
              <a:lnSpc>
                <a:spcPct val="100000"/>
              </a:lnSpc>
              <a:spcBef>
                <a:spcPts val="600"/>
              </a:spcBef>
              <a:spcAft>
                <a:spcPts val="450"/>
              </a:spcAft>
              <a:buClrTx/>
              <a:buFont typeface="LucidaGrande" charset="0"/>
              <a:buChar cha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58A55C3E-CFF0-FE4B-AE4B-E839DE67334A}"/>
              </a:ext>
            </a:extLst>
          </p:cNvPr>
          <p:cNvSpPr>
            <a:spLocks noGrp="1"/>
          </p:cNvSpPr>
          <p:nvPr>
            <p:ph type="body" sz="quarter" idx="18" hasCustomPrompt="1"/>
          </p:nvPr>
        </p:nvSpPr>
        <p:spPr>
          <a:xfrm>
            <a:off x="627436" y="1828801"/>
            <a:ext cx="3834782" cy="4026823"/>
          </a:xfrm>
        </p:spPr>
        <p:txBody>
          <a:bodyPr>
            <a:normAutofit/>
          </a:bodyPr>
          <a:lstStyle>
            <a:lvl1pPr marL="128585" indent="-128585">
              <a:lnSpc>
                <a:spcPct val="100000"/>
              </a:lnSpc>
              <a:spcBef>
                <a:spcPts val="600"/>
              </a:spcBef>
              <a:spcAft>
                <a:spcPts val="450"/>
              </a:spcAft>
              <a:buClr>
                <a:schemeClr val="tx2"/>
              </a:buClr>
              <a:buFont typeface="Arial" panose="020B0604020202020204" pitchFamily="34" charset="0"/>
              <a:buChar char="•"/>
              <a:defRPr sz="1500">
                <a:solidFill>
                  <a:schemeClr val="tx1"/>
                </a:solidFill>
              </a:defRPr>
            </a:lvl1pPr>
            <a:lvl2pPr marL="258360" indent="-129776">
              <a:lnSpc>
                <a:spcPct val="100000"/>
              </a:lnSpc>
              <a:spcBef>
                <a:spcPts val="600"/>
              </a:spcBef>
              <a:spcAft>
                <a:spcPts val="450"/>
              </a:spcAft>
              <a:buClrTx/>
              <a:buFont typeface="LucidaGrande" charset="0"/>
              <a:buChar char="-"/>
              <a:defRPr sz="1350">
                <a:solidFill>
                  <a:schemeClr val="tx1"/>
                </a:solidFill>
              </a:defRPr>
            </a:lvl2pPr>
            <a:lvl3pPr marL="386944" indent="-128585">
              <a:lnSpc>
                <a:spcPct val="100000"/>
              </a:lnSpc>
              <a:spcBef>
                <a:spcPts val="600"/>
              </a:spcBef>
              <a:spcAft>
                <a:spcPts val="450"/>
              </a:spcAft>
              <a:buClrTx/>
              <a:buFont typeface="LucidaGrande" charset="0"/>
              <a:buChar char="-"/>
              <a:defRPr sz="1200">
                <a:solidFill>
                  <a:schemeClr val="tx1"/>
                </a:solidFill>
              </a:defRPr>
            </a:lvl3pPr>
            <a:lvl4pPr marL="515528" indent="-128585">
              <a:lnSpc>
                <a:spcPct val="100000"/>
              </a:lnSpc>
              <a:spcBef>
                <a:spcPts val="600"/>
              </a:spcBef>
              <a:spcAft>
                <a:spcPts val="450"/>
              </a:spcAft>
              <a:buClrTx/>
              <a:buFont typeface="LucidaGrande" charset="0"/>
              <a:buChar char="-"/>
              <a:defRPr sz="1200">
                <a:solidFill>
                  <a:schemeClr val="tx1"/>
                </a:solidFill>
              </a:defRPr>
            </a:lvl4pPr>
            <a:lvl5pPr marL="644113" indent="-128585">
              <a:lnSpc>
                <a:spcPct val="100000"/>
              </a:lnSpc>
              <a:spcBef>
                <a:spcPts val="600"/>
              </a:spcBef>
              <a:spcAft>
                <a:spcPts val="450"/>
              </a:spcAft>
              <a:buClrTx/>
              <a:buFont typeface="LucidaGrande" charset="0"/>
              <a:buChar cha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2"/>
              </a:solidFill>
            </a:endParaRPr>
          </a:p>
        </p:txBody>
      </p:sp>
      <p:sp>
        <p:nvSpPr>
          <p:cNvPr id="29" name="Subtitle 2"/>
          <p:cNvSpPr>
            <a:spLocks noGrp="1"/>
          </p:cNvSpPr>
          <p:nvPr>
            <p:ph type="subTitle" idx="1" hasCustomPrompt="1"/>
          </p:nvPr>
        </p:nvSpPr>
        <p:spPr>
          <a:xfrm>
            <a:off x="627436" y="177796"/>
            <a:ext cx="7919047" cy="246931"/>
          </a:xfrm>
        </p:spPr>
        <p:txBody>
          <a:bodyPr anchor="b">
            <a:normAutofit/>
          </a:bodyPr>
          <a:lstStyle>
            <a:lvl1pPr marL="0" indent="0" algn="l">
              <a:lnSpc>
                <a:spcPct val="100000"/>
              </a:lnSpc>
              <a:buNone/>
              <a:defRPr sz="975" b="1" spc="75" baseline="0">
                <a:solidFill>
                  <a:schemeClr val="tx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tx2"/>
                </a:solidFill>
                <a:latin typeface="+mn-lt"/>
              </a:rPr>
              <a:pPr algn="r"/>
              <a:t>‹#›</a:t>
            </a:fld>
            <a:endParaRPr lang="en-US" sz="675">
              <a:solidFill>
                <a:schemeClr val="tx2"/>
              </a:solidFill>
              <a:latin typeface="+mn-lt"/>
            </a:endParaRPr>
          </a:p>
        </p:txBody>
      </p:sp>
      <p:sp>
        <p:nvSpPr>
          <p:cNvPr id="16" name="Title 1"/>
          <p:cNvSpPr>
            <a:spLocks noGrp="1"/>
          </p:cNvSpPr>
          <p:nvPr>
            <p:ph type="ctrTitle"/>
          </p:nvPr>
        </p:nvSpPr>
        <p:spPr>
          <a:xfrm>
            <a:off x="627436" y="514555"/>
            <a:ext cx="7919047"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pic>
        <p:nvPicPr>
          <p:cNvPr id="12" name="Picture 11">
            <a:extLst>
              <a:ext uri="{FF2B5EF4-FFF2-40B4-BE49-F238E27FC236}">
                <a16:creationId xmlns:a16="http://schemas.microsoft.com/office/drawing/2014/main" id="{228333F1-52FA-EC4D-9798-98711D6EFA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5" y="5984044"/>
            <a:ext cx="1631950" cy="1011531"/>
          </a:xfrm>
          <a:prstGeom prst="rect">
            <a:avLst/>
          </a:prstGeom>
        </p:spPr>
      </p:pic>
    </p:spTree>
    <p:extLst>
      <p:ext uri="{BB962C8B-B14F-4D97-AF65-F5344CB8AC3E}">
        <p14:creationId xmlns:p14="http://schemas.microsoft.com/office/powerpoint/2010/main" val="1029714511"/>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2"/>
              </a:solidFill>
            </a:endParaRPr>
          </a:p>
        </p:txBody>
      </p:sp>
      <p:sp>
        <p:nvSpPr>
          <p:cNvPr id="29" name="Subtitle 2"/>
          <p:cNvSpPr>
            <a:spLocks noGrp="1"/>
          </p:cNvSpPr>
          <p:nvPr>
            <p:ph type="subTitle" idx="1" hasCustomPrompt="1"/>
          </p:nvPr>
        </p:nvSpPr>
        <p:spPr>
          <a:xfrm>
            <a:off x="627436" y="177796"/>
            <a:ext cx="7919047" cy="246931"/>
          </a:xfrm>
        </p:spPr>
        <p:txBody>
          <a:bodyPr anchor="b">
            <a:normAutofit/>
          </a:bodyPr>
          <a:lstStyle>
            <a:lvl1pPr marL="0" indent="0" algn="l">
              <a:lnSpc>
                <a:spcPct val="100000"/>
              </a:lnSpc>
              <a:buNone/>
              <a:defRPr sz="975" b="1" spc="75" baseline="0">
                <a:solidFill>
                  <a:schemeClr val="tx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tx2"/>
                </a:solidFill>
                <a:latin typeface="+mn-lt"/>
              </a:rPr>
              <a:pPr algn="r"/>
              <a:t>‹#›</a:t>
            </a:fld>
            <a:endParaRPr lang="en-US" sz="675">
              <a:solidFill>
                <a:schemeClr val="tx2"/>
              </a:solidFill>
              <a:latin typeface="+mn-lt"/>
            </a:endParaRPr>
          </a:p>
        </p:txBody>
      </p:sp>
      <p:sp>
        <p:nvSpPr>
          <p:cNvPr id="11" name="Picture Placeholder 4"/>
          <p:cNvSpPr>
            <a:spLocks noGrp="1" noChangeAspect="1"/>
          </p:cNvSpPr>
          <p:nvPr>
            <p:ph type="pic" sz="quarter" idx="19"/>
          </p:nvPr>
        </p:nvSpPr>
        <p:spPr>
          <a:xfrm>
            <a:off x="5527713" y="1828799"/>
            <a:ext cx="3018768" cy="4026824"/>
          </a:xfrm>
          <a:prstGeom prst="ellipse">
            <a:avLst/>
          </a:prstGeom>
        </p:spPr>
        <p:txBody>
          <a:bodyPr anchor="ctr"/>
          <a:lstStyle>
            <a:lvl1pPr marL="0" indent="0" algn="ctr">
              <a:buNone/>
              <a:defRPr>
                <a:solidFill>
                  <a:schemeClr val="tx2"/>
                </a:solidFill>
              </a:defRPr>
            </a:lvl1pPr>
          </a:lstStyle>
          <a:p>
            <a:r>
              <a:rPr lang="en-US"/>
              <a:t>Drag picture to placeholder or click icon to add</a:t>
            </a:r>
          </a:p>
        </p:txBody>
      </p:sp>
      <p:sp>
        <p:nvSpPr>
          <p:cNvPr id="15" name="Title 1"/>
          <p:cNvSpPr>
            <a:spLocks noGrp="1"/>
          </p:cNvSpPr>
          <p:nvPr>
            <p:ph type="ctrTitle"/>
          </p:nvPr>
        </p:nvSpPr>
        <p:spPr>
          <a:xfrm>
            <a:off x="627436" y="514555"/>
            <a:ext cx="7919047"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0" name="Text Placeholder 6">
            <a:extLst>
              <a:ext uri="{FF2B5EF4-FFF2-40B4-BE49-F238E27FC236}">
                <a16:creationId xmlns:a16="http://schemas.microsoft.com/office/drawing/2014/main" id="{E668AD9B-D9B2-4A46-A3AB-BBB5FE4FAF6A}"/>
              </a:ext>
            </a:extLst>
          </p:cNvPr>
          <p:cNvSpPr>
            <a:spLocks noGrp="1"/>
          </p:cNvSpPr>
          <p:nvPr>
            <p:ph type="body" sz="quarter" idx="18" hasCustomPrompt="1"/>
          </p:nvPr>
        </p:nvSpPr>
        <p:spPr>
          <a:xfrm>
            <a:off x="627436" y="1828801"/>
            <a:ext cx="4573739" cy="4026823"/>
          </a:xfrm>
        </p:spPr>
        <p:txBody>
          <a:bodyPr>
            <a:normAutofit/>
          </a:bodyPr>
          <a:lstStyle>
            <a:lvl1pPr marL="128585" indent="-128585">
              <a:lnSpc>
                <a:spcPct val="100000"/>
              </a:lnSpc>
              <a:spcBef>
                <a:spcPts val="600"/>
              </a:spcBef>
              <a:spcAft>
                <a:spcPts val="450"/>
              </a:spcAft>
              <a:buClr>
                <a:schemeClr val="tx2"/>
              </a:buClr>
              <a:buFont typeface="Arial" panose="020B0604020202020204" pitchFamily="34" charset="0"/>
              <a:buChar char="•"/>
              <a:defRPr sz="1500">
                <a:solidFill>
                  <a:schemeClr val="tx1"/>
                </a:solidFill>
              </a:defRPr>
            </a:lvl1pPr>
            <a:lvl2pPr marL="258360" indent="-129776">
              <a:lnSpc>
                <a:spcPct val="100000"/>
              </a:lnSpc>
              <a:spcBef>
                <a:spcPts val="600"/>
              </a:spcBef>
              <a:spcAft>
                <a:spcPts val="450"/>
              </a:spcAft>
              <a:buClrTx/>
              <a:buFont typeface="LucidaGrande" charset="0"/>
              <a:buChar char="-"/>
              <a:defRPr sz="1350">
                <a:solidFill>
                  <a:schemeClr val="tx1"/>
                </a:solidFill>
              </a:defRPr>
            </a:lvl2pPr>
            <a:lvl3pPr marL="386944" indent="-128585">
              <a:lnSpc>
                <a:spcPct val="100000"/>
              </a:lnSpc>
              <a:spcBef>
                <a:spcPts val="600"/>
              </a:spcBef>
              <a:spcAft>
                <a:spcPts val="450"/>
              </a:spcAft>
              <a:buClrTx/>
              <a:buFont typeface="LucidaGrande" charset="0"/>
              <a:buChar char="-"/>
              <a:defRPr sz="1200">
                <a:solidFill>
                  <a:schemeClr val="tx1"/>
                </a:solidFill>
              </a:defRPr>
            </a:lvl3pPr>
            <a:lvl4pPr marL="515528" indent="-128585">
              <a:lnSpc>
                <a:spcPct val="100000"/>
              </a:lnSpc>
              <a:spcBef>
                <a:spcPts val="600"/>
              </a:spcBef>
              <a:spcAft>
                <a:spcPts val="450"/>
              </a:spcAft>
              <a:buClrTx/>
              <a:buFont typeface="LucidaGrande" charset="0"/>
              <a:buChar char="-"/>
              <a:defRPr sz="1200">
                <a:solidFill>
                  <a:schemeClr val="tx1"/>
                </a:solidFill>
              </a:defRPr>
            </a:lvl4pPr>
            <a:lvl5pPr marL="644113" indent="-128585">
              <a:lnSpc>
                <a:spcPct val="100000"/>
              </a:lnSpc>
              <a:spcBef>
                <a:spcPts val="600"/>
              </a:spcBef>
              <a:spcAft>
                <a:spcPts val="450"/>
              </a:spcAft>
              <a:buClrTx/>
              <a:buFont typeface="LucidaGrande" charset="0"/>
              <a:buChar cha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9B083C9A-7950-694C-A08E-5705C5074E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5" y="5984044"/>
            <a:ext cx="1631950" cy="1011531"/>
          </a:xfrm>
          <a:prstGeom prst="rect">
            <a:avLst/>
          </a:prstGeom>
        </p:spPr>
      </p:pic>
    </p:spTree>
    <p:extLst>
      <p:ext uri="{BB962C8B-B14F-4D97-AF65-F5344CB8AC3E}">
        <p14:creationId xmlns:p14="http://schemas.microsoft.com/office/powerpoint/2010/main" val="3737018493"/>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2"/>
              </a:solidFill>
            </a:endParaRPr>
          </a:p>
        </p:txBody>
      </p:sp>
      <p:sp>
        <p:nvSpPr>
          <p:cNvPr id="57" name="Chart Placeholder 5"/>
          <p:cNvSpPr>
            <a:spLocks noGrp="1"/>
          </p:cNvSpPr>
          <p:nvPr>
            <p:ph type="chart" sz="quarter" idx="19"/>
          </p:nvPr>
        </p:nvSpPr>
        <p:spPr>
          <a:xfrm>
            <a:off x="627435" y="1699590"/>
            <a:ext cx="8091115" cy="4054959"/>
          </a:xfrm>
        </p:spPr>
        <p:txBody>
          <a:bodyPr>
            <a:normAutofit/>
          </a:bodyPr>
          <a:lstStyle>
            <a:lvl1pPr marL="0" indent="0">
              <a:buNone/>
              <a:defRPr sz="12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913322" y="5999999"/>
            <a:ext cx="5417462" cy="777375"/>
          </a:xfrm>
        </p:spPr>
        <p:txBody>
          <a:bodyPr anchor="ctr">
            <a:normAutofit/>
          </a:bodyPr>
          <a:lstStyle>
            <a:lvl1pPr marL="0" indent="0">
              <a:buNone/>
              <a:defRPr sz="675"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6"/>
            <a:ext cx="8091114" cy="246931"/>
          </a:xfrm>
        </p:spPr>
        <p:txBody>
          <a:bodyPr anchor="b">
            <a:normAutofit/>
          </a:bodyPr>
          <a:lstStyle>
            <a:lvl1pPr marL="0" indent="0" algn="l">
              <a:lnSpc>
                <a:spcPct val="100000"/>
              </a:lnSpc>
              <a:buNone/>
              <a:defRPr sz="975" b="1" spc="75" baseline="0">
                <a:solidFill>
                  <a:schemeClr val="tx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2" name="Slide Number Placeholder 5">
            <a:extLst>
              <a:ext uri="{FF2B5EF4-FFF2-40B4-BE49-F238E27FC236}">
                <a16:creationId xmlns:a16="http://schemas.microsoft.com/office/drawing/2014/main" id="{2EAF74F9-6680-4E44-9405-FB550C397028}"/>
              </a:ext>
            </a:extLst>
          </p:cNvPr>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tx2"/>
                </a:solidFill>
                <a:latin typeface="+mn-lt"/>
              </a:rPr>
              <a:pPr algn="r"/>
              <a:t>‹#›</a:t>
            </a:fld>
            <a:endParaRPr lang="en-US" sz="675">
              <a:solidFill>
                <a:schemeClr val="tx2"/>
              </a:solidFill>
              <a:latin typeface="+mn-lt"/>
            </a:endParaRPr>
          </a:p>
        </p:txBody>
      </p:sp>
      <p:pic>
        <p:nvPicPr>
          <p:cNvPr id="10" name="Picture 9">
            <a:extLst>
              <a:ext uri="{FF2B5EF4-FFF2-40B4-BE49-F238E27FC236}">
                <a16:creationId xmlns:a16="http://schemas.microsoft.com/office/drawing/2014/main" id="{5C502BDE-AD64-0045-B817-B6A85C9FA3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5" y="5984044"/>
            <a:ext cx="1631950" cy="1011531"/>
          </a:xfrm>
          <a:prstGeom prst="rect">
            <a:avLst/>
          </a:prstGeom>
        </p:spPr>
      </p:pic>
    </p:spTree>
    <p:extLst>
      <p:ext uri="{BB962C8B-B14F-4D97-AF65-F5344CB8AC3E}">
        <p14:creationId xmlns:p14="http://schemas.microsoft.com/office/powerpoint/2010/main" val="25012305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5" y="1699590"/>
            <a:ext cx="8091115" cy="4054959"/>
          </a:xfrm>
        </p:spPr>
        <p:txBody>
          <a:bodyPr>
            <a:normAutofit/>
          </a:bodyPr>
          <a:lstStyle>
            <a:lvl1pPr marL="0" indent="0">
              <a:buNone/>
              <a:defRPr sz="1200"/>
            </a:lvl1pPr>
          </a:lstStyle>
          <a:p>
            <a:r>
              <a:rPr lang="en-US"/>
              <a:t>Click icon to add table</a:t>
            </a:r>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2"/>
              </a:solidFill>
            </a:endParaRPr>
          </a:p>
        </p:txBody>
      </p:sp>
      <p:sp>
        <p:nvSpPr>
          <p:cNvPr id="9" name="Text Placeholder 4"/>
          <p:cNvSpPr>
            <a:spLocks noGrp="1"/>
          </p:cNvSpPr>
          <p:nvPr>
            <p:ph type="body" sz="quarter" idx="21" hasCustomPrompt="1"/>
          </p:nvPr>
        </p:nvSpPr>
        <p:spPr>
          <a:xfrm>
            <a:off x="2913322" y="5999999"/>
            <a:ext cx="5417462" cy="777375"/>
          </a:xfrm>
        </p:spPr>
        <p:txBody>
          <a:bodyPr anchor="ctr" anchorCtr="0">
            <a:normAutofit/>
          </a:bodyPr>
          <a:lstStyle>
            <a:lvl1pPr marL="0" indent="0">
              <a:buNone/>
              <a:defRPr sz="675" spc="0">
                <a:solidFill>
                  <a:srgbClr val="676E7B"/>
                </a:solidFill>
              </a:defRPr>
            </a:lvl1pPr>
          </a:lstStyle>
          <a:p>
            <a:pPr lvl="0"/>
            <a:r>
              <a:rPr lang="en-US"/>
              <a:t>Place graph source here</a:t>
            </a:r>
          </a:p>
        </p:txBody>
      </p:sp>
      <p:sp>
        <p:nvSpPr>
          <p:cNvPr id="15" name="Subtitle 2"/>
          <p:cNvSpPr>
            <a:spLocks noGrp="1"/>
          </p:cNvSpPr>
          <p:nvPr>
            <p:ph type="subTitle" idx="1" hasCustomPrompt="1"/>
          </p:nvPr>
        </p:nvSpPr>
        <p:spPr>
          <a:xfrm>
            <a:off x="627434" y="177796"/>
            <a:ext cx="8091114" cy="246931"/>
          </a:xfrm>
        </p:spPr>
        <p:txBody>
          <a:bodyPr anchor="b">
            <a:normAutofit/>
          </a:bodyPr>
          <a:lstStyle>
            <a:lvl1pPr marL="0" indent="0" algn="l">
              <a:lnSpc>
                <a:spcPct val="100000"/>
              </a:lnSpc>
              <a:buNone/>
              <a:defRPr sz="975" b="1" spc="75" baseline="0">
                <a:solidFill>
                  <a:schemeClr val="tx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17" name="Title 1"/>
          <p:cNvSpPr>
            <a:spLocks noGrp="1"/>
          </p:cNvSpPr>
          <p:nvPr>
            <p:ph type="ctrTitle"/>
          </p:nvPr>
        </p:nvSpPr>
        <p:spPr>
          <a:xfrm>
            <a:off x="627434" y="514555"/>
            <a:ext cx="8091114"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1" name="Slide Number Placeholder 5">
            <a:extLst>
              <a:ext uri="{FF2B5EF4-FFF2-40B4-BE49-F238E27FC236}">
                <a16:creationId xmlns:a16="http://schemas.microsoft.com/office/drawing/2014/main" id="{320C6883-C36C-4147-9B30-06C1F9F14533}"/>
              </a:ext>
            </a:extLst>
          </p:cNvPr>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tx2"/>
                </a:solidFill>
                <a:latin typeface="+mn-lt"/>
              </a:rPr>
              <a:pPr algn="r"/>
              <a:t>‹#›</a:t>
            </a:fld>
            <a:endParaRPr lang="en-US" sz="675">
              <a:solidFill>
                <a:schemeClr val="tx2"/>
              </a:solidFill>
              <a:latin typeface="+mn-lt"/>
            </a:endParaRPr>
          </a:p>
        </p:txBody>
      </p:sp>
      <p:pic>
        <p:nvPicPr>
          <p:cNvPr id="10" name="Picture 9">
            <a:extLst>
              <a:ext uri="{FF2B5EF4-FFF2-40B4-BE49-F238E27FC236}">
                <a16:creationId xmlns:a16="http://schemas.microsoft.com/office/drawing/2014/main" id="{A2975D1A-363E-0249-92CF-8D40FDA5DC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5" y="5984044"/>
            <a:ext cx="1631950" cy="1011531"/>
          </a:xfrm>
          <a:prstGeom prst="rect">
            <a:avLst/>
          </a:prstGeom>
        </p:spPr>
      </p:pic>
    </p:spTree>
    <p:extLst>
      <p:ext uri="{BB962C8B-B14F-4D97-AF65-F5344CB8AC3E}">
        <p14:creationId xmlns:p14="http://schemas.microsoft.com/office/powerpoint/2010/main" val="37783917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MWF Flowchart - Blue">
    <p:bg>
      <p:bgPr>
        <a:solidFill>
          <a:schemeClr val="bg1"/>
        </a:solidFill>
        <a:effectLst/>
      </p:bgPr>
    </p:bg>
    <p:spTree>
      <p:nvGrpSpPr>
        <p:cNvPr id="1" name=""/>
        <p:cNvGrpSpPr/>
        <p:nvPr/>
      </p:nvGrpSpPr>
      <p:grpSpPr>
        <a:xfrm>
          <a:off x="0" y="0"/>
          <a:ext cx="0" cy="0"/>
          <a:chOff x="0" y="0"/>
          <a:chExt cx="0" cy="0"/>
        </a:xfrm>
      </p:grpSpPr>
      <p:sp>
        <p:nvSpPr>
          <p:cNvPr id="13" name="Arrow: Pentagon 12"/>
          <p:cNvSpPr/>
          <p:nvPr/>
        </p:nvSpPr>
        <p:spPr>
          <a:xfrm>
            <a:off x="627434" y="1781337"/>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Chevron 6"/>
          <p:cNvSpPr/>
          <p:nvPr/>
        </p:nvSpPr>
        <p:spPr>
          <a:xfrm>
            <a:off x="1955601" y="1771811"/>
            <a:ext cx="1493862" cy="1332148"/>
          </a:xfrm>
          <a:prstGeom prst="chevron">
            <a:avLst>
              <a:gd name="adj" fmla="val 20758"/>
            </a:avLst>
          </a:prstGeom>
          <a:solidFill>
            <a:srgbClr val="72CECC"/>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1953580" y="3103957"/>
            <a:ext cx="1225550" cy="2009876"/>
          </a:xfrm>
          <a:prstGeom prst="chevron">
            <a:avLst>
              <a:gd name="adj" fmla="val 0"/>
            </a:avLst>
          </a:prstGeom>
          <a:solidFill>
            <a:srgbClr val="DFF5F3"/>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627434" y="3103957"/>
            <a:ext cx="1222958" cy="2009876"/>
          </a:xfrm>
          <a:prstGeom prst="chevron">
            <a:avLst>
              <a:gd name="adj" fmla="val 0"/>
            </a:avLst>
          </a:prstGeom>
          <a:solidFill>
            <a:srgbClr val="EDF9F8"/>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294323" y="1771811"/>
            <a:ext cx="1493862" cy="1332148"/>
          </a:xfrm>
          <a:prstGeom prst="chevron">
            <a:avLst>
              <a:gd name="adj" fmla="val 20758"/>
            </a:avLst>
          </a:prstGeom>
          <a:solidFill>
            <a:srgbClr val="4ABDBC"/>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292302" y="3103957"/>
            <a:ext cx="1225550" cy="2009876"/>
          </a:xfrm>
          <a:prstGeom prst="chevron">
            <a:avLst>
              <a:gd name="adj" fmla="val 0"/>
            </a:avLst>
          </a:prstGeom>
          <a:solidFill>
            <a:srgbClr val="CDEFEC"/>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20232" y="1771811"/>
            <a:ext cx="1493862" cy="1332148"/>
          </a:xfrm>
          <a:prstGeom prst="chevron">
            <a:avLst>
              <a:gd name="adj" fmla="val 20758"/>
            </a:avLst>
          </a:prstGeom>
          <a:solidFill>
            <a:srgbClr val="088FEA"/>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18210" y="3103957"/>
            <a:ext cx="1225550" cy="2009876"/>
          </a:xfrm>
          <a:prstGeom prst="chevron">
            <a:avLst>
              <a:gd name="adj" fmla="val 0"/>
            </a:avLst>
          </a:prstGeom>
          <a:solidFill>
            <a:srgbClr val="B6E8E3"/>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5945795" y="1771811"/>
            <a:ext cx="1493862" cy="1332148"/>
          </a:xfrm>
          <a:prstGeom prst="chevron">
            <a:avLst>
              <a:gd name="adj" fmla="val 20758"/>
            </a:avLst>
          </a:prstGeom>
          <a:solidFill>
            <a:srgbClr val="0676C2"/>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5943774" y="3103957"/>
            <a:ext cx="1225550" cy="2009876"/>
          </a:xfrm>
          <a:prstGeom prst="chevron">
            <a:avLst>
              <a:gd name="adj" fmla="val 0"/>
            </a:avLst>
          </a:prstGeom>
          <a:solidFill>
            <a:srgbClr val="9FE1DB"/>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288820" y="1771810"/>
            <a:ext cx="1296219" cy="1332943"/>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286797" y="3103957"/>
            <a:ext cx="1296182" cy="2009876"/>
          </a:xfrm>
          <a:prstGeom prst="chevron">
            <a:avLst>
              <a:gd name="adj" fmla="val 0"/>
            </a:avLst>
          </a:prstGeom>
          <a:solidFill>
            <a:srgbClr val="8ADAD2"/>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61" y="1781336"/>
            <a:ext cx="1312271" cy="1322621"/>
          </a:xfrm>
        </p:spPr>
        <p:txBody>
          <a:bodyPr anchor="ctr">
            <a:noAutofit/>
          </a:bodyPr>
          <a:lstStyle>
            <a:lvl1pPr marL="0" indent="0">
              <a:buNone/>
              <a:defRPr sz="1125">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5"/>
            <a:ext cx="1160050" cy="1937867"/>
          </a:xfrm>
        </p:spPr>
        <p:txBody>
          <a:bodyPr anchor="t">
            <a:noAutofit/>
          </a:bodyPr>
          <a:lstStyle>
            <a:lvl1pPr marL="0" indent="0">
              <a:buNone/>
              <a:defRPr sz="9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30" y="1781336"/>
            <a:ext cx="1167447" cy="1322621"/>
          </a:xfrm>
        </p:spPr>
        <p:txBody>
          <a:bodyPr anchor="ctr">
            <a:noAutofit/>
          </a:bodyPr>
          <a:lstStyle>
            <a:lvl1pPr marL="0" indent="0">
              <a:buNone/>
              <a:defRPr sz="1125">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7" y="3175965"/>
            <a:ext cx="1132521" cy="1937867"/>
          </a:xfrm>
        </p:spPr>
        <p:txBody>
          <a:bodyPr anchor="t">
            <a:noAutofit/>
          </a:bodyPr>
          <a:lstStyle>
            <a:lvl1pPr marL="0" indent="0">
              <a:buNone/>
              <a:defRPr sz="9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31" y="1781336"/>
            <a:ext cx="1167447" cy="1322621"/>
          </a:xfrm>
        </p:spPr>
        <p:txBody>
          <a:bodyPr anchor="ctr">
            <a:noAutofit/>
          </a:bodyPr>
          <a:lstStyle>
            <a:lvl1pPr marL="0" indent="0">
              <a:buNone/>
              <a:defRPr sz="1125">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5"/>
            <a:ext cx="1108230" cy="1937867"/>
          </a:xfrm>
        </p:spPr>
        <p:txBody>
          <a:bodyPr anchor="t">
            <a:noAutofit/>
          </a:bodyPr>
          <a:lstStyle>
            <a:lvl1pPr marL="0" indent="0">
              <a:buNone/>
              <a:defRPr sz="9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8" y="1781336"/>
            <a:ext cx="1167447" cy="1322621"/>
          </a:xfrm>
        </p:spPr>
        <p:txBody>
          <a:bodyPr anchor="ctr">
            <a:noAutofit/>
          </a:bodyPr>
          <a:lstStyle>
            <a:lvl1pPr marL="0" indent="0">
              <a:buNone/>
              <a:defRPr sz="1125">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5" y="3175965"/>
            <a:ext cx="1147237" cy="1937867"/>
          </a:xfrm>
        </p:spPr>
        <p:txBody>
          <a:bodyPr anchor="t">
            <a:noAutofit/>
          </a:bodyPr>
          <a:lstStyle>
            <a:lvl1pPr marL="0" indent="0">
              <a:buNone/>
              <a:defRPr sz="9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7" y="1781336"/>
            <a:ext cx="1167447" cy="1322621"/>
          </a:xfrm>
        </p:spPr>
        <p:txBody>
          <a:bodyPr anchor="ctr">
            <a:noAutofit/>
          </a:bodyPr>
          <a:lstStyle>
            <a:lvl1pPr marL="0" indent="0">
              <a:buNone/>
              <a:defRPr sz="1125">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5"/>
            <a:ext cx="1160050" cy="1937867"/>
          </a:xfrm>
        </p:spPr>
        <p:txBody>
          <a:bodyPr anchor="t">
            <a:noAutofit/>
          </a:bodyPr>
          <a:lstStyle>
            <a:lvl1pPr marL="0" indent="0">
              <a:buNone/>
              <a:defRPr sz="9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9" y="1781336"/>
            <a:ext cx="957002" cy="1322621"/>
          </a:xfrm>
        </p:spPr>
        <p:txBody>
          <a:bodyPr anchor="ctr">
            <a:noAutofit/>
          </a:bodyPr>
          <a:lstStyle>
            <a:lvl1pPr marL="0" indent="0">
              <a:buNone/>
              <a:defRPr sz="1125">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80" y="3175965"/>
            <a:ext cx="1160050" cy="1937867"/>
          </a:xfrm>
        </p:spPr>
        <p:txBody>
          <a:bodyPr anchor="t">
            <a:noAutofit/>
          </a:bodyPr>
          <a:lstStyle>
            <a:lvl1pPr marL="0" indent="0">
              <a:buNone/>
              <a:defRPr sz="9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913322" y="5999999"/>
            <a:ext cx="5417462" cy="777375"/>
          </a:xfrm>
        </p:spPr>
        <p:txBody>
          <a:bodyPr anchor="ctr" anchorCtr="0">
            <a:normAutofit/>
          </a:bodyPr>
          <a:lstStyle>
            <a:lvl1pPr marL="0" indent="0">
              <a:buNone/>
              <a:defRPr sz="675" spc="0">
                <a:solidFill>
                  <a:srgbClr val="676E7B"/>
                </a:solidFill>
              </a:defRPr>
            </a:lvl1pPr>
          </a:lstStyle>
          <a:p>
            <a:pPr lvl="0"/>
            <a:r>
              <a:rPr lang="en-US"/>
              <a:t>Place graph source here</a:t>
            </a:r>
          </a:p>
        </p:txBody>
      </p:sp>
      <p:sp>
        <p:nvSpPr>
          <p:cNvPr id="31" name="Subtitle 2"/>
          <p:cNvSpPr>
            <a:spLocks noGrp="1"/>
          </p:cNvSpPr>
          <p:nvPr>
            <p:ph type="subTitle" idx="1" hasCustomPrompt="1"/>
          </p:nvPr>
        </p:nvSpPr>
        <p:spPr>
          <a:xfrm>
            <a:off x="627434" y="177796"/>
            <a:ext cx="8091114" cy="246931"/>
          </a:xfrm>
        </p:spPr>
        <p:txBody>
          <a:bodyPr anchor="b">
            <a:normAutofit/>
          </a:bodyPr>
          <a:lstStyle>
            <a:lvl1pPr marL="0" indent="0" algn="l">
              <a:lnSpc>
                <a:spcPct val="100000"/>
              </a:lnSpc>
              <a:buNone/>
              <a:defRPr sz="975" b="1" spc="75" baseline="0">
                <a:solidFill>
                  <a:schemeClr val="tx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36" name="Rectangle 35"/>
          <p:cNvSpPr/>
          <p:nvPr userDrawn="1"/>
        </p:nvSpPr>
        <p:spPr>
          <a:xfrm>
            <a:off x="0" y="2617"/>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2"/>
              </a:solidFill>
            </a:endParaRPr>
          </a:p>
        </p:txBody>
      </p:sp>
      <p:sp>
        <p:nvSpPr>
          <p:cNvPr id="37" name="Title 1"/>
          <p:cNvSpPr>
            <a:spLocks noGrp="1"/>
          </p:cNvSpPr>
          <p:nvPr>
            <p:ph type="ctrTitle"/>
          </p:nvPr>
        </p:nvSpPr>
        <p:spPr>
          <a:xfrm>
            <a:off x="627436" y="514555"/>
            <a:ext cx="7919047"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32" name="Slide Number Placeholder 5">
            <a:extLst>
              <a:ext uri="{FF2B5EF4-FFF2-40B4-BE49-F238E27FC236}">
                <a16:creationId xmlns:a16="http://schemas.microsoft.com/office/drawing/2014/main" id="{6631B1D1-A4AF-5A4F-AA8D-3ED665295FB6}"/>
              </a:ext>
            </a:extLst>
          </p:cNvPr>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tx2"/>
                </a:solidFill>
                <a:latin typeface="+mn-lt"/>
              </a:rPr>
              <a:pPr algn="r"/>
              <a:t>‹#›</a:t>
            </a:fld>
            <a:endParaRPr lang="en-US" sz="675">
              <a:solidFill>
                <a:schemeClr val="tx2"/>
              </a:solidFill>
              <a:latin typeface="+mn-lt"/>
            </a:endParaRPr>
          </a:p>
        </p:txBody>
      </p:sp>
      <p:pic>
        <p:nvPicPr>
          <p:cNvPr id="33" name="Picture 32">
            <a:extLst>
              <a:ext uri="{FF2B5EF4-FFF2-40B4-BE49-F238E27FC236}">
                <a16:creationId xmlns:a16="http://schemas.microsoft.com/office/drawing/2014/main" id="{D8CA1BAE-3390-A24A-B354-618F9105F3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5" y="5984044"/>
            <a:ext cx="1631950" cy="1011531"/>
          </a:xfrm>
          <a:prstGeom prst="rect">
            <a:avLst/>
          </a:prstGeom>
        </p:spPr>
      </p:pic>
    </p:spTree>
    <p:extLst>
      <p:ext uri="{BB962C8B-B14F-4D97-AF65-F5344CB8AC3E}">
        <p14:creationId xmlns:p14="http://schemas.microsoft.com/office/powerpoint/2010/main" val="40457674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2"/>
              </a:solidFill>
            </a:endParaRPr>
          </a:p>
        </p:txBody>
      </p:sp>
      <p:sp>
        <p:nvSpPr>
          <p:cNvPr id="29" name="Subtitle 2"/>
          <p:cNvSpPr>
            <a:spLocks noGrp="1"/>
          </p:cNvSpPr>
          <p:nvPr>
            <p:ph type="subTitle" idx="1" hasCustomPrompt="1"/>
          </p:nvPr>
        </p:nvSpPr>
        <p:spPr>
          <a:xfrm>
            <a:off x="627436" y="177796"/>
            <a:ext cx="7919047" cy="246931"/>
          </a:xfrm>
        </p:spPr>
        <p:txBody>
          <a:bodyPr anchor="b">
            <a:normAutofit/>
          </a:bodyPr>
          <a:lstStyle>
            <a:lvl1pPr marL="0" indent="0" algn="l">
              <a:lnSpc>
                <a:spcPct val="100000"/>
              </a:lnSpc>
              <a:buNone/>
              <a:defRPr sz="975" b="1" spc="75" baseline="0">
                <a:solidFill>
                  <a:schemeClr val="accent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accent2"/>
                </a:solidFill>
                <a:latin typeface="+mn-lt"/>
              </a:rPr>
              <a:pPr algn="r"/>
              <a:t>‹#›</a:t>
            </a:fld>
            <a:endParaRPr lang="en-US" sz="675">
              <a:solidFill>
                <a:schemeClr val="accent2"/>
              </a:solidFill>
              <a:latin typeface="+mn-lt"/>
            </a:endParaRPr>
          </a:p>
        </p:txBody>
      </p:sp>
      <p:sp>
        <p:nvSpPr>
          <p:cNvPr id="10" name="Title 1"/>
          <p:cNvSpPr>
            <a:spLocks noGrp="1"/>
          </p:cNvSpPr>
          <p:nvPr>
            <p:ph type="ctrTitle"/>
          </p:nvPr>
        </p:nvSpPr>
        <p:spPr>
          <a:xfrm>
            <a:off x="627436" y="514555"/>
            <a:ext cx="7919047"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7BDB8BCC-503F-6947-AADB-55DBAB724E70}"/>
              </a:ext>
            </a:extLst>
          </p:cNvPr>
          <p:cNvSpPr>
            <a:spLocks noGrp="1"/>
          </p:cNvSpPr>
          <p:nvPr>
            <p:ph type="body" sz="quarter" idx="18" hasCustomPrompt="1"/>
          </p:nvPr>
        </p:nvSpPr>
        <p:spPr>
          <a:xfrm>
            <a:off x="627436" y="1828801"/>
            <a:ext cx="7919047" cy="4026823"/>
          </a:xfrm>
        </p:spPr>
        <p:txBody>
          <a:bodyPr>
            <a:normAutofit/>
          </a:bodyPr>
          <a:lstStyle>
            <a:lvl1pPr marL="128585" indent="-128585">
              <a:lnSpc>
                <a:spcPct val="100000"/>
              </a:lnSpc>
              <a:spcBef>
                <a:spcPts val="600"/>
              </a:spcBef>
              <a:spcAft>
                <a:spcPts val="450"/>
              </a:spcAft>
              <a:buClr>
                <a:schemeClr val="accent2"/>
              </a:buClr>
              <a:buFont typeface="Arial" panose="020B0604020202020204" pitchFamily="34" charset="0"/>
              <a:buChar char="•"/>
              <a:defRPr sz="1500">
                <a:solidFill>
                  <a:schemeClr val="tx1"/>
                </a:solidFill>
              </a:defRPr>
            </a:lvl1pPr>
            <a:lvl2pPr marL="258360" indent="-129776">
              <a:lnSpc>
                <a:spcPct val="100000"/>
              </a:lnSpc>
              <a:spcBef>
                <a:spcPts val="600"/>
              </a:spcBef>
              <a:spcAft>
                <a:spcPts val="450"/>
              </a:spcAft>
              <a:buClrTx/>
              <a:buFont typeface="LucidaGrande" charset="0"/>
              <a:buChar char="-"/>
              <a:defRPr sz="1350">
                <a:solidFill>
                  <a:schemeClr val="tx1"/>
                </a:solidFill>
              </a:defRPr>
            </a:lvl2pPr>
            <a:lvl3pPr marL="386944" indent="-128585">
              <a:lnSpc>
                <a:spcPct val="100000"/>
              </a:lnSpc>
              <a:spcBef>
                <a:spcPts val="600"/>
              </a:spcBef>
              <a:spcAft>
                <a:spcPts val="450"/>
              </a:spcAft>
              <a:buClrTx/>
              <a:buFont typeface="LucidaGrande" charset="0"/>
              <a:buChar char="-"/>
              <a:defRPr sz="1200">
                <a:solidFill>
                  <a:schemeClr val="tx1"/>
                </a:solidFill>
              </a:defRPr>
            </a:lvl3pPr>
            <a:lvl4pPr marL="515528" indent="-128585">
              <a:lnSpc>
                <a:spcPct val="100000"/>
              </a:lnSpc>
              <a:spcBef>
                <a:spcPts val="600"/>
              </a:spcBef>
              <a:spcAft>
                <a:spcPts val="450"/>
              </a:spcAft>
              <a:buClrTx/>
              <a:buFont typeface="LucidaGrande" charset="0"/>
              <a:buChar char="-"/>
              <a:defRPr sz="1200">
                <a:solidFill>
                  <a:schemeClr val="tx1"/>
                </a:solidFill>
              </a:defRPr>
            </a:lvl4pPr>
            <a:lvl5pPr marL="644113" indent="-128585">
              <a:lnSpc>
                <a:spcPct val="100000"/>
              </a:lnSpc>
              <a:spcBef>
                <a:spcPts val="600"/>
              </a:spcBef>
              <a:spcAft>
                <a:spcPts val="450"/>
              </a:spcAft>
              <a:buClrTx/>
              <a:buFont typeface="LucidaGrande" charset="0"/>
              <a:buChar cha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D5372DE5-915D-AC48-A6D8-041459665B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5" y="5984044"/>
            <a:ext cx="1631950" cy="1011531"/>
          </a:xfrm>
          <a:prstGeom prst="rect">
            <a:avLst/>
          </a:prstGeom>
        </p:spPr>
      </p:pic>
    </p:spTree>
    <p:extLst>
      <p:ext uri="{BB962C8B-B14F-4D97-AF65-F5344CB8AC3E}">
        <p14:creationId xmlns:p14="http://schemas.microsoft.com/office/powerpoint/2010/main" val="3550585331"/>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MWF Text White+Orange 2 Columns">
    <p:bg>
      <p:bgRef idx="1001">
        <a:schemeClr val="bg1"/>
      </p:bgRef>
    </p:bg>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872568E2-A075-0C45-BC59-982A1456C029}"/>
              </a:ext>
            </a:extLst>
          </p:cNvPr>
          <p:cNvSpPr>
            <a:spLocks noGrp="1"/>
          </p:cNvSpPr>
          <p:nvPr>
            <p:ph type="body" sz="quarter" idx="18" hasCustomPrompt="1"/>
          </p:nvPr>
        </p:nvSpPr>
        <p:spPr>
          <a:xfrm>
            <a:off x="627436" y="1828801"/>
            <a:ext cx="3834782" cy="4026823"/>
          </a:xfrm>
        </p:spPr>
        <p:txBody>
          <a:bodyPr>
            <a:normAutofit/>
          </a:bodyPr>
          <a:lstStyle>
            <a:lvl1pPr marL="128585" indent="-128585">
              <a:lnSpc>
                <a:spcPct val="100000"/>
              </a:lnSpc>
              <a:spcBef>
                <a:spcPts val="600"/>
              </a:spcBef>
              <a:spcAft>
                <a:spcPts val="450"/>
              </a:spcAft>
              <a:buClr>
                <a:schemeClr val="accent2"/>
              </a:buClr>
              <a:buFont typeface="Arial" panose="020B0604020202020204" pitchFamily="34" charset="0"/>
              <a:buChar char="•"/>
              <a:defRPr sz="1500">
                <a:solidFill>
                  <a:schemeClr val="tx1"/>
                </a:solidFill>
              </a:defRPr>
            </a:lvl1pPr>
            <a:lvl2pPr marL="258360" indent="-129776">
              <a:lnSpc>
                <a:spcPct val="100000"/>
              </a:lnSpc>
              <a:spcBef>
                <a:spcPts val="600"/>
              </a:spcBef>
              <a:spcAft>
                <a:spcPts val="450"/>
              </a:spcAft>
              <a:buClrTx/>
              <a:buFont typeface="LucidaGrande" charset="0"/>
              <a:buChar char="-"/>
              <a:defRPr sz="1350">
                <a:solidFill>
                  <a:schemeClr val="tx1"/>
                </a:solidFill>
              </a:defRPr>
            </a:lvl2pPr>
            <a:lvl3pPr marL="386944" indent="-128585">
              <a:lnSpc>
                <a:spcPct val="100000"/>
              </a:lnSpc>
              <a:spcBef>
                <a:spcPts val="600"/>
              </a:spcBef>
              <a:spcAft>
                <a:spcPts val="450"/>
              </a:spcAft>
              <a:buClrTx/>
              <a:buFont typeface="LucidaGrande" charset="0"/>
              <a:buChar char="-"/>
              <a:defRPr sz="1200">
                <a:solidFill>
                  <a:schemeClr val="tx1"/>
                </a:solidFill>
              </a:defRPr>
            </a:lvl3pPr>
            <a:lvl4pPr marL="515528" indent="-128585">
              <a:lnSpc>
                <a:spcPct val="100000"/>
              </a:lnSpc>
              <a:spcBef>
                <a:spcPts val="600"/>
              </a:spcBef>
              <a:spcAft>
                <a:spcPts val="450"/>
              </a:spcAft>
              <a:buClrTx/>
              <a:buFont typeface="LucidaGrande" charset="0"/>
              <a:buChar char="-"/>
              <a:defRPr sz="1200">
                <a:solidFill>
                  <a:schemeClr val="tx1"/>
                </a:solidFill>
              </a:defRPr>
            </a:lvl4pPr>
            <a:lvl5pPr marL="644113" indent="-128585">
              <a:lnSpc>
                <a:spcPct val="100000"/>
              </a:lnSpc>
              <a:spcBef>
                <a:spcPts val="600"/>
              </a:spcBef>
              <a:spcAft>
                <a:spcPts val="450"/>
              </a:spcAft>
              <a:buClrTx/>
              <a:buFont typeface="LucidaGrande" charset="0"/>
              <a:buChar cha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2"/>
              </a:solidFill>
            </a:endParaRPr>
          </a:p>
        </p:txBody>
      </p:sp>
      <p:sp>
        <p:nvSpPr>
          <p:cNvPr id="29" name="Subtitle 2"/>
          <p:cNvSpPr>
            <a:spLocks noGrp="1"/>
          </p:cNvSpPr>
          <p:nvPr>
            <p:ph type="subTitle" idx="1" hasCustomPrompt="1"/>
          </p:nvPr>
        </p:nvSpPr>
        <p:spPr>
          <a:xfrm>
            <a:off x="627436" y="177796"/>
            <a:ext cx="7919047" cy="246931"/>
          </a:xfrm>
        </p:spPr>
        <p:txBody>
          <a:bodyPr anchor="b">
            <a:normAutofit/>
          </a:bodyPr>
          <a:lstStyle>
            <a:lvl1pPr marL="0" indent="0" algn="l">
              <a:lnSpc>
                <a:spcPct val="100000"/>
              </a:lnSpc>
              <a:buNone/>
              <a:defRPr sz="975" b="1" spc="75" baseline="0">
                <a:solidFill>
                  <a:schemeClr val="accent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accent2"/>
                </a:solidFill>
                <a:latin typeface="+mn-lt"/>
              </a:rPr>
              <a:pPr algn="r"/>
              <a:t>‹#›</a:t>
            </a:fld>
            <a:endParaRPr lang="en-US" sz="675">
              <a:solidFill>
                <a:schemeClr val="accent2"/>
              </a:solidFill>
              <a:latin typeface="+mn-lt"/>
            </a:endParaRPr>
          </a:p>
        </p:txBody>
      </p:sp>
      <p:sp>
        <p:nvSpPr>
          <p:cNvPr id="10" name="Title 1"/>
          <p:cNvSpPr>
            <a:spLocks noGrp="1"/>
          </p:cNvSpPr>
          <p:nvPr>
            <p:ph type="ctrTitle"/>
          </p:nvPr>
        </p:nvSpPr>
        <p:spPr>
          <a:xfrm>
            <a:off x="627436" y="514555"/>
            <a:ext cx="7919047"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CA2F40E4-FD31-4047-96F3-EF1A519F5D2A}"/>
              </a:ext>
            </a:extLst>
          </p:cNvPr>
          <p:cNvSpPr>
            <a:spLocks noGrp="1"/>
          </p:cNvSpPr>
          <p:nvPr>
            <p:ph type="body" sz="quarter" idx="19" hasCustomPrompt="1"/>
          </p:nvPr>
        </p:nvSpPr>
        <p:spPr>
          <a:xfrm>
            <a:off x="4711700" y="1828801"/>
            <a:ext cx="3834782" cy="4026823"/>
          </a:xfrm>
        </p:spPr>
        <p:txBody>
          <a:bodyPr>
            <a:normAutofit/>
          </a:bodyPr>
          <a:lstStyle>
            <a:lvl1pPr marL="128585" indent="-128585">
              <a:lnSpc>
                <a:spcPct val="100000"/>
              </a:lnSpc>
              <a:spcBef>
                <a:spcPts val="600"/>
              </a:spcBef>
              <a:spcAft>
                <a:spcPts val="450"/>
              </a:spcAft>
              <a:buClr>
                <a:schemeClr val="accent2"/>
              </a:buClr>
              <a:buFont typeface="Arial" panose="020B0604020202020204" pitchFamily="34" charset="0"/>
              <a:buChar char="•"/>
              <a:defRPr sz="1500">
                <a:solidFill>
                  <a:schemeClr val="tx1"/>
                </a:solidFill>
              </a:defRPr>
            </a:lvl1pPr>
            <a:lvl2pPr marL="258360" indent="-129776">
              <a:lnSpc>
                <a:spcPct val="100000"/>
              </a:lnSpc>
              <a:spcBef>
                <a:spcPts val="600"/>
              </a:spcBef>
              <a:spcAft>
                <a:spcPts val="450"/>
              </a:spcAft>
              <a:buClrTx/>
              <a:buFont typeface="LucidaGrande" charset="0"/>
              <a:buChar char="-"/>
              <a:defRPr sz="1350">
                <a:solidFill>
                  <a:schemeClr val="tx1"/>
                </a:solidFill>
              </a:defRPr>
            </a:lvl2pPr>
            <a:lvl3pPr marL="386944" indent="-128585">
              <a:lnSpc>
                <a:spcPct val="100000"/>
              </a:lnSpc>
              <a:spcBef>
                <a:spcPts val="600"/>
              </a:spcBef>
              <a:spcAft>
                <a:spcPts val="450"/>
              </a:spcAft>
              <a:buClrTx/>
              <a:buFont typeface="LucidaGrande" charset="0"/>
              <a:buChar char="-"/>
              <a:defRPr sz="1200">
                <a:solidFill>
                  <a:schemeClr val="tx1"/>
                </a:solidFill>
              </a:defRPr>
            </a:lvl3pPr>
            <a:lvl4pPr marL="515528" indent="-128585">
              <a:lnSpc>
                <a:spcPct val="100000"/>
              </a:lnSpc>
              <a:spcBef>
                <a:spcPts val="600"/>
              </a:spcBef>
              <a:spcAft>
                <a:spcPts val="450"/>
              </a:spcAft>
              <a:buClrTx/>
              <a:buFont typeface="LucidaGrande" charset="0"/>
              <a:buChar char="-"/>
              <a:defRPr sz="1200">
                <a:solidFill>
                  <a:schemeClr val="tx1"/>
                </a:solidFill>
              </a:defRPr>
            </a:lvl4pPr>
            <a:lvl5pPr marL="644113" indent="-128585">
              <a:lnSpc>
                <a:spcPct val="100000"/>
              </a:lnSpc>
              <a:spcBef>
                <a:spcPts val="600"/>
              </a:spcBef>
              <a:spcAft>
                <a:spcPts val="450"/>
              </a:spcAft>
              <a:buClrTx/>
              <a:buFont typeface="LucidaGrande" charset="0"/>
              <a:buChar cha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93BFCD39-B06E-EE4A-8412-C69DFCEA4E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5" y="5984044"/>
            <a:ext cx="1631950" cy="1011531"/>
          </a:xfrm>
          <a:prstGeom prst="rect">
            <a:avLst/>
          </a:prstGeom>
        </p:spPr>
      </p:pic>
    </p:spTree>
    <p:extLst>
      <p:ext uri="{BB962C8B-B14F-4D97-AF65-F5344CB8AC3E}">
        <p14:creationId xmlns:p14="http://schemas.microsoft.com/office/powerpoint/2010/main" val="1551248128"/>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2"/>
              </a:solidFill>
            </a:endParaRPr>
          </a:p>
        </p:txBody>
      </p:sp>
      <p:sp>
        <p:nvSpPr>
          <p:cNvPr id="29" name="Subtitle 2"/>
          <p:cNvSpPr>
            <a:spLocks noGrp="1"/>
          </p:cNvSpPr>
          <p:nvPr>
            <p:ph type="subTitle" idx="1" hasCustomPrompt="1"/>
          </p:nvPr>
        </p:nvSpPr>
        <p:spPr>
          <a:xfrm>
            <a:off x="627436" y="177796"/>
            <a:ext cx="7919047" cy="246931"/>
          </a:xfrm>
        </p:spPr>
        <p:txBody>
          <a:bodyPr anchor="b">
            <a:normAutofit/>
          </a:bodyPr>
          <a:lstStyle>
            <a:lvl1pPr marL="0" indent="0" algn="l">
              <a:lnSpc>
                <a:spcPct val="100000"/>
              </a:lnSpc>
              <a:buNone/>
              <a:defRPr sz="975" b="1" spc="75" baseline="0">
                <a:solidFill>
                  <a:schemeClr val="accent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accent2"/>
                </a:solidFill>
                <a:latin typeface="+mn-lt"/>
              </a:rPr>
              <a:pPr algn="r"/>
              <a:t>‹#›</a:t>
            </a:fld>
            <a:endParaRPr lang="en-US" sz="675">
              <a:solidFill>
                <a:schemeClr val="accent2"/>
              </a:solidFill>
              <a:latin typeface="+mn-lt"/>
            </a:endParaRPr>
          </a:p>
        </p:txBody>
      </p:sp>
      <p:sp>
        <p:nvSpPr>
          <p:cNvPr id="11" name="Picture Placeholder 4"/>
          <p:cNvSpPr>
            <a:spLocks noGrp="1" noChangeAspect="1"/>
          </p:cNvSpPr>
          <p:nvPr>
            <p:ph type="pic" sz="quarter" idx="19"/>
          </p:nvPr>
        </p:nvSpPr>
        <p:spPr>
          <a:xfrm>
            <a:off x="5531371" y="1828799"/>
            <a:ext cx="3015110" cy="4026824"/>
          </a:xfrm>
          <a:prstGeom prst="ellipse">
            <a:avLst/>
          </a:prstGeom>
        </p:spPr>
        <p:txBody>
          <a:bodyPr anchor="ctr"/>
          <a:lstStyle>
            <a:lvl1pPr marL="0" indent="0" algn="ctr">
              <a:buNone/>
              <a:defRPr>
                <a:solidFill>
                  <a:schemeClr val="accent2"/>
                </a:solidFill>
              </a:defRPr>
            </a:lvl1pPr>
          </a:lstStyle>
          <a:p>
            <a:r>
              <a:rPr lang="en-US"/>
              <a:t>Drag picture to placeholder or click icon to add</a:t>
            </a:r>
          </a:p>
        </p:txBody>
      </p:sp>
      <p:sp>
        <p:nvSpPr>
          <p:cNvPr id="10" name="Title 1"/>
          <p:cNvSpPr>
            <a:spLocks noGrp="1"/>
          </p:cNvSpPr>
          <p:nvPr>
            <p:ph type="ctrTitle"/>
          </p:nvPr>
        </p:nvSpPr>
        <p:spPr>
          <a:xfrm>
            <a:off x="627436" y="514555"/>
            <a:ext cx="7919047"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2" name="Text Placeholder 6">
            <a:extLst>
              <a:ext uri="{FF2B5EF4-FFF2-40B4-BE49-F238E27FC236}">
                <a16:creationId xmlns:a16="http://schemas.microsoft.com/office/drawing/2014/main" id="{C61B22E9-ADF0-FE46-B44D-129F5FED456A}"/>
              </a:ext>
            </a:extLst>
          </p:cNvPr>
          <p:cNvSpPr>
            <a:spLocks noGrp="1"/>
          </p:cNvSpPr>
          <p:nvPr>
            <p:ph type="body" sz="quarter" idx="18" hasCustomPrompt="1"/>
          </p:nvPr>
        </p:nvSpPr>
        <p:spPr>
          <a:xfrm>
            <a:off x="627436" y="1828801"/>
            <a:ext cx="4572718" cy="4026823"/>
          </a:xfrm>
        </p:spPr>
        <p:txBody>
          <a:bodyPr>
            <a:normAutofit/>
          </a:bodyPr>
          <a:lstStyle>
            <a:lvl1pPr marL="128585" indent="-128585">
              <a:lnSpc>
                <a:spcPct val="100000"/>
              </a:lnSpc>
              <a:spcBef>
                <a:spcPts val="600"/>
              </a:spcBef>
              <a:spcAft>
                <a:spcPts val="450"/>
              </a:spcAft>
              <a:buClr>
                <a:schemeClr val="accent2"/>
              </a:buClr>
              <a:buFont typeface="Arial" panose="020B0604020202020204" pitchFamily="34" charset="0"/>
              <a:buChar char="•"/>
              <a:defRPr sz="1500">
                <a:solidFill>
                  <a:schemeClr val="tx1"/>
                </a:solidFill>
              </a:defRPr>
            </a:lvl1pPr>
            <a:lvl2pPr marL="258360" indent="-129776">
              <a:lnSpc>
                <a:spcPct val="100000"/>
              </a:lnSpc>
              <a:spcBef>
                <a:spcPts val="600"/>
              </a:spcBef>
              <a:spcAft>
                <a:spcPts val="450"/>
              </a:spcAft>
              <a:buClrTx/>
              <a:buFont typeface="LucidaGrande" charset="0"/>
              <a:buChar char="-"/>
              <a:defRPr sz="1350">
                <a:solidFill>
                  <a:schemeClr val="tx1"/>
                </a:solidFill>
              </a:defRPr>
            </a:lvl2pPr>
            <a:lvl3pPr marL="386944" indent="-128585">
              <a:lnSpc>
                <a:spcPct val="100000"/>
              </a:lnSpc>
              <a:spcBef>
                <a:spcPts val="600"/>
              </a:spcBef>
              <a:spcAft>
                <a:spcPts val="450"/>
              </a:spcAft>
              <a:buClrTx/>
              <a:buFont typeface="LucidaGrande" charset="0"/>
              <a:buChar char="-"/>
              <a:defRPr sz="1200">
                <a:solidFill>
                  <a:schemeClr val="tx1"/>
                </a:solidFill>
              </a:defRPr>
            </a:lvl3pPr>
            <a:lvl4pPr marL="515528" indent="-128585">
              <a:lnSpc>
                <a:spcPct val="100000"/>
              </a:lnSpc>
              <a:spcBef>
                <a:spcPts val="600"/>
              </a:spcBef>
              <a:spcAft>
                <a:spcPts val="450"/>
              </a:spcAft>
              <a:buClrTx/>
              <a:buFont typeface="LucidaGrande" charset="0"/>
              <a:buChar char="-"/>
              <a:defRPr sz="1200">
                <a:solidFill>
                  <a:schemeClr val="tx1"/>
                </a:solidFill>
              </a:defRPr>
            </a:lvl4pPr>
            <a:lvl5pPr marL="644113" indent="-128585">
              <a:lnSpc>
                <a:spcPct val="100000"/>
              </a:lnSpc>
              <a:spcBef>
                <a:spcPts val="600"/>
              </a:spcBef>
              <a:spcAft>
                <a:spcPts val="450"/>
              </a:spcAft>
              <a:buClrTx/>
              <a:buFont typeface="LucidaGrande" charset="0"/>
              <a:buChar cha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9FA9A331-EC15-DC4F-A398-673FFBE810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5" y="5984044"/>
            <a:ext cx="1631950" cy="1011531"/>
          </a:xfrm>
          <a:prstGeom prst="rect">
            <a:avLst/>
          </a:prstGeom>
        </p:spPr>
      </p:pic>
    </p:spTree>
    <p:extLst>
      <p:ext uri="{BB962C8B-B14F-4D97-AF65-F5344CB8AC3E}">
        <p14:creationId xmlns:p14="http://schemas.microsoft.com/office/powerpoint/2010/main" val="1276645836"/>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1145"/>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2"/>
              </a:solidFill>
            </a:endParaRPr>
          </a:p>
        </p:txBody>
      </p:sp>
      <p:sp>
        <p:nvSpPr>
          <p:cNvPr id="57" name="Chart Placeholder 5"/>
          <p:cNvSpPr>
            <a:spLocks noGrp="1"/>
          </p:cNvSpPr>
          <p:nvPr>
            <p:ph type="chart" sz="quarter" idx="19"/>
          </p:nvPr>
        </p:nvSpPr>
        <p:spPr>
          <a:xfrm>
            <a:off x="627435" y="1699590"/>
            <a:ext cx="8091115" cy="4054959"/>
          </a:xfrm>
        </p:spPr>
        <p:txBody>
          <a:bodyPr>
            <a:normAutofit/>
          </a:bodyPr>
          <a:lstStyle>
            <a:lvl1pPr marL="0" indent="0">
              <a:buNone/>
              <a:defRPr sz="12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913322" y="5999999"/>
            <a:ext cx="5417462" cy="777375"/>
          </a:xfrm>
        </p:spPr>
        <p:txBody>
          <a:bodyPr anchor="ctr" anchorCtr="0">
            <a:normAutofit/>
          </a:bodyPr>
          <a:lstStyle>
            <a:lvl1pPr marL="0" indent="0">
              <a:buNone/>
              <a:defRPr sz="675"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6"/>
            <a:ext cx="8091114" cy="246931"/>
          </a:xfrm>
        </p:spPr>
        <p:txBody>
          <a:bodyPr anchor="b">
            <a:normAutofit/>
          </a:bodyPr>
          <a:lstStyle>
            <a:lvl1pPr marL="0" indent="0" algn="l">
              <a:lnSpc>
                <a:spcPct val="100000"/>
              </a:lnSpc>
              <a:buNone/>
              <a:defRPr sz="975" b="1" spc="75" baseline="0">
                <a:solidFill>
                  <a:schemeClr val="accent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4" name="Slide Number Placeholder 5">
            <a:extLst>
              <a:ext uri="{FF2B5EF4-FFF2-40B4-BE49-F238E27FC236}">
                <a16:creationId xmlns:a16="http://schemas.microsoft.com/office/drawing/2014/main" id="{88FDEB04-5BAA-1448-B4B9-1BAF21C3E1B1}"/>
              </a:ext>
            </a:extLst>
          </p:cNvPr>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accent2"/>
                </a:solidFill>
                <a:latin typeface="+mn-lt"/>
              </a:rPr>
              <a:pPr algn="r"/>
              <a:t>‹#›</a:t>
            </a:fld>
            <a:endParaRPr lang="en-US" sz="675">
              <a:solidFill>
                <a:schemeClr val="accent2"/>
              </a:solidFill>
              <a:latin typeface="+mn-lt"/>
            </a:endParaRPr>
          </a:p>
        </p:txBody>
      </p:sp>
      <p:pic>
        <p:nvPicPr>
          <p:cNvPr id="10" name="Picture 9">
            <a:extLst>
              <a:ext uri="{FF2B5EF4-FFF2-40B4-BE49-F238E27FC236}">
                <a16:creationId xmlns:a16="http://schemas.microsoft.com/office/drawing/2014/main" id="{978C5E05-88A4-0848-85F9-34755F7F5A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5" y="5984044"/>
            <a:ext cx="1631950" cy="1011531"/>
          </a:xfrm>
          <a:prstGeom prst="rect">
            <a:avLst/>
          </a:prstGeom>
        </p:spPr>
      </p:pic>
    </p:spTree>
    <p:extLst>
      <p:ext uri="{BB962C8B-B14F-4D97-AF65-F5344CB8AC3E}">
        <p14:creationId xmlns:p14="http://schemas.microsoft.com/office/powerpoint/2010/main" val="3024736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MWF Table - Orang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5" y="1699590"/>
            <a:ext cx="8091115" cy="4054959"/>
          </a:xfrm>
        </p:spPr>
        <p:txBody>
          <a:bodyPr>
            <a:normAutofit/>
          </a:bodyPr>
          <a:lstStyle>
            <a:lvl1pPr marL="0" indent="0">
              <a:buNone/>
              <a:defRPr sz="1200"/>
            </a:lvl1pPr>
          </a:lstStyle>
          <a:p>
            <a:r>
              <a:rPr lang="en-US"/>
              <a:t>Click icon to add table</a:t>
            </a:r>
          </a:p>
        </p:txBody>
      </p:sp>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2"/>
              </a:solidFill>
            </a:endParaRPr>
          </a:p>
        </p:txBody>
      </p:sp>
      <p:sp>
        <p:nvSpPr>
          <p:cNvPr id="9" name="Text Placeholder 4"/>
          <p:cNvSpPr>
            <a:spLocks noGrp="1"/>
          </p:cNvSpPr>
          <p:nvPr>
            <p:ph type="body" sz="quarter" idx="21" hasCustomPrompt="1"/>
          </p:nvPr>
        </p:nvSpPr>
        <p:spPr>
          <a:xfrm>
            <a:off x="2913322" y="5999999"/>
            <a:ext cx="5417462" cy="777375"/>
          </a:xfrm>
        </p:spPr>
        <p:txBody>
          <a:bodyPr anchor="ctr" anchorCtr="0">
            <a:normAutofit/>
          </a:bodyPr>
          <a:lstStyle>
            <a:lvl1pPr marL="0" indent="0">
              <a:buNone/>
              <a:defRPr sz="675" spc="0">
                <a:solidFill>
                  <a:srgbClr val="676E7B"/>
                </a:solidFill>
              </a:defRPr>
            </a:lvl1pPr>
          </a:lstStyle>
          <a:p>
            <a:pPr lvl="0"/>
            <a:r>
              <a:rPr lang="en-US"/>
              <a:t>Place graph source here</a:t>
            </a:r>
          </a:p>
        </p:txBody>
      </p:sp>
      <p:sp>
        <p:nvSpPr>
          <p:cNvPr id="15" name="Subtitle 2"/>
          <p:cNvSpPr>
            <a:spLocks noGrp="1"/>
          </p:cNvSpPr>
          <p:nvPr>
            <p:ph type="subTitle" idx="1" hasCustomPrompt="1"/>
          </p:nvPr>
        </p:nvSpPr>
        <p:spPr>
          <a:xfrm>
            <a:off x="627434" y="177796"/>
            <a:ext cx="8091114" cy="246931"/>
          </a:xfrm>
        </p:spPr>
        <p:txBody>
          <a:bodyPr anchor="b">
            <a:normAutofit/>
          </a:bodyPr>
          <a:lstStyle>
            <a:lvl1pPr marL="0" indent="0" algn="l">
              <a:lnSpc>
                <a:spcPct val="100000"/>
              </a:lnSpc>
              <a:buNone/>
              <a:defRPr sz="975" b="1" spc="75" baseline="0">
                <a:solidFill>
                  <a:schemeClr val="accent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11" name="Title 1"/>
          <p:cNvSpPr>
            <a:spLocks noGrp="1"/>
          </p:cNvSpPr>
          <p:nvPr>
            <p:ph type="ctrTitle"/>
          </p:nvPr>
        </p:nvSpPr>
        <p:spPr>
          <a:xfrm>
            <a:off x="627434" y="514555"/>
            <a:ext cx="8091114"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3" name="Slide Number Placeholder 5">
            <a:extLst>
              <a:ext uri="{FF2B5EF4-FFF2-40B4-BE49-F238E27FC236}">
                <a16:creationId xmlns:a16="http://schemas.microsoft.com/office/drawing/2014/main" id="{6DB3ED2D-CF81-0649-819D-E2DE24E6B515}"/>
              </a:ext>
            </a:extLst>
          </p:cNvPr>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accent2"/>
                </a:solidFill>
                <a:latin typeface="+mn-lt"/>
              </a:rPr>
              <a:pPr algn="r"/>
              <a:t>‹#›</a:t>
            </a:fld>
            <a:endParaRPr lang="en-US" sz="675">
              <a:solidFill>
                <a:schemeClr val="accent2"/>
              </a:solidFill>
              <a:latin typeface="+mn-lt"/>
            </a:endParaRPr>
          </a:p>
        </p:txBody>
      </p:sp>
      <p:pic>
        <p:nvPicPr>
          <p:cNvPr id="10" name="Picture 9">
            <a:extLst>
              <a:ext uri="{FF2B5EF4-FFF2-40B4-BE49-F238E27FC236}">
                <a16:creationId xmlns:a16="http://schemas.microsoft.com/office/drawing/2014/main" id="{DF5EB4DD-DEEF-5948-A845-5A4715FDFB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5" y="5984044"/>
            <a:ext cx="1631950" cy="1011531"/>
          </a:xfrm>
          <a:prstGeom prst="rect">
            <a:avLst/>
          </a:prstGeom>
        </p:spPr>
      </p:pic>
    </p:spTree>
    <p:extLst>
      <p:ext uri="{BB962C8B-B14F-4D97-AF65-F5344CB8AC3E}">
        <p14:creationId xmlns:p14="http://schemas.microsoft.com/office/powerpoint/2010/main" val="407660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BC59A1-E86C-47EF-AC3F-13CD4E74E247}"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C61F1-A369-4C5B-9FD7-EDD101076897}" type="slidenum">
              <a:rPr lang="en-US" smtClean="0"/>
              <a:t>‹#›</a:t>
            </a:fld>
            <a:endParaRPr lang="en-US"/>
          </a:p>
        </p:txBody>
      </p:sp>
    </p:spTree>
    <p:extLst>
      <p:ext uri="{BB962C8B-B14F-4D97-AF65-F5344CB8AC3E}">
        <p14:creationId xmlns:p14="http://schemas.microsoft.com/office/powerpoint/2010/main" val="35540805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Arrow: Pentagon 12"/>
          <p:cNvSpPr/>
          <p:nvPr/>
        </p:nvSpPr>
        <p:spPr>
          <a:xfrm>
            <a:off x="627434" y="1781337"/>
            <a:ext cx="1475370" cy="1322623"/>
          </a:xfrm>
          <a:prstGeom prst="homePlate">
            <a:avLst>
              <a:gd name="adj" fmla="val 19033"/>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Chevron 6"/>
          <p:cNvSpPr/>
          <p:nvPr/>
        </p:nvSpPr>
        <p:spPr>
          <a:xfrm>
            <a:off x="1955601" y="1771811"/>
            <a:ext cx="1493862" cy="1332148"/>
          </a:xfrm>
          <a:prstGeom prst="chevron">
            <a:avLst>
              <a:gd name="adj" fmla="val 20758"/>
            </a:avLst>
          </a:prstGeom>
          <a:solidFill>
            <a:schemeClr val="accent2">
              <a:lumMod val="60000"/>
              <a:lumOff val="40000"/>
            </a:schemeClr>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1953580" y="3103957"/>
            <a:ext cx="1225550" cy="2009876"/>
          </a:xfrm>
          <a:prstGeom prst="chevron">
            <a:avLst>
              <a:gd name="adj" fmla="val 0"/>
            </a:avLst>
          </a:prstGeom>
          <a:solidFill>
            <a:schemeClr val="accent2">
              <a:lumMod val="20000"/>
              <a:lumOff val="80000"/>
            </a:schemeClr>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627434" y="3103957"/>
            <a:ext cx="1222958" cy="2009876"/>
          </a:xfrm>
          <a:prstGeom prst="chevron">
            <a:avLst>
              <a:gd name="adj" fmla="val 0"/>
            </a:avLst>
          </a:prstGeom>
          <a:solidFill>
            <a:schemeClr val="accent2">
              <a:lumMod val="20000"/>
              <a:lumOff val="80000"/>
              <a:alpha val="50000"/>
            </a:schemeClr>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294323" y="1771811"/>
            <a:ext cx="1493862" cy="1332148"/>
          </a:xfrm>
          <a:prstGeom prst="chevron">
            <a:avLst>
              <a:gd name="adj" fmla="val 20758"/>
            </a:avLst>
          </a:prstGeom>
          <a:solidFill>
            <a:schemeClr val="accent2">
              <a:alpha val="80000"/>
            </a:schemeClr>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292302" y="3103957"/>
            <a:ext cx="1225550" cy="2009876"/>
          </a:xfrm>
          <a:prstGeom prst="chevron">
            <a:avLst>
              <a:gd name="adj" fmla="val 0"/>
            </a:avLst>
          </a:prstGeom>
          <a:solidFill>
            <a:schemeClr val="accent2">
              <a:lumMod val="40000"/>
              <a:lumOff val="60000"/>
              <a:alpha val="70000"/>
            </a:schemeClr>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20232" y="1771811"/>
            <a:ext cx="1493862" cy="1332148"/>
          </a:xfrm>
          <a:prstGeom prst="chevron">
            <a:avLst>
              <a:gd name="adj" fmla="val 20758"/>
            </a:avLst>
          </a:prstGeom>
          <a:solidFill>
            <a:schemeClr val="accent2"/>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18210" y="3103957"/>
            <a:ext cx="1225550" cy="2009876"/>
          </a:xfrm>
          <a:prstGeom prst="chevron">
            <a:avLst>
              <a:gd name="adj" fmla="val 0"/>
            </a:avLst>
          </a:prstGeom>
          <a:solidFill>
            <a:schemeClr val="accent2">
              <a:lumMod val="40000"/>
              <a:lumOff val="60000"/>
            </a:schemeClr>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5945795" y="1771811"/>
            <a:ext cx="1493862" cy="1332148"/>
          </a:xfrm>
          <a:prstGeom prst="chevron">
            <a:avLst>
              <a:gd name="adj" fmla="val 20758"/>
            </a:avLst>
          </a:prstGeom>
          <a:solidFill>
            <a:schemeClr val="accent2">
              <a:lumMod val="75000"/>
            </a:schemeClr>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5943774" y="3103957"/>
            <a:ext cx="1225550" cy="2009876"/>
          </a:xfrm>
          <a:prstGeom prst="chevron">
            <a:avLst>
              <a:gd name="adj" fmla="val 0"/>
            </a:avLst>
          </a:prstGeom>
          <a:solidFill>
            <a:schemeClr val="accent2">
              <a:alpha val="50000"/>
            </a:schemeClr>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288820" y="1771810"/>
            <a:ext cx="1296219" cy="1332943"/>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chemeClr val="accent2">
              <a:lumMod val="50000"/>
            </a:schemeClr>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286797" y="3103957"/>
            <a:ext cx="1296182" cy="2009876"/>
          </a:xfrm>
          <a:prstGeom prst="chevron">
            <a:avLst>
              <a:gd name="adj" fmla="val 0"/>
            </a:avLst>
          </a:prstGeom>
          <a:solidFill>
            <a:schemeClr val="accent2">
              <a:alpha val="70000"/>
            </a:schemeClr>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61" y="1781336"/>
            <a:ext cx="1312271" cy="1322621"/>
          </a:xfrm>
        </p:spPr>
        <p:txBody>
          <a:bodyPr anchor="ctr">
            <a:noAutofit/>
          </a:bodyPr>
          <a:lstStyle>
            <a:lvl1pPr marL="0" indent="0">
              <a:buNone/>
              <a:defRPr sz="1125">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5"/>
            <a:ext cx="1160050" cy="1937867"/>
          </a:xfrm>
        </p:spPr>
        <p:txBody>
          <a:bodyPr anchor="t">
            <a:noAutofit/>
          </a:bodyPr>
          <a:lstStyle>
            <a:lvl1pPr marL="0" indent="0">
              <a:buNone/>
              <a:defRPr sz="9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30" y="1781336"/>
            <a:ext cx="1167447" cy="1322621"/>
          </a:xfrm>
        </p:spPr>
        <p:txBody>
          <a:bodyPr anchor="ctr">
            <a:noAutofit/>
          </a:bodyPr>
          <a:lstStyle>
            <a:lvl1pPr marL="0" indent="0">
              <a:buNone/>
              <a:defRPr sz="1125">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7" y="3175965"/>
            <a:ext cx="1132521" cy="1937867"/>
          </a:xfrm>
        </p:spPr>
        <p:txBody>
          <a:bodyPr anchor="t">
            <a:noAutofit/>
          </a:bodyPr>
          <a:lstStyle>
            <a:lvl1pPr marL="0" indent="0">
              <a:buNone/>
              <a:defRPr sz="9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31" y="1781336"/>
            <a:ext cx="1167447" cy="1322621"/>
          </a:xfrm>
        </p:spPr>
        <p:txBody>
          <a:bodyPr anchor="ctr">
            <a:noAutofit/>
          </a:bodyPr>
          <a:lstStyle>
            <a:lvl1pPr marL="0" indent="0">
              <a:buNone/>
              <a:defRPr sz="1125">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5"/>
            <a:ext cx="1108230" cy="1937867"/>
          </a:xfrm>
        </p:spPr>
        <p:txBody>
          <a:bodyPr anchor="t">
            <a:noAutofit/>
          </a:bodyPr>
          <a:lstStyle>
            <a:lvl1pPr marL="0" indent="0">
              <a:buNone/>
              <a:defRPr sz="9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8" y="1781336"/>
            <a:ext cx="1167447" cy="1322621"/>
          </a:xfrm>
        </p:spPr>
        <p:txBody>
          <a:bodyPr anchor="ctr">
            <a:noAutofit/>
          </a:bodyPr>
          <a:lstStyle>
            <a:lvl1pPr marL="0" indent="0">
              <a:buNone/>
              <a:defRPr sz="1125">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5" y="3175965"/>
            <a:ext cx="1147237" cy="1937867"/>
          </a:xfrm>
        </p:spPr>
        <p:txBody>
          <a:bodyPr anchor="t">
            <a:noAutofit/>
          </a:bodyPr>
          <a:lstStyle>
            <a:lvl1pPr marL="0" indent="0">
              <a:buNone/>
              <a:defRPr sz="9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7" y="1781336"/>
            <a:ext cx="1167447" cy="1322621"/>
          </a:xfrm>
        </p:spPr>
        <p:txBody>
          <a:bodyPr anchor="ctr">
            <a:noAutofit/>
          </a:bodyPr>
          <a:lstStyle>
            <a:lvl1pPr marL="0" indent="0">
              <a:buNone/>
              <a:defRPr sz="1125">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5"/>
            <a:ext cx="1160050" cy="1937867"/>
          </a:xfrm>
        </p:spPr>
        <p:txBody>
          <a:bodyPr anchor="t">
            <a:noAutofit/>
          </a:bodyPr>
          <a:lstStyle>
            <a:lvl1pPr marL="0" indent="0">
              <a:buNone/>
              <a:defRPr sz="9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9" y="1781336"/>
            <a:ext cx="957002" cy="1322621"/>
          </a:xfrm>
        </p:spPr>
        <p:txBody>
          <a:bodyPr anchor="ctr">
            <a:noAutofit/>
          </a:bodyPr>
          <a:lstStyle>
            <a:lvl1pPr marL="0" indent="0">
              <a:buNone/>
              <a:defRPr sz="1125">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80" y="3175965"/>
            <a:ext cx="1160050" cy="1937867"/>
          </a:xfrm>
        </p:spPr>
        <p:txBody>
          <a:bodyPr anchor="t">
            <a:noAutofit/>
          </a:bodyPr>
          <a:lstStyle>
            <a:lvl1pPr marL="0" indent="0">
              <a:buNone/>
              <a:defRPr sz="9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913322" y="5999999"/>
            <a:ext cx="5416640" cy="777375"/>
          </a:xfrm>
        </p:spPr>
        <p:txBody>
          <a:bodyPr anchor="ctr" anchorCtr="0">
            <a:normAutofit/>
          </a:bodyPr>
          <a:lstStyle>
            <a:lvl1pPr marL="0" indent="0">
              <a:buNone/>
              <a:defRPr sz="675" spc="0">
                <a:solidFill>
                  <a:srgbClr val="676E7B"/>
                </a:solidFill>
              </a:defRPr>
            </a:lvl1pPr>
          </a:lstStyle>
          <a:p>
            <a:pPr lvl="0"/>
            <a:r>
              <a:rPr lang="en-US"/>
              <a:t>Place graph source here</a:t>
            </a:r>
          </a:p>
        </p:txBody>
      </p:sp>
      <p:sp>
        <p:nvSpPr>
          <p:cNvPr id="31" name="Subtitle 2"/>
          <p:cNvSpPr>
            <a:spLocks noGrp="1"/>
          </p:cNvSpPr>
          <p:nvPr>
            <p:ph type="subTitle" idx="1" hasCustomPrompt="1"/>
          </p:nvPr>
        </p:nvSpPr>
        <p:spPr>
          <a:xfrm>
            <a:off x="627434" y="177796"/>
            <a:ext cx="8091114" cy="246931"/>
          </a:xfrm>
        </p:spPr>
        <p:txBody>
          <a:bodyPr anchor="b">
            <a:normAutofit/>
          </a:bodyPr>
          <a:lstStyle>
            <a:lvl1pPr marL="0" indent="0" algn="l">
              <a:lnSpc>
                <a:spcPct val="100000"/>
              </a:lnSpc>
              <a:buNone/>
              <a:defRPr sz="975" b="1" spc="75" baseline="0">
                <a:solidFill>
                  <a:schemeClr val="accent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37" name="Title 1"/>
          <p:cNvSpPr>
            <a:spLocks noGrp="1"/>
          </p:cNvSpPr>
          <p:nvPr>
            <p:ph type="ctrTitle"/>
          </p:nvPr>
        </p:nvSpPr>
        <p:spPr>
          <a:xfrm>
            <a:off x="627436" y="514555"/>
            <a:ext cx="7919047"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32" name="Slide Number Placeholder 5">
            <a:extLst>
              <a:ext uri="{FF2B5EF4-FFF2-40B4-BE49-F238E27FC236}">
                <a16:creationId xmlns:a16="http://schemas.microsoft.com/office/drawing/2014/main" id="{3ABC61E2-ACC7-2B43-B926-61CC3FDC380A}"/>
              </a:ext>
            </a:extLst>
          </p:cNvPr>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accent2"/>
                </a:solidFill>
                <a:latin typeface="+mn-lt"/>
              </a:rPr>
              <a:pPr algn="r"/>
              <a:t>‹#›</a:t>
            </a:fld>
            <a:endParaRPr lang="en-US" sz="675">
              <a:solidFill>
                <a:schemeClr val="accent2"/>
              </a:solidFill>
              <a:latin typeface="+mn-lt"/>
            </a:endParaRPr>
          </a:p>
        </p:txBody>
      </p:sp>
      <p:pic>
        <p:nvPicPr>
          <p:cNvPr id="33" name="Picture 32">
            <a:extLst>
              <a:ext uri="{FF2B5EF4-FFF2-40B4-BE49-F238E27FC236}">
                <a16:creationId xmlns:a16="http://schemas.microsoft.com/office/drawing/2014/main" id="{384AF947-526E-414B-BEA6-05B92DFD36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5" y="5984044"/>
            <a:ext cx="1631950" cy="1011531"/>
          </a:xfrm>
          <a:prstGeom prst="rect">
            <a:avLst/>
          </a:prstGeom>
        </p:spPr>
      </p:pic>
    </p:spTree>
    <p:extLst>
      <p:ext uri="{BB962C8B-B14F-4D97-AF65-F5344CB8AC3E}">
        <p14:creationId xmlns:p14="http://schemas.microsoft.com/office/powerpoint/2010/main" val="3907519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_Content Layout: 02">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2"/>
              </a:solidFill>
            </a:endParaRPr>
          </a:p>
        </p:txBody>
      </p:sp>
      <p:sp>
        <p:nvSpPr>
          <p:cNvPr id="9" name="Slide Number Placeholder 5"/>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bg2"/>
                </a:solidFill>
                <a:latin typeface="+mn-lt"/>
              </a:rPr>
              <a:pPr algn="r"/>
              <a:t>‹#›</a:t>
            </a:fld>
            <a:endParaRPr lang="en-US" sz="675">
              <a:solidFill>
                <a:schemeClr val="bg2"/>
              </a:solidFill>
              <a:latin typeface="+mn-lt"/>
            </a:endParaRPr>
          </a:p>
        </p:txBody>
      </p:sp>
      <p:sp>
        <p:nvSpPr>
          <p:cNvPr id="12" name="Subtitle 2"/>
          <p:cNvSpPr>
            <a:spLocks noGrp="1"/>
          </p:cNvSpPr>
          <p:nvPr>
            <p:ph type="subTitle" idx="1" hasCustomPrompt="1"/>
          </p:nvPr>
        </p:nvSpPr>
        <p:spPr>
          <a:xfrm>
            <a:off x="627436" y="177796"/>
            <a:ext cx="7919047" cy="246931"/>
          </a:xfrm>
        </p:spPr>
        <p:txBody>
          <a:bodyPr anchor="b">
            <a:normAutofit/>
          </a:bodyPr>
          <a:lstStyle>
            <a:lvl1pPr marL="0" indent="0" algn="l">
              <a:lnSpc>
                <a:spcPct val="100000"/>
              </a:lnSpc>
              <a:buNone/>
              <a:defRPr sz="975" b="1" spc="75" baseline="0">
                <a:solidFill>
                  <a:schemeClr val="bg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15" name="Text Placeholder 6"/>
          <p:cNvSpPr>
            <a:spLocks noGrp="1"/>
          </p:cNvSpPr>
          <p:nvPr>
            <p:ph type="body" sz="quarter" idx="16" hasCustomPrompt="1"/>
          </p:nvPr>
        </p:nvSpPr>
        <p:spPr>
          <a:xfrm>
            <a:off x="627436" y="1828801"/>
            <a:ext cx="7919047" cy="4026823"/>
          </a:xfrm>
        </p:spPr>
        <p:txBody>
          <a:bodyPr>
            <a:normAutofit/>
          </a:bodyPr>
          <a:lstStyle>
            <a:lvl1pPr marL="128585" indent="-128585">
              <a:lnSpc>
                <a:spcPct val="100000"/>
              </a:lnSpc>
              <a:spcBef>
                <a:spcPts val="600"/>
              </a:spcBef>
              <a:spcAft>
                <a:spcPts val="450"/>
              </a:spcAft>
              <a:buClr>
                <a:schemeClr val="bg2"/>
              </a:buClr>
              <a:buFont typeface="Arial" panose="020B0604020202020204" pitchFamily="34" charset="0"/>
              <a:buChar char="•"/>
              <a:defRPr sz="1500">
                <a:solidFill>
                  <a:schemeClr val="tx1"/>
                </a:solidFill>
              </a:defRPr>
            </a:lvl1pPr>
            <a:lvl2pPr marL="258360" indent="-129776">
              <a:lnSpc>
                <a:spcPct val="100000"/>
              </a:lnSpc>
              <a:spcBef>
                <a:spcPts val="600"/>
              </a:spcBef>
              <a:spcAft>
                <a:spcPts val="450"/>
              </a:spcAft>
              <a:buClrTx/>
              <a:buFont typeface="LucidaGrande" charset="0"/>
              <a:buChar char="-"/>
              <a:defRPr sz="1350">
                <a:solidFill>
                  <a:schemeClr val="tx1"/>
                </a:solidFill>
              </a:defRPr>
            </a:lvl2pPr>
            <a:lvl3pPr marL="386944" indent="-128585">
              <a:lnSpc>
                <a:spcPct val="100000"/>
              </a:lnSpc>
              <a:spcBef>
                <a:spcPts val="600"/>
              </a:spcBef>
              <a:spcAft>
                <a:spcPts val="450"/>
              </a:spcAft>
              <a:buClrTx/>
              <a:buFont typeface="LucidaGrande" charset="0"/>
              <a:buChar char="-"/>
              <a:defRPr sz="1200">
                <a:solidFill>
                  <a:schemeClr val="tx1"/>
                </a:solidFill>
              </a:defRPr>
            </a:lvl3pPr>
            <a:lvl4pPr marL="515528" indent="-128585">
              <a:lnSpc>
                <a:spcPct val="100000"/>
              </a:lnSpc>
              <a:spcBef>
                <a:spcPts val="600"/>
              </a:spcBef>
              <a:spcAft>
                <a:spcPts val="450"/>
              </a:spcAft>
              <a:buClrTx/>
              <a:buFont typeface="LucidaGrande" charset="0"/>
              <a:buChar char="-"/>
              <a:defRPr sz="1200">
                <a:solidFill>
                  <a:schemeClr val="tx1"/>
                </a:solidFill>
              </a:defRPr>
            </a:lvl4pPr>
            <a:lvl5pPr marL="644113" indent="-128585">
              <a:lnSpc>
                <a:spcPct val="100000"/>
              </a:lnSpc>
              <a:spcBef>
                <a:spcPts val="600"/>
              </a:spcBef>
              <a:spcAft>
                <a:spcPts val="450"/>
              </a:spcAft>
              <a:buClrTx/>
              <a:buFont typeface="LucidaGrande" charset="0"/>
              <a:buChar cha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ctrTitle"/>
          </p:nvPr>
        </p:nvSpPr>
        <p:spPr>
          <a:xfrm>
            <a:off x="627436" y="514555"/>
            <a:ext cx="7919047"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pic>
        <p:nvPicPr>
          <p:cNvPr id="8" name="Picture 7">
            <a:extLst>
              <a:ext uri="{FF2B5EF4-FFF2-40B4-BE49-F238E27FC236}">
                <a16:creationId xmlns:a16="http://schemas.microsoft.com/office/drawing/2014/main" id="{3EFAEDBD-E49F-9F4E-AD30-C0A15E676E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5" y="5984044"/>
            <a:ext cx="1631950" cy="1011531"/>
          </a:xfrm>
          <a:prstGeom prst="rect">
            <a:avLst/>
          </a:prstGeom>
        </p:spPr>
      </p:pic>
    </p:spTree>
    <p:extLst>
      <p:ext uri="{BB962C8B-B14F-4D97-AF65-F5344CB8AC3E}">
        <p14:creationId xmlns:p14="http://schemas.microsoft.com/office/powerpoint/2010/main" val="1742802334"/>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CMWF Text White+Blue">
    <p:bg>
      <p:bgRef idx="1001">
        <a:schemeClr val="bg1"/>
      </p:bgRef>
    </p:bg>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0373C16E-4672-1740-A5BB-D8A8ED8EAAFF}"/>
              </a:ext>
            </a:extLst>
          </p:cNvPr>
          <p:cNvSpPr>
            <a:spLocks noGrp="1"/>
          </p:cNvSpPr>
          <p:nvPr>
            <p:ph type="body" sz="quarter" idx="18" hasCustomPrompt="1"/>
          </p:nvPr>
        </p:nvSpPr>
        <p:spPr>
          <a:xfrm>
            <a:off x="627436" y="1828801"/>
            <a:ext cx="3834782" cy="4026823"/>
          </a:xfrm>
        </p:spPr>
        <p:txBody>
          <a:bodyPr>
            <a:normAutofit/>
          </a:bodyPr>
          <a:lstStyle>
            <a:lvl1pPr marL="128585" indent="-128585">
              <a:lnSpc>
                <a:spcPct val="100000"/>
              </a:lnSpc>
              <a:spcBef>
                <a:spcPts val="600"/>
              </a:spcBef>
              <a:spcAft>
                <a:spcPts val="450"/>
              </a:spcAft>
              <a:buClr>
                <a:schemeClr val="bg2"/>
              </a:buClr>
              <a:buFont typeface="Arial" panose="020B0604020202020204" pitchFamily="34" charset="0"/>
              <a:buChar char="•"/>
              <a:defRPr sz="1500">
                <a:solidFill>
                  <a:schemeClr val="tx1"/>
                </a:solidFill>
              </a:defRPr>
            </a:lvl1pPr>
            <a:lvl2pPr marL="258360" indent="-129776">
              <a:lnSpc>
                <a:spcPct val="100000"/>
              </a:lnSpc>
              <a:spcBef>
                <a:spcPts val="600"/>
              </a:spcBef>
              <a:spcAft>
                <a:spcPts val="450"/>
              </a:spcAft>
              <a:buClrTx/>
              <a:buFont typeface="LucidaGrande" charset="0"/>
              <a:buChar char="-"/>
              <a:defRPr sz="1350">
                <a:solidFill>
                  <a:schemeClr val="tx1"/>
                </a:solidFill>
              </a:defRPr>
            </a:lvl2pPr>
            <a:lvl3pPr marL="386944" indent="-128585">
              <a:lnSpc>
                <a:spcPct val="100000"/>
              </a:lnSpc>
              <a:spcBef>
                <a:spcPts val="600"/>
              </a:spcBef>
              <a:spcAft>
                <a:spcPts val="450"/>
              </a:spcAft>
              <a:buClrTx/>
              <a:buFont typeface="LucidaGrande" charset="0"/>
              <a:buChar char="-"/>
              <a:defRPr sz="1200">
                <a:solidFill>
                  <a:schemeClr val="tx1"/>
                </a:solidFill>
              </a:defRPr>
            </a:lvl3pPr>
            <a:lvl4pPr marL="515528" indent="-128585">
              <a:lnSpc>
                <a:spcPct val="100000"/>
              </a:lnSpc>
              <a:spcBef>
                <a:spcPts val="600"/>
              </a:spcBef>
              <a:spcAft>
                <a:spcPts val="450"/>
              </a:spcAft>
              <a:buClrTx/>
              <a:buFont typeface="LucidaGrande" charset="0"/>
              <a:buChar char="-"/>
              <a:defRPr sz="1200">
                <a:solidFill>
                  <a:schemeClr val="tx1"/>
                </a:solidFill>
              </a:defRPr>
            </a:lvl4pPr>
            <a:lvl5pPr marL="644113" indent="-128585">
              <a:lnSpc>
                <a:spcPct val="100000"/>
              </a:lnSpc>
              <a:spcBef>
                <a:spcPts val="600"/>
              </a:spcBef>
              <a:spcAft>
                <a:spcPts val="450"/>
              </a:spcAft>
              <a:buClrTx/>
              <a:buFont typeface="LucidaGrande" charset="0"/>
              <a:buChar cha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2"/>
              </a:solidFill>
            </a:endParaRPr>
          </a:p>
        </p:txBody>
      </p:sp>
      <p:sp>
        <p:nvSpPr>
          <p:cNvPr id="29" name="Subtitle 2"/>
          <p:cNvSpPr>
            <a:spLocks noGrp="1"/>
          </p:cNvSpPr>
          <p:nvPr>
            <p:ph type="subTitle" idx="1" hasCustomPrompt="1"/>
          </p:nvPr>
        </p:nvSpPr>
        <p:spPr>
          <a:xfrm>
            <a:off x="627436" y="177796"/>
            <a:ext cx="7919047" cy="246931"/>
          </a:xfrm>
        </p:spPr>
        <p:txBody>
          <a:bodyPr anchor="b">
            <a:normAutofit/>
          </a:bodyPr>
          <a:lstStyle>
            <a:lvl1pPr marL="0" indent="0" algn="l">
              <a:lnSpc>
                <a:spcPct val="100000"/>
              </a:lnSpc>
              <a:buNone/>
              <a:defRPr sz="975" b="1" spc="75" baseline="0">
                <a:solidFill>
                  <a:schemeClr val="bg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bg2"/>
                </a:solidFill>
                <a:latin typeface="+mn-lt"/>
              </a:rPr>
              <a:pPr algn="r"/>
              <a:t>‹#›</a:t>
            </a:fld>
            <a:endParaRPr lang="en-US" sz="675">
              <a:solidFill>
                <a:schemeClr val="bg2"/>
              </a:solidFill>
              <a:latin typeface="+mn-lt"/>
            </a:endParaRPr>
          </a:p>
        </p:txBody>
      </p:sp>
      <p:sp>
        <p:nvSpPr>
          <p:cNvPr id="12" name="Text Placeholder 6"/>
          <p:cNvSpPr>
            <a:spLocks noGrp="1"/>
          </p:cNvSpPr>
          <p:nvPr>
            <p:ph type="body" sz="quarter" idx="17" hasCustomPrompt="1"/>
          </p:nvPr>
        </p:nvSpPr>
        <p:spPr>
          <a:xfrm>
            <a:off x="4711699" y="1828801"/>
            <a:ext cx="3834782" cy="4026823"/>
          </a:xfrm>
        </p:spPr>
        <p:txBody>
          <a:bodyPr>
            <a:normAutofit/>
          </a:bodyPr>
          <a:lstStyle>
            <a:lvl1pPr marL="128585" indent="-128585">
              <a:lnSpc>
                <a:spcPct val="100000"/>
              </a:lnSpc>
              <a:spcBef>
                <a:spcPts val="600"/>
              </a:spcBef>
              <a:spcAft>
                <a:spcPts val="450"/>
              </a:spcAft>
              <a:buClr>
                <a:schemeClr val="bg2"/>
              </a:buClr>
              <a:buFont typeface="Arial" panose="020B0604020202020204" pitchFamily="34" charset="0"/>
              <a:buChar char="•"/>
              <a:defRPr sz="1500">
                <a:solidFill>
                  <a:schemeClr val="tx1"/>
                </a:solidFill>
              </a:defRPr>
            </a:lvl1pPr>
            <a:lvl2pPr marL="258360" indent="-129776">
              <a:lnSpc>
                <a:spcPct val="100000"/>
              </a:lnSpc>
              <a:spcBef>
                <a:spcPts val="600"/>
              </a:spcBef>
              <a:spcAft>
                <a:spcPts val="450"/>
              </a:spcAft>
              <a:buClr>
                <a:schemeClr val="tx1"/>
              </a:buClr>
              <a:buFont typeface="System Font Regular"/>
              <a:buChar char="−"/>
              <a:defRPr sz="1350">
                <a:solidFill>
                  <a:schemeClr val="tx1"/>
                </a:solidFill>
              </a:defRPr>
            </a:lvl2pPr>
            <a:lvl3pPr marL="386944" indent="-128585">
              <a:lnSpc>
                <a:spcPct val="100000"/>
              </a:lnSpc>
              <a:spcBef>
                <a:spcPts val="600"/>
              </a:spcBef>
              <a:spcAft>
                <a:spcPts val="450"/>
              </a:spcAft>
              <a:buClr>
                <a:schemeClr val="tx1"/>
              </a:buClr>
              <a:buFont typeface="System Font Regular"/>
              <a:buChar char="−"/>
              <a:defRPr sz="1200">
                <a:solidFill>
                  <a:schemeClr val="tx1"/>
                </a:solidFill>
              </a:defRPr>
            </a:lvl3pPr>
            <a:lvl4pPr marL="515528" indent="-128585">
              <a:lnSpc>
                <a:spcPct val="100000"/>
              </a:lnSpc>
              <a:spcBef>
                <a:spcPts val="600"/>
              </a:spcBef>
              <a:spcAft>
                <a:spcPts val="450"/>
              </a:spcAft>
              <a:buClr>
                <a:schemeClr val="tx1"/>
              </a:buClr>
              <a:buFont typeface="System Font Regular"/>
              <a:buChar char="−"/>
              <a:defRPr sz="1200">
                <a:solidFill>
                  <a:schemeClr val="tx1"/>
                </a:solidFill>
              </a:defRPr>
            </a:lvl4pPr>
            <a:lvl5pPr marL="644113" indent="-128585">
              <a:lnSpc>
                <a:spcPct val="100000"/>
              </a:lnSpc>
              <a:spcBef>
                <a:spcPts val="600"/>
              </a:spcBef>
              <a:spcAft>
                <a:spcPts val="450"/>
              </a:spcAft>
              <a:buClr>
                <a:schemeClr val="tx1"/>
              </a:buClr>
              <a:buFont typeface="System Font Regular"/>
              <a:buChar cha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ctrTitle"/>
          </p:nvPr>
        </p:nvSpPr>
        <p:spPr>
          <a:xfrm>
            <a:off x="627436" y="514555"/>
            <a:ext cx="7919047"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pic>
        <p:nvPicPr>
          <p:cNvPr id="13" name="Picture 12">
            <a:extLst>
              <a:ext uri="{FF2B5EF4-FFF2-40B4-BE49-F238E27FC236}">
                <a16:creationId xmlns:a16="http://schemas.microsoft.com/office/drawing/2014/main" id="{3BC84F97-C90B-C14A-A2C7-D55E8E5EE5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5" y="5984044"/>
            <a:ext cx="1631950" cy="1011531"/>
          </a:xfrm>
          <a:prstGeom prst="rect">
            <a:avLst/>
          </a:prstGeom>
        </p:spPr>
      </p:pic>
    </p:spTree>
    <p:extLst>
      <p:ext uri="{BB962C8B-B14F-4D97-AF65-F5344CB8AC3E}">
        <p14:creationId xmlns:p14="http://schemas.microsoft.com/office/powerpoint/2010/main" val="56910712"/>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6_CMWF Text White+Blue">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2"/>
              </a:solidFill>
            </a:endParaRPr>
          </a:p>
        </p:txBody>
      </p:sp>
      <p:sp>
        <p:nvSpPr>
          <p:cNvPr id="29" name="Subtitle 2"/>
          <p:cNvSpPr>
            <a:spLocks noGrp="1"/>
          </p:cNvSpPr>
          <p:nvPr>
            <p:ph type="subTitle" idx="1" hasCustomPrompt="1"/>
          </p:nvPr>
        </p:nvSpPr>
        <p:spPr>
          <a:xfrm>
            <a:off x="627436" y="177796"/>
            <a:ext cx="7919047" cy="246931"/>
          </a:xfrm>
        </p:spPr>
        <p:txBody>
          <a:bodyPr anchor="b">
            <a:normAutofit/>
          </a:bodyPr>
          <a:lstStyle>
            <a:lvl1pPr marL="0" indent="0" algn="l">
              <a:lnSpc>
                <a:spcPct val="100000"/>
              </a:lnSpc>
              <a:buNone/>
              <a:defRPr sz="975" b="1" spc="75" baseline="0">
                <a:solidFill>
                  <a:schemeClr val="bg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bg2"/>
                </a:solidFill>
                <a:latin typeface="+mn-lt"/>
              </a:rPr>
              <a:pPr algn="r"/>
              <a:t>‹#›</a:t>
            </a:fld>
            <a:endParaRPr lang="en-US" sz="675">
              <a:solidFill>
                <a:schemeClr val="bg2"/>
              </a:solidFill>
              <a:latin typeface="+mn-lt"/>
            </a:endParaRPr>
          </a:p>
        </p:txBody>
      </p:sp>
      <p:sp>
        <p:nvSpPr>
          <p:cNvPr id="11" name="Picture Placeholder 4"/>
          <p:cNvSpPr>
            <a:spLocks noGrp="1" noChangeAspect="1"/>
          </p:cNvSpPr>
          <p:nvPr>
            <p:ph type="pic" sz="quarter" idx="19"/>
          </p:nvPr>
        </p:nvSpPr>
        <p:spPr>
          <a:xfrm>
            <a:off x="5531371" y="1828799"/>
            <a:ext cx="3015110" cy="4026824"/>
          </a:xfrm>
          <a:prstGeom prst="ellipse">
            <a:avLst/>
          </a:prstGeom>
        </p:spPr>
        <p:txBody>
          <a:bodyPr anchor="ctr"/>
          <a:lstStyle>
            <a:lvl1pPr marL="0" indent="0" algn="ctr">
              <a:buNone/>
              <a:defRPr>
                <a:solidFill>
                  <a:schemeClr val="bg2"/>
                </a:solidFill>
              </a:defRPr>
            </a:lvl1pPr>
          </a:lstStyle>
          <a:p>
            <a:r>
              <a:rPr lang="en-US"/>
              <a:t>Drag picture to placeholder or click icon to add</a:t>
            </a:r>
          </a:p>
        </p:txBody>
      </p:sp>
      <p:sp>
        <p:nvSpPr>
          <p:cNvPr id="10" name="Title 1"/>
          <p:cNvSpPr>
            <a:spLocks noGrp="1"/>
          </p:cNvSpPr>
          <p:nvPr>
            <p:ph type="ctrTitle"/>
          </p:nvPr>
        </p:nvSpPr>
        <p:spPr>
          <a:xfrm>
            <a:off x="627436" y="514555"/>
            <a:ext cx="7919047"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2" name="Text Placeholder 6">
            <a:extLst>
              <a:ext uri="{FF2B5EF4-FFF2-40B4-BE49-F238E27FC236}">
                <a16:creationId xmlns:a16="http://schemas.microsoft.com/office/drawing/2014/main" id="{63405EC4-86C2-CD43-93DB-AAA42622A8D8}"/>
              </a:ext>
            </a:extLst>
          </p:cNvPr>
          <p:cNvSpPr>
            <a:spLocks noGrp="1"/>
          </p:cNvSpPr>
          <p:nvPr>
            <p:ph type="body" sz="quarter" idx="18" hasCustomPrompt="1"/>
          </p:nvPr>
        </p:nvSpPr>
        <p:spPr>
          <a:xfrm>
            <a:off x="627436" y="1828801"/>
            <a:ext cx="4573739" cy="4026823"/>
          </a:xfrm>
        </p:spPr>
        <p:txBody>
          <a:bodyPr>
            <a:normAutofit/>
          </a:bodyPr>
          <a:lstStyle>
            <a:lvl1pPr marL="128585" indent="-128585">
              <a:lnSpc>
                <a:spcPct val="100000"/>
              </a:lnSpc>
              <a:spcBef>
                <a:spcPts val="600"/>
              </a:spcBef>
              <a:spcAft>
                <a:spcPts val="450"/>
              </a:spcAft>
              <a:buClr>
                <a:schemeClr val="bg2"/>
              </a:buClr>
              <a:buFont typeface="Arial" panose="020B0604020202020204" pitchFamily="34" charset="0"/>
              <a:buChar char="•"/>
              <a:defRPr sz="1500">
                <a:solidFill>
                  <a:schemeClr val="tx1"/>
                </a:solidFill>
              </a:defRPr>
            </a:lvl1pPr>
            <a:lvl2pPr marL="258360" indent="-129776">
              <a:lnSpc>
                <a:spcPct val="100000"/>
              </a:lnSpc>
              <a:spcBef>
                <a:spcPts val="600"/>
              </a:spcBef>
              <a:spcAft>
                <a:spcPts val="450"/>
              </a:spcAft>
              <a:buClrTx/>
              <a:buFont typeface="LucidaGrande" charset="0"/>
              <a:buChar char="-"/>
              <a:defRPr sz="1350">
                <a:solidFill>
                  <a:schemeClr val="tx1"/>
                </a:solidFill>
              </a:defRPr>
            </a:lvl2pPr>
            <a:lvl3pPr marL="386944" indent="-128585">
              <a:lnSpc>
                <a:spcPct val="100000"/>
              </a:lnSpc>
              <a:spcBef>
                <a:spcPts val="600"/>
              </a:spcBef>
              <a:spcAft>
                <a:spcPts val="450"/>
              </a:spcAft>
              <a:buClrTx/>
              <a:buFont typeface="LucidaGrande" charset="0"/>
              <a:buChar char="-"/>
              <a:defRPr sz="1200">
                <a:solidFill>
                  <a:schemeClr val="tx1"/>
                </a:solidFill>
              </a:defRPr>
            </a:lvl3pPr>
            <a:lvl4pPr marL="515528" indent="-128585">
              <a:lnSpc>
                <a:spcPct val="100000"/>
              </a:lnSpc>
              <a:spcBef>
                <a:spcPts val="600"/>
              </a:spcBef>
              <a:spcAft>
                <a:spcPts val="450"/>
              </a:spcAft>
              <a:buClrTx/>
              <a:buFont typeface="LucidaGrande" charset="0"/>
              <a:buChar char="-"/>
              <a:defRPr sz="1200">
                <a:solidFill>
                  <a:schemeClr val="tx1"/>
                </a:solidFill>
              </a:defRPr>
            </a:lvl4pPr>
            <a:lvl5pPr marL="644113" indent="-128585">
              <a:lnSpc>
                <a:spcPct val="100000"/>
              </a:lnSpc>
              <a:spcBef>
                <a:spcPts val="600"/>
              </a:spcBef>
              <a:spcAft>
                <a:spcPts val="450"/>
              </a:spcAft>
              <a:buClrTx/>
              <a:buFont typeface="LucidaGrande" charset="0"/>
              <a:buChar cha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ABA9DC1D-D5B3-DA44-B546-4621715D85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5" y="5984044"/>
            <a:ext cx="1631950" cy="1011531"/>
          </a:xfrm>
          <a:prstGeom prst="rect">
            <a:avLst/>
          </a:prstGeom>
        </p:spPr>
      </p:pic>
    </p:spTree>
    <p:extLst>
      <p:ext uri="{BB962C8B-B14F-4D97-AF65-F5344CB8AC3E}">
        <p14:creationId xmlns:p14="http://schemas.microsoft.com/office/powerpoint/2010/main" val="2767949612"/>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MWF Table - Teal">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5" y="1699590"/>
            <a:ext cx="8091115" cy="4054959"/>
          </a:xfrm>
        </p:spPr>
        <p:txBody>
          <a:bodyPr>
            <a:normAutofit/>
          </a:bodyPr>
          <a:lstStyle>
            <a:lvl1pPr marL="0" indent="0">
              <a:buNone/>
              <a:defRPr sz="1200"/>
            </a:lvl1pPr>
          </a:lstStyle>
          <a:p>
            <a:r>
              <a:rPr lang="en-US"/>
              <a:t>Click icon to add table</a:t>
            </a:r>
          </a:p>
        </p:txBody>
      </p:sp>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2"/>
              </a:solidFill>
            </a:endParaRPr>
          </a:p>
        </p:txBody>
      </p:sp>
      <p:sp>
        <p:nvSpPr>
          <p:cNvPr id="9" name="Text Placeholder 4"/>
          <p:cNvSpPr>
            <a:spLocks noGrp="1"/>
          </p:cNvSpPr>
          <p:nvPr>
            <p:ph type="body" sz="quarter" idx="21" hasCustomPrompt="1"/>
          </p:nvPr>
        </p:nvSpPr>
        <p:spPr>
          <a:xfrm>
            <a:off x="2916196" y="5999999"/>
            <a:ext cx="5414588" cy="777375"/>
          </a:xfrm>
        </p:spPr>
        <p:txBody>
          <a:bodyPr anchor="ctr" anchorCtr="0">
            <a:normAutofit/>
          </a:bodyPr>
          <a:lstStyle>
            <a:lvl1pPr marL="0" indent="0">
              <a:buNone/>
              <a:defRPr sz="675" spc="0">
                <a:solidFill>
                  <a:srgbClr val="676E7B"/>
                </a:solidFill>
              </a:defRPr>
            </a:lvl1pPr>
          </a:lstStyle>
          <a:p>
            <a:pPr lvl="0"/>
            <a:r>
              <a:rPr lang="en-US"/>
              <a:t>Place graph source here</a:t>
            </a:r>
          </a:p>
        </p:txBody>
      </p:sp>
      <p:sp>
        <p:nvSpPr>
          <p:cNvPr id="11" name="Subtitle 2"/>
          <p:cNvSpPr>
            <a:spLocks noGrp="1"/>
          </p:cNvSpPr>
          <p:nvPr>
            <p:ph type="subTitle" idx="1" hasCustomPrompt="1"/>
          </p:nvPr>
        </p:nvSpPr>
        <p:spPr>
          <a:xfrm>
            <a:off x="627434" y="177796"/>
            <a:ext cx="8091114" cy="246931"/>
          </a:xfrm>
        </p:spPr>
        <p:txBody>
          <a:bodyPr anchor="b">
            <a:normAutofit/>
          </a:bodyPr>
          <a:lstStyle>
            <a:lvl1pPr marL="0" indent="0" algn="l">
              <a:lnSpc>
                <a:spcPct val="100000"/>
              </a:lnSpc>
              <a:buNone/>
              <a:defRPr sz="975" b="1" spc="75" baseline="0">
                <a:solidFill>
                  <a:schemeClr val="bg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8" name="Slide Number Placeholder 5">
            <a:extLst>
              <a:ext uri="{FF2B5EF4-FFF2-40B4-BE49-F238E27FC236}">
                <a16:creationId xmlns:a16="http://schemas.microsoft.com/office/drawing/2014/main" id="{B5C51487-24C2-B84A-A104-10B8FEC27838}"/>
              </a:ext>
            </a:extLst>
          </p:cNvPr>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bg2"/>
                </a:solidFill>
                <a:latin typeface="+mn-lt"/>
              </a:rPr>
              <a:pPr algn="r"/>
              <a:t>‹#›</a:t>
            </a:fld>
            <a:endParaRPr lang="en-US" sz="675">
              <a:solidFill>
                <a:schemeClr val="bg2"/>
              </a:solidFill>
              <a:latin typeface="+mn-lt"/>
            </a:endParaRPr>
          </a:p>
        </p:txBody>
      </p:sp>
      <p:pic>
        <p:nvPicPr>
          <p:cNvPr id="10" name="Picture 9">
            <a:extLst>
              <a:ext uri="{FF2B5EF4-FFF2-40B4-BE49-F238E27FC236}">
                <a16:creationId xmlns:a16="http://schemas.microsoft.com/office/drawing/2014/main" id="{009C5F04-0BA7-1F45-BE7F-5F4C627E46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5" y="5984044"/>
            <a:ext cx="1631950" cy="1011531"/>
          </a:xfrm>
          <a:prstGeom prst="rect">
            <a:avLst/>
          </a:prstGeom>
        </p:spPr>
      </p:pic>
    </p:spTree>
    <p:extLst>
      <p:ext uri="{BB962C8B-B14F-4D97-AF65-F5344CB8AC3E}">
        <p14:creationId xmlns:p14="http://schemas.microsoft.com/office/powerpoint/2010/main" val="8840752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2"/>
              </a:solidFill>
            </a:endParaRPr>
          </a:p>
        </p:txBody>
      </p:sp>
      <p:sp>
        <p:nvSpPr>
          <p:cNvPr id="57" name="Chart Placeholder 5"/>
          <p:cNvSpPr>
            <a:spLocks noGrp="1"/>
          </p:cNvSpPr>
          <p:nvPr>
            <p:ph type="chart" sz="quarter" idx="19"/>
          </p:nvPr>
        </p:nvSpPr>
        <p:spPr>
          <a:xfrm>
            <a:off x="627435" y="1699590"/>
            <a:ext cx="8091115" cy="4054959"/>
          </a:xfrm>
        </p:spPr>
        <p:txBody>
          <a:bodyPr>
            <a:normAutofit/>
          </a:bodyPr>
          <a:lstStyle>
            <a:lvl1pPr marL="0" indent="0">
              <a:buNone/>
              <a:defRPr sz="12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916196" y="5999999"/>
            <a:ext cx="5414588" cy="777375"/>
          </a:xfrm>
        </p:spPr>
        <p:txBody>
          <a:bodyPr anchor="ctr" anchorCtr="0">
            <a:normAutofit/>
          </a:bodyPr>
          <a:lstStyle>
            <a:lvl1pPr marL="0" indent="0">
              <a:buNone/>
              <a:defRPr sz="675" spc="0">
                <a:solidFill>
                  <a:srgbClr val="676E7B"/>
                </a:solidFill>
              </a:defRPr>
            </a:lvl1pPr>
          </a:lstStyle>
          <a:p>
            <a:pPr lvl="0"/>
            <a:r>
              <a:rPr lang="en-US"/>
              <a:t>Place graph source here</a:t>
            </a:r>
          </a:p>
        </p:txBody>
      </p:sp>
      <p:sp>
        <p:nvSpPr>
          <p:cNvPr id="12" name="Subtitle 2"/>
          <p:cNvSpPr>
            <a:spLocks noGrp="1"/>
          </p:cNvSpPr>
          <p:nvPr>
            <p:ph type="subTitle" idx="1" hasCustomPrompt="1"/>
          </p:nvPr>
        </p:nvSpPr>
        <p:spPr>
          <a:xfrm>
            <a:off x="627434" y="177796"/>
            <a:ext cx="8091114" cy="246931"/>
          </a:xfrm>
        </p:spPr>
        <p:txBody>
          <a:bodyPr anchor="b">
            <a:normAutofit/>
          </a:bodyPr>
          <a:lstStyle>
            <a:lvl1pPr marL="0" indent="0" algn="l">
              <a:lnSpc>
                <a:spcPct val="100000"/>
              </a:lnSpc>
              <a:buNone/>
              <a:defRPr sz="975" b="1" spc="75" baseline="0">
                <a:solidFill>
                  <a:schemeClr val="bg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14" name="Title 1"/>
          <p:cNvSpPr>
            <a:spLocks noGrp="1"/>
          </p:cNvSpPr>
          <p:nvPr>
            <p:ph type="ctrTitle"/>
          </p:nvPr>
        </p:nvSpPr>
        <p:spPr>
          <a:xfrm>
            <a:off x="627434" y="514555"/>
            <a:ext cx="8091114"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8" name="Slide Number Placeholder 5">
            <a:extLst>
              <a:ext uri="{FF2B5EF4-FFF2-40B4-BE49-F238E27FC236}">
                <a16:creationId xmlns:a16="http://schemas.microsoft.com/office/drawing/2014/main" id="{79E9A14C-4F68-2C46-AB13-0DE06F3FF124}"/>
              </a:ext>
            </a:extLst>
          </p:cNvPr>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bg2"/>
                </a:solidFill>
                <a:latin typeface="+mn-lt"/>
              </a:rPr>
              <a:pPr algn="r"/>
              <a:t>‹#›</a:t>
            </a:fld>
            <a:endParaRPr lang="en-US" sz="675">
              <a:solidFill>
                <a:schemeClr val="bg2"/>
              </a:solidFill>
              <a:latin typeface="+mn-lt"/>
            </a:endParaRPr>
          </a:p>
        </p:txBody>
      </p:sp>
      <p:pic>
        <p:nvPicPr>
          <p:cNvPr id="10" name="Picture 9">
            <a:extLst>
              <a:ext uri="{FF2B5EF4-FFF2-40B4-BE49-F238E27FC236}">
                <a16:creationId xmlns:a16="http://schemas.microsoft.com/office/drawing/2014/main" id="{53CA793D-5F3E-BA49-8766-AD140E9CF7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5" y="5984044"/>
            <a:ext cx="1631950" cy="1011531"/>
          </a:xfrm>
          <a:prstGeom prst="rect">
            <a:avLst/>
          </a:prstGeom>
        </p:spPr>
      </p:pic>
    </p:spTree>
    <p:extLst>
      <p:ext uri="{BB962C8B-B14F-4D97-AF65-F5344CB8AC3E}">
        <p14:creationId xmlns:p14="http://schemas.microsoft.com/office/powerpoint/2010/main" val="19917216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MWF Arrow Chart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Arrow: Pentagon 12"/>
          <p:cNvSpPr/>
          <p:nvPr/>
        </p:nvSpPr>
        <p:spPr>
          <a:xfrm>
            <a:off x="627434" y="1781337"/>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Chevron 6"/>
          <p:cNvSpPr/>
          <p:nvPr/>
        </p:nvSpPr>
        <p:spPr>
          <a:xfrm>
            <a:off x="1955601" y="1771811"/>
            <a:ext cx="1493862" cy="1332148"/>
          </a:xfrm>
          <a:prstGeom prst="chevron">
            <a:avLst>
              <a:gd name="adj" fmla="val 20758"/>
            </a:avLst>
          </a:prstGeom>
          <a:solidFill>
            <a:srgbClr val="72CECC"/>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15" name="Chevron 6"/>
          <p:cNvSpPr/>
          <p:nvPr/>
        </p:nvSpPr>
        <p:spPr>
          <a:xfrm>
            <a:off x="1953580" y="3103957"/>
            <a:ext cx="1225550" cy="2009876"/>
          </a:xfrm>
          <a:prstGeom prst="chevron">
            <a:avLst>
              <a:gd name="adj" fmla="val 0"/>
            </a:avLst>
          </a:prstGeom>
          <a:solidFill>
            <a:srgbClr val="DFF5F3"/>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16" name="Chevron 6"/>
          <p:cNvSpPr/>
          <p:nvPr/>
        </p:nvSpPr>
        <p:spPr>
          <a:xfrm>
            <a:off x="627434" y="3103957"/>
            <a:ext cx="1222958" cy="2009876"/>
          </a:xfrm>
          <a:prstGeom prst="chevron">
            <a:avLst>
              <a:gd name="adj" fmla="val 0"/>
            </a:avLst>
          </a:prstGeom>
          <a:solidFill>
            <a:srgbClr val="EDF9F8"/>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25" name="Chevron 6"/>
          <p:cNvSpPr/>
          <p:nvPr/>
        </p:nvSpPr>
        <p:spPr>
          <a:xfrm>
            <a:off x="3294323" y="1771811"/>
            <a:ext cx="1493862" cy="1332148"/>
          </a:xfrm>
          <a:prstGeom prst="chevron">
            <a:avLst>
              <a:gd name="adj" fmla="val 20758"/>
            </a:avLst>
          </a:prstGeom>
          <a:solidFill>
            <a:srgbClr val="4ABDBC"/>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26" name="Chevron 6"/>
          <p:cNvSpPr/>
          <p:nvPr/>
        </p:nvSpPr>
        <p:spPr>
          <a:xfrm>
            <a:off x="3292302" y="3103957"/>
            <a:ext cx="1225550" cy="2009876"/>
          </a:xfrm>
          <a:prstGeom prst="chevron">
            <a:avLst>
              <a:gd name="adj" fmla="val 0"/>
            </a:avLst>
          </a:prstGeom>
          <a:solidFill>
            <a:srgbClr val="CDEFEC"/>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18" name="Chevron 6"/>
          <p:cNvSpPr/>
          <p:nvPr/>
        </p:nvSpPr>
        <p:spPr>
          <a:xfrm>
            <a:off x="4620232" y="1771811"/>
            <a:ext cx="1493862" cy="1332148"/>
          </a:xfrm>
          <a:prstGeom prst="chevron">
            <a:avLst>
              <a:gd name="adj" fmla="val 20758"/>
            </a:avLst>
          </a:prstGeom>
          <a:solidFill>
            <a:srgbClr val="088FEA"/>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19" name="Chevron 6"/>
          <p:cNvSpPr/>
          <p:nvPr/>
        </p:nvSpPr>
        <p:spPr>
          <a:xfrm>
            <a:off x="4618210" y="3103957"/>
            <a:ext cx="1225550" cy="2009876"/>
          </a:xfrm>
          <a:prstGeom prst="chevron">
            <a:avLst>
              <a:gd name="adj" fmla="val 0"/>
            </a:avLst>
          </a:prstGeom>
          <a:solidFill>
            <a:srgbClr val="B6E8E3"/>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23" name="Chevron 6"/>
          <p:cNvSpPr/>
          <p:nvPr/>
        </p:nvSpPr>
        <p:spPr>
          <a:xfrm>
            <a:off x="5945795" y="1771811"/>
            <a:ext cx="1493862" cy="1332148"/>
          </a:xfrm>
          <a:prstGeom prst="chevron">
            <a:avLst>
              <a:gd name="adj" fmla="val 20758"/>
            </a:avLst>
          </a:prstGeom>
          <a:solidFill>
            <a:srgbClr val="0676C2"/>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24" name="Chevron 6"/>
          <p:cNvSpPr/>
          <p:nvPr/>
        </p:nvSpPr>
        <p:spPr>
          <a:xfrm>
            <a:off x="5943774" y="3103957"/>
            <a:ext cx="1225550" cy="2009876"/>
          </a:xfrm>
          <a:prstGeom prst="chevron">
            <a:avLst>
              <a:gd name="adj" fmla="val 0"/>
            </a:avLst>
          </a:prstGeom>
          <a:solidFill>
            <a:srgbClr val="9FE1DB"/>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21" name="Chevron 6"/>
          <p:cNvSpPr/>
          <p:nvPr/>
        </p:nvSpPr>
        <p:spPr>
          <a:xfrm>
            <a:off x="7288820" y="1771810"/>
            <a:ext cx="1296219" cy="1332943"/>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22" name="Chevron 6"/>
          <p:cNvSpPr/>
          <p:nvPr/>
        </p:nvSpPr>
        <p:spPr>
          <a:xfrm>
            <a:off x="7286797" y="3103957"/>
            <a:ext cx="1296182" cy="2009876"/>
          </a:xfrm>
          <a:prstGeom prst="chevron">
            <a:avLst>
              <a:gd name="adj" fmla="val 0"/>
            </a:avLst>
          </a:prstGeom>
          <a:solidFill>
            <a:srgbClr val="8ADAD2"/>
          </a:solidFill>
          <a:ln w="9525" cap="flat" cmpd="sng" algn="ctr">
            <a:noFill/>
            <a:prstDash val="solid"/>
          </a:ln>
          <a:effectLst/>
        </p:spPr>
        <p:txBody>
          <a:bodyPr vert="vert270" lIns="157734" rtlCol="0" anchor="t" anchorCtr="0"/>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Open Sans Light"/>
              <a:ea typeface="+mn-ea"/>
              <a:cs typeface="+mn-cs"/>
            </a:endParaRPr>
          </a:p>
        </p:txBody>
      </p:sp>
      <p:sp>
        <p:nvSpPr>
          <p:cNvPr id="59" name="Text Placeholder 4"/>
          <p:cNvSpPr>
            <a:spLocks noGrp="1"/>
          </p:cNvSpPr>
          <p:nvPr>
            <p:ph type="body" sz="quarter" idx="21"/>
          </p:nvPr>
        </p:nvSpPr>
        <p:spPr>
          <a:xfrm>
            <a:off x="713161" y="1781336"/>
            <a:ext cx="1312271" cy="1322621"/>
          </a:xfrm>
        </p:spPr>
        <p:txBody>
          <a:bodyPr anchor="ctr">
            <a:noAutofit/>
          </a:bodyPr>
          <a:lstStyle>
            <a:lvl1pPr marL="0" indent="0">
              <a:buNone/>
              <a:defRPr sz="1125">
                <a:solidFill>
                  <a:schemeClr val="bg1"/>
                </a:solidFill>
              </a:defRPr>
            </a:lvl1pPr>
          </a:lstStyle>
          <a:p>
            <a:pPr lvl="0"/>
            <a:r>
              <a:rPr lang="en-US"/>
              <a:t>Click to edit Master text styles</a:t>
            </a:r>
          </a:p>
        </p:txBody>
      </p:sp>
      <p:sp>
        <p:nvSpPr>
          <p:cNvPr id="60" name="Text Placeholder 4"/>
          <p:cNvSpPr>
            <a:spLocks noGrp="1"/>
          </p:cNvSpPr>
          <p:nvPr>
            <p:ph type="body" sz="quarter" idx="22"/>
          </p:nvPr>
        </p:nvSpPr>
        <p:spPr>
          <a:xfrm>
            <a:off x="713160" y="3175965"/>
            <a:ext cx="1160050" cy="1937867"/>
          </a:xfrm>
        </p:spPr>
        <p:txBody>
          <a:bodyPr anchor="t">
            <a:noAutofit/>
          </a:bodyPr>
          <a:lstStyle>
            <a:lvl1pPr marL="0" indent="0">
              <a:buNone/>
              <a:defRPr sz="900">
                <a:solidFill>
                  <a:srgbClr val="4C515A"/>
                </a:solidFill>
              </a:defRPr>
            </a:lvl1pPr>
          </a:lstStyle>
          <a:p>
            <a:pPr lvl="0"/>
            <a:r>
              <a:rPr lang="en-US"/>
              <a:t>Click to edit Master text styles</a:t>
            </a:r>
          </a:p>
        </p:txBody>
      </p:sp>
      <p:sp>
        <p:nvSpPr>
          <p:cNvPr id="62" name="Text Placeholder 4"/>
          <p:cNvSpPr>
            <a:spLocks noGrp="1"/>
          </p:cNvSpPr>
          <p:nvPr>
            <p:ph type="body" sz="quarter" idx="23"/>
          </p:nvPr>
        </p:nvSpPr>
        <p:spPr>
          <a:xfrm>
            <a:off x="2293130" y="1781336"/>
            <a:ext cx="1167447" cy="1322621"/>
          </a:xfrm>
        </p:spPr>
        <p:txBody>
          <a:bodyPr anchor="ctr">
            <a:noAutofit/>
          </a:bodyPr>
          <a:lstStyle>
            <a:lvl1pPr marL="0" indent="0">
              <a:buNone/>
              <a:defRPr sz="1125">
                <a:solidFill>
                  <a:schemeClr val="bg1"/>
                </a:solidFill>
              </a:defRPr>
            </a:lvl1pPr>
          </a:lstStyle>
          <a:p>
            <a:pPr lvl="0"/>
            <a:r>
              <a:rPr lang="en-US"/>
              <a:t>Click to edit Master text styles</a:t>
            </a:r>
          </a:p>
        </p:txBody>
      </p:sp>
      <p:sp>
        <p:nvSpPr>
          <p:cNvPr id="64" name="Text Placeholder 4"/>
          <p:cNvSpPr>
            <a:spLocks noGrp="1"/>
          </p:cNvSpPr>
          <p:nvPr>
            <p:ph type="body" sz="quarter" idx="24" hasCustomPrompt="1"/>
          </p:nvPr>
        </p:nvSpPr>
        <p:spPr>
          <a:xfrm>
            <a:off x="2042307" y="3175965"/>
            <a:ext cx="1132521" cy="1937867"/>
          </a:xfrm>
        </p:spPr>
        <p:txBody>
          <a:bodyPr anchor="t">
            <a:noAutofit/>
          </a:bodyPr>
          <a:lstStyle>
            <a:lvl1pPr marL="0" indent="0">
              <a:buNone/>
              <a:defRPr sz="900">
                <a:solidFill>
                  <a:srgbClr val="4C515A"/>
                </a:solidFill>
              </a:defRPr>
            </a:lvl1pPr>
          </a:lstStyle>
          <a:p>
            <a:pPr lvl="0"/>
            <a:r>
              <a:rPr lang="en-US"/>
              <a:t>Place graph source here</a:t>
            </a:r>
          </a:p>
        </p:txBody>
      </p:sp>
      <p:sp>
        <p:nvSpPr>
          <p:cNvPr id="65" name="Text Placeholder 4"/>
          <p:cNvSpPr>
            <a:spLocks noGrp="1"/>
          </p:cNvSpPr>
          <p:nvPr>
            <p:ph type="body" sz="quarter" idx="25"/>
          </p:nvPr>
        </p:nvSpPr>
        <p:spPr>
          <a:xfrm>
            <a:off x="3643331" y="1781336"/>
            <a:ext cx="1167447" cy="1322621"/>
          </a:xfrm>
        </p:spPr>
        <p:txBody>
          <a:bodyPr anchor="ctr">
            <a:noAutofit/>
          </a:bodyPr>
          <a:lstStyle>
            <a:lvl1pPr marL="0" indent="0">
              <a:buNone/>
              <a:defRPr sz="1125">
                <a:solidFill>
                  <a:schemeClr val="bg1"/>
                </a:solidFill>
              </a:defRPr>
            </a:lvl1pPr>
          </a:lstStyle>
          <a:p>
            <a:pPr lvl="0"/>
            <a:r>
              <a:rPr lang="en-US"/>
              <a:t>Click to edit Master text styles</a:t>
            </a:r>
          </a:p>
        </p:txBody>
      </p:sp>
      <p:sp>
        <p:nvSpPr>
          <p:cNvPr id="66" name="Text Placeholder 4"/>
          <p:cNvSpPr>
            <a:spLocks noGrp="1"/>
          </p:cNvSpPr>
          <p:nvPr>
            <p:ph type="body" sz="quarter" idx="26" hasCustomPrompt="1"/>
          </p:nvPr>
        </p:nvSpPr>
        <p:spPr>
          <a:xfrm>
            <a:off x="3392506" y="3175965"/>
            <a:ext cx="1108230" cy="1937867"/>
          </a:xfrm>
        </p:spPr>
        <p:txBody>
          <a:bodyPr anchor="t">
            <a:noAutofit/>
          </a:bodyPr>
          <a:lstStyle>
            <a:lvl1pPr marL="0" indent="0">
              <a:buNone/>
              <a:defRPr sz="900">
                <a:solidFill>
                  <a:srgbClr val="4C515A"/>
                </a:solidFill>
              </a:defRPr>
            </a:lvl1pPr>
          </a:lstStyle>
          <a:p>
            <a:pPr lvl="0"/>
            <a:r>
              <a:rPr lang="en-US"/>
              <a:t>Place graph source here</a:t>
            </a:r>
          </a:p>
        </p:txBody>
      </p:sp>
      <p:sp>
        <p:nvSpPr>
          <p:cNvPr id="67" name="Text Placeholder 4"/>
          <p:cNvSpPr>
            <a:spLocks noGrp="1"/>
          </p:cNvSpPr>
          <p:nvPr>
            <p:ph type="body" sz="quarter" idx="27"/>
          </p:nvPr>
        </p:nvSpPr>
        <p:spPr>
          <a:xfrm>
            <a:off x="4947348" y="1781336"/>
            <a:ext cx="1167447" cy="1322621"/>
          </a:xfrm>
        </p:spPr>
        <p:txBody>
          <a:bodyPr anchor="ctr">
            <a:noAutofit/>
          </a:bodyPr>
          <a:lstStyle>
            <a:lvl1pPr marL="0" indent="0">
              <a:buNone/>
              <a:defRPr sz="1125">
                <a:solidFill>
                  <a:schemeClr val="bg1"/>
                </a:solidFill>
              </a:defRPr>
            </a:lvl1pPr>
          </a:lstStyle>
          <a:p>
            <a:pPr lvl="0"/>
            <a:r>
              <a:rPr lang="en-US"/>
              <a:t>Click to edit Master text styles</a:t>
            </a:r>
          </a:p>
        </p:txBody>
      </p:sp>
      <p:sp>
        <p:nvSpPr>
          <p:cNvPr id="68" name="Text Placeholder 4"/>
          <p:cNvSpPr>
            <a:spLocks noGrp="1"/>
          </p:cNvSpPr>
          <p:nvPr>
            <p:ph type="body" sz="quarter" idx="28"/>
          </p:nvPr>
        </p:nvSpPr>
        <p:spPr>
          <a:xfrm>
            <a:off x="4696525" y="3175965"/>
            <a:ext cx="1147237" cy="1937867"/>
          </a:xfrm>
        </p:spPr>
        <p:txBody>
          <a:bodyPr anchor="t">
            <a:noAutofit/>
          </a:bodyPr>
          <a:lstStyle>
            <a:lvl1pPr marL="0" indent="0">
              <a:buNone/>
              <a:defRPr sz="900">
                <a:solidFill>
                  <a:srgbClr val="4C515A"/>
                </a:solidFill>
              </a:defRPr>
            </a:lvl1pPr>
          </a:lstStyle>
          <a:p>
            <a:pPr lvl="0"/>
            <a:r>
              <a:rPr lang="en-US"/>
              <a:t>Click to edit Master text styles</a:t>
            </a:r>
          </a:p>
        </p:txBody>
      </p:sp>
      <p:sp>
        <p:nvSpPr>
          <p:cNvPr id="69" name="Text Placeholder 4"/>
          <p:cNvSpPr>
            <a:spLocks noGrp="1"/>
          </p:cNvSpPr>
          <p:nvPr>
            <p:ph type="body" sz="quarter" idx="29"/>
          </p:nvPr>
        </p:nvSpPr>
        <p:spPr>
          <a:xfrm>
            <a:off x="6260097" y="1781336"/>
            <a:ext cx="1167447" cy="1322621"/>
          </a:xfrm>
        </p:spPr>
        <p:txBody>
          <a:bodyPr anchor="ctr">
            <a:noAutofit/>
          </a:bodyPr>
          <a:lstStyle>
            <a:lvl1pPr marL="0" indent="0">
              <a:buNone/>
              <a:defRPr sz="1125">
                <a:solidFill>
                  <a:schemeClr val="bg1"/>
                </a:solidFill>
              </a:defRPr>
            </a:lvl1pPr>
          </a:lstStyle>
          <a:p>
            <a:pPr lvl="0"/>
            <a:r>
              <a:rPr lang="en-US"/>
              <a:t>Click to edit Master text styles</a:t>
            </a:r>
          </a:p>
        </p:txBody>
      </p:sp>
      <p:sp>
        <p:nvSpPr>
          <p:cNvPr id="70" name="Text Placeholder 4"/>
          <p:cNvSpPr>
            <a:spLocks noGrp="1"/>
          </p:cNvSpPr>
          <p:nvPr>
            <p:ph type="body" sz="quarter" idx="30"/>
          </p:nvPr>
        </p:nvSpPr>
        <p:spPr>
          <a:xfrm>
            <a:off x="6009273" y="3175965"/>
            <a:ext cx="1160050" cy="1937867"/>
          </a:xfrm>
        </p:spPr>
        <p:txBody>
          <a:bodyPr anchor="t">
            <a:noAutofit/>
          </a:bodyPr>
          <a:lstStyle>
            <a:lvl1pPr marL="0" indent="0">
              <a:buNone/>
              <a:defRPr sz="900">
                <a:solidFill>
                  <a:srgbClr val="4C515A"/>
                </a:solidFill>
              </a:defRPr>
            </a:lvl1pPr>
          </a:lstStyle>
          <a:p>
            <a:pPr lvl="0"/>
            <a:r>
              <a:rPr lang="en-US"/>
              <a:t>Click to edit Master text styles</a:t>
            </a:r>
          </a:p>
        </p:txBody>
      </p:sp>
      <p:sp>
        <p:nvSpPr>
          <p:cNvPr id="71" name="Text Placeholder 4"/>
          <p:cNvSpPr>
            <a:spLocks noGrp="1"/>
          </p:cNvSpPr>
          <p:nvPr>
            <p:ph type="body" sz="quarter" idx="31"/>
          </p:nvPr>
        </p:nvSpPr>
        <p:spPr>
          <a:xfrm>
            <a:off x="7625979" y="1781336"/>
            <a:ext cx="957002" cy="1322621"/>
          </a:xfrm>
        </p:spPr>
        <p:txBody>
          <a:bodyPr anchor="ctr">
            <a:noAutofit/>
          </a:bodyPr>
          <a:lstStyle>
            <a:lvl1pPr marL="0" indent="0">
              <a:buNone/>
              <a:defRPr sz="1125">
                <a:solidFill>
                  <a:schemeClr val="bg1"/>
                </a:solidFill>
              </a:defRPr>
            </a:lvl1pPr>
          </a:lstStyle>
          <a:p>
            <a:pPr lvl="0"/>
            <a:r>
              <a:rPr lang="en-US"/>
              <a:t>Click to edit Master text styles</a:t>
            </a:r>
          </a:p>
        </p:txBody>
      </p:sp>
      <p:sp>
        <p:nvSpPr>
          <p:cNvPr id="72" name="Text Placeholder 4"/>
          <p:cNvSpPr>
            <a:spLocks noGrp="1"/>
          </p:cNvSpPr>
          <p:nvPr>
            <p:ph type="body" sz="quarter" idx="32"/>
          </p:nvPr>
        </p:nvSpPr>
        <p:spPr>
          <a:xfrm>
            <a:off x="7346580" y="3175965"/>
            <a:ext cx="1160050" cy="1937867"/>
          </a:xfrm>
        </p:spPr>
        <p:txBody>
          <a:bodyPr anchor="t">
            <a:noAutofit/>
          </a:bodyPr>
          <a:lstStyle>
            <a:lvl1pPr marL="0" indent="0">
              <a:buNone/>
              <a:defRPr sz="900">
                <a:solidFill>
                  <a:srgbClr val="4C515A"/>
                </a:solidFill>
              </a:defRPr>
            </a:lvl1pPr>
          </a:lstStyle>
          <a:p>
            <a:pPr lvl="0"/>
            <a:r>
              <a:rPr lang="en-US"/>
              <a:t>Click to edit Master text styles</a:t>
            </a:r>
          </a:p>
        </p:txBody>
      </p:sp>
      <p:sp>
        <p:nvSpPr>
          <p:cNvPr id="34" name="Text Placeholder 4"/>
          <p:cNvSpPr>
            <a:spLocks noGrp="1"/>
          </p:cNvSpPr>
          <p:nvPr>
            <p:ph type="body" sz="quarter" idx="33" hasCustomPrompt="1"/>
          </p:nvPr>
        </p:nvSpPr>
        <p:spPr>
          <a:xfrm>
            <a:off x="2916196" y="5999999"/>
            <a:ext cx="5414588" cy="777375"/>
          </a:xfrm>
        </p:spPr>
        <p:txBody>
          <a:bodyPr anchor="ctr" anchorCtr="0">
            <a:normAutofit/>
          </a:bodyPr>
          <a:lstStyle>
            <a:lvl1pPr marL="0" indent="0">
              <a:buNone/>
              <a:defRPr sz="675" spc="0">
                <a:solidFill>
                  <a:srgbClr val="676E7B"/>
                </a:solidFill>
              </a:defRPr>
            </a:lvl1pPr>
          </a:lstStyle>
          <a:p>
            <a:pPr lvl="0"/>
            <a:r>
              <a:rPr lang="en-US"/>
              <a:t>Place graph source here</a:t>
            </a:r>
          </a:p>
        </p:txBody>
      </p:sp>
      <p:sp>
        <p:nvSpPr>
          <p:cNvPr id="31" name="Subtitle 2"/>
          <p:cNvSpPr>
            <a:spLocks noGrp="1"/>
          </p:cNvSpPr>
          <p:nvPr>
            <p:ph type="subTitle" idx="1" hasCustomPrompt="1"/>
          </p:nvPr>
        </p:nvSpPr>
        <p:spPr>
          <a:xfrm>
            <a:off x="627434" y="177796"/>
            <a:ext cx="8091114" cy="246931"/>
          </a:xfrm>
        </p:spPr>
        <p:txBody>
          <a:bodyPr anchor="b">
            <a:normAutofit/>
          </a:bodyPr>
          <a:lstStyle>
            <a:lvl1pPr marL="0" indent="0" algn="l">
              <a:lnSpc>
                <a:spcPct val="100000"/>
              </a:lnSpc>
              <a:buNone/>
              <a:defRPr sz="975" b="1" spc="75" baseline="0">
                <a:solidFill>
                  <a:schemeClr val="bg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36" name="Title 1"/>
          <p:cNvSpPr>
            <a:spLocks noGrp="1"/>
          </p:cNvSpPr>
          <p:nvPr>
            <p:ph type="ctrTitle"/>
          </p:nvPr>
        </p:nvSpPr>
        <p:spPr>
          <a:xfrm>
            <a:off x="627436" y="514555"/>
            <a:ext cx="7919047"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32" name="Slide Number Placeholder 5">
            <a:extLst>
              <a:ext uri="{FF2B5EF4-FFF2-40B4-BE49-F238E27FC236}">
                <a16:creationId xmlns:a16="http://schemas.microsoft.com/office/drawing/2014/main" id="{32A56FCC-D84D-3144-A21B-E9E8F7173EDB}"/>
              </a:ext>
            </a:extLst>
          </p:cNvPr>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bg2"/>
                </a:solidFill>
                <a:latin typeface="+mn-lt"/>
              </a:rPr>
              <a:pPr algn="r"/>
              <a:t>‹#›</a:t>
            </a:fld>
            <a:endParaRPr lang="en-US" sz="675">
              <a:solidFill>
                <a:schemeClr val="bg2"/>
              </a:solidFill>
              <a:latin typeface="+mn-lt"/>
            </a:endParaRPr>
          </a:p>
        </p:txBody>
      </p:sp>
      <p:pic>
        <p:nvPicPr>
          <p:cNvPr id="35" name="Picture 34">
            <a:extLst>
              <a:ext uri="{FF2B5EF4-FFF2-40B4-BE49-F238E27FC236}">
                <a16:creationId xmlns:a16="http://schemas.microsoft.com/office/drawing/2014/main" id="{575E8259-6BBD-4242-B8E1-164D41E8E2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75" y="5984044"/>
            <a:ext cx="1631950" cy="1011531"/>
          </a:xfrm>
          <a:prstGeom prst="rect">
            <a:avLst/>
          </a:prstGeom>
        </p:spPr>
      </p:pic>
    </p:spTree>
    <p:extLst>
      <p:ext uri="{BB962C8B-B14F-4D97-AF65-F5344CB8AC3E}">
        <p14:creationId xmlns:p14="http://schemas.microsoft.com/office/powerpoint/2010/main" val="6074067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MWF Quote - Blu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2" name="Text Placeholder 41"/>
          <p:cNvSpPr>
            <a:spLocks noGrp="1"/>
          </p:cNvSpPr>
          <p:nvPr>
            <p:ph type="body" sz="quarter" idx="11" hasCustomPrompt="1"/>
          </p:nvPr>
        </p:nvSpPr>
        <p:spPr>
          <a:xfrm>
            <a:off x="467545" y="800709"/>
            <a:ext cx="8295992" cy="3288319"/>
          </a:xfrm>
        </p:spPr>
        <p:txBody>
          <a:bodyPr>
            <a:normAutofit/>
          </a:bodyPr>
          <a:lstStyle>
            <a:lvl1pPr marL="0" indent="0">
              <a:lnSpc>
                <a:spcPct val="110000"/>
              </a:lnSpc>
              <a:buNone/>
              <a:defRPr sz="2400" b="1" spc="0">
                <a:solidFill>
                  <a:schemeClr val="bg1"/>
                </a:solidFill>
              </a:defRPr>
            </a:lvl1pPr>
          </a:lstStyle>
          <a:p>
            <a:pPr lvl="0"/>
            <a:r>
              <a:rPr lang="en-US"/>
              <a:t>Insert additional sub text</a:t>
            </a:r>
          </a:p>
        </p:txBody>
      </p:sp>
      <p:sp>
        <p:nvSpPr>
          <p:cNvPr id="26" name="Picture Placeholder 2"/>
          <p:cNvSpPr>
            <a:spLocks noGrp="1" noChangeAspect="1"/>
          </p:cNvSpPr>
          <p:nvPr>
            <p:ph type="pic" sz="quarter" idx="12" hasCustomPrompt="1"/>
          </p:nvPr>
        </p:nvSpPr>
        <p:spPr>
          <a:xfrm>
            <a:off x="467544" y="4564057"/>
            <a:ext cx="891540" cy="118872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7" name="Text Placeholder 41"/>
          <p:cNvSpPr>
            <a:spLocks noGrp="1"/>
          </p:cNvSpPr>
          <p:nvPr>
            <p:ph type="body" sz="quarter" idx="13" hasCustomPrompt="1"/>
          </p:nvPr>
        </p:nvSpPr>
        <p:spPr>
          <a:xfrm>
            <a:off x="1519519" y="4564058"/>
            <a:ext cx="4114800" cy="394589"/>
          </a:xfrm>
        </p:spPr>
        <p:txBody>
          <a:bodyPr>
            <a:normAutofit/>
          </a:bodyPr>
          <a:lstStyle>
            <a:lvl1pPr marL="0" indent="0">
              <a:lnSpc>
                <a:spcPct val="110000"/>
              </a:lnSpc>
              <a:buNone/>
              <a:defRPr sz="12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80"/>
            <a:ext cx="4114800" cy="394589"/>
          </a:xfrm>
        </p:spPr>
        <p:txBody>
          <a:bodyPr>
            <a:normAutofit/>
          </a:bodyPr>
          <a:lstStyle>
            <a:lvl1pPr marL="0" indent="0">
              <a:lnSpc>
                <a:spcPct val="110000"/>
              </a:lnSpc>
              <a:buNone/>
              <a:defRPr sz="9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21" y="5426342"/>
            <a:ext cx="3790789" cy="250929"/>
          </a:xfrm>
        </p:spPr>
        <p:txBody>
          <a:bodyPr anchor="t">
            <a:normAutofit/>
          </a:bodyPr>
          <a:lstStyle>
            <a:lvl1pPr marL="0" indent="0" algn="l">
              <a:lnSpc>
                <a:spcPct val="110000"/>
              </a:lnSpc>
              <a:buNone/>
              <a:defRPr sz="675" b="0" spc="0">
                <a:solidFill>
                  <a:schemeClr val="tx2">
                    <a:lumMod val="20000"/>
                    <a:lumOff val="80000"/>
                  </a:schemeClr>
                </a:solidFill>
              </a:defRPr>
            </a:lvl1pPr>
          </a:lstStyle>
          <a:p>
            <a:pPr lvl="0"/>
            <a:r>
              <a:rPr lang="en-US"/>
              <a:t>Insert Source Info</a:t>
            </a:r>
          </a:p>
        </p:txBody>
      </p:sp>
      <p:sp>
        <p:nvSpPr>
          <p:cNvPr id="15" name="Slide Number Placeholder 5"/>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accent1">
                    <a:lumMod val="20000"/>
                    <a:lumOff val="80000"/>
                  </a:schemeClr>
                </a:solidFill>
                <a:latin typeface="+mn-lt"/>
              </a:rPr>
              <a:pPr algn="r"/>
              <a:t>‹#›</a:t>
            </a:fld>
            <a:endParaRPr lang="en-US" sz="675">
              <a:solidFill>
                <a:schemeClr val="accent1">
                  <a:lumMod val="20000"/>
                  <a:lumOff val="80000"/>
                </a:schemeClr>
              </a:solidFill>
              <a:latin typeface="+mn-lt"/>
            </a:endParaRPr>
          </a:p>
        </p:txBody>
      </p:sp>
      <p:sp>
        <p:nvSpPr>
          <p:cNvPr id="2" name="Footer Placeholder 1">
            <a:extLst>
              <a:ext uri="{FF2B5EF4-FFF2-40B4-BE49-F238E27FC236}">
                <a16:creationId xmlns:a16="http://schemas.microsoft.com/office/drawing/2014/main" id="{94B41F59-26EB-4D4C-99C1-441874676EE4}"/>
              </a:ext>
            </a:extLst>
          </p:cNvPr>
          <p:cNvSpPr>
            <a:spLocks noGrp="1"/>
          </p:cNvSpPr>
          <p:nvPr>
            <p:ph type="ftr" sz="quarter" idx="17"/>
          </p:nvPr>
        </p:nvSpPr>
        <p:spPr/>
        <p:txBody>
          <a:bodyPr/>
          <a:lstStyle>
            <a:lvl1pPr>
              <a:defRPr>
                <a:solidFill>
                  <a:schemeClr val="bg1"/>
                </a:solidFill>
              </a:defRPr>
            </a:lvl1pPr>
          </a:lstStyle>
          <a:p>
            <a:r>
              <a:rPr lang="en-US"/>
              <a:t>Meeting Name  |  Meeting Date</a:t>
            </a:r>
          </a:p>
        </p:txBody>
      </p:sp>
      <p:pic>
        <p:nvPicPr>
          <p:cNvPr id="20" name="Picture 19">
            <a:extLst>
              <a:ext uri="{FF2B5EF4-FFF2-40B4-BE49-F238E27FC236}">
                <a16:creationId xmlns:a16="http://schemas.microsoft.com/office/drawing/2014/main" id="{7108DFBB-FDF0-7445-A1F4-DBB3A13821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09685"/>
            <a:ext cx="1379166" cy="551176"/>
          </a:xfrm>
          <a:prstGeom prst="rect">
            <a:avLst/>
          </a:prstGeom>
        </p:spPr>
      </p:pic>
    </p:spTree>
    <p:extLst>
      <p:ext uri="{BB962C8B-B14F-4D97-AF65-F5344CB8AC3E}">
        <p14:creationId xmlns:p14="http://schemas.microsoft.com/office/powerpoint/2010/main" val="7165351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MWF Quote - Orange">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2" name="Text Placeholder 41"/>
          <p:cNvSpPr>
            <a:spLocks noGrp="1"/>
          </p:cNvSpPr>
          <p:nvPr>
            <p:ph type="body" sz="quarter" idx="11" hasCustomPrompt="1"/>
          </p:nvPr>
        </p:nvSpPr>
        <p:spPr>
          <a:xfrm>
            <a:off x="467545" y="800709"/>
            <a:ext cx="8295992" cy="3288319"/>
          </a:xfrm>
        </p:spPr>
        <p:txBody>
          <a:bodyPr>
            <a:normAutofit/>
          </a:bodyPr>
          <a:lstStyle>
            <a:lvl1pPr marL="0" indent="0">
              <a:lnSpc>
                <a:spcPct val="110000"/>
              </a:lnSpc>
              <a:buNone/>
              <a:defRPr sz="2400" b="1" spc="0">
                <a:solidFill>
                  <a:schemeClr val="bg1"/>
                </a:solidFill>
              </a:defRPr>
            </a:lvl1pPr>
          </a:lstStyle>
          <a:p>
            <a:pPr lvl="0"/>
            <a:r>
              <a:rPr lang="en-US"/>
              <a:t>Insert additional sub text</a:t>
            </a:r>
          </a:p>
        </p:txBody>
      </p:sp>
      <p:sp>
        <p:nvSpPr>
          <p:cNvPr id="27" name="Text Placeholder 41"/>
          <p:cNvSpPr>
            <a:spLocks noGrp="1"/>
          </p:cNvSpPr>
          <p:nvPr>
            <p:ph type="body" sz="quarter" idx="13" hasCustomPrompt="1"/>
          </p:nvPr>
        </p:nvSpPr>
        <p:spPr>
          <a:xfrm>
            <a:off x="1519519" y="4564058"/>
            <a:ext cx="4114800" cy="394589"/>
          </a:xfrm>
        </p:spPr>
        <p:txBody>
          <a:bodyPr>
            <a:normAutofit/>
          </a:bodyPr>
          <a:lstStyle>
            <a:lvl1pPr marL="0" indent="0">
              <a:lnSpc>
                <a:spcPct val="110000"/>
              </a:lnSpc>
              <a:buNone/>
              <a:defRPr sz="12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80"/>
            <a:ext cx="4114800" cy="394589"/>
          </a:xfrm>
        </p:spPr>
        <p:txBody>
          <a:bodyPr>
            <a:normAutofit/>
          </a:bodyPr>
          <a:lstStyle>
            <a:lvl1pPr marL="0" indent="0">
              <a:lnSpc>
                <a:spcPct val="110000"/>
              </a:lnSpc>
              <a:buNone/>
              <a:defRPr sz="9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21" y="5426342"/>
            <a:ext cx="3790789" cy="250929"/>
          </a:xfrm>
        </p:spPr>
        <p:txBody>
          <a:bodyPr anchor="t">
            <a:normAutofit/>
          </a:bodyPr>
          <a:lstStyle>
            <a:lvl1pPr marL="0" indent="0" algn="l">
              <a:lnSpc>
                <a:spcPct val="110000"/>
              </a:lnSpc>
              <a:buNone/>
              <a:defRPr sz="675" b="0" spc="0">
                <a:solidFill>
                  <a:schemeClr val="accent2">
                    <a:lumMod val="40000"/>
                    <a:lumOff val="60000"/>
                  </a:schemeClr>
                </a:solidFill>
              </a:defRPr>
            </a:lvl1pPr>
          </a:lstStyle>
          <a:p>
            <a:pPr lvl="0"/>
            <a:r>
              <a:rPr lang="en-US"/>
              <a:t>Insert Source Info</a:t>
            </a:r>
          </a:p>
        </p:txBody>
      </p:sp>
      <p:sp>
        <p:nvSpPr>
          <p:cNvPr id="12" name="Slide Number Placeholder 5"/>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accent2">
                    <a:lumMod val="40000"/>
                    <a:lumOff val="60000"/>
                  </a:schemeClr>
                </a:solidFill>
                <a:latin typeface="+mn-lt"/>
              </a:rPr>
              <a:pPr algn="r"/>
              <a:t>‹#›</a:t>
            </a:fld>
            <a:endParaRPr lang="en-US" sz="675">
              <a:solidFill>
                <a:schemeClr val="accent2">
                  <a:lumMod val="40000"/>
                  <a:lumOff val="60000"/>
                </a:schemeClr>
              </a:solidFill>
              <a:latin typeface="+mn-lt"/>
            </a:endParaRPr>
          </a:p>
        </p:txBody>
      </p:sp>
      <p:sp>
        <p:nvSpPr>
          <p:cNvPr id="13" name="Picture Placeholder 2">
            <a:extLst>
              <a:ext uri="{FF2B5EF4-FFF2-40B4-BE49-F238E27FC236}">
                <a16:creationId xmlns:a16="http://schemas.microsoft.com/office/drawing/2014/main" id="{F89B0E1A-330F-AD47-8000-39F470766B49}"/>
              </a:ext>
            </a:extLst>
          </p:cNvPr>
          <p:cNvSpPr>
            <a:spLocks noGrp="1" noChangeAspect="1"/>
          </p:cNvSpPr>
          <p:nvPr>
            <p:ph type="pic" sz="quarter" idx="12" hasCustomPrompt="1"/>
          </p:nvPr>
        </p:nvSpPr>
        <p:spPr>
          <a:xfrm>
            <a:off x="467544" y="4564057"/>
            <a:ext cx="891540" cy="118872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 name="Footer Placeholder 1">
            <a:extLst>
              <a:ext uri="{FF2B5EF4-FFF2-40B4-BE49-F238E27FC236}">
                <a16:creationId xmlns:a16="http://schemas.microsoft.com/office/drawing/2014/main" id="{760004E8-A53A-E74B-863D-4C76ECA06224}"/>
              </a:ext>
            </a:extLst>
          </p:cNvPr>
          <p:cNvSpPr>
            <a:spLocks noGrp="1"/>
          </p:cNvSpPr>
          <p:nvPr>
            <p:ph type="ftr" sz="quarter" idx="16"/>
          </p:nvPr>
        </p:nvSpPr>
        <p:spPr/>
        <p:txBody>
          <a:bodyPr/>
          <a:lstStyle>
            <a:lvl1pPr>
              <a:defRPr>
                <a:solidFill>
                  <a:schemeClr val="bg1"/>
                </a:solidFill>
              </a:defRPr>
            </a:lvl1pPr>
          </a:lstStyle>
          <a:p>
            <a:r>
              <a:rPr lang="en-US"/>
              <a:t>Meeting Name  |  Meeting Date</a:t>
            </a:r>
          </a:p>
        </p:txBody>
      </p:sp>
      <p:pic>
        <p:nvPicPr>
          <p:cNvPr id="11" name="Picture 10">
            <a:extLst>
              <a:ext uri="{FF2B5EF4-FFF2-40B4-BE49-F238E27FC236}">
                <a16:creationId xmlns:a16="http://schemas.microsoft.com/office/drawing/2014/main" id="{D93EAEE5-CAAD-2B4C-8927-3A792295E3E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09685"/>
            <a:ext cx="1379166" cy="551176"/>
          </a:xfrm>
          <a:prstGeom prst="rect">
            <a:avLst/>
          </a:prstGeom>
        </p:spPr>
      </p:pic>
    </p:spTree>
    <p:extLst>
      <p:ext uri="{BB962C8B-B14F-4D97-AF65-F5344CB8AC3E}">
        <p14:creationId xmlns:p14="http://schemas.microsoft.com/office/powerpoint/2010/main" val="27360104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MWF Quote - Teal">
    <p:spTree>
      <p:nvGrpSpPr>
        <p:cNvPr id="1" name=""/>
        <p:cNvGrpSpPr/>
        <p:nvPr/>
      </p:nvGrpSpPr>
      <p:grpSpPr>
        <a:xfrm>
          <a:off x="0" y="0"/>
          <a:ext cx="0" cy="0"/>
          <a:chOff x="0" y="0"/>
          <a:chExt cx="0" cy="0"/>
        </a:xfrm>
      </p:grpSpPr>
      <p:sp>
        <p:nvSpPr>
          <p:cNvPr id="49" name="Rectangle 48"/>
          <p:cNvSpPr/>
          <p:nvPr userDrawn="1"/>
        </p:nvSpPr>
        <p:spPr>
          <a:xfrm>
            <a:off x="-1538" y="0"/>
            <a:ext cx="9145538"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2" name="Text Placeholder 41"/>
          <p:cNvSpPr>
            <a:spLocks noGrp="1"/>
          </p:cNvSpPr>
          <p:nvPr>
            <p:ph type="body" sz="quarter" idx="11" hasCustomPrompt="1"/>
          </p:nvPr>
        </p:nvSpPr>
        <p:spPr>
          <a:xfrm>
            <a:off x="467545" y="800709"/>
            <a:ext cx="8295992" cy="3288319"/>
          </a:xfrm>
        </p:spPr>
        <p:txBody>
          <a:bodyPr>
            <a:normAutofit/>
          </a:bodyPr>
          <a:lstStyle>
            <a:lvl1pPr marL="0" indent="0">
              <a:lnSpc>
                <a:spcPct val="110000"/>
              </a:lnSpc>
              <a:buNone/>
              <a:defRPr sz="2400" b="1" spc="0">
                <a:solidFill>
                  <a:schemeClr val="bg1"/>
                </a:solidFill>
              </a:defRPr>
            </a:lvl1pPr>
          </a:lstStyle>
          <a:p>
            <a:pPr lvl="0"/>
            <a:r>
              <a:rPr lang="en-US"/>
              <a:t>Insert additional sub text</a:t>
            </a:r>
          </a:p>
        </p:txBody>
      </p:sp>
      <p:sp>
        <p:nvSpPr>
          <p:cNvPr id="27" name="Text Placeholder 41"/>
          <p:cNvSpPr>
            <a:spLocks noGrp="1"/>
          </p:cNvSpPr>
          <p:nvPr>
            <p:ph type="body" sz="quarter" idx="13" hasCustomPrompt="1"/>
          </p:nvPr>
        </p:nvSpPr>
        <p:spPr>
          <a:xfrm>
            <a:off x="1519519" y="4564058"/>
            <a:ext cx="4114800" cy="394589"/>
          </a:xfrm>
        </p:spPr>
        <p:txBody>
          <a:bodyPr>
            <a:normAutofit/>
          </a:bodyPr>
          <a:lstStyle>
            <a:lvl1pPr marL="0" indent="0">
              <a:lnSpc>
                <a:spcPct val="110000"/>
              </a:lnSpc>
              <a:buNone/>
              <a:defRPr sz="1200" b="1" spc="0">
                <a:solidFill>
                  <a:schemeClr val="bg1"/>
                </a:solidFill>
              </a:defRPr>
            </a:lvl1pPr>
          </a:lstStyle>
          <a:p>
            <a:pPr lvl="0"/>
            <a:r>
              <a:rPr lang="en-US"/>
              <a:t>Insert name of the person</a:t>
            </a:r>
          </a:p>
        </p:txBody>
      </p:sp>
      <p:sp>
        <p:nvSpPr>
          <p:cNvPr id="29" name="Text Placeholder 41"/>
          <p:cNvSpPr>
            <a:spLocks noGrp="1"/>
          </p:cNvSpPr>
          <p:nvPr>
            <p:ph type="body" sz="quarter" idx="14" hasCustomPrompt="1"/>
          </p:nvPr>
        </p:nvSpPr>
        <p:spPr>
          <a:xfrm>
            <a:off x="1519519" y="4848580"/>
            <a:ext cx="4114800" cy="394589"/>
          </a:xfrm>
        </p:spPr>
        <p:txBody>
          <a:bodyPr>
            <a:normAutofit/>
          </a:bodyPr>
          <a:lstStyle>
            <a:lvl1pPr marL="0" indent="0">
              <a:lnSpc>
                <a:spcPct val="110000"/>
              </a:lnSpc>
              <a:buNone/>
              <a:defRPr sz="900" b="0" i="0" spc="0">
                <a:solidFill>
                  <a:schemeClr val="bg1"/>
                </a:solidFill>
              </a:defRPr>
            </a:lvl1pPr>
          </a:lstStyle>
          <a:p>
            <a:pPr lvl="0"/>
            <a:r>
              <a:rPr lang="en-US"/>
              <a:t>Insert designation</a:t>
            </a:r>
          </a:p>
        </p:txBody>
      </p:sp>
      <p:sp>
        <p:nvSpPr>
          <p:cNvPr id="18" name="Text Placeholder 41"/>
          <p:cNvSpPr>
            <a:spLocks noGrp="1"/>
          </p:cNvSpPr>
          <p:nvPr>
            <p:ph type="body" sz="quarter" idx="15" hasCustomPrompt="1"/>
          </p:nvPr>
        </p:nvSpPr>
        <p:spPr>
          <a:xfrm>
            <a:off x="1519521" y="5426342"/>
            <a:ext cx="3790789" cy="250929"/>
          </a:xfrm>
        </p:spPr>
        <p:txBody>
          <a:bodyPr anchor="t">
            <a:normAutofit/>
          </a:bodyPr>
          <a:lstStyle>
            <a:lvl1pPr marL="0" indent="0" algn="l">
              <a:lnSpc>
                <a:spcPct val="110000"/>
              </a:lnSpc>
              <a:buNone/>
              <a:defRPr sz="675" b="0" spc="0">
                <a:solidFill>
                  <a:schemeClr val="bg2">
                    <a:lumMod val="20000"/>
                    <a:lumOff val="80000"/>
                  </a:schemeClr>
                </a:solidFill>
              </a:defRPr>
            </a:lvl1pPr>
          </a:lstStyle>
          <a:p>
            <a:pPr lvl="0"/>
            <a:r>
              <a:rPr lang="en-US"/>
              <a:t>Insert Source Info</a:t>
            </a:r>
          </a:p>
        </p:txBody>
      </p:sp>
      <p:sp>
        <p:nvSpPr>
          <p:cNvPr id="13" name="Slide Number Placeholder 5"/>
          <p:cNvSpPr txBox="1">
            <a:spLocks/>
          </p:cNvSpPr>
          <p:nvPr userDrawn="1"/>
        </p:nvSpPr>
        <p:spPr>
          <a:xfrm>
            <a:off x="8480963" y="6288149"/>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675" smtClean="0">
                <a:solidFill>
                  <a:schemeClr val="bg2">
                    <a:lumMod val="40000"/>
                    <a:lumOff val="60000"/>
                  </a:schemeClr>
                </a:solidFill>
                <a:latin typeface="+mn-lt"/>
              </a:rPr>
              <a:pPr algn="r"/>
              <a:t>‹#›</a:t>
            </a:fld>
            <a:endParaRPr lang="en-US" sz="675">
              <a:solidFill>
                <a:schemeClr val="bg2">
                  <a:lumMod val="40000"/>
                  <a:lumOff val="60000"/>
                </a:schemeClr>
              </a:solidFill>
              <a:latin typeface="+mn-lt"/>
            </a:endParaRPr>
          </a:p>
        </p:txBody>
      </p:sp>
      <p:sp>
        <p:nvSpPr>
          <p:cNvPr id="14" name="Picture Placeholder 2">
            <a:extLst>
              <a:ext uri="{FF2B5EF4-FFF2-40B4-BE49-F238E27FC236}">
                <a16:creationId xmlns:a16="http://schemas.microsoft.com/office/drawing/2014/main" id="{EB7DC451-71C5-5248-8165-C2525071B1D7}"/>
              </a:ext>
            </a:extLst>
          </p:cNvPr>
          <p:cNvSpPr>
            <a:spLocks noGrp="1" noChangeAspect="1"/>
          </p:cNvSpPr>
          <p:nvPr>
            <p:ph type="pic" sz="quarter" idx="12" hasCustomPrompt="1"/>
          </p:nvPr>
        </p:nvSpPr>
        <p:spPr>
          <a:xfrm>
            <a:off x="467544" y="4564057"/>
            <a:ext cx="891540" cy="1188720"/>
          </a:xfrm>
          <a:prstGeom prst="ellipse">
            <a:avLst/>
          </a:prstGeom>
          <a:ln w="25400">
            <a:noFill/>
          </a:ln>
        </p:spPr>
        <p:txBody>
          <a:bodyPr anchor="ctr"/>
          <a:lstStyle>
            <a:lvl1pPr marL="0" indent="0" algn="ctr">
              <a:buFontTx/>
              <a:buNone/>
              <a:defRPr b="1">
                <a:solidFill>
                  <a:schemeClr val="bg1"/>
                </a:solidFill>
              </a:defRPr>
            </a:lvl1pPr>
          </a:lstStyle>
          <a:p>
            <a:r>
              <a:rPr lang="en-US"/>
              <a:t>Bio Pic</a:t>
            </a:r>
          </a:p>
        </p:txBody>
      </p:sp>
      <p:sp>
        <p:nvSpPr>
          <p:cNvPr id="2" name="Footer Placeholder 1">
            <a:extLst>
              <a:ext uri="{FF2B5EF4-FFF2-40B4-BE49-F238E27FC236}">
                <a16:creationId xmlns:a16="http://schemas.microsoft.com/office/drawing/2014/main" id="{DFDDD365-28D1-A94F-A2AF-F4DE26151EA6}"/>
              </a:ext>
            </a:extLst>
          </p:cNvPr>
          <p:cNvSpPr>
            <a:spLocks noGrp="1"/>
          </p:cNvSpPr>
          <p:nvPr>
            <p:ph type="ftr" sz="quarter" idx="16"/>
          </p:nvPr>
        </p:nvSpPr>
        <p:spPr/>
        <p:txBody>
          <a:bodyPr/>
          <a:lstStyle>
            <a:lvl1pPr>
              <a:defRPr>
                <a:solidFill>
                  <a:schemeClr val="bg1"/>
                </a:solidFill>
              </a:defRPr>
            </a:lvl1pPr>
          </a:lstStyle>
          <a:p>
            <a:r>
              <a:rPr lang="en-US"/>
              <a:t>Meeting Name  |  Meeting Date</a:t>
            </a:r>
          </a:p>
        </p:txBody>
      </p:sp>
      <p:pic>
        <p:nvPicPr>
          <p:cNvPr id="12" name="Picture 11">
            <a:extLst>
              <a:ext uri="{FF2B5EF4-FFF2-40B4-BE49-F238E27FC236}">
                <a16:creationId xmlns:a16="http://schemas.microsoft.com/office/drawing/2014/main" id="{C039692F-5D35-AB40-B11D-E4A16288FF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26" t="12702" r="9131" b="32981"/>
          <a:stretch/>
        </p:blipFill>
        <p:spPr>
          <a:xfrm>
            <a:off x="467544" y="6109685"/>
            <a:ext cx="1379166" cy="551176"/>
          </a:xfrm>
          <a:prstGeom prst="rect">
            <a:avLst/>
          </a:prstGeom>
        </p:spPr>
      </p:pic>
    </p:spTree>
    <p:extLst>
      <p:ext uri="{BB962C8B-B14F-4D97-AF65-F5344CB8AC3E}">
        <p14:creationId xmlns:p14="http://schemas.microsoft.com/office/powerpoint/2010/main" val="23591150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theme" Target="../theme/theme2.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4.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slideLayout" Target="../slideLayouts/slideLayout100.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theme" Target="../theme/theme5.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slideLayout" Target="../slideLayouts/slideLayout102.xml"/><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7"/>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5"/>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2567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514338" rtl="0" eaLnBrk="1" latinLnBrk="0" hangingPunct="1">
        <a:lnSpc>
          <a:spcPct val="86000"/>
        </a:lnSpc>
        <a:spcBef>
          <a:spcPct val="0"/>
        </a:spcBef>
        <a:buNone/>
        <a:defRPr sz="1350" b="0" i="0" kern="800" spc="-23">
          <a:solidFill>
            <a:schemeClr val="tx1"/>
          </a:solidFill>
          <a:latin typeface="Suisse Int'l" panose="020B0804000000000000" pitchFamily="34" charset="77"/>
          <a:ea typeface="+mj-ea"/>
          <a:cs typeface="+mj-cs"/>
        </a:defRPr>
      </a:lvl1pPr>
    </p:titleStyle>
    <p:bodyStyle>
      <a:lvl1pPr marL="96439" indent="-96439" algn="l" defTabSz="514338" rtl="0" eaLnBrk="1" latinLnBrk="0" hangingPunct="1">
        <a:spcBef>
          <a:spcPct val="20000"/>
        </a:spcBef>
        <a:buClr>
          <a:schemeClr val="accent1"/>
        </a:buClr>
        <a:buFont typeface="Arial" panose="020B0604020202020204" pitchFamily="34" charset="0"/>
        <a:buChar char="•"/>
        <a:defRPr sz="844" b="0" i="0" kern="800" spc="-6">
          <a:solidFill>
            <a:schemeClr val="tx1"/>
          </a:solidFill>
          <a:latin typeface="Suisse Int'l" panose="020B0804000000000000" pitchFamily="34" charset="77"/>
          <a:ea typeface="+mn-ea"/>
          <a:cs typeface="Arial" panose="020B0604020202020204" pitchFamily="34" charset="0"/>
        </a:defRPr>
      </a:lvl1pPr>
      <a:lvl2pPr marL="193770" indent="-97332" algn="l" defTabSz="514338" rtl="0" eaLnBrk="1" latinLnBrk="0" hangingPunct="1">
        <a:spcBef>
          <a:spcPct val="20000"/>
        </a:spcBef>
        <a:buClr>
          <a:schemeClr val="accent1"/>
        </a:buClr>
        <a:buFont typeface="Arial" panose="020B0604020202020204" pitchFamily="34" charset="0"/>
        <a:buChar char="–"/>
        <a:defRPr sz="675" b="0" i="0" kern="800">
          <a:solidFill>
            <a:schemeClr val="tx1"/>
          </a:solidFill>
          <a:latin typeface="Suisse Int'l" panose="020B0804000000000000" pitchFamily="34" charset="77"/>
          <a:ea typeface="+mn-ea"/>
          <a:cs typeface="Arial" panose="020B0604020202020204" pitchFamily="34" charset="0"/>
        </a:defRPr>
      </a:lvl2pPr>
      <a:lvl3pPr marL="290208" indent="-96439" algn="l" defTabSz="514338" rtl="0" eaLnBrk="1" latinLnBrk="0" hangingPunct="1">
        <a:spcBef>
          <a:spcPct val="20000"/>
        </a:spcBef>
        <a:buClr>
          <a:schemeClr val="accent1"/>
        </a:buClr>
        <a:buFont typeface="Arial" panose="020B0604020202020204" pitchFamily="34" charset="0"/>
        <a:buChar char="•"/>
        <a:defRPr sz="675" b="0" i="0" kern="800">
          <a:solidFill>
            <a:schemeClr val="tx1"/>
          </a:solidFill>
          <a:latin typeface="Suisse Int'l" panose="020B0804000000000000" pitchFamily="34" charset="77"/>
          <a:ea typeface="+mn-ea"/>
          <a:cs typeface="Arial" panose="020B0604020202020204" pitchFamily="34" charset="0"/>
        </a:defRPr>
      </a:lvl3pPr>
      <a:lvl4pPr marL="386646" indent="-96439" algn="l" defTabSz="514338" rtl="0" eaLnBrk="1" latinLnBrk="0" hangingPunct="1">
        <a:spcBef>
          <a:spcPct val="20000"/>
        </a:spcBef>
        <a:buClr>
          <a:schemeClr val="accent1"/>
        </a:buClr>
        <a:buFont typeface="Arial" panose="020B0604020202020204" pitchFamily="34" charset="0"/>
        <a:buChar char="–"/>
        <a:defRPr sz="675" b="0" i="0" kern="800">
          <a:solidFill>
            <a:schemeClr val="tx1"/>
          </a:solidFill>
          <a:latin typeface="Suisse Int'l" panose="020B0804000000000000" pitchFamily="34" charset="77"/>
          <a:ea typeface="+mn-ea"/>
          <a:cs typeface="Arial" panose="020B0604020202020204" pitchFamily="34" charset="0"/>
        </a:defRPr>
      </a:lvl4pPr>
      <a:lvl5pPr marL="483085" indent="-96439" algn="l" defTabSz="514338" rtl="0" eaLnBrk="1" latinLnBrk="0" hangingPunct="1">
        <a:spcBef>
          <a:spcPct val="20000"/>
        </a:spcBef>
        <a:buClr>
          <a:schemeClr val="accent1"/>
        </a:buClr>
        <a:buFont typeface="Arial" panose="020B0604020202020204" pitchFamily="34" charset="0"/>
        <a:buChar char="»"/>
        <a:defRPr sz="675" b="0" i="0" kern="800">
          <a:solidFill>
            <a:schemeClr val="tx1"/>
          </a:solidFill>
          <a:latin typeface="Suisse Int'l" panose="020B0804000000000000" pitchFamily="34" charset="77"/>
          <a:ea typeface="+mn-ea"/>
          <a:cs typeface="Arial" panose="020B0604020202020204" pitchFamily="34" charset="0"/>
        </a:defRPr>
      </a:lvl5pPr>
      <a:lvl6pPr marL="1414427" indent="-128585" algn="l" defTabSz="514338"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96" indent="-128585" algn="l" defTabSz="514338"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765" indent="-128585" algn="l" defTabSz="514338"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33" indent="-128585" algn="l" defTabSz="514338"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38" rtl="0" eaLnBrk="1" latinLnBrk="0" hangingPunct="1">
        <a:defRPr sz="1013" kern="1200">
          <a:solidFill>
            <a:schemeClr val="tx1"/>
          </a:solidFill>
          <a:latin typeface="+mn-lt"/>
          <a:ea typeface="+mn-ea"/>
          <a:cs typeface="+mn-cs"/>
        </a:defRPr>
      </a:lvl1pPr>
      <a:lvl2pPr marL="257169" algn="l" defTabSz="514338" rtl="0" eaLnBrk="1" latinLnBrk="0" hangingPunct="1">
        <a:defRPr sz="1013" kern="1200">
          <a:solidFill>
            <a:schemeClr val="tx1"/>
          </a:solidFill>
          <a:latin typeface="+mn-lt"/>
          <a:ea typeface="+mn-ea"/>
          <a:cs typeface="+mn-cs"/>
        </a:defRPr>
      </a:lvl2pPr>
      <a:lvl3pPr marL="514338" algn="l" defTabSz="514338" rtl="0" eaLnBrk="1" latinLnBrk="0" hangingPunct="1">
        <a:defRPr sz="1013" kern="1200">
          <a:solidFill>
            <a:schemeClr val="tx1"/>
          </a:solidFill>
          <a:latin typeface="+mn-lt"/>
          <a:ea typeface="+mn-ea"/>
          <a:cs typeface="+mn-cs"/>
        </a:defRPr>
      </a:lvl3pPr>
      <a:lvl4pPr marL="771506" algn="l" defTabSz="514338" rtl="0" eaLnBrk="1" latinLnBrk="0" hangingPunct="1">
        <a:defRPr sz="1013" kern="1200">
          <a:solidFill>
            <a:schemeClr val="tx1"/>
          </a:solidFill>
          <a:latin typeface="+mn-lt"/>
          <a:ea typeface="+mn-ea"/>
          <a:cs typeface="+mn-cs"/>
        </a:defRPr>
      </a:lvl4pPr>
      <a:lvl5pPr marL="1028675" algn="l" defTabSz="514338" rtl="0" eaLnBrk="1" latinLnBrk="0" hangingPunct="1">
        <a:defRPr sz="1013" kern="1200">
          <a:solidFill>
            <a:schemeClr val="tx1"/>
          </a:solidFill>
          <a:latin typeface="+mn-lt"/>
          <a:ea typeface="+mn-ea"/>
          <a:cs typeface="+mn-cs"/>
        </a:defRPr>
      </a:lvl5pPr>
      <a:lvl6pPr marL="1285843" algn="l" defTabSz="514338" rtl="0" eaLnBrk="1" latinLnBrk="0" hangingPunct="1">
        <a:defRPr sz="1013" kern="1200">
          <a:solidFill>
            <a:schemeClr val="tx1"/>
          </a:solidFill>
          <a:latin typeface="+mn-lt"/>
          <a:ea typeface="+mn-ea"/>
          <a:cs typeface="+mn-cs"/>
        </a:defRPr>
      </a:lvl6pPr>
      <a:lvl7pPr marL="1543012" algn="l" defTabSz="514338" rtl="0" eaLnBrk="1" latinLnBrk="0" hangingPunct="1">
        <a:defRPr sz="1013" kern="1200">
          <a:solidFill>
            <a:schemeClr val="tx1"/>
          </a:solidFill>
          <a:latin typeface="+mn-lt"/>
          <a:ea typeface="+mn-ea"/>
          <a:cs typeface="+mn-cs"/>
        </a:defRPr>
      </a:lvl7pPr>
      <a:lvl8pPr marL="1800180" algn="l" defTabSz="514338" rtl="0" eaLnBrk="1" latinLnBrk="0" hangingPunct="1">
        <a:defRPr sz="1013" kern="1200">
          <a:solidFill>
            <a:schemeClr val="tx1"/>
          </a:solidFill>
          <a:latin typeface="+mn-lt"/>
          <a:ea typeface="+mn-ea"/>
          <a:cs typeface="+mn-cs"/>
        </a:defRPr>
      </a:lvl8pPr>
      <a:lvl9pPr marL="2057349" algn="l" defTabSz="51433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C59A1-E86C-47EF-AC3F-13CD4E74E247}" type="datetimeFigureOut">
              <a:rPr lang="en-US" smtClean="0"/>
              <a:t>11/17/2021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C61F1-A369-4C5B-9FD7-EDD101076897}" type="slidenum">
              <a:rPr lang="en-US" smtClean="0"/>
              <a:t>‹#›</a:t>
            </a:fld>
            <a:endParaRPr lang="en-US"/>
          </a:p>
        </p:txBody>
      </p:sp>
    </p:spTree>
    <p:extLst>
      <p:ext uri="{BB962C8B-B14F-4D97-AF65-F5344CB8AC3E}">
        <p14:creationId xmlns:p14="http://schemas.microsoft.com/office/powerpoint/2010/main" val="221396464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763" r:id="rId16"/>
    <p:sldLayoutId id="2147483764" r:id="rId17"/>
    <p:sldLayoutId id="2147483765" r:id="rId18"/>
    <p:sldLayoutId id="2147483766" r:id="rId19"/>
    <p:sldLayoutId id="214748376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996531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Lst>
  <p:txStyles>
    <p:titleStyle>
      <a:lvl1pPr algn="ctr" defTabSz="914378" rtl="0" eaLnBrk="1" latinLnBrk="0" hangingPunct="1">
        <a:lnSpc>
          <a:spcPct val="86000"/>
        </a:lnSpc>
        <a:spcBef>
          <a:spcPct val="0"/>
        </a:spcBef>
        <a:buNone/>
        <a:defRPr sz="2100" kern="800" spc="-40">
          <a:solidFill>
            <a:schemeClr val="tx1"/>
          </a:solidFill>
          <a:latin typeface="Georgia" panose="02040502050405020303" pitchFamily="18" charset="0"/>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2880"/>
            <a:ext cx="8686800" cy="1227909"/>
          </a:xfrm>
          <a:prstGeom prst="rect">
            <a:avLst/>
          </a:prstGeom>
        </p:spPr>
        <p:txBody>
          <a:bodyPr vert="horz" lIns="91440" tIns="45720" rIns="91440" bIns="45720" rtlCol="0" anchor="t">
            <a:normAutofit/>
          </a:bodyPr>
          <a:lstStyle/>
          <a:p>
            <a:r>
              <a:rPr lang="en-US" dirty="0"/>
              <a:t>CLICK TO EDIT MASTER STYLE</a:t>
            </a:r>
          </a:p>
        </p:txBody>
      </p:sp>
      <p:sp>
        <p:nvSpPr>
          <p:cNvPr id="13" name="Slide Number Placeholder 5"/>
          <p:cNvSpPr>
            <a:spLocks noGrp="1"/>
          </p:cNvSpPr>
          <p:nvPr>
            <p:ph type="sldNum" sz="quarter" idx="4"/>
          </p:nvPr>
        </p:nvSpPr>
        <p:spPr>
          <a:xfrm>
            <a:off x="8183784" y="6362748"/>
            <a:ext cx="731619" cy="365125"/>
          </a:xfrm>
          <a:prstGeom prst="rect">
            <a:avLst/>
          </a:prstGeom>
        </p:spPr>
        <p:txBody>
          <a:bodyPr vert="horz" lIns="91440" tIns="45720" rIns="91440" bIns="45720" rtlCol="0" anchor="ctr"/>
          <a:lstStyle>
            <a:lvl1pPr algn="r">
              <a:defRPr sz="700" b="1" i="0">
                <a:solidFill>
                  <a:srgbClr val="554D56"/>
                </a:solidFill>
                <a:latin typeface="Arial"/>
                <a:cs typeface="Arial"/>
              </a:defRPr>
            </a:lvl1pPr>
          </a:lstStyle>
          <a:p>
            <a:fld id="{C8146628-1A01-9741-8A8B-916D51547CC7}" type="slidenum">
              <a:rPr lang="en-US" smtClean="0"/>
              <a:pPr/>
              <a:t>‹#›</a:t>
            </a:fld>
            <a:endParaRPr lang="en-US"/>
          </a:p>
        </p:txBody>
      </p:sp>
    </p:spTree>
    <p:extLst>
      <p:ext uri="{BB962C8B-B14F-4D97-AF65-F5344CB8AC3E}">
        <p14:creationId xmlns:p14="http://schemas.microsoft.com/office/powerpoint/2010/main" val="277010802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Lst>
  <p:hf hdr="0" ftr="0" dt="0"/>
  <p:txStyles>
    <p:titleStyle>
      <a:lvl1pPr algn="l" defTabSz="914378" rtl="0" eaLnBrk="1" latinLnBrk="0" hangingPunct="1">
        <a:spcBef>
          <a:spcPct val="0"/>
        </a:spcBef>
        <a:buNone/>
        <a:defRPr sz="2500" b="1" kern="1200" baseline="0">
          <a:solidFill>
            <a:srgbClr val="19B9CA"/>
          </a:solidFill>
          <a:latin typeface="Arial" pitchFamily="34" charset="0"/>
          <a:ea typeface="+mj-ea"/>
          <a:cs typeface="Arial" pitchFamily="34" charset="0"/>
        </a:defRPr>
      </a:lvl1pPr>
    </p:titleStyle>
    <p:bodyStyle>
      <a:lvl1pPr marL="0" marR="0" indent="0" algn="l" defTabSz="914378" rtl="0" eaLnBrk="1" fontAlgn="auto" latinLnBrk="0" hangingPunct="1">
        <a:lnSpc>
          <a:spcPct val="100000"/>
        </a:lnSpc>
        <a:spcBef>
          <a:spcPts val="0"/>
        </a:spcBef>
        <a:spcAft>
          <a:spcPts val="0"/>
        </a:spcAft>
        <a:buClrTx/>
        <a:buSzTx/>
        <a:buFontTx/>
        <a:buNone/>
        <a:tabLst/>
        <a:defRPr lang="en-US" sz="2400" kern="1200" dirty="0" smtClean="0">
          <a:solidFill>
            <a:srgbClr val="554D56"/>
          </a:solidFill>
          <a:latin typeface="Arial" pitchFamily="34" charset="0"/>
          <a:ea typeface="+mn-ea"/>
          <a:cs typeface="Arial" pitchFamily="34" charset="0"/>
        </a:defRPr>
      </a:lvl1pPr>
      <a:lvl2pPr marL="742931" marR="0" indent="-285743" algn="l" defTabSz="914378" rtl="0" eaLnBrk="1" fontAlgn="auto" latinLnBrk="0" hangingPunct="1">
        <a:lnSpc>
          <a:spcPct val="100000"/>
        </a:lnSpc>
        <a:spcBef>
          <a:spcPts val="0"/>
        </a:spcBef>
        <a:spcAft>
          <a:spcPts val="0"/>
        </a:spcAft>
        <a:buClrTx/>
        <a:buSzPct val="75000"/>
        <a:buFont typeface="Wingdings" panose="05000000000000000000" pitchFamily="2" charset="2"/>
        <a:buChar char="q"/>
        <a:tabLst/>
        <a:defRPr lang="en-US" sz="2400" kern="1200" dirty="0" smtClean="0">
          <a:solidFill>
            <a:srgbClr val="554D56"/>
          </a:solidFill>
          <a:latin typeface="Arial" pitchFamily="34" charset="0"/>
          <a:ea typeface="+mn-ea"/>
          <a:cs typeface="Arial" pitchFamily="34" charset="0"/>
        </a:defRPr>
      </a:lvl2pPr>
      <a:lvl3pPr marL="1258856" marR="0" indent="-225419" algn="l" defTabSz="914378" rtl="0" eaLnBrk="1" fontAlgn="auto" latinLnBrk="0" hangingPunct="1">
        <a:lnSpc>
          <a:spcPct val="100000"/>
        </a:lnSpc>
        <a:spcBef>
          <a:spcPts val="0"/>
        </a:spcBef>
        <a:spcAft>
          <a:spcPts val="0"/>
        </a:spcAft>
        <a:buClrTx/>
        <a:buSzTx/>
        <a:buFont typeface="Wingdings" pitchFamily="2" charset="2"/>
        <a:buChar char="§"/>
        <a:tabLst/>
        <a:defRPr lang="en-US" sz="2400" kern="1200" dirty="0" smtClean="0">
          <a:solidFill>
            <a:srgbClr val="554D56"/>
          </a:solidFill>
          <a:latin typeface="Arial" pitchFamily="34" charset="0"/>
          <a:ea typeface="+mn-ea"/>
          <a:cs typeface="Arial" pitchFamily="34" charset="0"/>
        </a:defRPr>
      </a:lvl3pPr>
      <a:lvl4pPr marL="1657309" marR="0" indent="-173034" algn="l" defTabSz="914378" rtl="0" eaLnBrk="1" fontAlgn="auto" latinLnBrk="0" hangingPunct="1">
        <a:lnSpc>
          <a:spcPct val="100000"/>
        </a:lnSpc>
        <a:spcBef>
          <a:spcPts val="0"/>
        </a:spcBef>
        <a:spcAft>
          <a:spcPts val="0"/>
        </a:spcAft>
        <a:buClrTx/>
        <a:buSzTx/>
        <a:buFont typeface="Arial" pitchFamily="34" charset="0"/>
        <a:buChar char="•"/>
        <a:tabLst/>
        <a:defRPr lang="en-US" sz="2400" kern="1200" dirty="0" smtClean="0">
          <a:solidFill>
            <a:srgbClr val="554D56"/>
          </a:solidFill>
          <a:latin typeface="Arial" pitchFamily="34" charset="0"/>
          <a:ea typeface="+mn-ea"/>
          <a:cs typeface="Arial" pitchFamily="34" charset="0"/>
        </a:defRPr>
      </a:lvl4pPr>
      <a:lvl5pPr marL="2057348" marR="0" indent="-228594" algn="l" defTabSz="914378" rtl="0" eaLnBrk="1" fontAlgn="auto" latinLnBrk="0" hangingPunct="1">
        <a:lnSpc>
          <a:spcPct val="100000"/>
        </a:lnSpc>
        <a:spcBef>
          <a:spcPts val="0"/>
        </a:spcBef>
        <a:spcAft>
          <a:spcPts val="0"/>
        </a:spcAft>
        <a:buClrTx/>
        <a:buSzTx/>
        <a:buFont typeface="Arial" pitchFamily="34" charset="0"/>
        <a:buChar char="»"/>
        <a:tabLst/>
        <a:defRPr lang="en-US" sz="2400" kern="1200" dirty="0">
          <a:solidFill>
            <a:srgbClr val="554D56"/>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6">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45C3CBA-F598-B045-B7B3-4ACA171A294C}"/>
              </a:ext>
            </a:extLst>
          </p:cNvPr>
          <p:cNvSpPr>
            <a:spLocks noGrp="1"/>
          </p:cNvSpPr>
          <p:nvPr>
            <p:ph type="ftr" sz="quarter" idx="3"/>
          </p:nvPr>
        </p:nvSpPr>
        <p:spPr>
          <a:xfrm>
            <a:off x="4775200" y="6212911"/>
            <a:ext cx="3086100" cy="365125"/>
          </a:xfrm>
          <a:prstGeom prst="rect">
            <a:avLst/>
          </a:prstGeom>
        </p:spPr>
        <p:txBody>
          <a:bodyPr vert="horz" lIns="91440" tIns="45720" rIns="91440" bIns="45720" rtlCol="0" anchor="ctr"/>
          <a:lstStyle>
            <a:lvl1pPr algn="r">
              <a:defRPr sz="675">
                <a:solidFill>
                  <a:schemeClr val="tx1"/>
                </a:solidFill>
              </a:defRPr>
            </a:lvl1pPr>
          </a:lstStyle>
          <a:p>
            <a:r>
              <a:rPr lang="en-US"/>
              <a:t>NAMD 2021 Fall Conference|  November 15, 2021</a:t>
            </a:r>
          </a:p>
        </p:txBody>
      </p:sp>
      <p:sp>
        <p:nvSpPr>
          <p:cNvPr id="2" name="Title Placeholder 1"/>
          <p:cNvSpPr>
            <a:spLocks noGrp="1"/>
          </p:cNvSpPr>
          <p:nvPr>
            <p:ph type="title"/>
          </p:nvPr>
        </p:nvSpPr>
        <p:spPr>
          <a:xfrm>
            <a:off x="685800" y="279965"/>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3"/>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601131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 id="2147483751" r:id="rId32"/>
    <p:sldLayoutId id="2147483752" r:id="rId33"/>
    <p:sldLayoutId id="2147483753" r:id="rId34"/>
    <p:sldLayoutId id="2147483754" r:id="rId35"/>
    <p:sldLayoutId id="2147483755" r:id="rId36"/>
    <p:sldLayoutId id="2147483756" r:id="rId37"/>
    <p:sldLayoutId id="2147483757" r:id="rId38"/>
    <p:sldLayoutId id="2147483758" r:id="rId39"/>
    <p:sldLayoutId id="2147483759" r:id="rId40"/>
    <p:sldLayoutId id="2147483760" r:id="rId41"/>
    <p:sldLayoutId id="2147483761" r:id="rId42"/>
    <p:sldLayoutId id="2147483762" r:id="rId43"/>
  </p:sldLayoutIdLst>
  <p:hf sldNum="0" hdr="0" dt="0"/>
  <p:txStyles>
    <p:titleStyle>
      <a:lvl1pPr algn="ctr" defTabSz="685784" rtl="0" eaLnBrk="1" latinLnBrk="0" hangingPunct="1">
        <a:lnSpc>
          <a:spcPct val="86000"/>
        </a:lnSpc>
        <a:spcBef>
          <a:spcPct val="0"/>
        </a:spcBef>
        <a:buNone/>
        <a:defRPr sz="1575" kern="800" spc="-30">
          <a:solidFill>
            <a:schemeClr val="tx1"/>
          </a:solidFill>
          <a:latin typeface="+mj-lt"/>
          <a:ea typeface="+mj-ea"/>
          <a:cs typeface="+mj-cs"/>
        </a:defRPr>
      </a:lvl1pPr>
    </p:titleStyle>
    <p:bodyStyle>
      <a:lvl1pPr marL="128585" indent="-128585" algn="l" defTabSz="685784" rtl="0" eaLnBrk="1" latinLnBrk="0" hangingPunct="1">
        <a:spcBef>
          <a:spcPct val="20000"/>
        </a:spcBef>
        <a:buClr>
          <a:schemeClr val="accent1"/>
        </a:buClr>
        <a:buFont typeface="Arial" panose="020B0604020202020204" pitchFamily="34" charset="0"/>
        <a:buChar char="•"/>
        <a:defRPr sz="1125" kern="800" spc="-8">
          <a:solidFill>
            <a:schemeClr val="tx1"/>
          </a:solidFill>
          <a:latin typeface="+mn-lt"/>
          <a:ea typeface="+mn-ea"/>
          <a:cs typeface="+mn-cs"/>
        </a:defRPr>
      </a:lvl1pPr>
      <a:lvl2pPr marL="258360" indent="-129776" algn="l" defTabSz="685784" rtl="0" eaLnBrk="1" latinLnBrk="0" hangingPunct="1">
        <a:spcBef>
          <a:spcPct val="20000"/>
        </a:spcBef>
        <a:buClr>
          <a:schemeClr val="accent1"/>
        </a:buClr>
        <a:buFont typeface="Arial" panose="020B0604020202020204" pitchFamily="34" charset="0"/>
        <a:buChar char="–"/>
        <a:defRPr sz="900" kern="800">
          <a:solidFill>
            <a:schemeClr val="tx1"/>
          </a:solidFill>
          <a:latin typeface="+mn-lt"/>
          <a:ea typeface="+mn-ea"/>
          <a:cs typeface="+mn-cs"/>
        </a:defRPr>
      </a:lvl2pPr>
      <a:lvl3pPr marL="386944" indent="-128585" algn="l" defTabSz="685784" rtl="0" eaLnBrk="1" latinLnBrk="0" hangingPunct="1">
        <a:spcBef>
          <a:spcPct val="20000"/>
        </a:spcBef>
        <a:buClr>
          <a:schemeClr val="accent1"/>
        </a:buClr>
        <a:buFont typeface="Arial" panose="020B0604020202020204" pitchFamily="34" charset="0"/>
        <a:buChar char="•"/>
        <a:defRPr sz="900" kern="800">
          <a:solidFill>
            <a:schemeClr val="tx1"/>
          </a:solidFill>
          <a:latin typeface="+mn-lt"/>
          <a:ea typeface="+mn-ea"/>
          <a:cs typeface="+mn-cs"/>
        </a:defRPr>
      </a:lvl3pPr>
      <a:lvl4pPr marL="515528" indent="-128585" algn="l" defTabSz="685784" rtl="0" eaLnBrk="1" latinLnBrk="0" hangingPunct="1">
        <a:spcBef>
          <a:spcPct val="20000"/>
        </a:spcBef>
        <a:buClr>
          <a:schemeClr val="accent1"/>
        </a:buClr>
        <a:buFont typeface="Arial" panose="020B0604020202020204" pitchFamily="34" charset="0"/>
        <a:buChar char="–"/>
        <a:defRPr sz="900" kern="800">
          <a:solidFill>
            <a:schemeClr val="tx1"/>
          </a:solidFill>
          <a:latin typeface="+mn-lt"/>
          <a:ea typeface="+mn-ea"/>
          <a:cs typeface="+mn-cs"/>
        </a:defRPr>
      </a:lvl4pPr>
      <a:lvl5pPr marL="644113" indent="-128585" algn="l" defTabSz="685784" rtl="0" eaLnBrk="1" latinLnBrk="0" hangingPunct="1">
        <a:spcBef>
          <a:spcPct val="20000"/>
        </a:spcBef>
        <a:buClr>
          <a:schemeClr val="accent1"/>
        </a:buClr>
        <a:buFont typeface="Arial" panose="020B0604020202020204" pitchFamily="34" charset="0"/>
        <a:buChar char="»"/>
        <a:defRPr sz="900" kern="800">
          <a:solidFill>
            <a:schemeClr val="tx1"/>
          </a:solidFill>
          <a:latin typeface="+mn-lt"/>
          <a:ea typeface="+mn-ea"/>
          <a:cs typeface="+mn-cs"/>
        </a:defRPr>
      </a:lvl5pPr>
      <a:lvl6pPr marL="1885903"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hyperlink" Target="https://www.ncbi.nlm.nih.gov/pmc/articles/PMC4698019/" TargetMode="External"/><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31.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4.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56.xml"/><Relationship Id="rId4" Type="http://schemas.openxmlformats.org/officeDocument/2006/relationships/hyperlink" Target="https://hbex.coveredca.com/data-research/library/active-member-profiles/CC_Membership_Profile_2021_06_R20210924.xlsx" TargetMode="Externa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5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sfederman@cmwf.org" TargetMode="External"/><Relationship Id="rId2" Type="http://schemas.openxmlformats.org/officeDocument/2006/relationships/hyperlink" Target="https://www.commonwealthfund.org/event/2021/webinar-federal-and-state-policy-solutions-advance-health-equity"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commonwealthfund.org/"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2020scorecard.commonwealthfund.org/rankings" TargetMode="Externa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hyperlink" Target="https://2020scorecard.commonwealthfund.org/rankings"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22C8BF-A0CA-40EF-B884-5D1E0C2F3B62}"/>
              </a:ext>
            </a:extLst>
          </p:cNvPr>
          <p:cNvSpPr>
            <a:spLocks noGrp="1"/>
          </p:cNvSpPr>
          <p:nvPr>
            <p:ph type="body" sz="quarter" idx="11"/>
          </p:nvPr>
        </p:nvSpPr>
        <p:spPr>
          <a:xfrm>
            <a:off x="652029" y="3747675"/>
            <a:ext cx="6116216" cy="367125"/>
          </a:xfrm>
        </p:spPr>
        <p:txBody>
          <a:bodyPr>
            <a:normAutofit/>
          </a:bodyPr>
          <a:lstStyle/>
          <a:p>
            <a:r>
              <a:rPr lang="en-US" sz="1800" dirty="0">
                <a:latin typeface="Trebuchet MS" panose="020B0603020202020204" pitchFamily="34" charset="0"/>
              </a:rPr>
              <a:t>November 18, 2021</a:t>
            </a:r>
          </a:p>
        </p:txBody>
      </p:sp>
      <p:sp>
        <p:nvSpPr>
          <p:cNvPr id="3" name="Title 2">
            <a:extLst>
              <a:ext uri="{FF2B5EF4-FFF2-40B4-BE49-F238E27FC236}">
                <a16:creationId xmlns:a16="http://schemas.microsoft.com/office/drawing/2014/main" id="{23CE880F-2333-4931-901A-6EC6AC7156C1}"/>
              </a:ext>
            </a:extLst>
          </p:cNvPr>
          <p:cNvSpPr>
            <a:spLocks noGrp="1"/>
          </p:cNvSpPr>
          <p:nvPr>
            <p:ph type="ctrTitle"/>
          </p:nvPr>
        </p:nvSpPr>
        <p:spPr/>
        <p:txBody>
          <a:bodyPr>
            <a:normAutofit/>
          </a:bodyPr>
          <a:lstStyle/>
          <a:p>
            <a:r>
              <a:rPr lang="en-US" sz="4900" spc="100" dirty="0"/>
              <a:t>ADVANCING HEALTH EQUITY</a:t>
            </a:r>
          </a:p>
        </p:txBody>
      </p:sp>
      <p:sp>
        <p:nvSpPr>
          <p:cNvPr id="4" name="Subtitle 3">
            <a:extLst>
              <a:ext uri="{FF2B5EF4-FFF2-40B4-BE49-F238E27FC236}">
                <a16:creationId xmlns:a16="http://schemas.microsoft.com/office/drawing/2014/main" id="{3D8CD945-12B4-4A05-B19E-AE07CAE97F36}"/>
              </a:ext>
            </a:extLst>
          </p:cNvPr>
          <p:cNvSpPr>
            <a:spLocks noGrp="1"/>
          </p:cNvSpPr>
          <p:nvPr>
            <p:ph type="subTitle" idx="1"/>
          </p:nvPr>
        </p:nvSpPr>
        <p:spPr>
          <a:xfrm>
            <a:off x="652028" y="2740165"/>
            <a:ext cx="7133854" cy="493860"/>
          </a:xfrm>
        </p:spPr>
        <p:txBody>
          <a:bodyPr>
            <a:noAutofit/>
          </a:bodyPr>
          <a:lstStyle/>
          <a:p>
            <a:r>
              <a:rPr lang="en-US" sz="3800" dirty="0"/>
              <a:t>Federal and State Policy Solutions </a:t>
            </a:r>
          </a:p>
        </p:txBody>
      </p:sp>
    </p:spTree>
    <p:extLst>
      <p:ext uri="{BB962C8B-B14F-4D97-AF65-F5344CB8AC3E}">
        <p14:creationId xmlns:p14="http://schemas.microsoft.com/office/powerpoint/2010/main" val="648625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nvPr>
        </p:nvGraphicFramePr>
        <p:xfrm>
          <a:off x="828279" y="1099932"/>
          <a:ext cx="749808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1D958690-CE5D-4F36-B195-E49CA7AB6066}"/>
              </a:ext>
            </a:extLst>
          </p:cNvPr>
          <p:cNvSpPr>
            <a:spLocks noGrp="1"/>
          </p:cNvSpPr>
          <p:nvPr>
            <p:ph type="body" sz="quarter" idx="22"/>
          </p:nvPr>
        </p:nvSpPr>
        <p:spPr>
          <a:xfrm>
            <a:off x="86741" y="5682012"/>
            <a:ext cx="9001063" cy="495834"/>
          </a:xfrm>
        </p:spPr>
        <p:txBody>
          <a:bodyPr/>
          <a:lstStyle/>
          <a:p>
            <a:r>
              <a:rPr lang="en-US">
                <a:solidFill>
                  <a:srgbClr val="4C515A"/>
                </a:solidFill>
              </a:rPr>
              <a:t>Notes: States are rank-ordered by highest state performance for white population. Grey dots represent the highest score achieved in each state by any of the five groups (if no grey dot is visible, the highlighted group has the top score). Height of the point represents state performance on a 1-100 point scale, with the centerline marking average performance (equivalent to the all-group median at the 50</a:t>
            </a:r>
            <a:r>
              <a:rPr lang="en-US" baseline="30000">
                <a:solidFill>
                  <a:srgbClr val="4C515A"/>
                </a:solidFill>
              </a:rPr>
              <a:t>th</a:t>
            </a:r>
            <a:r>
              <a:rPr lang="en-US">
                <a:solidFill>
                  <a:srgbClr val="4C515A"/>
                </a:solidFill>
              </a:rPr>
              <a:t> percentile) among all the groups measured. Summary performance scores not available for all racial and ethnic groups in all states; missing dots for a particular group indicate that there are insufficient data for that state. </a:t>
            </a:r>
          </a:p>
          <a:p>
            <a:r>
              <a:rPr lang="en-US">
                <a:solidFill>
                  <a:srgbClr val="4C515A"/>
                </a:solidFill>
              </a:rPr>
              <a:t>Data: Commonwealth Fund 2021 Health System Performance Scores</a:t>
            </a:r>
          </a:p>
        </p:txBody>
      </p:sp>
      <p:sp>
        <p:nvSpPr>
          <p:cNvPr id="5" name="Title 4">
            <a:extLst>
              <a:ext uri="{FF2B5EF4-FFF2-40B4-BE49-F238E27FC236}">
                <a16:creationId xmlns:a16="http://schemas.microsoft.com/office/drawing/2014/main" id="{A9879061-C3A5-3A44-AE9B-5FF8AD22A1D2}"/>
              </a:ext>
            </a:extLst>
          </p:cNvPr>
          <p:cNvSpPr>
            <a:spLocks noGrp="1"/>
          </p:cNvSpPr>
          <p:nvPr>
            <p:ph type="title"/>
          </p:nvPr>
        </p:nvSpPr>
        <p:spPr>
          <a:xfrm>
            <a:off x="121499" y="311552"/>
            <a:ext cx="8479561" cy="822960"/>
          </a:xfrm>
        </p:spPr>
        <p:txBody>
          <a:bodyPr>
            <a:normAutofit/>
          </a:bodyPr>
          <a:lstStyle/>
          <a:p>
            <a:r>
              <a:rPr lang="en-US" sz="2000"/>
              <a:t>Health system performance for white people is above average in most states</a:t>
            </a:r>
          </a:p>
        </p:txBody>
      </p:sp>
      <p:grpSp>
        <p:nvGrpSpPr>
          <p:cNvPr id="8" name="Group 7"/>
          <p:cNvGrpSpPr/>
          <p:nvPr/>
        </p:nvGrpSpPr>
        <p:grpSpPr>
          <a:xfrm>
            <a:off x="8702" y="1654202"/>
            <a:ext cx="1048138" cy="2431546"/>
            <a:chOff x="8702" y="1432331"/>
            <a:chExt cx="1048138" cy="2431546"/>
          </a:xfrm>
        </p:grpSpPr>
        <p:cxnSp>
          <p:nvCxnSpPr>
            <p:cNvPr id="23" name="Straight Arrow Connector 22">
              <a:extLst>
                <a:ext uri="{FF2B5EF4-FFF2-40B4-BE49-F238E27FC236}">
                  <a16:creationId xmlns:a16="http://schemas.microsoft.com/office/drawing/2014/main" id="{B5018B57-8FA4-4B19-BF50-40DA3ACF0B5C}"/>
                </a:ext>
              </a:extLst>
            </p:cNvPr>
            <p:cNvCxnSpPr>
              <a:cxnSpLocks/>
            </p:cNvCxnSpPr>
            <p:nvPr/>
          </p:nvCxnSpPr>
          <p:spPr>
            <a:xfrm>
              <a:off x="525937" y="1834845"/>
              <a:ext cx="0" cy="1554480"/>
            </a:xfrm>
            <a:prstGeom prst="straightConnector1">
              <a:avLst/>
            </a:prstGeom>
            <a:ln w="285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B7EDDA6-B9EE-4751-AF33-633C5DD9EF0F}"/>
                </a:ext>
              </a:extLst>
            </p:cNvPr>
            <p:cNvSpPr txBox="1"/>
            <p:nvPr/>
          </p:nvSpPr>
          <p:spPr>
            <a:xfrm>
              <a:off x="42813" y="3463767"/>
              <a:ext cx="968300"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Lower performance</a:t>
              </a:r>
            </a:p>
          </p:txBody>
        </p:sp>
        <p:sp>
          <p:nvSpPr>
            <p:cNvPr id="26" name="TextBox 25">
              <a:extLst>
                <a:ext uri="{FF2B5EF4-FFF2-40B4-BE49-F238E27FC236}">
                  <a16:creationId xmlns:a16="http://schemas.microsoft.com/office/drawing/2014/main" id="{14552309-4F78-4A55-94B4-F3ABFA90857E}"/>
                </a:ext>
              </a:extLst>
            </p:cNvPr>
            <p:cNvSpPr txBox="1"/>
            <p:nvPr/>
          </p:nvSpPr>
          <p:spPr>
            <a:xfrm>
              <a:off x="8702" y="1432331"/>
              <a:ext cx="1048138"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Higher performance</a:t>
              </a:r>
            </a:p>
          </p:txBody>
        </p:sp>
      </p:grpSp>
      <p:sp>
        <p:nvSpPr>
          <p:cNvPr id="9" name="TextBox 8">
            <a:extLst>
              <a:ext uri="{FF2B5EF4-FFF2-40B4-BE49-F238E27FC236}">
                <a16:creationId xmlns:a16="http://schemas.microsoft.com/office/drawing/2014/main" id="{B25C21F3-02BA-4D9D-B950-9354D19BF030}"/>
              </a:ext>
            </a:extLst>
          </p:cNvPr>
          <p:cNvSpPr txBox="1"/>
          <p:nvPr/>
        </p:nvSpPr>
        <p:spPr>
          <a:xfrm>
            <a:off x="8272777" y="2645772"/>
            <a:ext cx="808583"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Average</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Performance (all groups)</a:t>
            </a:r>
          </a:p>
        </p:txBody>
      </p:sp>
      <p:sp>
        <p:nvSpPr>
          <p:cNvPr id="3" name="Oval 2"/>
          <p:cNvSpPr/>
          <p:nvPr/>
        </p:nvSpPr>
        <p:spPr>
          <a:xfrm>
            <a:off x="1744980" y="3398154"/>
            <a:ext cx="182880" cy="18288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Oval 12"/>
          <p:cNvSpPr/>
          <p:nvPr/>
        </p:nvSpPr>
        <p:spPr>
          <a:xfrm>
            <a:off x="1744980" y="3723735"/>
            <a:ext cx="182880" cy="18288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p:cNvSpPr txBox="1"/>
          <p:nvPr/>
        </p:nvSpPr>
        <p:spPr>
          <a:xfrm>
            <a:off x="1927860" y="3335705"/>
            <a:ext cx="229362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7693"/>
                </a:solidFill>
                <a:effectLst/>
                <a:uLnTx/>
                <a:uFillTx/>
                <a:latin typeface="Arial" panose="020B0604020202020204"/>
                <a:ea typeface="+mn-ea"/>
                <a:cs typeface="+mn-cs"/>
              </a:rPr>
              <a:t>White populations</a:t>
            </a:r>
          </a:p>
        </p:txBody>
      </p:sp>
      <p:sp>
        <p:nvSpPr>
          <p:cNvPr id="15" name="TextBox 14"/>
          <p:cNvSpPr txBox="1"/>
          <p:nvPr/>
        </p:nvSpPr>
        <p:spPr>
          <a:xfrm>
            <a:off x="1927860" y="3661286"/>
            <a:ext cx="256794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lumMod val="65000"/>
                  </a:srgbClr>
                </a:solidFill>
                <a:effectLst/>
                <a:uLnTx/>
                <a:uFillTx/>
                <a:latin typeface="Arial" panose="020B0604020202020204"/>
                <a:ea typeface="+mn-ea"/>
                <a:cs typeface="+mn-cs"/>
              </a:rPr>
              <a:t>Best score achieved in state </a:t>
            </a:r>
          </a:p>
        </p:txBody>
      </p:sp>
      <p:sp>
        <p:nvSpPr>
          <p:cNvPr id="21"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Exhibit </a:t>
            </a:r>
            <a:fld id="{CAAE890D-CCC2-42BD-B16D-E3F12AC1A9CF}" type="slidenum">
              <a:rPr kumimoji="0" lang="en-US" sz="1100" b="1" i="0" u="none" strike="noStrike" kern="8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t>10</a:t>
            </a:fld>
            <a:endPar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0" y="-345"/>
            <a:ext cx="3246859" cy="276999"/>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C515A"/>
                </a:solidFill>
                <a:effectLst/>
                <a:uLnTx/>
                <a:uFillTx/>
                <a:latin typeface="Arial" panose="020B0604020202020204"/>
                <a:ea typeface="+mn-ea"/>
                <a:cs typeface="+mn-cs"/>
              </a:rPr>
              <a:t>Summary Findings</a:t>
            </a:r>
          </a:p>
        </p:txBody>
      </p:sp>
    </p:spTree>
    <p:extLst>
      <p:ext uri="{BB962C8B-B14F-4D97-AF65-F5344CB8AC3E}">
        <p14:creationId xmlns:p14="http://schemas.microsoft.com/office/powerpoint/2010/main" val="221827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DFE62E-345C-1440-B1A7-0CA1A5B11D1A}"/>
              </a:ext>
            </a:extLst>
          </p:cNvPr>
          <p:cNvSpPr>
            <a:spLocks noGrp="1"/>
          </p:cNvSpPr>
          <p:nvPr>
            <p:ph type="title"/>
          </p:nvPr>
        </p:nvSpPr>
        <p:spPr>
          <a:xfrm>
            <a:off x="119579" y="309600"/>
            <a:ext cx="8412480" cy="822960"/>
          </a:xfrm>
        </p:spPr>
        <p:txBody>
          <a:bodyPr>
            <a:normAutofit/>
          </a:bodyPr>
          <a:lstStyle/>
          <a:p>
            <a:r>
              <a:rPr lang="en-US" sz="1600"/>
              <a:t>Health system performance among Black people is below average in most states and much worse than the best achieved in all states </a:t>
            </a:r>
            <a:endParaRPr lang="en-US" sz="1600" b="1"/>
          </a:p>
        </p:txBody>
      </p:sp>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nvPr>
        </p:nvGraphicFramePr>
        <p:xfrm>
          <a:off x="831032" y="1096811"/>
          <a:ext cx="749808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Oval 10"/>
          <p:cNvSpPr/>
          <p:nvPr/>
        </p:nvSpPr>
        <p:spPr>
          <a:xfrm>
            <a:off x="6459655" y="1453321"/>
            <a:ext cx="182880" cy="18288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Oval 12"/>
          <p:cNvSpPr/>
          <p:nvPr/>
        </p:nvSpPr>
        <p:spPr>
          <a:xfrm>
            <a:off x="6459655" y="1778902"/>
            <a:ext cx="182880" cy="18288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p:cNvSpPr txBox="1"/>
          <p:nvPr/>
        </p:nvSpPr>
        <p:spPr>
          <a:xfrm>
            <a:off x="6642535" y="1390872"/>
            <a:ext cx="229362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5A591"/>
                </a:solidFill>
                <a:effectLst/>
                <a:uLnTx/>
                <a:uFillTx/>
                <a:latin typeface="Arial" panose="020B0604020202020204"/>
                <a:ea typeface="+mn-ea"/>
                <a:cs typeface="+mn-cs"/>
              </a:rPr>
              <a:t>Black populations</a:t>
            </a:r>
          </a:p>
        </p:txBody>
      </p:sp>
      <p:sp>
        <p:nvSpPr>
          <p:cNvPr id="15" name="TextBox 14"/>
          <p:cNvSpPr txBox="1"/>
          <p:nvPr/>
        </p:nvSpPr>
        <p:spPr>
          <a:xfrm>
            <a:off x="6642535" y="1716453"/>
            <a:ext cx="250890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lumMod val="65000"/>
                  </a:srgbClr>
                </a:solidFill>
                <a:effectLst/>
                <a:uLnTx/>
                <a:uFillTx/>
                <a:latin typeface="Arial" panose="020B0604020202020204"/>
                <a:ea typeface="+mn-ea"/>
                <a:cs typeface="+mn-cs"/>
              </a:rPr>
              <a:t>Best score achieved in state </a:t>
            </a:r>
          </a:p>
        </p:txBody>
      </p:sp>
      <p:grpSp>
        <p:nvGrpSpPr>
          <p:cNvPr id="20" name="Group 19"/>
          <p:cNvGrpSpPr/>
          <p:nvPr/>
        </p:nvGrpSpPr>
        <p:grpSpPr>
          <a:xfrm>
            <a:off x="8702" y="1654203"/>
            <a:ext cx="1048138" cy="2431546"/>
            <a:chOff x="8702" y="1432331"/>
            <a:chExt cx="1048138" cy="2431546"/>
          </a:xfrm>
        </p:grpSpPr>
        <p:cxnSp>
          <p:nvCxnSpPr>
            <p:cNvPr id="21" name="Straight Arrow Connector 20">
              <a:extLst>
                <a:ext uri="{FF2B5EF4-FFF2-40B4-BE49-F238E27FC236}">
                  <a16:creationId xmlns:a16="http://schemas.microsoft.com/office/drawing/2014/main" id="{B5018B57-8FA4-4B19-BF50-40DA3ACF0B5C}"/>
                </a:ext>
              </a:extLst>
            </p:cNvPr>
            <p:cNvCxnSpPr>
              <a:cxnSpLocks/>
            </p:cNvCxnSpPr>
            <p:nvPr/>
          </p:nvCxnSpPr>
          <p:spPr>
            <a:xfrm>
              <a:off x="525937" y="1834845"/>
              <a:ext cx="0" cy="1554480"/>
            </a:xfrm>
            <a:prstGeom prst="straightConnector1">
              <a:avLst/>
            </a:prstGeom>
            <a:ln w="28575">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B7EDDA6-B9EE-4751-AF33-633C5DD9EF0F}"/>
                </a:ext>
              </a:extLst>
            </p:cNvPr>
            <p:cNvSpPr txBox="1"/>
            <p:nvPr/>
          </p:nvSpPr>
          <p:spPr>
            <a:xfrm>
              <a:off x="42813" y="3463767"/>
              <a:ext cx="968300"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Lower performance</a:t>
              </a:r>
            </a:p>
          </p:txBody>
        </p:sp>
        <p:sp>
          <p:nvSpPr>
            <p:cNvPr id="27" name="TextBox 26">
              <a:extLst>
                <a:ext uri="{FF2B5EF4-FFF2-40B4-BE49-F238E27FC236}">
                  <a16:creationId xmlns:a16="http://schemas.microsoft.com/office/drawing/2014/main" id="{14552309-4F78-4A55-94B4-F3ABFA90857E}"/>
                </a:ext>
              </a:extLst>
            </p:cNvPr>
            <p:cNvSpPr txBox="1"/>
            <p:nvPr/>
          </p:nvSpPr>
          <p:spPr>
            <a:xfrm>
              <a:off x="8702" y="1432331"/>
              <a:ext cx="1048138"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Higher performance</a:t>
              </a:r>
            </a:p>
          </p:txBody>
        </p:sp>
      </p:grpSp>
      <p:sp>
        <p:nvSpPr>
          <p:cNvPr id="28" name="Text Placeholder 3">
            <a:extLst>
              <a:ext uri="{FF2B5EF4-FFF2-40B4-BE49-F238E27FC236}">
                <a16:creationId xmlns:a16="http://schemas.microsoft.com/office/drawing/2014/main" id="{1D958690-CE5D-4F36-B195-E49CA7AB6066}"/>
              </a:ext>
            </a:extLst>
          </p:cNvPr>
          <p:cNvSpPr txBox="1">
            <a:spLocks/>
          </p:cNvSpPr>
          <p:nvPr/>
        </p:nvSpPr>
        <p:spPr>
          <a:xfrm>
            <a:off x="86741" y="5682012"/>
            <a:ext cx="9001063" cy="495834"/>
          </a:xfrm>
          <a:prstGeom prst="rect">
            <a:avLst/>
          </a:prstGeom>
        </p:spPr>
        <p:txBody>
          <a:bodyPr vert="horz" lIns="0" tIns="0" rIns="0" bIns="0" rtlCol="0" anchor="b"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Notes: States are rank-ordered by highest state performance for Black population. Grey dots represent the highest score achieved in each state by any of the five groups (if no grey dot is visible, the highlighted group has the top score). Height of the point represents state performance on a 1-100 point scale, with the centerline marking average performance (equivalent to the all-group median at the 50</a:t>
            </a:r>
            <a:r>
              <a:rPr kumimoji="0" lang="en-US" sz="800" b="0" i="0" u="none" strike="noStrike" kern="800" cap="none" spc="0" normalizeH="0" baseline="30000" noProof="0">
                <a:ln>
                  <a:noFill/>
                </a:ln>
                <a:solidFill>
                  <a:srgbClr val="4C515A"/>
                </a:solidFill>
                <a:effectLst/>
                <a:uLnTx/>
                <a:uFillTx/>
                <a:latin typeface="Arial" panose="020B0604020202020204" pitchFamily="34" charset="0"/>
                <a:ea typeface="+mn-ea"/>
                <a:cs typeface="Arial" panose="020B0604020202020204" pitchFamily="34" charset="0"/>
              </a:rPr>
              <a:t>th</a:t>
            </a: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 percentile) among all the groups measured. Summary performance scores not available for all racial and ethnic groups in all states; missing dots for a particular group indicate that there are insufficient data for that state. </a:t>
            </a:r>
          </a:p>
          <a:p>
            <a:pPr marL="0" marR="0" lvl="0" indent="0" algn="l"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Data: Commonwealth Fund 2021 Health System Performance Scores</a:t>
            </a:r>
          </a:p>
        </p:txBody>
      </p:sp>
      <p:sp>
        <p:nvSpPr>
          <p:cNvPr id="35"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Exhibit </a:t>
            </a:r>
            <a:fld id="{CAAE890D-CCC2-42BD-B16D-E3F12AC1A9CF}" type="slidenum">
              <a:rPr kumimoji="0" lang="en-US" sz="1100" b="1" i="0" u="none" strike="noStrike" kern="8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t>11</a:t>
            </a:fld>
            <a:endPar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7" name="TextBox 16"/>
          <p:cNvSpPr txBox="1"/>
          <p:nvPr/>
        </p:nvSpPr>
        <p:spPr>
          <a:xfrm>
            <a:off x="0" y="-345"/>
            <a:ext cx="3246859" cy="276999"/>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C515A"/>
                </a:solidFill>
                <a:effectLst/>
                <a:uLnTx/>
                <a:uFillTx/>
                <a:latin typeface="Arial" panose="020B0604020202020204"/>
                <a:ea typeface="+mn-ea"/>
                <a:cs typeface="+mn-cs"/>
              </a:rPr>
              <a:t>Summary Findings</a:t>
            </a:r>
          </a:p>
        </p:txBody>
      </p:sp>
      <p:sp>
        <p:nvSpPr>
          <p:cNvPr id="18" name="TextBox 17">
            <a:extLst>
              <a:ext uri="{FF2B5EF4-FFF2-40B4-BE49-F238E27FC236}">
                <a16:creationId xmlns:a16="http://schemas.microsoft.com/office/drawing/2014/main" id="{B25C21F3-02BA-4D9D-B950-9354D19BF030}"/>
              </a:ext>
            </a:extLst>
          </p:cNvPr>
          <p:cNvSpPr txBox="1"/>
          <p:nvPr/>
        </p:nvSpPr>
        <p:spPr>
          <a:xfrm>
            <a:off x="8319159" y="2625894"/>
            <a:ext cx="808583"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Average Performance (all groups)</a:t>
            </a:r>
          </a:p>
        </p:txBody>
      </p:sp>
    </p:spTree>
    <p:extLst>
      <p:ext uri="{BB962C8B-B14F-4D97-AF65-F5344CB8AC3E}">
        <p14:creationId xmlns:p14="http://schemas.microsoft.com/office/powerpoint/2010/main" val="237149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nvPr>
        </p:nvGraphicFramePr>
        <p:xfrm>
          <a:off x="834180" y="1101180"/>
          <a:ext cx="749808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8702" y="1654202"/>
            <a:ext cx="1048138" cy="2431546"/>
            <a:chOff x="8702" y="1432331"/>
            <a:chExt cx="1048138" cy="2431546"/>
          </a:xfrm>
        </p:grpSpPr>
        <p:cxnSp>
          <p:nvCxnSpPr>
            <p:cNvPr id="13" name="Straight Arrow Connector 12">
              <a:extLst>
                <a:ext uri="{FF2B5EF4-FFF2-40B4-BE49-F238E27FC236}">
                  <a16:creationId xmlns:a16="http://schemas.microsoft.com/office/drawing/2014/main" id="{B5018B57-8FA4-4B19-BF50-40DA3ACF0B5C}"/>
                </a:ext>
              </a:extLst>
            </p:cNvPr>
            <p:cNvCxnSpPr>
              <a:cxnSpLocks/>
            </p:cNvCxnSpPr>
            <p:nvPr/>
          </p:nvCxnSpPr>
          <p:spPr>
            <a:xfrm>
              <a:off x="525937" y="1834845"/>
              <a:ext cx="0" cy="1554480"/>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7EDDA6-B9EE-4751-AF33-633C5DD9EF0F}"/>
                </a:ext>
              </a:extLst>
            </p:cNvPr>
            <p:cNvSpPr txBox="1"/>
            <p:nvPr/>
          </p:nvSpPr>
          <p:spPr>
            <a:xfrm>
              <a:off x="42813" y="3463767"/>
              <a:ext cx="968300"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Lower performance</a:t>
              </a:r>
            </a:p>
          </p:txBody>
        </p:sp>
        <p:sp>
          <p:nvSpPr>
            <p:cNvPr id="15" name="TextBox 14">
              <a:extLst>
                <a:ext uri="{FF2B5EF4-FFF2-40B4-BE49-F238E27FC236}">
                  <a16:creationId xmlns:a16="http://schemas.microsoft.com/office/drawing/2014/main" id="{14552309-4F78-4A55-94B4-F3ABFA90857E}"/>
                </a:ext>
              </a:extLst>
            </p:cNvPr>
            <p:cNvSpPr txBox="1"/>
            <p:nvPr/>
          </p:nvSpPr>
          <p:spPr>
            <a:xfrm>
              <a:off x="8702" y="1432331"/>
              <a:ext cx="1048138"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Higher performance</a:t>
              </a:r>
            </a:p>
          </p:txBody>
        </p:sp>
      </p:grpSp>
      <p:sp>
        <p:nvSpPr>
          <p:cNvPr id="16" name="Oval 15"/>
          <p:cNvSpPr/>
          <p:nvPr/>
        </p:nvSpPr>
        <p:spPr>
          <a:xfrm>
            <a:off x="1528348" y="3482254"/>
            <a:ext cx="182880" cy="18288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Oval 16"/>
          <p:cNvSpPr/>
          <p:nvPr/>
        </p:nvSpPr>
        <p:spPr>
          <a:xfrm>
            <a:off x="1528348" y="3807835"/>
            <a:ext cx="182880" cy="18288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TextBox 17"/>
          <p:cNvSpPr txBox="1"/>
          <p:nvPr/>
        </p:nvSpPr>
        <p:spPr>
          <a:xfrm>
            <a:off x="1711228" y="3745386"/>
            <a:ext cx="250890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lumMod val="65000"/>
                  </a:srgbClr>
                </a:solidFill>
                <a:effectLst/>
                <a:uLnTx/>
                <a:uFillTx/>
                <a:latin typeface="Arial" panose="020B0604020202020204"/>
                <a:ea typeface="+mn-ea"/>
                <a:cs typeface="+mn-cs"/>
              </a:rPr>
              <a:t>Best score achieved in state </a:t>
            </a:r>
          </a:p>
        </p:txBody>
      </p:sp>
      <p:sp>
        <p:nvSpPr>
          <p:cNvPr id="19" name="TextBox 18"/>
          <p:cNvSpPr txBox="1"/>
          <p:nvPr/>
        </p:nvSpPr>
        <p:spPr>
          <a:xfrm>
            <a:off x="1711228" y="3419805"/>
            <a:ext cx="229362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D3AC4C"/>
                </a:solidFill>
                <a:effectLst/>
                <a:uLnTx/>
                <a:uFillTx/>
                <a:latin typeface="Arial" panose="020B0604020202020204"/>
                <a:ea typeface="+mn-ea"/>
                <a:cs typeface="+mn-cs"/>
              </a:rPr>
              <a:t>Latinx</a:t>
            </a:r>
            <a:r>
              <a:rPr kumimoji="0" lang="en-US" sz="1400" b="0" i="0" u="none" strike="noStrike" kern="1200" cap="none" spc="0" normalizeH="0" baseline="0" noProof="0">
                <a:ln>
                  <a:noFill/>
                </a:ln>
                <a:solidFill>
                  <a:srgbClr val="D3AC4C"/>
                </a:solidFill>
                <a:effectLst/>
                <a:uLnTx/>
                <a:uFillTx/>
                <a:latin typeface="Arial" panose="020B0604020202020204"/>
                <a:ea typeface="+mn-ea"/>
                <a:cs typeface="+mn-cs"/>
              </a:rPr>
              <a:t> populations</a:t>
            </a:r>
          </a:p>
        </p:txBody>
      </p:sp>
      <p:sp>
        <p:nvSpPr>
          <p:cNvPr id="21" name="Text Placeholder 3">
            <a:extLst>
              <a:ext uri="{FF2B5EF4-FFF2-40B4-BE49-F238E27FC236}">
                <a16:creationId xmlns:a16="http://schemas.microsoft.com/office/drawing/2014/main" id="{1D958690-CE5D-4F36-B195-E49CA7AB6066}"/>
              </a:ext>
            </a:extLst>
          </p:cNvPr>
          <p:cNvSpPr txBox="1">
            <a:spLocks/>
          </p:cNvSpPr>
          <p:nvPr/>
        </p:nvSpPr>
        <p:spPr>
          <a:xfrm>
            <a:off x="83820" y="5686402"/>
            <a:ext cx="9001063" cy="495834"/>
          </a:xfrm>
          <a:prstGeom prst="rect">
            <a:avLst/>
          </a:prstGeom>
        </p:spPr>
        <p:txBody>
          <a:bodyPr vert="horz" lIns="0" tIns="0" rIns="0" bIns="0" rtlCol="0" anchor="b"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Notes: States are rank-ordered by highest state performance for Latinx/Hispanic population. Grey dots represent the highest score achieved in each state by any of the five groups (if no grey dot is visible, the highlighted group has the top score). Height of the point represents state performance on a 1-100 point scale, with the centerline marking average performance (equivalent to the all-group median at the 50</a:t>
            </a:r>
            <a:r>
              <a:rPr kumimoji="0" lang="en-US" sz="800" b="0" i="0" u="none" strike="noStrike" kern="800" cap="none" spc="0" normalizeH="0" baseline="30000" noProof="0">
                <a:ln>
                  <a:noFill/>
                </a:ln>
                <a:solidFill>
                  <a:srgbClr val="4C515A"/>
                </a:solidFill>
                <a:effectLst/>
                <a:uLnTx/>
                <a:uFillTx/>
                <a:latin typeface="Arial" panose="020B0604020202020204" pitchFamily="34" charset="0"/>
                <a:ea typeface="+mn-ea"/>
                <a:cs typeface="Arial" panose="020B0604020202020204" pitchFamily="34" charset="0"/>
              </a:rPr>
              <a:t>th</a:t>
            </a: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 percentile) among all the groups measured. Summary performance scores not available for all racial and ethnic groups in all states; missing dots for a particular group indicate that there are insufficient data for that state. </a:t>
            </a:r>
          </a:p>
          <a:p>
            <a:pPr marL="0" marR="0" lvl="0" indent="0" algn="l"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Data: Commonwealth Fund 2021 Health System Performance Scores</a:t>
            </a:r>
          </a:p>
        </p:txBody>
      </p:sp>
      <p:sp>
        <p:nvSpPr>
          <p:cNvPr id="27" name="Title 4">
            <a:extLst>
              <a:ext uri="{FF2B5EF4-FFF2-40B4-BE49-F238E27FC236}">
                <a16:creationId xmlns:a16="http://schemas.microsoft.com/office/drawing/2014/main" id="{5CDFE62E-345C-1440-B1A7-0CA1A5B11D1A}"/>
              </a:ext>
            </a:extLst>
          </p:cNvPr>
          <p:cNvSpPr txBox="1">
            <a:spLocks/>
          </p:cNvSpPr>
          <p:nvPr/>
        </p:nvSpPr>
        <p:spPr>
          <a:xfrm>
            <a:off x="119578" y="309600"/>
            <a:ext cx="8412480" cy="822960"/>
          </a:xfrm>
          <a:prstGeom prst="rect">
            <a:avLst/>
          </a:prstGeom>
        </p:spPr>
        <p:txBody>
          <a:bodyPr vert="horz" lIns="0" tIns="0" rIns="0" bIns="0" rtlCol="0" anchor="ctr">
            <a:normAutofit/>
          </a:bodyPr>
          <a:lstStyle>
            <a:lvl1pPr algn="l" defTabSz="914378" rtl="0" eaLnBrk="1" latinLnBrk="0" hangingPunct="1">
              <a:lnSpc>
                <a:spcPct val="100000"/>
              </a:lnSpc>
              <a:spcBef>
                <a:spcPct val="0"/>
              </a:spcBef>
              <a:buNone/>
              <a:defRPr sz="1800" b="0" i="0" kern="800" spc="0">
                <a:solidFill>
                  <a:schemeClr val="tx1">
                    <a:lumMod val="75000"/>
                    <a:lumOff val="25000"/>
                  </a:schemeClr>
                </a:solidFill>
                <a:latin typeface="Georgia" panose="02040502050405020303" pitchFamily="18" charset="0"/>
                <a:ea typeface="+mj-ea"/>
                <a:cs typeface="+mj-cs"/>
              </a:defRPr>
            </a:lvl1pPr>
          </a:lstStyle>
          <a:p>
            <a:pPr marL="0" marR="0" lvl="0" indent="0" algn="l" defTabSz="914378" rtl="0" eaLnBrk="1" fontAlgn="auto" latinLnBrk="0" hangingPunct="1">
              <a:lnSpc>
                <a:spcPct val="100000"/>
              </a:lnSpc>
              <a:spcBef>
                <a:spcPct val="0"/>
              </a:spcBef>
              <a:spcAft>
                <a:spcPts val="0"/>
              </a:spcAft>
              <a:buClrTx/>
              <a:buSzTx/>
              <a:buFontTx/>
              <a:buNone/>
              <a:tabLst/>
              <a:defRPr/>
            </a:pPr>
            <a:r>
              <a:rPr kumimoji="0" lang="en-US" sz="1600" b="0" i="0" u="none" strike="noStrike" kern="800" cap="none" spc="0" normalizeH="0" baseline="0" noProof="0">
                <a:ln>
                  <a:noFill/>
                </a:ln>
                <a:solidFill>
                  <a:srgbClr val="1A1A1A">
                    <a:lumMod val="75000"/>
                    <a:lumOff val="25000"/>
                  </a:srgbClr>
                </a:solidFill>
                <a:effectLst/>
                <a:uLnTx/>
                <a:uFillTx/>
                <a:latin typeface="Georgia" panose="02040502050405020303" pitchFamily="18" charset="0"/>
                <a:ea typeface="+mj-ea"/>
                <a:cs typeface="+mj-cs"/>
              </a:rPr>
              <a:t>Health system performance among Latinx/Hispanic people is below average in most states and much worse than the best achieved in all states </a:t>
            </a:r>
            <a:endParaRPr kumimoji="0" lang="en-US" sz="1600" b="1" i="0" u="none" strike="noStrike" kern="800" cap="none" spc="0" normalizeH="0" baseline="0" noProof="0">
              <a:ln>
                <a:noFill/>
              </a:ln>
              <a:solidFill>
                <a:srgbClr val="1A1A1A">
                  <a:lumMod val="75000"/>
                  <a:lumOff val="25000"/>
                </a:srgbClr>
              </a:solidFill>
              <a:effectLst/>
              <a:uLnTx/>
              <a:uFillTx/>
              <a:latin typeface="Georgia" panose="02040502050405020303" pitchFamily="18" charset="0"/>
              <a:ea typeface="+mj-ea"/>
              <a:cs typeface="+mj-cs"/>
            </a:endParaRPr>
          </a:p>
        </p:txBody>
      </p:sp>
      <p:sp>
        <p:nvSpPr>
          <p:cNvPr id="30"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Exhibit </a:t>
            </a:r>
            <a:fld id="{CAAE890D-CCC2-42BD-B16D-E3F12AC1A9CF}" type="slidenum">
              <a:rPr kumimoji="0" lang="en-US" sz="1100" b="1" i="0" u="none" strike="noStrike" kern="8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t>12</a:t>
            </a:fld>
            <a:endPar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2" name="TextBox 21"/>
          <p:cNvSpPr txBox="1"/>
          <p:nvPr/>
        </p:nvSpPr>
        <p:spPr>
          <a:xfrm>
            <a:off x="0" y="-345"/>
            <a:ext cx="3246859" cy="276999"/>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C515A"/>
                </a:solidFill>
                <a:effectLst/>
                <a:uLnTx/>
                <a:uFillTx/>
                <a:latin typeface="Arial" panose="020B0604020202020204"/>
                <a:ea typeface="+mn-ea"/>
                <a:cs typeface="+mn-cs"/>
              </a:rPr>
              <a:t>Summary Findings</a:t>
            </a:r>
          </a:p>
        </p:txBody>
      </p:sp>
      <p:sp>
        <p:nvSpPr>
          <p:cNvPr id="20" name="TextBox 19">
            <a:extLst>
              <a:ext uri="{FF2B5EF4-FFF2-40B4-BE49-F238E27FC236}">
                <a16:creationId xmlns:a16="http://schemas.microsoft.com/office/drawing/2014/main" id="{B25C21F3-02BA-4D9D-B950-9354D19BF030}"/>
              </a:ext>
            </a:extLst>
          </p:cNvPr>
          <p:cNvSpPr txBox="1"/>
          <p:nvPr/>
        </p:nvSpPr>
        <p:spPr>
          <a:xfrm>
            <a:off x="8319159" y="2625894"/>
            <a:ext cx="808583"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Average Performance (all groups)</a:t>
            </a:r>
          </a:p>
        </p:txBody>
      </p:sp>
    </p:spTree>
    <p:extLst>
      <p:ext uri="{BB962C8B-B14F-4D97-AF65-F5344CB8AC3E}">
        <p14:creationId xmlns:p14="http://schemas.microsoft.com/office/powerpoint/2010/main" val="741157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DFE62E-345C-1440-B1A7-0CA1A5B11D1A}"/>
              </a:ext>
            </a:extLst>
          </p:cNvPr>
          <p:cNvSpPr>
            <a:spLocks noGrp="1"/>
          </p:cNvSpPr>
          <p:nvPr>
            <p:ph type="title"/>
          </p:nvPr>
        </p:nvSpPr>
        <p:spPr>
          <a:xfrm>
            <a:off x="119579" y="309600"/>
            <a:ext cx="8412480" cy="822960"/>
          </a:xfrm>
        </p:spPr>
        <p:txBody>
          <a:bodyPr>
            <a:noAutofit/>
          </a:bodyPr>
          <a:lstStyle/>
          <a:p>
            <a:r>
              <a:rPr lang="en-US"/>
              <a:t>Six states with better-than-average &amp; three states with below average health system performance for all groups; within state disparities exist in each</a:t>
            </a:r>
            <a:endParaRPr lang="en-US" b="1"/>
          </a:p>
        </p:txBody>
      </p:sp>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nvPr>
        </p:nvGraphicFramePr>
        <p:xfrm>
          <a:off x="831032" y="1183071"/>
          <a:ext cx="7498080" cy="4572000"/>
        </p:xfrm>
        <a:graphic>
          <a:graphicData uri="http://schemas.openxmlformats.org/drawingml/2006/chart">
            <c:chart xmlns:c="http://schemas.openxmlformats.org/drawingml/2006/chart" xmlns:r="http://schemas.openxmlformats.org/officeDocument/2006/relationships" r:id="rId2"/>
          </a:graphicData>
        </a:graphic>
      </p:graphicFrame>
      <p:grpSp>
        <p:nvGrpSpPr>
          <p:cNvPr id="20" name="Group 19"/>
          <p:cNvGrpSpPr/>
          <p:nvPr/>
        </p:nvGrpSpPr>
        <p:grpSpPr>
          <a:xfrm>
            <a:off x="8702" y="1740463"/>
            <a:ext cx="1048138" cy="2431546"/>
            <a:chOff x="8702" y="1432331"/>
            <a:chExt cx="1048138" cy="2431546"/>
          </a:xfrm>
        </p:grpSpPr>
        <p:cxnSp>
          <p:nvCxnSpPr>
            <p:cNvPr id="21" name="Straight Arrow Connector 20">
              <a:extLst>
                <a:ext uri="{FF2B5EF4-FFF2-40B4-BE49-F238E27FC236}">
                  <a16:creationId xmlns:a16="http://schemas.microsoft.com/office/drawing/2014/main" id="{B5018B57-8FA4-4B19-BF50-40DA3ACF0B5C}"/>
                </a:ext>
              </a:extLst>
            </p:cNvPr>
            <p:cNvCxnSpPr>
              <a:cxnSpLocks/>
            </p:cNvCxnSpPr>
            <p:nvPr/>
          </p:nvCxnSpPr>
          <p:spPr>
            <a:xfrm>
              <a:off x="525937" y="1834845"/>
              <a:ext cx="0" cy="1554480"/>
            </a:xfrm>
            <a:prstGeom prst="straightConnector1">
              <a:avLst/>
            </a:prstGeom>
            <a:ln w="28575">
              <a:solidFill>
                <a:srgbClr val="4C51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B7EDDA6-B9EE-4751-AF33-633C5DD9EF0F}"/>
                </a:ext>
              </a:extLst>
            </p:cNvPr>
            <p:cNvSpPr txBox="1"/>
            <p:nvPr/>
          </p:nvSpPr>
          <p:spPr>
            <a:xfrm>
              <a:off x="42813" y="3463767"/>
              <a:ext cx="968300"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Lower performance</a:t>
              </a:r>
            </a:p>
          </p:txBody>
        </p:sp>
        <p:sp>
          <p:nvSpPr>
            <p:cNvPr id="27" name="TextBox 26">
              <a:extLst>
                <a:ext uri="{FF2B5EF4-FFF2-40B4-BE49-F238E27FC236}">
                  <a16:creationId xmlns:a16="http://schemas.microsoft.com/office/drawing/2014/main" id="{14552309-4F78-4A55-94B4-F3ABFA90857E}"/>
                </a:ext>
              </a:extLst>
            </p:cNvPr>
            <p:cNvSpPr txBox="1"/>
            <p:nvPr/>
          </p:nvSpPr>
          <p:spPr>
            <a:xfrm>
              <a:off x="8702" y="1432331"/>
              <a:ext cx="1048138"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Higher performance</a:t>
              </a:r>
            </a:p>
          </p:txBody>
        </p:sp>
      </p:grpSp>
      <p:sp>
        <p:nvSpPr>
          <p:cNvPr id="28" name="Text Placeholder 3">
            <a:extLst>
              <a:ext uri="{FF2B5EF4-FFF2-40B4-BE49-F238E27FC236}">
                <a16:creationId xmlns:a16="http://schemas.microsoft.com/office/drawing/2014/main" id="{1D958690-CE5D-4F36-B195-E49CA7AB6066}"/>
              </a:ext>
            </a:extLst>
          </p:cNvPr>
          <p:cNvSpPr txBox="1">
            <a:spLocks/>
          </p:cNvSpPr>
          <p:nvPr/>
        </p:nvSpPr>
        <p:spPr>
          <a:xfrm>
            <a:off x="86741" y="5682012"/>
            <a:ext cx="9001063" cy="495834"/>
          </a:xfrm>
          <a:prstGeom prst="rect">
            <a:avLst/>
          </a:prstGeom>
        </p:spPr>
        <p:txBody>
          <a:bodyPr vert="horz" lIns="0" tIns="0" rIns="0" bIns="0" rtlCol="0" anchor="b"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Notes: Only states with sufficient data for at least two racial and ethnic groups included. Height of the point represents state performance on a 1-100 point scale, with the centerline marking average performance (equivalent to the all-group median at the 50</a:t>
            </a:r>
            <a:r>
              <a:rPr kumimoji="0" lang="en-US" sz="800" b="0" i="0" u="none" strike="noStrike" kern="800" cap="none" spc="0" normalizeH="0" baseline="30000" noProof="0">
                <a:ln>
                  <a:noFill/>
                </a:ln>
                <a:solidFill>
                  <a:srgbClr val="4C515A"/>
                </a:solidFill>
                <a:effectLst/>
                <a:uLnTx/>
                <a:uFillTx/>
                <a:latin typeface="Arial" panose="020B0604020202020204" pitchFamily="34" charset="0"/>
                <a:ea typeface="+mn-ea"/>
                <a:cs typeface="Arial" panose="020B0604020202020204" pitchFamily="34" charset="0"/>
              </a:rPr>
              <a:t>th</a:t>
            </a: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 percentile) among all the groups measured. Summary performance scores not available for all racial and ethnic groups in all states; missing dots for a particular group indicate that there are insufficient data for that state. AANHPI = Asian American, Native Hawaiian, and Pacific Islander; AIAN = American Indian/Alaska Native. </a:t>
            </a:r>
          </a:p>
          <a:p>
            <a:pPr marL="0" marR="0" lvl="0" indent="0" algn="l"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Data: Commonwealth Fund 2021 Health System Performance Scores</a:t>
            </a:r>
          </a:p>
        </p:txBody>
      </p:sp>
      <p:sp>
        <p:nvSpPr>
          <p:cNvPr id="35"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Exhibit </a:t>
            </a:r>
            <a:fld id="{CAAE890D-CCC2-42BD-B16D-E3F12AC1A9CF}" type="slidenum">
              <a:rPr kumimoji="0" lang="en-US" sz="1100" b="1" i="0" u="none" strike="noStrike" kern="8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t>13</a:t>
            </a:fld>
            <a:endPar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7" name="TextBox 16"/>
          <p:cNvSpPr txBox="1"/>
          <p:nvPr/>
        </p:nvSpPr>
        <p:spPr>
          <a:xfrm>
            <a:off x="0" y="-345"/>
            <a:ext cx="3246859" cy="276999"/>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C515A"/>
                </a:solidFill>
                <a:effectLst/>
                <a:uLnTx/>
                <a:uFillTx/>
                <a:latin typeface="Arial" panose="020B0604020202020204"/>
                <a:ea typeface="+mn-ea"/>
                <a:cs typeface="+mn-cs"/>
              </a:rPr>
              <a:t>Summary Findings</a:t>
            </a:r>
          </a:p>
        </p:txBody>
      </p:sp>
      <p:sp>
        <p:nvSpPr>
          <p:cNvPr id="3" name="Right Brace 2"/>
          <p:cNvSpPr/>
          <p:nvPr/>
        </p:nvSpPr>
        <p:spPr>
          <a:xfrm rot="5400000">
            <a:off x="3032973" y="1509892"/>
            <a:ext cx="228071" cy="4002121"/>
          </a:xfrm>
          <a:prstGeom prst="rightBrace">
            <a:avLst>
              <a:gd name="adj1" fmla="val 85699"/>
              <a:gd name="adj2" fmla="val 50000"/>
            </a:avLst>
          </a:prstGeom>
          <a:ln>
            <a:solidFill>
              <a:srgbClr val="4C515A"/>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Arial" panose="020B0604020202020204"/>
              <a:ea typeface="+mn-ea"/>
              <a:cs typeface="+mn-cs"/>
            </a:endParaRPr>
          </a:p>
        </p:txBody>
      </p:sp>
      <p:sp>
        <p:nvSpPr>
          <p:cNvPr id="4" name="TextBox 3"/>
          <p:cNvSpPr txBox="1"/>
          <p:nvPr/>
        </p:nvSpPr>
        <p:spPr>
          <a:xfrm>
            <a:off x="1916407" y="3635126"/>
            <a:ext cx="245973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C515A"/>
                </a:solidFill>
                <a:effectLst/>
                <a:uLnTx/>
                <a:uFillTx/>
                <a:latin typeface="Arial" panose="020B0604020202020204"/>
                <a:ea typeface="+mn-ea"/>
                <a:cs typeface="+mn-cs"/>
              </a:rPr>
              <a:t>better-than-average</a:t>
            </a:r>
          </a:p>
        </p:txBody>
      </p:sp>
      <p:sp>
        <p:nvSpPr>
          <p:cNvPr id="29" name="Right Brace 28"/>
          <p:cNvSpPr/>
          <p:nvPr/>
        </p:nvSpPr>
        <p:spPr>
          <a:xfrm rot="10800000">
            <a:off x="5881190" y="3450020"/>
            <a:ext cx="228071" cy="1467031"/>
          </a:xfrm>
          <a:prstGeom prst="rightBrace">
            <a:avLst>
              <a:gd name="adj1" fmla="val 85699"/>
              <a:gd name="adj2" fmla="val 50000"/>
            </a:avLst>
          </a:prstGeom>
          <a:ln>
            <a:solidFill>
              <a:srgbClr val="4C515A"/>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Arial" panose="020B0604020202020204"/>
              <a:ea typeface="+mn-ea"/>
              <a:cs typeface="+mn-cs"/>
            </a:endParaRPr>
          </a:p>
        </p:txBody>
      </p:sp>
      <p:sp>
        <p:nvSpPr>
          <p:cNvPr id="30" name="TextBox 29"/>
          <p:cNvSpPr txBox="1"/>
          <p:nvPr/>
        </p:nvSpPr>
        <p:spPr>
          <a:xfrm>
            <a:off x="4502988" y="4038613"/>
            <a:ext cx="1422011"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C515A"/>
                </a:solidFill>
                <a:effectLst/>
                <a:uLnTx/>
                <a:uFillTx/>
                <a:latin typeface="Arial" panose="020B0604020202020204"/>
                <a:ea typeface="+mn-ea"/>
                <a:cs typeface="+mn-cs"/>
              </a:rPr>
              <a:t>below average</a:t>
            </a:r>
          </a:p>
        </p:txBody>
      </p:sp>
      <p:grpSp>
        <p:nvGrpSpPr>
          <p:cNvPr id="8" name="Group 7"/>
          <p:cNvGrpSpPr/>
          <p:nvPr/>
        </p:nvGrpSpPr>
        <p:grpSpPr>
          <a:xfrm>
            <a:off x="5618602" y="1323572"/>
            <a:ext cx="2811027" cy="1891290"/>
            <a:chOff x="5618602" y="1237312"/>
            <a:chExt cx="2811027" cy="1891290"/>
          </a:xfrm>
        </p:grpSpPr>
        <p:sp>
          <p:nvSpPr>
            <p:cNvPr id="2" name="Rectangle 1"/>
            <p:cNvSpPr/>
            <p:nvPr/>
          </p:nvSpPr>
          <p:spPr>
            <a:xfrm>
              <a:off x="5618602" y="1237312"/>
              <a:ext cx="2811027" cy="1891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1" name="Group 30"/>
            <p:cNvGrpSpPr/>
            <p:nvPr/>
          </p:nvGrpSpPr>
          <p:grpSpPr>
            <a:xfrm>
              <a:off x="5961478" y="1418278"/>
              <a:ext cx="2428142" cy="1507542"/>
              <a:chOff x="6599954" y="1866235"/>
              <a:chExt cx="2428142" cy="1507542"/>
            </a:xfrm>
          </p:grpSpPr>
          <p:sp>
            <p:nvSpPr>
              <p:cNvPr id="32" name="Oval 31"/>
              <p:cNvSpPr/>
              <p:nvPr/>
            </p:nvSpPr>
            <p:spPr>
              <a:xfrm>
                <a:off x="6605099" y="2262134"/>
                <a:ext cx="91440" cy="91440"/>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Oval 32"/>
              <p:cNvSpPr/>
              <p:nvPr/>
            </p:nvSpPr>
            <p:spPr>
              <a:xfrm>
                <a:off x="6605960" y="318744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TextBox 33"/>
              <p:cNvSpPr txBox="1"/>
              <p:nvPr/>
            </p:nvSpPr>
            <p:spPr>
              <a:xfrm>
                <a:off x="6734476" y="2184077"/>
                <a:ext cx="176062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A1A1A">
                        <a:lumMod val="75000"/>
                        <a:lumOff val="25000"/>
                      </a:srgbClr>
                    </a:solidFill>
                    <a:effectLst/>
                    <a:uLnTx/>
                    <a:uFillTx/>
                    <a:latin typeface="Arial" panose="020B0604020202020204"/>
                    <a:ea typeface="+mn-ea"/>
                    <a:cs typeface="+mn-cs"/>
                  </a:rPr>
                  <a:t>AIAN populations</a:t>
                </a:r>
              </a:p>
            </p:txBody>
          </p:sp>
          <p:sp>
            <p:nvSpPr>
              <p:cNvPr id="36" name="TextBox 35"/>
              <p:cNvSpPr txBox="1"/>
              <p:nvPr/>
            </p:nvSpPr>
            <p:spPr>
              <a:xfrm>
                <a:off x="6735057" y="3096778"/>
                <a:ext cx="2216920" cy="276999"/>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17693"/>
                    </a:solidFill>
                    <a:effectLst/>
                    <a:uLnTx/>
                    <a:uFillTx/>
                    <a:latin typeface="Arial" panose="020B0604020202020204"/>
                    <a:ea typeface="+mn-ea"/>
                    <a:cs typeface="+mn-cs"/>
                  </a:rPr>
                  <a:t>White populations</a:t>
                </a:r>
              </a:p>
            </p:txBody>
          </p:sp>
          <p:sp>
            <p:nvSpPr>
              <p:cNvPr id="37" name="Oval 36"/>
              <p:cNvSpPr/>
              <p:nvPr/>
            </p:nvSpPr>
            <p:spPr>
              <a:xfrm>
                <a:off x="6599954" y="2585194"/>
                <a:ext cx="91440" cy="914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TextBox 37"/>
              <p:cNvSpPr txBox="1"/>
              <p:nvPr/>
            </p:nvSpPr>
            <p:spPr>
              <a:xfrm>
                <a:off x="6734476" y="2492415"/>
                <a:ext cx="2293620" cy="276999"/>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65A591"/>
                    </a:solidFill>
                    <a:effectLst/>
                    <a:uLnTx/>
                    <a:uFillTx/>
                    <a:latin typeface="Arial" panose="020B0604020202020204"/>
                    <a:ea typeface="+mn-ea"/>
                    <a:cs typeface="+mn-cs"/>
                  </a:rPr>
                  <a:t>Black populations</a:t>
                </a:r>
              </a:p>
            </p:txBody>
          </p:sp>
          <p:sp>
            <p:nvSpPr>
              <p:cNvPr id="39" name="Oval 38"/>
              <p:cNvSpPr/>
              <p:nvPr/>
            </p:nvSpPr>
            <p:spPr>
              <a:xfrm>
                <a:off x="6605960" y="2885366"/>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TextBox 39"/>
              <p:cNvSpPr txBox="1"/>
              <p:nvPr/>
            </p:nvSpPr>
            <p:spPr>
              <a:xfrm>
                <a:off x="6735056" y="2793788"/>
                <a:ext cx="2216920" cy="276999"/>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D3AC4C"/>
                    </a:solidFill>
                    <a:effectLst/>
                    <a:uLnTx/>
                    <a:uFillTx/>
                    <a:latin typeface="Arial" panose="020B0604020202020204"/>
                    <a:ea typeface="+mn-ea"/>
                    <a:cs typeface="+mn-cs"/>
                  </a:rPr>
                  <a:t>Latinx</a:t>
                </a:r>
                <a:r>
                  <a:rPr kumimoji="0" lang="en-US" sz="1200" b="0" i="0" u="none" strike="noStrike" kern="1200" cap="none" spc="0" normalizeH="0" baseline="0" noProof="0">
                    <a:ln>
                      <a:noFill/>
                    </a:ln>
                    <a:solidFill>
                      <a:srgbClr val="D3AC4C"/>
                    </a:solidFill>
                    <a:effectLst/>
                    <a:uLnTx/>
                    <a:uFillTx/>
                    <a:latin typeface="Arial" panose="020B0604020202020204"/>
                    <a:ea typeface="+mn-ea"/>
                    <a:cs typeface="+mn-cs"/>
                  </a:rPr>
                  <a:t>/Hispanic populations</a:t>
                </a:r>
              </a:p>
            </p:txBody>
          </p:sp>
          <p:sp>
            <p:nvSpPr>
              <p:cNvPr id="41" name="Oval 40"/>
              <p:cNvSpPr/>
              <p:nvPr/>
            </p:nvSpPr>
            <p:spPr>
              <a:xfrm>
                <a:off x="6609268" y="1959014"/>
                <a:ext cx="91440" cy="914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2" name="TextBox 41"/>
              <p:cNvSpPr txBox="1"/>
              <p:nvPr/>
            </p:nvSpPr>
            <p:spPr>
              <a:xfrm>
                <a:off x="6734476" y="1866235"/>
                <a:ext cx="185623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08661"/>
                    </a:solidFill>
                    <a:effectLst/>
                    <a:uLnTx/>
                    <a:uFillTx/>
                    <a:latin typeface="Arial" panose="020B0604020202020204"/>
                    <a:ea typeface="+mn-ea"/>
                    <a:cs typeface="+mn-cs"/>
                  </a:rPr>
                  <a:t>AANHPI populations</a:t>
                </a:r>
              </a:p>
            </p:txBody>
          </p:sp>
        </p:grpSp>
      </p:grpSp>
      <p:sp>
        <p:nvSpPr>
          <p:cNvPr id="18" name="TextBox 17">
            <a:extLst>
              <a:ext uri="{FF2B5EF4-FFF2-40B4-BE49-F238E27FC236}">
                <a16:creationId xmlns:a16="http://schemas.microsoft.com/office/drawing/2014/main" id="{B25C21F3-02BA-4D9D-B950-9354D19BF030}"/>
              </a:ext>
            </a:extLst>
          </p:cNvPr>
          <p:cNvSpPr txBox="1"/>
          <p:nvPr/>
        </p:nvSpPr>
        <p:spPr>
          <a:xfrm>
            <a:off x="8319159" y="3032194"/>
            <a:ext cx="808583"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Average</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Performance (all groups)</a:t>
            </a:r>
          </a:p>
        </p:txBody>
      </p:sp>
    </p:spTree>
    <p:extLst>
      <p:ext uri="{BB962C8B-B14F-4D97-AF65-F5344CB8AC3E}">
        <p14:creationId xmlns:p14="http://schemas.microsoft.com/office/powerpoint/2010/main" val="3568380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DFE62E-345C-1440-B1A7-0CA1A5B11D1A}"/>
              </a:ext>
            </a:extLst>
          </p:cNvPr>
          <p:cNvSpPr>
            <a:spLocks noGrp="1"/>
          </p:cNvSpPr>
          <p:nvPr>
            <p:ph type="title"/>
          </p:nvPr>
        </p:nvSpPr>
        <p:spPr>
          <a:xfrm>
            <a:off x="119579" y="309600"/>
            <a:ext cx="8412480" cy="822960"/>
          </a:xfrm>
        </p:spPr>
        <p:txBody>
          <a:bodyPr>
            <a:normAutofit/>
          </a:bodyPr>
          <a:lstStyle/>
          <a:p>
            <a:r>
              <a:rPr lang="en-US" sz="2400"/>
              <a:t>Many states have strong performance for some racial and ethnic groups, but still face large disparities (six examples)</a:t>
            </a:r>
            <a:endParaRPr lang="en-US" sz="2400" b="1"/>
          </a:p>
        </p:txBody>
      </p:sp>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nvPr>
        </p:nvGraphicFramePr>
        <p:xfrm>
          <a:off x="831032" y="1096811"/>
          <a:ext cx="4930416" cy="4572000"/>
        </p:xfrm>
        <a:graphic>
          <a:graphicData uri="http://schemas.openxmlformats.org/drawingml/2006/chart">
            <c:chart xmlns:c="http://schemas.openxmlformats.org/drawingml/2006/chart" xmlns:r="http://schemas.openxmlformats.org/officeDocument/2006/relationships" r:id="rId2"/>
          </a:graphicData>
        </a:graphic>
      </p:graphicFrame>
      <p:grpSp>
        <p:nvGrpSpPr>
          <p:cNvPr id="20" name="Group 19"/>
          <p:cNvGrpSpPr/>
          <p:nvPr/>
        </p:nvGrpSpPr>
        <p:grpSpPr>
          <a:xfrm>
            <a:off x="8702" y="1654203"/>
            <a:ext cx="1048138" cy="2431546"/>
            <a:chOff x="8702" y="1432331"/>
            <a:chExt cx="1048138" cy="2431546"/>
          </a:xfrm>
        </p:grpSpPr>
        <p:cxnSp>
          <p:nvCxnSpPr>
            <p:cNvPr id="21" name="Straight Arrow Connector 20">
              <a:extLst>
                <a:ext uri="{FF2B5EF4-FFF2-40B4-BE49-F238E27FC236}">
                  <a16:creationId xmlns:a16="http://schemas.microsoft.com/office/drawing/2014/main" id="{B5018B57-8FA4-4B19-BF50-40DA3ACF0B5C}"/>
                </a:ext>
              </a:extLst>
            </p:cNvPr>
            <p:cNvCxnSpPr>
              <a:cxnSpLocks/>
            </p:cNvCxnSpPr>
            <p:nvPr/>
          </p:nvCxnSpPr>
          <p:spPr>
            <a:xfrm>
              <a:off x="525937" y="1834845"/>
              <a:ext cx="0" cy="1554480"/>
            </a:xfrm>
            <a:prstGeom prst="straightConnector1">
              <a:avLst/>
            </a:prstGeom>
            <a:ln w="28575">
              <a:solidFill>
                <a:srgbClr val="4C51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B7EDDA6-B9EE-4751-AF33-633C5DD9EF0F}"/>
                </a:ext>
              </a:extLst>
            </p:cNvPr>
            <p:cNvSpPr txBox="1"/>
            <p:nvPr/>
          </p:nvSpPr>
          <p:spPr>
            <a:xfrm>
              <a:off x="42813" y="3463767"/>
              <a:ext cx="968300"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Lower performance</a:t>
              </a:r>
            </a:p>
          </p:txBody>
        </p:sp>
        <p:sp>
          <p:nvSpPr>
            <p:cNvPr id="27" name="TextBox 26">
              <a:extLst>
                <a:ext uri="{FF2B5EF4-FFF2-40B4-BE49-F238E27FC236}">
                  <a16:creationId xmlns:a16="http://schemas.microsoft.com/office/drawing/2014/main" id="{14552309-4F78-4A55-94B4-F3ABFA90857E}"/>
                </a:ext>
              </a:extLst>
            </p:cNvPr>
            <p:cNvSpPr txBox="1"/>
            <p:nvPr/>
          </p:nvSpPr>
          <p:spPr>
            <a:xfrm>
              <a:off x="8702" y="1432331"/>
              <a:ext cx="1048138"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Higher performance</a:t>
              </a:r>
            </a:p>
          </p:txBody>
        </p:sp>
      </p:grpSp>
      <p:sp>
        <p:nvSpPr>
          <p:cNvPr id="28" name="Text Placeholder 3">
            <a:extLst>
              <a:ext uri="{FF2B5EF4-FFF2-40B4-BE49-F238E27FC236}">
                <a16:creationId xmlns:a16="http://schemas.microsoft.com/office/drawing/2014/main" id="{1D958690-CE5D-4F36-B195-E49CA7AB6066}"/>
              </a:ext>
            </a:extLst>
          </p:cNvPr>
          <p:cNvSpPr txBox="1">
            <a:spLocks/>
          </p:cNvSpPr>
          <p:nvPr/>
        </p:nvSpPr>
        <p:spPr>
          <a:xfrm>
            <a:off x="86741" y="5682012"/>
            <a:ext cx="9001063" cy="495834"/>
          </a:xfrm>
          <a:prstGeom prst="rect">
            <a:avLst/>
          </a:prstGeom>
        </p:spPr>
        <p:txBody>
          <a:bodyPr vert="horz" lIns="0" tIns="0" rIns="0" bIns="0" rtlCol="0" anchor="b"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Notes: Only states with sufficient data for at least two racial and ethnic groups included. Height of the point represents state performance on a 1-100 point scale, with the centerline marking average performance (equivalent to the all-group median at the 50</a:t>
            </a:r>
            <a:r>
              <a:rPr kumimoji="0" lang="en-US" sz="800" b="0" i="0" u="none" strike="noStrike" kern="800" cap="none" spc="0" normalizeH="0" baseline="30000" noProof="0">
                <a:ln>
                  <a:noFill/>
                </a:ln>
                <a:solidFill>
                  <a:srgbClr val="4C515A"/>
                </a:solidFill>
                <a:effectLst/>
                <a:uLnTx/>
                <a:uFillTx/>
                <a:latin typeface="Arial" panose="020B0604020202020204" pitchFamily="34" charset="0"/>
                <a:ea typeface="+mn-ea"/>
                <a:cs typeface="Arial" panose="020B0604020202020204" pitchFamily="34" charset="0"/>
              </a:rPr>
              <a:t>th</a:t>
            </a: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 percentile) among all the groups measured. Summary performance scores not available for all racial and ethnic groups in all states; missing dots for a particular group indicate that there are insufficient data for that state. AANHPI = Asian American, Native Hawaiian, and Pacific Islander; AIAN = American Indian/Alaska Native. </a:t>
            </a:r>
          </a:p>
          <a:p>
            <a:pPr marL="0" marR="0" lvl="0" indent="0" algn="l"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Data: Commonwealth Fund 2021 Health System Performance Scores</a:t>
            </a:r>
          </a:p>
        </p:txBody>
      </p:sp>
      <p:sp>
        <p:nvSpPr>
          <p:cNvPr id="35"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Exhibit </a:t>
            </a:r>
            <a:fld id="{CAAE890D-CCC2-42BD-B16D-E3F12AC1A9CF}" type="slidenum">
              <a:rPr kumimoji="0" lang="en-US" sz="1100" b="1" i="0" u="none" strike="noStrike" kern="8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t>14</a:t>
            </a:fld>
            <a:endPar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7" name="TextBox 16"/>
          <p:cNvSpPr txBox="1"/>
          <p:nvPr/>
        </p:nvSpPr>
        <p:spPr>
          <a:xfrm>
            <a:off x="0" y="-345"/>
            <a:ext cx="3246859" cy="276999"/>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C515A"/>
                </a:solidFill>
                <a:effectLst/>
                <a:uLnTx/>
                <a:uFillTx/>
                <a:latin typeface="Arial" panose="020B0604020202020204"/>
                <a:ea typeface="+mn-ea"/>
                <a:cs typeface="+mn-cs"/>
              </a:rPr>
              <a:t>Summary Findings</a:t>
            </a:r>
          </a:p>
        </p:txBody>
      </p:sp>
      <p:sp>
        <p:nvSpPr>
          <p:cNvPr id="18" name="TextBox 17">
            <a:extLst>
              <a:ext uri="{FF2B5EF4-FFF2-40B4-BE49-F238E27FC236}">
                <a16:creationId xmlns:a16="http://schemas.microsoft.com/office/drawing/2014/main" id="{B25C21F3-02BA-4D9D-B950-9354D19BF030}"/>
              </a:ext>
            </a:extLst>
          </p:cNvPr>
          <p:cNvSpPr txBox="1"/>
          <p:nvPr/>
        </p:nvSpPr>
        <p:spPr>
          <a:xfrm>
            <a:off x="5703975" y="2945934"/>
            <a:ext cx="808583"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Average Performance (all groups)</a:t>
            </a:r>
          </a:p>
        </p:txBody>
      </p:sp>
      <p:grpSp>
        <p:nvGrpSpPr>
          <p:cNvPr id="2" name="Group 1"/>
          <p:cNvGrpSpPr/>
          <p:nvPr/>
        </p:nvGrpSpPr>
        <p:grpSpPr>
          <a:xfrm>
            <a:off x="6686214" y="2469739"/>
            <a:ext cx="2198989" cy="1507542"/>
            <a:chOff x="6599954" y="1866235"/>
            <a:chExt cx="2198989" cy="1507542"/>
          </a:xfrm>
        </p:grpSpPr>
        <p:sp>
          <p:nvSpPr>
            <p:cNvPr id="11" name="Oval 10"/>
            <p:cNvSpPr/>
            <p:nvPr/>
          </p:nvSpPr>
          <p:spPr>
            <a:xfrm>
              <a:off x="6605099" y="2262134"/>
              <a:ext cx="91440" cy="91440"/>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Oval 12"/>
            <p:cNvSpPr/>
            <p:nvPr/>
          </p:nvSpPr>
          <p:spPr>
            <a:xfrm>
              <a:off x="6605960" y="318744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p:cNvSpPr txBox="1"/>
            <p:nvPr/>
          </p:nvSpPr>
          <p:spPr>
            <a:xfrm>
              <a:off x="6734476" y="2184077"/>
              <a:ext cx="176062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A1A1A">
                      <a:lumMod val="75000"/>
                      <a:lumOff val="25000"/>
                    </a:srgbClr>
                  </a:solidFill>
                  <a:effectLst/>
                  <a:uLnTx/>
                  <a:uFillTx/>
                  <a:latin typeface="Arial" panose="020B0604020202020204"/>
                  <a:ea typeface="+mn-ea"/>
                  <a:cs typeface="+mn-cs"/>
                </a:rPr>
                <a:t>AIAN populations</a:t>
              </a:r>
            </a:p>
          </p:txBody>
        </p:sp>
        <p:sp>
          <p:nvSpPr>
            <p:cNvPr id="15" name="TextBox 14"/>
            <p:cNvSpPr txBox="1"/>
            <p:nvPr/>
          </p:nvSpPr>
          <p:spPr>
            <a:xfrm>
              <a:off x="6735057" y="3096778"/>
              <a:ext cx="1654563" cy="276999"/>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17693"/>
                  </a:solidFill>
                  <a:effectLst/>
                  <a:uLnTx/>
                  <a:uFillTx/>
                  <a:latin typeface="Arial" panose="020B0604020202020204"/>
                  <a:ea typeface="+mn-ea"/>
                  <a:cs typeface="+mn-cs"/>
                </a:rPr>
                <a:t>White populations</a:t>
              </a:r>
            </a:p>
          </p:txBody>
        </p:sp>
        <p:sp>
          <p:nvSpPr>
            <p:cNvPr id="16" name="Oval 15"/>
            <p:cNvSpPr/>
            <p:nvPr/>
          </p:nvSpPr>
          <p:spPr>
            <a:xfrm>
              <a:off x="6599954" y="2585194"/>
              <a:ext cx="91440" cy="914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TextBox 18"/>
            <p:cNvSpPr txBox="1"/>
            <p:nvPr/>
          </p:nvSpPr>
          <p:spPr>
            <a:xfrm>
              <a:off x="6734476" y="2492415"/>
              <a:ext cx="1655144" cy="276999"/>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65A591"/>
                  </a:solidFill>
                  <a:effectLst/>
                  <a:uLnTx/>
                  <a:uFillTx/>
                  <a:latin typeface="Arial" panose="020B0604020202020204"/>
                  <a:ea typeface="+mn-ea"/>
                  <a:cs typeface="+mn-cs"/>
                </a:rPr>
                <a:t>Black populations</a:t>
              </a:r>
            </a:p>
          </p:txBody>
        </p:sp>
        <p:sp>
          <p:nvSpPr>
            <p:cNvPr id="23" name="Oval 22"/>
            <p:cNvSpPr/>
            <p:nvPr/>
          </p:nvSpPr>
          <p:spPr>
            <a:xfrm>
              <a:off x="6605960" y="2885366"/>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TextBox 23"/>
            <p:cNvSpPr txBox="1"/>
            <p:nvPr/>
          </p:nvSpPr>
          <p:spPr>
            <a:xfrm>
              <a:off x="6735056" y="2793788"/>
              <a:ext cx="2063887" cy="276999"/>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D3AC4C"/>
                  </a:solidFill>
                  <a:effectLst/>
                  <a:uLnTx/>
                  <a:uFillTx/>
                  <a:latin typeface="Arial" panose="020B0604020202020204"/>
                  <a:ea typeface="+mn-ea"/>
                  <a:cs typeface="+mn-cs"/>
                </a:rPr>
                <a:t>Latinx</a:t>
              </a:r>
              <a:r>
                <a:rPr kumimoji="0" lang="en-US" sz="1200" b="0" i="0" u="none" strike="noStrike" kern="1200" cap="none" spc="0" normalizeH="0" baseline="0" noProof="0">
                  <a:ln>
                    <a:noFill/>
                  </a:ln>
                  <a:solidFill>
                    <a:srgbClr val="D3AC4C"/>
                  </a:solidFill>
                  <a:effectLst/>
                  <a:uLnTx/>
                  <a:uFillTx/>
                  <a:latin typeface="Arial" panose="020B0604020202020204"/>
                  <a:ea typeface="+mn-ea"/>
                  <a:cs typeface="+mn-cs"/>
                </a:rPr>
                <a:t>/Hispanic populations</a:t>
              </a:r>
            </a:p>
          </p:txBody>
        </p:sp>
        <p:sp>
          <p:nvSpPr>
            <p:cNvPr id="25" name="Oval 24"/>
            <p:cNvSpPr/>
            <p:nvPr/>
          </p:nvSpPr>
          <p:spPr>
            <a:xfrm>
              <a:off x="6609268" y="1959014"/>
              <a:ext cx="91440" cy="914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TextBox 25"/>
            <p:cNvSpPr txBox="1"/>
            <p:nvPr/>
          </p:nvSpPr>
          <p:spPr>
            <a:xfrm>
              <a:off x="6734476" y="1866235"/>
              <a:ext cx="185623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08661"/>
                  </a:solidFill>
                  <a:effectLst/>
                  <a:uLnTx/>
                  <a:uFillTx/>
                  <a:latin typeface="Arial" panose="020B0604020202020204"/>
                  <a:ea typeface="+mn-ea"/>
                  <a:cs typeface="+mn-cs"/>
                </a:rPr>
                <a:t>AANHPI populations</a:t>
              </a:r>
            </a:p>
          </p:txBody>
        </p:sp>
      </p:grpSp>
    </p:spTree>
    <p:extLst>
      <p:ext uri="{BB962C8B-B14F-4D97-AF65-F5344CB8AC3E}">
        <p14:creationId xmlns:p14="http://schemas.microsoft.com/office/powerpoint/2010/main" val="2848889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1265" y="2909774"/>
            <a:ext cx="6251865"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C515A"/>
                </a:solidFill>
                <a:effectLst/>
                <a:uLnTx/>
                <a:uFillTx/>
                <a:latin typeface="Arial" panose="020B0604020202020204"/>
                <a:ea typeface="+mn-ea"/>
                <a:cs typeface="+mn-cs"/>
              </a:rPr>
              <a:t>health outcomes</a:t>
            </a:r>
          </a:p>
        </p:txBody>
      </p:sp>
    </p:spTree>
    <p:extLst>
      <p:ext uri="{BB962C8B-B14F-4D97-AF65-F5344CB8AC3E}">
        <p14:creationId xmlns:p14="http://schemas.microsoft.com/office/powerpoint/2010/main" val="2265829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nvPr>
        </p:nvGraphicFramePr>
        <p:xfrm>
          <a:off x="831032" y="1096811"/>
          <a:ext cx="7498080" cy="456189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5CDFE62E-345C-1440-B1A7-0CA1A5B11D1A}"/>
              </a:ext>
            </a:extLst>
          </p:cNvPr>
          <p:cNvSpPr>
            <a:spLocks noGrp="1"/>
          </p:cNvSpPr>
          <p:nvPr>
            <p:ph type="title"/>
          </p:nvPr>
        </p:nvSpPr>
        <p:spPr>
          <a:xfrm>
            <a:off x="119579" y="309600"/>
            <a:ext cx="8412480" cy="822960"/>
          </a:xfrm>
        </p:spPr>
        <p:txBody>
          <a:bodyPr>
            <a:normAutofit/>
          </a:bodyPr>
          <a:lstStyle/>
          <a:p>
            <a:r>
              <a:rPr lang="en-US" sz="1600"/>
              <a:t>Black people are more likely, in most states, to die early in life from conditions that are treatable with timely access to high-quality health care</a:t>
            </a:r>
            <a:endParaRPr lang="en-US" sz="1600" b="1"/>
          </a:p>
        </p:txBody>
      </p:sp>
      <p:sp>
        <p:nvSpPr>
          <p:cNvPr id="11" name="Oval 10"/>
          <p:cNvSpPr/>
          <p:nvPr/>
        </p:nvSpPr>
        <p:spPr>
          <a:xfrm>
            <a:off x="1465118" y="1733734"/>
            <a:ext cx="182880" cy="18288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Oval 12"/>
          <p:cNvSpPr/>
          <p:nvPr/>
        </p:nvSpPr>
        <p:spPr>
          <a:xfrm>
            <a:off x="1465118" y="2162675"/>
            <a:ext cx="182880" cy="18288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p:cNvSpPr txBox="1"/>
          <p:nvPr/>
        </p:nvSpPr>
        <p:spPr>
          <a:xfrm>
            <a:off x="1647998" y="1671285"/>
            <a:ext cx="229362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5A591"/>
                </a:solidFill>
                <a:effectLst/>
                <a:uLnTx/>
                <a:uFillTx/>
                <a:latin typeface="Arial" panose="020B0604020202020204"/>
                <a:ea typeface="+mn-ea"/>
                <a:cs typeface="+mn-cs"/>
              </a:rPr>
              <a:t>Black populations</a:t>
            </a:r>
          </a:p>
        </p:txBody>
      </p:sp>
      <p:sp>
        <p:nvSpPr>
          <p:cNvPr id="15" name="TextBox 14"/>
          <p:cNvSpPr txBox="1"/>
          <p:nvPr/>
        </p:nvSpPr>
        <p:spPr>
          <a:xfrm>
            <a:off x="1647998" y="1996866"/>
            <a:ext cx="250890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lumMod val="65000"/>
                  </a:srgbClr>
                </a:solidFill>
                <a:effectLst/>
                <a:uLnTx/>
                <a:uFillTx/>
                <a:latin typeface="Arial" panose="020B0604020202020204"/>
                <a:ea typeface="+mn-ea"/>
                <a:cs typeface="+mn-cs"/>
              </a:rPr>
              <a:t>Lowest group mortality observed in state </a:t>
            </a:r>
          </a:p>
        </p:txBody>
      </p:sp>
      <p:grpSp>
        <p:nvGrpSpPr>
          <p:cNvPr id="20" name="Group 19"/>
          <p:cNvGrpSpPr/>
          <p:nvPr/>
        </p:nvGrpSpPr>
        <p:grpSpPr>
          <a:xfrm>
            <a:off x="8702" y="1931293"/>
            <a:ext cx="1048138" cy="2154456"/>
            <a:chOff x="8702" y="1709421"/>
            <a:chExt cx="1048138" cy="2154456"/>
          </a:xfrm>
        </p:grpSpPr>
        <p:cxnSp>
          <p:nvCxnSpPr>
            <p:cNvPr id="21" name="Straight Arrow Connector 20">
              <a:extLst>
                <a:ext uri="{FF2B5EF4-FFF2-40B4-BE49-F238E27FC236}">
                  <a16:creationId xmlns:a16="http://schemas.microsoft.com/office/drawing/2014/main" id="{B5018B57-8FA4-4B19-BF50-40DA3ACF0B5C}"/>
                </a:ext>
              </a:extLst>
            </p:cNvPr>
            <p:cNvCxnSpPr>
              <a:cxnSpLocks/>
            </p:cNvCxnSpPr>
            <p:nvPr/>
          </p:nvCxnSpPr>
          <p:spPr>
            <a:xfrm>
              <a:off x="525937" y="2167348"/>
              <a:ext cx="0" cy="1280160"/>
            </a:xfrm>
            <a:prstGeom prst="straightConnector1">
              <a:avLst/>
            </a:prstGeom>
            <a:ln w="28575">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B7EDDA6-B9EE-4751-AF33-633C5DD9EF0F}"/>
                </a:ext>
              </a:extLst>
            </p:cNvPr>
            <p:cNvSpPr txBox="1"/>
            <p:nvPr/>
          </p:nvSpPr>
          <p:spPr>
            <a:xfrm>
              <a:off x="42813" y="3463767"/>
              <a:ext cx="968300"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Lower mortality</a:t>
              </a:r>
            </a:p>
          </p:txBody>
        </p:sp>
        <p:sp>
          <p:nvSpPr>
            <p:cNvPr id="27" name="TextBox 26">
              <a:extLst>
                <a:ext uri="{FF2B5EF4-FFF2-40B4-BE49-F238E27FC236}">
                  <a16:creationId xmlns:a16="http://schemas.microsoft.com/office/drawing/2014/main" id="{14552309-4F78-4A55-94B4-F3ABFA90857E}"/>
                </a:ext>
              </a:extLst>
            </p:cNvPr>
            <p:cNvSpPr txBox="1"/>
            <p:nvPr/>
          </p:nvSpPr>
          <p:spPr>
            <a:xfrm>
              <a:off x="8702" y="1709421"/>
              <a:ext cx="1048138"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Higher mortality</a:t>
              </a:r>
            </a:p>
          </p:txBody>
        </p:sp>
      </p:grpSp>
      <p:sp>
        <p:nvSpPr>
          <p:cNvPr id="28" name="Text Placeholder 3">
            <a:extLst>
              <a:ext uri="{FF2B5EF4-FFF2-40B4-BE49-F238E27FC236}">
                <a16:creationId xmlns:a16="http://schemas.microsoft.com/office/drawing/2014/main" id="{1D958690-CE5D-4F36-B195-E49CA7AB6066}"/>
              </a:ext>
            </a:extLst>
          </p:cNvPr>
          <p:cNvSpPr txBox="1">
            <a:spLocks/>
          </p:cNvSpPr>
          <p:nvPr/>
        </p:nvSpPr>
        <p:spPr>
          <a:xfrm>
            <a:off x="86741" y="5682012"/>
            <a:ext cx="9001063" cy="495834"/>
          </a:xfrm>
          <a:prstGeom prst="rect">
            <a:avLst/>
          </a:prstGeom>
        </p:spPr>
        <p:txBody>
          <a:bodyPr vert="horz" lIns="0" tIns="0" rIns="0" bIns="0" rtlCol="0" anchor="b"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Notes: Grey dots represent the lowest mortality rate achieved in each state by any of the five groups (if no grey dot is visible, the highlighted group has the lowest rate). The centerline marks the U.S. premature mortality rate for all people. Data not available for all racial and ethnic groups in all states; missing dots for a particular group indicate that there are insufficient data for that state. </a:t>
            </a:r>
          </a:p>
          <a:p>
            <a:pPr marL="0" marR="0" lvl="0" indent="0" algn="l"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Data: CDC, 2018 and 2019 National Vital Statistics System (NVSS), All-County Micro Data, Restricted Use Files.</a:t>
            </a:r>
          </a:p>
        </p:txBody>
      </p:sp>
      <p:sp>
        <p:nvSpPr>
          <p:cNvPr id="35"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Exhibit </a:t>
            </a:r>
            <a:fld id="{CAAE890D-CCC2-42BD-B16D-E3F12AC1A9CF}" type="slidenum">
              <a:rPr kumimoji="0" lang="en-US" sz="1100" b="1" i="0" u="none" strike="noStrike" kern="8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t>16</a:t>
            </a:fld>
            <a:endPar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7" name="TextBox 16"/>
          <p:cNvSpPr txBox="1"/>
          <p:nvPr/>
        </p:nvSpPr>
        <p:spPr>
          <a:xfrm>
            <a:off x="0" y="-345"/>
            <a:ext cx="3246859" cy="276999"/>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C515A"/>
                </a:solidFill>
                <a:effectLst/>
                <a:uLnTx/>
                <a:uFillTx/>
                <a:latin typeface="Arial" panose="020B0604020202020204"/>
                <a:ea typeface="+mn-ea"/>
                <a:cs typeface="+mn-cs"/>
              </a:rPr>
              <a:t>Health Outcomes</a:t>
            </a:r>
          </a:p>
        </p:txBody>
      </p:sp>
      <p:sp>
        <p:nvSpPr>
          <p:cNvPr id="18" name="TextBox 17">
            <a:extLst>
              <a:ext uri="{FF2B5EF4-FFF2-40B4-BE49-F238E27FC236}">
                <a16:creationId xmlns:a16="http://schemas.microsoft.com/office/drawing/2014/main" id="{F03A1A1F-B022-4847-AFFC-2A0807E590DC}"/>
              </a:ext>
            </a:extLst>
          </p:cNvPr>
          <p:cNvSpPr txBox="1"/>
          <p:nvPr/>
        </p:nvSpPr>
        <p:spPr>
          <a:xfrm>
            <a:off x="616930" y="1219049"/>
            <a:ext cx="664937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C515A"/>
                </a:solidFill>
                <a:effectLst/>
                <a:uLnTx/>
                <a:uFillTx/>
                <a:latin typeface="Arial" panose="020B0604020202020204"/>
                <a:ea typeface="+mn-ea"/>
                <a:cs typeface="+mn-cs"/>
              </a:rPr>
              <a:t>Mortality amenable to health care, deaths per 100,000 population</a:t>
            </a:r>
          </a:p>
        </p:txBody>
      </p:sp>
      <p:sp>
        <p:nvSpPr>
          <p:cNvPr id="19" name="TextBox 18">
            <a:extLst>
              <a:ext uri="{FF2B5EF4-FFF2-40B4-BE49-F238E27FC236}">
                <a16:creationId xmlns:a16="http://schemas.microsoft.com/office/drawing/2014/main" id="{B25C21F3-02BA-4D9D-B950-9354D19BF030}"/>
              </a:ext>
            </a:extLst>
          </p:cNvPr>
          <p:cNvSpPr txBox="1"/>
          <p:nvPr/>
        </p:nvSpPr>
        <p:spPr>
          <a:xfrm>
            <a:off x="7679906" y="2781439"/>
            <a:ext cx="1189415"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U.S. rate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(all groups)</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84 per 100,000</a:t>
            </a:r>
          </a:p>
        </p:txBody>
      </p:sp>
    </p:spTree>
    <p:extLst>
      <p:ext uri="{BB962C8B-B14F-4D97-AF65-F5344CB8AC3E}">
        <p14:creationId xmlns:p14="http://schemas.microsoft.com/office/powerpoint/2010/main" val="2436454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DFE62E-345C-1440-B1A7-0CA1A5B11D1A}"/>
              </a:ext>
            </a:extLst>
          </p:cNvPr>
          <p:cNvSpPr>
            <a:spLocks noGrp="1"/>
          </p:cNvSpPr>
          <p:nvPr>
            <p:ph type="title"/>
          </p:nvPr>
        </p:nvSpPr>
        <p:spPr>
          <a:xfrm>
            <a:off x="119579" y="309600"/>
            <a:ext cx="8412480" cy="822960"/>
          </a:xfrm>
        </p:spPr>
        <p:txBody>
          <a:bodyPr>
            <a:normAutofit/>
          </a:bodyPr>
          <a:lstStyle/>
          <a:p>
            <a:r>
              <a:rPr lang="en-US" sz="1600"/>
              <a:t>AIAN people are more likely, in most states, to die early in life from conditions that are treatable with timely access to high-quality health care</a:t>
            </a:r>
            <a:endParaRPr lang="en-US" sz="1600" b="1"/>
          </a:p>
        </p:txBody>
      </p:sp>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nvPr>
        </p:nvGraphicFramePr>
        <p:xfrm>
          <a:off x="831032" y="1096811"/>
          <a:ext cx="749808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Oval 10"/>
          <p:cNvSpPr/>
          <p:nvPr/>
        </p:nvSpPr>
        <p:spPr>
          <a:xfrm>
            <a:off x="6350216" y="1938923"/>
            <a:ext cx="182880" cy="182880"/>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p:cNvSpPr txBox="1"/>
          <p:nvPr/>
        </p:nvSpPr>
        <p:spPr>
          <a:xfrm>
            <a:off x="6533096" y="1876474"/>
            <a:ext cx="229362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A1A1A">
                    <a:lumMod val="75000"/>
                    <a:lumOff val="25000"/>
                  </a:srgbClr>
                </a:solidFill>
                <a:effectLst/>
                <a:uLnTx/>
                <a:uFillTx/>
                <a:latin typeface="Arial" panose="020B0604020202020204"/>
                <a:ea typeface="+mn-ea"/>
                <a:cs typeface="+mn-cs"/>
              </a:rPr>
              <a:t>AIAN populations</a:t>
            </a:r>
          </a:p>
        </p:txBody>
      </p:sp>
      <p:sp>
        <p:nvSpPr>
          <p:cNvPr id="28" name="Text Placeholder 3">
            <a:extLst>
              <a:ext uri="{FF2B5EF4-FFF2-40B4-BE49-F238E27FC236}">
                <a16:creationId xmlns:a16="http://schemas.microsoft.com/office/drawing/2014/main" id="{1D958690-CE5D-4F36-B195-E49CA7AB6066}"/>
              </a:ext>
            </a:extLst>
          </p:cNvPr>
          <p:cNvSpPr txBox="1">
            <a:spLocks/>
          </p:cNvSpPr>
          <p:nvPr/>
        </p:nvSpPr>
        <p:spPr>
          <a:xfrm>
            <a:off x="86741" y="5682012"/>
            <a:ext cx="9001063" cy="495834"/>
          </a:xfrm>
          <a:prstGeom prst="rect">
            <a:avLst/>
          </a:prstGeom>
        </p:spPr>
        <p:txBody>
          <a:bodyPr vert="horz" lIns="0" tIns="0" rIns="0" bIns="0" rtlCol="0" anchor="b"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Notes: Grey dots represent the lowest mortality rate achieved in each state by any of the five groups (if no grey dot is visible, the highlighted group has the lowest rate). The centerline marks the U.S. premature mortality rate for all people. Data not available for all racial and ethnic groups in all states; missing dots for a particular group indicate that there are insufficient data for that state. AIAN = American Indian/Alaska Native. </a:t>
            </a:r>
          </a:p>
          <a:p>
            <a:pPr marL="0" marR="0" lvl="0" indent="0" algn="l"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Data: CDC, 2018 and 2019 National Vital Statistics System (NVSS), All-County Micro Data, Restricted Use Files.</a:t>
            </a:r>
          </a:p>
        </p:txBody>
      </p:sp>
      <p:sp>
        <p:nvSpPr>
          <p:cNvPr id="35"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Exhibit </a:t>
            </a:r>
            <a:fld id="{CAAE890D-CCC2-42BD-B16D-E3F12AC1A9CF}" type="slidenum">
              <a:rPr kumimoji="0" lang="en-US" sz="1100" b="1" i="0" u="none" strike="noStrike" kern="8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t>17</a:t>
            </a:fld>
            <a:endPar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7" name="TextBox 16"/>
          <p:cNvSpPr txBox="1"/>
          <p:nvPr/>
        </p:nvSpPr>
        <p:spPr>
          <a:xfrm>
            <a:off x="0" y="-345"/>
            <a:ext cx="3246859" cy="276999"/>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C515A"/>
                </a:solidFill>
                <a:effectLst/>
                <a:uLnTx/>
                <a:uFillTx/>
                <a:latin typeface="Arial" panose="020B0604020202020204"/>
                <a:ea typeface="+mn-ea"/>
                <a:cs typeface="+mn-cs"/>
              </a:rPr>
              <a:t>Health Outcomes</a:t>
            </a:r>
          </a:p>
        </p:txBody>
      </p:sp>
      <p:sp>
        <p:nvSpPr>
          <p:cNvPr id="26" name="Oval 25"/>
          <p:cNvSpPr/>
          <p:nvPr/>
        </p:nvSpPr>
        <p:spPr>
          <a:xfrm>
            <a:off x="6350216" y="2329464"/>
            <a:ext cx="182880" cy="18288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TextBox 28"/>
          <p:cNvSpPr txBox="1"/>
          <p:nvPr/>
        </p:nvSpPr>
        <p:spPr>
          <a:xfrm>
            <a:off x="6533096" y="2163655"/>
            <a:ext cx="250890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lumMod val="65000"/>
                  </a:srgbClr>
                </a:solidFill>
                <a:effectLst/>
                <a:uLnTx/>
                <a:uFillTx/>
                <a:latin typeface="Arial" panose="020B0604020202020204"/>
                <a:ea typeface="+mn-ea"/>
                <a:cs typeface="+mn-cs"/>
              </a:rPr>
              <a:t>Lowest group mortality observed in state </a:t>
            </a:r>
          </a:p>
        </p:txBody>
      </p:sp>
      <p:grpSp>
        <p:nvGrpSpPr>
          <p:cNvPr id="30" name="Group 29"/>
          <p:cNvGrpSpPr/>
          <p:nvPr/>
        </p:nvGrpSpPr>
        <p:grpSpPr>
          <a:xfrm>
            <a:off x="8702" y="1931293"/>
            <a:ext cx="1048138" cy="2154456"/>
            <a:chOff x="8702" y="1709421"/>
            <a:chExt cx="1048138" cy="2154456"/>
          </a:xfrm>
        </p:grpSpPr>
        <p:cxnSp>
          <p:nvCxnSpPr>
            <p:cNvPr id="31" name="Straight Arrow Connector 30">
              <a:extLst>
                <a:ext uri="{FF2B5EF4-FFF2-40B4-BE49-F238E27FC236}">
                  <a16:creationId xmlns:a16="http://schemas.microsoft.com/office/drawing/2014/main" id="{B5018B57-8FA4-4B19-BF50-40DA3ACF0B5C}"/>
                </a:ext>
              </a:extLst>
            </p:cNvPr>
            <p:cNvCxnSpPr>
              <a:cxnSpLocks/>
            </p:cNvCxnSpPr>
            <p:nvPr/>
          </p:nvCxnSpPr>
          <p:spPr>
            <a:xfrm>
              <a:off x="525937" y="2167348"/>
              <a:ext cx="0" cy="1280160"/>
            </a:xfrm>
            <a:prstGeom prst="straightConnector1">
              <a:avLst/>
            </a:prstGeom>
            <a:ln w="285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B7EDDA6-B9EE-4751-AF33-633C5DD9EF0F}"/>
                </a:ext>
              </a:extLst>
            </p:cNvPr>
            <p:cNvSpPr txBox="1"/>
            <p:nvPr/>
          </p:nvSpPr>
          <p:spPr>
            <a:xfrm>
              <a:off x="42813" y="3463767"/>
              <a:ext cx="968300"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Lower mortality</a:t>
              </a:r>
            </a:p>
          </p:txBody>
        </p:sp>
        <p:sp>
          <p:nvSpPr>
            <p:cNvPr id="34" name="TextBox 33">
              <a:extLst>
                <a:ext uri="{FF2B5EF4-FFF2-40B4-BE49-F238E27FC236}">
                  <a16:creationId xmlns:a16="http://schemas.microsoft.com/office/drawing/2014/main" id="{14552309-4F78-4A55-94B4-F3ABFA90857E}"/>
                </a:ext>
              </a:extLst>
            </p:cNvPr>
            <p:cNvSpPr txBox="1"/>
            <p:nvPr/>
          </p:nvSpPr>
          <p:spPr>
            <a:xfrm>
              <a:off x="8702" y="1709421"/>
              <a:ext cx="1048138"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Higher mortality</a:t>
              </a:r>
            </a:p>
          </p:txBody>
        </p:sp>
      </p:grpSp>
      <p:sp>
        <p:nvSpPr>
          <p:cNvPr id="36" name="TextBox 35">
            <a:extLst>
              <a:ext uri="{FF2B5EF4-FFF2-40B4-BE49-F238E27FC236}">
                <a16:creationId xmlns:a16="http://schemas.microsoft.com/office/drawing/2014/main" id="{F03A1A1F-B022-4847-AFFC-2A0807E590DC}"/>
              </a:ext>
            </a:extLst>
          </p:cNvPr>
          <p:cNvSpPr txBox="1"/>
          <p:nvPr/>
        </p:nvSpPr>
        <p:spPr>
          <a:xfrm>
            <a:off x="616930" y="1219049"/>
            <a:ext cx="664937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C515A"/>
                </a:solidFill>
                <a:effectLst/>
                <a:uLnTx/>
                <a:uFillTx/>
                <a:latin typeface="Arial" panose="020B0604020202020204"/>
                <a:ea typeface="+mn-ea"/>
                <a:cs typeface="+mn-cs"/>
              </a:rPr>
              <a:t>Mortality amenable to health care, deaths per 100,000 population</a:t>
            </a:r>
          </a:p>
        </p:txBody>
      </p:sp>
      <p:sp>
        <p:nvSpPr>
          <p:cNvPr id="18" name="TextBox 17">
            <a:extLst>
              <a:ext uri="{FF2B5EF4-FFF2-40B4-BE49-F238E27FC236}">
                <a16:creationId xmlns:a16="http://schemas.microsoft.com/office/drawing/2014/main" id="{B25C21F3-02BA-4D9D-B950-9354D19BF030}"/>
              </a:ext>
            </a:extLst>
          </p:cNvPr>
          <p:cNvSpPr txBox="1"/>
          <p:nvPr/>
        </p:nvSpPr>
        <p:spPr>
          <a:xfrm>
            <a:off x="7679906" y="2781439"/>
            <a:ext cx="1189415"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U.S. rate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(all groups)</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84 per 100,000</a:t>
            </a:r>
          </a:p>
        </p:txBody>
      </p:sp>
    </p:spTree>
    <p:extLst>
      <p:ext uri="{BB962C8B-B14F-4D97-AF65-F5344CB8AC3E}">
        <p14:creationId xmlns:p14="http://schemas.microsoft.com/office/powerpoint/2010/main" val="1101143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1667" y="2909774"/>
            <a:ext cx="7471062"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4C515A"/>
                </a:solidFill>
                <a:effectLst/>
                <a:uLnTx/>
                <a:uFillTx/>
                <a:latin typeface="Arial" panose="020B0604020202020204"/>
                <a:ea typeface="+mn-ea"/>
                <a:cs typeface="+mn-cs"/>
              </a:rPr>
              <a:t>health care access</a:t>
            </a:r>
          </a:p>
        </p:txBody>
      </p:sp>
    </p:spTree>
    <p:extLst>
      <p:ext uri="{BB962C8B-B14F-4D97-AF65-F5344CB8AC3E}">
        <p14:creationId xmlns:p14="http://schemas.microsoft.com/office/powerpoint/2010/main" val="1056248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DFE62E-345C-1440-B1A7-0CA1A5B11D1A}"/>
              </a:ext>
            </a:extLst>
          </p:cNvPr>
          <p:cNvSpPr>
            <a:spLocks noGrp="1"/>
          </p:cNvSpPr>
          <p:nvPr>
            <p:ph type="title"/>
          </p:nvPr>
        </p:nvSpPr>
        <p:spPr>
          <a:xfrm>
            <a:off x="119578" y="309600"/>
            <a:ext cx="8588003" cy="822960"/>
          </a:xfrm>
        </p:spPr>
        <p:txBody>
          <a:bodyPr>
            <a:normAutofit/>
          </a:bodyPr>
          <a:lstStyle/>
          <a:p>
            <a:r>
              <a:rPr lang="en-US" sz="1600">
                <a:solidFill>
                  <a:srgbClr val="4C515A"/>
                </a:solidFill>
              </a:rPr>
              <a:t>Although the ACA’s coverage expansion improved inequities, state uninsured rates are generally higher for </a:t>
            </a:r>
            <a:r>
              <a:rPr lang="en-US" sz="1600" err="1">
                <a:solidFill>
                  <a:srgbClr val="4C515A"/>
                </a:solidFill>
              </a:rPr>
              <a:t>Latinx</a:t>
            </a:r>
            <a:r>
              <a:rPr lang="en-US" sz="1600">
                <a:solidFill>
                  <a:srgbClr val="4C515A"/>
                </a:solidFill>
              </a:rPr>
              <a:t>/Hispanic adults</a:t>
            </a:r>
            <a:endParaRPr lang="en-US" sz="1600" b="1"/>
          </a:p>
        </p:txBody>
      </p:sp>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nvPr>
        </p:nvGraphicFramePr>
        <p:xfrm>
          <a:off x="831032" y="1096811"/>
          <a:ext cx="749808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Oval 10"/>
          <p:cNvSpPr/>
          <p:nvPr/>
        </p:nvSpPr>
        <p:spPr>
          <a:xfrm>
            <a:off x="1768293" y="1928607"/>
            <a:ext cx="182880" cy="18288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p:cNvSpPr txBox="1"/>
          <p:nvPr/>
        </p:nvSpPr>
        <p:spPr>
          <a:xfrm>
            <a:off x="1951173" y="1866158"/>
            <a:ext cx="229362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D3AC4C"/>
                </a:solidFill>
                <a:effectLst/>
                <a:uLnTx/>
                <a:uFillTx/>
                <a:latin typeface="Arial" panose="020B0604020202020204"/>
                <a:ea typeface="+mn-ea"/>
                <a:cs typeface="+mn-cs"/>
              </a:rPr>
              <a:t>Latinx</a:t>
            </a:r>
            <a:r>
              <a:rPr kumimoji="0" lang="en-US" sz="1400" b="0" i="0" u="none" strike="noStrike" kern="1200" cap="none" spc="0" normalizeH="0" baseline="0" noProof="0">
                <a:ln>
                  <a:noFill/>
                </a:ln>
                <a:solidFill>
                  <a:srgbClr val="D3AC4C"/>
                </a:solidFill>
                <a:effectLst/>
                <a:uLnTx/>
                <a:uFillTx/>
                <a:latin typeface="Arial" panose="020B0604020202020204"/>
                <a:ea typeface="+mn-ea"/>
                <a:cs typeface="+mn-cs"/>
              </a:rPr>
              <a:t> populations</a:t>
            </a:r>
          </a:p>
        </p:txBody>
      </p:sp>
      <p:sp>
        <p:nvSpPr>
          <p:cNvPr id="28" name="Text Placeholder 3">
            <a:extLst>
              <a:ext uri="{FF2B5EF4-FFF2-40B4-BE49-F238E27FC236}">
                <a16:creationId xmlns:a16="http://schemas.microsoft.com/office/drawing/2014/main" id="{1D958690-CE5D-4F36-B195-E49CA7AB6066}"/>
              </a:ext>
            </a:extLst>
          </p:cNvPr>
          <p:cNvSpPr txBox="1">
            <a:spLocks/>
          </p:cNvSpPr>
          <p:nvPr/>
        </p:nvSpPr>
        <p:spPr>
          <a:xfrm>
            <a:off x="86741" y="5682012"/>
            <a:ext cx="9001063" cy="495834"/>
          </a:xfrm>
          <a:prstGeom prst="rect">
            <a:avLst/>
          </a:prstGeom>
        </p:spPr>
        <p:txBody>
          <a:bodyPr vert="horz" lIns="0" tIns="0" rIns="0" bIns="0" rtlCol="0" anchor="b"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Notes: Grey dots represent the lowest uninsured rate achieved in each state by any of the five groups (if no grey dot is visible, the highlighted group has the lowest rate). The centerline marks the U.S. uninsured rate for all people. Data not available for all racial and ethnic groups in all states; missing dots for a particular group indicate that there are insufficient data for that state.</a:t>
            </a:r>
          </a:p>
          <a:p>
            <a:pPr marL="0" marR="0" lvl="0" indent="0" algn="l"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Data: American Community Survey Public Use Micro Sample (ACS-PUMS) 2019 1-year file.</a:t>
            </a:r>
          </a:p>
        </p:txBody>
      </p:sp>
      <p:sp>
        <p:nvSpPr>
          <p:cNvPr id="35"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Exhibit </a:t>
            </a:r>
            <a:fld id="{CAAE890D-CCC2-42BD-B16D-E3F12AC1A9CF}" type="slidenum">
              <a:rPr kumimoji="0" lang="en-US" sz="1100" b="1" i="0" u="none" strike="noStrike" kern="8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t>19</a:t>
            </a:fld>
            <a:endPar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7" name="TextBox 16"/>
          <p:cNvSpPr txBox="1"/>
          <p:nvPr/>
        </p:nvSpPr>
        <p:spPr>
          <a:xfrm>
            <a:off x="0" y="-345"/>
            <a:ext cx="3246859" cy="276999"/>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C515A"/>
                </a:solidFill>
                <a:effectLst/>
                <a:uLnTx/>
                <a:uFillTx/>
                <a:latin typeface="Arial" panose="020B0604020202020204"/>
                <a:ea typeface="+mn-ea"/>
                <a:cs typeface="+mn-cs"/>
              </a:rPr>
              <a:t>Health Care Access</a:t>
            </a:r>
          </a:p>
        </p:txBody>
      </p:sp>
      <p:sp>
        <p:nvSpPr>
          <p:cNvPr id="26" name="Oval 25"/>
          <p:cNvSpPr/>
          <p:nvPr/>
        </p:nvSpPr>
        <p:spPr>
          <a:xfrm>
            <a:off x="1768293" y="2325953"/>
            <a:ext cx="182880" cy="18288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TextBox 28"/>
          <p:cNvSpPr txBox="1"/>
          <p:nvPr/>
        </p:nvSpPr>
        <p:spPr>
          <a:xfrm>
            <a:off x="1951173" y="2155783"/>
            <a:ext cx="250890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lumMod val="65000"/>
                  </a:srgbClr>
                </a:solidFill>
                <a:effectLst/>
                <a:uLnTx/>
                <a:uFillTx/>
                <a:latin typeface="Arial" panose="020B0604020202020204"/>
                <a:ea typeface="+mn-ea"/>
                <a:cs typeface="+mn-cs"/>
              </a:rPr>
              <a:t>Lowest group uninsured rate observed in state </a:t>
            </a:r>
          </a:p>
        </p:txBody>
      </p:sp>
      <p:sp>
        <p:nvSpPr>
          <p:cNvPr id="32" name="TextBox 31">
            <a:extLst>
              <a:ext uri="{FF2B5EF4-FFF2-40B4-BE49-F238E27FC236}">
                <a16:creationId xmlns:a16="http://schemas.microsoft.com/office/drawing/2014/main" id="{F03A1A1F-B022-4847-AFFC-2A0807E590DC}"/>
              </a:ext>
            </a:extLst>
          </p:cNvPr>
          <p:cNvSpPr txBox="1"/>
          <p:nvPr/>
        </p:nvSpPr>
        <p:spPr>
          <a:xfrm>
            <a:off x="778037" y="1197045"/>
            <a:ext cx="220069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C515A"/>
                </a:solidFill>
                <a:effectLst/>
                <a:uLnTx/>
                <a:uFillTx/>
                <a:latin typeface="Arial" panose="020B0604020202020204"/>
                <a:ea typeface="+mn-ea"/>
                <a:cs typeface="+mn-cs"/>
              </a:rPr>
              <a:t>Uninsured adults ages 19-64 (%)</a:t>
            </a:r>
          </a:p>
        </p:txBody>
      </p:sp>
      <p:grpSp>
        <p:nvGrpSpPr>
          <p:cNvPr id="34" name="Group 33"/>
          <p:cNvGrpSpPr/>
          <p:nvPr/>
        </p:nvGrpSpPr>
        <p:grpSpPr>
          <a:xfrm>
            <a:off x="8702" y="1806604"/>
            <a:ext cx="1048138" cy="2433033"/>
            <a:chOff x="8702" y="1584732"/>
            <a:chExt cx="1048138" cy="2433033"/>
          </a:xfrm>
        </p:grpSpPr>
        <p:cxnSp>
          <p:nvCxnSpPr>
            <p:cNvPr id="36" name="Straight Arrow Connector 35">
              <a:extLst>
                <a:ext uri="{FF2B5EF4-FFF2-40B4-BE49-F238E27FC236}">
                  <a16:creationId xmlns:a16="http://schemas.microsoft.com/office/drawing/2014/main" id="{B5018B57-8FA4-4B19-BF50-40DA3ACF0B5C}"/>
                </a:ext>
              </a:extLst>
            </p:cNvPr>
            <p:cNvCxnSpPr>
              <a:cxnSpLocks/>
            </p:cNvCxnSpPr>
            <p:nvPr/>
          </p:nvCxnSpPr>
          <p:spPr>
            <a:xfrm>
              <a:off x="525937" y="2167348"/>
              <a:ext cx="0" cy="1280160"/>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B7EDDA6-B9EE-4751-AF33-633C5DD9EF0F}"/>
                </a:ext>
              </a:extLst>
            </p:cNvPr>
            <p:cNvSpPr txBox="1"/>
            <p:nvPr/>
          </p:nvSpPr>
          <p:spPr>
            <a:xfrm>
              <a:off x="42813" y="3463767"/>
              <a:ext cx="968300" cy="55399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Lower uninsured rate</a:t>
              </a:r>
            </a:p>
          </p:txBody>
        </p:sp>
        <p:sp>
          <p:nvSpPr>
            <p:cNvPr id="38" name="TextBox 37">
              <a:extLst>
                <a:ext uri="{FF2B5EF4-FFF2-40B4-BE49-F238E27FC236}">
                  <a16:creationId xmlns:a16="http://schemas.microsoft.com/office/drawing/2014/main" id="{14552309-4F78-4A55-94B4-F3ABFA90857E}"/>
                </a:ext>
              </a:extLst>
            </p:cNvPr>
            <p:cNvSpPr txBox="1"/>
            <p:nvPr/>
          </p:nvSpPr>
          <p:spPr>
            <a:xfrm>
              <a:off x="8702" y="1584732"/>
              <a:ext cx="1048138" cy="55399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Higher uninsured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rate</a:t>
              </a:r>
            </a:p>
          </p:txBody>
        </p:sp>
      </p:grpSp>
      <p:sp>
        <p:nvSpPr>
          <p:cNvPr id="18" name="TextBox 17">
            <a:extLst>
              <a:ext uri="{FF2B5EF4-FFF2-40B4-BE49-F238E27FC236}">
                <a16:creationId xmlns:a16="http://schemas.microsoft.com/office/drawing/2014/main" id="{B25C21F3-02BA-4D9D-B950-9354D19BF030}"/>
              </a:ext>
            </a:extLst>
          </p:cNvPr>
          <p:cNvSpPr txBox="1"/>
          <p:nvPr/>
        </p:nvSpPr>
        <p:spPr>
          <a:xfrm>
            <a:off x="7864972" y="3255379"/>
            <a:ext cx="810759"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U.S. rate</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(all groups)</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12.9%</a:t>
            </a:r>
          </a:p>
        </p:txBody>
      </p:sp>
    </p:spTree>
    <p:extLst>
      <p:ext uri="{BB962C8B-B14F-4D97-AF65-F5344CB8AC3E}">
        <p14:creationId xmlns:p14="http://schemas.microsoft.com/office/powerpoint/2010/main" val="365921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64B0946-D781-434B-A25F-18D1B7A1A5BF}"/>
              </a:ext>
            </a:extLst>
          </p:cNvPr>
          <p:cNvSpPr/>
          <p:nvPr/>
        </p:nvSpPr>
        <p:spPr>
          <a:xfrm>
            <a:off x="441789" y="4598705"/>
            <a:ext cx="3255000" cy="2036690"/>
          </a:xfrm>
          <a:prstGeom prst="rect">
            <a:avLst/>
          </a:prstGeom>
          <a:solidFill>
            <a:srgbClr val="142B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C5A488-3885-8647-9BFB-0571C7A14FE1}"/>
              </a:ext>
            </a:extLst>
          </p:cNvPr>
          <p:cNvSpPr>
            <a:spLocks noGrp="1"/>
          </p:cNvSpPr>
          <p:nvPr>
            <p:ph type="ctrTitle"/>
          </p:nvPr>
        </p:nvSpPr>
        <p:spPr>
          <a:xfrm>
            <a:off x="441789" y="589086"/>
            <a:ext cx="8599469" cy="2221708"/>
          </a:xfrm>
        </p:spPr>
        <p:txBody>
          <a:bodyPr>
            <a:normAutofit/>
          </a:bodyPr>
          <a:lstStyle/>
          <a:p>
            <a:pPr algn="ctr"/>
            <a:r>
              <a:rPr lang="en-US" sz="3600" dirty="0"/>
              <a:t>ADVANCING HEALTH EQUITY:</a:t>
            </a:r>
            <a:br>
              <a:rPr lang="en-US" sz="3600" dirty="0"/>
            </a:br>
            <a:r>
              <a:rPr lang="en-US" sz="3600" dirty="0"/>
              <a:t>Federal and State Policy Solutions</a:t>
            </a:r>
          </a:p>
        </p:txBody>
      </p:sp>
      <p:sp>
        <p:nvSpPr>
          <p:cNvPr id="6" name="Text Placeholder 5">
            <a:extLst>
              <a:ext uri="{FF2B5EF4-FFF2-40B4-BE49-F238E27FC236}">
                <a16:creationId xmlns:a16="http://schemas.microsoft.com/office/drawing/2014/main" id="{118C7CB5-F20C-41EE-B112-997C644C3DA7}"/>
              </a:ext>
            </a:extLst>
          </p:cNvPr>
          <p:cNvSpPr>
            <a:spLocks noGrp="1"/>
          </p:cNvSpPr>
          <p:nvPr>
            <p:ph type="body" sz="quarter" idx="11"/>
          </p:nvPr>
        </p:nvSpPr>
        <p:spPr>
          <a:xfrm>
            <a:off x="652028" y="3746968"/>
            <a:ext cx="4043262" cy="1117015"/>
          </a:xfrm>
          <a:ln>
            <a:noFill/>
          </a:ln>
        </p:spPr>
        <p:txBody>
          <a:bodyPr vert="horz" lIns="0" tIns="0" rIns="0" bIns="0" rtlCol="0" anchor="t">
            <a:normAutofit/>
          </a:bodyPr>
          <a:lstStyle/>
          <a:p>
            <a:r>
              <a:rPr lang="en-US" sz="1600" dirty="0">
                <a:ea typeface="+mn-lt"/>
                <a:cs typeface="+mn-lt"/>
              </a:rPr>
              <a:t>Rachel Nuzum</a:t>
            </a:r>
          </a:p>
          <a:p>
            <a:r>
              <a:rPr lang="en-US" sz="1600" dirty="0">
                <a:ea typeface="+mn-lt"/>
                <a:cs typeface="+mn-lt"/>
              </a:rPr>
              <a:t>Vice President, Federal and State Health Policy</a:t>
            </a:r>
          </a:p>
          <a:p>
            <a:r>
              <a:rPr lang="en-US" sz="1600" dirty="0">
                <a:ea typeface="+mn-lt"/>
                <a:cs typeface="+mn-lt"/>
              </a:rPr>
              <a:t>The Commonwealth Fund</a:t>
            </a:r>
            <a:endParaRPr lang="en-US" sz="1600" dirty="0"/>
          </a:p>
        </p:txBody>
      </p:sp>
      <p:sp>
        <p:nvSpPr>
          <p:cNvPr id="7" name="TextBox 6">
            <a:extLst>
              <a:ext uri="{FF2B5EF4-FFF2-40B4-BE49-F238E27FC236}">
                <a16:creationId xmlns:a16="http://schemas.microsoft.com/office/drawing/2014/main" id="{3CADBA6C-2208-4FD0-B9A4-1D505562F8A6}"/>
              </a:ext>
            </a:extLst>
          </p:cNvPr>
          <p:cNvSpPr txBox="1"/>
          <p:nvPr/>
        </p:nvSpPr>
        <p:spPr>
          <a:xfrm>
            <a:off x="573328" y="5925882"/>
            <a:ext cx="2057706" cy="315471"/>
          </a:xfrm>
          <a:prstGeom prst="rect">
            <a:avLst/>
          </a:prstGeom>
          <a:noFill/>
        </p:spPr>
        <p:txBody>
          <a:bodyPr wrap="square" lIns="68580" tIns="34290" rIns="68580" bIns="34290" rtlCol="0" anchor="t">
            <a:spAutoFit/>
          </a:bodyPr>
          <a:lstStyle/>
          <a:p>
            <a:pPr>
              <a:lnSpc>
                <a:spcPct val="80000"/>
              </a:lnSpc>
            </a:pPr>
            <a:r>
              <a:rPr lang="en-US" sz="2000" b="1">
                <a:solidFill>
                  <a:schemeClr val="bg2"/>
                </a:solidFill>
                <a:latin typeface="Georgia"/>
                <a:ea typeface="Georgia" charset="0"/>
                <a:cs typeface="Georgia" charset="0"/>
              </a:rPr>
              <a:t>Learn more</a:t>
            </a:r>
          </a:p>
        </p:txBody>
      </p:sp>
      <p:sp>
        <p:nvSpPr>
          <p:cNvPr id="8" name="Rectangle 7">
            <a:extLst>
              <a:ext uri="{FF2B5EF4-FFF2-40B4-BE49-F238E27FC236}">
                <a16:creationId xmlns:a16="http://schemas.microsoft.com/office/drawing/2014/main" id="{38907D23-611E-4319-A0DC-97EF2A0DCCBD}"/>
              </a:ext>
            </a:extLst>
          </p:cNvPr>
          <p:cNvSpPr/>
          <p:nvPr/>
        </p:nvSpPr>
        <p:spPr>
          <a:xfrm>
            <a:off x="573328" y="6133936"/>
            <a:ext cx="1979006" cy="365421"/>
          </a:xfrm>
          <a:prstGeom prst="rect">
            <a:avLst/>
          </a:prstGeom>
        </p:spPr>
        <p:txBody>
          <a:bodyPr wrap="square">
            <a:spAutoFit/>
          </a:bodyPr>
          <a:lstStyle/>
          <a:p>
            <a:pPr>
              <a:lnSpc>
                <a:spcPct val="150000"/>
              </a:lnSpc>
              <a:spcAft>
                <a:spcPts val="1013"/>
              </a:spcAft>
            </a:pPr>
            <a:r>
              <a:rPr lang="en-US" sz="1350">
                <a:solidFill>
                  <a:schemeClr val="bg1"/>
                </a:solidFill>
                <a:latin typeface="Arial" panose="020B0604020202020204" pitchFamily="34" charset="0"/>
                <a:ea typeface="Calibri" charset="0"/>
                <a:cs typeface="Arial" panose="020B0604020202020204" pitchFamily="34" charset="0"/>
              </a:rPr>
              <a:t>commonwealthfund.org</a:t>
            </a:r>
          </a:p>
        </p:txBody>
      </p:sp>
      <p:sp>
        <p:nvSpPr>
          <p:cNvPr id="9" name="TextBox 8">
            <a:extLst>
              <a:ext uri="{FF2B5EF4-FFF2-40B4-BE49-F238E27FC236}">
                <a16:creationId xmlns:a16="http://schemas.microsoft.com/office/drawing/2014/main" id="{F197C71E-68AA-4B32-913A-DF0BE11DE1C2}"/>
              </a:ext>
            </a:extLst>
          </p:cNvPr>
          <p:cNvSpPr txBox="1"/>
          <p:nvPr/>
        </p:nvSpPr>
        <p:spPr>
          <a:xfrm>
            <a:off x="1020038" y="5124608"/>
            <a:ext cx="1187927" cy="1007968"/>
          </a:xfrm>
          <a:prstGeom prst="rect">
            <a:avLst/>
          </a:prstGeom>
          <a:noFill/>
        </p:spPr>
        <p:txBody>
          <a:bodyPr wrap="square" lIns="0" tIns="0" rIns="51435" bIns="0" rtlCol="0" anchor="t">
            <a:spAutoFit/>
          </a:bodyPr>
          <a:lstStyle/>
          <a:p>
            <a:pPr>
              <a:spcAft>
                <a:spcPts val="1238"/>
              </a:spcAft>
            </a:pPr>
            <a:r>
              <a:rPr lang="en-US" sz="1400" b="1" dirty="0" err="1">
                <a:solidFill>
                  <a:schemeClr val="bg1"/>
                </a:solidFill>
                <a:latin typeface="Arial"/>
                <a:ea typeface="+mn-lt"/>
                <a:cs typeface="Arial"/>
              </a:rPr>
              <a:t>raenuzum</a:t>
            </a:r>
            <a:br>
              <a:rPr lang="en-US" sz="1400" b="1" dirty="0">
                <a:solidFill>
                  <a:schemeClr val="bg1"/>
                </a:solidFill>
                <a:latin typeface="Arial"/>
                <a:ea typeface="+mn-lt"/>
                <a:cs typeface="Arial"/>
              </a:rPr>
            </a:br>
            <a:br>
              <a:rPr lang="en-US" sz="1400" b="1" dirty="0">
                <a:solidFill>
                  <a:schemeClr val="bg1"/>
                </a:solidFill>
                <a:latin typeface="Arial"/>
                <a:ea typeface="+mn-lt"/>
                <a:cs typeface="Arial"/>
              </a:rPr>
            </a:br>
            <a:r>
              <a:rPr lang="en-US" sz="1400" b="1" dirty="0" err="1">
                <a:solidFill>
                  <a:schemeClr val="bg1"/>
                </a:solidFill>
                <a:latin typeface="Arial"/>
                <a:ea typeface="+mn-lt"/>
                <a:cs typeface="Arial"/>
              </a:rPr>
              <a:t>rachelnuzum</a:t>
            </a:r>
            <a:r>
              <a:rPr lang="en-US" sz="1400" b="1" dirty="0">
                <a:solidFill>
                  <a:schemeClr val="bg1"/>
                </a:solidFill>
                <a:latin typeface="Arial"/>
                <a:ea typeface="+mn-lt"/>
                <a:cs typeface="Arial"/>
              </a:rPr>
              <a:t> </a:t>
            </a:r>
            <a:endParaRPr lang="en-US" sz="1400" b="1" dirty="0">
              <a:solidFill>
                <a:schemeClr val="bg1"/>
              </a:solidFill>
            </a:endParaRPr>
          </a:p>
          <a:p>
            <a:pPr>
              <a:spcAft>
                <a:spcPts val="1238"/>
              </a:spcAft>
            </a:pPr>
            <a:r>
              <a:rPr lang="en-US" sz="1350" dirty="0">
                <a:solidFill>
                  <a:schemeClr val="bg1"/>
                </a:solidFill>
                <a:latin typeface="Arial" panose="020B0604020202020204" pitchFamily="34" charset="0"/>
                <a:ea typeface="Calibri" charset="0"/>
                <a:cs typeface="Arial" panose="020B0604020202020204" pitchFamily="34" charset="0"/>
              </a:rPr>
              <a:t> </a:t>
            </a:r>
          </a:p>
        </p:txBody>
      </p:sp>
      <p:sp>
        <p:nvSpPr>
          <p:cNvPr id="10" name="TextBox 9">
            <a:extLst>
              <a:ext uri="{FF2B5EF4-FFF2-40B4-BE49-F238E27FC236}">
                <a16:creationId xmlns:a16="http://schemas.microsoft.com/office/drawing/2014/main" id="{C1FB05F3-E26B-4B40-A7D1-B4977B29C215}"/>
              </a:ext>
            </a:extLst>
          </p:cNvPr>
          <p:cNvSpPr txBox="1"/>
          <p:nvPr/>
        </p:nvSpPr>
        <p:spPr>
          <a:xfrm>
            <a:off x="573328" y="4706247"/>
            <a:ext cx="1829846" cy="315471"/>
          </a:xfrm>
          <a:prstGeom prst="rect">
            <a:avLst/>
          </a:prstGeom>
          <a:noFill/>
        </p:spPr>
        <p:txBody>
          <a:bodyPr wrap="square" lIns="68580" tIns="34290" rIns="68580" bIns="34290" rtlCol="0" anchor="t">
            <a:spAutoFit/>
          </a:bodyPr>
          <a:lstStyle/>
          <a:p>
            <a:pPr>
              <a:lnSpc>
                <a:spcPct val="80000"/>
              </a:lnSpc>
            </a:pPr>
            <a:r>
              <a:rPr lang="en-US" sz="2000" b="1" dirty="0">
                <a:solidFill>
                  <a:schemeClr val="bg2"/>
                </a:solidFill>
                <a:latin typeface="Georgia"/>
                <a:ea typeface="Georgia" charset="0"/>
                <a:cs typeface="Georgia" charset="0"/>
              </a:rPr>
              <a:t>Follow @</a:t>
            </a:r>
          </a:p>
        </p:txBody>
      </p:sp>
      <p:sp>
        <p:nvSpPr>
          <p:cNvPr id="11" name="Freeform 86">
            <a:extLst>
              <a:ext uri="{FF2B5EF4-FFF2-40B4-BE49-F238E27FC236}">
                <a16:creationId xmlns:a16="http://schemas.microsoft.com/office/drawing/2014/main" id="{225204BF-7FDE-43C5-82F2-7EF6930B112B}"/>
              </a:ext>
            </a:extLst>
          </p:cNvPr>
          <p:cNvSpPr>
            <a:spLocks noChangeArrowheads="1"/>
          </p:cNvSpPr>
          <p:nvPr/>
        </p:nvSpPr>
        <p:spPr bwMode="auto">
          <a:xfrm>
            <a:off x="674525" y="5120140"/>
            <a:ext cx="256627" cy="257175"/>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51426" tIns="25713" rIns="51426" bIns="25713" anchor="ctr"/>
          <a:lstStyle/>
          <a:p>
            <a:pPr>
              <a:defRPr/>
            </a:pPr>
            <a:endParaRPr lang="en-US" sz="1013">
              <a:latin typeface="Trebuchet MS Regular" panose="020B0603020202020204" pitchFamily="34" charset="0"/>
            </a:endParaRPr>
          </a:p>
        </p:txBody>
      </p:sp>
      <p:pic>
        <p:nvPicPr>
          <p:cNvPr id="12" name="Graphic 11">
            <a:extLst>
              <a:ext uri="{FF2B5EF4-FFF2-40B4-BE49-F238E27FC236}">
                <a16:creationId xmlns:a16="http://schemas.microsoft.com/office/drawing/2014/main" id="{2E3BBEDC-4254-4C7E-AC92-E0AAF4A860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9377" y="5510905"/>
            <a:ext cx="256627" cy="257175"/>
          </a:xfrm>
          <a:prstGeom prst="rect">
            <a:avLst/>
          </a:prstGeom>
        </p:spPr>
      </p:pic>
    </p:spTree>
    <p:extLst>
      <p:ext uri="{BB962C8B-B14F-4D97-AF65-F5344CB8AC3E}">
        <p14:creationId xmlns:p14="http://schemas.microsoft.com/office/powerpoint/2010/main" val="3469437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DFE62E-345C-1440-B1A7-0CA1A5B11D1A}"/>
              </a:ext>
            </a:extLst>
          </p:cNvPr>
          <p:cNvSpPr>
            <a:spLocks noGrp="1"/>
          </p:cNvSpPr>
          <p:nvPr>
            <p:ph type="title"/>
          </p:nvPr>
        </p:nvSpPr>
        <p:spPr>
          <a:xfrm>
            <a:off x="119579" y="309600"/>
            <a:ext cx="8412480" cy="822960"/>
          </a:xfrm>
        </p:spPr>
        <p:txBody>
          <a:bodyPr>
            <a:normAutofit/>
          </a:bodyPr>
          <a:lstStyle/>
          <a:p>
            <a:r>
              <a:rPr lang="en-US" sz="1600">
                <a:solidFill>
                  <a:srgbClr val="4C515A"/>
                </a:solidFill>
              </a:rPr>
              <a:t>Although the ACA’s coverage expansion improved inequities, state uninsured rates are generally higher for Black adults</a:t>
            </a:r>
            <a:endParaRPr lang="en-US" sz="1600" b="1"/>
          </a:p>
        </p:txBody>
      </p:sp>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nvPr>
        </p:nvGraphicFramePr>
        <p:xfrm>
          <a:off x="831032" y="1096811"/>
          <a:ext cx="749808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Oval 10"/>
          <p:cNvSpPr/>
          <p:nvPr/>
        </p:nvSpPr>
        <p:spPr>
          <a:xfrm>
            <a:off x="1684514" y="1852947"/>
            <a:ext cx="182880" cy="18288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Oval 12"/>
          <p:cNvSpPr/>
          <p:nvPr/>
        </p:nvSpPr>
        <p:spPr>
          <a:xfrm>
            <a:off x="1684514" y="2286249"/>
            <a:ext cx="182880" cy="18288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p:cNvSpPr txBox="1"/>
          <p:nvPr/>
        </p:nvSpPr>
        <p:spPr>
          <a:xfrm>
            <a:off x="1867394" y="1790498"/>
            <a:ext cx="229362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5A591"/>
                </a:solidFill>
                <a:effectLst/>
                <a:uLnTx/>
                <a:uFillTx/>
                <a:latin typeface="Arial" panose="020B0604020202020204"/>
                <a:ea typeface="+mn-ea"/>
                <a:cs typeface="+mn-cs"/>
              </a:rPr>
              <a:t>Black populations</a:t>
            </a:r>
          </a:p>
        </p:txBody>
      </p:sp>
      <p:sp>
        <p:nvSpPr>
          <p:cNvPr id="15" name="TextBox 14"/>
          <p:cNvSpPr txBox="1"/>
          <p:nvPr/>
        </p:nvSpPr>
        <p:spPr>
          <a:xfrm>
            <a:off x="1867394" y="2116079"/>
            <a:ext cx="250890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lumMod val="65000"/>
                  </a:srgbClr>
                </a:solidFill>
                <a:effectLst/>
                <a:uLnTx/>
                <a:uFillTx/>
                <a:latin typeface="Arial" panose="020B0604020202020204"/>
                <a:ea typeface="+mn-ea"/>
                <a:cs typeface="+mn-cs"/>
              </a:rPr>
              <a:t>Lowest group uninsured rate observed in state </a:t>
            </a:r>
          </a:p>
        </p:txBody>
      </p:sp>
      <p:sp>
        <p:nvSpPr>
          <p:cNvPr id="28" name="Text Placeholder 3">
            <a:extLst>
              <a:ext uri="{FF2B5EF4-FFF2-40B4-BE49-F238E27FC236}">
                <a16:creationId xmlns:a16="http://schemas.microsoft.com/office/drawing/2014/main" id="{1D958690-CE5D-4F36-B195-E49CA7AB6066}"/>
              </a:ext>
            </a:extLst>
          </p:cNvPr>
          <p:cNvSpPr txBox="1">
            <a:spLocks/>
          </p:cNvSpPr>
          <p:nvPr/>
        </p:nvSpPr>
        <p:spPr>
          <a:xfrm>
            <a:off x="86741" y="5682012"/>
            <a:ext cx="9001063" cy="495834"/>
          </a:xfrm>
          <a:prstGeom prst="rect">
            <a:avLst/>
          </a:prstGeom>
        </p:spPr>
        <p:txBody>
          <a:bodyPr vert="horz" lIns="0" tIns="0" rIns="0" bIns="0" rtlCol="0" anchor="b"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Notes: Grey dots represent the lowest uninsured rate achieved in each state by any of the five groups (if no grey dot is visible, the highlighted group has the lowest rate). The centerline marks the U.S. uninsured rate for all people. Data not available for all racial and ethnic groups in all states; missing dots for a particular group indicate that there are insufficient data for that state.</a:t>
            </a:r>
          </a:p>
          <a:p>
            <a:pPr marL="0" marR="0" lvl="0" indent="0" algn="l"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Data: American Community Survey Public Use Micro Sample (ACS-PUMS) 2019 1-year file.</a:t>
            </a:r>
          </a:p>
        </p:txBody>
      </p:sp>
      <p:sp>
        <p:nvSpPr>
          <p:cNvPr id="35"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Exhibit </a:t>
            </a:r>
            <a:fld id="{CAAE890D-CCC2-42BD-B16D-E3F12AC1A9CF}" type="slidenum">
              <a:rPr kumimoji="0" lang="en-US" sz="1100" b="1" i="0" u="none" strike="noStrike" kern="8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t>20</a:t>
            </a:fld>
            <a:endPar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7" name="TextBox 16"/>
          <p:cNvSpPr txBox="1"/>
          <p:nvPr/>
        </p:nvSpPr>
        <p:spPr>
          <a:xfrm>
            <a:off x="0" y="-345"/>
            <a:ext cx="3246859" cy="276999"/>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C515A"/>
                </a:solidFill>
                <a:effectLst/>
                <a:uLnTx/>
                <a:uFillTx/>
                <a:latin typeface="Arial" panose="020B0604020202020204"/>
                <a:ea typeface="+mn-ea"/>
                <a:cs typeface="+mn-cs"/>
              </a:rPr>
              <a:t>Health Care Access</a:t>
            </a:r>
          </a:p>
        </p:txBody>
      </p:sp>
      <p:grpSp>
        <p:nvGrpSpPr>
          <p:cNvPr id="18" name="Group 17"/>
          <p:cNvGrpSpPr/>
          <p:nvPr/>
        </p:nvGrpSpPr>
        <p:grpSpPr>
          <a:xfrm>
            <a:off x="8702" y="1806604"/>
            <a:ext cx="1048138" cy="2433033"/>
            <a:chOff x="8702" y="1584732"/>
            <a:chExt cx="1048138" cy="2433033"/>
          </a:xfrm>
        </p:grpSpPr>
        <p:cxnSp>
          <p:nvCxnSpPr>
            <p:cNvPr id="23" name="Straight Arrow Connector 22">
              <a:extLst>
                <a:ext uri="{FF2B5EF4-FFF2-40B4-BE49-F238E27FC236}">
                  <a16:creationId xmlns:a16="http://schemas.microsoft.com/office/drawing/2014/main" id="{B5018B57-8FA4-4B19-BF50-40DA3ACF0B5C}"/>
                </a:ext>
              </a:extLst>
            </p:cNvPr>
            <p:cNvCxnSpPr>
              <a:cxnSpLocks/>
            </p:cNvCxnSpPr>
            <p:nvPr/>
          </p:nvCxnSpPr>
          <p:spPr>
            <a:xfrm>
              <a:off x="525937" y="2167348"/>
              <a:ext cx="0" cy="1280160"/>
            </a:xfrm>
            <a:prstGeom prst="straightConnector1">
              <a:avLst/>
            </a:prstGeom>
            <a:ln w="28575">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B7EDDA6-B9EE-4751-AF33-633C5DD9EF0F}"/>
                </a:ext>
              </a:extLst>
            </p:cNvPr>
            <p:cNvSpPr txBox="1"/>
            <p:nvPr/>
          </p:nvSpPr>
          <p:spPr>
            <a:xfrm>
              <a:off x="42813" y="3463767"/>
              <a:ext cx="968300" cy="55399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Lower uninsured rate</a:t>
              </a:r>
            </a:p>
          </p:txBody>
        </p:sp>
        <p:sp>
          <p:nvSpPr>
            <p:cNvPr id="25" name="TextBox 24">
              <a:extLst>
                <a:ext uri="{FF2B5EF4-FFF2-40B4-BE49-F238E27FC236}">
                  <a16:creationId xmlns:a16="http://schemas.microsoft.com/office/drawing/2014/main" id="{14552309-4F78-4A55-94B4-F3ABFA90857E}"/>
                </a:ext>
              </a:extLst>
            </p:cNvPr>
            <p:cNvSpPr txBox="1"/>
            <p:nvPr/>
          </p:nvSpPr>
          <p:spPr>
            <a:xfrm>
              <a:off x="8702" y="1584732"/>
              <a:ext cx="1048138" cy="55399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Higher uninsured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rate</a:t>
              </a:r>
            </a:p>
          </p:txBody>
        </p:sp>
      </p:grpSp>
      <p:sp>
        <p:nvSpPr>
          <p:cNvPr id="29" name="TextBox 28">
            <a:extLst>
              <a:ext uri="{FF2B5EF4-FFF2-40B4-BE49-F238E27FC236}">
                <a16:creationId xmlns:a16="http://schemas.microsoft.com/office/drawing/2014/main" id="{F03A1A1F-B022-4847-AFFC-2A0807E590DC}"/>
              </a:ext>
            </a:extLst>
          </p:cNvPr>
          <p:cNvSpPr txBox="1"/>
          <p:nvPr/>
        </p:nvSpPr>
        <p:spPr>
          <a:xfrm>
            <a:off x="778037" y="1197045"/>
            <a:ext cx="220069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C515A"/>
                </a:solidFill>
                <a:effectLst/>
                <a:uLnTx/>
                <a:uFillTx/>
                <a:latin typeface="Arial" panose="020B0604020202020204"/>
                <a:ea typeface="+mn-ea"/>
                <a:cs typeface="+mn-cs"/>
              </a:rPr>
              <a:t>Uninsured adults ages 19-64 (%)</a:t>
            </a:r>
          </a:p>
        </p:txBody>
      </p:sp>
      <p:sp>
        <p:nvSpPr>
          <p:cNvPr id="19" name="TextBox 18">
            <a:extLst>
              <a:ext uri="{FF2B5EF4-FFF2-40B4-BE49-F238E27FC236}">
                <a16:creationId xmlns:a16="http://schemas.microsoft.com/office/drawing/2014/main" id="{B25C21F3-02BA-4D9D-B950-9354D19BF030}"/>
              </a:ext>
            </a:extLst>
          </p:cNvPr>
          <p:cNvSpPr txBox="1"/>
          <p:nvPr/>
        </p:nvSpPr>
        <p:spPr>
          <a:xfrm>
            <a:off x="7864972" y="3255379"/>
            <a:ext cx="810759"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U.S. rate</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(all groups)</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12.9%</a:t>
            </a:r>
          </a:p>
        </p:txBody>
      </p:sp>
    </p:spTree>
    <p:extLst>
      <p:ext uri="{BB962C8B-B14F-4D97-AF65-F5344CB8AC3E}">
        <p14:creationId xmlns:p14="http://schemas.microsoft.com/office/powerpoint/2010/main" val="1996972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22"/>
          </p:nvPr>
        </p:nvSpPr>
        <p:spPr/>
        <p:txBody>
          <a:bodyPr>
            <a:normAutofit/>
          </a:bodyPr>
          <a:lstStyle/>
          <a:p>
            <a:endParaRPr lang="en-US" sz="2000"/>
          </a:p>
          <a:p>
            <a:endParaRPr lang="en-US" sz="2000"/>
          </a:p>
        </p:txBody>
      </p:sp>
      <p:sp>
        <p:nvSpPr>
          <p:cNvPr id="2" name="Title 1"/>
          <p:cNvSpPr>
            <a:spLocks noGrp="1"/>
          </p:cNvSpPr>
          <p:nvPr>
            <p:ph type="title"/>
          </p:nvPr>
        </p:nvSpPr>
        <p:spPr/>
        <p:txBody>
          <a:bodyPr>
            <a:normAutofit/>
          </a:bodyPr>
          <a:lstStyle/>
          <a:p>
            <a:r>
              <a:rPr lang="en-US" sz="3200">
                <a:solidFill>
                  <a:srgbClr val="4C515A"/>
                </a:solidFill>
              </a:rPr>
              <a:t>Summary</a:t>
            </a:r>
          </a:p>
        </p:txBody>
      </p:sp>
      <p:sp>
        <p:nvSpPr>
          <p:cNvPr id="8" name="Text Placeholder 7"/>
          <p:cNvSpPr>
            <a:spLocks noGrp="1"/>
          </p:cNvSpPr>
          <p:nvPr>
            <p:ph type="body" sz="quarter" idx="23"/>
          </p:nvPr>
        </p:nvSpPr>
        <p:spPr>
          <a:xfrm>
            <a:off x="499503" y="1301750"/>
            <a:ext cx="8316538" cy="4560602"/>
          </a:xfrm>
        </p:spPr>
        <p:txBody>
          <a:bodyPr>
            <a:noAutofit/>
          </a:bodyPr>
          <a:lstStyle/>
          <a:p>
            <a:pPr marL="0" indent="0">
              <a:buNone/>
            </a:pPr>
            <a:r>
              <a:rPr lang="en-US" sz="2400" dirty="0">
                <a:solidFill>
                  <a:srgbClr val="4C515A"/>
                </a:solidFill>
                <a:latin typeface="Arial" panose="020B0604020202020204" pitchFamily="34" charset="0"/>
                <a:cs typeface="Arial" panose="020B0604020202020204" pitchFamily="34" charset="0"/>
              </a:rPr>
              <a:t>State health systems are not working for many people of color</a:t>
            </a:r>
          </a:p>
          <a:p>
            <a:pPr marL="0" indent="0">
              <a:buNone/>
            </a:pPr>
            <a:endParaRPr lang="en-US" sz="2400" dirty="0">
              <a:solidFill>
                <a:srgbClr val="4C515A"/>
              </a:solidFill>
              <a:latin typeface="Arial" panose="020B0604020202020204" pitchFamily="34" charset="0"/>
              <a:cs typeface="Arial" panose="020B0604020202020204" pitchFamily="34" charset="0"/>
            </a:endParaRPr>
          </a:p>
          <a:p>
            <a:pPr marL="0" indent="0">
              <a:buNone/>
            </a:pPr>
            <a:r>
              <a:rPr lang="en-US" sz="2400" dirty="0">
                <a:solidFill>
                  <a:srgbClr val="4C515A"/>
                </a:solidFill>
                <a:latin typeface="Arial" panose="020B0604020202020204" pitchFamily="34" charset="0"/>
                <a:cs typeface="Arial" panose="020B0604020202020204" pitchFamily="34" charset="0"/>
              </a:rPr>
              <a:t>Racial and ethnic disparities in health and health care are evident in every state, even those with stronger health systems</a:t>
            </a:r>
          </a:p>
          <a:p>
            <a:pPr marL="0" indent="0">
              <a:buNone/>
            </a:pPr>
            <a:endParaRPr lang="en-US" sz="2400" dirty="0">
              <a:solidFill>
                <a:srgbClr val="4C515A"/>
              </a:solidFill>
              <a:latin typeface="Arial" panose="020B0604020202020204" pitchFamily="34" charset="0"/>
              <a:cs typeface="Arial" panose="020B0604020202020204" pitchFamily="34" charset="0"/>
            </a:endParaRPr>
          </a:p>
          <a:p>
            <a:pPr marL="0" indent="0">
              <a:buNone/>
            </a:pPr>
            <a:r>
              <a:rPr lang="en-US" sz="2400" dirty="0">
                <a:solidFill>
                  <a:srgbClr val="4C515A"/>
                </a:solidFill>
                <a:latin typeface="Arial" panose="020B0604020202020204" pitchFamily="34" charset="0"/>
                <a:cs typeface="Arial" panose="020B0604020202020204" pitchFamily="34" charset="0"/>
              </a:rPr>
              <a:t>Health system performance is markedly worse for many people of color, particularly Black, </a:t>
            </a:r>
            <a:r>
              <a:rPr lang="en-US" sz="2400" dirty="0" err="1">
                <a:solidFill>
                  <a:srgbClr val="4C515A"/>
                </a:solidFill>
                <a:latin typeface="Arial" panose="020B0604020202020204" pitchFamily="34" charset="0"/>
                <a:cs typeface="Arial" panose="020B0604020202020204" pitchFamily="34" charset="0"/>
              </a:rPr>
              <a:t>Latinx</a:t>
            </a:r>
            <a:r>
              <a:rPr lang="en-US" sz="2400" dirty="0">
                <a:solidFill>
                  <a:srgbClr val="4C515A"/>
                </a:solidFill>
                <a:latin typeface="Arial" panose="020B0604020202020204" pitchFamily="34" charset="0"/>
                <a:cs typeface="Arial" panose="020B0604020202020204" pitchFamily="34" charset="0"/>
              </a:rPr>
              <a:t>, and AIAN populations, when compared to white people</a:t>
            </a:r>
          </a:p>
          <a:p>
            <a:pPr marL="0" indent="0">
              <a:buNone/>
            </a:pPr>
            <a:endParaRPr lang="en-US" sz="2400" dirty="0">
              <a:solidFill>
                <a:srgbClr val="4C515A"/>
              </a:solidFill>
              <a:latin typeface="Arial" panose="020B0604020202020204" pitchFamily="34" charset="0"/>
              <a:cs typeface="Arial" panose="020B0604020202020204" pitchFamily="34" charset="0"/>
            </a:endParaRPr>
          </a:p>
          <a:p>
            <a:pPr marL="0" indent="0">
              <a:buNone/>
            </a:pPr>
            <a:endParaRPr lang="en-US" sz="2400" dirty="0">
              <a:solidFill>
                <a:srgbClr val="4C515A"/>
              </a:solidFill>
              <a:latin typeface="Arial" panose="020B0604020202020204" pitchFamily="34" charset="0"/>
              <a:cs typeface="Arial" panose="020B0604020202020204" pitchFamily="34" charset="0"/>
            </a:endParaRPr>
          </a:p>
          <a:p>
            <a:pPr marL="0" indent="0">
              <a:buNone/>
            </a:pPr>
            <a:endParaRPr lang="en-US" sz="2400" dirty="0">
              <a:solidFill>
                <a:srgbClr val="4C515A"/>
              </a:solidFill>
              <a:latin typeface="Arial" panose="020B0604020202020204" pitchFamily="34" charset="0"/>
              <a:cs typeface="Arial" panose="020B0604020202020204" pitchFamily="34" charset="0"/>
            </a:endParaRPr>
          </a:p>
          <a:p>
            <a:pPr marL="0" indent="0">
              <a:buNone/>
            </a:pPr>
            <a:endParaRPr lang="en-US" sz="2400" dirty="0">
              <a:solidFill>
                <a:srgbClr val="4C515A"/>
              </a:solidFill>
              <a:latin typeface="Arial" panose="020B0604020202020204" pitchFamily="34" charset="0"/>
              <a:cs typeface="Arial" panose="020B0604020202020204" pitchFamily="34" charset="0"/>
            </a:endParaRPr>
          </a:p>
          <a:p>
            <a:pPr marL="0" indent="0">
              <a:buNone/>
            </a:pPr>
            <a:endParaRPr lang="en-US" sz="2400" dirty="0">
              <a:solidFill>
                <a:srgbClr val="4C515A"/>
              </a:solidFill>
              <a:latin typeface="Arial" panose="020B0604020202020204" pitchFamily="34" charset="0"/>
              <a:cs typeface="Arial" panose="020B0604020202020204" pitchFamily="34" charset="0"/>
            </a:endParaRPr>
          </a:p>
        </p:txBody>
      </p:sp>
      <p:sp>
        <p:nvSpPr>
          <p:cNvPr id="7"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Exhibit </a:t>
            </a:r>
            <a:fld id="{CAAE890D-CCC2-42BD-B16D-E3F12AC1A9CF}" type="slidenum">
              <a:rPr kumimoji="0" lang="en-US" sz="1100" b="1" i="0" u="none" strike="noStrike" kern="8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t>21</a:t>
            </a:fld>
            <a:endPar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91484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a:t>Using the Scorecard, more than just a report…</a:t>
            </a:r>
            <a:endParaRPr lang="en-US" sz="4800">
              <a:latin typeface="Georgia" panose="02040502050405020303" pitchFamily="18" charset="0"/>
            </a:endParaRPr>
          </a:p>
        </p:txBody>
      </p:sp>
      <p:sp>
        <p:nvSpPr>
          <p:cNvPr id="10" name="Text Placeholder 2"/>
          <p:cNvSpPr txBox="1">
            <a:spLocks/>
          </p:cNvSpPr>
          <p:nvPr/>
        </p:nvSpPr>
        <p:spPr>
          <a:xfrm>
            <a:off x="0" y="5415982"/>
            <a:ext cx="3914007" cy="823912"/>
          </a:xfrm>
          <a:prstGeom prst="rect">
            <a:avLst/>
          </a:prstGeom>
        </p:spPr>
        <p:txBody>
          <a:bodyPr anchor="ctr"/>
          <a:lst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ct val="20000"/>
              </a:spcBef>
              <a:spcAft>
                <a:spcPts val="0"/>
              </a:spcAft>
              <a:buClr>
                <a:srgbClr val="5B9BD5"/>
              </a:buClr>
              <a:buSzTx/>
              <a:buFont typeface="Arial" panose="020B0604020202020204" pitchFamily="34" charset="0"/>
              <a:buNone/>
              <a:tabLst/>
              <a:defRPr/>
            </a:pPr>
            <a:r>
              <a:rPr kumimoji="0" lang="en-US" sz="1400" b="0" i="0" u="none" strike="noStrike" kern="800" cap="none" spc="-10" normalizeH="0" baseline="0" noProof="0" dirty="0">
                <a:ln>
                  <a:noFill/>
                </a:ln>
                <a:solidFill>
                  <a:srgbClr val="4C515A"/>
                </a:solidFill>
                <a:effectLst/>
                <a:uLnTx/>
                <a:uFillTx/>
                <a:latin typeface="Arial" panose="020B0604020202020204" pitchFamily="34" charset="0"/>
                <a:ea typeface="+mn-ea"/>
                <a:cs typeface="Arial" panose="020B0604020202020204" pitchFamily="34" charset="0"/>
              </a:rPr>
              <a:t>Online interactive content + Printable PDF + </a:t>
            </a:r>
          </a:p>
          <a:p>
            <a:pPr marL="0" marR="0" lvl="0" indent="0" algn="ctr" defTabSz="914378" rtl="0" eaLnBrk="1" fontAlgn="auto" latinLnBrk="0" hangingPunct="1">
              <a:lnSpc>
                <a:spcPct val="100000"/>
              </a:lnSpc>
              <a:spcBef>
                <a:spcPct val="20000"/>
              </a:spcBef>
              <a:spcAft>
                <a:spcPts val="0"/>
              </a:spcAft>
              <a:buClr>
                <a:srgbClr val="5B9BD5"/>
              </a:buClr>
              <a:buSzTx/>
              <a:buFont typeface="Arial" panose="020B0604020202020204" pitchFamily="34" charset="0"/>
              <a:buNone/>
              <a:tabLst/>
              <a:defRPr/>
            </a:pPr>
            <a:r>
              <a:rPr kumimoji="0" lang="en-US" sz="1400" b="0" i="0" u="none" strike="noStrike" kern="800" cap="none" spc="-10" normalizeH="0" baseline="0" noProof="0" dirty="0">
                <a:ln>
                  <a:noFill/>
                </a:ln>
                <a:solidFill>
                  <a:srgbClr val="4C515A"/>
                </a:solidFill>
                <a:effectLst/>
                <a:uLnTx/>
                <a:uFillTx/>
                <a:latin typeface="Arial" panose="020B0604020202020204" pitchFamily="34" charset="0"/>
                <a:ea typeface="+mn-ea"/>
                <a:cs typeface="Arial" panose="020B0604020202020204" pitchFamily="34" charset="0"/>
              </a:rPr>
              <a:t>State &amp; Group Profiles</a:t>
            </a:r>
          </a:p>
        </p:txBody>
      </p:sp>
      <p:pic>
        <p:nvPicPr>
          <p:cNvPr id="5" name="Picture 4"/>
          <p:cNvPicPr>
            <a:picLocks noChangeAspect="1"/>
          </p:cNvPicPr>
          <p:nvPr/>
        </p:nvPicPr>
        <p:blipFill rotWithShape="1">
          <a:blip r:embed="rId2"/>
          <a:srcRect l="1886" t="933" r="2500"/>
          <a:stretch/>
        </p:blipFill>
        <p:spPr>
          <a:xfrm rot="21227816">
            <a:off x="387975" y="1442104"/>
            <a:ext cx="1648176" cy="2151185"/>
          </a:xfrm>
          <a:prstGeom prst="rect">
            <a:avLst/>
          </a:prstGeom>
          <a:effectLst>
            <a:outerShdw blurRad="63500" sx="102000" sy="102000" algn="ctr" rotWithShape="0">
              <a:prstClr val="black">
                <a:alpha val="40000"/>
              </a:prstClr>
            </a:outerShdw>
          </a:effectLst>
        </p:spPr>
      </p:pic>
      <p:sp>
        <p:nvSpPr>
          <p:cNvPr id="14"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600"/>
              </a:spcAft>
              <a:buClr>
                <a:srgbClr val="5B9BD5"/>
              </a:buClr>
              <a:buSzTx/>
              <a:buFont typeface="Arial" panose="020B0604020202020204" pitchFamily="34" charset="0"/>
              <a:buNone/>
              <a:tabLst/>
              <a:defRPr/>
            </a:pPr>
            <a:r>
              <a:rPr kumimoji="0" lang="en-US" sz="1100" b="1" i="0" u="none" strike="noStrike" kern="8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rPr>
              <a:t>Exhibit </a:t>
            </a:r>
            <a:fld id="{CAAE890D-CCC2-42BD-B16D-E3F12AC1A9CF}" type="slidenum">
              <a:rPr kumimoji="0" lang="en-US" sz="1100" b="1" i="0" u="none" strike="noStrike" kern="8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ctr" defTabSz="914378" rtl="0" eaLnBrk="1" fontAlgn="auto" latinLnBrk="0" hangingPunct="1">
                <a:lnSpc>
                  <a:spcPct val="90000"/>
                </a:lnSpc>
                <a:spcBef>
                  <a:spcPts val="0"/>
                </a:spcBef>
                <a:spcAft>
                  <a:spcPts val="600"/>
                </a:spcAft>
                <a:buClr>
                  <a:srgbClr val="5B9BD5"/>
                </a:buClr>
                <a:buSzTx/>
                <a:buFont typeface="Arial" panose="020B0604020202020204" pitchFamily="34" charset="0"/>
                <a:buNone/>
                <a:tabLst/>
                <a:defRPr/>
              </a:pPr>
              <a:t>22</a:t>
            </a:fld>
            <a:endParaRPr kumimoji="0" lang="en-US" sz="1100" b="1" i="0" u="none" strike="noStrike" kern="8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15" name="Text Placeholder 7"/>
          <p:cNvSpPr>
            <a:spLocks noGrp="1"/>
          </p:cNvSpPr>
          <p:nvPr>
            <p:ph type="body" sz="quarter" idx="23"/>
          </p:nvPr>
        </p:nvSpPr>
        <p:spPr>
          <a:xfrm>
            <a:off x="4267200" y="1664149"/>
            <a:ext cx="4526231" cy="4424363"/>
          </a:xfrm>
        </p:spPr>
        <p:txBody>
          <a:bodyPr>
            <a:normAutofit lnSpcReduction="10000"/>
          </a:bodyPr>
          <a:lstStyle/>
          <a:p>
            <a:pPr marL="0" indent="0">
              <a:buNone/>
            </a:pPr>
            <a:r>
              <a:rPr lang="en-US" sz="2400">
                <a:solidFill>
                  <a:srgbClr val="4C515A"/>
                </a:solidFill>
              </a:rPr>
              <a:t>A new tool that identifies differential health system performance between racial and ethnic groups</a:t>
            </a:r>
          </a:p>
          <a:p>
            <a:pPr marL="0" indent="0">
              <a:buNone/>
            </a:pPr>
            <a:endParaRPr lang="en-US" sz="2400">
              <a:solidFill>
                <a:srgbClr val="4C515A"/>
              </a:solidFill>
            </a:endParaRPr>
          </a:p>
          <a:p>
            <a:pPr marL="0" indent="0">
              <a:buNone/>
            </a:pPr>
            <a:r>
              <a:rPr lang="en-US" sz="2400">
                <a:solidFill>
                  <a:srgbClr val="4C515A"/>
                </a:solidFill>
              </a:rPr>
              <a:t>Provides insight across &amp; within states</a:t>
            </a:r>
          </a:p>
          <a:p>
            <a:pPr marL="0" indent="0">
              <a:buNone/>
            </a:pPr>
            <a:endParaRPr lang="en-US" sz="2400">
              <a:solidFill>
                <a:srgbClr val="4C515A"/>
              </a:solidFill>
            </a:endParaRPr>
          </a:p>
          <a:p>
            <a:pPr marL="0" indent="0">
              <a:buNone/>
            </a:pPr>
            <a:r>
              <a:rPr lang="en-US" sz="2400">
                <a:solidFill>
                  <a:srgbClr val="4C515A"/>
                </a:solidFill>
              </a:rPr>
              <a:t>State &amp; racial and ethnic group profiles provide focused detail with summary information and data points for all 24 indicators</a:t>
            </a:r>
          </a:p>
        </p:txBody>
      </p:sp>
      <p:pic>
        <p:nvPicPr>
          <p:cNvPr id="7" name="Picture 6"/>
          <p:cNvPicPr>
            <a:picLocks noChangeAspect="1"/>
          </p:cNvPicPr>
          <p:nvPr/>
        </p:nvPicPr>
        <p:blipFill>
          <a:blip r:embed="rId3"/>
          <a:stretch>
            <a:fillRect/>
          </a:stretch>
        </p:blipFill>
        <p:spPr>
          <a:xfrm rot="304473">
            <a:off x="2054222" y="1742310"/>
            <a:ext cx="1627522" cy="2169409"/>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4"/>
          <a:stretch>
            <a:fillRect/>
          </a:stretch>
        </p:blipFill>
        <p:spPr>
          <a:xfrm rot="21276270">
            <a:off x="1072538" y="3102145"/>
            <a:ext cx="1693925" cy="223915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93951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18C7CB5-F20C-41EE-B112-997C644C3DA7}"/>
              </a:ext>
            </a:extLst>
          </p:cNvPr>
          <p:cNvSpPr>
            <a:spLocks noGrp="1"/>
          </p:cNvSpPr>
          <p:nvPr>
            <p:ph type="body" sz="quarter" idx="11"/>
          </p:nvPr>
        </p:nvSpPr>
        <p:spPr>
          <a:xfrm>
            <a:off x="652028" y="3747675"/>
            <a:ext cx="6116217" cy="924375"/>
          </a:xfrm>
          <a:ln>
            <a:noFill/>
          </a:ln>
        </p:spPr>
        <p:txBody>
          <a:bodyPr vert="horz" lIns="0" tIns="0" rIns="0" bIns="0" rtlCol="0" anchor="t">
            <a:normAutofit/>
          </a:bodyPr>
          <a:lstStyle/>
          <a:p>
            <a:r>
              <a:rPr lang="en-US" sz="1600" dirty="0">
                <a:ea typeface="+mn-lt"/>
                <a:cs typeface="+mn-lt"/>
              </a:rPr>
              <a:t>Laurie Zephyrin, MD, MBA, MPH</a:t>
            </a:r>
          </a:p>
          <a:p>
            <a:r>
              <a:rPr lang="en-US" sz="1600" dirty="0">
                <a:ea typeface="+mn-lt"/>
                <a:cs typeface="+mn-lt"/>
              </a:rPr>
              <a:t>Vice President, Advancing Health Equity </a:t>
            </a:r>
          </a:p>
          <a:p>
            <a:r>
              <a:rPr lang="en-US" sz="1600" dirty="0">
                <a:ea typeface="+mn-lt"/>
                <a:cs typeface="+mn-lt"/>
              </a:rPr>
              <a:t>The Commonwealth Fund</a:t>
            </a:r>
            <a:endParaRPr lang="en-US" sz="1600" dirty="0"/>
          </a:p>
        </p:txBody>
      </p:sp>
      <p:sp>
        <p:nvSpPr>
          <p:cNvPr id="2" name="Title 1">
            <a:extLst>
              <a:ext uri="{FF2B5EF4-FFF2-40B4-BE49-F238E27FC236}">
                <a16:creationId xmlns:a16="http://schemas.microsoft.com/office/drawing/2014/main" id="{64C5A488-3885-8647-9BFB-0571C7A14FE1}"/>
              </a:ext>
            </a:extLst>
          </p:cNvPr>
          <p:cNvSpPr>
            <a:spLocks noGrp="1"/>
          </p:cNvSpPr>
          <p:nvPr>
            <p:ph type="ctrTitle"/>
          </p:nvPr>
        </p:nvSpPr>
        <p:spPr/>
        <p:txBody>
          <a:bodyPr/>
          <a:lstStyle/>
          <a:p>
            <a:pPr algn="ctr"/>
            <a:r>
              <a:rPr lang="en-US" dirty="0">
                <a:ea typeface="+mj-lt"/>
                <a:cs typeface="+mj-lt"/>
              </a:rPr>
              <a:t>Opportunities for Advancing Health Equity</a:t>
            </a:r>
            <a:endParaRPr lang="en-US" dirty="0"/>
          </a:p>
        </p:txBody>
      </p:sp>
      <p:sp>
        <p:nvSpPr>
          <p:cNvPr id="3" name="Subtitle 2">
            <a:extLst>
              <a:ext uri="{FF2B5EF4-FFF2-40B4-BE49-F238E27FC236}">
                <a16:creationId xmlns:a16="http://schemas.microsoft.com/office/drawing/2014/main" id="{F3C92CB2-0461-C944-898B-C3C848D5C279}"/>
              </a:ext>
            </a:extLst>
          </p:cNvPr>
          <p:cNvSpPr>
            <a:spLocks noGrp="1"/>
          </p:cNvSpPr>
          <p:nvPr>
            <p:ph type="subTitle" idx="1"/>
          </p:nvPr>
        </p:nvSpPr>
        <p:spPr>
          <a:xfrm>
            <a:off x="652028" y="4870652"/>
            <a:ext cx="7133854" cy="493860"/>
          </a:xfrm>
        </p:spPr>
        <p:txBody>
          <a:bodyPr vert="horz" lIns="0" tIns="0" rIns="0" bIns="0" rtlCol="0" anchor="t">
            <a:normAutofit fontScale="92500" lnSpcReduction="10000"/>
          </a:bodyPr>
          <a:lstStyle/>
          <a:p>
            <a:r>
              <a:rPr lang="en-US" dirty="0">
                <a:ea typeface="+mn-lt"/>
                <a:cs typeface="+mn-lt"/>
              </a:rPr>
              <a:t>Health Equity Scorecard Report Webinar</a:t>
            </a:r>
          </a:p>
          <a:p>
            <a:r>
              <a:rPr lang="en-US" dirty="0">
                <a:ea typeface="+mn-lt"/>
                <a:cs typeface="+mn-lt"/>
              </a:rPr>
              <a:t>November 18, 2021</a:t>
            </a:r>
          </a:p>
          <a:p>
            <a:endParaRPr lang="en-US" dirty="0"/>
          </a:p>
        </p:txBody>
      </p:sp>
    </p:spTree>
    <p:extLst>
      <p:ext uri="{BB962C8B-B14F-4D97-AF65-F5344CB8AC3E}">
        <p14:creationId xmlns:p14="http://schemas.microsoft.com/office/powerpoint/2010/main" val="2013043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3C0BB54-AC1C-47B9-80A1-A9E68A8F160A}"/>
              </a:ext>
            </a:extLst>
          </p:cNvPr>
          <p:cNvSpPr>
            <a:spLocks noGrp="1"/>
          </p:cNvSpPr>
          <p:nvPr>
            <p:ph type="body" sz="quarter" idx="21"/>
          </p:nvPr>
        </p:nvSpPr>
        <p:spPr>
          <a:xfrm>
            <a:off x="497658" y="1839991"/>
            <a:ext cx="8350666" cy="777375"/>
          </a:xfrm>
        </p:spPr>
        <p:txBody>
          <a:bodyPr>
            <a:noAutofit/>
          </a:bodyPr>
          <a:lstStyle/>
          <a:p>
            <a:pPr marL="0" indent="0" algn="ctr">
              <a:buNone/>
            </a:pPr>
            <a:r>
              <a:rPr lang="en-US" sz="1800" b="1" dirty="0">
                <a:solidFill>
                  <a:schemeClr val="accent1"/>
                </a:solidFill>
              </a:rPr>
              <a:t>Staggering disparities persist across socioeconomic, racial, and educational backgrounds due to structural barriers in place</a:t>
            </a:r>
            <a:endParaRPr lang="en-US" sz="1800" b="1" i="1" dirty="0">
              <a:solidFill>
                <a:schemeClr val="accent1"/>
              </a:solidFill>
            </a:endParaRPr>
          </a:p>
        </p:txBody>
      </p:sp>
      <p:sp>
        <p:nvSpPr>
          <p:cNvPr id="6" name="Title 5">
            <a:extLst>
              <a:ext uri="{FF2B5EF4-FFF2-40B4-BE49-F238E27FC236}">
                <a16:creationId xmlns:a16="http://schemas.microsoft.com/office/drawing/2014/main" id="{3FDB9E24-ED7C-4E18-9E1A-339E0CF4D5DB}"/>
              </a:ext>
            </a:extLst>
          </p:cNvPr>
          <p:cNvSpPr>
            <a:spLocks noGrp="1"/>
          </p:cNvSpPr>
          <p:nvPr>
            <p:ph type="ctrTitle"/>
          </p:nvPr>
        </p:nvSpPr>
        <p:spPr>
          <a:xfrm>
            <a:off x="627434" y="610038"/>
            <a:ext cx="8091114" cy="731520"/>
          </a:xfrm>
        </p:spPr>
        <p:txBody>
          <a:bodyPr>
            <a:normAutofit fontScale="90000"/>
          </a:bodyPr>
          <a:lstStyle/>
          <a:p>
            <a:r>
              <a:rPr lang="en-US" b="1" dirty="0">
                <a:cs typeface="Calibri Light" panose="020F0302020204030204" pitchFamily="34" charset="0"/>
              </a:rPr>
              <a:t>Structural Barriers to Health Care Access, Coverage, and Quality</a:t>
            </a:r>
          </a:p>
        </p:txBody>
      </p:sp>
      <p:sp>
        <p:nvSpPr>
          <p:cNvPr id="10" name="Subtitle 9">
            <a:extLst>
              <a:ext uri="{FF2B5EF4-FFF2-40B4-BE49-F238E27FC236}">
                <a16:creationId xmlns:a16="http://schemas.microsoft.com/office/drawing/2014/main" id="{85F805D0-AD28-4B0E-9A49-63A923B5CBBB}"/>
              </a:ext>
            </a:extLst>
          </p:cNvPr>
          <p:cNvSpPr>
            <a:spLocks noGrp="1"/>
          </p:cNvSpPr>
          <p:nvPr>
            <p:ph type="subTitle" idx="1"/>
          </p:nvPr>
        </p:nvSpPr>
        <p:spPr/>
        <p:txBody>
          <a:bodyPr/>
          <a:lstStyle/>
          <a:p>
            <a:r>
              <a:rPr lang="en-US" dirty="0"/>
              <a:t>Opportunities for Advancing Health Equity</a:t>
            </a:r>
          </a:p>
        </p:txBody>
      </p:sp>
      <p:sp>
        <p:nvSpPr>
          <p:cNvPr id="5" name="Footer Placeholder 4">
            <a:extLst>
              <a:ext uri="{FF2B5EF4-FFF2-40B4-BE49-F238E27FC236}">
                <a16:creationId xmlns:a16="http://schemas.microsoft.com/office/drawing/2014/main" id="{694BE6EF-F6B4-46F4-825A-436595EAF645}"/>
              </a:ext>
            </a:extLst>
          </p:cNvPr>
          <p:cNvSpPr>
            <a:spLocks noGrp="1"/>
          </p:cNvSpPr>
          <p:nvPr>
            <p:ph type="ftr" sz="quarter" idx="4294967295"/>
          </p:nvPr>
        </p:nvSpPr>
        <p:spPr>
          <a:xfrm>
            <a:off x="5460381" y="6338529"/>
            <a:ext cx="3086100" cy="274638"/>
          </a:xfrm>
          <a:prstGeom prst="rect">
            <a:avLst/>
          </a:prstGeom>
        </p:spPr>
        <p:txBody>
          <a:bodyPr/>
          <a:lstStyle/>
          <a:p>
            <a:pPr algn="r"/>
            <a:r>
              <a:rPr lang="en-US" sz="650" dirty="0"/>
              <a:t>November 18, 2021</a:t>
            </a:r>
          </a:p>
        </p:txBody>
      </p:sp>
      <p:sp>
        <p:nvSpPr>
          <p:cNvPr id="25" name="TextBox 24">
            <a:extLst>
              <a:ext uri="{FF2B5EF4-FFF2-40B4-BE49-F238E27FC236}">
                <a16:creationId xmlns:a16="http://schemas.microsoft.com/office/drawing/2014/main" id="{90EAD00E-339E-4641-A2C1-88737C58AB24}"/>
              </a:ext>
            </a:extLst>
          </p:cNvPr>
          <p:cNvSpPr txBox="1"/>
          <p:nvPr/>
        </p:nvSpPr>
        <p:spPr>
          <a:xfrm>
            <a:off x="5743801" y="3429000"/>
            <a:ext cx="2974747" cy="1477328"/>
          </a:xfrm>
          <a:prstGeom prst="rect">
            <a:avLst/>
          </a:prstGeom>
          <a:noFill/>
        </p:spPr>
        <p:txBody>
          <a:bodyPr wrap="square">
            <a:spAutoFit/>
          </a:bodyPr>
          <a:lstStyle/>
          <a:p>
            <a:pPr algn="ctr"/>
            <a:r>
              <a:rPr lang="en-US" sz="1500" b="1" dirty="0"/>
              <a:t>People of color are less likely to receive preventive health services irrespective of income, neighborhood, comorbid illness, or insurance type, and often receive lower-quality care</a:t>
            </a:r>
            <a:endParaRPr lang="en-US" sz="1500" dirty="0"/>
          </a:p>
        </p:txBody>
      </p:sp>
      <p:graphicFrame>
        <p:nvGraphicFramePr>
          <p:cNvPr id="3" name="Diagram 2">
            <a:extLst>
              <a:ext uri="{FF2B5EF4-FFF2-40B4-BE49-F238E27FC236}">
                <a16:creationId xmlns:a16="http://schemas.microsoft.com/office/drawing/2014/main" id="{F32BEE61-6BD3-4FA1-9483-7375E57BE7C6}"/>
              </a:ext>
            </a:extLst>
          </p:cNvPr>
          <p:cNvGraphicFramePr/>
          <p:nvPr/>
        </p:nvGraphicFramePr>
        <p:xfrm>
          <a:off x="962891" y="3325299"/>
          <a:ext cx="4365872" cy="2094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Text Placeholder 10">
            <a:extLst>
              <a:ext uri="{FF2B5EF4-FFF2-40B4-BE49-F238E27FC236}">
                <a16:creationId xmlns:a16="http://schemas.microsoft.com/office/drawing/2014/main" id="{457BFC57-E7F0-425E-9028-A3A4AE879395}"/>
              </a:ext>
            </a:extLst>
          </p:cNvPr>
          <p:cNvSpPr txBox="1">
            <a:spLocks/>
          </p:cNvSpPr>
          <p:nvPr/>
        </p:nvSpPr>
        <p:spPr>
          <a:xfrm>
            <a:off x="793334" y="3023765"/>
            <a:ext cx="4864385" cy="618427"/>
          </a:xfrm>
          <a:prstGeom prst="rect">
            <a:avLst/>
          </a:prstGeom>
        </p:spPr>
        <p:txBody>
          <a:bodyPr vert="horz" lIns="0" tIns="0" rIns="0" bIns="0" rtlCol="0">
            <a:noAutofit/>
          </a:bodyPr>
          <a:lstStyle>
            <a:lvl1pPr marL="128585" indent="-128585" algn="l" defTabSz="685784" rtl="0" eaLnBrk="1" latinLnBrk="0" hangingPunct="1">
              <a:lnSpc>
                <a:spcPct val="100000"/>
              </a:lnSpc>
              <a:spcBef>
                <a:spcPts val="600"/>
              </a:spcBef>
              <a:spcAft>
                <a:spcPts val="450"/>
              </a:spcAft>
              <a:buClr>
                <a:schemeClr val="tx2"/>
              </a:buClr>
              <a:buFont typeface="Arial" panose="020B0604020202020204" pitchFamily="34" charset="0"/>
              <a:buChar char="•"/>
              <a:defRPr sz="1500" kern="800" spc="-8">
                <a:solidFill>
                  <a:schemeClr val="tx1"/>
                </a:solidFill>
                <a:latin typeface="+mn-lt"/>
                <a:ea typeface="+mn-ea"/>
                <a:cs typeface="+mn-cs"/>
              </a:defRPr>
            </a:lvl1pPr>
            <a:lvl2pPr marL="258360" indent="-129776" algn="l" defTabSz="685784" rtl="0" eaLnBrk="1" latinLnBrk="0" hangingPunct="1">
              <a:lnSpc>
                <a:spcPct val="100000"/>
              </a:lnSpc>
              <a:spcBef>
                <a:spcPts val="600"/>
              </a:spcBef>
              <a:spcAft>
                <a:spcPts val="450"/>
              </a:spcAft>
              <a:buClrTx/>
              <a:buFont typeface="LucidaGrande" charset="0"/>
              <a:buChar char="-"/>
              <a:defRPr sz="1350" kern="800">
                <a:solidFill>
                  <a:schemeClr val="tx1"/>
                </a:solidFill>
                <a:latin typeface="+mn-lt"/>
                <a:ea typeface="+mn-ea"/>
                <a:cs typeface="+mn-cs"/>
              </a:defRPr>
            </a:lvl2pPr>
            <a:lvl3pPr marL="386944" indent="-128585" algn="l" defTabSz="685784" rtl="0" eaLnBrk="1" latinLnBrk="0" hangingPunct="1">
              <a:lnSpc>
                <a:spcPct val="100000"/>
              </a:lnSpc>
              <a:spcBef>
                <a:spcPts val="600"/>
              </a:spcBef>
              <a:spcAft>
                <a:spcPts val="450"/>
              </a:spcAft>
              <a:buClrTx/>
              <a:buFont typeface="LucidaGrande" charset="0"/>
              <a:buChar char="-"/>
              <a:defRPr sz="1200" kern="800">
                <a:solidFill>
                  <a:schemeClr val="tx1"/>
                </a:solidFill>
                <a:latin typeface="+mn-lt"/>
                <a:ea typeface="+mn-ea"/>
                <a:cs typeface="+mn-cs"/>
              </a:defRPr>
            </a:lvl3pPr>
            <a:lvl4pPr marL="515528" indent="-128585" algn="l" defTabSz="685784" rtl="0" eaLnBrk="1" latinLnBrk="0" hangingPunct="1">
              <a:lnSpc>
                <a:spcPct val="100000"/>
              </a:lnSpc>
              <a:spcBef>
                <a:spcPts val="600"/>
              </a:spcBef>
              <a:spcAft>
                <a:spcPts val="450"/>
              </a:spcAft>
              <a:buClrTx/>
              <a:buFont typeface="LucidaGrande" charset="0"/>
              <a:buChar char="-"/>
              <a:defRPr sz="1200" kern="800">
                <a:solidFill>
                  <a:schemeClr val="tx1"/>
                </a:solidFill>
                <a:latin typeface="+mn-lt"/>
                <a:ea typeface="+mn-ea"/>
                <a:cs typeface="+mn-cs"/>
              </a:defRPr>
            </a:lvl4pPr>
            <a:lvl5pPr marL="644113" indent="-128585" algn="l" defTabSz="685784" rtl="0" eaLnBrk="1" latinLnBrk="0" hangingPunct="1">
              <a:lnSpc>
                <a:spcPct val="100000"/>
              </a:lnSpc>
              <a:spcBef>
                <a:spcPts val="600"/>
              </a:spcBef>
              <a:spcAft>
                <a:spcPts val="450"/>
              </a:spcAft>
              <a:buClrTx/>
              <a:buFont typeface="LucidaGrande" charset="0"/>
              <a:buChar char="-"/>
              <a:defRPr sz="1050" kern="800">
                <a:solidFill>
                  <a:schemeClr val="tx1"/>
                </a:solidFill>
                <a:latin typeface="+mn-lt"/>
                <a:ea typeface="+mn-ea"/>
                <a:cs typeface="+mn-cs"/>
              </a:defRPr>
            </a:lvl5pPr>
            <a:lvl6pPr marL="1885903"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1400" b="1" dirty="0"/>
              <a:t>Factors that Impact Optimal Healthcare Access and Outcomes</a:t>
            </a:r>
          </a:p>
        </p:txBody>
      </p:sp>
    </p:spTree>
    <p:extLst>
      <p:ext uri="{BB962C8B-B14F-4D97-AF65-F5344CB8AC3E}">
        <p14:creationId xmlns:p14="http://schemas.microsoft.com/office/powerpoint/2010/main" val="3217074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DB9E24-ED7C-4E18-9E1A-339E0CF4D5DB}"/>
              </a:ext>
            </a:extLst>
          </p:cNvPr>
          <p:cNvSpPr>
            <a:spLocks noGrp="1"/>
          </p:cNvSpPr>
          <p:nvPr>
            <p:ph type="ctrTitle"/>
          </p:nvPr>
        </p:nvSpPr>
        <p:spPr/>
        <p:txBody>
          <a:bodyPr>
            <a:normAutofit fontScale="90000"/>
          </a:bodyPr>
          <a:lstStyle/>
          <a:p>
            <a:r>
              <a:rPr lang="en-US" b="1" dirty="0"/>
              <a:t>Enhancing Social Drivers of Health Is Critical to Advancing Health Equity</a:t>
            </a:r>
          </a:p>
        </p:txBody>
      </p:sp>
      <p:sp>
        <p:nvSpPr>
          <p:cNvPr id="10" name="Subtitle 9">
            <a:extLst>
              <a:ext uri="{FF2B5EF4-FFF2-40B4-BE49-F238E27FC236}">
                <a16:creationId xmlns:a16="http://schemas.microsoft.com/office/drawing/2014/main" id="{85F805D0-AD28-4B0E-9A49-63A923B5CBBB}"/>
              </a:ext>
            </a:extLst>
          </p:cNvPr>
          <p:cNvSpPr>
            <a:spLocks noGrp="1"/>
          </p:cNvSpPr>
          <p:nvPr>
            <p:ph type="subTitle" idx="1"/>
          </p:nvPr>
        </p:nvSpPr>
        <p:spPr/>
        <p:txBody>
          <a:bodyPr/>
          <a:lstStyle/>
          <a:p>
            <a:r>
              <a:rPr lang="en-US" dirty="0"/>
              <a:t>Opportunities for Advancing Health Equity</a:t>
            </a:r>
          </a:p>
        </p:txBody>
      </p:sp>
      <p:grpSp>
        <p:nvGrpSpPr>
          <p:cNvPr id="17" name="Group 16">
            <a:extLst>
              <a:ext uri="{FF2B5EF4-FFF2-40B4-BE49-F238E27FC236}">
                <a16:creationId xmlns:a16="http://schemas.microsoft.com/office/drawing/2014/main" id="{1730E1F1-389B-47D7-889C-E6DFC6924A26}"/>
              </a:ext>
            </a:extLst>
          </p:cNvPr>
          <p:cNvGrpSpPr/>
          <p:nvPr/>
        </p:nvGrpSpPr>
        <p:grpSpPr>
          <a:xfrm>
            <a:off x="4324720" y="2184447"/>
            <a:ext cx="4011883" cy="3629255"/>
            <a:chOff x="8921977" y="1097393"/>
            <a:chExt cx="2926080" cy="3629255"/>
          </a:xfrm>
        </p:grpSpPr>
        <p:sp>
          <p:nvSpPr>
            <p:cNvPr id="18" name="TextBox 17">
              <a:extLst>
                <a:ext uri="{FF2B5EF4-FFF2-40B4-BE49-F238E27FC236}">
                  <a16:creationId xmlns:a16="http://schemas.microsoft.com/office/drawing/2014/main" id="{588193FB-F024-4690-BF3E-C93B80B79C6D}"/>
                </a:ext>
              </a:extLst>
            </p:cNvPr>
            <p:cNvSpPr txBox="1"/>
            <p:nvPr/>
          </p:nvSpPr>
          <p:spPr>
            <a:xfrm>
              <a:off x="8921977" y="1097393"/>
              <a:ext cx="2926080" cy="830997"/>
            </a:xfrm>
            <a:prstGeom prst="rect">
              <a:avLst/>
            </a:prstGeom>
            <a:noFill/>
          </p:spPr>
          <p:txBody>
            <a:bodyPr wrap="square" lIns="0" rIns="0" rtlCol="0" anchor="b">
              <a:spAutoFit/>
            </a:bodyPr>
            <a:lstStyle/>
            <a:p>
              <a:r>
                <a:rPr lang="en-US" sz="1600" b="1" noProof="1"/>
                <a:t>We must invest strategically into drivers of health to reduce inequities in health care and outcomes</a:t>
              </a:r>
            </a:p>
          </p:txBody>
        </p:sp>
        <p:sp>
          <p:nvSpPr>
            <p:cNvPr id="19" name="TextBox 18">
              <a:extLst>
                <a:ext uri="{FF2B5EF4-FFF2-40B4-BE49-F238E27FC236}">
                  <a16:creationId xmlns:a16="http://schemas.microsoft.com/office/drawing/2014/main" id="{B26965BE-B140-452D-91B4-95FE005ED42B}"/>
                </a:ext>
              </a:extLst>
            </p:cNvPr>
            <p:cNvSpPr txBox="1"/>
            <p:nvPr/>
          </p:nvSpPr>
          <p:spPr>
            <a:xfrm>
              <a:off x="8921977" y="1925881"/>
              <a:ext cx="2926080" cy="2800767"/>
            </a:xfrm>
            <a:prstGeom prst="rect">
              <a:avLst/>
            </a:prstGeom>
            <a:noFill/>
          </p:spPr>
          <p:txBody>
            <a:bodyPr wrap="square" lIns="0" rIns="0" rtlCol="0" anchor="t">
              <a:spAutoFit/>
            </a:bodyPr>
            <a:lstStyle/>
            <a:p>
              <a:pPr marL="171450" indent="-171450">
                <a:buFont typeface="Arial" panose="020B0604020202020204" pitchFamily="34" charset="0"/>
                <a:buChar char="•"/>
              </a:pPr>
              <a:r>
                <a:rPr lang="en-US" sz="1600" noProof="1"/>
                <a:t>Drivers of health account for 80 percent of health outcomes and have a disproportionate impact on communities of color. </a:t>
              </a:r>
            </a:p>
            <a:p>
              <a:pPr marL="171450" indent="-171450">
                <a:buFont typeface="Arial" panose="020B0604020202020204" pitchFamily="34" charset="0"/>
                <a:buChar char="•"/>
              </a:pPr>
              <a:r>
                <a:rPr lang="en-US" sz="1600" noProof="1"/>
                <a:t>These include stable, affordable housing; healthy food; reliable income; and interpersonal safety, among others.</a:t>
              </a:r>
            </a:p>
            <a:p>
              <a:pPr marL="171450" indent="-171450">
                <a:buFont typeface="Arial" panose="020B0604020202020204" pitchFamily="34" charset="0"/>
                <a:buChar char="•"/>
              </a:pPr>
              <a:r>
                <a:rPr lang="en-US" sz="1600" noProof="1"/>
                <a:t>Addressing systemic racism and structural barriers is key</a:t>
              </a:r>
            </a:p>
            <a:p>
              <a:pPr marL="171450" indent="-171450">
                <a:buFont typeface="Arial" panose="020B0604020202020204" pitchFamily="34" charset="0"/>
                <a:buChar char="•"/>
              </a:pPr>
              <a:endParaRPr lang="en-US" sz="1600" noProof="1"/>
            </a:p>
            <a:p>
              <a:pPr marL="171450" indent="-171450" algn="just">
                <a:buFont typeface="Arial" panose="020B0604020202020204" pitchFamily="34" charset="0"/>
                <a:buChar char="•"/>
              </a:pPr>
              <a:endParaRPr lang="en-US" sz="1600" noProof="1"/>
            </a:p>
          </p:txBody>
        </p:sp>
      </p:grpSp>
      <p:grpSp>
        <p:nvGrpSpPr>
          <p:cNvPr id="23" name="Group 22">
            <a:extLst>
              <a:ext uri="{FF2B5EF4-FFF2-40B4-BE49-F238E27FC236}">
                <a16:creationId xmlns:a16="http://schemas.microsoft.com/office/drawing/2014/main" id="{80A18CFF-1762-44C9-9E77-750362256848}"/>
              </a:ext>
            </a:extLst>
          </p:cNvPr>
          <p:cNvGrpSpPr/>
          <p:nvPr/>
        </p:nvGrpSpPr>
        <p:grpSpPr>
          <a:xfrm>
            <a:off x="306488" y="1932826"/>
            <a:ext cx="3694206" cy="3801225"/>
            <a:chOff x="16497300" y="6629399"/>
            <a:chExt cx="4133855" cy="4453431"/>
          </a:xfrm>
        </p:grpSpPr>
        <p:sp>
          <p:nvSpPr>
            <p:cNvPr id="26" name="Shape">
              <a:extLst>
                <a:ext uri="{FF2B5EF4-FFF2-40B4-BE49-F238E27FC236}">
                  <a16:creationId xmlns:a16="http://schemas.microsoft.com/office/drawing/2014/main" id="{6021E557-FD22-4D8E-85E0-DF9554E54FD1}"/>
                </a:ext>
              </a:extLst>
            </p:cNvPr>
            <p:cNvSpPr/>
            <p:nvPr/>
          </p:nvSpPr>
          <p:spPr>
            <a:xfrm>
              <a:off x="17589499" y="6629399"/>
              <a:ext cx="1327153" cy="966473"/>
            </a:xfrm>
            <a:custGeom>
              <a:avLst/>
              <a:gdLst/>
              <a:ahLst/>
              <a:cxnLst>
                <a:cxn ang="0">
                  <a:pos x="wd2" y="hd2"/>
                </a:cxn>
                <a:cxn ang="5400000">
                  <a:pos x="wd2" y="hd2"/>
                </a:cxn>
                <a:cxn ang="10800000">
                  <a:pos x="wd2" y="hd2"/>
                </a:cxn>
                <a:cxn ang="16200000">
                  <a:pos x="wd2" y="hd2"/>
                </a:cxn>
              </a:cxnLst>
              <a:rect l="0" t="0" r="r" b="b"/>
              <a:pathLst>
                <a:path w="21600" h="21600" extrusionOk="0">
                  <a:moveTo>
                    <a:pt x="21600" y="10615"/>
                  </a:moveTo>
                  <a:cubicBezTo>
                    <a:pt x="21600" y="7323"/>
                    <a:pt x="19657" y="4683"/>
                    <a:pt x="17280" y="4683"/>
                  </a:cubicBezTo>
                  <a:cubicBezTo>
                    <a:pt x="17239" y="4683"/>
                    <a:pt x="17177" y="4683"/>
                    <a:pt x="17135" y="4683"/>
                  </a:cubicBezTo>
                  <a:cubicBezTo>
                    <a:pt x="17156" y="4485"/>
                    <a:pt x="17177" y="4258"/>
                    <a:pt x="17177" y="4059"/>
                  </a:cubicBezTo>
                  <a:cubicBezTo>
                    <a:pt x="17177" y="1817"/>
                    <a:pt x="15854" y="0"/>
                    <a:pt x="14221" y="0"/>
                  </a:cubicBezTo>
                  <a:cubicBezTo>
                    <a:pt x="13084" y="0"/>
                    <a:pt x="12092" y="880"/>
                    <a:pt x="11596" y="2186"/>
                  </a:cubicBezTo>
                  <a:cubicBezTo>
                    <a:pt x="10831" y="1192"/>
                    <a:pt x="9777" y="568"/>
                    <a:pt x="8640" y="568"/>
                  </a:cubicBezTo>
                  <a:cubicBezTo>
                    <a:pt x="6242" y="568"/>
                    <a:pt x="4320" y="3236"/>
                    <a:pt x="4320" y="6500"/>
                  </a:cubicBezTo>
                  <a:cubicBezTo>
                    <a:pt x="1922" y="6500"/>
                    <a:pt x="0" y="9168"/>
                    <a:pt x="0" y="12432"/>
                  </a:cubicBezTo>
                  <a:cubicBezTo>
                    <a:pt x="0" y="15696"/>
                    <a:pt x="1943" y="18364"/>
                    <a:pt x="4320" y="18364"/>
                  </a:cubicBezTo>
                  <a:cubicBezTo>
                    <a:pt x="4878" y="18364"/>
                    <a:pt x="5416" y="18222"/>
                    <a:pt x="5912" y="17939"/>
                  </a:cubicBezTo>
                  <a:cubicBezTo>
                    <a:pt x="6552" y="20096"/>
                    <a:pt x="8103" y="21600"/>
                    <a:pt x="9901" y="21600"/>
                  </a:cubicBezTo>
                  <a:cubicBezTo>
                    <a:pt x="11162" y="21600"/>
                    <a:pt x="12299" y="20862"/>
                    <a:pt x="13084" y="19670"/>
                  </a:cubicBezTo>
                  <a:cubicBezTo>
                    <a:pt x="13601" y="20238"/>
                    <a:pt x="14242" y="20578"/>
                    <a:pt x="14965" y="20578"/>
                  </a:cubicBezTo>
                  <a:cubicBezTo>
                    <a:pt x="16598" y="20578"/>
                    <a:pt x="17921" y="18762"/>
                    <a:pt x="17921" y="16519"/>
                  </a:cubicBezTo>
                  <a:cubicBezTo>
                    <a:pt x="17921" y="16491"/>
                    <a:pt x="17921" y="16463"/>
                    <a:pt x="17921" y="16463"/>
                  </a:cubicBezTo>
                  <a:cubicBezTo>
                    <a:pt x="19988" y="16065"/>
                    <a:pt x="21600" y="13596"/>
                    <a:pt x="21600" y="10615"/>
                  </a:cubicBezTo>
                  <a:close/>
                </a:path>
              </a:pathLst>
            </a:custGeom>
            <a:solidFill>
              <a:schemeClr val="accent6"/>
            </a:solidFill>
            <a:ln w="12700">
              <a:miter lim="400000"/>
            </a:ln>
          </p:spPr>
          <p:txBody>
            <a:bodyPr lIns="38100" tIns="38100" rIns="38100" bIns="38100" anchor="ctr"/>
            <a:lstStyle/>
            <a:p>
              <a:pPr algn="ctr">
                <a:defRPr sz="3000">
                  <a:solidFill>
                    <a:srgbClr val="FFFFFF"/>
                  </a:solidFill>
                </a:defRPr>
              </a:pPr>
              <a:r>
                <a:rPr lang="en-US" sz="1200" b="1" dirty="0"/>
                <a:t>Education</a:t>
              </a:r>
              <a:endParaRPr sz="1200" b="1" dirty="0"/>
            </a:p>
          </p:txBody>
        </p:sp>
        <p:sp>
          <p:nvSpPr>
            <p:cNvPr id="24" name="Shape">
              <a:extLst>
                <a:ext uri="{FF2B5EF4-FFF2-40B4-BE49-F238E27FC236}">
                  <a16:creationId xmlns:a16="http://schemas.microsoft.com/office/drawing/2014/main" id="{07B4A9D9-7F4E-4EBA-B932-D3B2F7EC5A78}"/>
                </a:ext>
              </a:extLst>
            </p:cNvPr>
            <p:cNvSpPr/>
            <p:nvPr/>
          </p:nvSpPr>
          <p:spPr>
            <a:xfrm>
              <a:off x="17564100" y="8242300"/>
              <a:ext cx="2009947" cy="2840530"/>
            </a:xfrm>
            <a:custGeom>
              <a:avLst/>
              <a:gdLst/>
              <a:ahLst/>
              <a:cxnLst>
                <a:cxn ang="0">
                  <a:pos x="wd2" y="hd2"/>
                </a:cxn>
                <a:cxn ang="5400000">
                  <a:pos x="wd2" y="hd2"/>
                </a:cxn>
                <a:cxn ang="10800000">
                  <a:pos x="wd2" y="hd2"/>
                </a:cxn>
                <a:cxn ang="16200000">
                  <a:pos x="wd2" y="hd2"/>
                </a:cxn>
              </a:cxnLst>
              <a:rect l="0" t="0" r="r" b="b"/>
              <a:pathLst>
                <a:path w="21500" h="21569" extrusionOk="0">
                  <a:moveTo>
                    <a:pt x="21361" y="5014"/>
                  </a:moveTo>
                  <a:lnTo>
                    <a:pt x="21361" y="5014"/>
                  </a:lnTo>
                  <a:cubicBezTo>
                    <a:pt x="21252" y="4963"/>
                    <a:pt x="21130" y="4963"/>
                    <a:pt x="21021" y="5014"/>
                  </a:cubicBezTo>
                  <a:lnTo>
                    <a:pt x="13156" y="8813"/>
                  </a:lnTo>
                  <a:cubicBezTo>
                    <a:pt x="12952" y="8905"/>
                    <a:pt x="12694" y="8813"/>
                    <a:pt x="12680" y="8640"/>
                  </a:cubicBezTo>
                  <a:lnTo>
                    <a:pt x="11824" y="449"/>
                  </a:lnTo>
                  <a:cubicBezTo>
                    <a:pt x="11811" y="357"/>
                    <a:pt x="11729" y="275"/>
                    <a:pt x="11607" y="245"/>
                  </a:cubicBezTo>
                  <a:lnTo>
                    <a:pt x="10629" y="10"/>
                  </a:lnTo>
                  <a:cubicBezTo>
                    <a:pt x="10439" y="-31"/>
                    <a:pt x="10248" y="61"/>
                    <a:pt x="10221" y="214"/>
                  </a:cubicBezTo>
                  <a:lnTo>
                    <a:pt x="8971" y="11315"/>
                  </a:lnTo>
                  <a:cubicBezTo>
                    <a:pt x="8958" y="11489"/>
                    <a:pt x="8686" y="11591"/>
                    <a:pt x="8496" y="11489"/>
                  </a:cubicBezTo>
                  <a:lnTo>
                    <a:pt x="481" y="7618"/>
                  </a:lnTo>
                  <a:cubicBezTo>
                    <a:pt x="372" y="7567"/>
                    <a:pt x="250" y="7567"/>
                    <a:pt x="141" y="7618"/>
                  </a:cubicBezTo>
                  <a:lnTo>
                    <a:pt x="141" y="7618"/>
                  </a:lnTo>
                  <a:cubicBezTo>
                    <a:pt x="-35" y="7700"/>
                    <a:pt x="-49" y="7894"/>
                    <a:pt x="114" y="7996"/>
                  </a:cubicBezTo>
                  <a:lnTo>
                    <a:pt x="8605" y="13460"/>
                  </a:lnTo>
                  <a:cubicBezTo>
                    <a:pt x="8686" y="13511"/>
                    <a:pt x="8727" y="13583"/>
                    <a:pt x="8713" y="13654"/>
                  </a:cubicBezTo>
                  <a:lnTo>
                    <a:pt x="7817" y="21569"/>
                  </a:lnTo>
                  <a:lnTo>
                    <a:pt x="14039" y="21569"/>
                  </a:lnTo>
                  <a:lnTo>
                    <a:pt x="12938" y="10968"/>
                  </a:lnTo>
                  <a:cubicBezTo>
                    <a:pt x="12925" y="10897"/>
                    <a:pt x="12965" y="10825"/>
                    <a:pt x="13047" y="10774"/>
                  </a:cubicBezTo>
                  <a:lnTo>
                    <a:pt x="21402" y="5402"/>
                  </a:lnTo>
                  <a:cubicBezTo>
                    <a:pt x="21551" y="5280"/>
                    <a:pt x="21524" y="5096"/>
                    <a:pt x="21361" y="5014"/>
                  </a:cubicBezTo>
                  <a:close/>
                </a:path>
              </a:pathLst>
            </a:custGeom>
            <a:solidFill>
              <a:schemeClr val="accent2">
                <a:lumMod val="50000"/>
              </a:schemeClr>
            </a:solidFill>
            <a:ln w="12700">
              <a:miter lim="400000"/>
            </a:ln>
          </p:spPr>
          <p:txBody>
            <a:bodyPr lIns="38100" tIns="38100" rIns="38100" bIns="38100" anchor="ctr"/>
            <a:lstStyle/>
            <a:p>
              <a:pPr algn="ctr">
                <a:defRPr sz="3000">
                  <a:solidFill>
                    <a:srgbClr val="FFFFFF"/>
                  </a:solidFill>
                </a:defRPr>
              </a:pPr>
              <a:endParaRPr sz="1200" b="1"/>
            </a:p>
          </p:txBody>
        </p:sp>
        <p:sp>
          <p:nvSpPr>
            <p:cNvPr id="27" name="Shape">
              <a:extLst>
                <a:ext uri="{FF2B5EF4-FFF2-40B4-BE49-F238E27FC236}">
                  <a16:creationId xmlns:a16="http://schemas.microsoft.com/office/drawing/2014/main" id="{FF650767-9A20-404B-9AC9-5B3C1049D4CD}"/>
                </a:ext>
              </a:extLst>
            </p:cNvPr>
            <p:cNvSpPr/>
            <p:nvPr/>
          </p:nvSpPr>
          <p:spPr>
            <a:xfrm>
              <a:off x="16725899" y="7264400"/>
              <a:ext cx="2146301" cy="1563371"/>
            </a:xfrm>
            <a:custGeom>
              <a:avLst/>
              <a:gdLst/>
              <a:ahLst/>
              <a:cxnLst>
                <a:cxn ang="0">
                  <a:pos x="wd2" y="hd2"/>
                </a:cxn>
                <a:cxn ang="5400000">
                  <a:pos x="wd2" y="hd2"/>
                </a:cxn>
                <a:cxn ang="10800000">
                  <a:pos x="wd2" y="hd2"/>
                </a:cxn>
                <a:cxn ang="16200000">
                  <a:pos x="wd2" y="hd2"/>
                </a:cxn>
              </a:cxnLst>
              <a:rect l="0" t="0" r="r" b="b"/>
              <a:pathLst>
                <a:path w="21600" h="21600" extrusionOk="0">
                  <a:moveTo>
                    <a:pt x="21600" y="10616"/>
                  </a:moveTo>
                  <a:cubicBezTo>
                    <a:pt x="21600" y="7335"/>
                    <a:pt x="19670" y="4685"/>
                    <a:pt x="17280" y="4685"/>
                  </a:cubicBezTo>
                  <a:cubicBezTo>
                    <a:pt x="17229" y="4685"/>
                    <a:pt x="17191" y="4685"/>
                    <a:pt x="17139" y="4703"/>
                  </a:cubicBezTo>
                  <a:cubicBezTo>
                    <a:pt x="17165" y="4492"/>
                    <a:pt x="17178" y="4281"/>
                    <a:pt x="17178" y="4071"/>
                  </a:cubicBezTo>
                  <a:cubicBezTo>
                    <a:pt x="17178" y="1825"/>
                    <a:pt x="15849" y="0"/>
                    <a:pt x="14213" y="0"/>
                  </a:cubicBezTo>
                  <a:cubicBezTo>
                    <a:pt x="13075" y="0"/>
                    <a:pt x="12091" y="877"/>
                    <a:pt x="11592" y="2176"/>
                  </a:cubicBezTo>
                  <a:cubicBezTo>
                    <a:pt x="10826" y="1176"/>
                    <a:pt x="9790" y="561"/>
                    <a:pt x="8640" y="561"/>
                  </a:cubicBezTo>
                  <a:cubicBezTo>
                    <a:pt x="6250" y="561"/>
                    <a:pt x="4320" y="3211"/>
                    <a:pt x="4320" y="6492"/>
                  </a:cubicBezTo>
                  <a:cubicBezTo>
                    <a:pt x="1930" y="6492"/>
                    <a:pt x="0" y="9142"/>
                    <a:pt x="0" y="12423"/>
                  </a:cubicBezTo>
                  <a:cubicBezTo>
                    <a:pt x="0" y="15704"/>
                    <a:pt x="1930" y="18354"/>
                    <a:pt x="4320" y="18354"/>
                  </a:cubicBezTo>
                  <a:cubicBezTo>
                    <a:pt x="4882" y="18354"/>
                    <a:pt x="5406" y="18196"/>
                    <a:pt x="5905" y="17933"/>
                  </a:cubicBezTo>
                  <a:cubicBezTo>
                    <a:pt x="6557" y="20091"/>
                    <a:pt x="8090" y="21600"/>
                    <a:pt x="9893" y="21600"/>
                  </a:cubicBezTo>
                  <a:cubicBezTo>
                    <a:pt x="11145" y="21600"/>
                    <a:pt x="12283" y="20863"/>
                    <a:pt x="13075" y="19670"/>
                  </a:cubicBezTo>
                  <a:cubicBezTo>
                    <a:pt x="13586" y="20249"/>
                    <a:pt x="14238" y="20582"/>
                    <a:pt x="14954" y="20582"/>
                  </a:cubicBezTo>
                  <a:cubicBezTo>
                    <a:pt x="16590" y="20582"/>
                    <a:pt x="17919" y="18757"/>
                    <a:pt x="17919" y="16511"/>
                  </a:cubicBezTo>
                  <a:cubicBezTo>
                    <a:pt x="17919" y="16494"/>
                    <a:pt x="17919" y="16459"/>
                    <a:pt x="17919" y="16441"/>
                  </a:cubicBezTo>
                  <a:cubicBezTo>
                    <a:pt x="20002" y="16055"/>
                    <a:pt x="21600" y="13599"/>
                    <a:pt x="21600" y="10616"/>
                  </a:cubicBezTo>
                  <a:close/>
                </a:path>
              </a:pathLst>
            </a:custGeom>
            <a:solidFill>
              <a:schemeClr val="accent6">
                <a:lumMod val="60000"/>
                <a:lumOff val="40000"/>
              </a:schemeClr>
            </a:solidFill>
            <a:ln w="12700">
              <a:miter lim="400000"/>
            </a:ln>
          </p:spPr>
          <p:txBody>
            <a:bodyPr lIns="38100" tIns="38100" rIns="38100" bIns="38100" anchor="ctr"/>
            <a:lstStyle/>
            <a:p>
              <a:pPr algn="ctr">
                <a:defRPr sz="3000">
                  <a:solidFill>
                    <a:srgbClr val="FFFFFF"/>
                  </a:solidFill>
                </a:defRPr>
              </a:pPr>
              <a:r>
                <a:rPr lang="en-US" sz="1200" b="1" dirty="0"/>
                <a:t>Housing </a:t>
              </a:r>
              <a:endParaRPr sz="1200" b="1" dirty="0"/>
            </a:p>
          </p:txBody>
        </p:sp>
        <p:sp>
          <p:nvSpPr>
            <p:cNvPr id="28" name="Shape">
              <a:extLst>
                <a:ext uri="{FF2B5EF4-FFF2-40B4-BE49-F238E27FC236}">
                  <a16:creationId xmlns:a16="http://schemas.microsoft.com/office/drawing/2014/main" id="{036F316B-F431-437D-BAEE-BD3CAFB4B913}"/>
                </a:ext>
              </a:extLst>
            </p:cNvPr>
            <p:cNvSpPr/>
            <p:nvPr/>
          </p:nvSpPr>
          <p:spPr>
            <a:xfrm>
              <a:off x="18770602" y="8039100"/>
              <a:ext cx="1860553" cy="1356359"/>
            </a:xfrm>
            <a:custGeom>
              <a:avLst/>
              <a:gdLst/>
              <a:ahLst/>
              <a:cxnLst>
                <a:cxn ang="0">
                  <a:pos x="wd2" y="hd2"/>
                </a:cxn>
                <a:cxn ang="5400000">
                  <a:pos x="wd2" y="hd2"/>
                </a:cxn>
                <a:cxn ang="10800000">
                  <a:pos x="wd2" y="hd2"/>
                </a:cxn>
                <a:cxn ang="16200000">
                  <a:pos x="wd2" y="hd2"/>
                </a:cxn>
              </a:cxnLst>
              <a:rect l="0" t="0" r="r" b="b"/>
              <a:pathLst>
                <a:path w="21600" h="21600" extrusionOk="0">
                  <a:moveTo>
                    <a:pt x="21600" y="10618"/>
                  </a:moveTo>
                  <a:cubicBezTo>
                    <a:pt x="21600" y="7342"/>
                    <a:pt x="19669" y="4692"/>
                    <a:pt x="17280" y="4692"/>
                  </a:cubicBezTo>
                  <a:cubicBezTo>
                    <a:pt x="17236" y="4692"/>
                    <a:pt x="17192" y="4692"/>
                    <a:pt x="17133" y="4692"/>
                  </a:cubicBezTo>
                  <a:cubicBezTo>
                    <a:pt x="17162" y="4490"/>
                    <a:pt x="17177" y="4267"/>
                    <a:pt x="17177" y="4065"/>
                  </a:cubicBezTo>
                  <a:cubicBezTo>
                    <a:pt x="17177" y="1820"/>
                    <a:pt x="15850" y="0"/>
                    <a:pt x="14213" y="0"/>
                  </a:cubicBezTo>
                  <a:cubicBezTo>
                    <a:pt x="13078" y="0"/>
                    <a:pt x="12090" y="890"/>
                    <a:pt x="11589" y="2184"/>
                  </a:cubicBezTo>
                  <a:cubicBezTo>
                    <a:pt x="10822" y="1193"/>
                    <a:pt x="9775" y="587"/>
                    <a:pt x="8640" y="587"/>
                  </a:cubicBezTo>
                  <a:cubicBezTo>
                    <a:pt x="6251" y="587"/>
                    <a:pt x="4320" y="3236"/>
                    <a:pt x="4320" y="6512"/>
                  </a:cubicBezTo>
                  <a:cubicBezTo>
                    <a:pt x="1931" y="6512"/>
                    <a:pt x="0" y="9162"/>
                    <a:pt x="0" y="12438"/>
                  </a:cubicBezTo>
                  <a:cubicBezTo>
                    <a:pt x="0" y="15715"/>
                    <a:pt x="1931" y="18364"/>
                    <a:pt x="4320" y="18364"/>
                  </a:cubicBezTo>
                  <a:cubicBezTo>
                    <a:pt x="4880" y="18364"/>
                    <a:pt x="5411" y="18222"/>
                    <a:pt x="5898" y="17939"/>
                  </a:cubicBezTo>
                  <a:cubicBezTo>
                    <a:pt x="6546" y="20083"/>
                    <a:pt x="8094" y="21600"/>
                    <a:pt x="9893" y="21600"/>
                  </a:cubicBezTo>
                  <a:cubicBezTo>
                    <a:pt x="11146" y="21600"/>
                    <a:pt x="12282" y="20852"/>
                    <a:pt x="13078" y="19679"/>
                  </a:cubicBezTo>
                  <a:cubicBezTo>
                    <a:pt x="13594" y="20245"/>
                    <a:pt x="14243" y="20589"/>
                    <a:pt x="14950" y="20589"/>
                  </a:cubicBezTo>
                  <a:cubicBezTo>
                    <a:pt x="16587" y="20589"/>
                    <a:pt x="17914" y="18769"/>
                    <a:pt x="17914" y="16524"/>
                  </a:cubicBezTo>
                  <a:cubicBezTo>
                    <a:pt x="17914" y="16503"/>
                    <a:pt x="17914" y="16483"/>
                    <a:pt x="17914" y="16463"/>
                  </a:cubicBezTo>
                  <a:cubicBezTo>
                    <a:pt x="19993" y="16079"/>
                    <a:pt x="21600" y="13611"/>
                    <a:pt x="21600" y="10618"/>
                  </a:cubicBezTo>
                  <a:close/>
                </a:path>
              </a:pathLst>
            </a:custGeom>
            <a:solidFill>
              <a:schemeClr val="accent6">
                <a:lumMod val="60000"/>
                <a:lumOff val="40000"/>
              </a:schemeClr>
            </a:solidFill>
            <a:ln w="12700">
              <a:miter lim="400000"/>
            </a:ln>
          </p:spPr>
          <p:txBody>
            <a:bodyPr lIns="38100" tIns="38100" rIns="38100" bIns="38100" anchor="ctr"/>
            <a:lstStyle/>
            <a:p>
              <a:pPr algn="ctr">
                <a:defRPr sz="3000">
                  <a:solidFill>
                    <a:srgbClr val="FFFFFF"/>
                  </a:solidFill>
                </a:defRPr>
              </a:pPr>
              <a:r>
                <a:rPr lang="fr-CA" sz="1200" b="1" dirty="0"/>
                <a:t>Economic Opportunity</a:t>
              </a:r>
              <a:endParaRPr sz="1200" b="1" dirty="0"/>
            </a:p>
          </p:txBody>
        </p:sp>
        <p:sp>
          <p:nvSpPr>
            <p:cNvPr id="29" name="Shape">
              <a:extLst>
                <a:ext uri="{FF2B5EF4-FFF2-40B4-BE49-F238E27FC236}">
                  <a16:creationId xmlns:a16="http://schemas.microsoft.com/office/drawing/2014/main" id="{EAA78F93-2E26-4B58-96F4-70E46084B7D4}"/>
                </a:ext>
              </a:extLst>
            </p:cNvPr>
            <p:cNvSpPr/>
            <p:nvPr/>
          </p:nvSpPr>
          <p:spPr>
            <a:xfrm>
              <a:off x="18249899" y="6819900"/>
              <a:ext cx="2146301" cy="1563371"/>
            </a:xfrm>
            <a:custGeom>
              <a:avLst/>
              <a:gdLst/>
              <a:ahLst/>
              <a:cxnLst>
                <a:cxn ang="0">
                  <a:pos x="wd2" y="hd2"/>
                </a:cxn>
                <a:cxn ang="5400000">
                  <a:pos x="wd2" y="hd2"/>
                </a:cxn>
                <a:cxn ang="10800000">
                  <a:pos x="wd2" y="hd2"/>
                </a:cxn>
                <a:cxn ang="16200000">
                  <a:pos x="wd2" y="hd2"/>
                </a:cxn>
              </a:cxnLst>
              <a:rect l="0" t="0" r="r" b="b"/>
              <a:pathLst>
                <a:path w="21600" h="21600" extrusionOk="0">
                  <a:moveTo>
                    <a:pt x="21600" y="10616"/>
                  </a:moveTo>
                  <a:cubicBezTo>
                    <a:pt x="21600" y="7335"/>
                    <a:pt x="19670" y="4685"/>
                    <a:pt x="17280" y="4685"/>
                  </a:cubicBezTo>
                  <a:cubicBezTo>
                    <a:pt x="17229" y="4685"/>
                    <a:pt x="17191" y="4685"/>
                    <a:pt x="17139" y="4703"/>
                  </a:cubicBezTo>
                  <a:cubicBezTo>
                    <a:pt x="17165" y="4492"/>
                    <a:pt x="17178" y="4281"/>
                    <a:pt x="17178" y="4071"/>
                  </a:cubicBezTo>
                  <a:cubicBezTo>
                    <a:pt x="17178" y="1825"/>
                    <a:pt x="15849" y="0"/>
                    <a:pt x="14213" y="0"/>
                  </a:cubicBezTo>
                  <a:cubicBezTo>
                    <a:pt x="13075" y="0"/>
                    <a:pt x="12091" y="877"/>
                    <a:pt x="11592" y="2176"/>
                  </a:cubicBezTo>
                  <a:cubicBezTo>
                    <a:pt x="10826" y="1176"/>
                    <a:pt x="9790" y="561"/>
                    <a:pt x="8640" y="561"/>
                  </a:cubicBezTo>
                  <a:cubicBezTo>
                    <a:pt x="6250" y="561"/>
                    <a:pt x="4320" y="3211"/>
                    <a:pt x="4320" y="6492"/>
                  </a:cubicBezTo>
                  <a:cubicBezTo>
                    <a:pt x="1930" y="6492"/>
                    <a:pt x="0" y="9142"/>
                    <a:pt x="0" y="12423"/>
                  </a:cubicBezTo>
                  <a:cubicBezTo>
                    <a:pt x="0" y="15704"/>
                    <a:pt x="1930" y="18354"/>
                    <a:pt x="4320" y="18354"/>
                  </a:cubicBezTo>
                  <a:cubicBezTo>
                    <a:pt x="4882" y="18354"/>
                    <a:pt x="5406" y="18196"/>
                    <a:pt x="5905" y="17933"/>
                  </a:cubicBezTo>
                  <a:cubicBezTo>
                    <a:pt x="6557" y="20091"/>
                    <a:pt x="8090" y="21600"/>
                    <a:pt x="9893" y="21600"/>
                  </a:cubicBezTo>
                  <a:cubicBezTo>
                    <a:pt x="11145" y="21600"/>
                    <a:pt x="12283" y="20863"/>
                    <a:pt x="13075" y="19670"/>
                  </a:cubicBezTo>
                  <a:cubicBezTo>
                    <a:pt x="13586" y="20249"/>
                    <a:pt x="14238" y="20582"/>
                    <a:pt x="14954" y="20582"/>
                  </a:cubicBezTo>
                  <a:cubicBezTo>
                    <a:pt x="16590" y="20582"/>
                    <a:pt x="17919" y="18757"/>
                    <a:pt x="17919" y="16511"/>
                  </a:cubicBezTo>
                  <a:cubicBezTo>
                    <a:pt x="17919" y="16494"/>
                    <a:pt x="17919" y="16459"/>
                    <a:pt x="17919" y="16441"/>
                  </a:cubicBezTo>
                  <a:cubicBezTo>
                    <a:pt x="19990" y="16055"/>
                    <a:pt x="21600" y="13599"/>
                    <a:pt x="21600" y="10616"/>
                  </a:cubicBezTo>
                  <a:close/>
                </a:path>
              </a:pathLst>
            </a:custGeom>
            <a:solidFill>
              <a:schemeClr val="accent6">
                <a:lumMod val="50000"/>
              </a:schemeClr>
            </a:solidFill>
            <a:ln w="12700">
              <a:miter lim="400000"/>
            </a:ln>
          </p:spPr>
          <p:txBody>
            <a:bodyPr lIns="38100" tIns="38100" rIns="38100" bIns="38100" anchor="ctr"/>
            <a:lstStyle/>
            <a:p>
              <a:pPr algn="ctr">
                <a:defRPr sz="3000">
                  <a:solidFill>
                    <a:srgbClr val="FFFFFF"/>
                  </a:solidFill>
                </a:defRPr>
              </a:pPr>
              <a:r>
                <a:rPr lang="fr-CA" sz="1200" b="1" dirty="0"/>
                <a:t>Access to Providers</a:t>
              </a:r>
              <a:endParaRPr sz="1200" b="1" dirty="0"/>
            </a:p>
          </p:txBody>
        </p:sp>
        <p:sp>
          <p:nvSpPr>
            <p:cNvPr id="31" name="Shape">
              <a:extLst>
                <a:ext uri="{FF2B5EF4-FFF2-40B4-BE49-F238E27FC236}">
                  <a16:creationId xmlns:a16="http://schemas.microsoft.com/office/drawing/2014/main" id="{C4524C16-1F7B-4CA4-99C8-27BD0F62FCA8}"/>
                </a:ext>
              </a:extLst>
            </p:cNvPr>
            <p:cNvSpPr/>
            <p:nvPr/>
          </p:nvSpPr>
          <p:spPr>
            <a:xfrm>
              <a:off x="16755741" y="8427717"/>
              <a:ext cx="1652274" cy="1203961"/>
            </a:xfrm>
            <a:custGeom>
              <a:avLst/>
              <a:gdLst/>
              <a:ahLst/>
              <a:cxnLst>
                <a:cxn ang="0">
                  <a:pos x="wd2" y="hd2"/>
                </a:cxn>
                <a:cxn ang="5400000">
                  <a:pos x="wd2" y="hd2"/>
                </a:cxn>
                <a:cxn ang="10800000">
                  <a:pos x="wd2" y="hd2"/>
                </a:cxn>
                <a:cxn ang="16200000">
                  <a:pos x="wd2" y="hd2"/>
                </a:cxn>
              </a:cxnLst>
              <a:rect l="0" t="0" r="r" b="b"/>
              <a:pathLst>
                <a:path w="21600" h="21600" extrusionOk="0">
                  <a:moveTo>
                    <a:pt x="21600" y="10618"/>
                  </a:moveTo>
                  <a:cubicBezTo>
                    <a:pt x="21600" y="7337"/>
                    <a:pt x="19674" y="4694"/>
                    <a:pt x="17283" y="4694"/>
                  </a:cubicBezTo>
                  <a:cubicBezTo>
                    <a:pt x="17234" y="4694"/>
                    <a:pt x="17184" y="4694"/>
                    <a:pt x="17134" y="4694"/>
                  </a:cubicBezTo>
                  <a:cubicBezTo>
                    <a:pt x="17150" y="4489"/>
                    <a:pt x="17167" y="4284"/>
                    <a:pt x="17167" y="4056"/>
                  </a:cubicBezTo>
                  <a:cubicBezTo>
                    <a:pt x="17167" y="1823"/>
                    <a:pt x="15839" y="0"/>
                    <a:pt x="14212" y="0"/>
                  </a:cubicBezTo>
                  <a:cubicBezTo>
                    <a:pt x="13066" y="0"/>
                    <a:pt x="12087" y="889"/>
                    <a:pt x="11589" y="2187"/>
                  </a:cubicBezTo>
                  <a:cubicBezTo>
                    <a:pt x="10808" y="1185"/>
                    <a:pt x="9779" y="570"/>
                    <a:pt x="8633" y="570"/>
                  </a:cubicBezTo>
                  <a:cubicBezTo>
                    <a:pt x="6243" y="570"/>
                    <a:pt x="4317" y="3213"/>
                    <a:pt x="4317" y="6494"/>
                  </a:cubicBezTo>
                  <a:cubicBezTo>
                    <a:pt x="1926" y="6494"/>
                    <a:pt x="0" y="9137"/>
                    <a:pt x="0" y="12418"/>
                  </a:cubicBezTo>
                  <a:cubicBezTo>
                    <a:pt x="0" y="15699"/>
                    <a:pt x="1926" y="18342"/>
                    <a:pt x="4317" y="18342"/>
                  </a:cubicBezTo>
                  <a:cubicBezTo>
                    <a:pt x="4881" y="18342"/>
                    <a:pt x="5412" y="18182"/>
                    <a:pt x="5894" y="17932"/>
                  </a:cubicBezTo>
                  <a:cubicBezTo>
                    <a:pt x="6541" y="20073"/>
                    <a:pt x="8085" y="21600"/>
                    <a:pt x="9879" y="21600"/>
                  </a:cubicBezTo>
                  <a:cubicBezTo>
                    <a:pt x="11140" y="21600"/>
                    <a:pt x="12269" y="20848"/>
                    <a:pt x="13050" y="19686"/>
                  </a:cubicBezTo>
                  <a:cubicBezTo>
                    <a:pt x="13564" y="20256"/>
                    <a:pt x="14212" y="20597"/>
                    <a:pt x="14926" y="20597"/>
                  </a:cubicBezTo>
                  <a:cubicBezTo>
                    <a:pt x="16553" y="20597"/>
                    <a:pt x="17881" y="18775"/>
                    <a:pt x="17881" y="16542"/>
                  </a:cubicBezTo>
                  <a:cubicBezTo>
                    <a:pt x="17881" y="16519"/>
                    <a:pt x="17881" y="16496"/>
                    <a:pt x="17881" y="16473"/>
                  </a:cubicBezTo>
                  <a:cubicBezTo>
                    <a:pt x="19990" y="16063"/>
                    <a:pt x="21600" y="13603"/>
                    <a:pt x="21600" y="10618"/>
                  </a:cubicBezTo>
                  <a:close/>
                </a:path>
              </a:pathLst>
            </a:custGeom>
            <a:solidFill>
              <a:schemeClr val="accent6">
                <a:lumMod val="50000"/>
              </a:schemeClr>
            </a:solidFill>
            <a:ln w="12700">
              <a:miter lim="400000"/>
            </a:ln>
          </p:spPr>
          <p:txBody>
            <a:bodyPr lIns="38100" tIns="38100" rIns="38100" bIns="38100" anchor="ctr"/>
            <a:lstStyle/>
            <a:p>
              <a:pPr algn="ctr">
                <a:defRPr sz="3000">
                  <a:solidFill>
                    <a:srgbClr val="FFFFFF"/>
                  </a:solidFill>
                </a:defRPr>
              </a:pPr>
              <a:r>
                <a:rPr lang="en-US" sz="1200" b="1" dirty="0"/>
                <a:t>Community and Social Services</a:t>
              </a:r>
              <a:endParaRPr sz="1200" b="1" dirty="0"/>
            </a:p>
          </p:txBody>
        </p:sp>
        <p:sp>
          <p:nvSpPr>
            <p:cNvPr id="32" name="Shape">
              <a:extLst>
                <a:ext uri="{FF2B5EF4-FFF2-40B4-BE49-F238E27FC236}">
                  <a16:creationId xmlns:a16="http://schemas.microsoft.com/office/drawing/2014/main" id="{83B9A8B3-2D27-44DA-ADCF-A5E038825541}"/>
                </a:ext>
              </a:extLst>
            </p:cNvPr>
            <p:cNvSpPr/>
            <p:nvPr/>
          </p:nvSpPr>
          <p:spPr>
            <a:xfrm>
              <a:off x="16497300" y="8242299"/>
              <a:ext cx="855979" cy="626111"/>
            </a:xfrm>
            <a:custGeom>
              <a:avLst/>
              <a:gdLst/>
              <a:ahLst/>
              <a:cxnLst>
                <a:cxn ang="0">
                  <a:pos x="wd2" y="hd2"/>
                </a:cxn>
                <a:cxn ang="5400000">
                  <a:pos x="wd2" y="hd2"/>
                </a:cxn>
                <a:cxn ang="10800000">
                  <a:pos x="wd2" y="hd2"/>
                </a:cxn>
                <a:cxn ang="16200000">
                  <a:pos x="wd2" y="hd2"/>
                </a:cxn>
              </a:cxnLst>
              <a:rect l="0" t="0" r="r" b="b"/>
              <a:pathLst>
                <a:path w="21600" h="21600" extrusionOk="0">
                  <a:moveTo>
                    <a:pt x="21600" y="10559"/>
                  </a:moveTo>
                  <a:cubicBezTo>
                    <a:pt x="21600" y="7317"/>
                    <a:pt x="19677" y="4644"/>
                    <a:pt x="17274" y="4644"/>
                  </a:cubicBezTo>
                  <a:cubicBezTo>
                    <a:pt x="17210" y="4644"/>
                    <a:pt x="17177" y="4644"/>
                    <a:pt x="17145" y="4644"/>
                  </a:cubicBezTo>
                  <a:cubicBezTo>
                    <a:pt x="17177" y="4425"/>
                    <a:pt x="17177" y="4250"/>
                    <a:pt x="17177" y="4031"/>
                  </a:cubicBezTo>
                  <a:cubicBezTo>
                    <a:pt x="17177" y="1796"/>
                    <a:pt x="15863" y="0"/>
                    <a:pt x="14229" y="0"/>
                  </a:cubicBezTo>
                  <a:cubicBezTo>
                    <a:pt x="13075" y="0"/>
                    <a:pt x="12114" y="876"/>
                    <a:pt x="11601" y="2191"/>
                  </a:cubicBezTo>
                  <a:cubicBezTo>
                    <a:pt x="10832" y="1183"/>
                    <a:pt x="9807" y="613"/>
                    <a:pt x="8653" y="613"/>
                  </a:cubicBezTo>
                  <a:cubicBezTo>
                    <a:pt x="6281" y="613"/>
                    <a:pt x="4326" y="3242"/>
                    <a:pt x="4326" y="6528"/>
                  </a:cubicBezTo>
                  <a:cubicBezTo>
                    <a:pt x="1955" y="6528"/>
                    <a:pt x="0" y="9157"/>
                    <a:pt x="0" y="12443"/>
                  </a:cubicBezTo>
                  <a:cubicBezTo>
                    <a:pt x="0" y="15729"/>
                    <a:pt x="1923" y="18358"/>
                    <a:pt x="4326" y="18358"/>
                  </a:cubicBezTo>
                  <a:cubicBezTo>
                    <a:pt x="4871" y="18358"/>
                    <a:pt x="5416" y="18226"/>
                    <a:pt x="5897" y="17963"/>
                  </a:cubicBezTo>
                  <a:cubicBezTo>
                    <a:pt x="6538" y="20110"/>
                    <a:pt x="8076" y="21600"/>
                    <a:pt x="9871" y="21600"/>
                  </a:cubicBezTo>
                  <a:cubicBezTo>
                    <a:pt x="11121" y="21600"/>
                    <a:pt x="12242" y="20855"/>
                    <a:pt x="13043" y="19672"/>
                  </a:cubicBezTo>
                  <a:cubicBezTo>
                    <a:pt x="13556" y="20242"/>
                    <a:pt x="14197" y="20592"/>
                    <a:pt x="14902" y="20592"/>
                  </a:cubicBezTo>
                  <a:cubicBezTo>
                    <a:pt x="16537" y="20592"/>
                    <a:pt x="17850" y="18796"/>
                    <a:pt x="17850" y="16561"/>
                  </a:cubicBezTo>
                  <a:cubicBezTo>
                    <a:pt x="17850" y="16518"/>
                    <a:pt x="17850" y="16518"/>
                    <a:pt x="17850" y="16474"/>
                  </a:cubicBezTo>
                  <a:cubicBezTo>
                    <a:pt x="19998" y="15992"/>
                    <a:pt x="21600" y="13538"/>
                    <a:pt x="21600" y="10559"/>
                  </a:cubicBezTo>
                  <a:close/>
                </a:path>
              </a:pathLst>
            </a:custGeom>
            <a:solidFill>
              <a:schemeClr val="accent6"/>
            </a:solidFill>
            <a:ln w="12700">
              <a:miter lim="400000"/>
            </a:ln>
          </p:spPr>
          <p:txBody>
            <a:bodyPr lIns="38100" tIns="38100" rIns="38100" bIns="38100" anchor="ctr"/>
            <a:lstStyle/>
            <a:p>
              <a:pPr algn="ctr">
                <a:defRPr sz="3000">
                  <a:solidFill>
                    <a:srgbClr val="FFFFFF"/>
                  </a:solidFill>
                </a:defRPr>
              </a:pPr>
              <a:endParaRPr sz="1200" b="1" dirty="0"/>
            </a:p>
          </p:txBody>
        </p:sp>
        <p:sp>
          <p:nvSpPr>
            <p:cNvPr id="30" name="Shape">
              <a:extLst>
                <a:ext uri="{FF2B5EF4-FFF2-40B4-BE49-F238E27FC236}">
                  <a16:creationId xmlns:a16="http://schemas.microsoft.com/office/drawing/2014/main" id="{6AA74485-AF6D-4C4E-B717-E5E9A7249D99}"/>
                </a:ext>
              </a:extLst>
            </p:cNvPr>
            <p:cNvSpPr/>
            <p:nvPr/>
          </p:nvSpPr>
          <p:spPr>
            <a:xfrm>
              <a:off x="17864758" y="7821870"/>
              <a:ext cx="1555752" cy="1135381"/>
            </a:xfrm>
            <a:custGeom>
              <a:avLst/>
              <a:gdLst/>
              <a:ahLst/>
              <a:cxnLst>
                <a:cxn ang="0">
                  <a:pos x="wd2" y="hd2"/>
                </a:cxn>
                <a:cxn ang="5400000">
                  <a:pos x="wd2" y="hd2"/>
                </a:cxn>
                <a:cxn ang="10800000">
                  <a:pos x="wd2" y="hd2"/>
                </a:cxn>
                <a:cxn ang="16200000">
                  <a:pos x="wd2" y="hd2"/>
                </a:cxn>
              </a:cxnLst>
              <a:rect l="0" t="0" r="r" b="b"/>
              <a:pathLst>
                <a:path w="21600" h="21600" extrusionOk="0">
                  <a:moveTo>
                    <a:pt x="21600" y="10607"/>
                  </a:moveTo>
                  <a:cubicBezTo>
                    <a:pt x="21600" y="7345"/>
                    <a:pt x="19660" y="4687"/>
                    <a:pt x="17280" y="4687"/>
                  </a:cubicBezTo>
                  <a:cubicBezTo>
                    <a:pt x="17227" y="4687"/>
                    <a:pt x="17192" y="4687"/>
                    <a:pt x="17139" y="4687"/>
                  </a:cubicBezTo>
                  <a:cubicBezTo>
                    <a:pt x="17157" y="4470"/>
                    <a:pt x="17174" y="4276"/>
                    <a:pt x="17174" y="4059"/>
                  </a:cubicBezTo>
                  <a:cubicBezTo>
                    <a:pt x="17174" y="1812"/>
                    <a:pt x="15852" y="0"/>
                    <a:pt x="14212" y="0"/>
                  </a:cubicBezTo>
                  <a:cubicBezTo>
                    <a:pt x="13066" y="0"/>
                    <a:pt x="12078" y="894"/>
                    <a:pt x="11585" y="2174"/>
                  </a:cubicBezTo>
                  <a:cubicBezTo>
                    <a:pt x="10809" y="1184"/>
                    <a:pt x="9768" y="580"/>
                    <a:pt x="8640" y="580"/>
                  </a:cubicBezTo>
                  <a:cubicBezTo>
                    <a:pt x="6260" y="580"/>
                    <a:pt x="4320" y="3238"/>
                    <a:pt x="4320" y="6499"/>
                  </a:cubicBezTo>
                  <a:cubicBezTo>
                    <a:pt x="1940" y="6499"/>
                    <a:pt x="0" y="9157"/>
                    <a:pt x="0" y="12419"/>
                  </a:cubicBezTo>
                  <a:cubicBezTo>
                    <a:pt x="0" y="15681"/>
                    <a:pt x="1940" y="18338"/>
                    <a:pt x="4320" y="18338"/>
                  </a:cubicBezTo>
                  <a:cubicBezTo>
                    <a:pt x="4884" y="18338"/>
                    <a:pt x="5413" y="18193"/>
                    <a:pt x="5907" y="17928"/>
                  </a:cubicBezTo>
                  <a:cubicBezTo>
                    <a:pt x="6559" y="20078"/>
                    <a:pt x="8093" y="21600"/>
                    <a:pt x="9910" y="21600"/>
                  </a:cubicBezTo>
                  <a:cubicBezTo>
                    <a:pt x="11161" y="21600"/>
                    <a:pt x="12308" y="20851"/>
                    <a:pt x="13083" y="19691"/>
                  </a:cubicBezTo>
                  <a:cubicBezTo>
                    <a:pt x="13595" y="20271"/>
                    <a:pt x="14247" y="20609"/>
                    <a:pt x="14952" y="20609"/>
                  </a:cubicBezTo>
                  <a:cubicBezTo>
                    <a:pt x="16592" y="20609"/>
                    <a:pt x="17915" y="18797"/>
                    <a:pt x="17915" y="16550"/>
                  </a:cubicBezTo>
                  <a:cubicBezTo>
                    <a:pt x="17915" y="16526"/>
                    <a:pt x="17915" y="16502"/>
                    <a:pt x="17915" y="16478"/>
                  </a:cubicBezTo>
                  <a:cubicBezTo>
                    <a:pt x="19995" y="16043"/>
                    <a:pt x="21600" y="13579"/>
                    <a:pt x="21600" y="10607"/>
                  </a:cubicBezTo>
                  <a:close/>
                </a:path>
              </a:pathLst>
            </a:custGeom>
            <a:solidFill>
              <a:schemeClr val="accent4">
                <a:lumMod val="75000"/>
              </a:schemeClr>
            </a:solidFill>
            <a:ln w="12700">
              <a:miter lim="400000"/>
            </a:ln>
          </p:spPr>
          <p:txBody>
            <a:bodyPr lIns="38100" tIns="38100" rIns="38100" bIns="38100" anchor="ctr"/>
            <a:lstStyle/>
            <a:p>
              <a:pPr algn="ctr">
                <a:defRPr sz="3000">
                  <a:solidFill>
                    <a:srgbClr val="FFFFFF"/>
                  </a:solidFill>
                </a:defRPr>
              </a:pPr>
              <a:r>
                <a:rPr lang="en-US" sz="1200" b="1" dirty="0"/>
                <a:t>Advancing Health Equity</a:t>
              </a:r>
              <a:endParaRPr sz="1200" b="1" dirty="0"/>
            </a:p>
          </p:txBody>
        </p:sp>
      </p:grpSp>
      <p:sp>
        <p:nvSpPr>
          <p:cNvPr id="37" name="TextBox 36">
            <a:extLst>
              <a:ext uri="{FF2B5EF4-FFF2-40B4-BE49-F238E27FC236}">
                <a16:creationId xmlns:a16="http://schemas.microsoft.com/office/drawing/2014/main" id="{744A617B-B5B1-4C34-A7E0-630128CC7634}"/>
              </a:ext>
            </a:extLst>
          </p:cNvPr>
          <p:cNvSpPr txBox="1"/>
          <p:nvPr/>
        </p:nvSpPr>
        <p:spPr>
          <a:xfrm rot="16200000">
            <a:off x="1286962" y="4712568"/>
            <a:ext cx="1769627" cy="253916"/>
          </a:xfrm>
          <a:prstGeom prst="rect">
            <a:avLst/>
          </a:prstGeom>
          <a:solidFill>
            <a:schemeClr val="accent2">
              <a:lumMod val="50000"/>
            </a:schemeClr>
          </a:solidFill>
        </p:spPr>
        <p:txBody>
          <a:bodyPr wrap="square" lIns="0" rIns="0" rtlCol="0" anchor="t">
            <a:spAutoFit/>
          </a:bodyPr>
          <a:lstStyle/>
          <a:p>
            <a:pPr algn="just"/>
            <a:r>
              <a:rPr lang="en-US" sz="1050" noProof="1">
                <a:solidFill>
                  <a:schemeClr val="bg1"/>
                </a:solidFill>
              </a:rPr>
              <a:t>Addressing Systemic Racism</a:t>
            </a:r>
          </a:p>
        </p:txBody>
      </p:sp>
      <p:sp>
        <p:nvSpPr>
          <p:cNvPr id="58" name="Footer Placeholder 4">
            <a:extLst>
              <a:ext uri="{FF2B5EF4-FFF2-40B4-BE49-F238E27FC236}">
                <a16:creationId xmlns:a16="http://schemas.microsoft.com/office/drawing/2014/main" id="{F8A241F5-1E5C-4545-A354-CE8772632F97}"/>
              </a:ext>
            </a:extLst>
          </p:cNvPr>
          <p:cNvSpPr txBox="1">
            <a:spLocks/>
          </p:cNvSpPr>
          <p:nvPr/>
        </p:nvSpPr>
        <p:spPr>
          <a:xfrm>
            <a:off x="5460381" y="6338529"/>
            <a:ext cx="3086100" cy="2746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50"/>
              <a:t>November 18, 2021</a:t>
            </a:r>
            <a:endParaRPr lang="en-US" sz="650" dirty="0"/>
          </a:p>
        </p:txBody>
      </p:sp>
    </p:spTree>
    <p:extLst>
      <p:ext uri="{BB962C8B-B14F-4D97-AF65-F5344CB8AC3E}">
        <p14:creationId xmlns:p14="http://schemas.microsoft.com/office/powerpoint/2010/main" val="2694155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7" name="Google Shape;247;p34"/>
          <p:cNvSpPr txBox="1">
            <a:spLocks noGrp="1"/>
          </p:cNvSpPr>
          <p:nvPr>
            <p:ph type="ctrTitle"/>
          </p:nvPr>
        </p:nvSpPr>
        <p:spPr>
          <a:prstGeom prst="rect">
            <a:avLst/>
          </a:prstGeom>
          <a:noFill/>
          <a:ln>
            <a:noFill/>
          </a:ln>
        </p:spPr>
        <p:txBody>
          <a:bodyPr spcFirstLastPara="1" vert="horz" wrap="square" lIns="0" tIns="0" rIns="0" bIns="0" rtlCol="0" anchor="t" anchorCtr="0">
            <a:normAutofit fontScale="90000"/>
          </a:bodyPr>
          <a:lstStyle/>
          <a:p>
            <a:r>
              <a:rPr lang="en-US" b="1" dirty="0"/>
              <a:t>Staggering Racial/Ethnic and Socioeconomic Inequities/Disparities</a:t>
            </a:r>
            <a:endParaRPr b="1" dirty="0"/>
          </a:p>
        </p:txBody>
      </p:sp>
      <p:sp>
        <p:nvSpPr>
          <p:cNvPr id="246" name="Google Shape;246;p34"/>
          <p:cNvSpPr txBox="1">
            <a:spLocks noGrp="1"/>
          </p:cNvSpPr>
          <p:nvPr>
            <p:ph type="subTitle" idx="1"/>
          </p:nvPr>
        </p:nvSpPr>
        <p:spPr>
          <a:prstGeom prst="rect">
            <a:avLst/>
          </a:prstGeom>
          <a:noFill/>
          <a:ln>
            <a:noFill/>
          </a:ln>
        </p:spPr>
        <p:txBody>
          <a:bodyPr spcFirstLastPara="1" vert="horz" wrap="square" lIns="0" tIns="0" rIns="0" bIns="0" rtlCol="0" anchor="b" anchorCtr="0">
            <a:normAutofit/>
          </a:bodyPr>
          <a:lstStyle/>
          <a:p>
            <a:pPr marL="0" indent="0">
              <a:spcBef>
                <a:spcPts val="0"/>
              </a:spcBef>
            </a:pPr>
            <a:r>
              <a:rPr lang="en-US" dirty="0"/>
              <a:t>Opportunities for Advancing Health Equity</a:t>
            </a:r>
          </a:p>
        </p:txBody>
      </p:sp>
      <p:grpSp>
        <p:nvGrpSpPr>
          <p:cNvPr id="248" name="Google Shape;248;p34"/>
          <p:cNvGrpSpPr/>
          <p:nvPr/>
        </p:nvGrpSpPr>
        <p:grpSpPr>
          <a:xfrm>
            <a:off x="627434" y="2008233"/>
            <a:ext cx="4207745" cy="2841534"/>
            <a:chOff x="2132701" y="1917270"/>
            <a:chExt cx="5113866" cy="3416129"/>
          </a:xfrm>
        </p:grpSpPr>
        <p:sp>
          <p:nvSpPr>
            <p:cNvPr id="249" name="Google Shape;249;p34"/>
            <p:cNvSpPr/>
            <p:nvPr/>
          </p:nvSpPr>
          <p:spPr>
            <a:xfrm>
              <a:off x="2132701" y="3628777"/>
              <a:ext cx="1704622" cy="1704622"/>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algn="ctr"/>
              <a:r>
                <a:rPr lang="en-US" sz="1200" b="1" dirty="0">
                  <a:solidFill>
                    <a:schemeClr val="lt1"/>
                  </a:solidFill>
                  <a:latin typeface="Trebuchet MS"/>
                  <a:ea typeface="Trebuchet MS"/>
                  <a:cs typeface="Trebuchet MS"/>
                  <a:sym typeface="Trebuchet MS"/>
                </a:rPr>
                <a:t> Lower access to preventive services</a:t>
              </a:r>
              <a:endParaRPr sz="1600" dirty="0"/>
            </a:p>
          </p:txBody>
        </p:sp>
        <p:sp>
          <p:nvSpPr>
            <p:cNvPr id="250" name="Google Shape;250;p34"/>
            <p:cNvSpPr/>
            <p:nvPr/>
          </p:nvSpPr>
          <p:spPr>
            <a:xfrm>
              <a:off x="3837323" y="3626265"/>
              <a:ext cx="1704622" cy="1704622"/>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algn="ctr"/>
              <a:r>
                <a:rPr lang="en-US" sz="1200" b="1" dirty="0">
                  <a:solidFill>
                    <a:schemeClr val="lt1"/>
                  </a:solidFill>
                  <a:latin typeface="Trebuchet MS"/>
                  <a:ea typeface="Trebuchet MS"/>
                  <a:cs typeface="Trebuchet MS"/>
                  <a:sym typeface="Trebuchet MS"/>
                </a:rPr>
                <a:t>2-3x higher maternal mortality rate higher for Black  and Native American women</a:t>
              </a:r>
              <a:endParaRPr sz="1600" dirty="0"/>
            </a:p>
          </p:txBody>
        </p:sp>
        <p:sp>
          <p:nvSpPr>
            <p:cNvPr id="251" name="Google Shape;251;p34"/>
            <p:cNvSpPr/>
            <p:nvPr/>
          </p:nvSpPr>
          <p:spPr>
            <a:xfrm>
              <a:off x="2132701" y="1917890"/>
              <a:ext cx="1704622" cy="1704622"/>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algn="ctr"/>
              <a:r>
                <a:rPr lang="en-US" sz="1200" b="1" dirty="0">
                  <a:solidFill>
                    <a:schemeClr val="lt1"/>
                  </a:solidFill>
                  <a:latin typeface="Trebuchet MS"/>
                  <a:ea typeface="Trebuchet MS"/>
                  <a:cs typeface="Trebuchet MS"/>
                  <a:sym typeface="Trebuchet MS"/>
                </a:rPr>
                <a:t>40% higher breast cancer mortality rates for Black women</a:t>
              </a:r>
              <a:endParaRPr sz="1600" dirty="0"/>
            </a:p>
          </p:txBody>
        </p:sp>
        <p:sp>
          <p:nvSpPr>
            <p:cNvPr id="252" name="Google Shape;252;p34"/>
            <p:cNvSpPr/>
            <p:nvPr/>
          </p:nvSpPr>
          <p:spPr>
            <a:xfrm>
              <a:off x="5541945" y="1918970"/>
              <a:ext cx="1704622" cy="1704622"/>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algn="ctr"/>
              <a:r>
                <a:rPr lang="en-US" sz="1200" b="1">
                  <a:solidFill>
                    <a:schemeClr val="lt1"/>
                  </a:solidFill>
                  <a:latin typeface="Trebuchet MS"/>
                  <a:ea typeface="Trebuchet MS"/>
                  <a:cs typeface="Trebuchet MS"/>
                  <a:sym typeface="Trebuchet MS"/>
                </a:rPr>
                <a:t>10-year lower life expectancy for lowest income women</a:t>
              </a:r>
              <a:endParaRPr sz="1600"/>
            </a:p>
          </p:txBody>
        </p:sp>
        <p:sp>
          <p:nvSpPr>
            <p:cNvPr id="253" name="Google Shape;253;p34"/>
            <p:cNvSpPr/>
            <p:nvPr/>
          </p:nvSpPr>
          <p:spPr>
            <a:xfrm>
              <a:off x="5541945" y="3627752"/>
              <a:ext cx="1704622" cy="1704622"/>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algn="ctr"/>
              <a:r>
                <a:rPr lang="en-US" sz="1200" b="1">
                  <a:solidFill>
                    <a:schemeClr val="lt1"/>
                  </a:solidFill>
                  <a:latin typeface="Trebuchet MS"/>
                  <a:ea typeface="Trebuchet MS"/>
                  <a:cs typeface="Trebuchet MS"/>
                  <a:sym typeface="Trebuchet MS"/>
                </a:rPr>
                <a:t>Lower rates of cancer screenings in uninsured women</a:t>
              </a:r>
              <a:endParaRPr sz="1600"/>
            </a:p>
          </p:txBody>
        </p:sp>
        <p:sp>
          <p:nvSpPr>
            <p:cNvPr id="254" name="Google Shape;254;p34"/>
            <p:cNvSpPr/>
            <p:nvPr/>
          </p:nvSpPr>
          <p:spPr>
            <a:xfrm>
              <a:off x="3837323" y="1917270"/>
              <a:ext cx="1704622" cy="1704622"/>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algn="ctr"/>
              <a:r>
                <a:rPr lang="en-US" sz="1200" b="1" dirty="0">
                  <a:solidFill>
                    <a:schemeClr val="lt1"/>
                  </a:solidFill>
                  <a:latin typeface="Trebuchet MS"/>
                  <a:ea typeface="Trebuchet MS"/>
                  <a:cs typeface="Trebuchet MS"/>
                  <a:sym typeface="Trebuchet MS"/>
                </a:rPr>
                <a:t>More likely to be served by poorly resourced and underfunded health systems</a:t>
              </a:r>
              <a:endParaRPr sz="1600" dirty="0"/>
            </a:p>
          </p:txBody>
        </p:sp>
      </p:grpSp>
      <p:sp>
        <p:nvSpPr>
          <p:cNvPr id="255" name="Google Shape;255;p34"/>
          <p:cNvSpPr/>
          <p:nvPr/>
        </p:nvSpPr>
        <p:spPr>
          <a:xfrm>
            <a:off x="5239386" y="2337111"/>
            <a:ext cx="2952428" cy="2560214"/>
          </a:xfrm>
          <a:prstGeom prst="roundRect">
            <a:avLst>
              <a:gd name="adj" fmla="val 5038"/>
            </a:avLst>
          </a:prstGeom>
          <a:solidFill>
            <a:schemeClr val="accent1">
              <a:alpha val="9803"/>
            </a:schemeClr>
          </a:solidFill>
          <a:ln>
            <a:noFill/>
          </a:ln>
        </p:spPr>
        <p:txBody>
          <a:bodyPr spcFirstLastPara="1" wrap="square" lIns="68569" tIns="34275" rIns="68569" bIns="34275" anchor="ctr" anchorCtr="0">
            <a:noAutofit/>
          </a:bodyPr>
          <a:lstStyle/>
          <a:p>
            <a:pPr algn="ctr"/>
            <a:endParaRPr>
              <a:solidFill>
                <a:schemeClr val="lt1"/>
              </a:solidFill>
              <a:latin typeface="Trebuchet MS"/>
              <a:ea typeface="Trebuchet MS"/>
              <a:cs typeface="Trebuchet MS"/>
              <a:sym typeface="Trebuchet MS"/>
            </a:endParaRPr>
          </a:p>
        </p:txBody>
      </p:sp>
      <p:sp>
        <p:nvSpPr>
          <p:cNvPr id="256" name="Google Shape;256;p34"/>
          <p:cNvSpPr/>
          <p:nvPr/>
        </p:nvSpPr>
        <p:spPr>
          <a:xfrm>
            <a:off x="5381898" y="2860345"/>
            <a:ext cx="2404063" cy="1523494"/>
          </a:xfrm>
          <a:prstGeom prst="rect">
            <a:avLst/>
          </a:prstGeom>
          <a:noFill/>
          <a:ln>
            <a:noFill/>
          </a:ln>
        </p:spPr>
        <p:txBody>
          <a:bodyPr spcFirstLastPara="1" wrap="square" lIns="68569" tIns="34275" rIns="68569" bIns="34275" anchor="t" anchorCtr="0">
            <a:noAutofit/>
          </a:bodyPr>
          <a:lstStyle/>
          <a:p>
            <a:pPr algn="ctr"/>
            <a:r>
              <a:rPr lang="en-US" b="1" dirty="0">
                <a:solidFill>
                  <a:schemeClr val="dk1"/>
                </a:solidFill>
                <a:latin typeface="Trebuchet MS"/>
                <a:ea typeface="Trebuchet MS"/>
                <a:cs typeface="Trebuchet MS"/>
                <a:sym typeface="Trebuchet MS"/>
              </a:rPr>
              <a:t>Unequal Access</a:t>
            </a:r>
          </a:p>
          <a:p>
            <a:pPr algn="ctr"/>
            <a:endParaRPr lang="en-US" b="1" dirty="0">
              <a:solidFill>
                <a:schemeClr val="dk1"/>
              </a:solidFill>
              <a:latin typeface="Trebuchet MS"/>
              <a:sym typeface="Trebuchet MS"/>
            </a:endParaRPr>
          </a:p>
          <a:p>
            <a:pPr algn="ctr"/>
            <a:r>
              <a:rPr lang="en-US" b="1" dirty="0">
                <a:solidFill>
                  <a:schemeClr val="dk1"/>
                </a:solidFill>
                <a:latin typeface="Trebuchet MS"/>
                <a:sym typeface="Trebuchet MS"/>
              </a:rPr>
              <a:t>Unequal Treatment</a:t>
            </a:r>
          </a:p>
          <a:p>
            <a:pPr algn="ctr"/>
            <a:endParaRPr lang="en-US" b="1" dirty="0">
              <a:solidFill>
                <a:schemeClr val="dk1"/>
              </a:solidFill>
              <a:latin typeface="Trebuchet MS"/>
              <a:sym typeface="Trebuchet MS"/>
            </a:endParaRPr>
          </a:p>
          <a:p>
            <a:pPr algn="ctr"/>
            <a:r>
              <a:rPr lang="en-US" b="1" dirty="0">
                <a:solidFill>
                  <a:schemeClr val="dk1"/>
                </a:solidFill>
                <a:latin typeface="Trebuchet MS"/>
                <a:sym typeface="Trebuchet MS"/>
              </a:rPr>
              <a:t>Unequal Outcomes</a:t>
            </a:r>
            <a:endParaRPr dirty="0"/>
          </a:p>
        </p:txBody>
      </p:sp>
      <p:sp>
        <p:nvSpPr>
          <p:cNvPr id="14" name="Footer Placeholder 4">
            <a:extLst>
              <a:ext uri="{FF2B5EF4-FFF2-40B4-BE49-F238E27FC236}">
                <a16:creationId xmlns:a16="http://schemas.microsoft.com/office/drawing/2014/main" id="{D87AF2ED-08F3-449A-96EC-FE84A0A929C1}"/>
              </a:ext>
            </a:extLst>
          </p:cNvPr>
          <p:cNvSpPr txBox="1">
            <a:spLocks/>
          </p:cNvSpPr>
          <p:nvPr/>
        </p:nvSpPr>
        <p:spPr>
          <a:xfrm>
            <a:off x="5460381" y="6338529"/>
            <a:ext cx="3086100" cy="2746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50"/>
              <a:t>November 18, 2021</a:t>
            </a:r>
            <a:endParaRPr lang="en-US" sz="65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67"/>
        <p:cNvGrpSpPr/>
        <p:nvPr/>
      </p:nvGrpSpPr>
      <p:grpSpPr>
        <a:xfrm>
          <a:off x="0" y="0"/>
          <a:ext cx="0" cy="0"/>
          <a:chOff x="0" y="0"/>
          <a:chExt cx="0" cy="0"/>
        </a:xfrm>
      </p:grpSpPr>
      <p:sp>
        <p:nvSpPr>
          <p:cNvPr id="1768" name="Google Shape;1768;p184"/>
          <p:cNvSpPr txBox="1">
            <a:spLocks noGrp="1"/>
          </p:cNvSpPr>
          <p:nvPr>
            <p:ph type="ctrTitle"/>
          </p:nvPr>
        </p:nvSpPr>
        <p:spPr>
          <a:prstGeom prst="rect">
            <a:avLst/>
          </a:prstGeom>
          <a:noFill/>
          <a:ln>
            <a:noFill/>
          </a:ln>
        </p:spPr>
        <p:txBody>
          <a:bodyPr spcFirstLastPara="1" vert="horz" wrap="square" lIns="0" tIns="0" rIns="0" bIns="0" rtlCol="0" anchor="t" anchorCtr="0">
            <a:normAutofit/>
          </a:bodyPr>
          <a:lstStyle/>
          <a:p>
            <a:r>
              <a:rPr lang="en-US" b="1" dirty="0">
                <a:solidFill>
                  <a:srgbClr val="4C515A"/>
                </a:solidFill>
              </a:rPr>
              <a:t>Racial Equity in Maternal Health</a:t>
            </a:r>
            <a:endParaRPr b="1" dirty="0">
              <a:solidFill>
                <a:srgbClr val="4C515A"/>
              </a:solidFill>
            </a:endParaRPr>
          </a:p>
        </p:txBody>
      </p:sp>
      <p:sp>
        <p:nvSpPr>
          <p:cNvPr id="1769" name="Google Shape;1769;p184"/>
          <p:cNvSpPr>
            <a:spLocks noGrp="1"/>
          </p:cNvSpPr>
          <p:nvPr>
            <p:ph type="body" sz="quarter" idx="16"/>
          </p:nvPr>
        </p:nvSpPr>
        <p:spPr>
          <a:xfrm>
            <a:off x="457200" y="1767432"/>
            <a:ext cx="4114800" cy="2066429"/>
          </a:xfrm>
          <a:prstGeom prst="roundRect">
            <a:avLst>
              <a:gd name="adj" fmla="val 16667"/>
            </a:avLst>
          </a:prstGeom>
          <a:solidFill>
            <a:schemeClr val="dk2"/>
          </a:solidFill>
          <a:ln>
            <a:noFill/>
          </a:ln>
        </p:spPr>
        <p:txBody>
          <a:bodyPr spcFirstLastPara="1" vert="horz" wrap="square" lIns="0" tIns="0" rIns="0" bIns="0" rtlCol="0" anchor="t" anchorCtr="0">
            <a:normAutofit lnSpcReduction="10000"/>
          </a:bodyPr>
          <a:lstStyle/>
          <a:p>
            <a:pPr marL="0" indent="0" algn="ctr">
              <a:spcBef>
                <a:spcPts val="0"/>
              </a:spcBef>
              <a:buSzPts val="1572"/>
              <a:buNone/>
            </a:pPr>
            <a:r>
              <a:rPr lang="en-US" sz="1179" dirty="0">
                <a:solidFill>
                  <a:schemeClr val="lt1"/>
                </a:solidFill>
              </a:rPr>
              <a:t>Addressing Unequal Treatment</a:t>
            </a:r>
            <a:endParaRPr dirty="0"/>
          </a:p>
          <a:p>
            <a:pPr marL="128582" indent="-128582">
              <a:spcBef>
                <a:spcPts val="1050"/>
              </a:spcBef>
              <a:buSzPts val="1572"/>
            </a:pPr>
            <a:r>
              <a:rPr lang="en-US" sz="1179" dirty="0">
                <a:solidFill>
                  <a:schemeClr val="lt1"/>
                </a:solidFill>
              </a:rPr>
              <a:t>Black serving hospitals are more likely to perform worse on 12 of 15 delivery indicators and have higher severe maternal morbidity rates than white serving hospitals</a:t>
            </a:r>
            <a:endParaRPr dirty="0"/>
          </a:p>
          <a:p>
            <a:pPr marL="128582" indent="-128582">
              <a:spcBef>
                <a:spcPts val="1050"/>
              </a:spcBef>
              <a:buSzPts val="1572"/>
            </a:pPr>
            <a:r>
              <a:rPr lang="en-US" sz="1179" dirty="0">
                <a:solidFill>
                  <a:schemeClr val="lt1"/>
                </a:solidFill>
              </a:rPr>
              <a:t>Black birthing people are less likely to be screened postpartum for depression and access mental health treatment and less likely to receive health guidance on core maternal health concerns</a:t>
            </a:r>
            <a:endParaRPr dirty="0"/>
          </a:p>
          <a:p>
            <a:pPr marL="0" indent="0">
              <a:spcBef>
                <a:spcPts val="1050"/>
              </a:spcBef>
              <a:buSzPts val="1850"/>
              <a:buNone/>
            </a:pPr>
            <a:endParaRPr sz="1388" dirty="0"/>
          </a:p>
        </p:txBody>
      </p:sp>
      <p:sp>
        <p:nvSpPr>
          <p:cNvPr id="1770" name="Google Shape;1770;p184"/>
          <p:cNvSpPr/>
          <p:nvPr/>
        </p:nvSpPr>
        <p:spPr>
          <a:xfrm>
            <a:off x="1455882" y="3847856"/>
            <a:ext cx="6481575" cy="1388700"/>
          </a:xfrm>
          <a:prstGeom prst="roundRect">
            <a:avLst>
              <a:gd name="adj" fmla="val 16667"/>
            </a:avLst>
          </a:prstGeom>
          <a:solidFill>
            <a:schemeClr val="dk2"/>
          </a:solidFill>
          <a:ln>
            <a:noFill/>
          </a:ln>
        </p:spPr>
        <p:txBody>
          <a:bodyPr spcFirstLastPara="1" wrap="square" lIns="0" tIns="0" rIns="0" bIns="0" anchor="t" anchorCtr="0">
            <a:noAutofit/>
          </a:bodyPr>
          <a:lstStyle/>
          <a:p>
            <a:pPr algn="ctr">
              <a:buClr>
                <a:schemeClr val="accent1"/>
              </a:buClr>
              <a:buSzPts val="1600"/>
            </a:pPr>
            <a:r>
              <a:rPr lang="en-US" sz="1163">
                <a:solidFill>
                  <a:schemeClr val="lt1"/>
                </a:solidFill>
                <a:latin typeface="Arial"/>
                <a:ea typeface="Arial"/>
                <a:cs typeface="Arial"/>
                <a:sym typeface="Arial"/>
              </a:rPr>
              <a:t>Addressing Unequal Outcomes</a:t>
            </a:r>
            <a:endParaRPr sz="1163"/>
          </a:p>
          <a:p>
            <a:pPr marL="128582" indent="-126200">
              <a:spcBef>
                <a:spcPts val="1050"/>
              </a:spcBef>
              <a:buClr>
                <a:schemeClr val="accent1"/>
              </a:buClr>
              <a:buSzPts val="1550"/>
              <a:buFont typeface="Arial"/>
              <a:buChar char="•"/>
            </a:pPr>
            <a:r>
              <a:rPr lang="en-US" sz="1163">
                <a:solidFill>
                  <a:schemeClr val="lt1"/>
                </a:solidFill>
                <a:latin typeface="Arial"/>
                <a:ea typeface="Arial"/>
                <a:cs typeface="Arial"/>
                <a:sym typeface="Arial"/>
              </a:rPr>
              <a:t>A Black person with a college education is at 60 percent greater risk for a maternal death than a white or Hispanic person with less than a high school education</a:t>
            </a:r>
            <a:endParaRPr sz="1163"/>
          </a:p>
          <a:p>
            <a:pPr marL="128582" indent="-126200">
              <a:spcBef>
                <a:spcPts val="1050"/>
              </a:spcBef>
              <a:buClr>
                <a:schemeClr val="accent1"/>
              </a:buClr>
              <a:buSzPts val="1550"/>
              <a:buFont typeface="Arial"/>
              <a:buChar char="•"/>
            </a:pPr>
            <a:r>
              <a:rPr lang="en-US" sz="1163">
                <a:solidFill>
                  <a:schemeClr val="lt1"/>
                </a:solidFill>
                <a:latin typeface="Arial"/>
                <a:ea typeface="Arial"/>
                <a:cs typeface="Arial"/>
                <a:sym typeface="Arial"/>
              </a:rPr>
              <a:t>Even within the same hospital Black and Latina birthing people are more likely to suffer from severe maternal morbidity than white birthing people, regardless of insuranc</a:t>
            </a:r>
            <a:r>
              <a:rPr lang="en-US" sz="1163">
                <a:solidFill>
                  <a:schemeClr val="lt1"/>
                </a:solidFill>
              </a:rPr>
              <a:t>e</a:t>
            </a:r>
            <a:endParaRPr sz="1163">
              <a:solidFill>
                <a:schemeClr val="lt1"/>
              </a:solidFill>
              <a:latin typeface="Arial"/>
              <a:ea typeface="Arial"/>
              <a:cs typeface="Arial"/>
              <a:sym typeface="Arial"/>
            </a:endParaRPr>
          </a:p>
        </p:txBody>
      </p:sp>
      <p:sp>
        <p:nvSpPr>
          <p:cNvPr id="1771" name="Google Shape;1771;p184"/>
          <p:cNvSpPr/>
          <p:nvPr/>
        </p:nvSpPr>
        <p:spPr>
          <a:xfrm>
            <a:off x="4641149" y="1767432"/>
            <a:ext cx="4447309" cy="2066429"/>
          </a:xfrm>
          <a:prstGeom prst="roundRect">
            <a:avLst>
              <a:gd name="adj" fmla="val 16667"/>
            </a:avLst>
          </a:prstGeom>
          <a:solidFill>
            <a:schemeClr val="dk2"/>
          </a:solidFill>
          <a:ln>
            <a:noFill/>
          </a:ln>
        </p:spPr>
        <p:txBody>
          <a:bodyPr spcFirstLastPara="1" wrap="square" lIns="0" tIns="0" rIns="0" bIns="0" anchor="t" anchorCtr="0">
            <a:noAutofit/>
          </a:bodyPr>
          <a:lstStyle/>
          <a:p>
            <a:pPr algn="ctr">
              <a:buClr>
                <a:schemeClr val="dk2"/>
              </a:buClr>
              <a:buSzPts val="1700"/>
            </a:pPr>
            <a:r>
              <a:rPr lang="en-US" sz="1163" dirty="0">
                <a:solidFill>
                  <a:schemeClr val="lt1"/>
                </a:solidFill>
                <a:latin typeface="Arial"/>
                <a:ea typeface="Arial"/>
                <a:cs typeface="Arial"/>
                <a:sym typeface="Arial"/>
              </a:rPr>
              <a:t>Addressing Unequal Experience</a:t>
            </a:r>
            <a:endParaRPr sz="1163" dirty="0"/>
          </a:p>
          <a:p>
            <a:pPr marL="128579" indent="-121435">
              <a:spcBef>
                <a:spcPts val="1050"/>
              </a:spcBef>
              <a:buClr>
                <a:schemeClr val="dk2"/>
              </a:buClr>
              <a:buSzPts val="1550"/>
              <a:buFont typeface="Arial"/>
              <a:buChar char="•"/>
            </a:pPr>
            <a:r>
              <a:rPr lang="en-US" sz="1163" i="1" dirty="0">
                <a:solidFill>
                  <a:schemeClr val="lt1"/>
                </a:solidFill>
                <a:latin typeface="Arial"/>
                <a:ea typeface="Arial"/>
                <a:cs typeface="Arial"/>
                <a:sym typeface="Arial"/>
              </a:rPr>
              <a:t>Black birthing people compared to white birthing people are </a:t>
            </a:r>
            <a:r>
              <a:rPr lang="en-US" sz="1163" i="1" u="sng" dirty="0">
                <a:solidFill>
                  <a:schemeClr val="lt1"/>
                </a:solidFill>
                <a:latin typeface="Arial"/>
                <a:ea typeface="Arial"/>
                <a:cs typeface="Arial"/>
                <a:sym typeface="Arial"/>
              </a:rPr>
              <a:t>more likely</a:t>
            </a:r>
            <a:r>
              <a:rPr lang="en-US" sz="1163" i="1" dirty="0">
                <a:solidFill>
                  <a:schemeClr val="lt1"/>
                </a:solidFill>
                <a:latin typeface="Arial"/>
                <a:ea typeface="Arial"/>
                <a:cs typeface="Arial"/>
                <a:sym typeface="Arial"/>
              </a:rPr>
              <a:t> to report:</a:t>
            </a:r>
            <a:endParaRPr sz="1163" dirty="0">
              <a:solidFill>
                <a:schemeClr val="lt1"/>
              </a:solidFill>
              <a:latin typeface="Arial"/>
              <a:ea typeface="Arial"/>
              <a:cs typeface="Arial"/>
              <a:sym typeface="Arial"/>
            </a:endParaRPr>
          </a:p>
          <a:p>
            <a:pPr marL="128579" indent="-121435">
              <a:spcBef>
                <a:spcPts val="1050"/>
              </a:spcBef>
              <a:buClr>
                <a:schemeClr val="dk2"/>
              </a:buClr>
              <a:buSzPts val="1550"/>
              <a:buFont typeface="Arial"/>
              <a:buChar char="•"/>
            </a:pPr>
            <a:r>
              <a:rPr lang="en-US" sz="1163" dirty="0">
                <a:solidFill>
                  <a:schemeClr val="lt1"/>
                </a:solidFill>
                <a:latin typeface="Arial"/>
                <a:ea typeface="Arial"/>
                <a:cs typeface="Arial"/>
                <a:sym typeface="Arial"/>
              </a:rPr>
              <a:t>Being treated unfairly and with disrespect by providers because of their race</a:t>
            </a:r>
            <a:endParaRPr sz="1163" dirty="0"/>
          </a:p>
          <a:p>
            <a:pPr marL="128579" indent="-121435">
              <a:spcBef>
                <a:spcPts val="1050"/>
              </a:spcBef>
              <a:buClr>
                <a:schemeClr val="dk2"/>
              </a:buClr>
              <a:buSzPts val="1550"/>
              <a:buFont typeface="Arial"/>
              <a:buChar char="•"/>
            </a:pPr>
            <a:r>
              <a:rPr lang="en-US" sz="1163" dirty="0">
                <a:solidFill>
                  <a:schemeClr val="lt1"/>
                </a:solidFill>
                <a:latin typeface="Arial"/>
                <a:ea typeface="Arial"/>
                <a:cs typeface="Arial"/>
                <a:sym typeface="Arial"/>
              </a:rPr>
              <a:t>Not having decision autonomy during labor and delivery</a:t>
            </a:r>
            <a:endParaRPr sz="1163" dirty="0"/>
          </a:p>
          <a:p>
            <a:pPr marL="128579" indent="-121435">
              <a:spcBef>
                <a:spcPts val="1050"/>
              </a:spcBef>
              <a:buClr>
                <a:schemeClr val="dk2"/>
              </a:buClr>
              <a:buSzPts val="1550"/>
              <a:buFont typeface="Arial"/>
              <a:buChar char="•"/>
            </a:pPr>
            <a:r>
              <a:rPr lang="en-US" sz="1163" dirty="0">
                <a:solidFill>
                  <a:schemeClr val="lt1"/>
                </a:solidFill>
                <a:latin typeface="Arial"/>
                <a:ea typeface="Arial"/>
                <a:cs typeface="Arial"/>
                <a:sym typeface="Arial"/>
              </a:rPr>
              <a:t>Feeling pressured to have a cesarean</a:t>
            </a:r>
            <a:endParaRPr sz="1163" dirty="0"/>
          </a:p>
        </p:txBody>
      </p:sp>
      <p:sp>
        <p:nvSpPr>
          <p:cNvPr id="1772" name="Google Shape;1772;p184"/>
          <p:cNvSpPr txBox="1"/>
          <p:nvPr/>
        </p:nvSpPr>
        <p:spPr>
          <a:xfrm>
            <a:off x="2077916" y="6152887"/>
            <a:ext cx="6560100" cy="565509"/>
          </a:xfrm>
          <a:prstGeom prst="rect">
            <a:avLst/>
          </a:prstGeom>
          <a:noFill/>
          <a:ln>
            <a:noFill/>
          </a:ln>
        </p:spPr>
        <p:txBody>
          <a:bodyPr spcFirstLastPara="1" wrap="square" lIns="68569" tIns="34275" rIns="68569" bIns="34275" anchor="t" anchorCtr="0">
            <a:spAutoFit/>
          </a:bodyPr>
          <a:lstStyle/>
          <a:p>
            <a:r>
              <a:rPr lang="en-US" sz="600" dirty="0">
                <a:solidFill>
                  <a:schemeClr val="dk1"/>
                </a:solidFill>
                <a:latin typeface="Arial"/>
                <a:ea typeface="Arial"/>
                <a:cs typeface="Arial"/>
                <a:sym typeface="Arial"/>
              </a:rPr>
              <a:t>Sources: Eugene </a:t>
            </a:r>
            <a:r>
              <a:rPr lang="en-US" sz="600" dirty="0" err="1">
                <a:solidFill>
                  <a:schemeClr val="dk1"/>
                </a:solidFill>
                <a:latin typeface="Arial"/>
                <a:ea typeface="Arial"/>
                <a:cs typeface="Arial"/>
                <a:sym typeface="Arial"/>
              </a:rPr>
              <a:t>Declercq</a:t>
            </a:r>
            <a:r>
              <a:rPr lang="en-US" sz="600" dirty="0">
                <a:solidFill>
                  <a:schemeClr val="dk1"/>
                </a:solidFill>
                <a:latin typeface="Arial"/>
                <a:ea typeface="Arial"/>
                <a:cs typeface="Arial"/>
                <a:sym typeface="Arial"/>
              </a:rPr>
              <a:t> and Laurie Zephyrin, </a:t>
            </a:r>
            <a:r>
              <a:rPr lang="en-US" sz="600" i="1" dirty="0">
                <a:solidFill>
                  <a:schemeClr val="dk1"/>
                </a:solidFill>
                <a:latin typeface="Arial"/>
                <a:ea typeface="Arial"/>
                <a:cs typeface="Arial"/>
                <a:sym typeface="Arial"/>
              </a:rPr>
              <a:t>Maternal Mortality in the United States: A Primer</a:t>
            </a:r>
            <a:r>
              <a:rPr lang="en-US" sz="600" dirty="0">
                <a:solidFill>
                  <a:schemeClr val="dk1"/>
                </a:solidFill>
                <a:latin typeface="Arial"/>
                <a:ea typeface="Arial"/>
                <a:cs typeface="Arial"/>
                <a:sym typeface="Arial"/>
              </a:rPr>
              <a:t>, Commonwealth Fund. Dec, 2020; Laura </a:t>
            </a:r>
            <a:r>
              <a:rPr lang="en-US" sz="600" dirty="0" err="1">
                <a:solidFill>
                  <a:schemeClr val="dk1"/>
                </a:solidFill>
                <a:latin typeface="Arial"/>
                <a:ea typeface="Arial"/>
                <a:cs typeface="Arial"/>
                <a:sym typeface="Arial"/>
              </a:rPr>
              <a:t>Attanasio</a:t>
            </a:r>
            <a:r>
              <a:rPr lang="en-US" sz="600" dirty="0">
                <a:solidFill>
                  <a:schemeClr val="dk1"/>
                </a:solidFill>
                <a:latin typeface="Arial"/>
                <a:ea typeface="Arial"/>
                <a:cs typeface="Arial"/>
                <a:sym typeface="Arial"/>
              </a:rPr>
              <a:t> and Katy </a:t>
            </a:r>
            <a:r>
              <a:rPr lang="en-US" sz="600" dirty="0" err="1">
                <a:solidFill>
                  <a:schemeClr val="dk1"/>
                </a:solidFill>
                <a:latin typeface="Arial"/>
                <a:ea typeface="Arial"/>
                <a:cs typeface="Arial"/>
                <a:sym typeface="Arial"/>
              </a:rPr>
              <a:t>Kozhimannil</a:t>
            </a:r>
            <a:r>
              <a:rPr lang="en-US" sz="600" dirty="0">
                <a:solidFill>
                  <a:schemeClr val="dk1"/>
                </a:solidFill>
                <a:latin typeface="Arial"/>
                <a:ea typeface="Arial"/>
                <a:cs typeface="Arial"/>
                <a:sym typeface="Arial"/>
              </a:rPr>
              <a:t>, </a:t>
            </a:r>
            <a:r>
              <a:rPr lang="en-US" sz="600" i="1" dirty="0">
                <a:solidFill>
                  <a:schemeClr val="dk1"/>
                </a:solidFill>
                <a:latin typeface="Arial"/>
                <a:ea typeface="Arial"/>
                <a:cs typeface="Arial"/>
                <a:sym typeface="Arial"/>
              </a:rPr>
              <a:t>Patient-reported Communication Quality and Perceived Discrimination in Maternity Care, </a:t>
            </a:r>
            <a:r>
              <a:rPr lang="en-US" sz="600" dirty="0">
                <a:solidFill>
                  <a:schemeClr val="dk1"/>
                </a:solidFill>
                <a:latin typeface="Arial"/>
                <a:ea typeface="Arial"/>
                <a:cs typeface="Arial"/>
                <a:sym typeface="Arial"/>
              </a:rPr>
              <a:t>Med Care. Oct 2016; Carol </a:t>
            </a:r>
            <a:r>
              <a:rPr lang="en-US" sz="600" dirty="0" err="1">
                <a:solidFill>
                  <a:schemeClr val="dk1"/>
                </a:solidFill>
                <a:latin typeface="Arial"/>
                <a:ea typeface="Arial"/>
                <a:cs typeface="Arial"/>
                <a:sym typeface="Arial"/>
              </a:rPr>
              <a:t>Sakala</a:t>
            </a:r>
            <a:r>
              <a:rPr lang="en-US" sz="600" dirty="0">
                <a:solidFill>
                  <a:schemeClr val="dk1"/>
                </a:solidFill>
                <a:latin typeface="Arial"/>
                <a:ea typeface="Arial"/>
                <a:cs typeface="Arial"/>
                <a:sym typeface="Arial"/>
              </a:rPr>
              <a:t>, et al., </a:t>
            </a:r>
            <a:r>
              <a:rPr lang="en-US" sz="600" i="1" dirty="0">
                <a:solidFill>
                  <a:schemeClr val="dk1"/>
                </a:solidFill>
                <a:latin typeface="Arial"/>
                <a:ea typeface="Arial"/>
                <a:cs typeface="Arial"/>
                <a:sym typeface="Arial"/>
              </a:rPr>
              <a:t>Listening to Mothers in California, </a:t>
            </a:r>
            <a:r>
              <a:rPr lang="en-US" sz="600" dirty="0">
                <a:solidFill>
                  <a:schemeClr val="dk1"/>
                </a:solidFill>
                <a:latin typeface="Arial"/>
                <a:ea typeface="Arial"/>
                <a:cs typeface="Arial"/>
                <a:sym typeface="Arial"/>
              </a:rPr>
              <a:t>National Partnerships Women &amp; Families. Sept 2018; Abbey Sidebottom, et al., </a:t>
            </a:r>
            <a:r>
              <a:rPr lang="en-US" sz="600" i="1" dirty="0">
                <a:solidFill>
                  <a:schemeClr val="dk1"/>
                </a:solidFill>
                <a:latin typeface="Arial"/>
                <a:ea typeface="Arial"/>
                <a:cs typeface="Arial"/>
                <a:sym typeface="Arial"/>
              </a:rPr>
              <a:t>Perinatal Depression Screening Practices in a Large Health System: Identifying Current State and Assessing Opportunities to Provide more Equitable Care, </a:t>
            </a:r>
            <a:r>
              <a:rPr lang="en-US" sz="600" dirty="0">
                <a:solidFill>
                  <a:schemeClr val="dk1"/>
                </a:solidFill>
                <a:latin typeface="Arial"/>
                <a:ea typeface="Arial"/>
                <a:cs typeface="Arial"/>
                <a:sym typeface="Arial"/>
              </a:rPr>
              <a:t>Archives of Women’s Mental Health. May 2020; Saraswathi </a:t>
            </a:r>
            <a:r>
              <a:rPr lang="en-US" sz="600" dirty="0" err="1">
                <a:solidFill>
                  <a:schemeClr val="dk1"/>
                </a:solidFill>
                <a:latin typeface="Arial"/>
                <a:ea typeface="Arial"/>
                <a:cs typeface="Arial"/>
                <a:sym typeface="Arial"/>
              </a:rPr>
              <a:t>Vedam</a:t>
            </a:r>
            <a:r>
              <a:rPr lang="en-US" sz="600" dirty="0">
                <a:solidFill>
                  <a:schemeClr val="dk1"/>
                </a:solidFill>
                <a:latin typeface="Arial"/>
                <a:ea typeface="Arial"/>
                <a:cs typeface="Arial"/>
                <a:sym typeface="Arial"/>
              </a:rPr>
              <a:t>, et al., </a:t>
            </a:r>
            <a:r>
              <a:rPr lang="en-US" sz="600" i="1" dirty="0">
                <a:solidFill>
                  <a:schemeClr val="dk1"/>
                </a:solidFill>
                <a:latin typeface="Arial"/>
                <a:ea typeface="Arial"/>
                <a:cs typeface="Arial"/>
                <a:sym typeface="Arial"/>
              </a:rPr>
              <a:t>The Giving Voice to Mothers study: inequity and mistreatment during pregnancy and childbirth in the United States, </a:t>
            </a:r>
            <a:r>
              <a:rPr lang="en-US" sz="600" dirty="0">
                <a:solidFill>
                  <a:schemeClr val="dk1"/>
                </a:solidFill>
                <a:latin typeface="Arial"/>
                <a:ea typeface="Arial"/>
                <a:cs typeface="Arial"/>
                <a:sym typeface="Arial"/>
              </a:rPr>
              <a:t>Reproductive Health. Jun 2019; Elizabeth Howell, et al., </a:t>
            </a:r>
            <a:r>
              <a:rPr lang="en-US" sz="600" i="1" dirty="0">
                <a:solidFill>
                  <a:schemeClr val="dk1"/>
                </a:solidFill>
                <a:latin typeface="Arial"/>
                <a:ea typeface="Arial"/>
                <a:cs typeface="Arial"/>
                <a:sym typeface="Arial"/>
              </a:rPr>
              <a:t>Black-White Differences in Severe Maternal Morbidity and Site of Care, </a:t>
            </a:r>
            <a:r>
              <a:rPr lang="en-US" sz="600" dirty="0">
                <a:solidFill>
                  <a:schemeClr val="dk1"/>
                </a:solidFill>
                <a:latin typeface="Arial"/>
                <a:ea typeface="Arial"/>
                <a:cs typeface="Arial"/>
                <a:sym typeface="Arial"/>
              </a:rPr>
              <a:t>Am J </a:t>
            </a:r>
            <a:r>
              <a:rPr lang="en-US" sz="600" dirty="0" err="1">
                <a:solidFill>
                  <a:schemeClr val="dk1"/>
                </a:solidFill>
                <a:latin typeface="Arial"/>
                <a:ea typeface="Arial"/>
                <a:cs typeface="Arial"/>
                <a:sym typeface="Arial"/>
              </a:rPr>
              <a:t>Obstet</a:t>
            </a:r>
            <a:r>
              <a:rPr lang="en-US" sz="600" dirty="0">
                <a:solidFill>
                  <a:schemeClr val="dk1"/>
                </a:solidFill>
                <a:latin typeface="Arial"/>
                <a:ea typeface="Arial"/>
                <a:cs typeface="Arial"/>
                <a:sym typeface="Arial"/>
              </a:rPr>
              <a:t> </a:t>
            </a:r>
            <a:r>
              <a:rPr lang="en-US" sz="600" dirty="0" err="1">
                <a:solidFill>
                  <a:schemeClr val="dk1"/>
                </a:solidFill>
                <a:latin typeface="Arial"/>
                <a:ea typeface="Arial"/>
                <a:cs typeface="Arial"/>
                <a:sym typeface="Arial"/>
              </a:rPr>
              <a:t>Gynecol</a:t>
            </a:r>
            <a:r>
              <a:rPr lang="en-US" sz="600" dirty="0">
                <a:solidFill>
                  <a:schemeClr val="dk1"/>
                </a:solidFill>
                <a:latin typeface="Arial"/>
                <a:ea typeface="Arial"/>
                <a:cs typeface="Arial"/>
                <a:sym typeface="Arial"/>
              </a:rPr>
              <a:t>, Jan 1</a:t>
            </a:r>
            <a:r>
              <a:rPr lang="en-US" sz="825" dirty="0">
                <a:solidFill>
                  <a:schemeClr val="dk1"/>
                </a:solidFill>
                <a:latin typeface="Arial"/>
                <a:ea typeface="Arial"/>
                <a:cs typeface="Arial"/>
                <a:sym typeface="Arial"/>
              </a:rPr>
              <a:t>. </a:t>
            </a:r>
            <a:endParaRPr sz="825" i="1" u="sng" dirty="0">
              <a:solidFill>
                <a:schemeClr val="hlink"/>
              </a:solidFill>
              <a:latin typeface="Arial"/>
              <a:ea typeface="Arial"/>
              <a:cs typeface="Arial"/>
              <a:sym typeface="Arial"/>
              <a:hlinkClick r:id="rId3"/>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DB9E24-ED7C-4E18-9E1A-339E0CF4D5DB}"/>
              </a:ext>
            </a:extLst>
          </p:cNvPr>
          <p:cNvSpPr>
            <a:spLocks noGrp="1"/>
          </p:cNvSpPr>
          <p:nvPr>
            <p:ph type="ctrTitle"/>
          </p:nvPr>
        </p:nvSpPr>
        <p:spPr/>
        <p:txBody>
          <a:bodyPr>
            <a:normAutofit/>
          </a:bodyPr>
          <a:lstStyle/>
          <a:p>
            <a:r>
              <a:rPr lang="en-US" b="1" dirty="0"/>
              <a:t>These inequities are costing all of us…</a:t>
            </a:r>
          </a:p>
        </p:txBody>
      </p:sp>
      <p:sp>
        <p:nvSpPr>
          <p:cNvPr id="11" name="Text Placeholder 10">
            <a:extLst>
              <a:ext uri="{FF2B5EF4-FFF2-40B4-BE49-F238E27FC236}">
                <a16:creationId xmlns:a16="http://schemas.microsoft.com/office/drawing/2014/main" id="{33C0BB54-AC1C-47B9-80A1-A9E68A8F160A}"/>
              </a:ext>
            </a:extLst>
          </p:cNvPr>
          <p:cNvSpPr>
            <a:spLocks noGrp="1"/>
          </p:cNvSpPr>
          <p:nvPr>
            <p:ph type="body" sz="quarter" idx="16"/>
          </p:nvPr>
        </p:nvSpPr>
        <p:spPr>
          <a:xfrm>
            <a:off x="597519" y="1238116"/>
            <a:ext cx="8411640" cy="4790607"/>
          </a:xfrm>
        </p:spPr>
        <p:txBody>
          <a:bodyPr>
            <a:noAutofit/>
          </a:bodyPr>
          <a:lstStyle/>
          <a:p>
            <a:pPr marL="0" indent="0">
              <a:buNone/>
            </a:pPr>
            <a:r>
              <a:rPr lang="en-US" sz="2000" b="1" dirty="0">
                <a:solidFill>
                  <a:schemeClr val="accent1"/>
                </a:solidFill>
              </a:rPr>
              <a:t>The high costs associated with maternal morbidity showcase the importance of investing in health equity</a:t>
            </a:r>
          </a:p>
        </p:txBody>
      </p:sp>
      <p:sp>
        <p:nvSpPr>
          <p:cNvPr id="10" name="Subtitle 9">
            <a:extLst>
              <a:ext uri="{FF2B5EF4-FFF2-40B4-BE49-F238E27FC236}">
                <a16:creationId xmlns:a16="http://schemas.microsoft.com/office/drawing/2014/main" id="{85F805D0-AD28-4B0E-9A49-63A923B5CBBB}"/>
              </a:ext>
            </a:extLst>
          </p:cNvPr>
          <p:cNvSpPr>
            <a:spLocks noGrp="1"/>
          </p:cNvSpPr>
          <p:nvPr>
            <p:ph type="subTitle" idx="1"/>
          </p:nvPr>
        </p:nvSpPr>
        <p:spPr/>
        <p:txBody>
          <a:bodyPr/>
          <a:lstStyle/>
          <a:p>
            <a:r>
              <a:rPr lang="en-US" dirty="0"/>
              <a:t>Opportunities for Advancing Health Equity</a:t>
            </a:r>
          </a:p>
        </p:txBody>
      </p:sp>
      <p:sp>
        <p:nvSpPr>
          <p:cNvPr id="8" name="TextBox 7">
            <a:extLst>
              <a:ext uri="{FF2B5EF4-FFF2-40B4-BE49-F238E27FC236}">
                <a16:creationId xmlns:a16="http://schemas.microsoft.com/office/drawing/2014/main" id="{93EC04C7-195B-47CD-8D18-D584CB4910C4}"/>
              </a:ext>
            </a:extLst>
          </p:cNvPr>
          <p:cNvSpPr txBox="1"/>
          <p:nvPr/>
        </p:nvSpPr>
        <p:spPr>
          <a:xfrm>
            <a:off x="2906165" y="2609502"/>
            <a:ext cx="2371057" cy="2246769"/>
          </a:xfrm>
          <a:prstGeom prst="rect">
            <a:avLst/>
          </a:prstGeom>
          <a:noFill/>
        </p:spPr>
        <p:txBody>
          <a:bodyPr wrap="square">
            <a:spAutoFit/>
          </a:bodyPr>
          <a:lstStyle/>
          <a:p>
            <a:pPr algn="ctr"/>
            <a:r>
              <a:rPr lang="en-US" sz="1400" dirty="0"/>
              <a:t>Maternal morbidity encompasses physical and psychological conditions resulting from, or aggravated by, pregnancy. These conditions do not necessarily lead to death, but they can have a negative impact on quality of life that lasts for months, even years</a:t>
            </a:r>
            <a:endParaRPr lang="en-US" sz="1400" b="1" i="1" dirty="0"/>
          </a:p>
        </p:txBody>
      </p:sp>
      <p:sp>
        <p:nvSpPr>
          <p:cNvPr id="9" name="Text Placeholder 10">
            <a:extLst>
              <a:ext uri="{FF2B5EF4-FFF2-40B4-BE49-F238E27FC236}">
                <a16:creationId xmlns:a16="http://schemas.microsoft.com/office/drawing/2014/main" id="{C6C29683-4DB3-4DDB-A43F-BEBEEF595BAE}"/>
              </a:ext>
            </a:extLst>
          </p:cNvPr>
          <p:cNvSpPr txBox="1">
            <a:spLocks/>
          </p:cNvSpPr>
          <p:nvPr/>
        </p:nvSpPr>
        <p:spPr>
          <a:xfrm>
            <a:off x="627434" y="2481820"/>
            <a:ext cx="2212868" cy="560058"/>
          </a:xfrm>
          <a:prstGeom prst="rect">
            <a:avLst/>
          </a:prstGeom>
        </p:spPr>
        <p:txBody>
          <a:bodyPr vert="horz" lIns="0" tIns="0" rIns="0" bIns="0" rtlCol="0">
            <a:noAutofit/>
          </a:bodyPr>
          <a:lstStyle>
            <a:lvl1pPr marL="128585" indent="-128585" algn="l" defTabSz="685784" rtl="0" eaLnBrk="1" latinLnBrk="0" hangingPunct="1">
              <a:lnSpc>
                <a:spcPct val="100000"/>
              </a:lnSpc>
              <a:spcBef>
                <a:spcPts val="600"/>
              </a:spcBef>
              <a:spcAft>
                <a:spcPts val="450"/>
              </a:spcAft>
              <a:buClr>
                <a:schemeClr val="tx2"/>
              </a:buClr>
              <a:buFont typeface="Arial" panose="020B0604020202020204" pitchFamily="34" charset="0"/>
              <a:buChar char="•"/>
              <a:defRPr sz="1500" kern="800" spc="-8">
                <a:solidFill>
                  <a:schemeClr val="tx1"/>
                </a:solidFill>
                <a:latin typeface="+mn-lt"/>
                <a:ea typeface="+mn-ea"/>
                <a:cs typeface="+mn-cs"/>
              </a:defRPr>
            </a:lvl1pPr>
            <a:lvl2pPr marL="258360" indent="-129776" algn="l" defTabSz="685784" rtl="0" eaLnBrk="1" latinLnBrk="0" hangingPunct="1">
              <a:lnSpc>
                <a:spcPct val="100000"/>
              </a:lnSpc>
              <a:spcBef>
                <a:spcPts val="600"/>
              </a:spcBef>
              <a:spcAft>
                <a:spcPts val="450"/>
              </a:spcAft>
              <a:buClrTx/>
              <a:buFont typeface="LucidaGrande" charset="0"/>
              <a:buChar char="-"/>
              <a:defRPr sz="1350" kern="800">
                <a:solidFill>
                  <a:schemeClr val="tx1"/>
                </a:solidFill>
                <a:latin typeface="+mn-lt"/>
                <a:ea typeface="+mn-ea"/>
                <a:cs typeface="+mn-cs"/>
              </a:defRPr>
            </a:lvl2pPr>
            <a:lvl3pPr marL="386944" indent="-128585" algn="l" defTabSz="685784" rtl="0" eaLnBrk="1" latinLnBrk="0" hangingPunct="1">
              <a:lnSpc>
                <a:spcPct val="100000"/>
              </a:lnSpc>
              <a:spcBef>
                <a:spcPts val="600"/>
              </a:spcBef>
              <a:spcAft>
                <a:spcPts val="450"/>
              </a:spcAft>
              <a:buClrTx/>
              <a:buFont typeface="LucidaGrande" charset="0"/>
              <a:buChar char="-"/>
              <a:defRPr sz="1200" kern="800">
                <a:solidFill>
                  <a:schemeClr val="tx1"/>
                </a:solidFill>
                <a:latin typeface="+mn-lt"/>
                <a:ea typeface="+mn-ea"/>
                <a:cs typeface="+mn-cs"/>
              </a:defRPr>
            </a:lvl3pPr>
            <a:lvl4pPr marL="515528" indent="-128585" algn="l" defTabSz="685784" rtl="0" eaLnBrk="1" latinLnBrk="0" hangingPunct="1">
              <a:lnSpc>
                <a:spcPct val="100000"/>
              </a:lnSpc>
              <a:spcBef>
                <a:spcPts val="600"/>
              </a:spcBef>
              <a:spcAft>
                <a:spcPts val="450"/>
              </a:spcAft>
              <a:buClrTx/>
              <a:buFont typeface="LucidaGrande" charset="0"/>
              <a:buChar char="-"/>
              <a:defRPr sz="1200" kern="800">
                <a:solidFill>
                  <a:schemeClr val="tx1"/>
                </a:solidFill>
                <a:latin typeface="+mn-lt"/>
                <a:ea typeface="+mn-ea"/>
                <a:cs typeface="+mn-cs"/>
              </a:defRPr>
            </a:lvl4pPr>
            <a:lvl5pPr marL="644113" indent="-128585" algn="l" defTabSz="685784" rtl="0" eaLnBrk="1" latinLnBrk="0" hangingPunct="1">
              <a:lnSpc>
                <a:spcPct val="100000"/>
              </a:lnSpc>
              <a:spcBef>
                <a:spcPts val="600"/>
              </a:spcBef>
              <a:spcAft>
                <a:spcPts val="450"/>
              </a:spcAft>
              <a:buClrTx/>
              <a:buFont typeface="LucidaGrande" charset="0"/>
              <a:buChar char="-"/>
              <a:defRPr sz="1050" kern="800">
                <a:solidFill>
                  <a:schemeClr val="tx1"/>
                </a:solidFill>
                <a:latin typeface="+mn-lt"/>
                <a:ea typeface="+mn-ea"/>
                <a:cs typeface="+mn-cs"/>
              </a:defRPr>
            </a:lvl5pPr>
            <a:lvl6pPr marL="1885903"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spcBef>
                <a:spcPts val="0"/>
              </a:spcBef>
              <a:spcAft>
                <a:spcPts val="0"/>
              </a:spcAft>
              <a:buNone/>
            </a:pPr>
            <a:r>
              <a:rPr lang="en-US" sz="4000" b="1" dirty="0">
                <a:solidFill>
                  <a:schemeClr val="accent4"/>
                </a:solidFill>
              </a:rPr>
              <a:t>$32.3B</a:t>
            </a:r>
          </a:p>
        </p:txBody>
      </p:sp>
      <p:sp>
        <p:nvSpPr>
          <p:cNvPr id="12" name="TextBox 11">
            <a:extLst>
              <a:ext uri="{FF2B5EF4-FFF2-40B4-BE49-F238E27FC236}">
                <a16:creationId xmlns:a16="http://schemas.microsoft.com/office/drawing/2014/main" id="{1938DA5D-1550-4E70-A048-62CB0A541271}"/>
              </a:ext>
            </a:extLst>
          </p:cNvPr>
          <p:cNvSpPr txBox="1"/>
          <p:nvPr/>
        </p:nvSpPr>
        <p:spPr>
          <a:xfrm>
            <a:off x="693297" y="3040389"/>
            <a:ext cx="1981975" cy="1815882"/>
          </a:xfrm>
          <a:prstGeom prst="rect">
            <a:avLst/>
          </a:prstGeom>
          <a:noFill/>
        </p:spPr>
        <p:txBody>
          <a:bodyPr wrap="square">
            <a:spAutoFit/>
          </a:bodyPr>
          <a:lstStyle/>
          <a:p>
            <a:pPr algn="ctr"/>
            <a:r>
              <a:rPr lang="en-US" sz="1400" dirty="0"/>
              <a:t>nine common maternal morbidity conditions associated with births in a given year (2019) cost society $32.3 billion from the beginning of pregnancy through five years postpartum</a:t>
            </a:r>
            <a:endParaRPr lang="en-US" sz="1400" b="1" i="1" dirty="0"/>
          </a:p>
        </p:txBody>
      </p:sp>
      <p:cxnSp>
        <p:nvCxnSpPr>
          <p:cNvPr id="18" name="Straight Connector 17">
            <a:extLst>
              <a:ext uri="{FF2B5EF4-FFF2-40B4-BE49-F238E27FC236}">
                <a16:creationId xmlns:a16="http://schemas.microsoft.com/office/drawing/2014/main" id="{0D7BE7DA-06CB-4F46-A239-AD439E2F1729}"/>
              </a:ext>
            </a:extLst>
          </p:cNvPr>
          <p:cNvCxnSpPr>
            <a:cxnSpLocks/>
          </p:cNvCxnSpPr>
          <p:nvPr/>
        </p:nvCxnSpPr>
        <p:spPr>
          <a:xfrm>
            <a:off x="2840302" y="3040390"/>
            <a:ext cx="0" cy="1702377"/>
          </a:xfrm>
          <a:prstGeom prst="line">
            <a:avLst/>
          </a:prstGeom>
          <a:ln>
            <a:solidFill>
              <a:schemeClr val="tx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AD7B872B-CAC9-4951-9B37-E067D199B786}"/>
              </a:ext>
            </a:extLst>
          </p:cNvPr>
          <p:cNvGraphicFramePr/>
          <p:nvPr>
            <p:extLst>
              <p:ext uri="{D42A27DB-BD31-4B8C-83A1-F6EECF244321}">
                <p14:modId xmlns:p14="http://schemas.microsoft.com/office/powerpoint/2010/main" val="1673518140"/>
              </p:ext>
            </p:extLst>
          </p:nvPr>
        </p:nvGraphicFramePr>
        <p:xfrm>
          <a:off x="5482048" y="3069697"/>
          <a:ext cx="3290929" cy="2246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a:extLst>
              <a:ext uri="{FF2B5EF4-FFF2-40B4-BE49-F238E27FC236}">
                <a16:creationId xmlns:a16="http://schemas.microsoft.com/office/drawing/2014/main" id="{F495CBB7-575B-405A-8835-FC40593879FC}"/>
              </a:ext>
            </a:extLst>
          </p:cNvPr>
          <p:cNvSpPr txBox="1"/>
          <p:nvPr/>
        </p:nvSpPr>
        <p:spPr>
          <a:xfrm>
            <a:off x="5277222" y="2481820"/>
            <a:ext cx="3495755" cy="523220"/>
          </a:xfrm>
          <a:prstGeom prst="rect">
            <a:avLst/>
          </a:prstGeom>
          <a:noFill/>
        </p:spPr>
        <p:txBody>
          <a:bodyPr wrap="square">
            <a:spAutoFit/>
          </a:bodyPr>
          <a:lstStyle/>
          <a:p>
            <a:pPr algn="ctr"/>
            <a:r>
              <a:rPr lang="en-US" sz="1400" b="1" dirty="0"/>
              <a:t>Opportunities to Improve Maternal Outcomes</a:t>
            </a:r>
          </a:p>
        </p:txBody>
      </p:sp>
      <p:sp>
        <p:nvSpPr>
          <p:cNvPr id="13" name="Footer Placeholder 4">
            <a:extLst>
              <a:ext uri="{FF2B5EF4-FFF2-40B4-BE49-F238E27FC236}">
                <a16:creationId xmlns:a16="http://schemas.microsoft.com/office/drawing/2014/main" id="{BA86FA63-853D-4F8A-ACD0-66A14D9E1382}"/>
              </a:ext>
            </a:extLst>
          </p:cNvPr>
          <p:cNvSpPr txBox="1">
            <a:spLocks/>
          </p:cNvSpPr>
          <p:nvPr/>
        </p:nvSpPr>
        <p:spPr>
          <a:xfrm>
            <a:off x="5460381" y="6338529"/>
            <a:ext cx="3086100" cy="2746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50"/>
              <a:t>November 18, 2021</a:t>
            </a:r>
            <a:endParaRPr lang="en-US" sz="650" dirty="0"/>
          </a:p>
        </p:txBody>
      </p:sp>
    </p:spTree>
    <p:extLst>
      <p:ext uri="{BB962C8B-B14F-4D97-AF65-F5344CB8AC3E}">
        <p14:creationId xmlns:p14="http://schemas.microsoft.com/office/powerpoint/2010/main" val="147956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DB9E24-ED7C-4E18-9E1A-339E0CF4D5DB}"/>
              </a:ext>
            </a:extLst>
          </p:cNvPr>
          <p:cNvSpPr>
            <a:spLocks noGrp="1"/>
          </p:cNvSpPr>
          <p:nvPr>
            <p:ph type="ctrTitle"/>
          </p:nvPr>
        </p:nvSpPr>
        <p:spPr/>
        <p:txBody>
          <a:bodyPr>
            <a:normAutofit/>
          </a:bodyPr>
          <a:lstStyle/>
          <a:p>
            <a:r>
              <a:rPr lang="en-US" b="1" dirty="0"/>
              <a:t>Potential Solutions for Reducing Inequities</a:t>
            </a:r>
          </a:p>
        </p:txBody>
      </p:sp>
      <p:sp>
        <p:nvSpPr>
          <p:cNvPr id="10" name="Subtitle 9">
            <a:extLst>
              <a:ext uri="{FF2B5EF4-FFF2-40B4-BE49-F238E27FC236}">
                <a16:creationId xmlns:a16="http://schemas.microsoft.com/office/drawing/2014/main" id="{85F805D0-AD28-4B0E-9A49-63A923B5CBBB}"/>
              </a:ext>
            </a:extLst>
          </p:cNvPr>
          <p:cNvSpPr>
            <a:spLocks noGrp="1"/>
          </p:cNvSpPr>
          <p:nvPr>
            <p:ph type="subTitle" idx="1"/>
          </p:nvPr>
        </p:nvSpPr>
        <p:spPr/>
        <p:txBody>
          <a:bodyPr/>
          <a:lstStyle/>
          <a:p>
            <a:r>
              <a:rPr lang="en-US" dirty="0"/>
              <a:t>Opportunities for Advancing Health Equity</a:t>
            </a:r>
          </a:p>
        </p:txBody>
      </p:sp>
      <p:sp>
        <p:nvSpPr>
          <p:cNvPr id="5" name="Footer Placeholder 4">
            <a:extLst>
              <a:ext uri="{FF2B5EF4-FFF2-40B4-BE49-F238E27FC236}">
                <a16:creationId xmlns:a16="http://schemas.microsoft.com/office/drawing/2014/main" id="{694BE6EF-F6B4-46F4-825A-436595EAF645}"/>
              </a:ext>
            </a:extLst>
          </p:cNvPr>
          <p:cNvSpPr>
            <a:spLocks noGrp="1"/>
          </p:cNvSpPr>
          <p:nvPr>
            <p:ph type="ftr" sz="quarter" idx="4294967295"/>
          </p:nvPr>
        </p:nvSpPr>
        <p:spPr>
          <a:xfrm>
            <a:off x="6057900" y="5537200"/>
            <a:ext cx="3086100" cy="274638"/>
          </a:xfrm>
          <a:prstGeom prst="rect">
            <a:avLst/>
          </a:prstGeom>
        </p:spPr>
        <p:txBody>
          <a:bodyPr/>
          <a:lstStyle/>
          <a:p>
            <a:r>
              <a:rPr lang="en-US" sz="650" dirty="0"/>
              <a:t>November 18, 2021</a:t>
            </a:r>
          </a:p>
        </p:txBody>
      </p:sp>
      <p:sp>
        <p:nvSpPr>
          <p:cNvPr id="47" name="Oval 46">
            <a:extLst>
              <a:ext uri="{FF2B5EF4-FFF2-40B4-BE49-F238E27FC236}">
                <a16:creationId xmlns:a16="http://schemas.microsoft.com/office/drawing/2014/main" id="{37D95A95-87B8-4950-ADE2-A1388937E850}"/>
              </a:ext>
            </a:extLst>
          </p:cNvPr>
          <p:cNvSpPr/>
          <p:nvPr/>
        </p:nvSpPr>
        <p:spPr>
          <a:xfrm>
            <a:off x="3843339" y="3551543"/>
            <a:ext cx="1457325" cy="773604"/>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Oval 47">
            <a:extLst>
              <a:ext uri="{FF2B5EF4-FFF2-40B4-BE49-F238E27FC236}">
                <a16:creationId xmlns:a16="http://schemas.microsoft.com/office/drawing/2014/main" id="{4310A62E-1284-431D-80E6-3148BB0CF0E5}"/>
              </a:ext>
            </a:extLst>
          </p:cNvPr>
          <p:cNvSpPr/>
          <p:nvPr/>
        </p:nvSpPr>
        <p:spPr>
          <a:xfrm>
            <a:off x="3843339" y="2385366"/>
            <a:ext cx="1457325" cy="77360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Oval 48">
            <a:extLst>
              <a:ext uri="{FF2B5EF4-FFF2-40B4-BE49-F238E27FC236}">
                <a16:creationId xmlns:a16="http://schemas.microsoft.com/office/drawing/2014/main" id="{E31B7D88-13E2-4FDC-AB95-106B0070A61C}"/>
              </a:ext>
            </a:extLst>
          </p:cNvPr>
          <p:cNvSpPr/>
          <p:nvPr/>
        </p:nvSpPr>
        <p:spPr>
          <a:xfrm>
            <a:off x="3847957" y="4714798"/>
            <a:ext cx="1457325" cy="7736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Freeform: Shape 49">
            <a:extLst>
              <a:ext uri="{FF2B5EF4-FFF2-40B4-BE49-F238E27FC236}">
                <a16:creationId xmlns:a16="http://schemas.microsoft.com/office/drawing/2014/main" id="{E0F11EC1-E7D7-4CD9-A39E-F7945AEF162F}"/>
              </a:ext>
            </a:extLst>
          </p:cNvPr>
          <p:cNvSpPr/>
          <p:nvPr/>
        </p:nvSpPr>
        <p:spPr>
          <a:xfrm>
            <a:off x="4395789" y="1603260"/>
            <a:ext cx="352425" cy="3981231"/>
          </a:xfrm>
          <a:custGeom>
            <a:avLst/>
            <a:gdLst>
              <a:gd name="connsiteX0" fmla="*/ 234950 w 469900"/>
              <a:gd name="connsiteY0" fmla="*/ 0 h 5308308"/>
              <a:gd name="connsiteX1" fmla="*/ 469900 w 469900"/>
              <a:gd name="connsiteY1" fmla="*/ 234950 h 5308308"/>
              <a:gd name="connsiteX2" fmla="*/ 469900 w 469900"/>
              <a:gd name="connsiteY2" fmla="*/ 5308308 h 5308308"/>
              <a:gd name="connsiteX3" fmla="*/ 0 w 469900"/>
              <a:gd name="connsiteY3" fmla="*/ 5308308 h 5308308"/>
              <a:gd name="connsiteX4" fmla="*/ 0 w 469900"/>
              <a:gd name="connsiteY4" fmla="*/ 234950 h 5308308"/>
              <a:gd name="connsiteX5" fmla="*/ 234950 w 469900"/>
              <a:gd name="connsiteY5" fmla="*/ 0 h 530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900" h="5308308">
                <a:moveTo>
                  <a:pt x="234950" y="0"/>
                </a:moveTo>
                <a:cubicBezTo>
                  <a:pt x="364709" y="0"/>
                  <a:pt x="469900" y="105191"/>
                  <a:pt x="469900" y="234950"/>
                </a:cubicBezTo>
                <a:lnTo>
                  <a:pt x="469900" y="5308308"/>
                </a:lnTo>
                <a:lnTo>
                  <a:pt x="0" y="5308308"/>
                </a:lnTo>
                <a:lnTo>
                  <a:pt x="0" y="234950"/>
                </a:lnTo>
                <a:cubicBezTo>
                  <a:pt x="0" y="105191"/>
                  <a:pt x="105191" y="0"/>
                  <a:pt x="234950" y="0"/>
                </a:cubicBez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50">
            <a:extLst>
              <a:ext uri="{FF2B5EF4-FFF2-40B4-BE49-F238E27FC236}">
                <a16:creationId xmlns:a16="http://schemas.microsoft.com/office/drawing/2014/main" id="{B6B83489-DCD8-44DF-8CFC-4195455F1802}"/>
              </a:ext>
            </a:extLst>
          </p:cNvPr>
          <p:cNvSpPr/>
          <p:nvPr/>
        </p:nvSpPr>
        <p:spPr>
          <a:xfrm>
            <a:off x="745999" y="2073916"/>
            <a:ext cx="3276601" cy="957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645920" tIns="34290" rtlCol="0" anchor="ctr"/>
          <a:lstStyle/>
          <a:p>
            <a:pPr algn="r"/>
            <a:r>
              <a:rPr lang="en-US" sz="1200" dirty="0">
                <a:solidFill>
                  <a:schemeClr val="bg1"/>
                </a:solidFill>
              </a:rPr>
              <a:t>Addressing Racism and Discrimination in Health Systems</a:t>
            </a:r>
          </a:p>
        </p:txBody>
      </p:sp>
      <p:sp>
        <p:nvSpPr>
          <p:cNvPr id="52" name="Freeform: Shape 51">
            <a:extLst>
              <a:ext uri="{FF2B5EF4-FFF2-40B4-BE49-F238E27FC236}">
                <a16:creationId xmlns:a16="http://schemas.microsoft.com/office/drawing/2014/main" id="{FCC52D1F-C0C6-4985-B141-5CC1550A6C50}"/>
              </a:ext>
            </a:extLst>
          </p:cNvPr>
          <p:cNvSpPr/>
          <p:nvPr/>
        </p:nvSpPr>
        <p:spPr>
          <a:xfrm>
            <a:off x="762765" y="2131504"/>
            <a:ext cx="1393372" cy="870464"/>
          </a:xfrm>
          <a:custGeom>
            <a:avLst/>
            <a:gdLst>
              <a:gd name="connsiteX0" fmla="*/ 2321 w 2043651"/>
              <a:gd name="connsiteY0" fmla="*/ 0 h 1495236"/>
              <a:gd name="connsiteX1" fmla="*/ 2043651 w 2043651"/>
              <a:gd name="connsiteY1" fmla="*/ 0 h 1495236"/>
              <a:gd name="connsiteX2" fmla="*/ 1925475 w 2043651"/>
              <a:gd name="connsiteY2" fmla="*/ 522318 h 1495236"/>
              <a:gd name="connsiteX3" fmla="*/ 0 w 2043651"/>
              <a:gd name="connsiteY3" fmla="*/ 1495236 h 1495236"/>
              <a:gd name="connsiteX4" fmla="*/ 0 w 2043651"/>
              <a:gd name="connsiteY4" fmla="*/ 1172 h 1495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51" h="1495236">
                <a:moveTo>
                  <a:pt x="2321" y="0"/>
                </a:moveTo>
                <a:lnTo>
                  <a:pt x="2043651" y="0"/>
                </a:lnTo>
                <a:lnTo>
                  <a:pt x="1925475" y="522318"/>
                </a:lnTo>
                <a:lnTo>
                  <a:pt x="0" y="1495236"/>
                </a:lnTo>
                <a:lnTo>
                  <a:pt x="0" y="1172"/>
                </a:lnTo>
                <a:close/>
              </a:path>
            </a:pathLst>
          </a:custGeom>
          <a:solidFill>
            <a:schemeClr val="bg2"/>
          </a:solidFill>
          <a:ln>
            <a:noFill/>
          </a:ln>
          <a:effectLst>
            <a:outerShdw blurRad="381000" dist="406400" dir="6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4950" b="1"/>
          </a:p>
        </p:txBody>
      </p:sp>
      <p:sp>
        <p:nvSpPr>
          <p:cNvPr id="53" name="Freeform: Shape 52">
            <a:extLst>
              <a:ext uri="{FF2B5EF4-FFF2-40B4-BE49-F238E27FC236}">
                <a16:creationId xmlns:a16="http://schemas.microsoft.com/office/drawing/2014/main" id="{30385FAE-73B9-4E77-9A75-A5CBA533EDA6}"/>
              </a:ext>
            </a:extLst>
          </p:cNvPr>
          <p:cNvSpPr/>
          <p:nvPr/>
        </p:nvSpPr>
        <p:spPr>
          <a:xfrm>
            <a:off x="4022600" y="1931521"/>
            <a:ext cx="1095375" cy="1099717"/>
          </a:xfrm>
          <a:custGeom>
            <a:avLst/>
            <a:gdLst>
              <a:gd name="connsiteX0" fmla="*/ 0 w 1460500"/>
              <a:gd name="connsiteY0" fmla="*/ 1045828 h 1709959"/>
              <a:gd name="connsiteX1" fmla="*/ 43260 w 1460500"/>
              <a:gd name="connsiteY1" fmla="*/ 1079969 h 1709959"/>
              <a:gd name="connsiteX2" fmla="*/ 730250 w 1460500"/>
              <a:gd name="connsiteY2" fmla="*/ 1265263 h 1709959"/>
              <a:gd name="connsiteX3" fmla="*/ 1417240 w 1460500"/>
              <a:gd name="connsiteY3" fmla="*/ 1079969 h 1709959"/>
              <a:gd name="connsiteX4" fmla="*/ 1460500 w 1460500"/>
              <a:gd name="connsiteY4" fmla="*/ 1045828 h 1709959"/>
              <a:gd name="connsiteX5" fmla="*/ 1460500 w 1460500"/>
              <a:gd name="connsiteY5" fmla="*/ 1709959 h 1709959"/>
              <a:gd name="connsiteX6" fmla="*/ 1454545 w 1460500"/>
              <a:gd name="connsiteY6" fmla="*/ 1709959 h 1709959"/>
              <a:gd name="connsiteX7" fmla="*/ 1417240 w 1460500"/>
              <a:gd name="connsiteY7" fmla="*/ 1680518 h 1709959"/>
              <a:gd name="connsiteX8" fmla="*/ 730250 w 1460500"/>
              <a:gd name="connsiteY8" fmla="*/ 1495224 h 1709959"/>
              <a:gd name="connsiteX9" fmla="*/ 43261 w 1460500"/>
              <a:gd name="connsiteY9" fmla="*/ 1680518 h 1709959"/>
              <a:gd name="connsiteX10" fmla="*/ 5956 w 1460500"/>
              <a:gd name="connsiteY10" fmla="*/ 1709959 h 1709959"/>
              <a:gd name="connsiteX11" fmla="*/ 0 w 1460500"/>
              <a:gd name="connsiteY11" fmla="*/ 1709959 h 1709959"/>
              <a:gd name="connsiteX12" fmla="*/ 730250 w 1460500"/>
              <a:gd name="connsiteY12" fmla="*/ 0 h 1709959"/>
              <a:gd name="connsiteX13" fmla="*/ 1417240 w 1460500"/>
              <a:gd name="connsiteY13" fmla="*/ 185294 h 1709959"/>
              <a:gd name="connsiteX14" fmla="*/ 1454528 w 1460500"/>
              <a:gd name="connsiteY14" fmla="*/ 214722 h 1709959"/>
              <a:gd name="connsiteX15" fmla="*/ 1454530 w 1460500"/>
              <a:gd name="connsiteY15" fmla="*/ 214723 h 1709959"/>
              <a:gd name="connsiteX16" fmla="*/ 1460500 w 1460500"/>
              <a:gd name="connsiteY16" fmla="*/ 214723 h 1709959"/>
              <a:gd name="connsiteX17" fmla="*/ 1460500 w 1460500"/>
              <a:gd name="connsiteY17" fmla="*/ 219435 h 1709959"/>
              <a:gd name="connsiteX18" fmla="*/ 1460500 w 1460500"/>
              <a:gd name="connsiteY18" fmla="*/ 219436 h 1709959"/>
              <a:gd name="connsiteX19" fmla="*/ 1460500 w 1460500"/>
              <a:gd name="connsiteY19" fmla="*/ 1045827 h 1709959"/>
              <a:gd name="connsiteX20" fmla="*/ 1417240 w 1460500"/>
              <a:gd name="connsiteY20" fmla="*/ 1079968 h 1709959"/>
              <a:gd name="connsiteX21" fmla="*/ 730250 w 1460500"/>
              <a:gd name="connsiteY21" fmla="*/ 1265262 h 1709959"/>
              <a:gd name="connsiteX22" fmla="*/ 43260 w 1460500"/>
              <a:gd name="connsiteY22" fmla="*/ 1079968 h 1709959"/>
              <a:gd name="connsiteX23" fmla="*/ 0 w 1460500"/>
              <a:gd name="connsiteY23" fmla="*/ 1045827 h 1709959"/>
              <a:gd name="connsiteX24" fmla="*/ 0 w 1460500"/>
              <a:gd name="connsiteY24" fmla="*/ 219436 h 1709959"/>
              <a:gd name="connsiteX25" fmla="*/ 0 w 1460500"/>
              <a:gd name="connsiteY25" fmla="*/ 219435 h 1709959"/>
              <a:gd name="connsiteX26" fmla="*/ 0 w 1460500"/>
              <a:gd name="connsiteY26" fmla="*/ 214723 h 1709959"/>
              <a:gd name="connsiteX27" fmla="*/ 5971 w 1460500"/>
              <a:gd name="connsiteY27" fmla="*/ 214723 h 1709959"/>
              <a:gd name="connsiteX28" fmla="*/ 5972 w 1460500"/>
              <a:gd name="connsiteY28" fmla="*/ 214722 h 1709959"/>
              <a:gd name="connsiteX29" fmla="*/ 43260 w 1460500"/>
              <a:gd name="connsiteY29" fmla="*/ 185294 h 1709959"/>
              <a:gd name="connsiteX30" fmla="*/ 730250 w 1460500"/>
              <a:gd name="connsiteY30" fmla="*/ 0 h 1709959"/>
              <a:gd name="connsiteX0" fmla="*/ 0 w 1460500"/>
              <a:gd name="connsiteY0" fmla="*/ 1045828 h 1709959"/>
              <a:gd name="connsiteX1" fmla="*/ 43260 w 1460500"/>
              <a:gd name="connsiteY1" fmla="*/ 1079969 h 1709959"/>
              <a:gd name="connsiteX2" fmla="*/ 730250 w 1460500"/>
              <a:gd name="connsiteY2" fmla="*/ 1265263 h 1709959"/>
              <a:gd name="connsiteX3" fmla="*/ 1417240 w 1460500"/>
              <a:gd name="connsiteY3" fmla="*/ 1079969 h 1709959"/>
              <a:gd name="connsiteX4" fmla="*/ 1460500 w 1460500"/>
              <a:gd name="connsiteY4" fmla="*/ 1045828 h 1709959"/>
              <a:gd name="connsiteX5" fmla="*/ 1460500 w 1460500"/>
              <a:gd name="connsiteY5" fmla="*/ 1709959 h 1709959"/>
              <a:gd name="connsiteX6" fmla="*/ 1454545 w 1460500"/>
              <a:gd name="connsiteY6" fmla="*/ 1709959 h 1709959"/>
              <a:gd name="connsiteX7" fmla="*/ 1417240 w 1460500"/>
              <a:gd name="connsiteY7" fmla="*/ 1680518 h 1709959"/>
              <a:gd name="connsiteX8" fmla="*/ 730250 w 1460500"/>
              <a:gd name="connsiteY8" fmla="*/ 1495224 h 1709959"/>
              <a:gd name="connsiteX9" fmla="*/ 43261 w 1460500"/>
              <a:gd name="connsiteY9" fmla="*/ 1680518 h 1709959"/>
              <a:gd name="connsiteX10" fmla="*/ 5956 w 1460500"/>
              <a:gd name="connsiteY10" fmla="*/ 1709959 h 1709959"/>
              <a:gd name="connsiteX11" fmla="*/ 0 w 1460500"/>
              <a:gd name="connsiteY11" fmla="*/ 1709959 h 1709959"/>
              <a:gd name="connsiteX12" fmla="*/ 0 w 1460500"/>
              <a:gd name="connsiteY12" fmla="*/ 1045828 h 1709959"/>
              <a:gd name="connsiteX13" fmla="*/ 730250 w 1460500"/>
              <a:gd name="connsiteY13" fmla="*/ 0 h 1709959"/>
              <a:gd name="connsiteX14" fmla="*/ 1417240 w 1460500"/>
              <a:gd name="connsiteY14" fmla="*/ 185294 h 1709959"/>
              <a:gd name="connsiteX15" fmla="*/ 1454528 w 1460500"/>
              <a:gd name="connsiteY15" fmla="*/ 214722 h 1709959"/>
              <a:gd name="connsiteX16" fmla="*/ 1454530 w 1460500"/>
              <a:gd name="connsiteY16" fmla="*/ 214723 h 1709959"/>
              <a:gd name="connsiteX17" fmla="*/ 1460500 w 1460500"/>
              <a:gd name="connsiteY17" fmla="*/ 214723 h 1709959"/>
              <a:gd name="connsiteX18" fmla="*/ 1460500 w 1460500"/>
              <a:gd name="connsiteY18" fmla="*/ 219435 h 1709959"/>
              <a:gd name="connsiteX19" fmla="*/ 1460500 w 1460500"/>
              <a:gd name="connsiteY19" fmla="*/ 219436 h 1709959"/>
              <a:gd name="connsiteX20" fmla="*/ 1460500 w 1460500"/>
              <a:gd name="connsiteY20" fmla="*/ 1045827 h 1709959"/>
              <a:gd name="connsiteX21" fmla="*/ 1417240 w 1460500"/>
              <a:gd name="connsiteY21" fmla="*/ 1079968 h 1709959"/>
              <a:gd name="connsiteX22" fmla="*/ 43260 w 1460500"/>
              <a:gd name="connsiteY22" fmla="*/ 1079968 h 1709959"/>
              <a:gd name="connsiteX23" fmla="*/ 0 w 1460500"/>
              <a:gd name="connsiteY23" fmla="*/ 1045827 h 1709959"/>
              <a:gd name="connsiteX24" fmla="*/ 0 w 1460500"/>
              <a:gd name="connsiteY24" fmla="*/ 219436 h 1709959"/>
              <a:gd name="connsiteX25" fmla="*/ 0 w 1460500"/>
              <a:gd name="connsiteY25" fmla="*/ 219435 h 1709959"/>
              <a:gd name="connsiteX26" fmla="*/ 0 w 1460500"/>
              <a:gd name="connsiteY26" fmla="*/ 214723 h 1709959"/>
              <a:gd name="connsiteX27" fmla="*/ 5971 w 1460500"/>
              <a:gd name="connsiteY27" fmla="*/ 214723 h 1709959"/>
              <a:gd name="connsiteX28" fmla="*/ 5972 w 1460500"/>
              <a:gd name="connsiteY28" fmla="*/ 214722 h 1709959"/>
              <a:gd name="connsiteX29" fmla="*/ 43260 w 1460500"/>
              <a:gd name="connsiteY29" fmla="*/ 185294 h 1709959"/>
              <a:gd name="connsiteX30" fmla="*/ 730250 w 1460500"/>
              <a:gd name="connsiteY30" fmla="*/ 0 h 1709959"/>
              <a:gd name="connsiteX0" fmla="*/ 0 w 1460500"/>
              <a:gd name="connsiteY0" fmla="*/ 1045828 h 1709959"/>
              <a:gd name="connsiteX1" fmla="*/ 43260 w 1460500"/>
              <a:gd name="connsiteY1" fmla="*/ 1079969 h 1709959"/>
              <a:gd name="connsiteX2" fmla="*/ 1417240 w 1460500"/>
              <a:gd name="connsiteY2" fmla="*/ 1079969 h 1709959"/>
              <a:gd name="connsiteX3" fmla="*/ 1460500 w 1460500"/>
              <a:gd name="connsiteY3" fmla="*/ 1045828 h 1709959"/>
              <a:gd name="connsiteX4" fmla="*/ 1460500 w 1460500"/>
              <a:gd name="connsiteY4" fmla="*/ 1709959 h 1709959"/>
              <a:gd name="connsiteX5" fmla="*/ 1454545 w 1460500"/>
              <a:gd name="connsiteY5" fmla="*/ 1709959 h 1709959"/>
              <a:gd name="connsiteX6" fmla="*/ 1417240 w 1460500"/>
              <a:gd name="connsiteY6" fmla="*/ 1680518 h 1709959"/>
              <a:gd name="connsiteX7" fmla="*/ 730250 w 1460500"/>
              <a:gd name="connsiteY7" fmla="*/ 1495224 h 1709959"/>
              <a:gd name="connsiteX8" fmla="*/ 43261 w 1460500"/>
              <a:gd name="connsiteY8" fmla="*/ 1680518 h 1709959"/>
              <a:gd name="connsiteX9" fmla="*/ 5956 w 1460500"/>
              <a:gd name="connsiteY9" fmla="*/ 1709959 h 1709959"/>
              <a:gd name="connsiteX10" fmla="*/ 0 w 1460500"/>
              <a:gd name="connsiteY10" fmla="*/ 1709959 h 1709959"/>
              <a:gd name="connsiteX11" fmla="*/ 0 w 1460500"/>
              <a:gd name="connsiteY11" fmla="*/ 1045828 h 1709959"/>
              <a:gd name="connsiteX12" fmla="*/ 730250 w 1460500"/>
              <a:gd name="connsiteY12" fmla="*/ 0 h 1709959"/>
              <a:gd name="connsiteX13" fmla="*/ 1417240 w 1460500"/>
              <a:gd name="connsiteY13" fmla="*/ 185294 h 1709959"/>
              <a:gd name="connsiteX14" fmla="*/ 1454528 w 1460500"/>
              <a:gd name="connsiteY14" fmla="*/ 214722 h 1709959"/>
              <a:gd name="connsiteX15" fmla="*/ 1454530 w 1460500"/>
              <a:gd name="connsiteY15" fmla="*/ 214723 h 1709959"/>
              <a:gd name="connsiteX16" fmla="*/ 1460500 w 1460500"/>
              <a:gd name="connsiteY16" fmla="*/ 214723 h 1709959"/>
              <a:gd name="connsiteX17" fmla="*/ 1460500 w 1460500"/>
              <a:gd name="connsiteY17" fmla="*/ 219435 h 1709959"/>
              <a:gd name="connsiteX18" fmla="*/ 1460500 w 1460500"/>
              <a:gd name="connsiteY18" fmla="*/ 219436 h 1709959"/>
              <a:gd name="connsiteX19" fmla="*/ 1460500 w 1460500"/>
              <a:gd name="connsiteY19" fmla="*/ 1045827 h 1709959"/>
              <a:gd name="connsiteX20" fmla="*/ 1417240 w 1460500"/>
              <a:gd name="connsiteY20" fmla="*/ 1079968 h 1709959"/>
              <a:gd name="connsiteX21" fmla="*/ 43260 w 1460500"/>
              <a:gd name="connsiteY21" fmla="*/ 1079968 h 1709959"/>
              <a:gd name="connsiteX22" fmla="*/ 0 w 1460500"/>
              <a:gd name="connsiteY22" fmla="*/ 1045827 h 1709959"/>
              <a:gd name="connsiteX23" fmla="*/ 0 w 1460500"/>
              <a:gd name="connsiteY23" fmla="*/ 219436 h 1709959"/>
              <a:gd name="connsiteX24" fmla="*/ 0 w 1460500"/>
              <a:gd name="connsiteY24" fmla="*/ 219435 h 1709959"/>
              <a:gd name="connsiteX25" fmla="*/ 0 w 1460500"/>
              <a:gd name="connsiteY25" fmla="*/ 214723 h 1709959"/>
              <a:gd name="connsiteX26" fmla="*/ 5971 w 1460500"/>
              <a:gd name="connsiteY26" fmla="*/ 214723 h 1709959"/>
              <a:gd name="connsiteX27" fmla="*/ 5972 w 1460500"/>
              <a:gd name="connsiteY27" fmla="*/ 214722 h 1709959"/>
              <a:gd name="connsiteX28" fmla="*/ 43260 w 1460500"/>
              <a:gd name="connsiteY28" fmla="*/ 185294 h 1709959"/>
              <a:gd name="connsiteX29" fmla="*/ 730250 w 1460500"/>
              <a:gd name="connsiteY29" fmla="*/ 0 h 170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0500" h="1709959">
                <a:moveTo>
                  <a:pt x="0" y="1045828"/>
                </a:moveTo>
                <a:lnTo>
                  <a:pt x="43260" y="1079969"/>
                </a:lnTo>
                <a:cubicBezTo>
                  <a:pt x="279467" y="1085659"/>
                  <a:pt x="1181033" y="1085659"/>
                  <a:pt x="1417240" y="1079969"/>
                </a:cubicBezTo>
                <a:lnTo>
                  <a:pt x="1460500" y="1045828"/>
                </a:lnTo>
                <a:lnTo>
                  <a:pt x="1460500" y="1709959"/>
                </a:lnTo>
                <a:lnTo>
                  <a:pt x="1454545" y="1709959"/>
                </a:lnTo>
                <a:lnTo>
                  <a:pt x="1417240" y="1680518"/>
                </a:lnTo>
                <a:cubicBezTo>
                  <a:pt x="1241424" y="1566034"/>
                  <a:pt x="998536" y="1495224"/>
                  <a:pt x="730250" y="1495224"/>
                </a:cubicBezTo>
                <a:cubicBezTo>
                  <a:pt x="461964" y="1495224"/>
                  <a:pt x="219077" y="1566034"/>
                  <a:pt x="43261" y="1680518"/>
                </a:cubicBezTo>
                <a:lnTo>
                  <a:pt x="5956" y="1709959"/>
                </a:lnTo>
                <a:lnTo>
                  <a:pt x="0" y="1709959"/>
                </a:lnTo>
                <a:lnTo>
                  <a:pt x="0" y="1045828"/>
                </a:lnTo>
                <a:close/>
                <a:moveTo>
                  <a:pt x="730250" y="0"/>
                </a:moveTo>
                <a:cubicBezTo>
                  <a:pt x="998536" y="0"/>
                  <a:pt x="1241424" y="70810"/>
                  <a:pt x="1417240" y="185294"/>
                </a:cubicBezTo>
                <a:lnTo>
                  <a:pt x="1454528" y="214722"/>
                </a:lnTo>
                <a:cubicBezTo>
                  <a:pt x="1454529" y="214722"/>
                  <a:pt x="1454529" y="214723"/>
                  <a:pt x="1454530" y="214723"/>
                </a:cubicBezTo>
                <a:lnTo>
                  <a:pt x="1460500" y="214723"/>
                </a:lnTo>
                <a:lnTo>
                  <a:pt x="1460500" y="219435"/>
                </a:lnTo>
                <a:lnTo>
                  <a:pt x="1460500" y="219436"/>
                </a:lnTo>
                <a:lnTo>
                  <a:pt x="1460500" y="1045827"/>
                </a:lnTo>
                <a:lnTo>
                  <a:pt x="1417240" y="1079968"/>
                </a:lnTo>
                <a:cubicBezTo>
                  <a:pt x="1181033" y="1085658"/>
                  <a:pt x="279467" y="1085658"/>
                  <a:pt x="43260" y="1079968"/>
                </a:cubicBezTo>
                <a:lnTo>
                  <a:pt x="0" y="1045827"/>
                </a:lnTo>
                <a:lnTo>
                  <a:pt x="0" y="219436"/>
                </a:lnTo>
                <a:lnTo>
                  <a:pt x="0" y="219435"/>
                </a:lnTo>
                <a:lnTo>
                  <a:pt x="0" y="214723"/>
                </a:lnTo>
                <a:lnTo>
                  <a:pt x="5971" y="214723"/>
                </a:lnTo>
                <a:lnTo>
                  <a:pt x="5972" y="214722"/>
                </a:lnTo>
                <a:lnTo>
                  <a:pt x="43260" y="185294"/>
                </a:lnTo>
                <a:cubicBezTo>
                  <a:pt x="219077" y="70810"/>
                  <a:pt x="461964" y="0"/>
                  <a:pt x="7302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Freeform: Shape 53">
            <a:extLst>
              <a:ext uri="{FF2B5EF4-FFF2-40B4-BE49-F238E27FC236}">
                <a16:creationId xmlns:a16="http://schemas.microsoft.com/office/drawing/2014/main" id="{38A197F8-8331-4846-B4D2-63B811A61B52}"/>
              </a:ext>
            </a:extLst>
          </p:cNvPr>
          <p:cNvSpPr/>
          <p:nvPr/>
        </p:nvSpPr>
        <p:spPr>
          <a:xfrm>
            <a:off x="745999" y="1534153"/>
            <a:ext cx="1612369" cy="1497086"/>
          </a:xfrm>
          <a:custGeom>
            <a:avLst/>
            <a:gdLst>
              <a:gd name="connsiteX0" fmla="*/ 1634520 w 2149825"/>
              <a:gd name="connsiteY0" fmla="*/ 0 h 2319965"/>
              <a:gd name="connsiteX1" fmla="*/ 2149825 w 2149825"/>
              <a:gd name="connsiteY1" fmla="*/ 374452 h 2319965"/>
              <a:gd name="connsiteX2" fmla="*/ 1930330 w 2149825"/>
              <a:gd name="connsiteY2" fmla="*/ 1344594 h 2319965"/>
              <a:gd name="connsiteX3" fmla="*/ 1 w 2149825"/>
              <a:gd name="connsiteY3" fmla="*/ 2319965 h 2319965"/>
              <a:gd name="connsiteX4" fmla="*/ 0 w 2149825"/>
              <a:gd name="connsiteY4" fmla="*/ 825902 h 231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825" h="2319965">
                <a:moveTo>
                  <a:pt x="1634520" y="0"/>
                </a:moveTo>
                <a:lnTo>
                  <a:pt x="2149825" y="374452"/>
                </a:lnTo>
                <a:lnTo>
                  <a:pt x="1930330" y="1344594"/>
                </a:lnTo>
                <a:lnTo>
                  <a:pt x="1" y="2319965"/>
                </a:lnTo>
                <a:lnTo>
                  <a:pt x="0" y="8259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4950" b="1"/>
          </a:p>
        </p:txBody>
      </p:sp>
      <p:sp>
        <p:nvSpPr>
          <p:cNvPr id="55" name="Rectangle 54">
            <a:extLst>
              <a:ext uri="{FF2B5EF4-FFF2-40B4-BE49-F238E27FC236}">
                <a16:creationId xmlns:a16="http://schemas.microsoft.com/office/drawing/2014/main" id="{981A4958-C957-4C5F-AD3D-BF20625DA91C}"/>
              </a:ext>
            </a:extLst>
          </p:cNvPr>
          <p:cNvSpPr/>
          <p:nvPr/>
        </p:nvSpPr>
        <p:spPr>
          <a:xfrm>
            <a:off x="745999" y="3240933"/>
            <a:ext cx="3276601" cy="957323"/>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45920" tIns="34290" rtlCol="0" anchor="ctr"/>
          <a:lstStyle/>
          <a:p>
            <a:pPr lvl="0" algn="r"/>
            <a:r>
              <a:rPr lang="en-US" sz="1200" dirty="0">
                <a:solidFill>
                  <a:prstClr val="white"/>
                </a:solidFill>
              </a:rPr>
              <a:t>Systemically Address Inequitable Access to Social Drivers of Health and Invest in Social Services</a:t>
            </a:r>
          </a:p>
        </p:txBody>
      </p:sp>
      <p:sp>
        <p:nvSpPr>
          <p:cNvPr id="56" name="Freeform: Shape 55">
            <a:extLst>
              <a:ext uri="{FF2B5EF4-FFF2-40B4-BE49-F238E27FC236}">
                <a16:creationId xmlns:a16="http://schemas.microsoft.com/office/drawing/2014/main" id="{529CAC17-3EFF-4B83-BD4D-1FA587E4D3EF}"/>
              </a:ext>
            </a:extLst>
          </p:cNvPr>
          <p:cNvSpPr/>
          <p:nvPr/>
        </p:nvSpPr>
        <p:spPr>
          <a:xfrm>
            <a:off x="762765" y="3298521"/>
            <a:ext cx="1393372" cy="870464"/>
          </a:xfrm>
          <a:custGeom>
            <a:avLst/>
            <a:gdLst>
              <a:gd name="connsiteX0" fmla="*/ 2321 w 2043651"/>
              <a:gd name="connsiteY0" fmla="*/ 0 h 1495236"/>
              <a:gd name="connsiteX1" fmla="*/ 2043651 w 2043651"/>
              <a:gd name="connsiteY1" fmla="*/ 0 h 1495236"/>
              <a:gd name="connsiteX2" fmla="*/ 1925475 w 2043651"/>
              <a:gd name="connsiteY2" fmla="*/ 522318 h 1495236"/>
              <a:gd name="connsiteX3" fmla="*/ 0 w 2043651"/>
              <a:gd name="connsiteY3" fmla="*/ 1495236 h 1495236"/>
              <a:gd name="connsiteX4" fmla="*/ 0 w 2043651"/>
              <a:gd name="connsiteY4" fmla="*/ 1172 h 1495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51" h="1495236">
                <a:moveTo>
                  <a:pt x="2321" y="0"/>
                </a:moveTo>
                <a:lnTo>
                  <a:pt x="2043651" y="0"/>
                </a:lnTo>
                <a:lnTo>
                  <a:pt x="1925475" y="522318"/>
                </a:lnTo>
                <a:lnTo>
                  <a:pt x="0" y="1495236"/>
                </a:lnTo>
                <a:lnTo>
                  <a:pt x="0" y="1172"/>
                </a:lnTo>
                <a:close/>
              </a:path>
            </a:pathLst>
          </a:custGeom>
          <a:solidFill>
            <a:schemeClr val="bg2"/>
          </a:solidFill>
          <a:ln>
            <a:noFill/>
          </a:ln>
          <a:effectLst>
            <a:outerShdw blurRad="381000" dist="406400" dir="6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4950" b="1"/>
          </a:p>
        </p:txBody>
      </p:sp>
      <p:sp>
        <p:nvSpPr>
          <p:cNvPr id="57" name="Freeform: Shape 56">
            <a:extLst>
              <a:ext uri="{FF2B5EF4-FFF2-40B4-BE49-F238E27FC236}">
                <a16:creationId xmlns:a16="http://schemas.microsoft.com/office/drawing/2014/main" id="{300837DA-598B-4985-A755-6840B8204B71}"/>
              </a:ext>
            </a:extLst>
          </p:cNvPr>
          <p:cNvSpPr/>
          <p:nvPr/>
        </p:nvSpPr>
        <p:spPr>
          <a:xfrm>
            <a:off x="4022600" y="3098539"/>
            <a:ext cx="1095375" cy="1099717"/>
          </a:xfrm>
          <a:custGeom>
            <a:avLst/>
            <a:gdLst>
              <a:gd name="connsiteX0" fmla="*/ 0 w 1460500"/>
              <a:gd name="connsiteY0" fmla="*/ 1045828 h 1709959"/>
              <a:gd name="connsiteX1" fmla="*/ 43260 w 1460500"/>
              <a:gd name="connsiteY1" fmla="*/ 1079969 h 1709959"/>
              <a:gd name="connsiteX2" fmla="*/ 730250 w 1460500"/>
              <a:gd name="connsiteY2" fmla="*/ 1265263 h 1709959"/>
              <a:gd name="connsiteX3" fmla="*/ 1417240 w 1460500"/>
              <a:gd name="connsiteY3" fmla="*/ 1079969 h 1709959"/>
              <a:gd name="connsiteX4" fmla="*/ 1460500 w 1460500"/>
              <a:gd name="connsiteY4" fmla="*/ 1045828 h 1709959"/>
              <a:gd name="connsiteX5" fmla="*/ 1460500 w 1460500"/>
              <a:gd name="connsiteY5" fmla="*/ 1709959 h 1709959"/>
              <a:gd name="connsiteX6" fmla="*/ 1454545 w 1460500"/>
              <a:gd name="connsiteY6" fmla="*/ 1709959 h 1709959"/>
              <a:gd name="connsiteX7" fmla="*/ 1417240 w 1460500"/>
              <a:gd name="connsiteY7" fmla="*/ 1680518 h 1709959"/>
              <a:gd name="connsiteX8" fmla="*/ 730250 w 1460500"/>
              <a:gd name="connsiteY8" fmla="*/ 1495224 h 1709959"/>
              <a:gd name="connsiteX9" fmla="*/ 43261 w 1460500"/>
              <a:gd name="connsiteY9" fmla="*/ 1680518 h 1709959"/>
              <a:gd name="connsiteX10" fmla="*/ 5956 w 1460500"/>
              <a:gd name="connsiteY10" fmla="*/ 1709959 h 1709959"/>
              <a:gd name="connsiteX11" fmla="*/ 0 w 1460500"/>
              <a:gd name="connsiteY11" fmla="*/ 1709959 h 1709959"/>
              <a:gd name="connsiteX12" fmla="*/ 730250 w 1460500"/>
              <a:gd name="connsiteY12" fmla="*/ 0 h 1709959"/>
              <a:gd name="connsiteX13" fmla="*/ 1417240 w 1460500"/>
              <a:gd name="connsiteY13" fmla="*/ 185294 h 1709959"/>
              <a:gd name="connsiteX14" fmla="*/ 1454528 w 1460500"/>
              <a:gd name="connsiteY14" fmla="*/ 214722 h 1709959"/>
              <a:gd name="connsiteX15" fmla="*/ 1454530 w 1460500"/>
              <a:gd name="connsiteY15" fmla="*/ 214723 h 1709959"/>
              <a:gd name="connsiteX16" fmla="*/ 1460500 w 1460500"/>
              <a:gd name="connsiteY16" fmla="*/ 214723 h 1709959"/>
              <a:gd name="connsiteX17" fmla="*/ 1460500 w 1460500"/>
              <a:gd name="connsiteY17" fmla="*/ 219435 h 1709959"/>
              <a:gd name="connsiteX18" fmla="*/ 1460500 w 1460500"/>
              <a:gd name="connsiteY18" fmla="*/ 219436 h 1709959"/>
              <a:gd name="connsiteX19" fmla="*/ 1460500 w 1460500"/>
              <a:gd name="connsiteY19" fmla="*/ 1045827 h 1709959"/>
              <a:gd name="connsiteX20" fmla="*/ 1417240 w 1460500"/>
              <a:gd name="connsiteY20" fmla="*/ 1079968 h 1709959"/>
              <a:gd name="connsiteX21" fmla="*/ 730250 w 1460500"/>
              <a:gd name="connsiteY21" fmla="*/ 1265262 h 1709959"/>
              <a:gd name="connsiteX22" fmla="*/ 43260 w 1460500"/>
              <a:gd name="connsiteY22" fmla="*/ 1079968 h 1709959"/>
              <a:gd name="connsiteX23" fmla="*/ 0 w 1460500"/>
              <a:gd name="connsiteY23" fmla="*/ 1045827 h 1709959"/>
              <a:gd name="connsiteX24" fmla="*/ 0 w 1460500"/>
              <a:gd name="connsiteY24" fmla="*/ 219436 h 1709959"/>
              <a:gd name="connsiteX25" fmla="*/ 0 w 1460500"/>
              <a:gd name="connsiteY25" fmla="*/ 219435 h 1709959"/>
              <a:gd name="connsiteX26" fmla="*/ 0 w 1460500"/>
              <a:gd name="connsiteY26" fmla="*/ 214723 h 1709959"/>
              <a:gd name="connsiteX27" fmla="*/ 5971 w 1460500"/>
              <a:gd name="connsiteY27" fmla="*/ 214723 h 1709959"/>
              <a:gd name="connsiteX28" fmla="*/ 5972 w 1460500"/>
              <a:gd name="connsiteY28" fmla="*/ 214722 h 1709959"/>
              <a:gd name="connsiteX29" fmla="*/ 43260 w 1460500"/>
              <a:gd name="connsiteY29" fmla="*/ 185294 h 1709959"/>
              <a:gd name="connsiteX30" fmla="*/ 730250 w 1460500"/>
              <a:gd name="connsiteY30" fmla="*/ 0 h 1709959"/>
              <a:gd name="connsiteX0" fmla="*/ 0 w 1460500"/>
              <a:gd name="connsiteY0" fmla="*/ 1045828 h 1709959"/>
              <a:gd name="connsiteX1" fmla="*/ 43260 w 1460500"/>
              <a:gd name="connsiteY1" fmla="*/ 1079969 h 1709959"/>
              <a:gd name="connsiteX2" fmla="*/ 730250 w 1460500"/>
              <a:gd name="connsiteY2" fmla="*/ 1265263 h 1709959"/>
              <a:gd name="connsiteX3" fmla="*/ 1417240 w 1460500"/>
              <a:gd name="connsiteY3" fmla="*/ 1079969 h 1709959"/>
              <a:gd name="connsiteX4" fmla="*/ 1460500 w 1460500"/>
              <a:gd name="connsiteY4" fmla="*/ 1045828 h 1709959"/>
              <a:gd name="connsiteX5" fmla="*/ 1460500 w 1460500"/>
              <a:gd name="connsiteY5" fmla="*/ 1709959 h 1709959"/>
              <a:gd name="connsiteX6" fmla="*/ 1454545 w 1460500"/>
              <a:gd name="connsiteY6" fmla="*/ 1709959 h 1709959"/>
              <a:gd name="connsiteX7" fmla="*/ 1417240 w 1460500"/>
              <a:gd name="connsiteY7" fmla="*/ 1680518 h 1709959"/>
              <a:gd name="connsiteX8" fmla="*/ 730250 w 1460500"/>
              <a:gd name="connsiteY8" fmla="*/ 1495224 h 1709959"/>
              <a:gd name="connsiteX9" fmla="*/ 43261 w 1460500"/>
              <a:gd name="connsiteY9" fmla="*/ 1680518 h 1709959"/>
              <a:gd name="connsiteX10" fmla="*/ 5956 w 1460500"/>
              <a:gd name="connsiteY10" fmla="*/ 1709959 h 1709959"/>
              <a:gd name="connsiteX11" fmla="*/ 0 w 1460500"/>
              <a:gd name="connsiteY11" fmla="*/ 1709959 h 1709959"/>
              <a:gd name="connsiteX12" fmla="*/ 0 w 1460500"/>
              <a:gd name="connsiteY12" fmla="*/ 1045828 h 1709959"/>
              <a:gd name="connsiteX13" fmla="*/ 730250 w 1460500"/>
              <a:gd name="connsiteY13" fmla="*/ 0 h 1709959"/>
              <a:gd name="connsiteX14" fmla="*/ 1417240 w 1460500"/>
              <a:gd name="connsiteY14" fmla="*/ 185294 h 1709959"/>
              <a:gd name="connsiteX15" fmla="*/ 1454528 w 1460500"/>
              <a:gd name="connsiteY15" fmla="*/ 214722 h 1709959"/>
              <a:gd name="connsiteX16" fmla="*/ 1454530 w 1460500"/>
              <a:gd name="connsiteY16" fmla="*/ 214723 h 1709959"/>
              <a:gd name="connsiteX17" fmla="*/ 1460500 w 1460500"/>
              <a:gd name="connsiteY17" fmla="*/ 214723 h 1709959"/>
              <a:gd name="connsiteX18" fmla="*/ 1460500 w 1460500"/>
              <a:gd name="connsiteY18" fmla="*/ 219435 h 1709959"/>
              <a:gd name="connsiteX19" fmla="*/ 1460500 w 1460500"/>
              <a:gd name="connsiteY19" fmla="*/ 219436 h 1709959"/>
              <a:gd name="connsiteX20" fmla="*/ 1460500 w 1460500"/>
              <a:gd name="connsiteY20" fmla="*/ 1045827 h 1709959"/>
              <a:gd name="connsiteX21" fmla="*/ 1417240 w 1460500"/>
              <a:gd name="connsiteY21" fmla="*/ 1079968 h 1709959"/>
              <a:gd name="connsiteX22" fmla="*/ 43260 w 1460500"/>
              <a:gd name="connsiteY22" fmla="*/ 1079968 h 1709959"/>
              <a:gd name="connsiteX23" fmla="*/ 0 w 1460500"/>
              <a:gd name="connsiteY23" fmla="*/ 1045827 h 1709959"/>
              <a:gd name="connsiteX24" fmla="*/ 0 w 1460500"/>
              <a:gd name="connsiteY24" fmla="*/ 219436 h 1709959"/>
              <a:gd name="connsiteX25" fmla="*/ 0 w 1460500"/>
              <a:gd name="connsiteY25" fmla="*/ 219435 h 1709959"/>
              <a:gd name="connsiteX26" fmla="*/ 0 w 1460500"/>
              <a:gd name="connsiteY26" fmla="*/ 214723 h 1709959"/>
              <a:gd name="connsiteX27" fmla="*/ 5971 w 1460500"/>
              <a:gd name="connsiteY27" fmla="*/ 214723 h 1709959"/>
              <a:gd name="connsiteX28" fmla="*/ 5972 w 1460500"/>
              <a:gd name="connsiteY28" fmla="*/ 214722 h 1709959"/>
              <a:gd name="connsiteX29" fmla="*/ 43260 w 1460500"/>
              <a:gd name="connsiteY29" fmla="*/ 185294 h 1709959"/>
              <a:gd name="connsiteX30" fmla="*/ 730250 w 1460500"/>
              <a:gd name="connsiteY30" fmla="*/ 0 h 1709959"/>
              <a:gd name="connsiteX0" fmla="*/ 0 w 1460500"/>
              <a:gd name="connsiteY0" fmla="*/ 1045828 h 1709959"/>
              <a:gd name="connsiteX1" fmla="*/ 43260 w 1460500"/>
              <a:gd name="connsiteY1" fmla="*/ 1079969 h 1709959"/>
              <a:gd name="connsiteX2" fmla="*/ 1417240 w 1460500"/>
              <a:gd name="connsiteY2" fmla="*/ 1079969 h 1709959"/>
              <a:gd name="connsiteX3" fmla="*/ 1460500 w 1460500"/>
              <a:gd name="connsiteY3" fmla="*/ 1045828 h 1709959"/>
              <a:gd name="connsiteX4" fmla="*/ 1460500 w 1460500"/>
              <a:gd name="connsiteY4" fmla="*/ 1709959 h 1709959"/>
              <a:gd name="connsiteX5" fmla="*/ 1454545 w 1460500"/>
              <a:gd name="connsiteY5" fmla="*/ 1709959 h 1709959"/>
              <a:gd name="connsiteX6" fmla="*/ 1417240 w 1460500"/>
              <a:gd name="connsiteY6" fmla="*/ 1680518 h 1709959"/>
              <a:gd name="connsiteX7" fmla="*/ 730250 w 1460500"/>
              <a:gd name="connsiteY7" fmla="*/ 1495224 h 1709959"/>
              <a:gd name="connsiteX8" fmla="*/ 43261 w 1460500"/>
              <a:gd name="connsiteY8" fmla="*/ 1680518 h 1709959"/>
              <a:gd name="connsiteX9" fmla="*/ 5956 w 1460500"/>
              <a:gd name="connsiteY9" fmla="*/ 1709959 h 1709959"/>
              <a:gd name="connsiteX10" fmla="*/ 0 w 1460500"/>
              <a:gd name="connsiteY10" fmla="*/ 1709959 h 1709959"/>
              <a:gd name="connsiteX11" fmla="*/ 0 w 1460500"/>
              <a:gd name="connsiteY11" fmla="*/ 1045828 h 1709959"/>
              <a:gd name="connsiteX12" fmla="*/ 730250 w 1460500"/>
              <a:gd name="connsiteY12" fmla="*/ 0 h 1709959"/>
              <a:gd name="connsiteX13" fmla="*/ 1417240 w 1460500"/>
              <a:gd name="connsiteY13" fmla="*/ 185294 h 1709959"/>
              <a:gd name="connsiteX14" fmla="*/ 1454528 w 1460500"/>
              <a:gd name="connsiteY14" fmla="*/ 214722 h 1709959"/>
              <a:gd name="connsiteX15" fmla="*/ 1454530 w 1460500"/>
              <a:gd name="connsiteY15" fmla="*/ 214723 h 1709959"/>
              <a:gd name="connsiteX16" fmla="*/ 1460500 w 1460500"/>
              <a:gd name="connsiteY16" fmla="*/ 214723 h 1709959"/>
              <a:gd name="connsiteX17" fmla="*/ 1460500 w 1460500"/>
              <a:gd name="connsiteY17" fmla="*/ 219435 h 1709959"/>
              <a:gd name="connsiteX18" fmla="*/ 1460500 w 1460500"/>
              <a:gd name="connsiteY18" fmla="*/ 219436 h 1709959"/>
              <a:gd name="connsiteX19" fmla="*/ 1460500 w 1460500"/>
              <a:gd name="connsiteY19" fmla="*/ 1045827 h 1709959"/>
              <a:gd name="connsiteX20" fmla="*/ 1417240 w 1460500"/>
              <a:gd name="connsiteY20" fmla="*/ 1079968 h 1709959"/>
              <a:gd name="connsiteX21" fmla="*/ 43260 w 1460500"/>
              <a:gd name="connsiteY21" fmla="*/ 1079968 h 1709959"/>
              <a:gd name="connsiteX22" fmla="*/ 0 w 1460500"/>
              <a:gd name="connsiteY22" fmla="*/ 1045827 h 1709959"/>
              <a:gd name="connsiteX23" fmla="*/ 0 w 1460500"/>
              <a:gd name="connsiteY23" fmla="*/ 219436 h 1709959"/>
              <a:gd name="connsiteX24" fmla="*/ 0 w 1460500"/>
              <a:gd name="connsiteY24" fmla="*/ 219435 h 1709959"/>
              <a:gd name="connsiteX25" fmla="*/ 0 w 1460500"/>
              <a:gd name="connsiteY25" fmla="*/ 214723 h 1709959"/>
              <a:gd name="connsiteX26" fmla="*/ 5971 w 1460500"/>
              <a:gd name="connsiteY26" fmla="*/ 214723 h 1709959"/>
              <a:gd name="connsiteX27" fmla="*/ 5972 w 1460500"/>
              <a:gd name="connsiteY27" fmla="*/ 214722 h 1709959"/>
              <a:gd name="connsiteX28" fmla="*/ 43260 w 1460500"/>
              <a:gd name="connsiteY28" fmla="*/ 185294 h 1709959"/>
              <a:gd name="connsiteX29" fmla="*/ 730250 w 1460500"/>
              <a:gd name="connsiteY29" fmla="*/ 0 h 170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0500" h="1709959">
                <a:moveTo>
                  <a:pt x="0" y="1045828"/>
                </a:moveTo>
                <a:lnTo>
                  <a:pt x="43260" y="1079969"/>
                </a:lnTo>
                <a:cubicBezTo>
                  <a:pt x="279467" y="1085659"/>
                  <a:pt x="1181033" y="1085659"/>
                  <a:pt x="1417240" y="1079969"/>
                </a:cubicBezTo>
                <a:lnTo>
                  <a:pt x="1460500" y="1045828"/>
                </a:lnTo>
                <a:lnTo>
                  <a:pt x="1460500" y="1709959"/>
                </a:lnTo>
                <a:lnTo>
                  <a:pt x="1454545" y="1709959"/>
                </a:lnTo>
                <a:lnTo>
                  <a:pt x="1417240" y="1680518"/>
                </a:lnTo>
                <a:cubicBezTo>
                  <a:pt x="1241424" y="1566034"/>
                  <a:pt x="998536" y="1495224"/>
                  <a:pt x="730250" y="1495224"/>
                </a:cubicBezTo>
                <a:cubicBezTo>
                  <a:pt x="461964" y="1495224"/>
                  <a:pt x="219077" y="1566034"/>
                  <a:pt x="43261" y="1680518"/>
                </a:cubicBezTo>
                <a:lnTo>
                  <a:pt x="5956" y="1709959"/>
                </a:lnTo>
                <a:lnTo>
                  <a:pt x="0" y="1709959"/>
                </a:lnTo>
                <a:lnTo>
                  <a:pt x="0" y="1045828"/>
                </a:lnTo>
                <a:close/>
                <a:moveTo>
                  <a:pt x="730250" y="0"/>
                </a:moveTo>
                <a:cubicBezTo>
                  <a:pt x="998536" y="0"/>
                  <a:pt x="1241424" y="70810"/>
                  <a:pt x="1417240" y="185294"/>
                </a:cubicBezTo>
                <a:lnTo>
                  <a:pt x="1454528" y="214722"/>
                </a:lnTo>
                <a:cubicBezTo>
                  <a:pt x="1454529" y="214722"/>
                  <a:pt x="1454529" y="214723"/>
                  <a:pt x="1454530" y="214723"/>
                </a:cubicBezTo>
                <a:lnTo>
                  <a:pt x="1460500" y="214723"/>
                </a:lnTo>
                <a:lnTo>
                  <a:pt x="1460500" y="219435"/>
                </a:lnTo>
                <a:lnTo>
                  <a:pt x="1460500" y="219436"/>
                </a:lnTo>
                <a:lnTo>
                  <a:pt x="1460500" y="1045827"/>
                </a:lnTo>
                <a:lnTo>
                  <a:pt x="1417240" y="1079968"/>
                </a:lnTo>
                <a:cubicBezTo>
                  <a:pt x="1181033" y="1085658"/>
                  <a:pt x="279467" y="1085658"/>
                  <a:pt x="43260" y="1079968"/>
                </a:cubicBezTo>
                <a:lnTo>
                  <a:pt x="0" y="1045827"/>
                </a:lnTo>
                <a:lnTo>
                  <a:pt x="0" y="219436"/>
                </a:lnTo>
                <a:lnTo>
                  <a:pt x="0" y="219435"/>
                </a:lnTo>
                <a:lnTo>
                  <a:pt x="0" y="214723"/>
                </a:lnTo>
                <a:lnTo>
                  <a:pt x="5971" y="214723"/>
                </a:lnTo>
                <a:lnTo>
                  <a:pt x="5972" y="214722"/>
                </a:lnTo>
                <a:lnTo>
                  <a:pt x="43260" y="185294"/>
                </a:lnTo>
                <a:cubicBezTo>
                  <a:pt x="219077" y="70810"/>
                  <a:pt x="461964" y="0"/>
                  <a:pt x="730250" y="0"/>
                </a:cubicBezTo>
                <a:close/>
              </a:path>
            </a:pathLst>
          </a:cu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Freeform: Shape 57">
            <a:extLst>
              <a:ext uri="{FF2B5EF4-FFF2-40B4-BE49-F238E27FC236}">
                <a16:creationId xmlns:a16="http://schemas.microsoft.com/office/drawing/2014/main" id="{5FD1211C-6A1A-4567-8294-42EE7CC169A6}"/>
              </a:ext>
            </a:extLst>
          </p:cNvPr>
          <p:cNvSpPr/>
          <p:nvPr/>
        </p:nvSpPr>
        <p:spPr>
          <a:xfrm>
            <a:off x="745999" y="2701170"/>
            <a:ext cx="1612369" cy="1497086"/>
          </a:xfrm>
          <a:custGeom>
            <a:avLst/>
            <a:gdLst>
              <a:gd name="connsiteX0" fmla="*/ 1634520 w 2149825"/>
              <a:gd name="connsiteY0" fmla="*/ 0 h 2319965"/>
              <a:gd name="connsiteX1" fmla="*/ 2149825 w 2149825"/>
              <a:gd name="connsiteY1" fmla="*/ 374452 h 2319965"/>
              <a:gd name="connsiteX2" fmla="*/ 1930330 w 2149825"/>
              <a:gd name="connsiteY2" fmla="*/ 1344594 h 2319965"/>
              <a:gd name="connsiteX3" fmla="*/ 1 w 2149825"/>
              <a:gd name="connsiteY3" fmla="*/ 2319965 h 2319965"/>
              <a:gd name="connsiteX4" fmla="*/ 0 w 2149825"/>
              <a:gd name="connsiteY4" fmla="*/ 825902 h 231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825" h="2319965">
                <a:moveTo>
                  <a:pt x="1634520" y="0"/>
                </a:moveTo>
                <a:lnTo>
                  <a:pt x="2149825" y="374452"/>
                </a:lnTo>
                <a:lnTo>
                  <a:pt x="1930330" y="1344594"/>
                </a:lnTo>
                <a:lnTo>
                  <a:pt x="1" y="2319965"/>
                </a:lnTo>
                <a:lnTo>
                  <a:pt x="0" y="825902"/>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4950" b="1"/>
          </a:p>
        </p:txBody>
      </p:sp>
      <p:sp>
        <p:nvSpPr>
          <p:cNvPr id="59" name="Rectangle 58">
            <a:extLst>
              <a:ext uri="{FF2B5EF4-FFF2-40B4-BE49-F238E27FC236}">
                <a16:creationId xmlns:a16="http://schemas.microsoft.com/office/drawing/2014/main" id="{028C00B5-DF81-42AB-A3BC-F84D6C0C4768}"/>
              </a:ext>
            </a:extLst>
          </p:cNvPr>
          <p:cNvSpPr/>
          <p:nvPr/>
        </p:nvSpPr>
        <p:spPr>
          <a:xfrm>
            <a:off x="745999" y="4407950"/>
            <a:ext cx="3276601" cy="957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45920" tIns="34290" rtlCol="0" anchor="ctr"/>
          <a:lstStyle/>
          <a:p>
            <a:pPr lvl="0" algn="r"/>
            <a:r>
              <a:rPr lang="en-US" sz="1200" dirty="0">
                <a:solidFill>
                  <a:schemeClr val="bg1"/>
                </a:solidFill>
              </a:rPr>
              <a:t>Identify Opportunities to Improve Data Collection to Better Understand How Inequities Manifest </a:t>
            </a:r>
          </a:p>
        </p:txBody>
      </p:sp>
      <p:sp>
        <p:nvSpPr>
          <p:cNvPr id="60" name="Freeform: Shape 59">
            <a:extLst>
              <a:ext uri="{FF2B5EF4-FFF2-40B4-BE49-F238E27FC236}">
                <a16:creationId xmlns:a16="http://schemas.microsoft.com/office/drawing/2014/main" id="{B4C2AC18-B1FB-4288-8193-82B7793D1848}"/>
              </a:ext>
            </a:extLst>
          </p:cNvPr>
          <p:cNvSpPr/>
          <p:nvPr/>
        </p:nvSpPr>
        <p:spPr>
          <a:xfrm>
            <a:off x="762765" y="4465538"/>
            <a:ext cx="1393372" cy="870464"/>
          </a:xfrm>
          <a:custGeom>
            <a:avLst/>
            <a:gdLst>
              <a:gd name="connsiteX0" fmla="*/ 2321 w 2043651"/>
              <a:gd name="connsiteY0" fmla="*/ 0 h 1495236"/>
              <a:gd name="connsiteX1" fmla="*/ 2043651 w 2043651"/>
              <a:gd name="connsiteY1" fmla="*/ 0 h 1495236"/>
              <a:gd name="connsiteX2" fmla="*/ 1925475 w 2043651"/>
              <a:gd name="connsiteY2" fmla="*/ 522318 h 1495236"/>
              <a:gd name="connsiteX3" fmla="*/ 0 w 2043651"/>
              <a:gd name="connsiteY3" fmla="*/ 1495236 h 1495236"/>
              <a:gd name="connsiteX4" fmla="*/ 0 w 2043651"/>
              <a:gd name="connsiteY4" fmla="*/ 1172 h 1495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51" h="1495236">
                <a:moveTo>
                  <a:pt x="2321" y="0"/>
                </a:moveTo>
                <a:lnTo>
                  <a:pt x="2043651" y="0"/>
                </a:lnTo>
                <a:lnTo>
                  <a:pt x="1925475" y="522318"/>
                </a:lnTo>
                <a:lnTo>
                  <a:pt x="0" y="1495236"/>
                </a:lnTo>
                <a:lnTo>
                  <a:pt x="0" y="1172"/>
                </a:lnTo>
                <a:close/>
              </a:path>
            </a:pathLst>
          </a:custGeom>
          <a:solidFill>
            <a:schemeClr val="bg2"/>
          </a:solidFill>
          <a:ln>
            <a:noFill/>
          </a:ln>
          <a:effectLst>
            <a:outerShdw blurRad="381000" dist="406400" dir="6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4950" b="1"/>
          </a:p>
        </p:txBody>
      </p:sp>
      <p:sp>
        <p:nvSpPr>
          <p:cNvPr id="61" name="Freeform: Shape 60">
            <a:extLst>
              <a:ext uri="{FF2B5EF4-FFF2-40B4-BE49-F238E27FC236}">
                <a16:creationId xmlns:a16="http://schemas.microsoft.com/office/drawing/2014/main" id="{9A3EEBF6-7BEC-49BD-82CA-DE1B6A2D21E2}"/>
              </a:ext>
            </a:extLst>
          </p:cNvPr>
          <p:cNvSpPr/>
          <p:nvPr/>
        </p:nvSpPr>
        <p:spPr>
          <a:xfrm>
            <a:off x="4022600" y="4265556"/>
            <a:ext cx="1095375" cy="1099717"/>
          </a:xfrm>
          <a:custGeom>
            <a:avLst/>
            <a:gdLst>
              <a:gd name="connsiteX0" fmla="*/ 0 w 1460500"/>
              <a:gd name="connsiteY0" fmla="*/ 1045828 h 1709959"/>
              <a:gd name="connsiteX1" fmla="*/ 43260 w 1460500"/>
              <a:gd name="connsiteY1" fmla="*/ 1079969 h 1709959"/>
              <a:gd name="connsiteX2" fmla="*/ 730250 w 1460500"/>
              <a:gd name="connsiteY2" fmla="*/ 1265263 h 1709959"/>
              <a:gd name="connsiteX3" fmla="*/ 1417240 w 1460500"/>
              <a:gd name="connsiteY3" fmla="*/ 1079969 h 1709959"/>
              <a:gd name="connsiteX4" fmla="*/ 1460500 w 1460500"/>
              <a:gd name="connsiteY4" fmla="*/ 1045828 h 1709959"/>
              <a:gd name="connsiteX5" fmla="*/ 1460500 w 1460500"/>
              <a:gd name="connsiteY5" fmla="*/ 1709959 h 1709959"/>
              <a:gd name="connsiteX6" fmla="*/ 1454545 w 1460500"/>
              <a:gd name="connsiteY6" fmla="*/ 1709959 h 1709959"/>
              <a:gd name="connsiteX7" fmla="*/ 1417240 w 1460500"/>
              <a:gd name="connsiteY7" fmla="*/ 1680518 h 1709959"/>
              <a:gd name="connsiteX8" fmla="*/ 730250 w 1460500"/>
              <a:gd name="connsiteY8" fmla="*/ 1495224 h 1709959"/>
              <a:gd name="connsiteX9" fmla="*/ 43261 w 1460500"/>
              <a:gd name="connsiteY9" fmla="*/ 1680518 h 1709959"/>
              <a:gd name="connsiteX10" fmla="*/ 5956 w 1460500"/>
              <a:gd name="connsiteY10" fmla="*/ 1709959 h 1709959"/>
              <a:gd name="connsiteX11" fmla="*/ 0 w 1460500"/>
              <a:gd name="connsiteY11" fmla="*/ 1709959 h 1709959"/>
              <a:gd name="connsiteX12" fmla="*/ 730250 w 1460500"/>
              <a:gd name="connsiteY12" fmla="*/ 0 h 1709959"/>
              <a:gd name="connsiteX13" fmla="*/ 1417240 w 1460500"/>
              <a:gd name="connsiteY13" fmla="*/ 185294 h 1709959"/>
              <a:gd name="connsiteX14" fmla="*/ 1454528 w 1460500"/>
              <a:gd name="connsiteY14" fmla="*/ 214722 h 1709959"/>
              <a:gd name="connsiteX15" fmla="*/ 1454530 w 1460500"/>
              <a:gd name="connsiteY15" fmla="*/ 214723 h 1709959"/>
              <a:gd name="connsiteX16" fmla="*/ 1460500 w 1460500"/>
              <a:gd name="connsiteY16" fmla="*/ 214723 h 1709959"/>
              <a:gd name="connsiteX17" fmla="*/ 1460500 w 1460500"/>
              <a:gd name="connsiteY17" fmla="*/ 219435 h 1709959"/>
              <a:gd name="connsiteX18" fmla="*/ 1460500 w 1460500"/>
              <a:gd name="connsiteY18" fmla="*/ 219436 h 1709959"/>
              <a:gd name="connsiteX19" fmla="*/ 1460500 w 1460500"/>
              <a:gd name="connsiteY19" fmla="*/ 1045827 h 1709959"/>
              <a:gd name="connsiteX20" fmla="*/ 1417240 w 1460500"/>
              <a:gd name="connsiteY20" fmla="*/ 1079968 h 1709959"/>
              <a:gd name="connsiteX21" fmla="*/ 730250 w 1460500"/>
              <a:gd name="connsiteY21" fmla="*/ 1265262 h 1709959"/>
              <a:gd name="connsiteX22" fmla="*/ 43260 w 1460500"/>
              <a:gd name="connsiteY22" fmla="*/ 1079968 h 1709959"/>
              <a:gd name="connsiteX23" fmla="*/ 0 w 1460500"/>
              <a:gd name="connsiteY23" fmla="*/ 1045827 h 1709959"/>
              <a:gd name="connsiteX24" fmla="*/ 0 w 1460500"/>
              <a:gd name="connsiteY24" fmla="*/ 219436 h 1709959"/>
              <a:gd name="connsiteX25" fmla="*/ 0 w 1460500"/>
              <a:gd name="connsiteY25" fmla="*/ 219435 h 1709959"/>
              <a:gd name="connsiteX26" fmla="*/ 0 w 1460500"/>
              <a:gd name="connsiteY26" fmla="*/ 214723 h 1709959"/>
              <a:gd name="connsiteX27" fmla="*/ 5971 w 1460500"/>
              <a:gd name="connsiteY27" fmla="*/ 214723 h 1709959"/>
              <a:gd name="connsiteX28" fmla="*/ 5972 w 1460500"/>
              <a:gd name="connsiteY28" fmla="*/ 214722 h 1709959"/>
              <a:gd name="connsiteX29" fmla="*/ 43260 w 1460500"/>
              <a:gd name="connsiteY29" fmla="*/ 185294 h 1709959"/>
              <a:gd name="connsiteX30" fmla="*/ 730250 w 1460500"/>
              <a:gd name="connsiteY30" fmla="*/ 0 h 1709959"/>
              <a:gd name="connsiteX0" fmla="*/ 0 w 1460500"/>
              <a:gd name="connsiteY0" fmla="*/ 1045828 h 1709959"/>
              <a:gd name="connsiteX1" fmla="*/ 43260 w 1460500"/>
              <a:gd name="connsiteY1" fmla="*/ 1079969 h 1709959"/>
              <a:gd name="connsiteX2" fmla="*/ 730250 w 1460500"/>
              <a:gd name="connsiteY2" fmla="*/ 1265263 h 1709959"/>
              <a:gd name="connsiteX3" fmla="*/ 1417240 w 1460500"/>
              <a:gd name="connsiteY3" fmla="*/ 1079969 h 1709959"/>
              <a:gd name="connsiteX4" fmla="*/ 1460500 w 1460500"/>
              <a:gd name="connsiteY4" fmla="*/ 1045828 h 1709959"/>
              <a:gd name="connsiteX5" fmla="*/ 1460500 w 1460500"/>
              <a:gd name="connsiteY5" fmla="*/ 1709959 h 1709959"/>
              <a:gd name="connsiteX6" fmla="*/ 1454545 w 1460500"/>
              <a:gd name="connsiteY6" fmla="*/ 1709959 h 1709959"/>
              <a:gd name="connsiteX7" fmla="*/ 1417240 w 1460500"/>
              <a:gd name="connsiteY7" fmla="*/ 1680518 h 1709959"/>
              <a:gd name="connsiteX8" fmla="*/ 730250 w 1460500"/>
              <a:gd name="connsiteY8" fmla="*/ 1495224 h 1709959"/>
              <a:gd name="connsiteX9" fmla="*/ 43261 w 1460500"/>
              <a:gd name="connsiteY9" fmla="*/ 1680518 h 1709959"/>
              <a:gd name="connsiteX10" fmla="*/ 5956 w 1460500"/>
              <a:gd name="connsiteY10" fmla="*/ 1709959 h 1709959"/>
              <a:gd name="connsiteX11" fmla="*/ 0 w 1460500"/>
              <a:gd name="connsiteY11" fmla="*/ 1709959 h 1709959"/>
              <a:gd name="connsiteX12" fmla="*/ 0 w 1460500"/>
              <a:gd name="connsiteY12" fmla="*/ 1045828 h 1709959"/>
              <a:gd name="connsiteX13" fmla="*/ 730250 w 1460500"/>
              <a:gd name="connsiteY13" fmla="*/ 0 h 1709959"/>
              <a:gd name="connsiteX14" fmla="*/ 1417240 w 1460500"/>
              <a:gd name="connsiteY14" fmla="*/ 185294 h 1709959"/>
              <a:gd name="connsiteX15" fmla="*/ 1454528 w 1460500"/>
              <a:gd name="connsiteY15" fmla="*/ 214722 h 1709959"/>
              <a:gd name="connsiteX16" fmla="*/ 1454530 w 1460500"/>
              <a:gd name="connsiteY16" fmla="*/ 214723 h 1709959"/>
              <a:gd name="connsiteX17" fmla="*/ 1460500 w 1460500"/>
              <a:gd name="connsiteY17" fmla="*/ 214723 h 1709959"/>
              <a:gd name="connsiteX18" fmla="*/ 1460500 w 1460500"/>
              <a:gd name="connsiteY18" fmla="*/ 219435 h 1709959"/>
              <a:gd name="connsiteX19" fmla="*/ 1460500 w 1460500"/>
              <a:gd name="connsiteY19" fmla="*/ 219436 h 1709959"/>
              <a:gd name="connsiteX20" fmla="*/ 1460500 w 1460500"/>
              <a:gd name="connsiteY20" fmla="*/ 1045827 h 1709959"/>
              <a:gd name="connsiteX21" fmla="*/ 1417240 w 1460500"/>
              <a:gd name="connsiteY21" fmla="*/ 1079968 h 1709959"/>
              <a:gd name="connsiteX22" fmla="*/ 43260 w 1460500"/>
              <a:gd name="connsiteY22" fmla="*/ 1079968 h 1709959"/>
              <a:gd name="connsiteX23" fmla="*/ 0 w 1460500"/>
              <a:gd name="connsiteY23" fmla="*/ 1045827 h 1709959"/>
              <a:gd name="connsiteX24" fmla="*/ 0 w 1460500"/>
              <a:gd name="connsiteY24" fmla="*/ 219436 h 1709959"/>
              <a:gd name="connsiteX25" fmla="*/ 0 w 1460500"/>
              <a:gd name="connsiteY25" fmla="*/ 219435 h 1709959"/>
              <a:gd name="connsiteX26" fmla="*/ 0 w 1460500"/>
              <a:gd name="connsiteY26" fmla="*/ 214723 h 1709959"/>
              <a:gd name="connsiteX27" fmla="*/ 5971 w 1460500"/>
              <a:gd name="connsiteY27" fmla="*/ 214723 h 1709959"/>
              <a:gd name="connsiteX28" fmla="*/ 5972 w 1460500"/>
              <a:gd name="connsiteY28" fmla="*/ 214722 h 1709959"/>
              <a:gd name="connsiteX29" fmla="*/ 43260 w 1460500"/>
              <a:gd name="connsiteY29" fmla="*/ 185294 h 1709959"/>
              <a:gd name="connsiteX30" fmla="*/ 730250 w 1460500"/>
              <a:gd name="connsiteY30" fmla="*/ 0 h 1709959"/>
              <a:gd name="connsiteX0" fmla="*/ 0 w 1460500"/>
              <a:gd name="connsiteY0" fmla="*/ 1045828 h 1709959"/>
              <a:gd name="connsiteX1" fmla="*/ 43260 w 1460500"/>
              <a:gd name="connsiteY1" fmla="*/ 1079969 h 1709959"/>
              <a:gd name="connsiteX2" fmla="*/ 1417240 w 1460500"/>
              <a:gd name="connsiteY2" fmla="*/ 1079969 h 1709959"/>
              <a:gd name="connsiteX3" fmla="*/ 1460500 w 1460500"/>
              <a:gd name="connsiteY3" fmla="*/ 1045828 h 1709959"/>
              <a:gd name="connsiteX4" fmla="*/ 1460500 w 1460500"/>
              <a:gd name="connsiteY4" fmla="*/ 1709959 h 1709959"/>
              <a:gd name="connsiteX5" fmla="*/ 1454545 w 1460500"/>
              <a:gd name="connsiteY5" fmla="*/ 1709959 h 1709959"/>
              <a:gd name="connsiteX6" fmla="*/ 1417240 w 1460500"/>
              <a:gd name="connsiteY6" fmla="*/ 1680518 h 1709959"/>
              <a:gd name="connsiteX7" fmla="*/ 730250 w 1460500"/>
              <a:gd name="connsiteY7" fmla="*/ 1495224 h 1709959"/>
              <a:gd name="connsiteX8" fmla="*/ 43261 w 1460500"/>
              <a:gd name="connsiteY8" fmla="*/ 1680518 h 1709959"/>
              <a:gd name="connsiteX9" fmla="*/ 5956 w 1460500"/>
              <a:gd name="connsiteY9" fmla="*/ 1709959 h 1709959"/>
              <a:gd name="connsiteX10" fmla="*/ 0 w 1460500"/>
              <a:gd name="connsiteY10" fmla="*/ 1709959 h 1709959"/>
              <a:gd name="connsiteX11" fmla="*/ 0 w 1460500"/>
              <a:gd name="connsiteY11" fmla="*/ 1045828 h 1709959"/>
              <a:gd name="connsiteX12" fmla="*/ 730250 w 1460500"/>
              <a:gd name="connsiteY12" fmla="*/ 0 h 1709959"/>
              <a:gd name="connsiteX13" fmla="*/ 1417240 w 1460500"/>
              <a:gd name="connsiteY13" fmla="*/ 185294 h 1709959"/>
              <a:gd name="connsiteX14" fmla="*/ 1454528 w 1460500"/>
              <a:gd name="connsiteY14" fmla="*/ 214722 h 1709959"/>
              <a:gd name="connsiteX15" fmla="*/ 1454530 w 1460500"/>
              <a:gd name="connsiteY15" fmla="*/ 214723 h 1709959"/>
              <a:gd name="connsiteX16" fmla="*/ 1460500 w 1460500"/>
              <a:gd name="connsiteY16" fmla="*/ 214723 h 1709959"/>
              <a:gd name="connsiteX17" fmla="*/ 1460500 w 1460500"/>
              <a:gd name="connsiteY17" fmla="*/ 219435 h 1709959"/>
              <a:gd name="connsiteX18" fmla="*/ 1460500 w 1460500"/>
              <a:gd name="connsiteY18" fmla="*/ 219436 h 1709959"/>
              <a:gd name="connsiteX19" fmla="*/ 1460500 w 1460500"/>
              <a:gd name="connsiteY19" fmla="*/ 1045827 h 1709959"/>
              <a:gd name="connsiteX20" fmla="*/ 1417240 w 1460500"/>
              <a:gd name="connsiteY20" fmla="*/ 1079968 h 1709959"/>
              <a:gd name="connsiteX21" fmla="*/ 43260 w 1460500"/>
              <a:gd name="connsiteY21" fmla="*/ 1079968 h 1709959"/>
              <a:gd name="connsiteX22" fmla="*/ 0 w 1460500"/>
              <a:gd name="connsiteY22" fmla="*/ 1045827 h 1709959"/>
              <a:gd name="connsiteX23" fmla="*/ 0 w 1460500"/>
              <a:gd name="connsiteY23" fmla="*/ 219436 h 1709959"/>
              <a:gd name="connsiteX24" fmla="*/ 0 w 1460500"/>
              <a:gd name="connsiteY24" fmla="*/ 219435 h 1709959"/>
              <a:gd name="connsiteX25" fmla="*/ 0 w 1460500"/>
              <a:gd name="connsiteY25" fmla="*/ 214723 h 1709959"/>
              <a:gd name="connsiteX26" fmla="*/ 5971 w 1460500"/>
              <a:gd name="connsiteY26" fmla="*/ 214723 h 1709959"/>
              <a:gd name="connsiteX27" fmla="*/ 5972 w 1460500"/>
              <a:gd name="connsiteY27" fmla="*/ 214722 h 1709959"/>
              <a:gd name="connsiteX28" fmla="*/ 43260 w 1460500"/>
              <a:gd name="connsiteY28" fmla="*/ 185294 h 1709959"/>
              <a:gd name="connsiteX29" fmla="*/ 730250 w 1460500"/>
              <a:gd name="connsiteY29" fmla="*/ 0 h 170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0500" h="1709959">
                <a:moveTo>
                  <a:pt x="0" y="1045828"/>
                </a:moveTo>
                <a:lnTo>
                  <a:pt x="43260" y="1079969"/>
                </a:lnTo>
                <a:cubicBezTo>
                  <a:pt x="279467" y="1085659"/>
                  <a:pt x="1181033" y="1085659"/>
                  <a:pt x="1417240" y="1079969"/>
                </a:cubicBezTo>
                <a:lnTo>
                  <a:pt x="1460500" y="1045828"/>
                </a:lnTo>
                <a:lnTo>
                  <a:pt x="1460500" y="1709959"/>
                </a:lnTo>
                <a:lnTo>
                  <a:pt x="1454545" y="1709959"/>
                </a:lnTo>
                <a:lnTo>
                  <a:pt x="1417240" y="1680518"/>
                </a:lnTo>
                <a:cubicBezTo>
                  <a:pt x="1241424" y="1566034"/>
                  <a:pt x="998536" y="1495224"/>
                  <a:pt x="730250" y="1495224"/>
                </a:cubicBezTo>
                <a:cubicBezTo>
                  <a:pt x="461964" y="1495224"/>
                  <a:pt x="219077" y="1566034"/>
                  <a:pt x="43261" y="1680518"/>
                </a:cubicBezTo>
                <a:lnTo>
                  <a:pt x="5956" y="1709959"/>
                </a:lnTo>
                <a:lnTo>
                  <a:pt x="0" y="1709959"/>
                </a:lnTo>
                <a:lnTo>
                  <a:pt x="0" y="1045828"/>
                </a:lnTo>
                <a:close/>
                <a:moveTo>
                  <a:pt x="730250" y="0"/>
                </a:moveTo>
                <a:cubicBezTo>
                  <a:pt x="998536" y="0"/>
                  <a:pt x="1241424" y="70810"/>
                  <a:pt x="1417240" y="185294"/>
                </a:cubicBezTo>
                <a:lnTo>
                  <a:pt x="1454528" y="214722"/>
                </a:lnTo>
                <a:cubicBezTo>
                  <a:pt x="1454529" y="214722"/>
                  <a:pt x="1454529" y="214723"/>
                  <a:pt x="1454530" y="214723"/>
                </a:cubicBezTo>
                <a:lnTo>
                  <a:pt x="1460500" y="214723"/>
                </a:lnTo>
                <a:lnTo>
                  <a:pt x="1460500" y="219435"/>
                </a:lnTo>
                <a:lnTo>
                  <a:pt x="1460500" y="219436"/>
                </a:lnTo>
                <a:lnTo>
                  <a:pt x="1460500" y="1045827"/>
                </a:lnTo>
                <a:lnTo>
                  <a:pt x="1417240" y="1079968"/>
                </a:lnTo>
                <a:cubicBezTo>
                  <a:pt x="1181033" y="1085658"/>
                  <a:pt x="279467" y="1085658"/>
                  <a:pt x="43260" y="1079968"/>
                </a:cubicBezTo>
                <a:lnTo>
                  <a:pt x="0" y="1045827"/>
                </a:lnTo>
                <a:lnTo>
                  <a:pt x="0" y="219436"/>
                </a:lnTo>
                <a:lnTo>
                  <a:pt x="0" y="219435"/>
                </a:lnTo>
                <a:lnTo>
                  <a:pt x="0" y="214723"/>
                </a:lnTo>
                <a:lnTo>
                  <a:pt x="5971" y="214723"/>
                </a:lnTo>
                <a:lnTo>
                  <a:pt x="5972" y="214722"/>
                </a:lnTo>
                <a:lnTo>
                  <a:pt x="43260" y="185294"/>
                </a:lnTo>
                <a:cubicBezTo>
                  <a:pt x="219077" y="70810"/>
                  <a:pt x="461964" y="0"/>
                  <a:pt x="730250" y="0"/>
                </a:cubicBezTo>
                <a:close/>
              </a:path>
            </a:pathLst>
          </a:custGeom>
          <a:gradFill flip="none" rotWithShape="1">
            <a:gsLst>
              <a:gs pos="0">
                <a:schemeClr val="accent3"/>
              </a:gs>
              <a:gs pos="35000">
                <a:schemeClr val="accent3">
                  <a:lumMod val="75000"/>
                </a:schemeClr>
              </a:gs>
              <a:gs pos="65000">
                <a:schemeClr val="accent3">
                  <a:lumMod val="75000"/>
                </a:schemeClr>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Freeform: Shape 61">
            <a:extLst>
              <a:ext uri="{FF2B5EF4-FFF2-40B4-BE49-F238E27FC236}">
                <a16:creationId xmlns:a16="http://schemas.microsoft.com/office/drawing/2014/main" id="{72C8AE2D-58A1-40E0-AF5E-CE1F4C41601E}"/>
              </a:ext>
            </a:extLst>
          </p:cNvPr>
          <p:cNvSpPr/>
          <p:nvPr/>
        </p:nvSpPr>
        <p:spPr>
          <a:xfrm>
            <a:off x="745999" y="3868187"/>
            <a:ext cx="1612369" cy="1497086"/>
          </a:xfrm>
          <a:custGeom>
            <a:avLst/>
            <a:gdLst>
              <a:gd name="connsiteX0" fmla="*/ 1634520 w 2149825"/>
              <a:gd name="connsiteY0" fmla="*/ 0 h 2319965"/>
              <a:gd name="connsiteX1" fmla="*/ 2149825 w 2149825"/>
              <a:gd name="connsiteY1" fmla="*/ 374452 h 2319965"/>
              <a:gd name="connsiteX2" fmla="*/ 1930330 w 2149825"/>
              <a:gd name="connsiteY2" fmla="*/ 1344594 h 2319965"/>
              <a:gd name="connsiteX3" fmla="*/ 1 w 2149825"/>
              <a:gd name="connsiteY3" fmla="*/ 2319965 h 2319965"/>
              <a:gd name="connsiteX4" fmla="*/ 0 w 2149825"/>
              <a:gd name="connsiteY4" fmla="*/ 825902 h 231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825" h="2319965">
                <a:moveTo>
                  <a:pt x="1634520" y="0"/>
                </a:moveTo>
                <a:lnTo>
                  <a:pt x="2149825" y="374452"/>
                </a:lnTo>
                <a:lnTo>
                  <a:pt x="1930330" y="1344594"/>
                </a:lnTo>
                <a:lnTo>
                  <a:pt x="1" y="2319965"/>
                </a:lnTo>
                <a:lnTo>
                  <a:pt x="0" y="825902"/>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4950" b="1"/>
          </a:p>
        </p:txBody>
      </p:sp>
      <p:sp>
        <p:nvSpPr>
          <p:cNvPr id="63" name="Rectangle 62">
            <a:extLst>
              <a:ext uri="{FF2B5EF4-FFF2-40B4-BE49-F238E27FC236}">
                <a16:creationId xmlns:a16="http://schemas.microsoft.com/office/drawing/2014/main" id="{1460B324-DFB3-4905-87A5-549538891420}"/>
              </a:ext>
            </a:extLst>
          </p:cNvPr>
          <p:cNvSpPr/>
          <p:nvPr/>
        </p:nvSpPr>
        <p:spPr>
          <a:xfrm flipH="1">
            <a:off x="5118833" y="2073916"/>
            <a:ext cx="3279170" cy="957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Ins="1645920" rtlCol="0" anchor="ctr"/>
          <a:lstStyle/>
          <a:p>
            <a:pPr lvl="0"/>
            <a:r>
              <a:rPr lang="en-US" sz="1200" dirty="0">
                <a:solidFill>
                  <a:prstClr val="white"/>
                </a:solidFill>
              </a:rPr>
              <a:t>Increasing Insurance Coverage Nationally </a:t>
            </a:r>
          </a:p>
        </p:txBody>
      </p:sp>
      <p:sp>
        <p:nvSpPr>
          <p:cNvPr id="64" name="Freeform: Shape 63">
            <a:extLst>
              <a:ext uri="{FF2B5EF4-FFF2-40B4-BE49-F238E27FC236}">
                <a16:creationId xmlns:a16="http://schemas.microsoft.com/office/drawing/2014/main" id="{A8FBA5CB-3FD8-4BEC-8DD0-7654E8C68B2D}"/>
              </a:ext>
            </a:extLst>
          </p:cNvPr>
          <p:cNvSpPr/>
          <p:nvPr/>
        </p:nvSpPr>
        <p:spPr>
          <a:xfrm flipH="1">
            <a:off x="6986759" y="2131504"/>
            <a:ext cx="1394465" cy="870464"/>
          </a:xfrm>
          <a:custGeom>
            <a:avLst/>
            <a:gdLst>
              <a:gd name="connsiteX0" fmla="*/ 2321 w 2043651"/>
              <a:gd name="connsiteY0" fmla="*/ 0 h 1495236"/>
              <a:gd name="connsiteX1" fmla="*/ 2043651 w 2043651"/>
              <a:gd name="connsiteY1" fmla="*/ 0 h 1495236"/>
              <a:gd name="connsiteX2" fmla="*/ 1925475 w 2043651"/>
              <a:gd name="connsiteY2" fmla="*/ 522318 h 1495236"/>
              <a:gd name="connsiteX3" fmla="*/ 0 w 2043651"/>
              <a:gd name="connsiteY3" fmla="*/ 1495236 h 1495236"/>
              <a:gd name="connsiteX4" fmla="*/ 0 w 2043651"/>
              <a:gd name="connsiteY4" fmla="*/ 1172 h 1495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51" h="1495236">
                <a:moveTo>
                  <a:pt x="2321" y="0"/>
                </a:moveTo>
                <a:lnTo>
                  <a:pt x="2043651" y="0"/>
                </a:lnTo>
                <a:lnTo>
                  <a:pt x="1925475" y="522318"/>
                </a:lnTo>
                <a:lnTo>
                  <a:pt x="0" y="1495236"/>
                </a:lnTo>
                <a:lnTo>
                  <a:pt x="0" y="1172"/>
                </a:lnTo>
                <a:close/>
              </a:path>
            </a:pathLst>
          </a:custGeom>
          <a:solidFill>
            <a:schemeClr val="bg2"/>
          </a:solidFill>
          <a:ln>
            <a:noFill/>
          </a:ln>
          <a:effectLst>
            <a:outerShdw blurRad="381000" dist="406400" dir="102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4950" b="1"/>
          </a:p>
        </p:txBody>
      </p:sp>
      <p:sp>
        <p:nvSpPr>
          <p:cNvPr id="65" name="Freeform: Shape 64">
            <a:extLst>
              <a:ext uri="{FF2B5EF4-FFF2-40B4-BE49-F238E27FC236}">
                <a16:creationId xmlns:a16="http://schemas.microsoft.com/office/drawing/2014/main" id="{51841521-13A6-41CB-80F6-34BDD44CAFDF}"/>
              </a:ext>
            </a:extLst>
          </p:cNvPr>
          <p:cNvSpPr/>
          <p:nvPr/>
        </p:nvSpPr>
        <p:spPr>
          <a:xfrm flipH="1">
            <a:off x="6784371" y="1534153"/>
            <a:ext cx="1613633" cy="1497086"/>
          </a:xfrm>
          <a:custGeom>
            <a:avLst/>
            <a:gdLst>
              <a:gd name="connsiteX0" fmla="*/ 1634520 w 2149825"/>
              <a:gd name="connsiteY0" fmla="*/ 0 h 2319965"/>
              <a:gd name="connsiteX1" fmla="*/ 2149825 w 2149825"/>
              <a:gd name="connsiteY1" fmla="*/ 374452 h 2319965"/>
              <a:gd name="connsiteX2" fmla="*/ 1930330 w 2149825"/>
              <a:gd name="connsiteY2" fmla="*/ 1344594 h 2319965"/>
              <a:gd name="connsiteX3" fmla="*/ 1 w 2149825"/>
              <a:gd name="connsiteY3" fmla="*/ 2319965 h 2319965"/>
              <a:gd name="connsiteX4" fmla="*/ 0 w 2149825"/>
              <a:gd name="connsiteY4" fmla="*/ 825902 h 231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825" h="2319965">
                <a:moveTo>
                  <a:pt x="1634520" y="0"/>
                </a:moveTo>
                <a:lnTo>
                  <a:pt x="2149825" y="374452"/>
                </a:lnTo>
                <a:lnTo>
                  <a:pt x="1930330" y="1344594"/>
                </a:lnTo>
                <a:lnTo>
                  <a:pt x="1" y="2319965"/>
                </a:lnTo>
                <a:lnTo>
                  <a:pt x="0" y="8259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4950" b="1"/>
          </a:p>
        </p:txBody>
      </p:sp>
      <p:sp>
        <p:nvSpPr>
          <p:cNvPr id="66" name="Rectangle 65">
            <a:extLst>
              <a:ext uri="{FF2B5EF4-FFF2-40B4-BE49-F238E27FC236}">
                <a16:creationId xmlns:a16="http://schemas.microsoft.com/office/drawing/2014/main" id="{CB99DA9F-DE30-4385-B42B-6605BB8332BF}"/>
              </a:ext>
            </a:extLst>
          </p:cNvPr>
          <p:cNvSpPr/>
          <p:nvPr/>
        </p:nvSpPr>
        <p:spPr>
          <a:xfrm flipH="1">
            <a:off x="5117974" y="3240932"/>
            <a:ext cx="3279170" cy="957323"/>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645920" rtlCol="0" anchor="ctr"/>
          <a:lstStyle/>
          <a:p>
            <a:pPr lvl="0"/>
            <a:r>
              <a:rPr lang="en-US" sz="1200" dirty="0">
                <a:solidFill>
                  <a:prstClr val="white"/>
                </a:solidFill>
              </a:rPr>
              <a:t>Develop Local and State-Specific Strategies for Addressing Disparities Amongst Communities</a:t>
            </a:r>
          </a:p>
        </p:txBody>
      </p:sp>
      <p:sp>
        <p:nvSpPr>
          <p:cNvPr id="67" name="Freeform: Shape 66">
            <a:extLst>
              <a:ext uri="{FF2B5EF4-FFF2-40B4-BE49-F238E27FC236}">
                <a16:creationId xmlns:a16="http://schemas.microsoft.com/office/drawing/2014/main" id="{BCEC2EBF-4DC5-4659-AD88-0B447CB1E5D9}"/>
              </a:ext>
            </a:extLst>
          </p:cNvPr>
          <p:cNvSpPr/>
          <p:nvPr/>
        </p:nvSpPr>
        <p:spPr>
          <a:xfrm flipH="1">
            <a:off x="6985900" y="3298520"/>
            <a:ext cx="1394465" cy="870464"/>
          </a:xfrm>
          <a:custGeom>
            <a:avLst/>
            <a:gdLst>
              <a:gd name="connsiteX0" fmla="*/ 2321 w 2043651"/>
              <a:gd name="connsiteY0" fmla="*/ 0 h 1495236"/>
              <a:gd name="connsiteX1" fmla="*/ 2043651 w 2043651"/>
              <a:gd name="connsiteY1" fmla="*/ 0 h 1495236"/>
              <a:gd name="connsiteX2" fmla="*/ 1925475 w 2043651"/>
              <a:gd name="connsiteY2" fmla="*/ 522318 h 1495236"/>
              <a:gd name="connsiteX3" fmla="*/ 0 w 2043651"/>
              <a:gd name="connsiteY3" fmla="*/ 1495236 h 1495236"/>
              <a:gd name="connsiteX4" fmla="*/ 0 w 2043651"/>
              <a:gd name="connsiteY4" fmla="*/ 1172 h 1495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51" h="1495236">
                <a:moveTo>
                  <a:pt x="2321" y="0"/>
                </a:moveTo>
                <a:lnTo>
                  <a:pt x="2043651" y="0"/>
                </a:lnTo>
                <a:lnTo>
                  <a:pt x="1925475" y="522318"/>
                </a:lnTo>
                <a:lnTo>
                  <a:pt x="0" y="1495236"/>
                </a:lnTo>
                <a:lnTo>
                  <a:pt x="0" y="1172"/>
                </a:lnTo>
                <a:close/>
              </a:path>
            </a:pathLst>
          </a:custGeom>
          <a:solidFill>
            <a:schemeClr val="bg2"/>
          </a:solidFill>
          <a:ln>
            <a:noFill/>
          </a:ln>
          <a:effectLst>
            <a:outerShdw blurRad="381000" dist="406400" dir="102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4950" b="1"/>
          </a:p>
        </p:txBody>
      </p:sp>
      <p:sp>
        <p:nvSpPr>
          <p:cNvPr id="68" name="Freeform: Shape 67">
            <a:extLst>
              <a:ext uri="{FF2B5EF4-FFF2-40B4-BE49-F238E27FC236}">
                <a16:creationId xmlns:a16="http://schemas.microsoft.com/office/drawing/2014/main" id="{72BE8FE1-4282-4552-A0FE-5143861E2E2C}"/>
              </a:ext>
            </a:extLst>
          </p:cNvPr>
          <p:cNvSpPr/>
          <p:nvPr/>
        </p:nvSpPr>
        <p:spPr>
          <a:xfrm flipH="1">
            <a:off x="6783512" y="2701169"/>
            <a:ext cx="1613633" cy="1497086"/>
          </a:xfrm>
          <a:custGeom>
            <a:avLst/>
            <a:gdLst>
              <a:gd name="connsiteX0" fmla="*/ 1634520 w 2149825"/>
              <a:gd name="connsiteY0" fmla="*/ 0 h 2319965"/>
              <a:gd name="connsiteX1" fmla="*/ 2149825 w 2149825"/>
              <a:gd name="connsiteY1" fmla="*/ 374452 h 2319965"/>
              <a:gd name="connsiteX2" fmla="*/ 1930330 w 2149825"/>
              <a:gd name="connsiteY2" fmla="*/ 1344594 h 2319965"/>
              <a:gd name="connsiteX3" fmla="*/ 1 w 2149825"/>
              <a:gd name="connsiteY3" fmla="*/ 2319965 h 2319965"/>
              <a:gd name="connsiteX4" fmla="*/ 0 w 2149825"/>
              <a:gd name="connsiteY4" fmla="*/ 825902 h 231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825" h="2319965">
                <a:moveTo>
                  <a:pt x="1634520" y="0"/>
                </a:moveTo>
                <a:lnTo>
                  <a:pt x="2149825" y="374452"/>
                </a:lnTo>
                <a:lnTo>
                  <a:pt x="1930330" y="1344594"/>
                </a:lnTo>
                <a:lnTo>
                  <a:pt x="1" y="2319965"/>
                </a:lnTo>
                <a:lnTo>
                  <a:pt x="0" y="825902"/>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4950" b="1"/>
          </a:p>
        </p:txBody>
      </p:sp>
      <p:sp>
        <p:nvSpPr>
          <p:cNvPr id="69" name="Rectangle 68">
            <a:extLst>
              <a:ext uri="{FF2B5EF4-FFF2-40B4-BE49-F238E27FC236}">
                <a16:creationId xmlns:a16="http://schemas.microsoft.com/office/drawing/2014/main" id="{9C877128-DA9E-460F-9B93-12B57632C613}"/>
              </a:ext>
            </a:extLst>
          </p:cNvPr>
          <p:cNvSpPr/>
          <p:nvPr/>
        </p:nvSpPr>
        <p:spPr>
          <a:xfrm flipH="1">
            <a:off x="5117974" y="4407950"/>
            <a:ext cx="3279170" cy="9573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1645920" rtlCol="0" anchor="ctr"/>
          <a:lstStyle/>
          <a:p>
            <a:pPr lvl="0"/>
            <a:r>
              <a:rPr lang="en-US" sz="1200" dirty="0">
                <a:solidFill>
                  <a:schemeClr val="bg1"/>
                </a:solidFill>
              </a:rPr>
              <a:t>Develop Accountability Mechanisms to Ensure Prioritization of Equity</a:t>
            </a:r>
          </a:p>
        </p:txBody>
      </p:sp>
      <p:sp>
        <p:nvSpPr>
          <p:cNvPr id="70" name="Freeform: Shape 69">
            <a:extLst>
              <a:ext uri="{FF2B5EF4-FFF2-40B4-BE49-F238E27FC236}">
                <a16:creationId xmlns:a16="http://schemas.microsoft.com/office/drawing/2014/main" id="{CEDBDCEE-D006-4CEE-9546-89950ACF0964}"/>
              </a:ext>
            </a:extLst>
          </p:cNvPr>
          <p:cNvSpPr/>
          <p:nvPr/>
        </p:nvSpPr>
        <p:spPr>
          <a:xfrm flipH="1">
            <a:off x="6985901" y="4465538"/>
            <a:ext cx="1394465" cy="870464"/>
          </a:xfrm>
          <a:custGeom>
            <a:avLst/>
            <a:gdLst>
              <a:gd name="connsiteX0" fmla="*/ 2321 w 2043651"/>
              <a:gd name="connsiteY0" fmla="*/ 0 h 1495236"/>
              <a:gd name="connsiteX1" fmla="*/ 2043651 w 2043651"/>
              <a:gd name="connsiteY1" fmla="*/ 0 h 1495236"/>
              <a:gd name="connsiteX2" fmla="*/ 1925475 w 2043651"/>
              <a:gd name="connsiteY2" fmla="*/ 522318 h 1495236"/>
              <a:gd name="connsiteX3" fmla="*/ 0 w 2043651"/>
              <a:gd name="connsiteY3" fmla="*/ 1495236 h 1495236"/>
              <a:gd name="connsiteX4" fmla="*/ 0 w 2043651"/>
              <a:gd name="connsiteY4" fmla="*/ 1172 h 1495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51" h="1495236">
                <a:moveTo>
                  <a:pt x="2321" y="0"/>
                </a:moveTo>
                <a:lnTo>
                  <a:pt x="2043651" y="0"/>
                </a:lnTo>
                <a:lnTo>
                  <a:pt x="1925475" y="522318"/>
                </a:lnTo>
                <a:lnTo>
                  <a:pt x="0" y="1495236"/>
                </a:lnTo>
                <a:lnTo>
                  <a:pt x="0" y="1172"/>
                </a:lnTo>
                <a:close/>
              </a:path>
            </a:pathLst>
          </a:custGeom>
          <a:solidFill>
            <a:schemeClr val="bg2"/>
          </a:solidFill>
          <a:ln>
            <a:noFill/>
          </a:ln>
          <a:effectLst>
            <a:outerShdw blurRad="381000" dist="406400" dir="102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4950" b="1"/>
          </a:p>
        </p:txBody>
      </p:sp>
      <p:sp>
        <p:nvSpPr>
          <p:cNvPr id="71" name="Freeform: Shape 70">
            <a:extLst>
              <a:ext uri="{FF2B5EF4-FFF2-40B4-BE49-F238E27FC236}">
                <a16:creationId xmlns:a16="http://schemas.microsoft.com/office/drawing/2014/main" id="{D58BEB62-EF7F-4773-B17A-01326DD2A114}"/>
              </a:ext>
            </a:extLst>
          </p:cNvPr>
          <p:cNvSpPr/>
          <p:nvPr/>
        </p:nvSpPr>
        <p:spPr>
          <a:xfrm flipH="1">
            <a:off x="6783512" y="3868187"/>
            <a:ext cx="1613633" cy="1497086"/>
          </a:xfrm>
          <a:custGeom>
            <a:avLst/>
            <a:gdLst>
              <a:gd name="connsiteX0" fmla="*/ 1634520 w 2149825"/>
              <a:gd name="connsiteY0" fmla="*/ 0 h 2319965"/>
              <a:gd name="connsiteX1" fmla="*/ 2149825 w 2149825"/>
              <a:gd name="connsiteY1" fmla="*/ 374452 h 2319965"/>
              <a:gd name="connsiteX2" fmla="*/ 1930330 w 2149825"/>
              <a:gd name="connsiteY2" fmla="*/ 1344594 h 2319965"/>
              <a:gd name="connsiteX3" fmla="*/ 1 w 2149825"/>
              <a:gd name="connsiteY3" fmla="*/ 2319965 h 2319965"/>
              <a:gd name="connsiteX4" fmla="*/ 0 w 2149825"/>
              <a:gd name="connsiteY4" fmla="*/ 825902 h 231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825" h="2319965">
                <a:moveTo>
                  <a:pt x="1634520" y="0"/>
                </a:moveTo>
                <a:lnTo>
                  <a:pt x="2149825" y="374452"/>
                </a:lnTo>
                <a:lnTo>
                  <a:pt x="1930330" y="1344594"/>
                </a:lnTo>
                <a:lnTo>
                  <a:pt x="1" y="2319965"/>
                </a:lnTo>
                <a:lnTo>
                  <a:pt x="0" y="825902"/>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4950" b="1"/>
          </a:p>
        </p:txBody>
      </p:sp>
      <p:pic>
        <p:nvPicPr>
          <p:cNvPr id="84" name="Graphic 83" descr="Speedometer Low with solid fill">
            <a:extLst>
              <a:ext uri="{FF2B5EF4-FFF2-40B4-BE49-F238E27FC236}">
                <a16:creationId xmlns:a16="http://schemas.microsoft.com/office/drawing/2014/main" id="{53B4DFEB-C689-4C41-AA3A-8F131DE7B1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97201" y="4224928"/>
            <a:ext cx="914400" cy="914400"/>
          </a:xfrm>
          <a:prstGeom prst="rect">
            <a:avLst/>
          </a:prstGeom>
        </p:spPr>
      </p:pic>
      <p:pic>
        <p:nvPicPr>
          <p:cNvPr id="86" name="Graphic 85" descr="Scales of justice with solid fill">
            <a:extLst>
              <a:ext uri="{FF2B5EF4-FFF2-40B4-BE49-F238E27FC236}">
                <a16:creationId xmlns:a16="http://schemas.microsoft.com/office/drawing/2014/main" id="{BB979D9C-2E72-4C30-B65F-ED8C6F72D1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32133" y="3050897"/>
            <a:ext cx="914400" cy="914400"/>
          </a:xfrm>
          <a:prstGeom prst="rect">
            <a:avLst/>
          </a:prstGeom>
        </p:spPr>
      </p:pic>
      <p:pic>
        <p:nvPicPr>
          <p:cNvPr id="88" name="Graphic 87" descr="Money outline">
            <a:extLst>
              <a:ext uri="{FF2B5EF4-FFF2-40B4-BE49-F238E27FC236}">
                <a16:creationId xmlns:a16="http://schemas.microsoft.com/office/drawing/2014/main" id="{8494EA5D-B315-4271-B8A0-9D039C7854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99165" y="1837437"/>
            <a:ext cx="914400" cy="914400"/>
          </a:xfrm>
          <a:prstGeom prst="rect">
            <a:avLst/>
          </a:prstGeom>
        </p:spPr>
      </p:pic>
      <p:pic>
        <p:nvPicPr>
          <p:cNvPr id="90" name="Graphic 89" descr="Statistics with solid fill">
            <a:extLst>
              <a:ext uri="{FF2B5EF4-FFF2-40B4-BE49-F238E27FC236}">
                <a16:creationId xmlns:a16="http://schemas.microsoft.com/office/drawing/2014/main" id="{CB093476-3EBD-421E-AE9B-5A723F0C461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8094" y="4292530"/>
            <a:ext cx="914400" cy="914400"/>
          </a:xfrm>
          <a:prstGeom prst="rect">
            <a:avLst/>
          </a:prstGeom>
        </p:spPr>
      </p:pic>
      <p:pic>
        <p:nvPicPr>
          <p:cNvPr id="92" name="Graphic 91" descr="Social network outline">
            <a:extLst>
              <a:ext uri="{FF2B5EF4-FFF2-40B4-BE49-F238E27FC236}">
                <a16:creationId xmlns:a16="http://schemas.microsoft.com/office/drawing/2014/main" id="{F8DB360B-2F94-48F2-930D-C7FCBC628DA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9218" y="3023945"/>
            <a:ext cx="914400" cy="914400"/>
          </a:xfrm>
          <a:prstGeom prst="rect">
            <a:avLst/>
          </a:prstGeom>
        </p:spPr>
      </p:pic>
      <p:pic>
        <p:nvPicPr>
          <p:cNvPr id="94" name="Graphic 93" descr="Hospital outline">
            <a:extLst>
              <a:ext uri="{FF2B5EF4-FFF2-40B4-BE49-F238E27FC236}">
                <a16:creationId xmlns:a16="http://schemas.microsoft.com/office/drawing/2014/main" id="{6747EF9B-2D82-4AAA-8ACE-6276F04634A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8312" y="1906241"/>
            <a:ext cx="914400" cy="914400"/>
          </a:xfrm>
          <a:prstGeom prst="rect">
            <a:avLst/>
          </a:prstGeom>
        </p:spPr>
      </p:pic>
    </p:spTree>
    <p:extLst>
      <p:ext uri="{BB962C8B-B14F-4D97-AF65-F5344CB8AC3E}">
        <p14:creationId xmlns:p14="http://schemas.microsoft.com/office/powerpoint/2010/main" val="375759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0B86EC-D808-47B3-8F3F-EEDA867586B1}"/>
              </a:ext>
            </a:extLst>
          </p:cNvPr>
          <p:cNvSpPr/>
          <p:nvPr/>
        </p:nvSpPr>
        <p:spPr>
          <a:xfrm>
            <a:off x="505861" y="1551398"/>
            <a:ext cx="8299091" cy="4454694"/>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066800">
              <a:lnSpc>
                <a:spcPct val="90000"/>
              </a:lnSpc>
              <a:spcBef>
                <a:spcPct val="0"/>
              </a:spcBef>
              <a:spcAft>
                <a:spcPct val="35000"/>
              </a:spcAft>
            </a:pPr>
            <a:endParaRPr lang="en-US">
              <a:solidFill>
                <a:prstClr val="white"/>
              </a:solidFill>
              <a:latin typeface="Trebuchet MS"/>
            </a:endParaRPr>
          </a:p>
        </p:txBody>
      </p:sp>
      <p:sp>
        <p:nvSpPr>
          <p:cNvPr id="3" name="Title 2">
            <a:extLst>
              <a:ext uri="{FF2B5EF4-FFF2-40B4-BE49-F238E27FC236}">
                <a16:creationId xmlns:a16="http://schemas.microsoft.com/office/drawing/2014/main" id="{FA551D1B-290F-4888-BAAA-EFD112B4ADEB}"/>
              </a:ext>
            </a:extLst>
          </p:cNvPr>
          <p:cNvSpPr>
            <a:spLocks noGrp="1"/>
          </p:cNvSpPr>
          <p:nvPr>
            <p:ph type="ctrTitle"/>
          </p:nvPr>
        </p:nvSpPr>
        <p:spPr>
          <a:xfrm>
            <a:off x="505861" y="257361"/>
            <a:ext cx="7919047" cy="1185034"/>
          </a:xfrm>
        </p:spPr>
        <p:txBody>
          <a:bodyPr/>
          <a:lstStyle/>
          <a:p>
            <a:r>
              <a:rPr lang="en-US" dirty="0"/>
              <a:t>Advancing Health Equity:</a:t>
            </a:r>
            <a:br>
              <a:rPr lang="en-US" dirty="0"/>
            </a:br>
            <a:r>
              <a:rPr lang="en-US" dirty="0"/>
              <a:t>Federal and State Policy Solutions</a:t>
            </a:r>
          </a:p>
        </p:txBody>
      </p:sp>
      <p:sp>
        <p:nvSpPr>
          <p:cNvPr id="4" name="Freeform: Shape 3">
            <a:extLst>
              <a:ext uri="{FF2B5EF4-FFF2-40B4-BE49-F238E27FC236}">
                <a16:creationId xmlns:a16="http://schemas.microsoft.com/office/drawing/2014/main" id="{BAB0F7F1-A3B9-486F-84F2-C915ED4F241B}"/>
              </a:ext>
            </a:extLst>
          </p:cNvPr>
          <p:cNvSpPr/>
          <p:nvPr/>
        </p:nvSpPr>
        <p:spPr>
          <a:xfrm>
            <a:off x="1834379" y="2424733"/>
            <a:ext cx="2792239" cy="1451286"/>
          </a:xfrm>
          <a:custGeom>
            <a:avLst/>
            <a:gdLst>
              <a:gd name="connsiteX0" fmla="*/ 0 w 2644109"/>
              <a:gd name="connsiteY0" fmla="*/ 0 h 1378765"/>
              <a:gd name="connsiteX1" fmla="*/ 2644109 w 2644109"/>
              <a:gd name="connsiteY1" fmla="*/ 0 h 1378765"/>
              <a:gd name="connsiteX2" fmla="*/ 2644109 w 2644109"/>
              <a:gd name="connsiteY2" fmla="*/ 1378765 h 1378765"/>
              <a:gd name="connsiteX3" fmla="*/ 0 w 2644109"/>
              <a:gd name="connsiteY3" fmla="*/ 1378765 h 1378765"/>
              <a:gd name="connsiteX4" fmla="*/ 0 w 2644109"/>
              <a:gd name="connsiteY4" fmla="*/ 0 h 1378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109" h="1378765">
                <a:moveTo>
                  <a:pt x="0" y="0"/>
                </a:moveTo>
                <a:lnTo>
                  <a:pt x="2644109" y="0"/>
                </a:lnTo>
                <a:lnTo>
                  <a:pt x="2644109" y="1378765"/>
                </a:lnTo>
                <a:lnTo>
                  <a:pt x="0" y="137876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Ensuring universal, affordable, and equitable health coverage</a:t>
            </a:r>
          </a:p>
        </p:txBody>
      </p:sp>
      <p:sp>
        <p:nvSpPr>
          <p:cNvPr id="6" name="Freeform: Shape 5">
            <a:extLst>
              <a:ext uri="{FF2B5EF4-FFF2-40B4-BE49-F238E27FC236}">
                <a16:creationId xmlns:a16="http://schemas.microsoft.com/office/drawing/2014/main" id="{0CC804C8-D416-4EE5-9C7B-5DBC548049BC}"/>
              </a:ext>
            </a:extLst>
          </p:cNvPr>
          <p:cNvSpPr/>
          <p:nvPr/>
        </p:nvSpPr>
        <p:spPr>
          <a:xfrm>
            <a:off x="4892829" y="2424733"/>
            <a:ext cx="2792239" cy="1451286"/>
          </a:xfrm>
          <a:custGeom>
            <a:avLst/>
            <a:gdLst>
              <a:gd name="connsiteX0" fmla="*/ 0 w 1913501"/>
              <a:gd name="connsiteY0" fmla="*/ 0 h 1430808"/>
              <a:gd name="connsiteX1" fmla="*/ 1913501 w 1913501"/>
              <a:gd name="connsiteY1" fmla="*/ 0 h 1430808"/>
              <a:gd name="connsiteX2" fmla="*/ 1913501 w 1913501"/>
              <a:gd name="connsiteY2" fmla="*/ 1430808 h 1430808"/>
              <a:gd name="connsiteX3" fmla="*/ 0 w 1913501"/>
              <a:gd name="connsiteY3" fmla="*/ 1430808 h 1430808"/>
              <a:gd name="connsiteX4" fmla="*/ 0 w 1913501"/>
              <a:gd name="connsiteY4" fmla="*/ 0 h 1430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501" h="1430808">
                <a:moveTo>
                  <a:pt x="0" y="0"/>
                </a:moveTo>
                <a:lnTo>
                  <a:pt x="1913501" y="0"/>
                </a:lnTo>
                <a:lnTo>
                  <a:pt x="1913501" y="1430808"/>
                </a:lnTo>
                <a:lnTo>
                  <a:pt x="0" y="1430808"/>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Strengthening primary care and improving delivery of services</a:t>
            </a:r>
          </a:p>
        </p:txBody>
      </p:sp>
      <p:sp>
        <p:nvSpPr>
          <p:cNvPr id="9" name="Freeform: Shape 8">
            <a:extLst>
              <a:ext uri="{FF2B5EF4-FFF2-40B4-BE49-F238E27FC236}">
                <a16:creationId xmlns:a16="http://schemas.microsoft.com/office/drawing/2014/main" id="{8B3BA07B-12B0-4EF5-8571-536AB2991149}"/>
              </a:ext>
            </a:extLst>
          </p:cNvPr>
          <p:cNvSpPr/>
          <p:nvPr/>
        </p:nvSpPr>
        <p:spPr>
          <a:xfrm>
            <a:off x="1834379" y="4202130"/>
            <a:ext cx="2792239" cy="1451286"/>
          </a:xfrm>
          <a:custGeom>
            <a:avLst/>
            <a:gdLst>
              <a:gd name="connsiteX0" fmla="*/ 0 w 2006202"/>
              <a:gd name="connsiteY0" fmla="*/ 0 h 1914612"/>
              <a:gd name="connsiteX1" fmla="*/ 2006202 w 2006202"/>
              <a:gd name="connsiteY1" fmla="*/ 0 h 1914612"/>
              <a:gd name="connsiteX2" fmla="*/ 2006202 w 2006202"/>
              <a:gd name="connsiteY2" fmla="*/ 1914612 h 1914612"/>
              <a:gd name="connsiteX3" fmla="*/ 0 w 2006202"/>
              <a:gd name="connsiteY3" fmla="*/ 1914612 h 1914612"/>
              <a:gd name="connsiteX4" fmla="*/ 0 w 2006202"/>
              <a:gd name="connsiteY4" fmla="*/ 0 h 1914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202" h="1914612">
                <a:moveTo>
                  <a:pt x="0" y="0"/>
                </a:moveTo>
                <a:lnTo>
                  <a:pt x="2006202" y="0"/>
                </a:lnTo>
                <a:lnTo>
                  <a:pt x="2006202" y="1914612"/>
                </a:lnTo>
                <a:lnTo>
                  <a:pt x="0" y="1914612"/>
                </a:lnTo>
                <a:lnTo>
                  <a:pt x="0" y="0"/>
                </a:lnTo>
                <a:close/>
              </a:path>
            </a:pathLst>
          </a:custGeom>
          <a:solidFill>
            <a:srgbClr val="DEAF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Reducing inequitable administrative burdens affecting patients and providers</a:t>
            </a:r>
          </a:p>
        </p:txBody>
      </p:sp>
      <p:sp>
        <p:nvSpPr>
          <p:cNvPr id="10" name="Freeform: Shape 9">
            <a:extLst>
              <a:ext uri="{FF2B5EF4-FFF2-40B4-BE49-F238E27FC236}">
                <a16:creationId xmlns:a16="http://schemas.microsoft.com/office/drawing/2014/main" id="{11BDF897-8322-4AA7-915E-0D6C71C6D63D}"/>
              </a:ext>
            </a:extLst>
          </p:cNvPr>
          <p:cNvSpPr/>
          <p:nvPr/>
        </p:nvSpPr>
        <p:spPr>
          <a:xfrm>
            <a:off x="4892829" y="4202129"/>
            <a:ext cx="2792239" cy="1451287"/>
          </a:xfrm>
          <a:custGeom>
            <a:avLst/>
            <a:gdLst>
              <a:gd name="connsiteX0" fmla="*/ 0 w 2444204"/>
              <a:gd name="connsiteY0" fmla="*/ 0 h 1631076"/>
              <a:gd name="connsiteX1" fmla="*/ 2444204 w 2444204"/>
              <a:gd name="connsiteY1" fmla="*/ 0 h 1631076"/>
              <a:gd name="connsiteX2" fmla="*/ 2444204 w 2444204"/>
              <a:gd name="connsiteY2" fmla="*/ 1631076 h 1631076"/>
              <a:gd name="connsiteX3" fmla="*/ 0 w 2444204"/>
              <a:gd name="connsiteY3" fmla="*/ 1631076 h 1631076"/>
              <a:gd name="connsiteX4" fmla="*/ 0 w 2444204"/>
              <a:gd name="connsiteY4" fmla="*/ 0 h 163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204" h="1631076">
                <a:moveTo>
                  <a:pt x="0" y="0"/>
                </a:moveTo>
                <a:lnTo>
                  <a:pt x="2444204" y="0"/>
                </a:lnTo>
                <a:lnTo>
                  <a:pt x="2444204" y="1631076"/>
                </a:lnTo>
                <a:lnTo>
                  <a:pt x="0" y="1631076"/>
                </a:lnTo>
                <a:lnTo>
                  <a:pt x="0" y="0"/>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Investing in social services</a:t>
            </a:r>
          </a:p>
        </p:txBody>
      </p:sp>
      <p:sp>
        <p:nvSpPr>
          <p:cNvPr id="8" name="TextBox 7">
            <a:extLst>
              <a:ext uri="{FF2B5EF4-FFF2-40B4-BE49-F238E27FC236}">
                <a16:creationId xmlns:a16="http://schemas.microsoft.com/office/drawing/2014/main" id="{BC50367C-73F7-4366-A4F1-CB5F00DE8F45}"/>
              </a:ext>
            </a:extLst>
          </p:cNvPr>
          <p:cNvSpPr txBox="1"/>
          <p:nvPr/>
        </p:nvSpPr>
        <p:spPr>
          <a:xfrm>
            <a:off x="744729" y="1720423"/>
            <a:ext cx="5445723" cy="424732"/>
          </a:xfrm>
          <a:prstGeom prst="rect">
            <a:avLst/>
          </a:prstGeom>
          <a:noFill/>
        </p:spPr>
        <p:txBody>
          <a:bodyPr wrap="none" rtlCol="0">
            <a:spAutoFit/>
          </a:bodyPr>
          <a:lstStyle/>
          <a:p>
            <a:pPr algn="ctr" defTabSz="1066800">
              <a:lnSpc>
                <a:spcPct val="90000"/>
              </a:lnSpc>
              <a:spcBef>
                <a:spcPct val="0"/>
              </a:spcBef>
              <a:spcAft>
                <a:spcPct val="35000"/>
              </a:spcAft>
            </a:pPr>
            <a:r>
              <a:rPr lang="en-US" b="1" dirty="0">
                <a:solidFill>
                  <a:prstClr val="white"/>
                </a:solidFill>
                <a:latin typeface="Trebuchet MS"/>
              </a:rPr>
              <a:t>Modernizing Race and Ethnicity Data</a:t>
            </a:r>
          </a:p>
        </p:txBody>
      </p:sp>
    </p:spTree>
    <p:extLst>
      <p:ext uri="{BB962C8B-B14F-4D97-AF65-F5344CB8AC3E}">
        <p14:creationId xmlns:p14="http://schemas.microsoft.com/office/powerpoint/2010/main" val="402153162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65546" y="1997496"/>
            <a:ext cx="2062103" cy="373949"/>
          </a:xfrm>
          <a:prstGeom prst="rect">
            <a:avLst/>
          </a:prstGeom>
          <a:noFill/>
        </p:spPr>
        <p:txBody>
          <a:bodyPr wrap="none" lIns="68580" tIns="34290" rIns="68580" bIns="34290" rtlCol="0" anchor="t">
            <a:spAutoFit/>
          </a:bodyPr>
          <a:lstStyle/>
          <a:p>
            <a:pPr>
              <a:lnSpc>
                <a:spcPct val="80000"/>
              </a:lnSpc>
            </a:pPr>
            <a:r>
              <a:rPr lang="en-US" sz="2475" b="1">
                <a:solidFill>
                  <a:schemeClr val="bg2"/>
                </a:solidFill>
                <a:latin typeface="Georgia"/>
                <a:ea typeface="Georgia" charset="0"/>
                <a:cs typeface="Georgia" charset="0"/>
              </a:rPr>
              <a:t>Learn more</a:t>
            </a:r>
          </a:p>
        </p:txBody>
      </p:sp>
      <p:sp>
        <p:nvSpPr>
          <p:cNvPr id="6" name="TextBox 5"/>
          <p:cNvSpPr txBox="1"/>
          <p:nvPr/>
        </p:nvSpPr>
        <p:spPr>
          <a:xfrm>
            <a:off x="4904187" y="3421137"/>
            <a:ext cx="2154710" cy="1015663"/>
          </a:xfrm>
          <a:prstGeom prst="rect">
            <a:avLst/>
          </a:prstGeom>
          <a:noFill/>
        </p:spPr>
        <p:txBody>
          <a:bodyPr wrap="square" lIns="0" tIns="0" rIns="51435" bIns="0" rtlCol="0" anchor="t">
            <a:spAutoFit/>
          </a:bodyPr>
          <a:lstStyle/>
          <a:p>
            <a:pPr>
              <a:spcAft>
                <a:spcPts val="1238"/>
              </a:spcAft>
            </a:pPr>
            <a:r>
              <a:rPr lang="en-US" sz="1400" dirty="0" err="1">
                <a:solidFill>
                  <a:schemeClr val="bg1"/>
                </a:solidFill>
                <a:latin typeface="Arial" panose="020B0604020202020204" pitchFamily="34" charset="0"/>
                <a:ea typeface="+mn-lt"/>
                <a:cs typeface="Arial" panose="020B0604020202020204" pitchFamily="34" charset="0"/>
              </a:rPr>
              <a:t>LaurieZephyrin</a:t>
            </a:r>
            <a:br>
              <a:rPr lang="en-US" sz="1400" dirty="0">
                <a:solidFill>
                  <a:schemeClr val="bg1"/>
                </a:solidFill>
                <a:latin typeface="Arial" panose="020B0604020202020204" pitchFamily="34" charset="0"/>
                <a:ea typeface="+mn-lt"/>
                <a:cs typeface="Arial" panose="020B0604020202020204" pitchFamily="34" charset="0"/>
              </a:rPr>
            </a:br>
            <a:br>
              <a:rPr lang="en-US" sz="1400" dirty="0">
                <a:solidFill>
                  <a:schemeClr val="bg1"/>
                </a:solidFill>
                <a:latin typeface="Arial" panose="020B0604020202020204" pitchFamily="34" charset="0"/>
                <a:ea typeface="+mn-lt"/>
                <a:cs typeface="Arial" panose="020B0604020202020204" pitchFamily="34" charset="0"/>
              </a:rPr>
            </a:br>
            <a:r>
              <a:rPr lang="en-US" sz="1400" dirty="0" err="1">
                <a:solidFill>
                  <a:schemeClr val="bg1"/>
                </a:solidFill>
                <a:latin typeface="Arial" panose="020B0604020202020204" pitchFamily="34" charset="0"/>
                <a:ea typeface="+mn-lt"/>
                <a:cs typeface="Arial" panose="020B0604020202020204" pitchFamily="34" charset="0"/>
              </a:rPr>
              <a:t>lauriezephyrin</a:t>
            </a:r>
            <a:endParaRPr lang="en-US" sz="1400" dirty="0">
              <a:solidFill>
                <a:schemeClr val="bg1"/>
              </a:solidFill>
              <a:latin typeface="Arial" panose="020B0604020202020204" pitchFamily="34" charset="0"/>
              <a:cs typeface="Arial" panose="020B0604020202020204" pitchFamily="34" charset="0"/>
            </a:endParaRPr>
          </a:p>
          <a:p>
            <a:pPr>
              <a:spcAft>
                <a:spcPts val="1238"/>
              </a:spcAft>
            </a:pPr>
            <a:r>
              <a:rPr lang="en-US" sz="1400" dirty="0" err="1">
                <a:solidFill>
                  <a:schemeClr val="bg1"/>
                </a:solidFill>
                <a:latin typeface="Arial" panose="020B0604020202020204" pitchFamily="34" charset="0"/>
                <a:ea typeface="Calibri" charset="0"/>
                <a:cs typeface="Arial" panose="020B0604020202020204" pitchFamily="34" charset="0"/>
              </a:rPr>
              <a:t>advancinghealthequity</a:t>
            </a:r>
            <a:endParaRPr lang="en-US" sz="1400" dirty="0">
              <a:solidFill>
                <a:schemeClr val="bg1"/>
              </a:solidFill>
              <a:latin typeface="Arial" panose="020B0604020202020204" pitchFamily="34" charset="0"/>
              <a:ea typeface="Calibri" charset="0"/>
              <a:cs typeface="Arial" panose="020B0604020202020204" pitchFamily="34" charset="0"/>
            </a:endParaRPr>
          </a:p>
        </p:txBody>
      </p:sp>
      <p:sp>
        <p:nvSpPr>
          <p:cNvPr id="28" name="TextBox 27">
            <a:extLst>
              <a:ext uri="{FF2B5EF4-FFF2-40B4-BE49-F238E27FC236}">
                <a16:creationId xmlns:a16="http://schemas.microsoft.com/office/drawing/2014/main" id="{4C475899-52E9-D34A-8346-8EC19459D17F}"/>
              </a:ext>
            </a:extLst>
          </p:cNvPr>
          <p:cNvSpPr txBox="1"/>
          <p:nvPr/>
        </p:nvSpPr>
        <p:spPr>
          <a:xfrm>
            <a:off x="4518299" y="2974360"/>
            <a:ext cx="2360669" cy="373949"/>
          </a:xfrm>
          <a:prstGeom prst="rect">
            <a:avLst/>
          </a:prstGeom>
          <a:noFill/>
        </p:spPr>
        <p:txBody>
          <a:bodyPr wrap="square" lIns="68580" tIns="34290" rIns="68580" bIns="34290" rtlCol="0" anchor="t">
            <a:spAutoFit/>
          </a:bodyPr>
          <a:lstStyle/>
          <a:p>
            <a:pPr>
              <a:lnSpc>
                <a:spcPct val="80000"/>
              </a:lnSpc>
            </a:pPr>
            <a:r>
              <a:rPr lang="en-US" sz="2475" b="1">
                <a:solidFill>
                  <a:schemeClr val="bg2"/>
                </a:solidFill>
                <a:latin typeface="Georgia"/>
                <a:ea typeface="Georgia" charset="0"/>
                <a:cs typeface="Georgia" charset="0"/>
              </a:rPr>
              <a:t>Follow @</a:t>
            </a:r>
          </a:p>
        </p:txBody>
      </p:sp>
      <p:sp>
        <p:nvSpPr>
          <p:cNvPr id="29" name="Rectangle 28">
            <a:extLst>
              <a:ext uri="{FF2B5EF4-FFF2-40B4-BE49-F238E27FC236}">
                <a16:creationId xmlns:a16="http://schemas.microsoft.com/office/drawing/2014/main" id="{24FB8020-90A1-7742-8FFA-146CAC2B64AB}"/>
              </a:ext>
            </a:extLst>
          </p:cNvPr>
          <p:cNvSpPr/>
          <p:nvPr/>
        </p:nvSpPr>
        <p:spPr>
          <a:xfrm>
            <a:off x="4518299" y="2245507"/>
            <a:ext cx="1983235" cy="365421"/>
          </a:xfrm>
          <a:prstGeom prst="rect">
            <a:avLst/>
          </a:prstGeom>
        </p:spPr>
        <p:txBody>
          <a:bodyPr wrap="none">
            <a:spAutoFit/>
          </a:bodyPr>
          <a:lstStyle/>
          <a:p>
            <a:pPr>
              <a:lnSpc>
                <a:spcPct val="150000"/>
              </a:lnSpc>
              <a:spcAft>
                <a:spcPts val="1013"/>
              </a:spcAft>
            </a:pPr>
            <a:r>
              <a:rPr lang="en-US" sz="1350" err="1">
                <a:solidFill>
                  <a:schemeClr val="bg1"/>
                </a:solidFill>
                <a:latin typeface="Arial" panose="020B0604020202020204" pitchFamily="34" charset="0"/>
                <a:ea typeface="Calibri" charset="0"/>
                <a:cs typeface="Arial" panose="020B0604020202020204" pitchFamily="34" charset="0"/>
              </a:rPr>
              <a:t>commonwealthfund.org</a:t>
            </a:r>
            <a:endParaRPr lang="en-US" sz="1350">
              <a:solidFill>
                <a:schemeClr val="bg1"/>
              </a:solidFill>
              <a:latin typeface="Arial" panose="020B0604020202020204" pitchFamily="34" charset="0"/>
              <a:ea typeface="Calibri" charset="0"/>
              <a:cs typeface="Arial" panose="020B0604020202020204" pitchFamily="34" charset="0"/>
            </a:endParaRPr>
          </a:p>
        </p:txBody>
      </p:sp>
      <p:sp>
        <p:nvSpPr>
          <p:cNvPr id="31" name="Freeform 86">
            <a:extLst>
              <a:ext uri="{FF2B5EF4-FFF2-40B4-BE49-F238E27FC236}">
                <a16:creationId xmlns:a16="http://schemas.microsoft.com/office/drawing/2014/main" id="{AFEF01C3-608A-8643-88B7-36FE4350935E}"/>
              </a:ext>
            </a:extLst>
          </p:cNvPr>
          <p:cNvSpPr>
            <a:spLocks noChangeArrowheads="1"/>
          </p:cNvSpPr>
          <p:nvPr/>
        </p:nvSpPr>
        <p:spPr bwMode="auto">
          <a:xfrm>
            <a:off x="4596194" y="3386600"/>
            <a:ext cx="257175" cy="257175"/>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51426" tIns="25713" rIns="51426" bIns="25713" anchor="ctr"/>
          <a:lstStyle/>
          <a:p>
            <a:pPr>
              <a:defRPr/>
            </a:pPr>
            <a:endParaRPr lang="en-US" sz="1013">
              <a:latin typeface="Trebuchet MS Regular" panose="020B0603020202020204" pitchFamily="34" charset="0"/>
            </a:endParaRPr>
          </a:p>
        </p:txBody>
      </p:sp>
      <p:pic>
        <p:nvPicPr>
          <p:cNvPr id="35" name="Graphic 34">
            <a:extLst>
              <a:ext uri="{FF2B5EF4-FFF2-40B4-BE49-F238E27FC236}">
                <a16:creationId xmlns:a16="http://schemas.microsoft.com/office/drawing/2014/main" id="{AC431C04-4591-F347-A6E9-9C17DD906F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96194" y="3789801"/>
            <a:ext cx="257175" cy="257175"/>
          </a:xfrm>
          <a:prstGeom prst="rect">
            <a:avLst/>
          </a:prstGeom>
        </p:spPr>
      </p:pic>
      <p:pic>
        <p:nvPicPr>
          <p:cNvPr id="37" name="Graphic 36">
            <a:extLst>
              <a:ext uri="{FF2B5EF4-FFF2-40B4-BE49-F238E27FC236}">
                <a16:creationId xmlns:a16="http://schemas.microsoft.com/office/drawing/2014/main" id="{3B21F20D-7445-554F-94CB-87264933FA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85190" y="4197411"/>
            <a:ext cx="257175" cy="257175"/>
          </a:xfrm>
          <a:prstGeom prst="rect">
            <a:avLst/>
          </a:prstGeom>
        </p:spPr>
      </p:pic>
      <p:pic>
        <p:nvPicPr>
          <p:cNvPr id="2" name="Picture 4" descr="Diagram, engineering drawing&#10;&#10;Description automatically generated">
            <a:extLst>
              <a:ext uri="{FF2B5EF4-FFF2-40B4-BE49-F238E27FC236}">
                <a16:creationId xmlns:a16="http://schemas.microsoft.com/office/drawing/2014/main" id="{3995691B-3B49-4B26-A990-946D18122851}"/>
              </a:ext>
            </a:extLst>
          </p:cNvPr>
          <p:cNvPicPr>
            <a:picLocks noGrp="1" noChangeAspect="1"/>
          </p:cNvPicPr>
          <p:nvPr>
            <p:ph type="pic" sz="quarter" idx="11"/>
          </p:nvPr>
        </p:nvPicPr>
        <p:blipFill rotWithShape="1">
          <a:blip r:embed="rId7"/>
          <a:srcRect l="37151" r="37151"/>
          <a:stretch/>
        </p:blipFill>
        <p:spPr/>
      </p:pic>
    </p:spTree>
    <p:extLst>
      <p:ext uri="{BB962C8B-B14F-4D97-AF65-F5344CB8AC3E}">
        <p14:creationId xmlns:p14="http://schemas.microsoft.com/office/powerpoint/2010/main" val="391985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500" fill="hold"/>
                                        <p:tgtEl>
                                          <p:spTgt spid="28"/>
                                        </p:tgtEl>
                                        <p:attrNameLst>
                                          <p:attrName>ppt_x</p:attrName>
                                        </p:attrNameLst>
                                      </p:cBhvr>
                                      <p:tavLst>
                                        <p:tav tm="0">
                                          <p:val>
                                            <p:strVal val="#ppt_x"/>
                                          </p:val>
                                        </p:tav>
                                        <p:tav tm="100000">
                                          <p:val>
                                            <p:strVal val="#ppt_x"/>
                                          </p:val>
                                        </p:tav>
                                      </p:tavLst>
                                    </p:anim>
                                    <p:anim calcmode="lin" valueType="num">
                                      <p:cBhvr additive="base">
                                        <p:cTn id="12"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1F3A1-12BB-4720-8178-B6958991423A}"/>
              </a:ext>
            </a:extLst>
          </p:cNvPr>
          <p:cNvSpPr>
            <a:spLocks noGrp="1"/>
          </p:cNvSpPr>
          <p:nvPr>
            <p:ph type="title"/>
          </p:nvPr>
        </p:nvSpPr>
        <p:spPr/>
        <p:txBody>
          <a:bodyPr/>
          <a:lstStyle/>
          <a:p>
            <a:r>
              <a:rPr lang="en-US" dirty="0"/>
              <a:t>Covered California Health Equity Initiatives  </a:t>
            </a:r>
          </a:p>
        </p:txBody>
      </p:sp>
      <p:sp>
        <p:nvSpPr>
          <p:cNvPr id="3" name="Slide Number Placeholder 2">
            <a:extLst>
              <a:ext uri="{FF2B5EF4-FFF2-40B4-BE49-F238E27FC236}">
                <a16:creationId xmlns:a16="http://schemas.microsoft.com/office/drawing/2014/main" id="{80ED02A2-CAE5-4BCA-A113-FBEEF0C341E8}"/>
              </a:ext>
            </a:extLst>
          </p:cNvPr>
          <p:cNvSpPr>
            <a:spLocks noGrp="1"/>
          </p:cNvSpPr>
          <p:nvPr>
            <p:ph type="sldNum" sz="quarter" idx="4"/>
          </p:nvPr>
        </p:nvSpPr>
        <p:spPr/>
        <p:txBody>
          <a:bodyPr/>
          <a:lstStyle/>
          <a:p>
            <a:pPr defTabSz="457189"/>
            <a:fld id="{C8146628-1A01-9741-8A8B-916D51547CC7}" type="slidenum">
              <a:rPr lang="en-US">
                <a:solidFill>
                  <a:prstClr val="white"/>
                </a:solidFill>
              </a:rPr>
              <a:pPr defTabSz="457189"/>
              <a:t>31</a:t>
            </a:fld>
            <a:endParaRPr lang="en-US" dirty="0">
              <a:solidFill>
                <a:prstClr val="white"/>
              </a:solidFill>
            </a:endParaRPr>
          </a:p>
        </p:txBody>
      </p:sp>
      <p:sp>
        <p:nvSpPr>
          <p:cNvPr id="4" name="Text Placeholder 3">
            <a:extLst>
              <a:ext uri="{FF2B5EF4-FFF2-40B4-BE49-F238E27FC236}">
                <a16:creationId xmlns:a16="http://schemas.microsoft.com/office/drawing/2014/main" id="{FD8B05BC-161D-4D3C-8076-033F3BD52B7B}"/>
              </a:ext>
            </a:extLst>
          </p:cNvPr>
          <p:cNvSpPr>
            <a:spLocks noGrp="1"/>
          </p:cNvSpPr>
          <p:nvPr>
            <p:ph type="body" idx="1"/>
          </p:nvPr>
        </p:nvSpPr>
        <p:spPr>
          <a:xfrm>
            <a:off x="228600" y="3500867"/>
            <a:ext cx="8686800" cy="985615"/>
          </a:xfrm>
        </p:spPr>
        <p:txBody>
          <a:bodyPr/>
          <a:lstStyle/>
          <a:p>
            <a:pPr>
              <a:defRPr/>
            </a:pPr>
            <a:r>
              <a:rPr lang="en-US" sz="1400" b="1" dirty="0"/>
              <a:t>Taylor Priestley, Health Equity Officer </a:t>
            </a:r>
          </a:p>
          <a:p>
            <a:pPr>
              <a:defRPr/>
            </a:pPr>
            <a:r>
              <a:rPr lang="en-US" sz="1400" b="1" dirty="0"/>
              <a:t>Deputy Director, Health Equity &amp; Quality Transformation </a:t>
            </a:r>
          </a:p>
          <a:p>
            <a:pPr>
              <a:defRPr/>
            </a:pPr>
            <a:endParaRPr lang="en-US" sz="1400" b="1" dirty="0"/>
          </a:p>
          <a:p>
            <a:pPr>
              <a:defRPr/>
            </a:pPr>
            <a:r>
              <a:rPr lang="en-US" sz="1400" b="1" dirty="0"/>
              <a:t>November 18, 2021</a:t>
            </a:r>
          </a:p>
          <a:p>
            <a:pPr>
              <a:defRPr/>
            </a:pPr>
            <a:endParaRPr lang="en-US" sz="1400" b="1" dirty="0">
              <a:solidFill>
                <a:srgbClr val="554D56"/>
              </a:solidFill>
            </a:endParaRPr>
          </a:p>
          <a:p>
            <a:pPr marL="285750" indent="-285750">
              <a:spcBef>
                <a:spcPts val="400"/>
              </a:spcBef>
              <a:buFont typeface="Wingdings" panose="05000000000000000000" pitchFamily="2" charset="2"/>
              <a:buChar char="§"/>
            </a:pPr>
            <a:endParaRPr lang="en-US" sz="1500" dirty="0"/>
          </a:p>
        </p:txBody>
      </p:sp>
    </p:spTree>
    <p:extLst>
      <p:ext uri="{BB962C8B-B14F-4D97-AF65-F5344CB8AC3E}">
        <p14:creationId xmlns:p14="http://schemas.microsoft.com/office/powerpoint/2010/main" val="1697968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2DEE-8790-4C69-9C6D-577823CC1559}"/>
              </a:ext>
            </a:extLst>
          </p:cNvPr>
          <p:cNvSpPr>
            <a:spLocks noGrp="1"/>
          </p:cNvSpPr>
          <p:nvPr>
            <p:ph type="title"/>
          </p:nvPr>
        </p:nvSpPr>
        <p:spPr/>
        <p:txBody>
          <a:bodyPr/>
          <a:lstStyle/>
          <a:p>
            <a:r>
              <a:rPr lang="en-US" sz="2000" dirty="0"/>
              <a:t>Covered California Strategies to address health equity </a:t>
            </a:r>
            <a:br>
              <a:rPr lang="en-US" sz="2000" dirty="0"/>
            </a:br>
            <a:endParaRPr lang="en-US" sz="2000" dirty="0"/>
          </a:p>
        </p:txBody>
      </p:sp>
      <p:sp>
        <p:nvSpPr>
          <p:cNvPr id="3" name="Slide Number Placeholder 2">
            <a:extLst>
              <a:ext uri="{FF2B5EF4-FFF2-40B4-BE49-F238E27FC236}">
                <a16:creationId xmlns:a16="http://schemas.microsoft.com/office/drawing/2014/main" id="{C94D7C6B-2C87-4ACC-8C9A-E6BFF8AA167D}"/>
              </a:ext>
            </a:extLst>
          </p:cNvPr>
          <p:cNvSpPr>
            <a:spLocks noGrp="1"/>
          </p:cNvSpPr>
          <p:nvPr>
            <p:ph type="sldNum" sz="quarter" idx="4294967295"/>
          </p:nvPr>
        </p:nvSpPr>
        <p:spPr>
          <a:xfrm>
            <a:off x="8183784" y="6362748"/>
            <a:ext cx="731619" cy="365125"/>
          </a:xfrm>
        </p:spPr>
        <p:txBody>
          <a:bodyPr/>
          <a:lstStyle/>
          <a:p>
            <a:pPr defTabSz="457189"/>
            <a:fld id="{C8146628-1A01-9741-8A8B-916D51547CC7}" type="slidenum">
              <a:rPr lang="en-US"/>
              <a:pPr defTabSz="457189"/>
              <a:t>32</a:t>
            </a:fld>
            <a:endParaRPr lang="en-US" dirty="0"/>
          </a:p>
        </p:txBody>
      </p:sp>
      <p:sp>
        <p:nvSpPr>
          <p:cNvPr id="6" name="TextBox 5">
            <a:extLst>
              <a:ext uri="{FF2B5EF4-FFF2-40B4-BE49-F238E27FC236}">
                <a16:creationId xmlns:a16="http://schemas.microsoft.com/office/drawing/2014/main" id="{61E98BBE-4AC0-478E-99CE-BA32EA0BB354}"/>
              </a:ext>
            </a:extLst>
          </p:cNvPr>
          <p:cNvSpPr txBox="1"/>
          <p:nvPr/>
        </p:nvSpPr>
        <p:spPr>
          <a:xfrm>
            <a:off x="228599" y="1404334"/>
            <a:ext cx="8332894" cy="1492716"/>
          </a:xfrm>
          <a:prstGeom prst="rect">
            <a:avLst/>
          </a:prstGeom>
          <a:noFill/>
        </p:spPr>
        <p:txBody>
          <a:bodyPr wrap="square" rtlCol="0">
            <a:spAutoFit/>
          </a:bodyPr>
          <a:lstStyle/>
          <a:p>
            <a:pPr indent="-284163" defTabSz="457189"/>
            <a:r>
              <a:rPr lang="en-US" sz="1300" b="1" dirty="0">
                <a:solidFill>
                  <a:prstClr val="black"/>
                </a:solidFill>
                <a:latin typeface="Arial" panose="020B0604020202020204" pitchFamily="34" charset="0"/>
                <a:cs typeface="Arial" panose="020B0604020202020204" pitchFamily="34" charset="0"/>
              </a:rPr>
              <a:t>Enrollment and Outreach Efforts </a:t>
            </a:r>
          </a:p>
          <a:p>
            <a:pPr marL="285750" indent="-285750" defTabSz="457189">
              <a:buFont typeface="Wingdings" panose="05000000000000000000" pitchFamily="2" charset="2"/>
              <a:buChar char="§"/>
            </a:pPr>
            <a:r>
              <a:rPr lang="en-US" sz="1300" dirty="0">
                <a:solidFill>
                  <a:prstClr val="black"/>
                </a:solidFill>
                <a:latin typeface="Arial" panose="020B0604020202020204" pitchFamily="34" charset="0"/>
                <a:cs typeface="Arial" panose="020B0604020202020204" pitchFamily="34" charset="0"/>
              </a:rPr>
              <a:t>Marketing and promotional efforts focus on health insurance literacy, racial and cultural diversity, LGBTQ communities, and rural locales.</a:t>
            </a:r>
          </a:p>
          <a:p>
            <a:pPr marL="285750" indent="-285750" defTabSz="457189">
              <a:buFont typeface="Wingdings" panose="05000000000000000000" pitchFamily="2" charset="2"/>
              <a:buChar char="§"/>
            </a:pPr>
            <a:r>
              <a:rPr lang="en-US" sz="1300" dirty="0">
                <a:solidFill>
                  <a:prstClr val="black"/>
                </a:solidFill>
                <a:latin typeface="Arial" panose="020B0604020202020204" pitchFamily="34" charset="0"/>
                <a:cs typeface="Arial" panose="020B0604020202020204" pitchFamily="34" charset="0"/>
              </a:rPr>
              <a:t>Culturally and linguistically tailored materials and strategies, in-language marketing in nine languages, media channels specific to Latino, African American, Asian American, and LGBTQ+ communities.</a:t>
            </a:r>
          </a:p>
          <a:p>
            <a:pPr marL="285750" indent="-285750" defTabSz="457189">
              <a:buFont typeface="Wingdings" panose="05000000000000000000" pitchFamily="2" charset="2"/>
              <a:buChar char="§"/>
            </a:pPr>
            <a:r>
              <a:rPr lang="en-US" sz="1300" dirty="0">
                <a:solidFill>
                  <a:prstClr val="black"/>
                </a:solidFill>
                <a:latin typeface="Arial" panose="020B0604020202020204" pitchFamily="34" charset="0"/>
                <a:cs typeface="Arial" panose="020B0604020202020204" pitchFamily="34" charset="0"/>
              </a:rPr>
              <a:t>In-language consumer support through racially/ethnically diverse agents, navigators, Covered California service center representatives </a:t>
            </a:r>
          </a:p>
        </p:txBody>
      </p:sp>
      <p:pic>
        <p:nvPicPr>
          <p:cNvPr id="5" name="Picture 4" descr="Chart, pie chart&#10;&#10;Description automatically generated">
            <a:extLst>
              <a:ext uri="{FF2B5EF4-FFF2-40B4-BE49-F238E27FC236}">
                <a16:creationId xmlns:a16="http://schemas.microsoft.com/office/drawing/2014/main" id="{D85864AE-DDBF-4999-9B16-7EC8E8E057FA}"/>
              </a:ext>
            </a:extLst>
          </p:cNvPr>
          <p:cNvPicPr>
            <a:picLocks noChangeAspect="1"/>
          </p:cNvPicPr>
          <p:nvPr/>
        </p:nvPicPr>
        <p:blipFill>
          <a:blip r:embed="rId3"/>
          <a:stretch>
            <a:fillRect/>
          </a:stretch>
        </p:blipFill>
        <p:spPr>
          <a:xfrm>
            <a:off x="5468734" y="2785961"/>
            <a:ext cx="3217217" cy="2843351"/>
          </a:xfrm>
          <a:prstGeom prst="rect">
            <a:avLst/>
          </a:prstGeom>
        </p:spPr>
      </p:pic>
      <p:sp>
        <p:nvSpPr>
          <p:cNvPr id="7" name="TextBox 6">
            <a:extLst>
              <a:ext uri="{FF2B5EF4-FFF2-40B4-BE49-F238E27FC236}">
                <a16:creationId xmlns:a16="http://schemas.microsoft.com/office/drawing/2014/main" id="{DCB8C604-9A12-452A-B1CA-EB808ECDF20E}"/>
              </a:ext>
            </a:extLst>
          </p:cNvPr>
          <p:cNvSpPr txBox="1"/>
          <p:nvPr/>
        </p:nvSpPr>
        <p:spPr>
          <a:xfrm>
            <a:off x="228600" y="3249800"/>
            <a:ext cx="4969957" cy="1692771"/>
          </a:xfrm>
          <a:prstGeom prst="rect">
            <a:avLst/>
          </a:prstGeom>
          <a:noFill/>
        </p:spPr>
        <p:txBody>
          <a:bodyPr wrap="square" rtlCol="0">
            <a:spAutoFit/>
          </a:bodyPr>
          <a:lstStyle/>
          <a:p>
            <a:pPr defTabSz="457189"/>
            <a:r>
              <a:rPr lang="en-US" sz="1300" b="1" dirty="0">
                <a:solidFill>
                  <a:prstClr val="black"/>
                </a:solidFill>
                <a:latin typeface="Arial" panose="020B0604020202020204" pitchFamily="34" charset="0"/>
                <a:cs typeface="Arial" panose="020B0604020202020204" pitchFamily="34" charset="0"/>
              </a:rPr>
              <a:t>Patient-Centered Benefit Design</a:t>
            </a:r>
          </a:p>
          <a:p>
            <a:pPr marL="285750" indent="-285750" defTabSz="457189">
              <a:buFont typeface="Wingdings" panose="05000000000000000000" pitchFamily="2" charset="2"/>
              <a:buChar char="§"/>
            </a:pPr>
            <a:r>
              <a:rPr lang="en-US" sz="1300" dirty="0">
                <a:solidFill>
                  <a:prstClr val="black"/>
                </a:solidFill>
                <a:latin typeface="Arial" panose="020B0604020202020204" pitchFamily="34" charset="0"/>
                <a:cs typeface="Arial" panose="020B0604020202020204" pitchFamily="34" charset="0"/>
              </a:rPr>
              <a:t>Focus on “health insurance literacy” and income, attention to impact of cost sharing at each income level</a:t>
            </a:r>
          </a:p>
          <a:p>
            <a:pPr marL="285750" indent="-285750" defTabSz="457189">
              <a:buFont typeface="Wingdings" panose="05000000000000000000" pitchFamily="2" charset="2"/>
              <a:buChar char="§"/>
            </a:pPr>
            <a:r>
              <a:rPr lang="en-US" sz="1300" dirty="0">
                <a:solidFill>
                  <a:prstClr val="black"/>
                </a:solidFill>
                <a:latin typeface="Arial" panose="020B0604020202020204" pitchFamily="34" charset="0"/>
                <a:cs typeface="Arial" panose="020B0604020202020204" pitchFamily="34" charset="0"/>
              </a:rPr>
              <a:t>Designed to prevent “gotcha” insurance experiences, e.g., standard benefit designs, emphasis on copays over co-insurance</a:t>
            </a:r>
          </a:p>
          <a:p>
            <a:pPr marL="285750" indent="-285750" defTabSz="457189">
              <a:buFont typeface="Wingdings" panose="05000000000000000000" pitchFamily="2" charset="2"/>
              <a:buChar char="§"/>
            </a:pPr>
            <a:r>
              <a:rPr lang="en-US" sz="1300" dirty="0">
                <a:solidFill>
                  <a:prstClr val="black"/>
                </a:solidFill>
                <a:latin typeface="Arial" panose="020B0604020202020204" pitchFamily="34" charset="0"/>
                <a:cs typeface="Arial" panose="020B0604020202020204" pitchFamily="34" charset="0"/>
              </a:rPr>
              <a:t>Where possible, primary, urgent, and other outpatient care not subject to deductible </a:t>
            </a:r>
          </a:p>
        </p:txBody>
      </p:sp>
      <p:sp>
        <p:nvSpPr>
          <p:cNvPr id="4" name="TextBox 3">
            <a:extLst>
              <a:ext uri="{FF2B5EF4-FFF2-40B4-BE49-F238E27FC236}">
                <a16:creationId xmlns:a16="http://schemas.microsoft.com/office/drawing/2014/main" id="{A0EDCAFA-1218-48D3-9E9D-AF0E34C610FA}"/>
              </a:ext>
            </a:extLst>
          </p:cNvPr>
          <p:cNvSpPr txBox="1"/>
          <p:nvPr/>
        </p:nvSpPr>
        <p:spPr>
          <a:xfrm>
            <a:off x="3098799" y="5713356"/>
            <a:ext cx="3272972" cy="276999"/>
          </a:xfrm>
          <a:prstGeom prst="rect">
            <a:avLst/>
          </a:prstGeom>
          <a:noFill/>
        </p:spPr>
        <p:txBody>
          <a:bodyPr wrap="square" rtlCol="0">
            <a:spAutoFit/>
          </a:bodyPr>
          <a:lstStyle/>
          <a:p>
            <a:pPr defTabSz="457189"/>
            <a:r>
              <a:rPr lang="en-US" sz="1200" dirty="0">
                <a:solidFill>
                  <a:prstClr val="black"/>
                </a:solidFill>
                <a:latin typeface="Arial" panose="020B0604020202020204" pitchFamily="34" charset="0"/>
                <a:cs typeface="Arial" panose="020B0604020202020204" pitchFamily="34" charset="0"/>
                <a:hlinkClick r:id="rId4"/>
              </a:rPr>
              <a:t>June 2021 Active Member Profile</a:t>
            </a:r>
            <a:endParaRPr 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9568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2DEE-8790-4C69-9C6D-577823CC1559}"/>
              </a:ext>
            </a:extLst>
          </p:cNvPr>
          <p:cNvSpPr>
            <a:spLocks noGrp="1"/>
          </p:cNvSpPr>
          <p:nvPr>
            <p:ph type="title"/>
          </p:nvPr>
        </p:nvSpPr>
        <p:spPr/>
        <p:txBody>
          <a:bodyPr/>
          <a:lstStyle/>
          <a:p>
            <a:r>
              <a:rPr lang="en-US" sz="2000" dirty="0"/>
              <a:t>Covered California health disparities reduction</a:t>
            </a:r>
          </a:p>
        </p:txBody>
      </p:sp>
      <p:sp>
        <p:nvSpPr>
          <p:cNvPr id="3" name="Slide Number Placeholder 2">
            <a:extLst>
              <a:ext uri="{FF2B5EF4-FFF2-40B4-BE49-F238E27FC236}">
                <a16:creationId xmlns:a16="http://schemas.microsoft.com/office/drawing/2014/main" id="{C94D7C6B-2C87-4ACC-8C9A-E6BFF8AA167D}"/>
              </a:ext>
            </a:extLst>
          </p:cNvPr>
          <p:cNvSpPr>
            <a:spLocks noGrp="1"/>
          </p:cNvSpPr>
          <p:nvPr>
            <p:ph type="sldNum" sz="quarter" idx="4294967295"/>
          </p:nvPr>
        </p:nvSpPr>
        <p:spPr>
          <a:xfrm>
            <a:off x="8183784" y="6362748"/>
            <a:ext cx="731619" cy="365125"/>
          </a:xfrm>
        </p:spPr>
        <p:txBody>
          <a:bodyPr/>
          <a:lstStyle/>
          <a:p>
            <a:pPr defTabSz="457189"/>
            <a:fld id="{C8146628-1A01-9741-8A8B-916D51547CC7}" type="slidenum">
              <a:rPr lang="en-US"/>
              <a:pPr defTabSz="457189"/>
              <a:t>33</a:t>
            </a:fld>
            <a:endParaRPr lang="en-US" dirty="0"/>
          </a:p>
        </p:txBody>
      </p:sp>
      <p:graphicFrame>
        <p:nvGraphicFramePr>
          <p:cNvPr id="5" name="Diagram 4">
            <a:extLst>
              <a:ext uri="{FF2B5EF4-FFF2-40B4-BE49-F238E27FC236}">
                <a16:creationId xmlns:a16="http://schemas.microsoft.com/office/drawing/2014/main" id="{1CE08AAC-3E72-480E-BD94-8969FE536E8F}"/>
              </a:ext>
            </a:extLst>
          </p:cNvPr>
          <p:cNvGraphicFramePr/>
          <p:nvPr/>
        </p:nvGraphicFramePr>
        <p:xfrm>
          <a:off x="0" y="2219390"/>
          <a:ext cx="8603558" cy="3910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013AA971-3DF1-4F58-A3B6-1D82458E3322}"/>
              </a:ext>
            </a:extLst>
          </p:cNvPr>
          <p:cNvGraphicFramePr/>
          <p:nvPr/>
        </p:nvGraphicFramePr>
        <p:xfrm>
          <a:off x="1877728" y="4993881"/>
          <a:ext cx="4998592" cy="6354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61E98BBE-4AC0-478E-99CE-BA32EA0BB354}"/>
              </a:ext>
            </a:extLst>
          </p:cNvPr>
          <p:cNvSpPr txBox="1"/>
          <p:nvPr/>
        </p:nvSpPr>
        <p:spPr>
          <a:xfrm>
            <a:off x="191323" y="1513927"/>
            <a:ext cx="8541174" cy="1169551"/>
          </a:xfrm>
          <a:prstGeom prst="rect">
            <a:avLst/>
          </a:prstGeom>
          <a:noFill/>
        </p:spPr>
        <p:txBody>
          <a:bodyPr wrap="square" rtlCol="0">
            <a:spAutoFit/>
          </a:bodyPr>
          <a:lstStyle/>
          <a:p>
            <a:pPr indent="-284163" defTabSz="457189"/>
            <a:r>
              <a:rPr lang="en-US" sz="1400" dirty="0">
                <a:solidFill>
                  <a:prstClr val="black"/>
                </a:solidFill>
                <a:latin typeface="Arial" panose="020B0604020202020204" pitchFamily="34" charset="0"/>
                <a:cs typeface="Arial" panose="020B0604020202020204" pitchFamily="34" charset="0"/>
              </a:rPr>
              <a:t>Covered California’s multi-year disparities reduction initiatives have been in place since 2017 and seek to achieve the following goals:</a:t>
            </a:r>
          </a:p>
          <a:p>
            <a:pPr defTabSz="457189"/>
            <a:r>
              <a:rPr lang="en-US" sz="1400" dirty="0">
                <a:solidFill>
                  <a:prstClr val="black"/>
                </a:solidFill>
                <a:latin typeface="Arial" panose="020B0604020202020204" pitchFamily="34" charset="0"/>
                <a:cs typeface="Arial" panose="020B0604020202020204" pitchFamily="34" charset="0"/>
              </a:rPr>
              <a:t>Goal 1: Improve disparity data capture to support measurement, and </a:t>
            </a:r>
          </a:p>
          <a:p>
            <a:pPr defTabSz="457189"/>
            <a:r>
              <a:rPr lang="en-US" sz="1400" dirty="0">
                <a:solidFill>
                  <a:prstClr val="black"/>
                </a:solidFill>
                <a:latin typeface="Arial" panose="020B0604020202020204" pitchFamily="34" charset="0"/>
                <a:cs typeface="Arial" panose="020B0604020202020204" pitchFamily="34" charset="0"/>
              </a:rPr>
              <a:t>Goal 2: Improve structure and rigor for disparities intervention development, in order to </a:t>
            </a:r>
          </a:p>
          <a:p>
            <a:pPr defTabSz="457189"/>
            <a:r>
              <a:rPr lang="en-US" sz="1400" dirty="0">
                <a:solidFill>
                  <a:prstClr val="black"/>
                </a:solidFill>
                <a:latin typeface="Arial" panose="020B0604020202020204" pitchFamily="34" charset="0"/>
                <a:cs typeface="Arial" panose="020B0604020202020204" pitchFamily="34" charset="0"/>
              </a:rPr>
              <a:t>Goal 3: Systematically measure and reduce disparities</a:t>
            </a:r>
          </a:p>
        </p:txBody>
      </p:sp>
    </p:spTree>
    <p:extLst>
      <p:ext uri="{BB962C8B-B14F-4D97-AF65-F5344CB8AC3E}">
        <p14:creationId xmlns:p14="http://schemas.microsoft.com/office/powerpoint/2010/main" val="1222962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1F3A1-12BB-4720-8178-B6958991423A}"/>
              </a:ext>
            </a:extLst>
          </p:cNvPr>
          <p:cNvSpPr>
            <a:spLocks noGrp="1"/>
          </p:cNvSpPr>
          <p:nvPr>
            <p:ph type="title"/>
          </p:nvPr>
        </p:nvSpPr>
        <p:spPr>
          <a:xfrm>
            <a:off x="228599" y="994413"/>
            <a:ext cx="8686800" cy="505012"/>
          </a:xfrm>
        </p:spPr>
        <p:txBody>
          <a:bodyPr/>
          <a:lstStyle/>
          <a:p>
            <a:r>
              <a:rPr lang="en-US" sz="2000" dirty="0"/>
              <a:t>federal policy changes to support health equity </a:t>
            </a:r>
          </a:p>
        </p:txBody>
      </p:sp>
      <p:sp>
        <p:nvSpPr>
          <p:cNvPr id="3" name="Slide Number Placeholder 2">
            <a:extLst>
              <a:ext uri="{FF2B5EF4-FFF2-40B4-BE49-F238E27FC236}">
                <a16:creationId xmlns:a16="http://schemas.microsoft.com/office/drawing/2014/main" id="{80ED02A2-CAE5-4BCA-A113-FBEEF0C341E8}"/>
              </a:ext>
            </a:extLst>
          </p:cNvPr>
          <p:cNvSpPr>
            <a:spLocks noGrp="1"/>
          </p:cNvSpPr>
          <p:nvPr>
            <p:ph type="sldNum" sz="quarter" idx="4"/>
          </p:nvPr>
        </p:nvSpPr>
        <p:spPr/>
        <p:txBody>
          <a:bodyPr/>
          <a:lstStyle/>
          <a:p>
            <a:pPr defTabSz="457189"/>
            <a:fld id="{C8146628-1A01-9741-8A8B-916D51547CC7}" type="slidenum">
              <a:rPr lang="en-US"/>
              <a:pPr defTabSz="457189"/>
              <a:t>34</a:t>
            </a:fld>
            <a:endParaRPr lang="en-US" dirty="0"/>
          </a:p>
        </p:txBody>
      </p:sp>
      <p:sp>
        <p:nvSpPr>
          <p:cNvPr id="4" name="Text Placeholder 3">
            <a:extLst>
              <a:ext uri="{FF2B5EF4-FFF2-40B4-BE49-F238E27FC236}">
                <a16:creationId xmlns:a16="http://schemas.microsoft.com/office/drawing/2014/main" id="{FD8B05BC-161D-4D3C-8076-033F3BD52B7B}"/>
              </a:ext>
            </a:extLst>
          </p:cNvPr>
          <p:cNvSpPr>
            <a:spLocks noGrp="1"/>
          </p:cNvSpPr>
          <p:nvPr>
            <p:ph type="body" sz="quarter" idx="10"/>
          </p:nvPr>
        </p:nvSpPr>
        <p:spPr>
          <a:xfrm>
            <a:off x="228599" y="1515283"/>
            <a:ext cx="8680450" cy="4004651"/>
          </a:xfrm>
        </p:spPr>
        <p:txBody>
          <a:bodyPr/>
          <a:lstStyle/>
          <a:p>
            <a:pPr>
              <a:spcBef>
                <a:spcPts val="0"/>
              </a:spcBef>
              <a:defRPr/>
            </a:pPr>
            <a:endParaRPr lang="en-US" sz="1450" dirty="0"/>
          </a:p>
          <a:p>
            <a:pPr>
              <a:spcBef>
                <a:spcPts val="0"/>
              </a:spcBef>
              <a:defRPr/>
            </a:pPr>
            <a:r>
              <a:rPr lang="en-US" sz="1450" dirty="0"/>
              <a:t>Accurate and adequate demographic data is critical to identification and reduction of health disparities. </a:t>
            </a:r>
          </a:p>
          <a:p>
            <a:pPr>
              <a:spcBef>
                <a:spcPts val="0"/>
              </a:spcBef>
              <a:defRPr/>
            </a:pPr>
            <a:endParaRPr lang="en-US" sz="1450" dirty="0"/>
          </a:p>
          <a:p>
            <a:pPr marL="285750" indent="-285750">
              <a:spcBef>
                <a:spcPts val="0"/>
              </a:spcBef>
              <a:buFont typeface="Arial" panose="020B0604020202020204" pitchFamily="34" charset="0"/>
              <a:buChar char="□"/>
              <a:defRPr/>
            </a:pPr>
            <a:r>
              <a:rPr lang="en-US" sz="1450" dirty="0"/>
              <a:t>Update the “OMB 15” – the Office of Management and Budget (OMB) 1997 </a:t>
            </a:r>
            <a:r>
              <a:rPr lang="en-US" sz="1450" i="1" dirty="0"/>
              <a:t>Statistical Policy Directive on Standards for Maintaining, Collecting, and Presenting Federal Data on Race and Ethnicity </a:t>
            </a:r>
            <a:r>
              <a:rPr lang="en-US" sz="1450" dirty="0"/>
              <a:t>to support accurate and standard collection and use of race and ethnicity data</a:t>
            </a:r>
          </a:p>
          <a:p>
            <a:pPr marL="803275" lvl="1" indent="-285750">
              <a:defRPr/>
            </a:pPr>
            <a:r>
              <a:rPr lang="en-US" sz="1450" dirty="0"/>
              <a:t>Adopt framework recommended by Census Bureau in 2017  </a:t>
            </a:r>
          </a:p>
          <a:p>
            <a:pPr lvl="1" indent="0">
              <a:buNone/>
              <a:defRPr/>
            </a:pPr>
            <a:endParaRPr lang="en-US" sz="1450" dirty="0"/>
          </a:p>
          <a:p>
            <a:pPr marL="285750" indent="-285750">
              <a:spcBef>
                <a:spcPts val="0"/>
              </a:spcBef>
              <a:buFont typeface="Arial" panose="020B0604020202020204" pitchFamily="34" charset="0"/>
              <a:buChar char="□"/>
              <a:defRPr/>
            </a:pPr>
            <a:r>
              <a:rPr lang="en-US" sz="1450" dirty="0"/>
              <a:t>Implement uniform requirements for stratified reporting and facilitate demographic data sharing across federal programs </a:t>
            </a:r>
          </a:p>
          <a:p>
            <a:pPr>
              <a:spcBef>
                <a:spcPts val="0"/>
              </a:spcBef>
              <a:defRPr/>
            </a:pPr>
            <a:endParaRPr lang="en-US" sz="1450" dirty="0"/>
          </a:p>
          <a:p>
            <a:pPr marL="285750" indent="-285750">
              <a:spcBef>
                <a:spcPts val="0"/>
              </a:spcBef>
              <a:buFont typeface="Arial" panose="020B0604020202020204" pitchFamily="34" charset="0"/>
              <a:buChar char="□"/>
              <a:defRPr/>
            </a:pPr>
            <a:r>
              <a:rPr lang="en-US" sz="1450" dirty="0"/>
              <a:t>Review and update as needed laws and regulations to facilitate efficient and appropriate collection, sharing, and use of demographic data</a:t>
            </a:r>
          </a:p>
          <a:p>
            <a:pPr marL="803275" lvl="1" indent="-285750">
              <a:defRPr/>
            </a:pPr>
            <a:r>
              <a:rPr lang="en-US" sz="1450" dirty="0"/>
              <a:t>Remove prohibitions and perceived prohibitions to collecting demographic data</a:t>
            </a:r>
          </a:p>
          <a:p>
            <a:pPr>
              <a:spcBef>
                <a:spcPts val="400"/>
              </a:spcBef>
            </a:pPr>
            <a:endParaRPr lang="en-US" sz="1600" b="1" dirty="0"/>
          </a:p>
          <a:p>
            <a:pPr>
              <a:spcBef>
                <a:spcPts val="400"/>
              </a:spcBef>
            </a:pPr>
            <a:endParaRPr lang="en-US" sz="1500" dirty="0"/>
          </a:p>
        </p:txBody>
      </p:sp>
    </p:spTree>
    <p:extLst>
      <p:ext uri="{BB962C8B-B14F-4D97-AF65-F5344CB8AC3E}">
        <p14:creationId xmlns:p14="http://schemas.microsoft.com/office/powerpoint/2010/main" val="1855551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D310C04-34D9-402B-AF5D-CE81EEF93075}"/>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FA551D1B-290F-4888-BAAA-EFD112B4ADEB}"/>
              </a:ext>
            </a:extLst>
          </p:cNvPr>
          <p:cNvSpPr>
            <a:spLocks noGrp="1"/>
          </p:cNvSpPr>
          <p:nvPr>
            <p:ph type="ctrTitle"/>
          </p:nvPr>
        </p:nvSpPr>
        <p:spPr/>
        <p:txBody>
          <a:bodyPr/>
          <a:lstStyle/>
          <a:p>
            <a:r>
              <a:rPr lang="en-US"/>
              <a:t>Advancing Health Equity:</a:t>
            </a:r>
            <a:br>
              <a:rPr lang="en-US"/>
            </a:br>
            <a:r>
              <a:rPr lang="en-US"/>
              <a:t>Federal and State Policy Solutions</a:t>
            </a:r>
          </a:p>
        </p:txBody>
      </p:sp>
      <p:sp>
        <p:nvSpPr>
          <p:cNvPr id="4" name="Text Placeholder 3">
            <a:extLst>
              <a:ext uri="{FF2B5EF4-FFF2-40B4-BE49-F238E27FC236}">
                <a16:creationId xmlns:a16="http://schemas.microsoft.com/office/drawing/2014/main" id="{9CBD183D-F113-4E47-8782-AA8B21896FC5}"/>
              </a:ext>
            </a:extLst>
          </p:cNvPr>
          <p:cNvSpPr>
            <a:spLocks noGrp="1"/>
          </p:cNvSpPr>
          <p:nvPr>
            <p:ph type="body" sz="quarter" idx="16"/>
          </p:nvPr>
        </p:nvSpPr>
        <p:spPr/>
        <p:txBody>
          <a:bodyPr>
            <a:normAutofit/>
          </a:bodyPr>
          <a:lstStyle/>
          <a:p>
            <a:pPr marL="0" indent="0">
              <a:buNone/>
            </a:pPr>
            <a:r>
              <a:rPr lang="en-US" sz="2800" i="1"/>
              <a:t>Speakers:</a:t>
            </a:r>
          </a:p>
          <a:p>
            <a:pPr>
              <a:spcAft>
                <a:spcPts val="1800"/>
              </a:spcAft>
            </a:pPr>
            <a:r>
              <a:rPr lang="en-US" sz="2400" b="1"/>
              <a:t>David Radley, Ph.D., M.P.H. </a:t>
            </a:r>
            <a:r>
              <a:rPr lang="en-US" sz="2400" i="1"/>
              <a:t>Senior Scientist, Tracking Health System Performance, The Commonwealth Fund</a:t>
            </a:r>
            <a:endParaRPr lang="en-US" sz="2400" b="1" i="1"/>
          </a:p>
          <a:p>
            <a:pPr>
              <a:spcAft>
                <a:spcPts val="1800"/>
              </a:spcAft>
            </a:pPr>
            <a:r>
              <a:rPr lang="en-US" sz="2400" b="1"/>
              <a:t>Laurie Zephyrin, M.D., M.P.H., M.B.A. </a:t>
            </a:r>
            <a:r>
              <a:rPr lang="en-US" sz="2400" i="1"/>
              <a:t>Vice President, Advancing Health Equity, The Commonwealth Fund</a:t>
            </a:r>
            <a:endParaRPr lang="en-US" sz="2400" b="1"/>
          </a:p>
          <a:p>
            <a:pPr>
              <a:spcAft>
                <a:spcPts val="1800"/>
              </a:spcAft>
            </a:pPr>
            <a:r>
              <a:rPr lang="en-US" sz="2400" b="1"/>
              <a:t>Taylor Priestley, M.S.W., M.P.H.</a:t>
            </a:r>
            <a:r>
              <a:rPr lang="en-US" sz="2400"/>
              <a:t> </a:t>
            </a:r>
            <a:r>
              <a:rPr lang="en-US" sz="2400" i="1"/>
              <a:t>Health Equity Officer and Deputy Director of Health Equity &amp; Quality Transformation, Covered California</a:t>
            </a:r>
            <a:r>
              <a:rPr lang="en-US" sz="2400" b="1" i="1"/>
              <a:t> </a:t>
            </a:r>
          </a:p>
        </p:txBody>
      </p:sp>
    </p:spTree>
    <p:extLst>
      <p:ext uri="{BB962C8B-B14F-4D97-AF65-F5344CB8AC3E}">
        <p14:creationId xmlns:p14="http://schemas.microsoft.com/office/powerpoint/2010/main" val="308894766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5BCE449-BD02-4CFC-8D9C-E94A55DEF5A0}"/>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5C8AA0B3-96BD-49E5-AA54-DB9BF6DF8118}"/>
              </a:ext>
            </a:extLst>
          </p:cNvPr>
          <p:cNvSpPr>
            <a:spLocks noGrp="1"/>
          </p:cNvSpPr>
          <p:nvPr>
            <p:ph type="ctrTitle"/>
          </p:nvPr>
        </p:nvSpPr>
        <p:spPr/>
        <p:txBody>
          <a:bodyPr/>
          <a:lstStyle/>
          <a:p>
            <a:r>
              <a:rPr lang="en-US"/>
              <a:t>Resources and Housekeeping</a:t>
            </a:r>
          </a:p>
        </p:txBody>
      </p:sp>
      <p:sp>
        <p:nvSpPr>
          <p:cNvPr id="4" name="Text Placeholder 3">
            <a:extLst>
              <a:ext uri="{FF2B5EF4-FFF2-40B4-BE49-F238E27FC236}">
                <a16:creationId xmlns:a16="http://schemas.microsoft.com/office/drawing/2014/main" id="{DD32849C-FF69-4B67-8040-8D3DAD12FEC3}"/>
              </a:ext>
            </a:extLst>
          </p:cNvPr>
          <p:cNvSpPr>
            <a:spLocks noGrp="1"/>
          </p:cNvSpPr>
          <p:nvPr>
            <p:ph type="body" sz="quarter" idx="16"/>
          </p:nvPr>
        </p:nvSpPr>
        <p:spPr/>
        <p:txBody>
          <a:bodyPr vert="horz" lIns="0" tIns="0" rIns="0" bIns="0" rtlCol="0" anchor="t">
            <a:normAutofit/>
          </a:bodyPr>
          <a:lstStyle/>
          <a:p>
            <a:pPr marL="170815" indent="-170815"/>
            <a:r>
              <a:rPr lang="en-US" sz="2400"/>
              <a:t>Please use the Q&amp;A box to ask your questions.</a:t>
            </a:r>
          </a:p>
          <a:p>
            <a:pPr marL="170815" indent="-170815"/>
            <a:r>
              <a:rPr lang="en-US" sz="2400"/>
              <a:t>All resources can be found here: </a:t>
            </a:r>
            <a:r>
              <a:rPr lang="en-US" sz="2400">
                <a:hlinkClick r:id="rId2"/>
              </a:rPr>
              <a:t>https</a:t>
            </a:r>
            <a:r>
              <a:rPr lang="en-US" sz="2400">
                <a:ea typeface="+mn-lt"/>
                <a:cs typeface="+mn-lt"/>
                <a:hlinkClick r:id="rId2"/>
              </a:rPr>
              <a:t>://www.commonwealthfund.org/event/2021/webinar-federal-and-state-policy-solutions-advance-health-equity</a:t>
            </a:r>
            <a:r>
              <a:rPr lang="en-US" sz="2400">
                <a:ea typeface="+mn-lt"/>
                <a:cs typeface="+mn-lt"/>
              </a:rPr>
              <a:t> and slides will be added. </a:t>
            </a:r>
            <a:endParaRPr lang="en-US" sz="2400"/>
          </a:p>
          <a:p>
            <a:pPr marL="170815" indent="-170815"/>
            <a:r>
              <a:rPr lang="en-US" sz="2400"/>
              <a:t>Ideas for other briefings or topics? Please reach out to </a:t>
            </a:r>
            <a:r>
              <a:rPr lang="en-US" sz="2400">
                <a:hlinkClick r:id="rId3"/>
              </a:rPr>
              <a:t>sfederman@cmwf.org</a:t>
            </a:r>
            <a:r>
              <a:rPr lang="en-US" sz="2400"/>
              <a:t>.</a:t>
            </a:r>
          </a:p>
        </p:txBody>
      </p:sp>
    </p:spTree>
    <p:extLst>
      <p:ext uri="{BB962C8B-B14F-4D97-AF65-F5344CB8AC3E}">
        <p14:creationId xmlns:p14="http://schemas.microsoft.com/office/powerpoint/2010/main" val="16732850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553" y="567975"/>
            <a:ext cx="8258574" cy="2387600"/>
          </a:xfrm>
        </p:spPr>
        <p:txBody>
          <a:bodyPr anchor="ctr">
            <a:noAutofit/>
          </a:bodyPr>
          <a:lstStyle/>
          <a:p>
            <a:pPr algn="l"/>
            <a:r>
              <a:rPr lang="en-US" sz="4400" dirty="0">
                <a:solidFill>
                  <a:srgbClr val="4C515A"/>
                </a:solidFill>
                <a:latin typeface="Georgia" panose="02040502050405020303" pitchFamily="18" charset="0"/>
              </a:rPr>
              <a:t>Results from the 2021 Scorecard on Racial and Ethnic State Health System Equity</a:t>
            </a:r>
          </a:p>
        </p:txBody>
      </p:sp>
      <p:sp>
        <p:nvSpPr>
          <p:cNvPr id="3" name="Subtitle 2"/>
          <p:cNvSpPr>
            <a:spLocks noGrp="1"/>
          </p:cNvSpPr>
          <p:nvPr>
            <p:ph type="subTitle" idx="1"/>
          </p:nvPr>
        </p:nvSpPr>
        <p:spPr>
          <a:xfrm>
            <a:off x="444553" y="3073718"/>
            <a:ext cx="6858000" cy="1655762"/>
          </a:xfrm>
        </p:spPr>
        <p:txBody>
          <a:bodyPr anchor="ctr"/>
          <a:lstStyle/>
          <a:p>
            <a:pPr algn="l"/>
            <a:r>
              <a:rPr lang="en-US" dirty="0">
                <a:hlinkClick r:id="rId2"/>
              </a:rPr>
              <a:t>www.commonwealthfund.org</a:t>
            </a:r>
            <a:endParaRPr lang="en-US" dirty="0"/>
          </a:p>
          <a:p>
            <a:pPr algn="l"/>
            <a:r>
              <a:rPr lang="en-US" dirty="0">
                <a:solidFill>
                  <a:srgbClr val="4C515A"/>
                </a:solidFill>
              </a:rPr>
              <a:t>Commonwealth Fund Policy Briefing</a:t>
            </a:r>
          </a:p>
          <a:p>
            <a:pPr algn="l"/>
            <a:r>
              <a:rPr lang="en-US" dirty="0">
                <a:solidFill>
                  <a:srgbClr val="4C515A"/>
                </a:solidFill>
              </a:rPr>
              <a:t>November 18, 2021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098409"/>
            <a:ext cx="4921624" cy="1474425"/>
          </a:xfrm>
          <a:prstGeom prst="rect">
            <a:avLst/>
          </a:prstGeom>
        </p:spPr>
      </p:pic>
      <p:sp>
        <p:nvSpPr>
          <p:cNvPr id="4" name="TextBox 3"/>
          <p:cNvSpPr txBox="1"/>
          <p:nvPr/>
        </p:nvSpPr>
        <p:spPr>
          <a:xfrm>
            <a:off x="5697983" y="3365109"/>
            <a:ext cx="3209139"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C515A"/>
                </a:solidFill>
                <a:effectLst/>
                <a:uLnTx/>
                <a:uFillTx/>
                <a:latin typeface="Arial" panose="020B0604020202020204" pitchFamily="34" charset="0"/>
                <a:ea typeface="+mn-ea"/>
                <a:cs typeface="Arial" panose="020B0604020202020204" pitchFamily="34" charset="0"/>
              </a:rPr>
              <a:t>Report Authors: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C515A"/>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C515A"/>
                </a:solidFill>
                <a:effectLst/>
                <a:uLnTx/>
                <a:uFillTx/>
                <a:latin typeface="Arial" panose="020B0604020202020204" pitchFamily="34" charset="0"/>
                <a:ea typeface="+mn-ea"/>
                <a:cs typeface="Arial" panose="020B0604020202020204" pitchFamily="34" charset="0"/>
              </a:rPr>
              <a:t>David Radley, Ph.D.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C515A"/>
                </a:solidFill>
                <a:effectLst/>
                <a:uLnTx/>
                <a:uFillTx/>
                <a:latin typeface="Arial" panose="020B0604020202020204" pitchFamily="34" charset="0"/>
                <a:ea typeface="+mn-ea"/>
                <a:cs typeface="Arial" panose="020B0604020202020204" pitchFamily="34" charset="0"/>
              </a:rPr>
              <a:t>Jesse Baumgartner, M.P.H.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C515A"/>
                </a:solidFill>
                <a:effectLst/>
                <a:uLnTx/>
                <a:uFillTx/>
                <a:latin typeface="Arial" panose="020B0604020202020204" pitchFamily="34" charset="0"/>
                <a:ea typeface="+mn-ea"/>
                <a:cs typeface="Arial" panose="020B0604020202020204" pitchFamily="34" charset="0"/>
              </a:rPr>
              <a:t>Sara Collins, Ph.D.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C515A"/>
                </a:solidFill>
                <a:effectLst/>
                <a:uLnTx/>
                <a:uFillTx/>
                <a:latin typeface="Arial" panose="020B0604020202020204" pitchFamily="34" charset="0"/>
                <a:ea typeface="+mn-ea"/>
                <a:cs typeface="Arial" panose="020B0604020202020204" pitchFamily="34" charset="0"/>
              </a:rPr>
              <a:t>Laurie Zephyrin, M.D., M.P.H., M.B.A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C515A"/>
                </a:solidFill>
                <a:effectLst/>
                <a:uLnTx/>
                <a:uFillTx/>
                <a:latin typeface="Arial" panose="020B0604020202020204" pitchFamily="34" charset="0"/>
                <a:ea typeface="+mn-ea"/>
                <a:cs typeface="Arial" panose="020B0604020202020204" pitchFamily="34" charset="0"/>
              </a:rPr>
              <a:t>Eric Schneider, M.D., M.Sc.</a:t>
            </a:r>
          </a:p>
        </p:txBody>
      </p:sp>
    </p:spTree>
    <p:extLst>
      <p:ext uri="{BB962C8B-B14F-4D97-AF65-F5344CB8AC3E}">
        <p14:creationId xmlns:p14="http://schemas.microsoft.com/office/powerpoint/2010/main" val="3574680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22"/>
          </p:nvPr>
        </p:nvSpPr>
        <p:spPr/>
        <p:txBody>
          <a:bodyPr>
            <a:normAutofit/>
          </a:bodyPr>
          <a:lstStyle/>
          <a:p>
            <a:endParaRPr lang="en-US" sz="2000"/>
          </a:p>
          <a:p>
            <a:endParaRPr lang="en-US" sz="2000"/>
          </a:p>
        </p:txBody>
      </p:sp>
      <p:sp>
        <p:nvSpPr>
          <p:cNvPr id="2" name="Title 1"/>
          <p:cNvSpPr>
            <a:spLocks noGrp="1"/>
          </p:cNvSpPr>
          <p:nvPr>
            <p:ph type="title"/>
          </p:nvPr>
        </p:nvSpPr>
        <p:spPr/>
        <p:txBody>
          <a:bodyPr>
            <a:normAutofit/>
          </a:bodyPr>
          <a:lstStyle/>
          <a:p>
            <a:r>
              <a:rPr lang="en-US" sz="3200"/>
              <a:t>Introduction</a:t>
            </a:r>
          </a:p>
        </p:txBody>
      </p:sp>
      <p:sp>
        <p:nvSpPr>
          <p:cNvPr id="8" name="Text Placeholder 7"/>
          <p:cNvSpPr>
            <a:spLocks noGrp="1"/>
          </p:cNvSpPr>
          <p:nvPr>
            <p:ph type="body" sz="quarter" idx="23"/>
          </p:nvPr>
        </p:nvSpPr>
        <p:spPr>
          <a:xfrm>
            <a:off x="505887" y="1304505"/>
            <a:ext cx="8316538" cy="4424363"/>
          </a:xfrm>
        </p:spPr>
        <p:txBody>
          <a:bodyPr>
            <a:noAutofit/>
          </a:bodyPr>
          <a:lstStyle/>
          <a:p>
            <a:pPr marL="0" indent="0">
              <a:buNone/>
            </a:pPr>
            <a:r>
              <a:rPr lang="en-US" sz="2000">
                <a:solidFill>
                  <a:srgbClr val="4C515A"/>
                </a:solidFill>
                <a:latin typeface="Arial" panose="020B0604020202020204" pitchFamily="34" charset="0"/>
                <a:cs typeface="Arial" panose="020B0604020202020204" pitchFamily="34" charset="0"/>
              </a:rPr>
              <a:t>Racial and ethnic inequities in health and health care are longstanding, are rooted in the structural racism embedded in U.S. policies, and have been exacerbated during the pandemic</a:t>
            </a:r>
          </a:p>
          <a:p>
            <a:pPr marL="0" indent="0">
              <a:buNone/>
            </a:pPr>
            <a:endParaRPr lang="en-US" sz="2000">
              <a:solidFill>
                <a:srgbClr val="4C515A"/>
              </a:solidFill>
              <a:latin typeface="Arial" panose="020B0604020202020204" pitchFamily="34" charset="0"/>
              <a:cs typeface="Arial" panose="020B0604020202020204" pitchFamily="34" charset="0"/>
            </a:endParaRPr>
          </a:p>
          <a:p>
            <a:pPr marL="0" indent="0">
              <a:buNone/>
            </a:pPr>
            <a:r>
              <a:rPr lang="en-US" sz="2000">
                <a:solidFill>
                  <a:srgbClr val="4C515A"/>
                </a:solidFill>
                <a:latin typeface="Arial" panose="020B0604020202020204" pitchFamily="34" charset="0"/>
                <a:cs typeface="Arial" panose="020B0604020202020204" pitchFamily="34" charset="0"/>
              </a:rPr>
              <a:t>The Commonwealth Fund’s </a:t>
            </a:r>
            <a:r>
              <a:rPr lang="en-US" sz="2000" i="1">
                <a:solidFill>
                  <a:srgbClr val="4C515A"/>
                </a:solidFill>
                <a:latin typeface="Arial" panose="020B0604020202020204" pitchFamily="34" charset="0"/>
                <a:cs typeface="Arial" panose="020B0604020202020204" pitchFamily="34" charset="0"/>
                <a:hlinkClick r:id="rId2"/>
              </a:rPr>
              <a:t>State Scorecard on Health System Performance</a:t>
            </a:r>
            <a:r>
              <a:rPr lang="en-US" sz="2000" i="1">
                <a:solidFill>
                  <a:srgbClr val="4C515A"/>
                </a:solidFill>
                <a:latin typeface="Arial" panose="020B0604020202020204" pitchFamily="34" charset="0"/>
                <a:cs typeface="Arial" panose="020B0604020202020204" pitchFamily="34" charset="0"/>
              </a:rPr>
              <a:t> </a:t>
            </a:r>
            <a:r>
              <a:rPr lang="en-US" sz="2000">
                <a:solidFill>
                  <a:srgbClr val="4C515A"/>
                </a:solidFill>
                <a:latin typeface="Arial" panose="020B0604020202020204" pitchFamily="34" charset="0"/>
                <a:cs typeface="Arial" panose="020B0604020202020204" pitchFamily="34" charset="0"/>
              </a:rPr>
              <a:t>series</a:t>
            </a:r>
            <a:r>
              <a:rPr lang="en-US" sz="2000" i="1">
                <a:solidFill>
                  <a:srgbClr val="4C515A"/>
                </a:solidFill>
                <a:latin typeface="Arial" panose="020B0604020202020204" pitchFamily="34" charset="0"/>
                <a:cs typeface="Arial" panose="020B0604020202020204" pitchFamily="34" charset="0"/>
              </a:rPr>
              <a:t> </a:t>
            </a:r>
            <a:r>
              <a:rPr lang="en-US" sz="2000">
                <a:solidFill>
                  <a:srgbClr val="4C515A"/>
                </a:solidFill>
                <a:latin typeface="Arial" panose="020B0604020202020204" pitchFamily="34" charset="0"/>
                <a:cs typeface="Arial" panose="020B0604020202020204" pitchFamily="34" charset="0"/>
              </a:rPr>
              <a:t>has long tracked the functioning of each state’s health care system, but state averages can mask profound underlying inequities among different people</a:t>
            </a:r>
          </a:p>
          <a:p>
            <a:pPr marL="0" indent="0">
              <a:buNone/>
            </a:pPr>
            <a:endParaRPr lang="en-US" sz="2000">
              <a:solidFill>
                <a:srgbClr val="4C515A"/>
              </a:solidFill>
              <a:latin typeface="Arial" panose="020B0604020202020204" pitchFamily="34" charset="0"/>
              <a:cs typeface="Arial" panose="020B0604020202020204" pitchFamily="34" charset="0"/>
            </a:endParaRPr>
          </a:p>
          <a:p>
            <a:pPr marL="0" indent="0">
              <a:buNone/>
            </a:pPr>
            <a:r>
              <a:rPr lang="en-US" sz="2000">
                <a:solidFill>
                  <a:srgbClr val="4C515A"/>
                </a:solidFill>
                <a:latin typeface="Arial" panose="020B0604020202020204" pitchFamily="34" charset="0"/>
                <a:cs typeface="Arial" panose="020B0604020202020204" pitchFamily="34" charset="0"/>
              </a:rPr>
              <a:t>This tool will allow policy makers to understand the magnitude of health inequities and establish attainable benchmarks for reducing disparities </a:t>
            </a:r>
          </a:p>
        </p:txBody>
      </p:sp>
      <p:sp>
        <p:nvSpPr>
          <p:cNvPr id="11"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600"/>
              </a:spcAft>
              <a:buClr>
                <a:srgbClr val="5B9BD5"/>
              </a:buClr>
              <a:buSzTx/>
              <a:buFont typeface="Arial" panose="020B0604020202020204" pitchFamily="34" charset="0"/>
              <a:buNone/>
              <a:tabLst/>
              <a:defRPr/>
            </a:pPr>
            <a:r>
              <a:rPr kumimoji="0" lang="en-US" sz="1100" b="1" i="0" u="none" strike="noStrike" kern="8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rPr>
              <a:t>Exhibit </a:t>
            </a:r>
            <a:fld id="{CAAE890D-CCC2-42BD-B16D-E3F12AC1A9CF}" type="slidenum">
              <a:rPr kumimoji="0" lang="en-US" sz="1100" b="1" i="0" u="none" strike="noStrike" kern="8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ctr" defTabSz="914378" rtl="0" eaLnBrk="1" fontAlgn="auto" latinLnBrk="0" hangingPunct="1">
                <a:lnSpc>
                  <a:spcPct val="90000"/>
                </a:lnSpc>
                <a:spcBef>
                  <a:spcPts val="0"/>
                </a:spcBef>
                <a:spcAft>
                  <a:spcPts val="600"/>
                </a:spcAft>
                <a:buClr>
                  <a:srgbClr val="5B9BD5"/>
                </a:buClr>
                <a:buSzTx/>
                <a:buFont typeface="Arial" panose="020B0604020202020204" pitchFamily="34" charset="0"/>
                <a:buNone/>
                <a:tabLst/>
                <a:defRPr/>
              </a:pPr>
              <a:t>7</a:t>
            </a:fld>
            <a:endParaRPr kumimoji="0" lang="en-US" sz="1100" b="1" i="0" u="none" strike="noStrike" kern="8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1985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22"/>
          </p:nvPr>
        </p:nvSpPr>
        <p:spPr/>
        <p:txBody>
          <a:bodyPr>
            <a:normAutofit/>
          </a:bodyPr>
          <a:lstStyle/>
          <a:p>
            <a:endParaRPr lang="en-US" sz="2000"/>
          </a:p>
          <a:p>
            <a:endParaRPr lang="en-US" sz="2000"/>
          </a:p>
        </p:txBody>
      </p:sp>
      <p:sp>
        <p:nvSpPr>
          <p:cNvPr id="2" name="Title 1"/>
          <p:cNvSpPr>
            <a:spLocks noGrp="1"/>
          </p:cNvSpPr>
          <p:nvPr>
            <p:ph type="title"/>
          </p:nvPr>
        </p:nvSpPr>
        <p:spPr>
          <a:xfrm>
            <a:off x="156949" y="347449"/>
            <a:ext cx="8712170" cy="822960"/>
          </a:xfrm>
        </p:spPr>
        <p:txBody>
          <a:bodyPr>
            <a:normAutofit fontScale="90000"/>
          </a:bodyPr>
          <a:lstStyle/>
          <a:p>
            <a:r>
              <a:rPr lang="en-US" sz="3200"/>
              <a:t>How We Created the State Equity Scorecard Report</a:t>
            </a:r>
          </a:p>
        </p:txBody>
      </p:sp>
      <p:sp>
        <p:nvSpPr>
          <p:cNvPr id="8" name="Text Placeholder 7"/>
          <p:cNvSpPr>
            <a:spLocks noGrp="1"/>
          </p:cNvSpPr>
          <p:nvPr>
            <p:ph type="body" sz="quarter" idx="23"/>
          </p:nvPr>
        </p:nvSpPr>
        <p:spPr>
          <a:xfrm>
            <a:off x="501650" y="1301750"/>
            <a:ext cx="8316538" cy="4424363"/>
          </a:xfrm>
        </p:spPr>
        <p:txBody>
          <a:bodyPr>
            <a:noAutofit/>
          </a:bodyPr>
          <a:lstStyle/>
          <a:p>
            <a:pPr marL="0" indent="0">
              <a:buNone/>
            </a:pPr>
            <a:r>
              <a:rPr lang="en-US" sz="1800">
                <a:solidFill>
                  <a:srgbClr val="4C515A"/>
                </a:solidFill>
                <a:latin typeface="Arial" panose="020B0604020202020204" pitchFamily="34" charset="0"/>
                <a:cs typeface="Arial" panose="020B0604020202020204" pitchFamily="34" charset="0"/>
              </a:rPr>
              <a:t>The report uses 24 data indicators drawn from our </a:t>
            </a:r>
            <a:r>
              <a:rPr lang="en-US" sz="1800" i="1">
                <a:solidFill>
                  <a:srgbClr val="4C515A"/>
                </a:solidFill>
                <a:latin typeface="Arial" panose="020B0604020202020204" pitchFamily="34" charset="0"/>
                <a:cs typeface="Arial" panose="020B0604020202020204" pitchFamily="34" charset="0"/>
                <a:hlinkClick r:id="rId2"/>
              </a:rPr>
              <a:t>State Scorecard</a:t>
            </a:r>
            <a:r>
              <a:rPr lang="en-US" sz="1800" i="1">
                <a:solidFill>
                  <a:srgbClr val="4C515A"/>
                </a:solidFill>
                <a:latin typeface="Arial" panose="020B0604020202020204" pitchFamily="34" charset="0"/>
                <a:cs typeface="Arial" panose="020B0604020202020204" pitchFamily="34" charset="0"/>
              </a:rPr>
              <a:t> </a:t>
            </a:r>
            <a:r>
              <a:rPr lang="en-US" sz="1800">
                <a:solidFill>
                  <a:srgbClr val="4C515A"/>
                </a:solidFill>
                <a:latin typeface="Arial" panose="020B0604020202020204" pitchFamily="34" charset="0"/>
                <a:cs typeface="Arial" panose="020B0604020202020204" pitchFamily="34" charset="0"/>
              </a:rPr>
              <a:t>representing aspects of health system performance that can be stratified by race/ethnicity</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000" b="0" i="0" u="none" strike="noStrike" kern="1200" cap="none" spc="0" normalizeH="0" baseline="0" noProof="0">
              <a:ln>
                <a:noFill/>
              </a:ln>
              <a:solidFill>
                <a:srgbClr val="4C515A"/>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a:ln>
                  <a:noFill/>
                </a:ln>
                <a:solidFill>
                  <a:srgbClr val="4C515A"/>
                </a:solidFill>
                <a:effectLst/>
                <a:uLnTx/>
                <a:uFillTx/>
                <a:latin typeface="Arial" panose="020B0604020202020204" pitchFamily="34" charset="0"/>
                <a:cs typeface="Arial" panose="020B0604020202020204" pitchFamily="34" charset="0"/>
              </a:rPr>
              <a:t>Report features</a:t>
            </a:r>
            <a:r>
              <a:rPr kumimoji="0" lang="en-US" sz="1800" b="0" i="0" u="none" strike="noStrike" kern="1200" cap="none" spc="0" normalizeH="0" noProof="0">
                <a:ln>
                  <a:noFill/>
                </a:ln>
                <a:solidFill>
                  <a:srgbClr val="4C515A"/>
                </a:solidFill>
                <a:effectLst/>
                <a:uLnTx/>
                <a:uFillTx/>
                <a:latin typeface="Arial" panose="020B0604020202020204" pitchFamily="34" charset="0"/>
                <a:cs typeface="Arial" panose="020B0604020202020204" pitchFamily="34" charset="0"/>
              </a:rPr>
              <a:t> measures for 5 racial and ethnic groups: </a:t>
            </a:r>
            <a:r>
              <a:rPr kumimoji="0" lang="en-US" sz="1800" b="0" i="0" u="none" strike="noStrike" kern="1200" cap="none" spc="0" normalizeH="0" baseline="0" noProof="0">
                <a:ln>
                  <a:noFill/>
                </a:ln>
                <a:solidFill>
                  <a:srgbClr val="4C515A"/>
                </a:solidFill>
                <a:effectLst/>
                <a:uLnTx/>
                <a:uFillTx/>
                <a:latin typeface="Arial" panose="020B0604020202020204" pitchFamily="34" charset="0"/>
                <a:cs typeface="Arial" panose="020B0604020202020204" pitchFamily="34" charset="0"/>
              </a:rPr>
              <a:t>Black, white, American Indian/Alaska Native (AIAN), Asian American, Native Hawaiian, and Pacific Islander (AANHPI), and </a:t>
            </a:r>
            <a:r>
              <a:rPr kumimoji="0" lang="en-US" sz="1800" b="0" i="0" u="none" strike="noStrike" kern="1200" cap="none" spc="0" normalizeH="0" baseline="0" noProof="0" err="1">
                <a:ln>
                  <a:noFill/>
                </a:ln>
                <a:solidFill>
                  <a:srgbClr val="4C515A"/>
                </a:solidFill>
                <a:effectLst/>
                <a:uLnTx/>
                <a:uFillTx/>
                <a:latin typeface="Arial" panose="020B0604020202020204" pitchFamily="34" charset="0"/>
                <a:cs typeface="Arial" panose="020B0604020202020204" pitchFamily="34" charset="0"/>
              </a:rPr>
              <a:t>Latinx</a:t>
            </a:r>
            <a:r>
              <a:rPr kumimoji="0" lang="en-US" sz="1800" b="0" i="0" u="none" strike="noStrike" kern="1200" cap="none" spc="0" normalizeH="0" baseline="0" noProof="0">
                <a:ln>
                  <a:noFill/>
                </a:ln>
                <a:solidFill>
                  <a:srgbClr val="4C515A"/>
                </a:solidFill>
                <a:effectLst/>
                <a:uLnTx/>
                <a:uFillTx/>
                <a:latin typeface="Arial" panose="020B0604020202020204" pitchFamily="34" charset="0"/>
                <a:cs typeface="Arial" panose="020B0604020202020204" pitchFamily="34" charset="0"/>
              </a:rPr>
              <a:t>/Hispanic</a:t>
            </a:r>
          </a:p>
          <a:p>
            <a:pPr marL="0" indent="0">
              <a:buNone/>
            </a:pPr>
            <a:endParaRPr lang="en-US" sz="1000">
              <a:solidFill>
                <a:srgbClr val="4C515A"/>
              </a:solidFill>
              <a:latin typeface="Arial" panose="020B0604020202020204" pitchFamily="34" charset="0"/>
              <a:cs typeface="Arial" panose="020B0604020202020204" pitchFamily="34" charset="0"/>
            </a:endParaRPr>
          </a:p>
          <a:p>
            <a:pPr marL="0" indent="0">
              <a:buNone/>
            </a:pPr>
            <a:r>
              <a:rPr lang="en-US" sz="1800">
                <a:solidFill>
                  <a:srgbClr val="4C515A"/>
                </a:solidFill>
                <a:latin typeface="Arial" panose="020B0604020202020204" pitchFamily="34" charset="0"/>
                <a:cs typeface="Arial" panose="020B0604020202020204" pitchFamily="34" charset="0"/>
              </a:rPr>
              <a:t>Data from 2019 and 2020</a:t>
            </a:r>
          </a:p>
          <a:p>
            <a:pPr marL="0" indent="0">
              <a:buNone/>
            </a:pPr>
            <a:endParaRPr lang="en-US" sz="1000">
              <a:solidFill>
                <a:srgbClr val="4C515A"/>
              </a:solidFill>
              <a:latin typeface="Arial" panose="020B0604020202020204" pitchFamily="34" charset="0"/>
              <a:cs typeface="Arial" panose="020B0604020202020204" pitchFamily="34" charset="0"/>
            </a:endParaRPr>
          </a:p>
          <a:p>
            <a:pPr marL="0" indent="0">
              <a:buNone/>
            </a:pPr>
            <a:r>
              <a:rPr lang="en-US" sz="1800">
                <a:solidFill>
                  <a:srgbClr val="4C515A"/>
                </a:solidFill>
                <a:latin typeface="Arial" panose="020B0604020202020204" pitchFamily="34" charset="0"/>
                <a:cs typeface="Arial" panose="020B0604020202020204" pitchFamily="34" charset="0"/>
              </a:rPr>
              <a:t>Measures are grouped into 3 dimensions: Health Outcomes, Health Care Access, Quality and Use of Health Care Services</a:t>
            </a:r>
          </a:p>
          <a:p>
            <a:pPr marL="0" indent="0">
              <a:buNone/>
            </a:pPr>
            <a:endParaRPr lang="en-US" sz="1000">
              <a:solidFill>
                <a:srgbClr val="4C515A"/>
              </a:solidFill>
              <a:latin typeface="Arial" panose="020B0604020202020204" pitchFamily="34" charset="0"/>
              <a:cs typeface="Arial" panose="020B0604020202020204" pitchFamily="34" charset="0"/>
            </a:endParaRPr>
          </a:p>
          <a:p>
            <a:pPr marL="0" indent="0">
              <a:buNone/>
            </a:pPr>
            <a:r>
              <a:rPr lang="en-US" sz="1800">
                <a:solidFill>
                  <a:srgbClr val="4C515A"/>
                </a:solidFill>
                <a:latin typeface="Arial" panose="020B0604020202020204" pitchFamily="34" charset="0"/>
                <a:cs typeface="Arial" panose="020B0604020202020204" pitchFamily="34" charset="0"/>
              </a:rPr>
              <a:t>Composite summary scores calculated for each group within each state (e.g. Black residents in TX) by aggregating performance measure data</a:t>
            </a:r>
            <a:endParaRPr lang="en-US" sz="2000">
              <a:solidFill>
                <a:srgbClr val="4C515A"/>
              </a:solidFill>
              <a:latin typeface="Arial" panose="020B0604020202020204" pitchFamily="34" charset="0"/>
              <a:cs typeface="Arial" panose="020B0604020202020204" pitchFamily="34" charset="0"/>
            </a:endParaRPr>
          </a:p>
          <a:p>
            <a:pPr lvl="1"/>
            <a:endParaRPr lang="en-US" sz="1600">
              <a:solidFill>
                <a:srgbClr val="4C515A"/>
              </a:solidFill>
              <a:latin typeface="Arial" panose="020B0604020202020204" pitchFamily="34" charset="0"/>
              <a:cs typeface="Arial" panose="020B0604020202020204" pitchFamily="34" charset="0"/>
            </a:endParaRPr>
          </a:p>
          <a:p>
            <a:endParaRPr lang="en-US" sz="2000">
              <a:solidFill>
                <a:srgbClr val="4C515A"/>
              </a:solidFill>
              <a:latin typeface="Arial" panose="020B0604020202020204" pitchFamily="34" charset="0"/>
              <a:cs typeface="Arial" panose="020B0604020202020204" pitchFamily="34" charset="0"/>
            </a:endParaRPr>
          </a:p>
        </p:txBody>
      </p:sp>
      <p:sp>
        <p:nvSpPr>
          <p:cNvPr id="11"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600"/>
              </a:spcAft>
              <a:buClr>
                <a:srgbClr val="5B9BD5"/>
              </a:buClr>
              <a:buSzTx/>
              <a:buFont typeface="Arial" panose="020B0604020202020204" pitchFamily="34" charset="0"/>
              <a:buNone/>
              <a:tabLst/>
              <a:defRPr/>
            </a:pPr>
            <a:r>
              <a:rPr kumimoji="0" lang="en-US" sz="1100" b="1" i="0" u="none" strike="noStrike" kern="8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rPr>
              <a:t>Exhibit </a:t>
            </a:r>
            <a:fld id="{CAAE890D-CCC2-42BD-B16D-E3F12AC1A9CF}" type="slidenum">
              <a:rPr kumimoji="0" lang="en-US" sz="1100" b="1" i="0" u="none" strike="noStrike" kern="8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ctr" defTabSz="914378" rtl="0" eaLnBrk="1" fontAlgn="auto" latinLnBrk="0" hangingPunct="1">
                <a:lnSpc>
                  <a:spcPct val="90000"/>
                </a:lnSpc>
                <a:spcBef>
                  <a:spcPts val="0"/>
                </a:spcBef>
                <a:spcAft>
                  <a:spcPts val="600"/>
                </a:spcAft>
                <a:buClr>
                  <a:srgbClr val="5B9BD5"/>
                </a:buClr>
                <a:buSzTx/>
                <a:buFont typeface="Arial" panose="020B0604020202020204" pitchFamily="34" charset="0"/>
                <a:buNone/>
                <a:tabLst/>
                <a:defRPr/>
              </a:pPr>
              <a:t>8</a:t>
            </a:fld>
            <a:endParaRPr kumimoji="0" lang="en-US" sz="1100" b="1" i="0" u="none" strike="noStrike" kern="8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9140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22"/>
          </p:nvPr>
        </p:nvSpPr>
        <p:spPr/>
        <p:txBody>
          <a:bodyPr>
            <a:normAutofit/>
          </a:bodyPr>
          <a:lstStyle/>
          <a:p>
            <a:endParaRPr lang="en-US" sz="2000"/>
          </a:p>
          <a:p>
            <a:endParaRPr lang="en-US" sz="2000"/>
          </a:p>
        </p:txBody>
      </p:sp>
      <p:sp>
        <p:nvSpPr>
          <p:cNvPr id="2" name="Title 1"/>
          <p:cNvSpPr>
            <a:spLocks noGrp="1"/>
          </p:cNvSpPr>
          <p:nvPr>
            <p:ph type="title"/>
          </p:nvPr>
        </p:nvSpPr>
        <p:spPr/>
        <p:txBody>
          <a:bodyPr>
            <a:normAutofit/>
          </a:bodyPr>
          <a:lstStyle/>
          <a:p>
            <a:r>
              <a:rPr lang="en-US" sz="3200">
                <a:solidFill>
                  <a:srgbClr val="4C515A"/>
                </a:solidFill>
              </a:rPr>
              <a:t>Key Findings</a:t>
            </a:r>
          </a:p>
        </p:txBody>
      </p:sp>
      <p:sp>
        <p:nvSpPr>
          <p:cNvPr id="8" name="Text Placeholder 7"/>
          <p:cNvSpPr>
            <a:spLocks noGrp="1"/>
          </p:cNvSpPr>
          <p:nvPr>
            <p:ph type="body" sz="quarter" idx="23"/>
          </p:nvPr>
        </p:nvSpPr>
        <p:spPr>
          <a:xfrm>
            <a:off x="499503" y="1301750"/>
            <a:ext cx="8316538" cy="4560602"/>
          </a:xfrm>
        </p:spPr>
        <p:txBody>
          <a:bodyPr>
            <a:noAutofit/>
          </a:bodyPr>
          <a:lstStyle/>
          <a:p>
            <a:pPr marL="0" indent="0">
              <a:buNone/>
            </a:pPr>
            <a:r>
              <a:rPr lang="en-US" sz="1800">
                <a:solidFill>
                  <a:srgbClr val="4C515A"/>
                </a:solidFill>
                <a:latin typeface="Arial" panose="020B0604020202020204" pitchFamily="34" charset="0"/>
                <a:cs typeface="Arial" panose="020B0604020202020204" pitchFamily="34" charset="0"/>
              </a:rPr>
              <a:t>Health equity does not exist in any state within the U.S., even those with stronger health systems</a:t>
            </a:r>
          </a:p>
          <a:p>
            <a:pPr marL="0" indent="0">
              <a:buNone/>
            </a:pPr>
            <a:endParaRPr lang="en-US" sz="1000">
              <a:solidFill>
                <a:srgbClr val="4C515A"/>
              </a:solidFill>
              <a:latin typeface="Arial" panose="020B0604020202020204" pitchFamily="34" charset="0"/>
              <a:cs typeface="Arial" panose="020B0604020202020204" pitchFamily="34" charset="0"/>
            </a:endParaRPr>
          </a:p>
          <a:p>
            <a:pPr marL="0" indent="0">
              <a:buNone/>
            </a:pPr>
            <a:r>
              <a:rPr lang="en-US" sz="1800">
                <a:solidFill>
                  <a:srgbClr val="4C515A"/>
                </a:solidFill>
                <a:latin typeface="Arial" panose="020B0604020202020204" pitchFamily="34" charset="0"/>
                <a:cs typeface="Arial" panose="020B0604020202020204" pitchFamily="34" charset="0"/>
              </a:rPr>
              <a:t>In every state, health system performance is markedly worse for many people of color, particularly Black, </a:t>
            </a:r>
            <a:r>
              <a:rPr lang="en-US" sz="1800" err="1">
                <a:solidFill>
                  <a:srgbClr val="4C515A"/>
                </a:solidFill>
                <a:latin typeface="Arial" panose="020B0604020202020204" pitchFamily="34" charset="0"/>
                <a:cs typeface="Arial" panose="020B0604020202020204" pitchFamily="34" charset="0"/>
              </a:rPr>
              <a:t>Latinx</a:t>
            </a:r>
            <a:r>
              <a:rPr lang="en-US" sz="1800">
                <a:solidFill>
                  <a:srgbClr val="4C515A"/>
                </a:solidFill>
                <a:latin typeface="Arial" panose="020B0604020202020204" pitchFamily="34" charset="0"/>
                <a:cs typeface="Arial" panose="020B0604020202020204" pitchFamily="34" charset="0"/>
              </a:rPr>
              <a:t>, and AIAN populations, when compared to white people</a:t>
            </a:r>
          </a:p>
          <a:p>
            <a:pPr marL="0" indent="0">
              <a:buNone/>
            </a:pPr>
            <a:endParaRPr lang="en-US" sz="1000">
              <a:solidFill>
                <a:srgbClr val="4C515A"/>
              </a:solidFill>
              <a:latin typeface="Arial" panose="020B0604020202020204" pitchFamily="34" charset="0"/>
              <a:cs typeface="Arial" panose="020B0604020202020204" pitchFamily="34" charset="0"/>
            </a:endParaRPr>
          </a:p>
          <a:p>
            <a:pPr marL="0" indent="0">
              <a:buNone/>
            </a:pPr>
            <a:r>
              <a:rPr lang="en-US" sz="1800">
                <a:solidFill>
                  <a:srgbClr val="4C515A"/>
                </a:solidFill>
                <a:latin typeface="Arial" panose="020B0604020202020204" pitchFamily="34" charset="0"/>
                <a:cs typeface="Arial" panose="020B0604020202020204" pitchFamily="34" charset="0"/>
              </a:rPr>
              <a:t>Only 6 states had above average performance for all racial and ethnic groups (for which data were available): Massachusetts, Connecticut, Rhode Island, New York, Hawaii, and Oregon </a:t>
            </a:r>
          </a:p>
          <a:p>
            <a:pPr marL="0" indent="0">
              <a:buNone/>
            </a:pPr>
            <a:endParaRPr lang="en-US" sz="1000">
              <a:solidFill>
                <a:srgbClr val="4C515A"/>
              </a:solidFill>
              <a:latin typeface="Arial" panose="020B0604020202020204" pitchFamily="34" charset="0"/>
              <a:cs typeface="Arial" panose="020B0604020202020204" pitchFamily="34" charset="0"/>
            </a:endParaRPr>
          </a:p>
          <a:p>
            <a:pPr marL="0" indent="0">
              <a:buNone/>
            </a:pPr>
            <a:r>
              <a:rPr lang="en-US" sz="1800">
                <a:solidFill>
                  <a:srgbClr val="4C515A"/>
                </a:solidFill>
                <a:latin typeface="Arial" panose="020B0604020202020204" pitchFamily="34" charset="0"/>
                <a:cs typeface="Arial" panose="020B0604020202020204" pitchFamily="34" charset="0"/>
              </a:rPr>
              <a:t>Some Midwest states like Minnesota and Wisconsin have historically performed strongly in the </a:t>
            </a:r>
            <a:r>
              <a:rPr lang="en-US" sz="1800" i="1">
                <a:solidFill>
                  <a:srgbClr val="4C515A"/>
                </a:solidFill>
                <a:latin typeface="Arial" panose="020B0604020202020204" pitchFamily="34" charset="0"/>
                <a:cs typeface="Arial" panose="020B0604020202020204" pitchFamily="34" charset="0"/>
              </a:rPr>
              <a:t>State Scorecard </a:t>
            </a:r>
            <a:r>
              <a:rPr lang="en-US" sz="1800">
                <a:solidFill>
                  <a:srgbClr val="4C515A"/>
                </a:solidFill>
                <a:latin typeface="Arial" panose="020B0604020202020204" pitchFamily="34" charset="0"/>
                <a:cs typeface="Arial" panose="020B0604020202020204" pitchFamily="34" charset="0"/>
              </a:rPr>
              <a:t>series, but they report some of the largest racial inequities between groups</a:t>
            </a:r>
          </a:p>
          <a:p>
            <a:pPr marL="0" indent="0">
              <a:buNone/>
            </a:pPr>
            <a:endParaRPr lang="en-US" sz="1050">
              <a:solidFill>
                <a:srgbClr val="4C515A"/>
              </a:solidFill>
              <a:latin typeface="Arial" panose="020B0604020202020204" pitchFamily="34" charset="0"/>
              <a:cs typeface="Arial" panose="020B0604020202020204" pitchFamily="34" charset="0"/>
            </a:endParaRPr>
          </a:p>
          <a:p>
            <a:pPr marL="0" indent="0">
              <a:buNone/>
            </a:pPr>
            <a:r>
              <a:rPr lang="en-US" sz="1800">
                <a:solidFill>
                  <a:srgbClr val="4C515A"/>
                </a:solidFill>
                <a:latin typeface="Arial" panose="020B0604020202020204" pitchFamily="34" charset="0"/>
                <a:cs typeface="Arial" panose="020B0604020202020204" pitchFamily="34" charset="0"/>
              </a:rPr>
              <a:t>Others like Mississippi and Oklahoma show substandard performance for all groups, but still report sizable inequities within the state</a:t>
            </a:r>
          </a:p>
          <a:p>
            <a:pPr marL="0" indent="0">
              <a:buNone/>
            </a:pPr>
            <a:endParaRPr lang="en-US" sz="1100">
              <a:solidFill>
                <a:srgbClr val="4C515A"/>
              </a:solidFill>
              <a:latin typeface="Arial" panose="020B0604020202020204" pitchFamily="34" charset="0"/>
              <a:cs typeface="Arial" panose="020B0604020202020204" pitchFamily="34" charset="0"/>
            </a:endParaRPr>
          </a:p>
          <a:p>
            <a:pPr marL="0" indent="0">
              <a:buNone/>
            </a:pPr>
            <a:endParaRPr lang="en-US" sz="1800">
              <a:solidFill>
                <a:srgbClr val="4C515A"/>
              </a:solidFill>
              <a:latin typeface="Arial" panose="020B0604020202020204" pitchFamily="34" charset="0"/>
              <a:cs typeface="Arial" panose="020B0604020202020204" pitchFamily="34" charset="0"/>
            </a:endParaRPr>
          </a:p>
        </p:txBody>
      </p:sp>
      <p:sp>
        <p:nvSpPr>
          <p:cNvPr id="7"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600"/>
              </a:spcAft>
              <a:buClr>
                <a:srgbClr val="5B9BD5"/>
              </a:buClr>
              <a:buSzTx/>
              <a:buFont typeface="Arial" panose="020B0604020202020204" pitchFamily="34" charset="0"/>
              <a:buNone/>
              <a:tabLst/>
              <a:defRPr/>
            </a:pPr>
            <a:r>
              <a:rPr kumimoji="0" lang="en-US" sz="1100" b="1" i="0" u="none" strike="noStrike" kern="8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rPr>
              <a:t>Exhibit </a:t>
            </a:r>
            <a:fld id="{CAAE890D-CCC2-42BD-B16D-E3F12AC1A9CF}" type="slidenum">
              <a:rPr kumimoji="0" lang="en-US" sz="1100" b="1" i="0" u="none" strike="noStrike" kern="8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ctr" defTabSz="914378" rtl="0" eaLnBrk="1" fontAlgn="auto" latinLnBrk="0" hangingPunct="1">
                <a:lnSpc>
                  <a:spcPct val="90000"/>
                </a:lnSpc>
                <a:spcBef>
                  <a:spcPts val="0"/>
                </a:spcBef>
                <a:spcAft>
                  <a:spcPts val="600"/>
                </a:spcAft>
                <a:buClr>
                  <a:srgbClr val="5B9BD5"/>
                </a:buClr>
                <a:buSzTx/>
                <a:buFont typeface="Arial" panose="020B0604020202020204" pitchFamily="34" charset="0"/>
                <a:buNone/>
                <a:tabLst/>
                <a:defRPr/>
              </a:pPr>
              <a:t>9</a:t>
            </a:fld>
            <a:endParaRPr kumimoji="0" lang="en-US" sz="1100" b="1" i="0" u="none" strike="noStrike" kern="8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31671049"/>
      </p:ext>
    </p:extLst>
  </p:cSld>
  <p:clrMapOvr>
    <a:masterClrMapping/>
  </p:clrMapOvr>
</p:sld>
</file>

<file path=ppt/theme/theme1.xml><?xml version="1.0" encoding="utf-8"?>
<a:theme xmlns:a="http://schemas.openxmlformats.org/drawingml/2006/main" name="CMWF_2021">
  <a:themeElements>
    <a:clrScheme name="CMWF 2021 1">
      <a:dk1>
        <a:srgbClr val="1A1A1A"/>
      </a:dk1>
      <a:lt1>
        <a:srgbClr val="FFFFFF"/>
      </a:lt1>
      <a:dk2>
        <a:srgbClr val="142B41"/>
      </a:dk2>
      <a:lt2>
        <a:srgbClr val="65A591"/>
      </a:lt2>
      <a:accent1>
        <a:srgbClr val="115479"/>
      </a:accent1>
      <a:accent2>
        <a:srgbClr val="F08661"/>
      </a:accent2>
      <a:accent3>
        <a:srgbClr val="3F6777"/>
      </a:accent3>
      <a:accent4>
        <a:srgbClr val="D3AC4C"/>
      </a:accent4>
      <a:accent5>
        <a:srgbClr val="495149"/>
      </a:accent5>
      <a:accent6>
        <a:srgbClr val="417693"/>
      </a:accent6>
      <a:hlink>
        <a:srgbClr val="65A591"/>
      </a:hlink>
      <a:folHlink>
        <a:srgbClr val="9297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2021" id="{541B58AD-7456-8C40-80C2-8477F48CDF76}" vid="{3C3D5171-157A-5848-87A4-AF952AD89C63}"/>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MWF_2021_2">
  <a:themeElements>
    <a:clrScheme name="Custom 1">
      <a:dk1>
        <a:srgbClr val="1A1A1A"/>
      </a:dk1>
      <a:lt1>
        <a:srgbClr val="FFFFFF"/>
      </a:lt1>
      <a:dk2>
        <a:srgbClr val="142B41"/>
      </a:dk2>
      <a:lt2>
        <a:srgbClr val="65A591"/>
      </a:lt2>
      <a:accent1>
        <a:srgbClr val="115479"/>
      </a:accent1>
      <a:accent2>
        <a:srgbClr val="F08661"/>
      </a:accent2>
      <a:accent3>
        <a:srgbClr val="3F6777"/>
      </a:accent3>
      <a:accent4>
        <a:srgbClr val="D3AC4C"/>
      </a:accent4>
      <a:accent5>
        <a:srgbClr val="495149"/>
      </a:accent5>
      <a:accent6>
        <a:srgbClr val="417693"/>
      </a:accent6>
      <a:hlink>
        <a:srgbClr val="65A591"/>
      </a:hlink>
      <a:folHlink>
        <a:srgbClr val="9297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2021_2" id="{800AAE49-329C-E84E-B936-2294B9358CF7}" vid="{A456C7B7-A0F8-8543-95D7-1F7490047948}"/>
    </a:ext>
  </a:extLst>
</a:theme>
</file>

<file path=ppt/theme/theme4.xml><?xml version="1.0" encoding="utf-8"?>
<a:theme xmlns:a="http://schemas.openxmlformats.org/drawingml/2006/main" name="CC Board Meeting Slides 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ustom 4">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5" id="{3FFC4559-1BAF-7F42-A898-B3598B040620}" vid="{A167C7B2-675D-E44E-AD59-987CD75A0AE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C1A81DDADC04AA7FAF7E02E4E1B7A" ma:contentTypeVersion="11" ma:contentTypeDescription="Create a new document." ma:contentTypeScope="" ma:versionID="dead4ca7061c361db0dd3144bcef4885">
  <xsd:schema xmlns:xsd="http://www.w3.org/2001/XMLSchema" xmlns:xs="http://www.w3.org/2001/XMLSchema" xmlns:p="http://schemas.microsoft.com/office/2006/metadata/properties" xmlns:ns2="4f456f4c-7e55-4b0c-8600-c2b147afb323" xmlns:ns3="29bc6a8d-14dd-4a95-baab-e16a8c685bba" targetNamespace="http://schemas.microsoft.com/office/2006/metadata/properties" ma:root="true" ma:fieldsID="151dff561b434571606a4703aaa2ed87" ns2:_="" ns3:_="">
    <xsd:import namespace="4f456f4c-7e55-4b0c-8600-c2b147afb323"/>
    <xsd:import namespace="29bc6a8d-14dd-4a95-baab-e16a8c685b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456f4c-7e55-4b0c-8600-c2b147afb3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bc6a8d-14dd-4a95-baab-e16a8c685bb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37A63E-0FD5-4D2D-B980-C011114AAE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456f4c-7e55-4b0c-8600-c2b147afb323"/>
    <ds:schemaRef ds:uri="29bc6a8d-14dd-4a95-baab-e16a8c685b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109440-AADB-4C53-9BCD-996930A5B11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A5B911F-DD5D-4CB5-AB7B-511F482170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212</TotalTime>
  <Words>3890</Words>
  <Application>Microsoft Office PowerPoint</Application>
  <PresentationFormat>On-screen Show (4:3)</PresentationFormat>
  <Paragraphs>378</Paragraphs>
  <Slides>34</Slides>
  <Notes>11</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34</vt:i4>
      </vt:variant>
    </vt:vector>
  </HeadingPairs>
  <TitlesOfParts>
    <vt:vector size="51" baseType="lpstr">
      <vt:lpstr>Arial</vt:lpstr>
      <vt:lpstr>Calibri</vt:lpstr>
      <vt:lpstr>Calibri Light</vt:lpstr>
      <vt:lpstr>Georgia</vt:lpstr>
      <vt:lpstr>LucidaGrande</vt:lpstr>
      <vt:lpstr>Merriweather Sans</vt:lpstr>
      <vt:lpstr>Open Sans Light</vt:lpstr>
      <vt:lpstr>Suisse Int'l</vt:lpstr>
      <vt:lpstr>System Font Regular</vt:lpstr>
      <vt:lpstr>Trebuchet MS</vt:lpstr>
      <vt:lpstr>Trebuchet MS Regular</vt:lpstr>
      <vt:lpstr>Wingdings</vt:lpstr>
      <vt:lpstr>CMWF_2021</vt:lpstr>
      <vt:lpstr>Office Theme</vt:lpstr>
      <vt:lpstr>CMWF_2021_2</vt:lpstr>
      <vt:lpstr>CC Board Meeting Slides 2018</vt:lpstr>
      <vt:lpstr>1_Office Theme</vt:lpstr>
      <vt:lpstr>ADVANCING HEALTH EQUITY</vt:lpstr>
      <vt:lpstr>ADVANCING HEALTH EQUITY: Federal and State Policy Solutions</vt:lpstr>
      <vt:lpstr>Advancing Health Equity: Federal and State Policy Solutions</vt:lpstr>
      <vt:lpstr>Advancing Health Equity: Federal and State Policy Solutions</vt:lpstr>
      <vt:lpstr>Resources and Housekeeping</vt:lpstr>
      <vt:lpstr>Results from the 2021 Scorecard on Racial and Ethnic State Health System Equity</vt:lpstr>
      <vt:lpstr>Introduction</vt:lpstr>
      <vt:lpstr>How We Created the State Equity Scorecard Report</vt:lpstr>
      <vt:lpstr>Key Findings</vt:lpstr>
      <vt:lpstr>Health system performance for white people is above average in most states</vt:lpstr>
      <vt:lpstr>Health system performance among Black people is below average in most states and much worse than the best achieved in all states </vt:lpstr>
      <vt:lpstr>PowerPoint Presentation</vt:lpstr>
      <vt:lpstr>Six states with better-than-average &amp; three states with below average health system performance for all groups; within state disparities exist in each</vt:lpstr>
      <vt:lpstr>Many states have strong performance for some racial and ethnic groups, but still face large disparities (six examples)</vt:lpstr>
      <vt:lpstr>PowerPoint Presentation</vt:lpstr>
      <vt:lpstr>Black people are more likely, in most states, to die early in life from conditions that are treatable with timely access to high-quality health care</vt:lpstr>
      <vt:lpstr>AIAN people are more likely, in most states, to die early in life from conditions that are treatable with timely access to high-quality health care</vt:lpstr>
      <vt:lpstr>PowerPoint Presentation</vt:lpstr>
      <vt:lpstr>Although the ACA’s coverage expansion improved inequities, state uninsured rates are generally higher for Latinx/Hispanic adults</vt:lpstr>
      <vt:lpstr>Although the ACA’s coverage expansion improved inequities, state uninsured rates are generally higher for Black adults</vt:lpstr>
      <vt:lpstr>Summary</vt:lpstr>
      <vt:lpstr>Using the Scorecard, more than just a report…</vt:lpstr>
      <vt:lpstr>Opportunities for Advancing Health Equity</vt:lpstr>
      <vt:lpstr>Structural Barriers to Health Care Access, Coverage, and Quality</vt:lpstr>
      <vt:lpstr>Enhancing Social Drivers of Health Is Critical to Advancing Health Equity</vt:lpstr>
      <vt:lpstr>Staggering Racial/Ethnic and Socioeconomic Inequities/Disparities</vt:lpstr>
      <vt:lpstr>Racial Equity in Maternal Health</vt:lpstr>
      <vt:lpstr>These inequities are costing all of us…</vt:lpstr>
      <vt:lpstr>Potential Solutions for Reducing Inequities</vt:lpstr>
      <vt:lpstr>PowerPoint Presentation</vt:lpstr>
      <vt:lpstr>Covered California Health Equity Initiatives  </vt:lpstr>
      <vt:lpstr>Covered California Strategies to address health equity  </vt:lpstr>
      <vt:lpstr>Covered California health disparities reduction</vt:lpstr>
      <vt:lpstr>federal policy changes to support health equity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HEALTH EQUITY: Federal &amp; State Policy Solutions</dc:title>
  <dc:creator>Sara Federman</dc:creator>
  <cp:lastModifiedBy>Christina Ramsay</cp:lastModifiedBy>
  <cp:revision>5</cp:revision>
  <dcterms:created xsi:type="dcterms:W3CDTF">2021-11-16T20:59:43Z</dcterms:created>
  <dcterms:modified xsi:type="dcterms:W3CDTF">2021-11-17T22:12:23Z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0x0101001BEC1A81DDADC04AA7FAF7E02E4E1B7A</vt:lpwstr>
  </property>
</Properties>
</file>