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0" r:id="rId4"/>
    <p:sldMasterId id="2147483872" r:id="rId5"/>
  </p:sldMasterIdLst>
  <p:notesMasterIdLst>
    <p:notesMasterId r:id="rId16"/>
  </p:notesMasterIdLst>
  <p:handoutMasterIdLst>
    <p:handoutMasterId r:id="rId17"/>
  </p:handoutMasterIdLst>
  <p:sldIdLst>
    <p:sldId id="423" r:id="rId6"/>
    <p:sldId id="419" r:id="rId7"/>
    <p:sldId id="410" r:id="rId8"/>
    <p:sldId id="407" r:id="rId9"/>
    <p:sldId id="411" r:id="rId10"/>
    <p:sldId id="414" r:id="rId11"/>
    <p:sldId id="415" r:id="rId12"/>
    <p:sldId id="409" r:id="rId13"/>
    <p:sldId id="427" r:id="rId14"/>
    <p:sldId id="426" r:id="rId15"/>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8" userDrawn="1">
          <p15:clr>
            <a:srgbClr val="A4A3A4"/>
          </p15:clr>
        </p15:guide>
        <p15:guide id="2" pos="2472" userDrawn="1">
          <p15:clr>
            <a:srgbClr val="A4A3A4"/>
          </p15:clr>
        </p15:guide>
        <p15:guide id="3" orient="horz" pos="264" userDrawn="1">
          <p15:clr>
            <a:srgbClr val="A4A3A4"/>
          </p15:clr>
        </p15:guide>
        <p15:guide id="4" pos="1104" userDrawn="1">
          <p15:clr>
            <a:srgbClr val="A4A3A4"/>
          </p15:clr>
        </p15:guide>
        <p15:guide id="5" pos="4824"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rnav Shah" initials="AS" lastIdx="20" clrIdx="6">
    <p:extLst>
      <p:ext uri="{19B8F6BF-5375-455C-9EA6-DF929625EA0E}">
        <p15:presenceInfo xmlns:p15="http://schemas.microsoft.com/office/powerpoint/2012/main" userId="S::AS@cmwf.org::5ebc33c2-31f8-4d34-9c84-ecd25ff70f5f" providerId="AD"/>
      </p:ext>
    </p:extLst>
  </p:cmAuthor>
  <p:cmAuthor id="1" name="Purnendu Biswas" initials="PB" lastIdx="1" clrIdx="0"/>
  <p:cmAuthor id="8" name="Chris Hollander" initials="CH" lastIdx="7" clrIdx="7">
    <p:extLst>
      <p:ext uri="{19B8F6BF-5375-455C-9EA6-DF929625EA0E}">
        <p15:presenceInfo xmlns:p15="http://schemas.microsoft.com/office/powerpoint/2012/main" userId="S::CAH@CMWF.org::45bf6f1b-2827-4b00-a19f-e2c1d925869e" providerId="AD"/>
      </p:ext>
    </p:extLst>
  </p:cmAuthor>
  <p:cmAuthor id="2" name="Munira Gunja" initials="MG" lastIdx="4" clrIdx="1">
    <p:extLst>
      <p:ext uri="{19B8F6BF-5375-455C-9EA6-DF929625EA0E}">
        <p15:presenceInfo xmlns:p15="http://schemas.microsoft.com/office/powerpoint/2012/main" userId="S::mg@cmwf.org::74f460f7-66e3-40e9-8405-3d43e8edf2b7" providerId="AD"/>
      </p:ext>
    </p:extLst>
  </p:cmAuthor>
  <p:cmAuthor id="9" name="Reginald Williams" initials="RW" lastIdx="1" clrIdx="8">
    <p:extLst>
      <p:ext uri="{19B8F6BF-5375-455C-9EA6-DF929625EA0E}">
        <p15:presenceInfo xmlns:p15="http://schemas.microsoft.com/office/powerpoint/2012/main" userId="S::rw@cmwf.org::9de7032c-c7fb-42b0-866d-c91f0ee511f8" providerId="AD"/>
      </p:ext>
    </p:extLst>
  </p:cmAuthor>
  <p:cmAuthor id="3" name="Jesse Baumgartner" initials="JB" lastIdx="4" clrIdx="2">
    <p:extLst>
      <p:ext uri="{19B8F6BF-5375-455C-9EA6-DF929625EA0E}">
        <p15:presenceInfo xmlns:p15="http://schemas.microsoft.com/office/powerpoint/2012/main" userId="S::jb@cmwf.org::3883efdb-56ca-4cc4-b00e-5864e59762ae" providerId="AD"/>
      </p:ext>
    </p:extLst>
  </p:cmAuthor>
  <p:cmAuthor id="4" name="Sara R. Collins" initials="SRC" lastIdx="6" clrIdx="3">
    <p:extLst>
      <p:ext uri="{19B8F6BF-5375-455C-9EA6-DF929625EA0E}">
        <p15:presenceInfo xmlns:p15="http://schemas.microsoft.com/office/powerpoint/2012/main" userId="S::SRC@CMWF.org::dfbb467f-0fd7-48a6-a78e-014a35e76e12" providerId="AD"/>
      </p:ext>
    </p:extLst>
  </p:cmAuthor>
  <p:cmAuthor id="5" name="Gabriella Aboulafia" initials="GA" lastIdx="7" clrIdx="4">
    <p:extLst>
      <p:ext uri="{19B8F6BF-5375-455C-9EA6-DF929625EA0E}">
        <p15:presenceInfo xmlns:p15="http://schemas.microsoft.com/office/powerpoint/2012/main" userId="S::ga@cmwf.org::f928323e-fa3a-4b63-ac96-0ad6fdbee525" providerId="AD"/>
      </p:ext>
    </p:extLst>
  </p:cmAuthor>
  <p:cmAuthor id="6" name="Copyeditor" initials="CE" lastIdx="2" clrIdx="5">
    <p:extLst>
      <p:ext uri="{19B8F6BF-5375-455C-9EA6-DF929625EA0E}">
        <p15:presenceInfo xmlns:p15="http://schemas.microsoft.com/office/powerpoint/2012/main" userId="Copyedi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4C7F"/>
    <a:srgbClr val="D6D6D6"/>
    <a:srgbClr val="23A0F8"/>
    <a:srgbClr val="AFDAF7"/>
    <a:srgbClr val="004B00"/>
    <a:srgbClr val="71B254"/>
    <a:srgbClr val="AAD198"/>
    <a:srgbClr val="E8F5FE"/>
    <a:srgbClr val="F0F7ED"/>
    <a:srgbClr val="D1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8D3DBF-E905-4682-B4CA-EEF72E19E001}" v="13" dt="2021-10-06T21:15:18.7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snapToGrid="0">
      <p:cViewPr varScale="1">
        <p:scale>
          <a:sx n="114" d="100"/>
          <a:sy n="114" d="100"/>
        </p:scale>
        <p:origin x="1524" y="102"/>
      </p:cViewPr>
      <p:guideLst>
        <p:guide orient="horz" pos="1848"/>
        <p:guide pos="2472"/>
        <p:guide orient="horz" pos="264"/>
        <p:guide pos="1104"/>
        <p:guide pos="4824"/>
      </p:guideLst>
    </p:cSldViewPr>
  </p:slideViewPr>
  <p:notesTextViewPr>
    <p:cViewPr>
      <p:scale>
        <a:sx n="1" d="1"/>
        <a:sy n="1" d="1"/>
      </p:scale>
      <p:origin x="0" y="0"/>
    </p:cViewPr>
  </p:notesTextViewPr>
  <p:notesViewPr>
    <p:cSldViewPr snapToGrid="0">
      <p:cViewPr>
        <p:scale>
          <a:sx n="1" d="2"/>
          <a:sy n="1" d="2"/>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084B97A0-21F1-2947-904E-07C900454B6B}"/>
    <pc:docChg chg="undo custSel addSld delSld modSld modMainMaster">
      <pc:chgData name="Jen Wilson" userId="000f367a-3246-491c-88b4-803a33f58a8b" providerId="ADAL" clId="{084B97A0-21F1-2947-904E-07C900454B6B}" dt="2021-10-01T20:02:20.227" v="672" actId="692"/>
      <pc:docMkLst>
        <pc:docMk/>
      </pc:docMkLst>
      <pc:sldChg chg="add del">
        <pc:chgData name="Jen Wilson" userId="000f367a-3246-491c-88b4-803a33f58a8b" providerId="ADAL" clId="{084B97A0-21F1-2947-904E-07C900454B6B}" dt="2021-10-01T15:50:09.516" v="68" actId="2696"/>
        <pc:sldMkLst>
          <pc:docMk/>
          <pc:sldMk cId="3782432145" sldId="361"/>
        </pc:sldMkLst>
      </pc:sldChg>
      <pc:sldChg chg="addSp delSp modSp mod chgLayout">
        <pc:chgData name="Jen Wilson" userId="000f367a-3246-491c-88b4-803a33f58a8b" providerId="ADAL" clId="{084B97A0-21F1-2947-904E-07C900454B6B}" dt="2021-10-01T17:33:05.909" v="639" actId="27918"/>
        <pc:sldMkLst>
          <pc:docMk/>
          <pc:sldMk cId="182233718" sldId="407"/>
        </pc:sldMkLst>
        <pc:spChg chg="add del mod">
          <ac:chgData name="Jen Wilson" userId="000f367a-3246-491c-88b4-803a33f58a8b" providerId="ADAL" clId="{084B97A0-21F1-2947-904E-07C900454B6B}" dt="2021-10-01T15:51:30.995" v="82" actId="6264"/>
          <ac:spMkLst>
            <pc:docMk/>
            <pc:sldMk cId="182233718" sldId="407"/>
            <ac:spMk id="2" creationId="{86D09BCA-AB51-EB44-AE03-FEE3E291296B}"/>
          </ac:spMkLst>
        </pc:spChg>
        <pc:spChg chg="mod ord">
          <ac:chgData name="Jen Wilson" userId="000f367a-3246-491c-88b4-803a33f58a8b" providerId="ADAL" clId="{084B97A0-21F1-2947-904E-07C900454B6B}" dt="2021-10-01T16:14:50.174" v="245" actId="6264"/>
          <ac:spMkLst>
            <pc:docMk/>
            <pc:sldMk cId="182233718" sldId="407"/>
            <ac:spMk id="3" creationId="{00000000-0000-0000-0000-000000000000}"/>
          </ac:spMkLst>
        </pc:spChg>
        <pc:spChg chg="add del mod">
          <ac:chgData name="Jen Wilson" userId="000f367a-3246-491c-88b4-803a33f58a8b" providerId="ADAL" clId="{084B97A0-21F1-2947-904E-07C900454B6B}" dt="2021-10-01T15:51:30.995" v="82" actId="6264"/>
          <ac:spMkLst>
            <pc:docMk/>
            <pc:sldMk cId="182233718" sldId="407"/>
            <ac:spMk id="4" creationId="{CB7B13B9-8D67-2747-8455-F3B061340B37}"/>
          </ac:spMkLst>
        </pc:spChg>
        <pc:spChg chg="mod ord">
          <ac:chgData name="Jen Wilson" userId="000f367a-3246-491c-88b4-803a33f58a8b" providerId="ADAL" clId="{084B97A0-21F1-2947-904E-07C900454B6B}" dt="2021-10-01T16:14:50.174" v="245" actId="6264"/>
          <ac:spMkLst>
            <pc:docMk/>
            <pc:sldMk cId="182233718" sldId="407"/>
            <ac:spMk id="5" creationId="{00000000-0000-0000-0000-000000000000}"/>
          </ac:spMkLst>
        </pc:spChg>
        <pc:spChg chg="add del mod">
          <ac:chgData name="Jen Wilson" userId="000f367a-3246-491c-88b4-803a33f58a8b" providerId="ADAL" clId="{084B97A0-21F1-2947-904E-07C900454B6B}" dt="2021-10-01T15:51:30.995" v="82" actId="6264"/>
          <ac:spMkLst>
            <pc:docMk/>
            <pc:sldMk cId="182233718" sldId="407"/>
            <ac:spMk id="6" creationId="{8240BF3C-76A1-1244-95C3-05ED3D9C169E}"/>
          </ac:spMkLst>
        </pc:spChg>
        <pc:spChg chg="add del mod">
          <ac:chgData name="Jen Wilson" userId="000f367a-3246-491c-88b4-803a33f58a8b" providerId="ADAL" clId="{084B97A0-21F1-2947-904E-07C900454B6B}" dt="2021-10-01T15:51:30.995" v="82" actId="6264"/>
          <ac:spMkLst>
            <pc:docMk/>
            <pc:sldMk cId="182233718" sldId="407"/>
            <ac:spMk id="7" creationId="{58F00486-3DB0-4E41-A0D9-ACE3E69D677E}"/>
          </ac:spMkLst>
        </pc:spChg>
        <pc:spChg chg="add del mod ord">
          <ac:chgData name="Jen Wilson" userId="000f367a-3246-491c-88b4-803a33f58a8b" providerId="ADAL" clId="{084B97A0-21F1-2947-904E-07C900454B6B}" dt="2021-10-01T15:52:17.171" v="96" actId="478"/>
          <ac:spMkLst>
            <pc:docMk/>
            <pc:sldMk cId="182233718" sldId="407"/>
            <ac:spMk id="8" creationId="{7F57D65C-6CE6-3947-93E9-CD8435EA5EDA}"/>
          </ac:spMkLst>
        </pc:spChg>
        <pc:spChg chg="add del mod">
          <ac:chgData name="Jen Wilson" userId="000f367a-3246-491c-88b4-803a33f58a8b" providerId="ADAL" clId="{084B97A0-21F1-2947-904E-07C900454B6B}" dt="2021-10-01T15:52:20.746" v="98" actId="478"/>
          <ac:spMkLst>
            <pc:docMk/>
            <pc:sldMk cId="182233718" sldId="407"/>
            <ac:spMk id="10" creationId="{5E11C029-9E6C-4744-B05C-620E0A9915B8}"/>
          </ac:spMkLst>
        </pc:spChg>
        <pc:spChg chg="add del mod">
          <ac:chgData name="Jen Wilson" userId="000f367a-3246-491c-88b4-803a33f58a8b" providerId="ADAL" clId="{084B97A0-21F1-2947-904E-07C900454B6B}" dt="2021-10-01T15:53:26.631" v="118" actId="6264"/>
          <ac:spMkLst>
            <pc:docMk/>
            <pc:sldMk cId="182233718" sldId="407"/>
            <ac:spMk id="11" creationId="{83E9490F-6FD5-3F48-971A-0D2850F676D0}"/>
          </ac:spMkLst>
        </pc:spChg>
        <pc:spChg chg="add del mod">
          <ac:chgData name="Jen Wilson" userId="000f367a-3246-491c-88b4-803a33f58a8b" providerId="ADAL" clId="{084B97A0-21F1-2947-904E-07C900454B6B}" dt="2021-10-01T15:53:26.631" v="118" actId="6264"/>
          <ac:spMkLst>
            <pc:docMk/>
            <pc:sldMk cId="182233718" sldId="407"/>
            <ac:spMk id="12" creationId="{4B0CE4A4-52AC-D64A-A257-CDCE94483FBD}"/>
          </ac:spMkLst>
        </pc:spChg>
        <pc:spChg chg="add del mod">
          <ac:chgData name="Jen Wilson" userId="000f367a-3246-491c-88b4-803a33f58a8b" providerId="ADAL" clId="{084B97A0-21F1-2947-904E-07C900454B6B}" dt="2021-10-01T15:53:26.631" v="118" actId="6264"/>
          <ac:spMkLst>
            <pc:docMk/>
            <pc:sldMk cId="182233718" sldId="407"/>
            <ac:spMk id="13" creationId="{AA4461DB-D942-274B-8DA6-08C23CD37545}"/>
          </ac:spMkLst>
        </pc:spChg>
        <pc:spChg chg="add del mod">
          <ac:chgData name="Jen Wilson" userId="000f367a-3246-491c-88b4-803a33f58a8b" providerId="ADAL" clId="{084B97A0-21F1-2947-904E-07C900454B6B}" dt="2021-10-01T15:53:26.631" v="118" actId="6264"/>
          <ac:spMkLst>
            <pc:docMk/>
            <pc:sldMk cId="182233718" sldId="407"/>
            <ac:spMk id="14" creationId="{077A40FA-25DD-8544-8D07-061CADDDC5E6}"/>
          </ac:spMkLst>
        </pc:spChg>
        <pc:spChg chg="add del mod">
          <ac:chgData name="Jen Wilson" userId="000f367a-3246-491c-88b4-803a33f58a8b" providerId="ADAL" clId="{084B97A0-21F1-2947-904E-07C900454B6B}" dt="2021-10-01T16:02:04.005" v="146" actId="6264"/>
          <ac:spMkLst>
            <pc:docMk/>
            <pc:sldMk cId="182233718" sldId="407"/>
            <ac:spMk id="15" creationId="{506C8878-482B-C74D-93A0-84545EE0D00B}"/>
          </ac:spMkLst>
        </pc:spChg>
        <pc:spChg chg="add del mod">
          <ac:chgData name="Jen Wilson" userId="000f367a-3246-491c-88b4-803a33f58a8b" providerId="ADAL" clId="{084B97A0-21F1-2947-904E-07C900454B6B}" dt="2021-10-01T16:02:04.005" v="146" actId="6264"/>
          <ac:spMkLst>
            <pc:docMk/>
            <pc:sldMk cId="182233718" sldId="407"/>
            <ac:spMk id="16" creationId="{C6546901-2413-7A4B-A2EC-20438DDFA7C9}"/>
          </ac:spMkLst>
        </pc:spChg>
        <pc:spChg chg="add del mod">
          <ac:chgData name="Jen Wilson" userId="000f367a-3246-491c-88b4-803a33f58a8b" providerId="ADAL" clId="{084B97A0-21F1-2947-904E-07C900454B6B}" dt="2021-10-01T16:02:04.005" v="146" actId="6264"/>
          <ac:spMkLst>
            <pc:docMk/>
            <pc:sldMk cId="182233718" sldId="407"/>
            <ac:spMk id="18" creationId="{F276EB2B-DD79-5348-833A-D062A959A0A4}"/>
          </ac:spMkLst>
        </pc:spChg>
        <pc:spChg chg="add del mod">
          <ac:chgData name="Jen Wilson" userId="000f367a-3246-491c-88b4-803a33f58a8b" providerId="ADAL" clId="{084B97A0-21F1-2947-904E-07C900454B6B}" dt="2021-10-01T16:02:04.005" v="146" actId="6264"/>
          <ac:spMkLst>
            <pc:docMk/>
            <pc:sldMk cId="182233718" sldId="407"/>
            <ac:spMk id="19" creationId="{59B6C391-7221-AF4E-95F1-2B91CF39AC09}"/>
          </ac:spMkLst>
        </pc:spChg>
        <pc:spChg chg="add del mod">
          <ac:chgData name="Jen Wilson" userId="000f367a-3246-491c-88b4-803a33f58a8b" providerId="ADAL" clId="{084B97A0-21F1-2947-904E-07C900454B6B}" dt="2021-10-01T16:14:50.174" v="245" actId="6264"/>
          <ac:spMkLst>
            <pc:docMk/>
            <pc:sldMk cId="182233718" sldId="407"/>
            <ac:spMk id="20" creationId="{1620514D-BD95-0A4D-9C54-0EB4AAD12F8B}"/>
          </ac:spMkLst>
        </pc:spChg>
        <pc:spChg chg="add del mod">
          <ac:chgData name="Jen Wilson" userId="000f367a-3246-491c-88b4-803a33f58a8b" providerId="ADAL" clId="{084B97A0-21F1-2947-904E-07C900454B6B}" dt="2021-10-01T16:14:50.174" v="245" actId="6264"/>
          <ac:spMkLst>
            <pc:docMk/>
            <pc:sldMk cId="182233718" sldId="407"/>
            <ac:spMk id="21" creationId="{652F1E57-A09B-A34C-962F-AD0CEFCB1488}"/>
          </ac:spMkLst>
        </pc:spChg>
        <pc:spChg chg="add del mod">
          <ac:chgData name="Jen Wilson" userId="000f367a-3246-491c-88b4-803a33f58a8b" providerId="ADAL" clId="{084B97A0-21F1-2947-904E-07C900454B6B}" dt="2021-10-01T16:14:50.174" v="245" actId="6264"/>
          <ac:spMkLst>
            <pc:docMk/>
            <pc:sldMk cId="182233718" sldId="407"/>
            <ac:spMk id="22" creationId="{CDCE8C92-5294-2044-B269-73977265BAB5}"/>
          </ac:spMkLst>
        </pc:spChg>
        <pc:spChg chg="add del mod">
          <ac:chgData name="Jen Wilson" userId="000f367a-3246-491c-88b4-803a33f58a8b" providerId="ADAL" clId="{084B97A0-21F1-2947-904E-07C900454B6B}" dt="2021-10-01T16:14:50.174" v="245" actId="6264"/>
          <ac:spMkLst>
            <pc:docMk/>
            <pc:sldMk cId="182233718" sldId="407"/>
            <ac:spMk id="23" creationId="{F8A55AFE-9664-E842-A51E-D343591DD007}"/>
          </ac:spMkLst>
        </pc:spChg>
        <pc:spChg chg="mod ord">
          <ac:chgData name="Jen Wilson" userId="000f367a-3246-491c-88b4-803a33f58a8b" providerId="ADAL" clId="{084B97A0-21F1-2947-904E-07C900454B6B}" dt="2021-10-01T16:14:50.174" v="245" actId="6264"/>
          <ac:spMkLst>
            <pc:docMk/>
            <pc:sldMk cId="182233718" sldId="407"/>
            <ac:spMk id="25" creationId="{F75CB102-BAEC-3746-9027-8F521ADD1B61}"/>
          </ac:spMkLst>
        </pc:spChg>
        <pc:graphicFrameChg chg="mod ord">
          <ac:chgData name="Jen Wilson" userId="000f367a-3246-491c-88b4-803a33f58a8b" providerId="ADAL" clId="{084B97A0-21F1-2947-904E-07C900454B6B}" dt="2021-10-01T16:14:50.174" v="245" actId="6264"/>
          <ac:graphicFrameMkLst>
            <pc:docMk/>
            <pc:sldMk cId="182233718" sldId="407"/>
            <ac:graphicFrameMk id="17" creationId="{00000000-0000-0000-0000-000000000000}"/>
          </ac:graphicFrameMkLst>
        </pc:graphicFrameChg>
      </pc:sldChg>
      <pc:sldChg chg="addSp delSp modSp mod chgLayout">
        <pc:chgData name="Jen Wilson" userId="000f367a-3246-491c-88b4-803a33f58a8b" providerId="ADAL" clId="{084B97A0-21F1-2947-904E-07C900454B6B}" dt="2021-10-01T19:44:32.235" v="655" actId="27918"/>
        <pc:sldMkLst>
          <pc:docMk/>
          <pc:sldMk cId="913947690" sldId="409"/>
        </pc:sldMkLst>
        <pc:spChg chg="add del mod">
          <ac:chgData name="Jen Wilson" userId="000f367a-3246-491c-88b4-803a33f58a8b" providerId="ADAL" clId="{084B97A0-21F1-2947-904E-07C900454B6B}" dt="2021-10-01T15:54:16.523" v="134" actId="6264"/>
          <ac:spMkLst>
            <pc:docMk/>
            <pc:sldMk cId="913947690" sldId="409"/>
            <ac:spMk id="2" creationId="{D8587CCC-80B4-B84B-97B7-5C22D69D6847}"/>
          </ac:spMkLst>
        </pc:spChg>
        <pc:spChg chg="mod ord">
          <ac:chgData name="Jen Wilson" userId="000f367a-3246-491c-88b4-803a33f58a8b" providerId="ADAL" clId="{084B97A0-21F1-2947-904E-07C900454B6B}" dt="2021-10-01T16:15:15.295" v="248" actId="6264"/>
          <ac:spMkLst>
            <pc:docMk/>
            <pc:sldMk cId="913947690" sldId="409"/>
            <ac:spMk id="3" creationId="{00000000-0000-0000-0000-000000000000}"/>
          </ac:spMkLst>
        </pc:spChg>
        <pc:spChg chg="add del mod">
          <ac:chgData name="Jen Wilson" userId="000f367a-3246-491c-88b4-803a33f58a8b" providerId="ADAL" clId="{084B97A0-21F1-2947-904E-07C900454B6B}" dt="2021-10-01T15:54:16.523" v="134" actId="6264"/>
          <ac:spMkLst>
            <pc:docMk/>
            <pc:sldMk cId="913947690" sldId="409"/>
            <ac:spMk id="4" creationId="{02686E41-F1AD-B54B-BF3C-4B85FC4B5F5D}"/>
          </ac:spMkLst>
        </pc:spChg>
        <pc:spChg chg="mod ord">
          <ac:chgData name="Jen Wilson" userId="000f367a-3246-491c-88b4-803a33f58a8b" providerId="ADAL" clId="{084B97A0-21F1-2947-904E-07C900454B6B}" dt="2021-10-01T16:15:18.834" v="249" actId="255"/>
          <ac:spMkLst>
            <pc:docMk/>
            <pc:sldMk cId="913947690" sldId="409"/>
            <ac:spMk id="5" creationId="{00000000-0000-0000-0000-000000000000}"/>
          </ac:spMkLst>
        </pc:spChg>
        <pc:spChg chg="add del mod">
          <ac:chgData name="Jen Wilson" userId="000f367a-3246-491c-88b4-803a33f58a8b" providerId="ADAL" clId="{084B97A0-21F1-2947-904E-07C900454B6B}" dt="2021-10-01T15:54:16.523" v="134" actId="6264"/>
          <ac:spMkLst>
            <pc:docMk/>
            <pc:sldMk cId="913947690" sldId="409"/>
            <ac:spMk id="6" creationId="{AA47BE39-2A53-B348-A66B-53844E0A9924}"/>
          </ac:spMkLst>
        </pc:spChg>
        <pc:spChg chg="del">
          <ac:chgData name="Jen Wilson" userId="000f367a-3246-491c-88b4-803a33f58a8b" providerId="ADAL" clId="{084B97A0-21F1-2947-904E-07C900454B6B}" dt="2021-10-01T15:54:15.377" v="133" actId="478"/>
          <ac:spMkLst>
            <pc:docMk/>
            <pc:sldMk cId="913947690" sldId="409"/>
            <ac:spMk id="7" creationId="{00000000-0000-0000-0000-000000000000}"/>
          </ac:spMkLst>
        </pc:spChg>
        <pc:spChg chg="add del mod">
          <ac:chgData name="Jen Wilson" userId="000f367a-3246-491c-88b4-803a33f58a8b" providerId="ADAL" clId="{084B97A0-21F1-2947-904E-07C900454B6B}" dt="2021-10-01T15:54:16.523" v="134" actId="6264"/>
          <ac:spMkLst>
            <pc:docMk/>
            <pc:sldMk cId="913947690" sldId="409"/>
            <ac:spMk id="8" creationId="{65BCE3A5-DEB4-D949-8680-F0139FB0289D}"/>
          </ac:spMkLst>
        </pc:spChg>
        <pc:spChg chg="add del mod">
          <ac:chgData name="Jen Wilson" userId="000f367a-3246-491c-88b4-803a33f58a8b" providerId="ADAL" clId="{084B97A0-21F1-2947-904E-07C900454B6B}" dt="2021-10-01T16:15:15.295" v="248" actId="6264"/>
          <ac:spMkLst>
            <pc:docMk/>
            <pc:sldMk cId="913947690" sldId="409"/>
            <ac:spMk id="9" creationId="{F794D4BF-7910-4448-938D-64E48E392357}"/>
          </ac:spMkLst>
        </pc:spChg>
        <pc:spChg chg="add del mod">
          <ac:chgData name="Jen Wilson" userId="000f367a-3246-491c-88b4-803a33f58a8b" providerId="ADAL" clId="{084B97A0-21F1-2947-904E-07C900454B6B}" dt="2021-10-01T16:15:15.295" v="248" actId="6264"/>
          <ac:spMkLst>
            <pc:docMk/>
            <pc:sldMk cId="913947690" sldId="409"/>
            <ac:spMk id="10" creationId="{EFF36207-FB7C-7A45-8248-795109161C26}"/>
          </ac:spMkLst>
        </pc:spChg>
        <pc:spChg chg="add del mod">
          <ac:chgData name="Jen Wilson" userId="000f367a-3246-491c-88b4-803a33f58a8b" providerId="ADAL" clId="{084B97A0-21F1-2947-904E-07C900454B6B}" dt="2021-10-01T16:15:15.295" v="248" actId="6264"/>
          <ac:spMkLst>
            <pc:docMk/>
            <pc:sldMk cId="913947690" sldId="409"/>
            <ac:spMk id="11" creationId="{BD0A4974-81F2-554E-B441-069DAAD4B515}"/>
          </ac:spMkLst>
        </pc:spChg>
        <pc:spChg chg="add del mod">
          <ac:chgData name="Jen Wilson" userId="000f367a-3246-491c-88b4-803a33f58a8b" providerId="ADAL" clId="{084B97A0-21F1-2947-904E-07C900454B6B}" dt="2021-10-01T16:15:15.295" v="248" actId="6264"/>
          <ac:spMkLst>
            <pc:docMk/>
            <pc:sldMk cId="913947690" sldId="409"/>
            <ac:spMk id="12" creationId="{F25AE344-A3A6-B24E-A33D-7CDBAA7A40FD}"/>
          </ac:spMkLst>
        </pc:spChg>
        <pc:spChg chg="mod ord">
          <ac:chgData name="Jen Wilson" userId="000f367a-3246-491c-88b4-803a33f58a8b" providerId="ADAL" clId="{084B97A0-21F1-2947-904E-07C900454B6B}" dt="2021-10-01T16:15:27.487" v="253" actId="1076"/>
          <ac:spMkLst>
            <pc:docMk/>
            <pc:sldMk cId="913947690" sldId="409"/>
            <ac:spMk id="25" creationId="{F75CB102-BAEC-3746-9027-8F521ADD1B61}"/>
          </ac:spMkLst>
        </pc:spChg>
        <pc:graphicFrameChg chg="mod ord">
          <ac:chgData name="Jen Wilson" userId="000f367a-3246-491c-88b4-803a33f58a8b" providerId="ADAL" clId="{084B97A0-21F1-2947-904E-07C900454B6B}" dt="2021-10-01T16:16:10.436" v="263" actId="207"/>
          <ac:graphicFrameMkLst>
            <pc:docMk/>
            <pc:sldMk cId="913947690" sldId="409"/>
            <ac:graphicFrameMk id="17" creationId="{00000000-0000-0000-0000-000000000000}"/>
          </ac:graphicFrameMkLst>
        </pc:graphicFrameChg>
      </pc:sldChg>
      <pc:sldChg chg="addSp delSp modSp mod chgLayout">
        <pc:chgData name="Jen Wilson" userId="000f367a-3246-491c-88b4-803a33f58a8b" providerId="ADAL" clId="{084B97A0-21F1-2947-904E-07C900454B6B}" dt="2021-10-01T20:02:20.227" v="672" actId="692"/>
        <pc:sldMkLst>
          <pc:docMk/>
          <pc:sldMk cId="566680620" sldId="410"/>
        </pc:sldMkLst>
        <pc:spChg chg="mod ord">
          <ac:chgData name="Jen Wilson" userId="000f367a-3246-491c-88b4-803a33f58a8b" providerId="ADAL" clId="{084B97A0-21F1-2947-904E-07C900454B6B}" dt="2021-10-01T16:02:01.573" v="145" actId="6264"/>
          <ac:spMkLst>
            <pc:docMk/>
            <pc:sldMk cId="566680620" sldId="410"/>
            <ac:spMk id="2" creationId="{F712D049-0BED-41E9-BC52-E6D2AE976417}"/>
          </ac:spMkLst>
        </pc:spChg>
        <pc:spChg chg="mod ord">
          <ac:chgData name="Jen Wilson" userId="000f367a-3246-491c-88b4-803a33f58a8b" providerId="ADAL" clId="{084B97A0-21F1-2947-904E-07C900454B6B}" dt="2021-10-01T16:08:51" v="190" actId="255"/>
          <ac:spMkLst>
            <pc:docMk/>
            <pc:sldMk cId="566680620" sldId="410"/>
            <ac:spMk id="3" creationId="{2C0DF4F4-C027-4913-A506-2C6C0F2C1B06}"/>
          </ac:spMkLst>
        </pc:spChg>
        <pc:spChg chg="add del mod">
          <ac:chgData name="Jen Wilson" userId="000f367a-3246-491c-88b4-803a33f58a8b" providerId="ADAL" clId="{084B97A0-21F1-2947-904E-07C900454B6B}" dt="2021-10-01T15:49:31.043" v="63" actId="6264"/>
          <ac:spMkLst>
            <pc:docMk/>
            <pc:sldMk cId="566680620" sldId="410"/>
            <ac:spMk id="4" creationId="{413A36B9-1142-9345-AA62-E632D25F53AA}"/>
          </ac:spMkLst>
        </pc:spChg>
        <pc:spChg chg="add del mod">
          <ac:chgData name="Jen Wilson" userId="000f367a-3246-491c-88b4-803a33f58a8b" providerId="ADAL" clId="{084B97A0-21F1-2947-904E-07C900454B6B}" dt="2021-10-01T15:49:31.043" v="63" actId="6264"/>
          <ac:spMkLst>
            <pc:docMk/>
            <pc:sldMk cId="566680620" sldId="410"/>
            <ac:spMk id="5" creationId="{DED39D6B-E293-E748-B2E4-DB7BC6B93EFD}"/>
          </ac:spMkLst>
        </pc:spChg>
        <pc:spChg chg="mod ord">
          <ac:chgData name="Jen Wilson" userId="000f367a-3246-491c-88b4-803a33f58a8b" providerId="ADAL" clId="{084B97A0-21F1-2947-904E-07C900454B6B}" dt="2021-10-01T16:09:44.769" v="201" actId="14100"/>
          <ac:spMkLst>
            <pc:docMk/>
            <pc:sldMk cId="566680620" sldId="410"/>
            <ac:spMk id="6" creationId="{BEECAC91-4C33-45BD-973B-080E5F0ECC61}"/>
          </ac:spMkLst>
        </pc:spChg>
        <pc:spChg chg="add del mod">
          <ac:chgData name="Jen Wilson" userId="000f367a-3246-491c-88b4-803a33f58a8b" providerId="ADAL" clId="{084B97A0-21F1-2947-904E-07C900454B6B}" dt="2021-10-01T15:49:31.043" v="63" actId="6264"/>
          <ac:spMkLst>
            <pc:docMk/>
            <pc:sldMk cId="566680620" sldId="410"/>
            <ac:spMk id="7" creationId="{A8D0F960-D373-8741-9070-B2E4B808022D}"/>
          </ac:spMkLst>
        </pc:spChg>
        <pc:spChg chg="add del mod">
          <ac:chgData name="Jen Wilson" userId="000f367a-3246-491c-88b4-803a33f58a8b" providerId="ADAL" clId="{084B97A0-21F1-2947-904E-07C900454B6B}" dt="2021-10-01T15:49:31.043" v="63" actId="6264"/>
          <ac:spMkLst>
            <pc:docMk/>
            <pc:sldMk cId="566680620" sldId="410"/>
            <ac:spMk id="8" creationId="{3F7C7481-2103-CE4B-9917-273547CED5E3}"/>
          </ac:spMkLst>
        </pc:spChg>
        <pc:spChg chg="add del mod ord">
          <ac:chgData name="Jen Wilson" userId="000f367a-3246-491c-88b4-803a33f58a8b" providerId="ADAL" clId="{084B97A0-21F1-2947-904E-07C900454B6B}" dt="2021-10-01T15:52:12.031" v="94" actId="478"/>
          <ac:spMkLst>
            <pc:docMk/>
            <pc:sldMk cId="566680620" sldId="410"/>
            <ac:spMk id="10" creationId="{8EDF6C48-F85C-A94A-961B-46077FFC989B}"/>
          </ac:spMkLst>
        </pc:spChg>
        <pc:spChg chg="add del mod">
          <ac:chgData name="Jen Wilson" userId="000f367a-3246-491c-88b4-803a33f58a8b" providerId="ADAL" clId="{084B97A0-21F1-2947-904E-07C900454B6B}" dt="2021-10-01T15:51:33.844" v="83" actId="6264"/>
          <ac:spMkLst>
            <pc:docMk/>
            <pc:sldMk cId="566680620" sldId="410"/>
            <ac:spMk id="11" creationId="{950F5021-3204-3245-B9A1-343D16CF8D3F}"/>
          </ac:spMkLst>
        </pc:spChg>
        <pc:spChg chg="add del mod">
          <ac:chgData name="Jen Wilson" userId="000f367a-3246-491c-88b4-803a33f58a8b" providerId="ADAL" clId="{084B97A0-21F1-2947-904E-07C900454B6B}" dt="2021-10-01T15:51:33.844" v="83" actId="6264"/>
          <ac:spMkLst>
            <pc:docMk/>
            <pc:sldMk cId="566680620" sldId="410"/>
            <ac:spMk id="12" creationId="{65CFC520-3400-234C-ABDF-F1F96D25D1B8}"/>
          </ac:spMkLst>
        </pc:spChg>
        <pc:spChg chg="add del mod">
          <ac:chgData name="Jen Wilson" userId="000f367a-3246-491c-88b4-803a33f58a8b" providerId="ADAL" clId="{084B97A0-21F1-2947-904E-07C900454B6B}" dt="2021-10-01T15:51:33.844" v="83" actId="6264"/>
          <ac:spMkLst>
            <pc:docMk/>
            <pc:sldMk cId="566680620" sldId="410"/>
            <ac:spMk id="13" creationId="{A477B90D-EA8B-FF4F-8560-3D0861AA50BC}"/>
          </ac:spMkLst>
        </pc:spChg>
        <pc:spChg chg="add del mod">
          <ac:chgData name="Jen Wilson" userId="000f367a-3246-491c-88b4-803a33f58a8b" providerId="ADAL" clId="{084B97A0-21F1-2947-904E-07C900454B6B}" dt="2021-10-01T15:51:33.844" v="83" actId="6264"/>
          <ac:spMkLst>
            <pc:docMk/>
            <pc:sldMk cId="566680620" sldId="410"/>
            <ac:spMk id="14" creationId="{635E9701-C937-9640-9E86-DE67340DD707}"/>
          </ac:spMkLst>
        </pc:spChg>
        <pc:spChg chg="add del mod">
          <ac:chgData name="Jen Wilson" userId="000f367a-3246-491c-88b4-803a33f58a8b" providerId="ADAL" clId="{084B97A0-21F1-2947-904E-07C900454B6B}" dt="2021-10-01T15:51:33.844" v="83" actId="6264"/>
          <ac:spMkLst>
            <pc:docMk/>
            <pc:sldMk cId="566680620" sldId="410"/>
            <ac:spMk id="15" creationId="{28EDE280-3118-0145-96FC-FDAFF319D5E3}"/>
          </ac:spMkLst>
        </pc:spChg>
        <pc:spChg chg="add del mod">
          <ac:chgData name="Jen Wilson" userId="000f367a-3246-491c-88b4-803a33f58a8b" providerId="ADAL" clId="{084B97A0-21F1-2947-904E-07C900454B6B}" dt="2021-10-01T15:52:13.783" v="95" actId="478"/>
          <ac:spMkLst>
            <pc:docMk/>
            <pc:sldMk cId="566680620" sldId="410"/>
            <ac:spMk id="17" creationId="{7485AF2E-8E2E-184E-9A20-3EC2518ACCEF}"/>
          </ac:spMkLst>
        </pc:spChg>
        <pc:spChg chg="add del mod">
          <ac:chgData name="Jen Wilson" userId="000f367a-3246-491c-88b4-803a33f58a8b" providerId="ADAL" clId="{084B97A0-21F1-2947-904E-07C900454B6B}" dt="2021-10-01T15:53:24.175" v="117" actId="6264"/>
          <ac:spMkLst>
            <pc:docMk/>
            <pc:sldMk cId="566680620" sldId="410"/>
            <ac:spMk id="18" creationId="{0AACFEE0-DFAA-CF4C-9A12-4D343ED75F40}"/>
          </ac:spMkLst>
        </pc:spChg>
        <pc:spChg chg="add del mod">
          <ac:chgData name="Jen Wilson" userId="000f367a-3246-491c-88b4-803a33f58a8b" providerId="ADAL" clId="{084B97A0-21F1-2947-904E-07C900454B6B}" dt="2021-10-01T15:53:24.175" v="117" actId="6264"/>
          <ac:spMkLst>
            <pc:docMk/>
            <pc:sldMk cId="566680620" sldId="410"/>
            <ac:spMk id="19" creationId="{77744C89-A248-8440-9714-243D8184456D}"/>
          </ac:spMkLst>
        </pc:spChg>
        <pc:spChg chg="add del mod">
          <ac:chgData name="Jen Wilson" userId="000f367a-3246-491c-88b4-803a33f58a8b" providerId="ADAL" clId="{084B97A0-21F1-2947-904E-07C900454B6B}" dt="2021-10-01T15:53:24.175" v="117" actId="6264"/>
          <ac:spMkLst>
            <pc:docMk/>
            <pc:sldMk cId="566680620" sldId="410"/>
            <ac:spMk id="20" creationId="{0B204C0C-4652-D04F-891C-1DDA9EA823C4}"/>
          </ac:spMkLst>
        </pc:spChg>
        <pc:spChg chg="add del mod">
          <ac:chgData name="Jen Wilson" userId="000f367a-3246-491c-88b4-803a33f58a8b" providerId="ADAL" clId="{084B97A0-21F1-2947-904E-07C900454B6B}" dt="2021-10-01T15:53:24.175" v="117" actId="6264"/>
          <ac:spMkLst>
            <pc:docMk/>
            <pc:sldMk cId="566680620" sldId="410"/>
            <ac:spMk id="21" creationId="{4D9637C1-EC70-C34F-862A-282D32E39A61}"/>
          </ac:spMkLst>
        </pc:spChg>
        <pc:spChg chg="add del mod">
          <ac:chgData name="Jen Wilson" userId="000f367a-3246-491c-88b4-803a33f58a8b" providerId="ADAL" clId="{084B97A0-21F1-2947-904E-07C900454B6B}" dt="2021-10-01T15:54:29.442" v="138" actId="6264"/>
          <ac:spMkLst>
            <pc:docMk/>
            <pc:sldMk cId="566680620" sldId="410"/>
            <ac:spMk id="22" creationId="{C3A2B3B1-BAB9-0E42-AA57-84FB89D09280}"/>
          </ac:spMkLst>
        </pc:spChg>
        <pc:spChg chg="add del mod">
          <ac:chgData name="Jen Wilson" userId="000f367a-3246-491c-88b4-803a33f58a8b" providerId="ADAL" clId="{084B97A0-21F1-2947-904E-07C900454B6B}" dt="2021-10-01T15:54:29.442" v="138" actId="6264"/>
          <ac:spMkLst>
            <pc:docMk/>
            <pc:sldMk cId="566680620" sldId="410"/>
            <ac:spMk id="23" creationId="{00122481-2FEE-9443-9F03-3D90C2EC760C}"/>
          </ac:spMkLst>
        </pc:spChg>
        <pc:spChg chg="add del mod">
          <ac:chgData name="Jen Wilson" userId="000f367a-3246-491c-88b4-803a33f58a8b" providerId="ADAL" clId="{084B97A0-21F1-2947-904E-07C900454B6B}" dt="2021-10-01T15:54:29.442" v="138" actId="6264"/>
          <ac:spMkLst>
            <pc:docMk/>
            <pc:sldMk cId="566680620" sldId="410"/>
            <ac:spMk id="24" creationId="{5B2EC5C6-0EF3-A54C-B953-0BF253B16C05}"/>
          </ac:spMkLst>
        </pc:spChg>
        <pc:spChg chg="add del mod">
          <ac:chgData name="Jen Wilson" userId="000f367a-3246-491c-88b4-803a33f58a8b" providerId="ADAL" clId="{084B97A0-21F1-2947-904E-07C900454B6B}" dt="2021-10-01T15:54:29.442" v="138" actId="6264"/>
          <ac:spMkLst>
            <pc:docMk/>
            <pc:sldMk cId="566680620" sldId="410"/>
            <ac:spMk id="25" creationId="{A8D83F5E-0596-A54A-9F5F-BCA7701C0340}"/>
          </ac:spMkLst>
        </pc:spChg>
        <pc:spChg chg="add del mod">
          <ac:chgData name="Jen Wilson" userId="000f367a-3246-491c-88b4-803a33f58a8b" providerId="ADAL" clId="{084B97A0-21F1-2947-904E-07C900454B6B}" dt="2021-10-01T15:54:49.859" v="141" actId="6264"/>
          <ac:spMkLst>
            <pc:docMk/>
            <pc:sldMk cId="566680620" sldId="410"/>
            <ac:spMk id="26" creationId="{87ABCE49-5B2F-FB4E-998E-5699E681C3DF}"/>
          </ac:spMkLst>
        </pc:spChg>
        <pc:spChg chg="add del mod">
          <ac:chgData name="Jen Wilson" userId="000f367a-3246-491c-88b4-803a33f58a8b" providerId="ADAL" clId="{084B97A0-21F1-2947-904E-07C900454B6B}" dt="2021-10-01T15:54:49.859" v="141" actId="6264"/>
          <ac:spMkLst>
            <pc:docMk/>
            <pc:sldMk cId="566680620" sldId="410"/>
            <ac:spMk id="27" creationId="{558725AA-B0E4-1B43-9A0D-784AE4AB9DA7}"/>
          </ac:spMkLst>
        </pc:spChg>
        <pc:spChg chg="add del mod">
          <ac:chgData name="Jen Wilson" userId="000f367a-3246-491c-88b4-803a33f58a8b" providerId="ADAL" clId="{084B97A0-21F1-2947-904E-07C900454B6B}" dt="2021-10-01T15:54:49.859" v="141" actId="6264"/>
          <ac:spMkLst>
            <pc:docMk/>
            <pc:sldMk cId="566680620" sldId="410"/>
            <ac:spMk id="28" creationId="{C9261BF7-5045-4C45-8AA0-CE5B79533A84}"/>
          </ac:spMkLst>
        </pc:spChg>
        <pc:spChg chg="add del mod">
          <ac:chgData name="Jen Wilson" userId="000f367a-3246-491c-88b4-803a33f58a8b" providerId="ADAL" clId="{084B97A0-21F1-2947-904E-07C900454B6B}" dt="2021-10-01T15:54:49.859" v="141" actId="6264"/>
          <ac:spMkLst>
            <pc:docMk/>
            <pc:sldMk cId="566680620" sldId="410"/>
            <ac:spMk id="29" creationId="{A6118BBD-F721-F241-B207-E6EA79F90DCB}"/>
          </ac:spMkLst>
        </pc:spChg>
        <pc:spChg chg="add del mod">
          <ac:chgData name="Jen Wilson" userId="000f367a-3246-491c-88b4-803a33f58a8b" providerId="ADAL" clId="{084B97A0-21F1-2947-904E-07C900454B6B}" dt="2021-10-01T16:02:01.573" v="145" actId="6264"/>
          <ac:spMkLst>
            <pc:docMk/>
            <pc:sldMk cId="566680620" sldId="410"/>
            <ac:spMk id="30" creationId="{D32B7972-2272-654D-B664-BF9317CCA7C2}"/>
          </ac:spMkLst>
        </pc:spChg>
        <pc:spChg chg="add del mod">
          <ac:chgData name="Jen Wilson" userId="000f367a-3246-491c-88b4-803a33f58a8b" providerId="ADAL" clId="{084B97A0-21F1-2947-904E-07C900454B6B}" dt="2021-10-01T16:02:01.573" v="145" actId="6264"/>
          <ac:spMkLst>
            <pc:docMk/>
            <pc:sldMk cId="566680620" sldId="410"/>
            <ac:spMk id="31" creationId="{DA7E573A-F095-1D47-9AEB-107E9812840E}"/>
          </ac:spMkLst>
        </pc:spChg>
        <pc:spChg chg="add del mod">
          <ac:chgData name="Jen Wilson" userId="000f367a-3246-491c-88b4-803a33f58a8b" providerId="ADAL" clId="{084B97A0-21F1-2947-904E-07C900454B6B}" dt="2021-10-01T16:02:01.573" v="145" actId="6264"/>
          <ac:spMkLst>
            <pc:docMk/>
            <pc:sldMk cId="566680620" sldId="410"/>
            <ac:spMk id="32" creationId="{AE85A4FA-982D-1B4D-838C-4D0C29843C5D}"/>
          </ac:spMkLst>
        </pc:spChg>
        <pc:spChg chg="add del mod">
          <ac:chgData name="Jen Wilson" userId="000f367a-3246-491c-88b4-803a33f58a8b" providerId="ADAL" clId="{084B97A0-21F1-2947-904E-07C900454B6B}" dt="2021-10-01T16:02:01.573" v="145" actId="6264"/>
          <ac:spMkLst>
            <pc:docMk/>
            <pc:sldMk cId="566680620" sldId="410"/>
            <ac:spMk id="33" creationId="{C1DCE925-2C02-A64E-B537-D3354DE0644E}"/>
          </ac:spMkLst>
        </pc:spChg>
        <pc:graphicFrameChg chg="mod ord">
          <ac:chgData name="Jen Wilson" userId="000f367a-3246-491c-88b4-803a33f58a8b" providerId="ADAL" clId="{084B97A0-21F1-2947-904E-07C900454B6B}" dt="2021-10-01T20:02:20.227" v="672" actId="692"/>
          <ac:graphicFrameMkLst>
            <pc:docMk/>
            <pc:sldMk cId="566680620" sldId="410"/>
            <ac:graphicFrameMk id="9" creationId="{89FF465F-C173-4574-B8A8-2FBBC455C346}"/>
          </ac:graphicFrameMkLst>
        </pc:graphicFrameChg>
      </pc:sldChg>
      <pc:sldChg chg="addSp delSp modSp mod chgLayout">
        <pc:chgData name="Jen Wilson" userId="000f367a-3246-491c-88b4-803a33f58a8b" providerId="ADAL" clId="{084B97A0-21F1-2947-904E-07C900454B6B}" dt="2021-10-01T17:34:54.751" v="641" actId="27918"/>
        <pc:sldMkLst>
          <pc:docMk/>
          <pc:sldMk cId="4016440885" sldId="411"/>
        </pc:sldMkLst>
        <pc:spChg chg="mod ord">
          <ac:chgData name="Jen Wilson" userId="000f367a-3246-491c-88b4-803a33f58a8b" providerId="ADAL" clId="{084B97A0-21F1-2947-904E-07C900454B6B}" dt="2021-10-01T16:15:03.056" v="247" actId="14100"/>
          <ac:spMkLst>
            <pc:docMk/>
            <pc:sldMk cId="4016440885" sldId="411"/>
            <ac:spMk id="2" creationId="{C456C607-0E1E-4086-AA02-0CCB69CC363E}"/>
          </ac:spMkLst>
        </pc:spChg>
        <pc:spChg chg="mod ord">
          <ac:chgData name="Jen Wilson" userId="000f367a-3246-491c-88b4-803a33f58a8b" providerId="ADAL" clId="{084B97A0-21F1-2947-904E-07C900454B6B}" dt="2021-10-01T16:07:56.713" v="186" actId="6264"/>
          <ac:spMkLst>
            <pc:docMk/>
            <pc:sldMk cId="4016440885" sldId="411"/>
            <ac:spMk id="3" creationId="{F58D8E4C-46E8-48EB-87B9-FDA19A8C7010}"/>
          </ac:spMkLst>
        </pc:spChg>
        <pc:spChg chg="add del mod">
          <ac:chgData name="Jen Wilson" userId="000f367a-3246-491c-88b4-803a33f58a8b" providerId="ADAL" clId="{084B97A0-21F1-2947-904E-07C900454B6B}" dt="2021-10-01T15:51:56.195" v="87" actId="6264"/>
          <ac:spMkLst>
            <pc:docMk/>
            <pc:sldMk cId="4016440885" sldId="411"/>
            <ac:spMk id="4" creationId="{36A76CF3-4BCC-4946-8D65-3A7894579CD0}"/>
          </ac:spMkLst>
        </pc:spChg>
        <pc:spChg chg="add del mod">
          <ac:chgData name="Jen Wilson" userId="000f367a-3246-491c-88b4-803a33f58a8b" providerId="ADAL" clId="{084B97A0-21F1-2947-904E-07C900454B6B}" dt="2021-10-01T15:51:56.195" v="87" actId="6264"/>
          <ac:spMkLst>
            <pc:docMk/>
            <pc:sldMk cId="4016440885" sldId="411"/>
            <ac:spMk id="5" creationId="{939AF04C-24C6-684C-9F6D-4BBB78826A02}"/>
          </ac:spMkLst>
        </pc:spChg>
        <pc:spChg chg="mod ord">
          <ac:chgData name="Jen Wilson" userId="000f367a-3246-491c-88b4-803a33f58a8b" providerId="ADAL" clId="{084B97A0-21F1-2947-904E-07C900454B6B}" dt="2021-10-01T16:10:03.566" v="206" actId="14100"/>
          <ac:spMkLst>
            <pc:docMk/>
            <pc:sldMk cId="4016440885" sldId="411"/>
            <ac:spMk id="6" creationId="{BE15EE94-3925-44BA-9634-40F1227AB4AE}"/>
          </ac:spMkLst>
        </pc:spChg>
        <pc:spChg chg="add del mod">
          <ac:chgData name="Jen Wilson" userId="000f367a-3246-491c-88b4-803a33f58a8b" providerId="ADAL" clId="{084B97A0-21F1-2947-904E-07C900454B6B}" dt="2021-10-01T15:51:56.195" v="87" actId="6264"/>
          <ac:spMkLst>
            <pc:docMk/>
            <pc:sldMk cId="4016440885" sldId="411"/>
            <ac:spMk id="7" creationId="{5C5BD30E-7B90-C842-9AA7-20E6FA9F5605}"/>
          </ac:spMkLst>
        </pc:spChg>
        <pc:spChg chg="add del mod">
          <ac:chgData name="Jen Wilson" userId="000f367a-3246-491c-88b4-803a33f58a8b" providerId="ADAL" clId="{084B97A0-21F1-2947-904E-07C900454B6B}" dt="2021-10-01T15:51:56.195" v="87" actId="6264"/>
          <ac:spMkLst>
            <pc:docMk/>
            <pc:sldMk cId="4016440885" sldId="411"/>
            <ac:spMk id="8" creationId="{F1C1667A-6056-C44C-AC89-519759AAAF2A}"/>
          </ac:spMkLst>
        </pc:spChg>
        <pc:spChg chg="add del mod ord">
          <ac:chgData name="Jen Wilson" userId="000f367a-3246-491c-88b4-803a33f58a8b" providerId="ADAL" clId="{084B97A0-21F1-2947-904E-07C900454B6B}" dt="2021-10-01T15:52:05.890" v="90" actId="478"/>
          <ac:spMkLst>
            <pc:docMk/>
            <pc:sldMk cId="4016440885" sldId="411"/>
            <ac:spMk id="10" creationId="{EC078EDF-5435-674B-9AA1-F15DF132EEDD}"/>
          </ac:spMkLst>
        </pc:spChg>
        <pc:spChg chg="add del mod">
          <ac:chgData name="Jen Wilson" userId="000f367a-3246-491c-88b4-803a33f58a8b" providerId="ADAL" clId="{084B97A0-21F1-2947-904E-07C900454B6B}" dt="2021-10-01T15:52:06.927" v="91" actId="478"/>
          <ac:spMkLst>
            <pc:docMk/>
            <pc:sldMk cId="4016440885" sldId="411"/>
            <ac:spMk id="12" creationId="{A7C5B88E-C02D-2F48-A453-8095C26525A7}"/>
          </ac:spMkLst>
        </pc:spChg>
        <pc:spChg chg="add del mod">
          <ac:chgData name="Jen Wilson" userId="000f367a-3246-491c-88b4-803a33f58a8b" providerId="ADAL" clId="{084B97A0-21F1-2947-904E-07C900454B6B}" dt="2021-10-01T15:53:48.935" v="125" actId="6264"/>
          <ac:spMkLst>
            <pc:docMk/>
            <pc:sldMk cId="4016440885" sldId="411"/>
            <ac:spMk id="13" creationId="{9A9D476C-1C5C-BA46-87D0-E5CC862D74E9}"/>
          </ac:spMkLst>
        </pc:spChg>
        <pc:spChg chg="add del mod">
          <ac:chgData name="Jen Wilson" userId="000f367a-3246-491c-88b4-803a33f58a8b" providerId="ADAL" clId="{084B97A0-21F1-2947-904E-07C900454B6B}" dt="2021-10-01T15:53:48.935" v="125" actId="6264"/>
          <ac:spMkLst>
            <pc:docMk/>
            <pc:sldMk cId="4016440885" sldId="411"/>
            <ac:spMk id="14" creationId="{E93F3A16-D788-7945-AB82-DC8A468548E2}"/>
          </ac:spMkLst>
        </pc:spChg>
        <pc:spChg chg="add del mod">
          <ac:chgData name="Jen Wilson" userId="000f367a-3246-491c-88b4-803a33f58a8b" providerId="ADAL" clId="{084B97A0-21F1-2947-904E-07C900454B6B}" dt="2021-10-01T15:53:48.935" v="125" actId="6264"/>
          <ac:spMkLst>
            <pc:docMk/>
            <pc:sldMk cId="4016440885" sldId="411"/>
            <ac:spMk id="15" creationId="{7FF7BD78-26E0-654C-A44F-8CF46A198E74}"/>
          </ac:spMkLst>
        </pc:spChg>
        <pc:spChg chg="add del mod">
          <ac:chgData name="Jen Wilson" userId="000f367a-3246-491c-88b4-803a33f58a8b" providerId="ADAL" clId="{084B97A0-21F1-2947-904E-07C900454B6B}" dt="2021-10-01T15:53:48.935" v="125" actId="6264"/>
          <ac:spMkLst>
            <pc:docMk/>
            <pc:sldMk cId="4016440885" sldId="411"/>
            <ac:spMk id="16" creationId="{327BD2D1-DB24-1646-AF0F-99BAF00C75E4}"/>
          </ac:spMkLst>
        </pc:spChg>
        <pc:spChg chg="add del mod">
          <ac:chgData name="Jen Wilson" userId="000f367a-3246-491c-88b4-803a33f58a8b" providerId="ADAL" clId="{084B97A0-21F1-2947-904E-07C900454B6B}" dt="2021-10-01T16:05:45.408" v="168" actId="6264"/>
          <ac:spMkLst>
            <pc:docMk/>
            <pc:sldMk cId="4016440885" sldId="411"/>
            <ac:spMk id="17" creationId="{96E91649-1C66-194C-860E-34CDDFD17FEA}"/>
          </ac:spMkLst>
        </pc:spChg>
        <pc:spChg chg="add del mod">
          <ac:chgData name="Jen Wilson" userId="000f367a-3246-491c-88b4-803a33f58a8b" providerId="ADAL" clId="{084B97A0-21F1-2947-904E-07C900454B6B}" dt="2021-10-01T16:05:45.408" v="168" actId="6264"/>
          <ac:spMkLst>
            <pc:docMk/>
            <pc:sldMk cId="4016440885" sldId="411"/>
            <ac:spMk id="18" creationId="{23DB6797-AB74-9845-9DBE-57972DECF99E}"/>
          </ac:spMkLst>
        </pc:spChg>
        <pc:spChg chg="add del mod">
          <ac:chgData name="Jen Wilson" userId="000f367a-3246-491c-88b4-803a33f58a8b" providerId="ADAL" clId="{084B97A0-21F1-2947-904E-07C900454B6B}" dt="2021-10-01T16:05:45.408" v="168" actId="6264"/>
          <ac:spMkLst>
            <pc:docMk/>
            <pc:sldMk cId="4016440885" sldId="411"/>
            <ac:spMk id="19" creationId="{35A9F6E7-D1B2-9742-9FB5-5235F18CEA8F}"/>
          </ac:spMkLst>
        </pc:spChg>
        <pc:spChg chg="add del mod">
          <ac:chgData name="Jen Wilson" userId="000f367a-3246-491c-88b4-803a33f58a8b" providerId="ADAL" clId="{084B97A0-21F1-2947-904E-07C900454B6B}" dt="2021-10-01T16:05:45.408" v="168" actId="6264"/>
          <ac:spMkLst>
            <pc:docMk/>
            <pc:sldMk cId="4016440885" sldId="411"/>
            <ac:spMk id="20" creationId="{DE62017F-6F05-F74A-98AC-99F00E8BA63C}"/>
          </ac:spMkLst>
        </pc:spChg>
        <pc:spChg chg="add del mod">
          <ac:chgData name="Jen Wilson" userId="000f367a-3246-491c-88b4-803a33f58a8b" providerId="ADAL" clId="{084B97A0-21F1-2947-904E-07C900454B6B}" dt="2021-10-01T16:07:56.713" v="186" actId="6264"/>
          <ac:spMkLst>
            <pc:docMk/>
            <pc:sldMk cId="4016440885" sldId="411"/>
            <ac:spMk id="21" creationId="{98838FB0-B686-1349-B69F-0862013B4D22}"/>
          </ac:spMkLst>
        </pc:spChg>
        <pc:spChg chg="add del mod">
          <ac:chgData name="Jen Wilson" userId="000f367a-3246-491c-88b4-803a33f58a8b" providerId="ADAL" clId="{084B97A0-21F1-2947-904E-07C900454B6B}" dt="2021-10-01T16:07:56.713" v="186" actId="6264"/>
          <ac:spMkLst>
            <pc:docMk/>
            <pc:sldMk cId="4016440885" sldId="411"/>
            <ac:spMk id="22" creationId="{DB5761D4-D821-C04C-85AE-8551269FC94E}"/>
          </ac:spMkLst>
        </pc:spChg>
        <pc:spChg chg="add del mod">
          <ac:chgData name="Jen Wilson" userId="000f367a-3246-491c-88b4-803a33f58a8b" providerId="ADAL" clId="{084B97A0-21F1-2947-904E-07C900454B6B}" dt="2021-10-01T16:07:56.713" v="186" actId="6264"/>
          <ac:spMkLst>
            <pc:docMk/>
            <pc:sldMk cId="4016440885" sldId="411"/>
            <ac:spMk id="23" creationId="{12345E16-9681-6D47-B92C-F35DDD0EC897}"/>
          </ac:spMkLst>
        </pc:spChg>
        <pc:spChg chg="add del mod">
          <ac:chgData name="Jen Wilson" userId="000f367a-3246-491c-88b4-803a33f58a8b" providerId="ADAL" clId="{084B97A0-21F1-2947-904E-07C900454B6B}" dt="2021-10-01T16:07:56.713" v="186" actId="6264"/>
          <ac:spMkLst>
            <pc:docMk/>
            <pc:sldMk cId="4016440885" sldId="411"/>
            <ac:spMk id="24" creationId="{1F42E049-ADA0-D74C-A338-CA36FEDE02CC}"/>
          </ac:spMkLst>
        </pc:spChg>
        <pc:graphicFrameChg chg="mod ord">
          <ac:chgData name="Jen Wilson" userId="000f367a-3246-491c-88b4-803a33f58a8b" providerId="ADAL" clId="{084B97A0-21F1-2947-904E-07C900454B6B}" dt="2021-10-01T16:07:56.713" v="186" actId="6264"/>
          <ac:graphicFrameMkLst>
            <pc:docMk/>
            <pc:sldMk cId="4016440885" sldId="411"/>
            <ac:graphicFrameMk id="9" creationId="{55A89E5B-BF8A-4E5C-8846-D5373BE92152}"/>
          </ac:graphicFrameMkLst>
        </pc:graphicFrameChg>
      </pc:sldChg>
      <pc:sldChg chg="addSp delSp modSp mod chgLayout">
        <pc:chgData name="Jen Wilson" userId="000f367a-3246-491c-88b4-803a33f58a8b" providerId="ADAL" clId="{084B97A0-21F1-2947-904E-07C900454B6B}" dt="2021-10-01T17:40:13.335" v="647" actId="27918"/>
        <pc:sldMkLst>
          <pc:docMk/>
          <pc:sldMk cId="3079735277" sldId="414"/>
        </pc:sldMkLst>
        <pc:spChg chg="mod ord">
          <ac:chgData name="Jen Wilson" userId="000f367a-3246-491c-88b4-803a33f58a8b" providerId="ADAL" clId="{084B97A0-21F1-2947-904E-07C900454B6B}" dt="2021-10-01T16:14:30.175" v="241" actId="14100"/>
          <ac:spMkLst>
            <pc:docMk/>
            <pc:sldMk cId="3079735277" sldId="414"/>
            <ac:spMk id="2" creationId="{E66436F4-3578-4219-A2F0-7D835DE5ACC1}"/>
          </ac:spMkLst>
        </pc:spChg>
        <pc:spChg chg="mod ord">
          <ac:chgData name="Jen Wilson" userId="000f367a-3246-491c-88b4-803a33f58a8b" providerId="ADAL" clId="{084B97A0-21F1-2947-904E-07C900454B6B}" dt="2021-10-01T16:10:15.947" v="210" actId="6264"/>
          <ac:spMkLst>
            <pc:docMk/>
            <pc:sldMk cId="3079735277" sldId="414"/>
            <ac:spMk id="3" creationId="{EB218F0A-6E88-4810-8180-BB822B318F8B}"/>
          </ac:spMkLst>
        </pc:spChg>
        <pc:spChg chg="add del mod">
          <ac:chgData name="Jen Wilson" userId="000f367a-3246-491c-88b4-803a33f58a8b" providerId="ADAL" clId="{084B97A0-21F1-2947-904E-07C900454B6B}" dt="2021-10-01T15:53:51.224" v="126" actId="6264"/>
          <ac:spMkLst>
            <pc:docMk/>
            <pc:sldMk cId="3079735277" sldId="414"/>
            <ac:spMk id="4" creationId="{3CB46C4D-E239-D140-BD29-CF1BCD2E0F07}"/>
          </ac:spMkLst>
        </pc:spChg>
        <pc:spChg chg="add del mod">
          <ac:chgData name="Jen Wilson" userId="000f367a-3246-491c-88b4-803a33f58a8b" providerId="ADAL" clId="{084B97A0-21F1-2947-904E-07C900454B6B}" dt="2021-10-01T15:53:51.224" v="126" actId="6264"/>
          <ac:spMkLst>
            <pc:docMk/>
            <pc:sldMk cId="3079735277" sldId="414"/>
            <ac:spMk id="5" creationId="{6391480E-F038-AC4E-AB00-16002625828B}"/>
          </ac:spMkLst>
        </pc:spChg>
        <pc:spChg chg="mod ord">
          <ac:chgData name="Jen Wilson" userId="000f367a-3246-491c-88b4-803a33f58a8b" providerId="ADAL" clId="{084B97A0-21F1-2947-904E-07C900454B6B}" dt="2021-10-01T16:10:15.947" v="210" actId="6264"/>
          <ac:spMkLst>
            <pc:docMk/>
            <pc:sldMk cId="3079735277" sldId="414"/>
            <ac:spMk id="6" creationId="{7E5F7B2F-5C30-42A1-A4F8-6731A2A0E521}"/>
          </ac:spMkLst>
        </pc:spChg>
        <pc:spChg chg="add del mod">
          <ac:chgData name="Jen Wilson" userId="000f367a-3246-491c-88b4-803a33f58a8b" providerId="ADAL" clId="{084B97A0-21F1-2947-904E-07C900454B6B}" dt="2021-10-01T15:53:51.224" v="126" actId="6264"/>
          <ac:spMkLst>
            <pc:docMk/>
            <pc:sldMk cId="3079735277" sldId="414"/>
            <ac:spMk id="7" creationId="{C38A40A5-FBC3-F448-8083-82DECDB9E79A}"/>
          </ac:spMkLst>
        </pc:spChg>
        <pc:spChg chg="add del mod">
          <ac:chgData name="Jen Wilson" userId="000f367a-3246-491c-88b4-803a33f58a8b" providerId="ADAL" clId="{084B97A0-21F1-2947-904E-07C900454B6B}" dt="2021-10-01T15:53:51.224" v="126" actId="6264"/>
          <ac:spMkLst>
            <pc:docMk/>
            <pc:sldMk cId="3079735277" sldId="414"/>
            <ac:spMk id="8" creationId="{AB52FFA6-93D2-B548-8E51-7ACFE03CFFF8}"/>
          </ac:spMkLst>
        </pc:spChg>
        <pc:spChg chg="add del mod">
          <ac:chgData name="Jen Wilson" userId="000f367a-3246-491c-88b4-803a33f58a8b" providerId="ADAL" clId="{084B97A0-21F1-2947-904E-07C900454B6B}" dt="2021-10-01T15:54:09.822" v="130" actId="6264"/>
          <ac:spMkLst>
            <pc:docMk/>
            <pc:sldMk cId="3079735277" sldId="414"/>
            <ac:spMk id="10" creationId="{40ADBC3F-85C8-4248-B8E0-71107958D78E}"/>
          </ac:spMkLst>
        </pc:spChg>
        <pc:spChg chg="add del mod">
          <ac:chgData name="Jen Wilson" userId="000f367a-3246-491c-88b4-803a33f58a8b" providerId="ADAL" clId="{084B97A0-21F1-2947-904E-07C900454B6B}" dt="2021-10-01T15:54:09.822" v="130" actId="6264"/>
          <ac:spMkLst>
            <pc:docMk/>
            <pc:sldMk cId="3079735277" sldId="414"/>
            <ac:spMk id="11" creationId="{496CD534-C371-EA4F-B66F-043A0E679F58}"/>
          </ac:spMkLst>
        </pc:spChg>
        <pc:spChg chg="add del mod">
          <ac:chgData name="Jen Wilson" userId="000f367a-3246-491c-88b4-803a33f58a8b" providerId="ADAL" clId="{084B97A0-21F1-2947-904E-07C900454B6B}" dt="2021-10-01T15:54:09.822" v="130" actId="6264"/>
          <ac:spMkLst>
            <pc:docMk/>
            <pc:sldMk cId="3079735277" sldId="414"/>
            <ac:spMk id="12" creationId="{5AB969CF-6ACC-904B-B7F6-63A34B040FC6}"/>
          </ac:spMkLst>
        </pc:spChg>
        <pc:spChg chg="add del mod">
          <ac:chgData name="Jen Wilson" userId="000f367a-3246-491c-88b4-803a33f58a8b" providerId="ADAL" clId="{084B97A0-21F1-2947-904E-07C900454B6B}" dt="2021-10-01T15:54:09.822" v="130" actId="6264"/>
          <ac:spMkLst>
            <pc:docMk/>
            <pc:sldMk cId="3079735277" sldId="414"/>
            <ac:spMk id="13" creationId="{B7DB4CFD-D144-E241-B0D3-93B12A51AABD}"/>
          </ac:spMkLst>
        </pc:spChg>
        <pc:spChg chg="add del mod">
          <ac:chgData name="Jen Wilson" userId="000f367a-3246-491c-88b4-803a33f58a8b" providerId="ADAL" clId="{084B97A0-21F1-2947-904E-07C900454B6B}" dt="2021-10-01T16:09:04.607" v="192" actId="6264"/>
          <ac:spMkLst>
            <pc:docMk/>
            <pc:sldMk cId="3079735277" sldId="414"/>
            <ac:spMk id="14" creationId="{A97B5ED2-A33C-1B48-894F-85CE1AD16691}"/>
          </ac:spMkLst>
        </pc:spChg>
        <pc:spChg chg="add del mod">
          <ac:chgData name="Jen Wilson" userId="000f367a-3246-491c-88b4-803a33f58a8b" providerId="ADAL" clId="{084B97A0-21F1-2947-904E-07C900454B6B}" dt="2021-10-01T16:09:04.607" v="192" actId="6264"/>
          <ac:spMkLst>
            <pc:docMk/>
            <pc:sldMk cId="3079735277" sldId="414"/>
            <ac:spMk id="15" creationId="{6656D7B5-4119-A84B-8DCC-34643E954E7C}"/>
          </ac:spMkLst>
        </pc:spChg>
        <pc:spChg chg="add del mod">
          <ac:chgData name="Jen Wilson" userId="000f367a-3246-491c-88b4-803a33f58a8b" providerId="ADAL" clId="{084B97A0-21F1-2947-904E-07C900454B6B}" dt="2021-10-01T16:09:04.607" v="192" actId="6264"/>
          <ac:spMkLst>
            <pc:docMk/>
            <pc:sldMk cId="3079735277" sldId="414"/>
            <ac:spMk id="16" creationId="{674B220E-B3FB-0946-81DD-F275AAC68070}"/>
          </ac:spMkLst>
        </pc:spChg>
        <pc:spChg chg="add del mod">
          <ac:chgData name="Jen Wilson" userId="000f367a-3246-491c-88b4-803a33f58a8b" providerId="ADAL" clId="{084B97A0-21F1-2947-904E-07C900454B6B}" dt="2021-10-01T16:09:04.607" v="192" actId="6264"/>
          <ac:spMkLst>
            <pc:docMk/>
            <pc:sldMk cId="3079735277" sldId="414"/>
            <ac:spMk id="17" creationId="{ADFF1ABC-A6F3-4A45-85FB-54CC8A91D10D}"/>
          </ac:spMkLst>
        </pc:spChg>
        <pc:spChg chg="add del mod">
          <ac:chgData name="Jen Wilson" userId="000f367a-3246-491c-88b4-803a33f58a8b" providerId="ADAL" clId="{084B97A0-21F1-2947-904E-07C900454B6B}" dt="2021-10-01T16:10:15.947" v="210" actId="6264"/>
          <ac:spMkLst>
            <pc:docMk/>
            <pc:sldMk cId="3079735277" sldId="414"/>
            <ac:spMk id="18" creationId="{282BA49A-C01C-B448-B20F-74F6C7453181}"/>
          </ac:spMkLst>
        </pc:spChg>
        <pc:spChg chg="add del mod">
          <ac:chgData name="Jen Wilson" userId="000f367a-3246-491c-88b4-803a33f58a8b" providerId="ADAL" clId="{084B97A0-21F1-2947-904E-07C900454B6B}" dt="2021-10-01T16:10:15.947" v="210" actId="6264"/>
          <ac:spMkLst>
            <pc:docMk/>
            <pc:sldMk cId="3079735277" sldId="414"/>
            <ac:spMk id="19" creationId="{BA4E750D-E7C5-E949-B1CE-16FE1DD1442E}"/>
          </ac:spMkLst>
        </pc:spChg>
        <pc:spChg chg="add del mod">
          <ac:chgData name="Jen Wilson" userId="000f367a-3246-491c-88b4-803a33f58a8b" providerId="ADAL" clId="{084B97A0-21F1-2947-904E-07C900454B6B}" dt="2021-10-01T16:10:15.947" v="210" actId="6264"/>
          <ac:spMkLst>
            <pc:docMk/>
            <pc:sldMk cId="3079735277" sldId="414"/>
            <ac:spMk id="20" creationId="{F6850978-AC0B-ED47-8AD9-7645460AC9AA}"/>
          </ac:spMkLst>
        </pc:spChg>
        <pc:spChg chg="add del mod">
          <ac:chgData name="Jen Wilson" userId="000f367a-3246-491c-88b4-803a33f58a8b" providerId="ADAL" clId="{084B97A0-21F1-2947-904E-07C900454B6B}" dt="2021-10-01T16:10:15.947" v="210" actId="6264"/>
          <ac:spMkLst>
            <pc:docMk/>
            <pc:sldMk cId="3079735277" sldId="414"/>
            <ac:spMk id="21" creationId="{E082676E-A364-EE4F-A7BC-0566255F3619}"/>
          </ac:spMkLst>
        </pc:spChg>
        <pc:graphicFrameChg chg="mod ord">
          <ac:chgData name="Jen Wilson" userId="000f367a-3246-491c-88b4-803a33f58a8b" providerId="ADAL" clId="{084B97A0-21F1-2947-904E-07C900454B6B}" dt="2021-10-01T16:10:31.319" v="213" actId="207"/>
          <ac:graphicFrameMkLst>
            <pc:docMk/>
            <pc:sldMk cId="3079735277" sldId="414"/>
            <ac:graphicFrameMk id="9" creationId="{35145F60-EED8-48EE-AC70-CC7E19F83B32}"/>
          </ac:graphicFrameMkLst>
        </pc:graphicFrameChg>
      </pc:sldChg>
      <pc:sldChg chg="addSp delSp modSp mod chgLayout">
        <pc:chgData name="Jen Wilson" userId="000f367a-3246-491c-88b4-803a33f58a8b" providerId="ADAL" clId="{084B97A0-21F1-2947-904E-07C900454B6B}" dt="2021-10-01T19:42:04.963" v="651" actId="27918"/>
        <pc:sldMkLst>
          <pc:docMk/>
          <pc:sldMk cId="323156568" sldId="415"/>
        </pc:sldMkLst>
        <pc:spChg chg="mod ord">
          <ac:chgData name="Jen Wilson" userId="000f367a-3246-491c-88b4-803a33f58a8b" providerId="ADAL" clId="{084B97A0-21F1-2947-904E-07C900454B6B}" dt="2021-10-01T16:14:19.993" v="238" actId="6549"/>
          <ac:spMkLst>
            <pc:docMk/>
            <pc:sldMk cId="323156568" sldId="415"/>
            <ac:spMk id="2" creationId="{63408ED8-B758-49D8-885F-F7C1F7A2F10C}"/>
          </ac:spMkLst>
        </pc:spChg>
        <pc:spChg chg="mod ord">
          <ac:chgData name="Jen Wilson" userId="000f367a-3246-491c-88b4-803a33f58a8b" providerId="ADAL" clId="{084B97A0-21F1-2947-904E-07C900454B6B}" dt="2021-10-01T16:12:24.251" v="226" actId="255"/>
          <ac:spMkLst>
            <pc:docMk/>
            <pc:sldMk cId="323156568" sldId="415"/>
            <ac:spMk id="3" creationId="{A9B594A7-C6DB-4E20-89BD-A4D02DB8A5CE}"/>
          </ac:spMkLst>
        </pc:spChg>
        <pc:spChg chg="del mod ord">
          <ac:chgData name="Jen Wilson" userId="000f367a-3246-491c-88b4-803a33f58a8b" providerId="ADAL" clId="{084B97A0-21F1-2947-904E-07C900454B6B}" dt="2021-10-01T15:54:12.945" v="132" actId="478"/>
          <ac:spMkLst>
            <pc:docMk/>
            <pc:sldMk cId="323156568" sldId="415"/>
            <ac:spMk id="4" creationId="{3FF19AFF-E811-4FFF-8406-801ADD872D34}"/>
          </ac:spMkLst>
        </pc:spChg>
        <pc:spChg chg="add del mod">
          <ac:chgData name="Jen Wilson" userId="000f367a-3246-491c-88b4-803a33f58a8b" providerId="ADAL" clId="{084B97A0-21F1-2947-904E-07C900454B6B}" dt="2021-10-01T15:54:11.520" v="131" actId="6264"/>
          <ac:spMkLst>
            <pc:docMk/>
            <pc:sldMk cId="323156568" sldId="415"/>
            <ac:spMk id="5" creationId="{332CC3E0-7E25-AE4B-8D12-EEBF17749201}"/>
          </ac:spMkLst>
        </pc:spChg>
        <pc:spChg chg="mod ord">
          <ac:chgData name="Jen Wilson" userId="000f367a-3246-491c-88b4-803a33f58a8b" providerId="ADAL" clId="{084B97A0-21F1-2947-904E-07C900454B6B}" dt="2021-10-01T16:12:39.138" v="230" actId="14100"/>
          <ac:spMkLst>
            <pc:docMk/>
            <pc:sldMk cId="323156568" sldId="415"/>
            <ac:spMk id="6" creationId="{BD8B1682-383B-4270-BE78-D6306C44081A}"/>
          </ac:spMkLst>
        </pc:spChg>
        <pc:spChg chg="add del mod">
          <ac:chgData name="Jen Wilson" userId="000f367a-3246-491c-88b4-803a33f58a8b" providerId="ADAL" clId="{084B97A0-21F1-2947-904E-07C900454B6B}" dt="2021-10-01T15:54:11.520" v="131" actId="6264"/>
          <ac:spMkLst>
            <pc:docMk/>
            <pc:sldMk cId="323156568" sldId="415"/>
            <ac:spMk id="7" creationId="{894737FC-FB5B-E144-91AF-3AB6C17C51A2}"/>
          </ac:spMkLst>
        </pc:spChg>
        <pc:spChg chg="add del mod">
          <ac:chgData name="Jen Wilson" userId="000f367a-3246-491c-88b4-803a33f58a8b" providerId="ADAL" clId="{084B97A0-21F1-2947-904E-07C900454B6B}" dt="2021-10-01T15:54:11.520" v="131" actId="6264"/>
          <ac:spMkLst>
            <pc:docMk/>
            <pc:sldMk cId="323156568" sldId="415"/>
            <ac:spMk id="8" creationId="{8777630C-BEFB-2244-8BF5-A80EFDE66BD6}"/>
          </ac:spMkLst>
        </pc:spChg>
        <pc:spChg chg="add del mod">
          <ac:chgData name="Jen Wilson" userId="000f367a-3246-491c-88b4-803a33f58a8b" providerId="ADAL" clId="{084B97A0-21F1-2947-904E-07C900454B6B}" dt="2021-10-01T15:54:11.520" v="131" actId="6264"/>
          <ac:spMkLst>
            <pc:docMk/>
            <pc:sldMk cId="323156568" sldId="415"/>
            <ac:spMk id="9" creationId="{06831CD0-9FA1-884B-BF6F-6A670A5D9167}"/>
          </ac:spMkLst>
        </pc:spChg>
        <pc:spChg chg="add del mod">
          <ac:chgData name="Jen Wilson" userId="000f367a-3246-491c-88b4-803a33f58a8b" providerId="ADAL" clId="{084B97A0-21F1-2947-904E-07C900454B6B}" dt="2021-10-01T16:12:20.660" v="225" actId="6264"/>
          <ac:spMkLst>
            <pc:docMk/>
            <pc:sldMk cId="323156568" sldId="415"/>
            <ac:spMk id="10" creationId="{9440C540-83F6-DE4B-9B3E-C515D57DB2F1}"/>
          </ac:spMkLst>
        </pc:spChg>
        <pc:spChg chg="add del mod">
          <ac:chgData name="Jen Wilson" userId="000f367a-3246-491c-88b4-803a33f58a8b" providerId="ADAL" clId="{084B97A0-21F1-2947-904E-07C900454B6B}" dt="2021-10-01T16:12:20.660" v="225" actId="6264"/>
          <ac:spMkLst>
            <pc:docMk/>
            <pc:sldMk cId="323156568" sldId="415"/>
            <ac:spMk id="11" creationId="{68F37688-51AC-3E4D-805D-36E03D417330}"/>
          </ac:spMkLst>
        </pc:spChg>
        <pc:spChg chg="add del mod">
          <ac:chgData name="Jen Wilson" userId="000f367a-3246-491c-88b4-803a33f58a8b" providerId="ADAL" clId="{084B97A0-21F1-2947-904E-07C900454B6B}" dt="2021-10-01T16:12:20.660" v="225" actId="6264"/>
          <ac:spMkLst>
            <pc:docMk/>
            <pc:sldMk cId="323156568" sldId="415"/>
            <ac:spMk id="12" creationId="{F6A7B0AB-F4D2-904E-9014-56C1B950D3A8}"/>
          </ac:spMkLst>
        </pc:spChg>
        <pc:spChg chg="add del mod">
          <ac:chgData name="Jen Wilson" userId="000f367a-3246-491c-88b4-803a33f58a8b" providerId="ADAL" clId="{084B97A0-21F1-2947-904E-07C900454B6B}" dt="2021-10-01T16:12:20.660" v="225" actId="6264"/>
          <ac:spMkLst>
            <pc:docMk/>
            <pc:sldMk cId="323156568" sldId="415"/>
            <ac:spMk id="13" creationId="{0CC04E4E-18D7-594C-8381-89F8126E66D4}"/>
          </ac:spMkLst>
        </pc:spChg>
        <pc:graphicFrameChg chg="mod ord">
          <ac:chgData name="Jen Wilson" userId="000f367a-3246-491c-88b4-803a33f58a8b" providerId="ADAL" clId="{084B97A0-21F1-2947-904E-07C900454B6B}" dt="2021-10-01T16:12:48.808" v="232" actId="207"/>
          <ac:graphicFrameMkLst>
            <pc:docMk/>
            <pc:sldMk cId="323156568" sldId="415"/>
            <ac:graphicFrameMk id="14" creationId="{A861B105-885F-4A93-891F-F369B32D1F57}"/>
          </ac:graphicFrameMkLst>
        </pc:graphicFrameChg>
      </pc:sldChg>
      <pc:sldChg chg="addSp delSp modSp mod chgLayout">
        <pc:chgData name="Jen Wilson" userId="000f367a-3246-491c-88b4-803a33f58a8b" providerId="ADAL" clId="{084B97A0-21F1-2947-904E-07C900454B6B}" dt="2021-10-01T16:16:56.435" v="268" actId="404"/>
        <pc:sldMkLst>
          <pc:docMk/>
          <pc:sldMk cId="1121085087" sldId="419"/>
        </pc:sldMkLst>
        <pc:spChg chg="add mod ord">
          <ac:chgData name="Jen Wilson" userId="000f367a-3246-491c-88b4-803a33f58a8b" providerId="ADAL" clId="{084B97A0-21F1-2947-904E-07C900454B6B}" dt="2021-10-01T15:53:38.982" v="123" actId="1037"/>
          <ac:spMkLst>
            <pc:docMk/>
            <pc:sldMk cId="1121085087" sldId="419"/>
            <ac:spMk id="2" creationId="{B8E448AE-89A6-3845-AD44-C5466BB2A820}"/>
          </ac:spMkLst>
        </pc:spChg>
        <pc:spChg chg="add del mod">
          <ac:chgData name="Jen Wilson" userId="000f367a-3246-491c-88b4-803a33f58a8b" providerId="ADAL" clId="{084B97A0-21F1-2947-904E-07C900454B6B}" dt="2021-10-01T15:49:25.719" v="62" actId="6264"/>
          <ac:spMkLst>
            <pc:docMk/>
            <pc:sldMk cId="1121085087" sldId="419"/>
            <ac:spMk id="3" creationId="{678CAF79-679B-E94F-AA4E-247BF91F3251}"/>
          </ac:spMkLst>
        </pc:spChg>
        <pc:spChg chg="add del mod">
          <ac:chgData name="Jen Wilson" userId="000f367a-3246-491c-88b4-803a33f58a8b" providerId="ADAL" clId="{084B97A0-21F1-2947-904E-07C900454B6B}" dt="2021-10-01T15:49:25.719" v="62" actId="6264"/>
          <ac:spMkLst>
            <pc:docMk/>
            <pc:sldMk cId="1121085087" sldId="419"/>
            <ac:spMk id="4" creationId="{9B1A052D-4991-BF42-B950-E195FC673132}"/>
          </ac:spMkLst>
        </pc:spChg>
        <pc:spChg chg="add del mod">
          <ac:chgData name="Jen Wilson" userId="000f367a-3246-491c-88b4-803a33f58a8b" providerId="ADAL" clId="{084B97A0-21F1-2947-904E-07C900454B6B}" dt="2021-10-01T15:49:25.719" v="62" actId="6264"/>
          <ac:spMkLst>
            <pc:docMk/>
            <pc:sldMk cId="1121085087" sldId="419"/>
            <ac:spMk id="5" creationId="{C222C52A-41C4-6E46-8025-98989C1941B9}"/>
          </ac:spMkLst>
        </pc:spChg>
        <pc:spChg chg="add del mod">
          <ac:chgData name="Jen Wilson" userId="000f367a-3246-491c-88b4-803a33f58a8b" providerId="ADAL" clId="{084B97A0-21F1-2947-904E-07C900454B6B}" dt="2021-10-01T15:53:22.371" v="116" actId="6264"/>
          <ac:spMkLst>
            <pc:docMk/>
            <pc:sldMk cId="1121085087" sldId="419"/>
            <ac:spMk id="6" creationId="{DE751E54-AE8D-A94E-9A66-12C4F630892D}"/>
          </ac:spMkLst>
        </pc:spChg>
        <pc:spChg chg="add del mod">
          <ac:chgData name="Jen Wilson" userId="000f367a-3246-491c-88b4-803a33f58a8b" providerId="ADAL" clId="{084B97A0-21F1-2947-904E-07C900454B6B}" dt="2021-10-01T15:53:22.371" v="116" actId="6264"/>
          <ac:spMkLst>
            <pc:docMk/>
            <pc:sldMk cId="1121085087" sldId="419"/>
            <ac:spMk id="7" creationId="{0E201277-D66A-BF4D-AB06-CAB03F2B9660}"/>
          </ac:spMkLst>
        </pc:spChg>
        <pc:spChg chg="add del mod">
          <ac:chgData name="Jen Wilson" userId="000f367a-3246-491c-88b4-803a33f58a8b" providerId="ADAL" clId="{084B97A0-21F1-2947-904E-07C900454B6B}" dt="2021-10-01T15:53:22.371" v="116" actId="6264"/>
          <ac:spMkLst>
            <pc:docMk/>
            <pc:sldMk cId="1121085087" sldId="419"/>
            <ac:spMk id="8" creationId="{195B456B-144E-9848-AC1F-8106B14279AE}"/>
          </ac:spMkLst>
        </pc:spChg>
        <pc:spChg chg="mod ord">
          <ac:chgData name="Jen Wilson" userId="000f367a-3246-491c-88b4-803a33f58a8b" providerId="ADAL" clId="{084B97A0-21F1-2947-904E-07C900454B6B}" dt="2021-10-01T16:16:56.435" v="268" actId="404"/>
          <ac:spMkLst>
            <pc:docMk/>
            <pc:sldMk cId="1121085087" sldId="419"/>
            <ac:spMk id="9" creationId="{789C4E6F-0106-41CF-8FF3-CEB0209E0341}"/>
          </ac:spMkLst>
        </pc:spChg>
        <pc:spChg chg="mod ord">
          <ac:chgData name="Jen Wilson" userId="000f367a-3246-491c-88b4-803a33f58a8b" providerId="ADAL" clId="{084B97A0-21F1-2947-904E-07C900454B6B}" dt="2021-10-01T15:53:22.371" v="116" actId="6264"/>
          <ac:spMkLst>
            <pc:docMk/>
            <pc:sldMk cId="1121085087" sldId="419"/>
            <ac:spMk id="11" creationId="{4AEB3448-4076-43C7-9E1D-0E9678D4121E}"/>
          </ac:spMkLst>
        </pc:spChg>
      </pc:sldChg>
      <pc:sldChg chg="addSp delSp modSp mod chgLayout">
        <pc:chgData name="Jen Wilson" userId="000f367a-3246-491c-88b4-803a33f58a8b" providerId="ADAL" clId="{084B97A0-21F1-2947-904E-07C900454B6B}" dt="2021-10-01T15:48:28.494" v="54" actId="1076"/>
        <pc:sldMkLst>
          <pc:docMk/>
          <pc:sldMk cId="3291380109" sldId="423"/>
        </pc:sldMkLst>
        <pc:spChg chg="add del mod">
          <ac:chgData name="Jen Wilson" userId="000f367a-3246-491c-88b4-803a33f58a8b" providerId="ADAL" clId="{084B97A0-21F1-2947-904E-07C900454B6B}" dt="2021-10-01T15:45:09.040" v="0" actId="6264"/>
          <ac:spMkLst>
            <pc:docMk/>
            <pc:sldMk cId="3291380109" sldId="423"/>
            <ac:spMk id="2" creationId="{FF6619EE-90F3-C443-8A75-036E149A57D1}"/>
          </ac:spMkLst>
        </pc:spChg>
        <pc:spChg chg="add del mod">
          <ac:chgData name="Jen Wilson" userId="000f367a-3246-491c-88b4-803a33f58a8b" providerId="ADAL" clId="{084B97A0-21F1-2947-904E-07C900454B6B}" dt="2021-10-01T15:45:09.040" v="0" actId="6264"/>
          <ac:spMkLst>
            <pc:docMk/>
            <pc:sldMk cId="3291380109" sldId="423"/>
            <ac:spMk id="3" creationId="{ACD7D828-A9E9-DA4C-814F-D6BEBA63ECF8}"/>
          </ac:spMkLst>
        </pc:spChg>
        <pc:spChg chg="add del mod">
          <ac:chgData name="Jen Wilson" userId="000f367a-3246-491c-88b4-803a33f58a8b" providerId="ADAL" clId="{084B97A0-21F1-2947-904E-07C900454B6B}" dt="2021-10-01T15:45:09.040" v="0" actId="6264"/>
          <ac:spMkLst>
            <pc:docMk/>
            <pc:sldMk cId="3291380109" sldId="423"/>
            <ac:spMk id="4" creationId="{3B94CF5C-E800-984B-B3D8-3CF32979153A}"/>
          </ac:spMkLst>
        </pc:spChg>
        <pc:spChg chg="mod ord">
          <ac:chgData name="Jen Wilson" userId="000f367a-3246-491c-88b4-803a33f58a8b" providerId="ADAL" clId="{084B97A0-21F1-2947-904E-07C900454B6B}" dt="2021-10-01T15:48:28.494" v="54" actId="1076"/>
          <ac:spMkLst>
            <pc:docMk/>
            <pc:sldMk cId="3291380109" sldId="423"/>
            <ac:spMk id="6" creationId="{587839F9-CA0A-49E2-99F2-6239ADE9EF56}"/>
          </ac:spMkLst>
        </pc:spChg>
        <pc:spChg chg="mod ord">
          <ac:chgData name="Jen Wilson" userId="000f367a-3246-491c-88b4-803a33f58a8b" providerId="ADAL" clId="{084B97A0-21F1-2947-904E-07C900454B6B}" dt="2021-10-01T15:48:26.696" v="53" actId="1076"/>
          <ac:spMkLst>
            <pc:docMk/>
            <pc:sldMk cId="3291380109" sldId="423"/>
            <ac:spMk id="7" creationId="{D000C8A1-23BC-4435-9349-C4E492D421D9}"/>
          </ac:spMkLst>
        </pc:spChg>
        <pc:spChg chg="mod ord">
          <ac:chgData name="Jen Wilson" userId="000f367a-3246-491c-88b4-803a33f58a8b" providerId="ADAL" clId="{084B97A0-21F1-2947-904E-07C900454B6B}" dt="2021-10-01T15:47:48.706" v="42" actId="20577"/>
          <ac:spMkLst>
            <pc:docMk/>
            <pc:sldMk cId="3291380109" sldId="423"/>
            <ac:spMk id="8" creationId="{43D5DA0F-BED6-4FFD-8F4D-0F33C735C3C4}"/>
          </ac:spMkLst>
        </pc:spChg>
        <pc:spChg chg="add mod">
          <ac:chgData name="Jen Wilson" userId="000f367a-3246-491c-88b4-803a33f58a8b" providerId="ADAL" clId="{084B97A0-21F1-2947-904E-07C900454B6B}" dt="2021-10-01T15:48:28.494" v="54" actId="1076"/>
          <ac:spMkLst>
            <pc:docMk/>
            <pc:sldMk cId="3291380109" sldId="423"/>
            <ac:spMk id="9" creationId="{B18AC527-B717-3C44-9C37-6158A9F92535}"/>
          </ac:spMkLst>
        </pc:spChg>
      </pc:sldChg>
      <pc:sldChg chg="addSp delSp modSp mod chgLayout">
        <pc:chgData name="Jen Wilson" userId="000f367a-3246-491c-88b4-803a33f58a8b" providerId="ADAL" clId="{084B97A0-21F1-2947-904E-07C900454B6B}" dt="2021-10-01T17:04:08.790" v="633" actId="404"/>
        <pc:sldMkLst>
          <pc:docMk/>
          <pc:sldMk cId="650214236" sldId="426"/>
        </pc:sldMkLst>
        <pc:spChg chg="add del mod">
          <ac:chgData name="Jen Wilson" userId="000f367a-3246-491c-88b4-803a33f58a8b" providerId="ADAL" clId="{084B97A0-21F1-2947-904E-07C900454B6B}" dt="2021-10-01T15:50:13.457" v="70" actId="6264"/>
          <ac:spMkLst>
            <pc:docMk/>
            <pc:sldMk cId="650214236" sldId="426"/>
            <ac:spMk id="2" creationId="{0E380685-CF60-9A40-BB0A-B8B1D1FFF76F}"/>
          </ac:spMkLst>
        </pc:spChg>
        <pc:spChg chg="add del mod">
          <ac:chgData name="Jen Wilson" userId="000f367a-3246-491c-88b4-803a33f58a8b" providerId="ADAL" clId="{084B97A0-21F1-2947-904E-07C900454B6B}" dt="2021-10-01T15:50:13.457" v="70" actId="6264"/>
          <ac:spMkLst>
            <pc:docMk/>
            <pc:sldMk cId="650214236" sldId="426"/>
            <ac:spMk id="3" creationId="{3E0F283E-31C3-C14D-8765-C0D558770A44}"/>
          </ac:spMkLst>
        </pc:spChg>
        <pc:spChg chg="add del mod">
          <ac:chgData name="Jen Wilson" userId="000f367a-3246-491c-88b4-803a33f58a8b" providerId="ADAL" clId="{084B97A0-21F1-2947-904E-07C900454B6B}" dt="2021-10-01T15:50:13.457" v="70" actId="6264"/>
          <ac:spMkLst>
            <pc:docMk/>
            <pc:sldMk cId="650214236" sldId="426"/>
            <ac:spMk id="4" creationId="{16DC2B06-E70E-3D40-AE76-0089EF8A9C24}"/>
          </ac:spMkLst>
        </pc:spChg>
        <pc:spChg chg="add del mod">
          <ac:chgData name="Jen Wilson" userId="000f367a-3246-491c-88b4-803a33f58a8b" providerId="ADAL" clId="{084B97A0-21F1-2947-904E-07C900454B6B}" dt="2021-10-01T15:54:23.843" v="137" actId="6264"/>
          <ac:spMkLst>
            <pc:docMk/>
            <pc:sldMk cId="650214236" sldId="426"/>
            <ac:spMk id="5" creationId="{88FF749A-409C-4148-99FC-5B716D4CFFB9}"/>
          </ac:spMkLst>
        </pc:spChg>
        <pc:spChg chg="add del mod">
          <ac:chgData name="Jen Wilson" userId="000f367a-3246-491c-88b4-803a33f58a8b" providerId="ADAL" clId="{084B97A0-21F1-2947-904E-07C900454B6B}" dt="2021-10-01T15:54:23.843" v="137" actId="6264"/>
          <ac:spMkLst>
            <pc:docMk/>
            <pc:sldMk cId="650214236" sldId="426"/>
            <ac:spMk id="6" creationId="{E37F181D-58C5-814C-9482-864BA5A14FF7}"/>
          </ac:spMkLst>
        </pc:spChg>
        <pc:spChg chg="add del mod">
          <ac:chgData name="Jen Wilson" userId="000f367a-3246-491c-88b4-803a33f58a8b" providerId="ADAL" clId="{084B97A0-21F1-2947-904E-07C900454B6B}" dt="2021-10-01T15:54:23.843" v="137" actId="6264"/>
          <ac:spMkLst>
            <pc:docMk/>
            <pc:sldMk cId="650214236" sldId="426"/>
            <ac:spMk id="7" creationId="{EDDF4F83-8A7C-C844-B704-A7FDDA730B10}"/>
          </ac:spMkLst>
        </pc:spChg>
        <pc:spChg chg="mod ord">
          <ac:chgData name="Jen Wilson" userId="000f367a-3246-491c-88b4-803a33f58a8b" providerId="ADAL" clId="{084B97A0-21F1-2947-904E-07C900454B6B}" dt="2021-10-01T16:16:33.534" v="265" actId="404"/>
          <ac:spMkLst>
            <pc:docMk/>
            <pc:sldMk cId="650214236" sldId="426"/>
            <ac:spMk id="9" creationId="{789C4E6F-0106-41CF-8FF3-CEB0209E0341}"/>
          </ac:spMkLst>
        </pc:spChg>
        <pc:spChg chg="mod ord">
          <ac:chgData name="Jen Wilson" userId="000f367a-3246-491c-88b4-803a33f58a8b" providerId="ADAL" clId="{084B97A0-21F1-2947-904E-07C900454B6B}" dt="2021-10-01T17:04:08.790" v="633" actId="404"/>
          <ac:spMkLst>
            <pc:docMk/>
            <pc:sldMk cId="650214236" sldId="426"/>
            <ac:spMk id="11" creationId="{4AEB3448-4076-43C7-9E1D-0E9678D4121E}"/>
          </ac:spMkLst>
        </pc:spChg>
        <pc:spChg chg="mod ord">
          <ac:chgData name="Jen Wilson" userId="000f367a-3246-491c-88b4-803a33f58a8b" providerId="ADAL" clId="{084B97A0-21F1-2947-904E-07C900454B6B}" dt="2021-10-01T15:54:23.843" v="137" actId="6264"/>
          <ac:spMkLst>
            <pc:docMk/>
            <pc:sldMk cId="650214236" sldId="426"/>
            <ac:spMk id="12" creationId="{14A077DB-3251-4FAE-8310-B9F9796CD2DD}"/>
          </ac:spMkLst>
        </pc:spChg>
      </pc:sldChg>
      <pc:sldChg chg="addSp delSp modSp mod delCm chgLayout">
        <pc:chgData name="Jen Wilson" userId="000f367a-3246-491c-88b4-803a33f58a8b" providerId="ADAL" clId="{084B97A0-21F1-2947-904E-07C900454B6B}" dt="2021-10-01T19:51:07.633" v="657" actId="2711"/>
        <pc:sldMkLst>
          <pc:docMk/>
          <pc:sldMk cId="3902626070" sldId="427"/>
        </pc:sldMkLst>
        <pc:spChg chg="mod ord">
          <ac:chgData name="Jen Wilson" userId="000f367a-3246-491c-88b4-803a33f58a8b" providerId="ADAL" clId="{084B97A0-21F1-2947-904E-07C900454B6B}" dt="2021-10-01T16:20:06.334" v="269" actId="114"/>
          <ac:spMkLst>
            <pc:docMk/>
            <pc:sldMk cId="3902626070" sldId="427"/>
            <ac:spMk id="2" creationId="{5447A748-4E7B-46D2-BF21-FC280EF8FCE4}"/>
          </ac:spMkLst>
        </pc:spChg>
        <pc:spChg chg="mod ord">
          <ac:chgData name="Jen Wilson" userId="000f367a-3246-491c-88b4-803a33f58a8b" providerId="ADAL" clId="{084B97A0-21F1-2947-904E-07C900454B6B}" dt="2021-10-01T17:02:06.270" v="592" actId="14100"/>
          <ac:spMkLst>
            <pc:docMk/>
            <pc:sldMk cId="3902626070" sldId="427"/>
            <ac:spMk id="3" creationId="{03433DF3-943C-41F6-ABB8-B8F6EFC898A5}"/>
          </ac:spMkLst>
        </pc:spChg>
        <pc:spChg chg="add del mod">
          <ac:chgData name="Jen Wilson" userId="000f367a-3246-491c-88b4-803a33f58a8b" providerId="ADAL" clId="{084B97A0-21F1-2947-904E-07C900454B6B}" dt="2021-10-01T15:54:19.627" v="135" actId="6264"/>
          <ac:spMkLst>
            <pc:docMk/>
            <pc:sldMk cId="3902626070" sldId="427"/>
            <ac:spMk id="4" creationId="{668CF49D-2F50-5149-8649-3D4E7733A2E6}"/>
          </ac:spMkLst>
        </pc:spChg>
        <pc:spChg chg="add del mod">
          <ac:chgData name="Jen Wilson" userId="000f367a-3246-491c-88b4-803a33f58a8b" providerId="ADAL" clId="{084B97A0-21F1-2947-904E-07C900454B6B}" dt="2021-10-01T15:54:19.627" v="135" actId="6264"/>
          <ac:spMkLst>
            <pc:docMk/>
            <pc:sldMk cId="3902626070" sldId="427"/>
            <ac:spMk id="5" creationId="{BFAB06C7-7F52-394C-B442-3A7299680D68}"/>
          </ac:spMkLst>
        </pc:spChg>
        <pc:spChg chg="add del mod ord">
          <ac:chgData name="Jen Wilson" userId="000f367a-3246-491c-88b4-803a33f58a8b" providerId="ADAL" clId="{084B97A0-21F1-2947-904E-07C900454B6B}" dt="2021-10-01T16:57:18.991" v="343" actId="478"/>
          <ac:spMkLst>
            <pc:docMk/>
            <pc:sldMk cId="3902626070" sldId="427"/>
            <ac:spMk id="6" creationId="{3F7EECB5-6177-AF42-9383-A84CC28A412D}"/>
          </ac:spMkLst>
        </pc:spChg>
        <pc:spChg chg="add del mod ord">
          <ac:chgData name="Jen Wilson" userId="000f367a-3246-491c-88b4-803a33f58a8b" providerId="ADAL" clId="{084B97A0-21F1-2947-904E-07C900454B6B}" dt="2021-10-01T16:57:21.611" v="344" actId="478"/>
          <ac:spMkLst>
            <pc:docMk/>
            <pc:sldMk cId="3902626070" sldId="427"/>
            <ac:spMk id="7" creationId="{14951403-81CF-E945-9E34-D584FE252FD1}"/>
          </ac:spMkLst>
        </pc:spChg>
        <pc:spChg chg="add mod">
          <ac:chgData name="Jen Wilson" userId="000f367a-3246-491c-88b4-803a33f58a8b" providerId="ADAL" clId="{084B97A0-21F1-2947-904E-07C900454B6B}" dt="2021-10-01T19:51:07.633" v="657" actId="2711"/>
          <ac:spMkLst>
            <pc:docMk/>
            <pc:sldMk cId="3902626070" sldId="427"/>
            <ac:spMk id="25" creationId="{CBEC36A0-BEBC-E741-9AD4-30392DEAADD1}"/>
          </ac:spMkLst>
        </pc:spChg>
        <pc:spChg chg="add mod">
          <ac:chgData name="Jen Wilson" userId="000f367a-3246-491c-88b4-803a33f58a8b" providerId="ADAL" clId="{084B97A0-21F1-2947-904E-07C900454B6B}" dt="2021-10-01T19:51:07.633" v="657" actId="2711"/>
          <ac:spMkLst>
            <pc:docMk/>
            <pc:sldMk cId="3902626070" sldId="427"/>
            <ac:spMk id="26" creationId="{E14AEDD8-20F6-F74A-9C94-0CF15476E065}"/>
          </ac:spMkLst>
        </pc:spChg>
        <pc:spChg chg="add mod">
          <ac:chgData name="Jen Wilson" userId="000f367a-3246-491c-88b4-803a33f58a8b" providerId="ADAL" clId="{084B97A0-21F1-2947-904E-07C900454B6B}" dt="2021-10-01T19:51:07.633" v="657" actId="2711"/>
          <ac:spMkLst>
            <pc:docMk/>
            <pc:sldMk cId="3902626070" sldId="427"/>
            <ac:spMk id="27" creationId="{DA64ED06-BE5C-A540-8700-CAC098D95E90}"/>
          </ac:spMkLst>
        </pc:spChg>
        <pc:spChg chg="add mod">
          <ac:chgData name="Jen Wilson" userId="000f367a-3246-491c-88b4-803a33f58a8b" providerId="ADAL" clId="{084B97A0-21F1-2947-904E-07C900454B6B}" dt="2021-10-01T19:51:07.633" v="657" actId="2711"/>
          <ac:spMkLst>
            <pc:docMk/>
            <pc:sldMk cId="3902626070" sldId="427"/>
            <ac:spMk id="28" creationId="{BC904E8E-6BDA-F74C-AA10-2E08DA346DA6}"/>
          </ac:spMkLst>
        </pc:spChg>
        <pc:picChg chg="del mod">
          <ac:chgData name="Jen Wilson" userId="000f367a-3246-491c-88b4-803a33f58a8b" providerId="ADAL" clId="{084B97A0-21F1-2947-904E-07C900454B6B}" dt="2021-10-01T16:58:30.362" v="517" actId="478"/>
          <ac:picMkLst>
            <pc:docMk/>
            <pc:sldMk cId="3902626070" sldId="427"/>
            <ac:picMk id="8" creationId="{5CE3E93D-36E9-4AF1-A71D-D9CA93BADE28}"/>
          </ac:picMkLst>
        </pc:picChg>
        <pc:picChg chg="add del mod">
          <ac:chgData name="Jen Wilson" userId="000f367a-3246-491c-88b4-803a33f58a8b" providerId="ADAL" clId="{084B97A0-21F1-2947-904E-07C900454B6B}" dt="2021-10-01T16:24:14.829" v="271" actId="478"/>
          <ac:picMkLst>
            <pc:docMk/>
            <pc:sldMk cId="3902626070" sldId="427"/>
            <ac:picMk id="10" creationId="{DBA62B97-4C1E-DB44-A39B-687CE9E8E435}"/>
          </ac:picMkLst>
        </pc:picChg>
        <pc:picChg chg="add del mod">
          <ac:chgData name="Jen Wilson" userId="000f367a-3246-491c-88b4-803a33f58a8b" providerId="ADAL" clId="{084B97A0-21F1-2947-904E-07C900454B6B}" dt="2021-10-01T16:24:14.829" v="271" actId="478"/>
          <ac:picMkLst>
            <pc:docMk/>
            <pc:sldMk cId="3902626070" sldId="427"/>
            <ac:picMk id="12" creationId="{2CBC306C-66F4-464E-8EC6-401B97F9A1BD}"/>
          </ac:picMkLst>
        </pc:picChg>
        <pc:picChg chg="add del mod">
          <ac:chgData name="Jen Wilson" userId="000f367a-3246-491c-88b4-803a33f58a8b" providerId="ADAL" clId="{084B97A0-21F1-2947-904E-07C900454B6B}" dt="2021-10-01T16:24:14.829" v="271" actId="478"/>
          <ac:picMkLst>
            <pc:docMk/>
            <pc:sldMk cId="3902626070" sldId="427"/>
            <ac:picMk id="14" creationId="{D38C1B45-2C74-DE41-886C-FD509022D62A}"/>
          </ac:picMkLst>
        </pc:picChg>
        <pc:picChg chg="add del mod">
          <ac:chgData name="Jen Wilson" userId="000f367a-3246-491c-88b4-803a33f58a8b" providerId="ADAL" clId="{084B97A0-21F1-2947-904E-07C900454B6B}" dt="2021-10-01T16:24:14.829" v="271" actId="478"/>
          <ac:picMkLst>
            <pc:docMk/>
            <pc:sldMk cId="3902626070" sldId="427"/>
            <ac:picMk id="16" creationId="{EBCEAAA6-A0FF-2946-BF46-C2042D23E147}"/>
          </ac:picMkLst>
        </pc:picChg>
        <pc:picChg chg="add mod">
          <ac:chgData name="Jen Wilson" userId="000f367a-3246-491c-88b4-803a33f58a8b" providerId="ADAL" clId="{084B97A0-21F1-2947-904E-07C900454B6B}" dt="2021-10-01T17:02:12.705" v="593" actId="1076"/>
          <ac:picMkLst>
            <pc:docMk/>
            <pc:sldMk cId="3902626070" sldId="427"/>
            <ac:picMk id="18" creationId="{C9ACAE9D-4271-1C4F-AC8E-6E35FE1C1F26}"/>
          </ac:picMkLst>
        </pc:picChg>
        <pc:picChg chg="add mod">
          <ac:chgData name="Jen Wilson" userId="000f367a-3246-491c-88b4-803a33f58a8b" providerId="ADAL" clId="{084B97A0-21F1-2947-904E-07C900454B6B}" dt="2021-10-01T17:02:12.705" v="593" actId="1076"/>
          <ac:picMkLst>
            <pc:docMk/>
            <pc:sldMk cId="3902626070" sldId="427"/>
            <ac:picMk id="20" creationId="{5CE18DCD-4B27-3144-A480-ABE8D041D2B5}"/>
          </ac:picMkLst>
        </pc:picChg>
        <pc:picChg chg="add mod">
          <ac:chgData name="Jen Wilson" userId="000f367a-3246-491c-88b4-803a33f58a8b" providerId="ADAL" clId="{084B97A0-21F1-2947-904E-07C900454B6B}" dt="2021-10-01T17:02:12.705" v="593" actId="1076"/>
          <ac:picMkLst>
            <pc:docMk/>
            <pc:sldMk cId="3902626070" sldId="427"/>
            <ac:picMk id="22" creationId="{65C15104-8F08-7B4C-8D27-294E1705A2E1}"/>
          </ac:picMkLst>
        </pc:picChg>
        <pc:picChg chg="add mod">
          <ac:chgData name="Jen Wilson" userId="000f367a-3246-491c-88b4-803a33f58a8b" providerId="ADAL" clId="{084B97A0-21F1-2947-904E-07C900454B6B}" dt="2021-10-01T17:02:32.568" v="605" actId="1037"/>
          <ac:picMkLst>
            <pc:docMk/>
            <pc:sldMk cId="3902626070" sldId="427"/>
            <ac:picMk id="24" creationId="{348ECD1E-FC12-7145-8501-4697B7B1FA01}"/>
          </ac:picMkLst>
        </pc:picChg>
        <pc:cxnChg chg="add mod">
          <ac:chgData name="Jen Wilson" userId="000f367a-3246-491c-88b4-803a33f58a8b" providerId="ADAL" clId="{084B97A0-21F1-2947-904E-07C900454B6B}" dt="2021-10-01T17:02:23.258" v="596" actId="692"/>
          <ac:cxnSpMkLst>
            <pc:docMk/>
            <pc:sldMk cId="3902626070" sldId="427"/>
            <ac:cxnSpMk id="30" creationId="{CD8D0332-CB01-2C41-8ED0-54F7DDAA1904}"/>
          </ac:cxnSpMkLst>
        </pc:cxnChg>
        <pc:cxnChg chg="add mod">
          <ac:chgData name="Jen Wilson" userId="000f367a-3246-491c-88b4-803a33f58a8b" providerId="ADAL" clId="{084B97A0-21F1-2947-904E-07C900454B6B}" dt="2021-10-01T17:02:23.258" v="596" actId="692"/>
          <ac:cxnSpMkLst>
            <pc:docMk/>
            <pc:sldMk cId="3902626070" sldId="427"/>
            <ac:cxnSpMk id="32" creationId="{1A36E91F-B8EE-B14D-8857-DC3C63B68719}"/>
          </ac:cxnSpMkLst>
        </pc:cxnChg>
        <pc:cxnChg chg="add mod">
          <ac:chgData name="Jen Wilson" userId="000f367a-3246-491c-88b4-803a33f58a8b" providerId="ADAL" clId="{084B97A0-21F1-2947-904E-07C900454B6B}" dt="2021-10-01T17:02:23.258" v="596" actId="692"/>
          <ac:cxnSpMkLst>
            <pc:docMk/>
            <pc:sldMk cId="3902626070" sldId="427"/>
            <ac:cxnSpMk id="33" creationId="{B1DBF7AD-82AD-3D4C-991E-F3E4351087C0}"/>
          </ac:cxnSpMkLst>
        </pc:cxnChg>
      </pc:sldChg>
      <pc:sldMasterChg chg="modSldLayout">
        <pc:chgData name="Jen Wilson" userId="000f367a-3246-491c-88b4-803a33f58a8b" providerId="ADAL" clId="{084B97A0-21F1-2947-904E-07C900454B6B}" dt="2021-10-01T15:54:45.159" v="140" actId="14100"/>
        <pc:sldMasterMkLst>
          <pc:docMk/>
          <pc:sldMasterMk cId="2461202117" sldId="2147483872"/>
        </pc:sldMasterMkLst>
        <pc:sldLayoutChg chg="delSp modSp mod">
          <pc:chgData name="Jen Wilson" userId="000f367a-3246-491c-88b4-803a33f58a8b" providerId="ADAL" clId="{084B97A0-21F1-2947-904E-07C900454B6B}" dt="2021-10-01T15:54:45.159" v="140" actId="14100"/>
          <pc:sldLayoutMkLst>
            <pc:docMk/>
            <pc:sldMasterMk cId="2461202117" sldId="2147483872"/>
            <pc:sldLayoutMk cId="747813904" sldId="2147483901"/>
          </pc:sldLayoutMkLst>
          <pc:spChg chg="mod">
            <ac:chgData name="Jen Wilson" userId="000f367a-3246-491c-88b4-803a33f58a8b" providerId="ADAL" clId="{084B97A0-21F1-2947-904E-07C900454B6B}" dt="2021-10-01T15:54:02.920" v="129" actId="3064"/>
            <ac:spMkLst>
              <pc:docMk/>
              <pc:sldMasterMk cId="2461202117" sldId="2147483872"/>
              <pc:sldLayoutMk cId="747813904" sldId="2147483901"/>
              <ac:spMk id="11" creationId="{00000000-0000-0000-0000-000000000000}"/>
            </ac:spMkLst>
          </pc:spChg>
          <pc:spChg chg="del">
            <ac:chgData name="Jen Wilson" userId="000f367a-3246-491c-88b4-803a33f58a8b" providerId="ADAL" clId="{084B97A0-21F1-2947-904E-07C900454B6B}" dt="2021-10-01T15:53:10.324" v="106" actId="478"/>
            <ac:spMkLst>
              <pc:docMk/>
              <pc:sldMasterMk cId="2461202117" sldId="2147483872"/>
              <pc:sldLayoutMk cId="747813904" sldId="2147483901"/>
              <ac:spMk id="12" creationId="{5B7586A4-9F06-A144-A670-5CE7679015A6}"/>
            </ac:spMkLst>
          </pc:spChg>
          <pc:spChg chg="mod">
            <ac:chgData name="Jen Wilson" userId="000f367a-3246-491c-88b4-803a33f58a8b" providerId="ADAL" clId="{084B97A0-21F1-2947-904E-07C900454B6B}" dt="2021-10-01T15:54:45.159" v="140" actId="14100"/>
            <ac:spMkLst>
              <pc:docMk/>
              <pc:sldMasterMk cId="2461202117" sldId="2147483872"/>
              <pc:sldLayoutMk cId="747813904" sldId="2147483901"/>
              <ac:spMk id="13" creationId="{E766F770-AA11-EE42-826D-70B5AD2C240D}"/>
            </ac:spMkLst>
          </pc:spChg>
          <pc:spChg chg="mod">
            <ac:chgData name="Jen Wilson" userId="000f367a-3246-491c-88b4-803a33f58a8b" providerId="ADAL" clId="{084B97A0-21F1-2947-904E-07C900454B6B}" dt="2021-10-01T15:54:39.315" v="139" actId="1076"/>
            <ac:spMkLst>
              <pc:docMk/>
              <pc:sldMasterMk cId="2461202117" sldId="2147483872"/>
              <pc:sldLayoutMk cId="747813904" sldId="2147483901"/>
              <ac:spMk id="14" creationId="{5767C8F2-ED89-404A-A063-8D1E37B1495E}"/>
            </ac:spMkLst>
          </pc:spChg>
        </pc:sldLayoutChg>
      </pc:sldMasterChg>
    </pc:docChg>
  </pc:docChgLst>
  <pc:docChgLst>
    <pc:chgData name="Chris Hollander" userId="45bf6f1b-2827-4b00-a19f-e2c1d925869e" providerId="ADAL" clId="{71B3189C-5BA6-4AC5-A3B6-EDDBDAB3CDDD}"/>
    <pc:docChg chg="undo custSel modSld">
      <pc:chgData name="Chris Hollander" userId="45bf6f1b-2827-4b00-a19f-e2c1d925869e" providerId="ADAL" clId="{71B3189C-5BA6-4AC5-A3B6-EDDBDAB3CDDD}" dt="2021-09-30T20:37:08.092" v="56"/>
      <pc:docMkLst>
        <pc:docMk/>
      </pc:docMkLst>
      <pc:sldChg chg="modSp mod">
        <pc:chgData name="Chris Hollander" userId="45bf6f1b-2827-4b00-a19f-e2c1d925869e" providerId="ADAL" clId="{71B3189C-5BA6-4AC5-A3B6-EDDBDAB3CDDD}" dt="2021-09-30T20:14:08.319" v="46" actId="108"/>
        <pc:sldMkLst>
          <pc:docMk/>
          <pc:sldMk cId="913947690" sldId="409"/>
        </pc:sldMkLst>
        <pc:spChg chg="mod">
          <ac:chgData name="Chris Hollander" userId="45bf6f1b-2827-4b00-a19f-e2c1d925869e" providerId="ADAL" clId="{71B3189C-5BA6-4AC5-A3B6-EDDBDAB3CDDD}" dt="2021-09-30T20:14:08.319" v="46" actId="108"/>
          <ac:spMkLst>
            <pc:docMk/>
            <pc:sldMk cId="913947690" sldId="409"/>
            <ac:spMk id="5" creationId="{00000000-0000-0000-0000-000000000000}"/>
          </ac:spMkLst>
        </pc:spChg>
      </pc:sldChg>
      <pc:sldChg chg="modSp mod addCm modCm">
        <pc:chgData name="Chris Hollander" userId="45bf6f1b-2827-4b00-a19f-e2c1d925869e" providerId="ADAL" clId="{71B3189C-5BA6-4AC5-A3B6-EDDBDAB3CDDD}" dt="2021-09-30T20:37:08.092" v="56"/>
        <pc:sldMkLst>
          <pc:docMk/>
          <pc:sldMk cId="3902626070" sldId="427"/>
        </pc:sldMkLst>
        <pc:spChg chg="mod">
          <ac:chgData name="Chris Hollander" userId="45bf6f1b-2827-4b00-a19f-e2c1d925869e" providerId="ADAL" clId="{71B3189C-5BA6-4AC5-A3B6-EDDBDAB3CDDD}" dt="2021-09-30T20:14:43.003" v="51" actId="20577"/>
          <ac:spMkLst>
            <pc:docMk/>
            <pc:sldMk cId="3902626070" sldId="427"/>
            <ac:spMk id="3" creationId="{03433DF3-943C-41F6-ABB8-B8F6EFC898A5}"/>
          </ac:spMkLst>
        </pc:spChg>
      </pc:sldChg>
    </pc:docChg>
  </pc:docChgLst>
  <pc:docChgLst>
    <pc:chgData name="Paul Frame" userId="ded3f5c5-00e7-408d-9358-fc292cfa5078" providerId="ADAL" clId="{A2362822-010B-4775-952E-EC281BCA81A3}"/>
    <pc:docChg chg="modSld">
      <pc:chgData name="Paul Frame" userId="ded3f5c5-00e7-408d-9358-fc292cfa5078" providerId="ADAL" clId="{A2362822-010B-4775-952E-EC281BCA81A3}" dt="2021-10-07T13:54:01.264" v="39" actId="20577"/>
      <pc:docMkLst>
        <pc:docMk/>
      </pc:docMkLst>
      <pc:sldChg chg="modSp mod">
        <pc:chgData name="Paul Frame" userId="ded3f5c5-00e7-408d-9358-fc292cfa5078" providerId="ADAL" clId="{A2362822-010B-4775-952E-EC281BCA81A3}" dt="2021-10-07T13:54:01.264" v="39" actId="20577"/>
        <pc:sldMkLst>
          <pc:docMk/>
          <pc:sldMk cId="4016440885" sldId="411"/>
        </pc:sldMkLst>
        <pc:spChg chg="mod">
          <ac:chgData name="Paul Frame" userId="ded3f5c5-00e7-408d-9358-fc292cfa5078" providerId="ADAL" clId="{A2362822-010B-4775-952E-EC281BCA81A3}" dt="2021-10-07T13:54:01.264" v="39" actId="20577"/>
          <ac:spMkLst>
            <pc:docMk/>
            <pc:sldMk cId="4016440885" sldId="411"/>
            <ac:spMk id="3" creationId="{F58D8E4C-46E8-48EB-87B9-FDA19A8C7010}"/>
          </ac:spMkLst>
        </pc:spChg>
        <pc:spChg chg="mod">
          <ac:chgData name="Paul Frame" userId="ded3f5c5-00e7-408d-9358-fc292cfa5078" providerId="ADAL" clId="{A2362822-010B-4775-952E-EC281BCA81A3}" dt="2021-10-07T13:49:50.956" v="29" actId="6549"/>
          <ac:spMkLst>
            <pc:docMk/>
            <pc:sldMk cId="4016440885" sldId="411"/>
            <ac:spMk id="6" creationId="{BE15EE94-3925-44BA-9634-40F1227AB4AE}"/>
          </ac:spMkLst>
        </pc:spChg>
      </pc:sldChg>
      <pc:sldChg chg="modSp mod">
        <pc:chgData name="Paul Frame" userId="ded3f5c5-00e7-408d-9358-fc292cfa5078" providerId="ADAL" clId="{A2362822-010B-4775-952E-EC281BCA81A3}" dt="2021-10-07T13:25:06.641" v="24" actId="20577"/>
        <pc:sldMkLst>
          <pc:docMk/>
          <pc:sldMk cId="650214236" sldId="426"/>
        </pc:sldMkLst>
        <pc:spChg chg="mod">
          <ac:chgData name="Paul Frame" userId="ded3f5c5-00e7-408d-9358-fc292cfa5078" providerId="ADAL" clId="{A2362822-010B-4775-952E-EC281BCA81A3}" dt="2021-10-07T13:25:06.641" v="24" actId="20577"/>
          <ac:spMkLst>
            <pc:docMk/>
            <pc:sldMk cId="650214236" sldId="426"/>
            <ac:spMk id="11" creationId="{4AEB3448-4076-43C7-9E1D-0E9678D4121E}"/>
          </ac:spMkLst>
        </pc:spChg>
      </pc:sldChg>
      <pc:sldChg chg="modSp mod">
        <pc:chgData name="Paul Frame" userId="ded3f5c5-00e7-408d-9358-fc292cfa5078" providerId="ADAL" clId="{A2362822-010B-4775-952E-EC281BCA81A3}" dt="2021-10-07T13:22:39.951" v="14" actId="555"/>
        <pc:sldMkLst>
          <pc:docMk/>
          <pc:sldMk cId="3902626070" sldId="427"/>
        </pc:sldMkLst>
        <pc:spChg chg="mod">
          <ac:chgData name="Paul Frame" userId="ded3f5c5-00e7-408d-9358-fc292cfa5078" providerId="ADAL" clId="{A2362822-010B-4775-952E-EC281BCA81A3}" dt="2021-10-07T13:22:39.951" v="14" actId="555"/>
          <ac:spMkLst>
            <pc:docMk/>
            <pc:sldMk cId="3902626070" sldId="427"/>
            <ac:spMk id="25" creationId="{CBEC36A0-BEBC-E741-9AD4-30392DEAADD1}"/>
          </ac:spMkLst>
        </pc:spChg>
        <pc:spChg chg="mod">
          <ac:chgData name="Paul Frame" userId="ded3f5c5-00e7-408d-9358-fc292cfa5078" providerId="ADAL" clId="{A2362822-010B-4775-952E-EC281BCA81A3}" dt="2021-10-07T13:22:39.951" v="14" actId="555"/>
          <ac:spMkLst>
            <pc:docMk/>
            <pc:sldMk cId="3902626070" sldId="427"/>
            <ac:spMk id="26" creationId="{E14AEDD8-20F6-F74A-9C94-0CF15476E065}"/>
          </ac:spMkLst>
        </pc:spChg>
        <pc:spChg chg="mod">
          <ac:chgData name="Paul Frame" userId="ded3f5c5-00e7-408d-9358-fc292cfa5078" providerId="ADAL" clId="{A2362822-010B-4775-952E-EC281BCA81A3}" dt="2021-10-07T13:22:39.951" v="14" actId="555"/>
          <ac:spMkLst>
            <pc:docMk/>
            <pc:sldMk cId="3902626070" sldId="427"/>
            <ac:spMk id="27" creationId="{DA64ED06-BE5C-A540-8700-CAC098D95E90}"/>
          </ac:spMkLst>
        </pc:spChg>
        <pc:spChg chg="mod">
          <ac:chgData name="Paul Frame" userId="ded3f5c5-00e7-408d-9358-fc292cfa5078" providerId="ADAL" clId="{A2362822-010B-4775-952E-EC281BCA81A3}" dt="2021-10-07T13:22:39.951" v="14" actId="555"/>
          <ac:spMkLst>
            <pc:docMk/>
            <pc:sldMk cId="3902626070" sldId="427"/>
            <ac:spMk id="28" creationId="{BC904E8E-6BDA-F74C-AA10-2E08DA346DA6}"/>
          </ac:spMkLst>
        </pc:spChg>
      </pc:sldChg>
    </pc:docChg>
  </pc:docChgLst>
  <pc:docChgLst>
    <pc:chgData name="Paul Frame" userId="ded3f5c5-00e7-408d-9358-fc292cfa5078" providerId="ADAL" clId="{9C8D3DBF-E905-4682-B4CA-EEF72E19E001}"/>
    <pc:docChg chg="undo custSel modSld">
      <pc:chgData name="Paul Frame" userId="ded3f5c5-00e7-408d-9358-fc292cfa5078" providerId="ADAL" clId="{9C8D3DBF-E905-4682-B4CA-EEF72E19E001}" dt="2021-10-06T20:19:12.740" v="164"/>
      <pc:docMkLst>
        <pc:docMk/>
      </pc:docMkLst>
      <pc:sldChg chg="modSp mod">
        <pc:chgData name="Paul Frame" userId="ded3f5c5-00e7-408d-9358-fc292cfa5078" providerId="ADAL" clId="{9C8D3DBF-E905-4682-B4CA-EEF72E19E001}" dt="2021-10-06T17:39:23.951" v="87" actId="27918"/>
        <pc:sldMkLst>
          <pc:docMk/>
          <pc:sldMk cId="182233718" sldId="407"/>
        </pc:sldMkLst>
        <pc:spChg chg="mod">
          <ac:chgData name="Paul Frame" userId="ded3f5c5-00e7-408d-9358-fc292cfa5078" providerId="ADAL" clId="{9C8D3DBF-E905-4682-B4CA-EEF72E19E001}" dt="2021-10-06T15:54:03.604" v="59" actId="20577"/>
          <ac:spMkLst>
            <pc:docMk/>
            <pc:sldMk cId="182233718" sldId="407"/>
            <ac:spMk id="3" creationId="{00000000-0000-0000-0000-000000000000}"/>
          </ac:spMkLst>
        </pc:spChg>
        <pc:graphicFrameChg chg="mod">
          <ac:chgData name="Paul Frame" userId="ded3f5c5-00e7-408d-9358-fc292cfa5078" providerId="ADAL" clId="{9C8D3DBF-E905-4682-B4CA-EEF72E19E001}" dt="2021-10-06T15:31:45.843" v="47"/>
          <ac:graphicFrameMkLst>
            <pc:docMk/>
            <pc:sldMk cId="182233718" sldId="407"/>
            <ac:graphicFrameMk id="17" creationId="{00000000-0000-0000-0000-000000000000}"/>
          </ac:graphicFrameMkLst>
        </pc:graphicFrameChg>
      </pc:sldChg>
      <pc:sldChg chg="modSp mod">
        <pc:chgData name="Paul Frame" userId="ded3f5c5-00e7-408d-9358-fc292cfa5078" providerId="ADAL" clId="{9C8D3DBF-E905-4682-B4CA-EEF72E19E001}" dt="2021-10-06T20:19:12.740" v="164"/>
        <pc:sldMkLst>
          <pc:docMk/>
          <pc:sldMk cId="913947690" sldId="409"/>
        </pc:sldMkLst>
        <pc:spChg chg="mod">
          <ac:chgData name="Paul Frame" userId="ded3f5c5-00e7-408d-9358-fc292cfa5078" providerId="ADAL" clId="{9C8D3DBF-E905-4682-B4CA-EEF72E19E001}" dt="2021-10-06T20:18:06.859" v="157" actId="6549"/>
          <ac:spMkLst>
            <pc:docMk/>
            <pc:sldMk cId="913947690" sldId="409"/>
            <ac:spMk id="3" creationId="{00000000-0000-0000-0000-000000000000}"/>
          </ac:spMkLst>
        </pc:spChg>
        <pc:graphicFrameChg chg="mod">
          <ac:chgData name="Paul Frame" userId="ded3f5c5-00e7-408d-9358-fc292cfa5078" providerId="ADAL" clId="{9C8D3DBF-E905-4682-B4CA-EEF72E19E001}" dt="2021-10-06T20:19:12.740" v="164"/>
          <ac:graphicFrameMkLst>
            <pc:docMk/>
            <pc:sldMk cId="913947690" sldId="409"/>
            <ac:graphicFrameMk id="17" creationId="{00000000-0000-0000-0000-000000000000}"/>
          </ac:graphicFrameMkLst>
        </pc:graphicFrameChg>
      </pc:sldChg>
      <pc:sldChg chg="modSp mod">
        <pc:chgData name="Paul Frame" userId="ded3f5c5-00e7-408d-9358-fc292cfa5078" providerId="ADAL" clId="{9C8D3DBF-E905-4682-B4CA-EEF72E19E001}" dt="2021-10-06T15:53:54.294" v="51" actId="20577"/>
        <pc:sldMkLst>
          <pc:docMk/>
          <pc:sldMk cId="566680620" sldId="410"/>
        </pc:sldMkLst>
        <pc:spChg chg="mod">
          <ac:chgData name="Paul Frame" userId="ded3f5c5-00e7-408d-9358-fc292cfa5078" providerId="ADAL" clId="{9C8D3DBF-E905-4682-B4CA-EEF72E19E001}" dt="2021-10-06T15:53:54.294" v="51" actId="20577"/>
          <ac:spMkLst>
            <pc:docMk/>
            <pc:sldMk cId="566680620" sldId="410"/>
            <ac:spMk id="2" creationId="{F712D049-0BED-41E9-BC52-E6D2AE976417}"/>
          </ac:spMkLst>
        </pc:spChg>
      </pc:sldChg>
      <pc:sldChg chg="modSp mod">
        <pc:chgData name="Paul Frame" userId="ded3f5c5-00e7-408d-9358-fc292cfa5078" providerId="ADAL" clId="{9C8D3DBF-E905-4682-B4CA-EEF72E19E001}" dt="2021-10-06T19:41:14.569" v="119" actId="20577"/>
        <pc:sldMkLst>
          <pc:docMk/>
          <pc:sldMk cId="4016440885" sldId="411"/>
        </pc:sldMkLst>
        <pc:spChg chg="mod">
          <ac:chgData name="Paul Frame" userId="ded3f5c5-00e7-408d-9358-fc292cfa5078" providerId="ADAL" clId="{9C8D3DBF-E905-4682-B4CA-EEF72E19E001}" dt="2021-10-06T19:36:03.400" v="102" actId="27636"/>
          <ac:spMkLst>
            <pc:docMk/>
            <pc:sldMk cId="4016440885" sldId="411"/>
            <ac:spMk id="2" creationId="{C456C607-0E1E-4086-AA02-0CCB69CC363E}"/>
          </ac:spMkLst>
        </pc:spChg>
        <pc:spChg chg="mod">
          <ac:chgData name="Paul Frame" userId="ded3f5c5-00e7-408d-9358-fc292cfa5078" providerId="ADAL" clId="{9C8D3DBF-E905-4682-B4CA-EEF72E19E001}" dt="2021-10-06T19:41:14.569" v="119" actId="20577"/>
          <ac:spMkLst>
            <pc:docMk/>
            <pc:sldMk cId="4016440885" sldId="411"/>
            <ac:spMk id="3" creationId="{F58D8E4C-46E8-48EB-87B9-FDA19A8C7010}"/>
          </ac:spMkLst>
        </pc:spChg>
        <pc:spChg chg="mod">
          <ac:chgData name="Paul Frame" userId="ded3f5c5-00e7-408d-9358-fc292cfa5078" providerId="ADAL" clId="{9C8D3DBF-E905-4682-B4CA-EEF72E19E001}" dt="2021-10-06T19:37:29.716" v="111" actId="20577"/>
          <ac:spMkLst>
            <pc:docMk/>
            <pc:sldMk cId="4016440885" sldId="411"/>
            <ac:spMk id="6" creationId="{BE15EE94-3925-44BA-9634-40F1227AB4AE}"/>
          </ac:spMkLst>
        </pc:spChg>
      </pc:sldChg>
      <pc:sldChg chg="modSp mod">
        <pc:chgData name="Paul Frame" userId="ded3f5c5-00e7-408d-9358-fc292cfa5078" providerId="ADAL" clId="{9C8D3DBF-E905-4682-B4CA-EEF72E19E001}" dt="2021-10-06T19:54:42.646" v="129" actId="27918"/>
        <pc:sldMkLst>
          <pc:docMk/>
          <pc:sldMk cId="3079735277" sldId="414"/>
        </pc:sldMkLst>
        <pc:spChg chg="mod">
          <ac:chgData name="Paul Frame" userId="ded3f5c5-00e7-408d-9358-fc292cfa5078" providerId="ADAL" clId="{9C8D3DBF-E905-4682-B4CA-EEF72E19E001}" dt="2021-10-06T15:55:13.205" v="71" actId="14100"/>
          <ac:spMkLst>
            <pc:docMk/>
            <pc:sldMk cId="3079735277" sldId="414"/>
            <ac:spMk id="2" creationId="{E66436F4-3578-4219-A2F0-7D835DE5ACC1}"/>
          </ac:spMkLst>
        </pc:spChg>
      </pc:sldChg>
      <pc:sldChg chg="modSp mod">
        <pc:chgData name="Paul Frame" userId="ded3f5c5-00e7-408d-9358-fc292cfa5078" providerId="ADAL" clId="{9C8D3DBF-E905-4682-B4CA-EEF72E19E001}" dt="2021-10-06T20:13:57.573" v="156" actId="27918"/>
        <pc:sldMkLst>
          <pc:docMk/>
          <pc:sldMk cId="323156568" sldId="415"/>
        </pc:sldMkLst>
        <pc:spChg chg="mod">
          <ac:chgData name="Paul Frame" userId="ded3f5c5-00e7-408d-9358-fc292cfa5078" providerId="ADAL" clId="{9C8D3DBF-E905-4682-B4CA-EEF72E19E001}" dt="2021-10-06T15:55:29.101" v="77" actId="14100"/>
          <ac:spMkLst>
            <pc:docMk/>
            <pc:sldMk cId="323156568" sldId="415"/>
            <ac:spMk id="2" creationId="{63408ED8-B758-49D8-885F-F7C1F7A2F10C}"/>
          </ac:spMkLst>
        </pc:spChg>
        <pc:spChg chg="mod">
          <ac:chgData name="Paul Frame" userId="ded3f5c5-00e7-408d-9358-fc292cfa5078" providerId="ADAL" clId="{9C8D3DBF-E905-4682-B4CA-EEF72E19E001}" dt="2021-10-06T20:12:59.240" v="134" actId="20577"/>
          <ac:spMkLst>
            <pc:docMk/>
            <pc:sldMk cId="323156568" sldId="415"/>
            <ac:spMk id="3" creationId="{A9B594A7-C6DB-4E20-89BD-A4D02DB8A5CE}"/>
          </ac:spMkLst>
        </pc:spChg>
        <pc:spChg chg="mod">
          <ac:chgData name="Paul Frame" userId="ded3f5c5-00e7-408d-9358-fc292cfa5078" providerId="ADAL" clId="{9C8D3DBF-E905-4682-B4CA-EEF72E19E001}" dt="2021-10-06T20:13:08.500" v="150" actId="20577"/>
          <ac:spMkLst>
            <pc:docMk/>
            <pc:sldMk cId="323156568" sldId="415"/>
            <ac:spMk id="6" creationId="{BD8B1682-383B-4270-BE78-D6306C44081A}"/>
          </ac:spMkLst>
        </pc:spChg>
      </pc:sldChg>
      <pc:sldChg chg="modSp mod">
        <pc:chgData name="Paul Frame" userId="ded3f5c5-00e7-408d-9358-fc292cfa5078" providerId="ADAL" clId="{9C8D3DBF-E905-4682-B4CA-EEF72E19E001}" dt="2021-10-06T15:17:01.855" v="8" actId="6549"/>
        <pc:sldMkLst>
          <pc:docMk/>
          <pc:sldMk cId="3291380109" sldId="423"/>
        </pc:sldMkLst>
        <pc:spChg chg="mod">
          <ac:chgData name="Paul Frame" userId="ded3f5c5-00e7-408d-9358-fc292cfa5078" providerId="ADAL" clId="{9C8D3DBF-E905-4682-B4CA-EEF72E19E001}" dt="2021-10-06T15:17:01.855" v="8" actId="6549"/>
          <ac:spMkLst>
            <pc:docMk/>
            <pc:sldMk cId="3291380109" sldId="423"/>
            <ac:spMk id="7" creationId="{D000C8A1-23BC-4435-9349-C4E492D421D9}"/>
          </ac:spMkLst>
        </pc:spChg>
      </pc:sldChg>
      <pc:sldChg chg="modSp mod">
        <pc:chgData name="Paul Frame" userId="ded3f5c5-00e7-408d-9358-fc292cfa5078" providerId="ADAL" clId="{9C8D3DBF-E905-4682-B4CA-EEF72E19E001}" dt="2021-10-06T15:17:40.139" v="12" actId="20577"/>
        <pc:sldMkLst>
          <pc:docMk/>
          <pc:sldMk cId="650214236" sldId="426"/>
        </pc:sldMkLst>
        <pc:spChg chg="mod">
          <ac:chgData name="Paul Frame" userId="ded3f5c5-00e7-408d-9358-fc292cfa5078" providerId="ADAL" clId="{9C8D3DBF-E905-4682-B4CA-EEF72E19E001}" dt="2021-10-06T15:17:40.139" v="12" actId="20577"/>
          <ac:spMkLst>
            <pc:docMk/>
            <pc:sldMk cId="650214236" sldId="426"/>
            <ac:spMk id="11" creationId="{4AEB3448-4076-43C7-9E1D-0E9678D4121E}"/>
          </ac:spMkLst>
        </pc:spChg>
      </pc:sldChg>
      <pc:sldChg chg="modSp mod">
        <pc:chgData name="Paul Frame" userId="ded3f5c5-00e7-408d-9358-fc292cfa5078" providerId="ADAL" clId="{9C8D3DBF-E905-4682-B4CA-EEF72E19E001}" dt="2021-10-06T15:55:57.837" v="85" actId="20577"/>
        <pc:sldMkLst>
          <pc:docMk/>
          <pc:sldMk cId="3902626070" sldId="427"/>
        </pc:sldMkLst>
        <pc:spChg chg="mod">
          <ac:chgData name="Paul Frame" userId="ded3f5c5-00e7-408d-9358-fc292cfa5078" providerId="ADAL" clId="{9C8D3DBF-E905-4682-B4CA-EEF72E19E001}" dt="2021-10-06T15:55:57.837" v="85" actId="20577"/>
          <ac:spMkLst>
            <pc:docMk/>
            <pc:sldMk cId="3902626070" sldId="427"/>
            <ac:spMk id="2" creationId="{5447A748-4E7B-46D2-BF21-FC280EF8FCE4}"/>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AUS 12.3 (2018)</c:v>
                </c:pt>
              </c:strCache>
            </c:strRef>
          </c:tx>
          <c:spPr>
            <a:ln w="28575" cap="rnd">
              <a:solidFill>
                <a:schemeClr val="accent1"/>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Sheet1!$B$2:$B$21</c:f>
              <c:numCache>
                <c:formatCode>0.0</c:formatCode>
                <c:ptCount val="20"/>
                <c:pt idx="0">
                  <c:v>12.6</c:v>
                </c:pt>
                <c:pt idx="1">
                  <c:v>12.8</c:v>
                </c:pt>
                <c:pt idx="2">
                  <c:v>11.9</c:v>
                </c:pt>
                <c:pt idx="3">
                  <c:v>10.9</c:v>
                </c:pt>
                <c:pt idx="4">
                  <c:v>10.6</c:v>
                </c:pt>
                <c:pt idx="6">
                  <c:v>10.5</c:v>
                </c:pt>
                <c:pt idx="7">
                  <c:v>10.6</c:v>
                </c:pt>
                <c:pt idx="8">
                  <c:v>10.9</c:v>
                </c:pt>
                <c:pt idx="9">
                  <c:v>10.7</c:v>
                </c:pt>
                <c:pt idx="10">
                  <c:v>10.9</c:v>
                </c:pt>
                <c:pt idx="11">
                  <c:v>10.7</c:v>
                </c:pt>
                <c:pt idx="12">
                  <c:v>11.4</c:v>
                </c:pt>
                <c:pt idx="13">
                  <c:v>11.3</c:v>
                </c:pt>
                <c:pt idx="14">
                  <c:v>12.5</c:v>
                </c:pt>
                <c:pt idx="15">
                  <c:v>13.1</c:v>
                </c:pt>
                <c:pt idx="16">
                  <c:v>12.1</c:v>
                </c:pt>
                <c:pt idx="17">
                  <c:v>13</c:v>
                </c:pt>
                <c:pt idx="18">
                  <c:v>12.3</c:v>
                </c:pt>
              </c:numCache>
            </c:numRef>
          </c:val>
          <c:smooth val="0"/>
          <c:extLst>
            <c:ext xmlns:c16="http://schemas.microsoft.com/office/drawing/2014/chart" uri="{C3380CC4-5D6E-409C-BE32-E72D297353CC}">
              <c16:uniqueId val="{00000000-94A1-4929-95DF-9D04FC942F3F}"/>
            </c:ext>
          </c:extLst>
        </c:ser>
        <c:ser>
          <c:idx val="1"/>
          <c:order val="1"/>
          <c:tx>
            <c:strRef>
              <c:f>Sheet1!$C$1</c:f>
              <c:strCache>
                <c:ptCount val="1"/>
                <c:pt idx="0">
                  <c:v>CAN 11.0 (2017)</c:v>
                </c:pt>
              </c:strCache>
            </c:strRef>
          </c:tx>
          <c:spPr>
            <a:ln w="28575" cap="rnd">
              <a:solidFill>
                <a:schemeClr val="accent2"/>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Sheet1!$C$2:$C$21</c:f>
              <c:numCache>
                <c:formatCode>0.0</c:formatCode>
                <c:ptCount val="20"/>
                <c:pt idx="0">
                  <c:v>11.5</c:v>
                </c:pt>
                <c:pt idx="1">
                  <c:v>11.7</c:v>
                </c:pt>
                <c:pt idx="2">
                  <c:v>11.5</c:v>
                </c:pt>
                <c:pt idx="3">
                  <c:v>11.7</c:v>
                </c:pt>
                <c:pt idx="4">
                  <c:v>11</c:v>
                </c:pt>
                <c:pt idx="5">
                  <c:v>11.2</c:v>
                </c:pt>
                <c:pt idx="6">
                  <c:v>10.8</c:v>
                </c:pt>
                <c:pt idx="7">
                  <c:v>10.6</c:v>
                </c:pt>
                <c:pt idx="8">
                  <c:v>10.7</c:v>
                </c:pt>
                <c:pt idx="9">
                  <c:v>11.1</c:v>
                </c:pt>
                <c:pt idx="10">
                  <c:v>11.1</c:v>
                </c:pt>
                <c:pt idx="11">
                  <c:v>10.8</c:v>
                </c:pt>
                <c:pt idx="12">
                  <c:v>10.8</c:v>
                </c:pt>
                <c:pt idx="13">
                  <c:v>11.1</c:v>
                </c:pt>
                <c:pt idx="14">
                  <c:v>11.5</c:v>
                </c:pt>
                <c:pt idx="15">
                  <c:v>11.8</c:v>
                </c:pt>
                <c:pt idx="16">
                  <c:v>10.6</c:v>
                </c:pt>
                <c:pt idx="17">
                  <c:v>11</c:v>
                </c:pt>
              </c:numCache>
            </c:numRef>
          </c:val>
          <c:smooth val="0"/>
          <c:extLst>
            <c:ext xmlns:c16="http://schemas.microsoft.com/office/drawing/2014/chart" uri="{C3380CC4-5D6E-409C-BE32-E72D297353CC}">
              <c16:uniqueId val="{00000001-94A1-4929-95DF-9D04FC942F3F}"/>
            </c:ext>
          </c:extLst>
        </c:ser>
        <c:ser>
          <c:idx val="2"/>
          <c:order val="2"/>
          <c:tx>
            <c:strRef>
              <c:f>Sheet1!$D$1</c:f>
              <c:strCache>
                <c:ptCount val="1"/>
                <c:pt idx="0">
                  <c:v>FRA 12.3 (2016)</c:v>
                </c:pt>
              </c:strCache>
            </c:strRef>
          </c:tx>
          <c:spPr>
            <a:ln w="28575" cap="rnd">
              <a:solidFill>
                <a:schemeClr val="accent3"/>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Sheet1!$D$2:$D$21</c:f>
              <c:numCache>
                <c:formatCode>0.0</c:formatCode>
                <c:ptCount val="20"/>
                <c:pt idx="0">
                  <c:v>18.2</c:v>
                </c:pt>
                <c:pt idx="1">
                  <c:v>17.5</c:v>
                </c:pt>
                <c:pt idx="2">
                  <c:v>17.600000000000001</c:v>
                </c:pt>
                <c:pt idx="3">
                  <c:v>17.8</c:v>
                </c:pt>
                <c:pt idx="4">
                  <c:v>17.5</c:v>
                </c:pt>
                <c:pt idx="5">
                  <c:v>17.100000000000001</c:v>
                </c:pt>
                <c:pt idx="6">
                  <c:v>16.5</c:v>
                </c:pt>
                <c:pt idx="7">
                  <c:v>15.8</c:v>
                </c:pt>
                <c:pt idx="8">
                  <c:v>16.100000000000001</c:v>
                </c:pt>
                <c:pt idx="9">
                  <c:v>16.2</c:v>
                </c:pt>
                <c:pt idx="10">
                  <c:v>15.9</c:v>
                </c:pt>
                <c:pt idx="11">
                  <c:v>15.8</c:v>
                </c:pt>
                <c:pt idx="12">
                  <c:v>14.6</c:v>
                </c:pt>
                <c:pt idx="13">
                  <c:v>14.3</c:v>
                </c:pt>
                <c:pt idx="14">
                  <c:v>13.1</c:v>
                </c:pt>
                <c:pt idx="15">
                  <c:v>13.1</c:v>
                </c:pt>
                <c:pt idx="16">
                  <c:v>12.3</c:v>
                </c:pt>
              </c:numCache>
            </c:numRef>
          </c:val>
          <c:smooth val="0"/>
          <c:extLst>
            <c:ext xmlns:c16="http://schemas.microsoft.com/office/drawing/2014/chart" uri="{C3380CC4-5D6E-409C-BE32-E72D297353CC}">
              <c16:uniqueId val="{00000002-94A1-4929-95DF-9D04FC942F3F}"/>
            </c:ext>
          </c:extLst>
        </c:ser>
        <c:ser>
          <c:idx val="3"/>
          <c:order val="3"/>
          <c:tx>
            <c:strRef>
              <c:f>Sheet1!$E$1</c:f>
              <c:strCache>
                <c:ptCount val="1"/>
                <c:pt idx="0">
                  <c:v>GER 9.2 (2019)</c:v>
                </c:pt>
              </c:strCache>
            </c:strRef>
          </c:tx>
          <c:spPr>
            <a:ln w="28575" cap="rnd">
              <a:solidFill>
                <a:schemeClr val="bg2"/>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Sheet1!$E$2:$E$21</c:f>
              <c:numCache>
                <c:formatCode>0.0</c:formatCode>
                <c:ptCount val="20"/>
                <c:pt idx="0">
                  <c:v>12.8</c:v>
                </c:pt>
                <c:pt idx="1">
                  <c:v>12.8</c:v>
                </c:pt>
                <c:pt idx="2">
                  <c:v>12.7</c:v>
                </c:pt>
                <c:pt idx="3">
                  <c:v>12.6</c:v>
                </c:pt>
                <c:pt idx="4">
                  <c:v>12</c:v>
                </c:pt>
                <c:pt idx="5">
                  <c:v>11.4</c:v>
                </c:pt>
                <c:pt idx="6">
                  <c:v>10.7</c:v>
                </c:pt>
                <c:pt idx="7">
                  <c:v>10.199999999999999</c:v>
                </c:pt>
                <c:pt idx="8">
                  <c:v>10.3</c:v>
                </c:pt>
                <c:pt idx="9">
                  <c:v>10.3</c:v>
                </c:pt>
                <c:pt idx="10">
                  <c:v>10.8</c:v>
                </c:pt>
                <c:pt idx="11">
                  <c:v>10.8</c:v>
                </c:pt>
                <c:pt idx="12">
                  <c:v>10.5</c:v>
                </c:pt>
                <c:pt idx="13">
                  <c:v>10.8</c:v>
                </c:pt>
                <c:pt idx="14">
                  <c:v>10.8</c:v>
                </c:pt>
                <c:pt idx="15">
                  <c:v>10.6</c:v>
                </c:pt>
                <c:pt idx="16">
                  <c:v>10.199999999999999</c:v>
                </c:pt>
                <c:pt idx="17">
                  <c:v>9.5</c:v>
                </c:pt>
                <c:pt idx="18">
                  <c:v>9.6</c:v>
                </c:pt>
                <c:pt idx="19">
                  <c:v>9.1999999999999993</c:v>
                </c:pt>
              </c:numCache>
            </c:numRef>
          </c:val>
          <c:smooth val="0"/>
          <c:extLst>
            <c:ext xmlns:c16="http://schemas.microsoft.com/office/drawing/2014/chart" uri="{C3380CC4-5D6E-409C-BE32-E72D297353CC}">
              <c16:uniqueId val="{00000004-94A1-4929-95DF-9D04FC942F3F}"/>
            </c:ext>
          </c:extLst>
        </c:ser>
        <c:ser>
          <c:idx val="4"/>
          <c:order val="4"/>
          <c:tx>
            <c:strRef>
              <c:f>Sheet1!$F$1</c:f>
              <c:strCache>
                <c:ptCount val="1"/>
                <c:pt idx="0">
                  <c:v>NETH 10.0 (2018)</c:v>
                </c:pt>
              </c:strCache>
            </c:strRef>
          </c:tx>
          <c:spPr>
            <a:ln w="28575" cap="rnd">
              <a:solidFill>
                <a:schemeClr val="accent4"/>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Sheet1!$F$2:$F$21</c:f>
              <c:numCache>
                <c:formatCode>0.0</c:formatCode>
                <c:ptCount val="20"/>
                <c:pt idx="0">
                  <c:v>9.4</c:v>
                </c:pt>
                <c:pt idx="1">
                  <c:v>9.1</c:v>
                </c:pt>
                <c:pt idx="2">
                  <c:v>9.6</c:v>
                </c:pt>
                <c:pt idx="3">
                  <c:v>9.1999999999999993</c:v>
                </c:pt>
                <c:pt idx="4">
                  <c:v>9.1</c:v>
                </c:pt>
                <c:pt idx="5">
                  <c:v>9.4</c:v>
                </c:pt>
                <c:pt idx="6">
                  <c:v>9.1</c:v>
                </c:pt>
                <c:pt idx="7">
                  <c:v>8</c:v>
                </c:pt>
                <c:pt idx="8">
                  <c:v>8.4</c:v>
                </c:pt>
                <c:pt idx="9">
                  <c:v>8.9</c:v>
                </c:pt>
                <c:pt idx="10">
                  <c:v>9.1999999999999993</c:v>
                </c:pt>
                <c:pt idx="11">
                  <c:v>9.5</c:v>
                </c:pt>
                <c:pt idx="12">
                  <c:v>10</c:v>
                </c:pt>
                <c:pt idx="13">
                  <c:v>10.5</c:v>
                </c:pt>
                <c:pt idx="14">
                  <c:v>10.4</c:v>
                </c:pt>
                <c:pt idx="15">
                  <c:v>10.5</c:v>
                </c:pt>
                <c:pt idx="16">
                  <c:v>10.5</c:v>
                </c:pt>
                <c:pt idx="17">
                  <c:v>10.6</c:v>
                </c:pt>
                <c:pt idx="18">
                  <c:v>10</c:v>
                </c:pt>
              </c:numCache>
            </c:numRef>
          </c:val>
          <c:smooth val="0"/>
          <c:extLst>
            <c:ext xmlns:c16="http://schemas.microsoft.com/office/drawing/2014/chart" uri="{C3380CC4-5D6E-409C-BE32-E72D297353CC}">
              <c16:uniqueId val="{00000005-94A1-4929-95DF-9D04FC942F3F}"/>
            </c:ext>
          </c:extLst>
        </c:ser>
        <c:ser>
          <c:idx val="5"/>
          <c:order val="5"/>
          <c:tx>
            <c:strRef>
              <c:f>Sheet1!$G$1</c:f>
              <c:strCache>
                <c:ptCount val="1"/>
                <c:pt idx="0">
                  <c:v>NZ 12.0 (2016)</c:v>
                </c:pt>
              </c:strCache>
            </c:strRef>
          </c:tx>
          <c:spPr>
            <a:ln w="28575" cap="rnd">
              <a:solidFill>
                <a:schemeClr val="accent5"/>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Sheet1!$G$2:$G$21</c:f>
              <c:numCache>
                <c:formatCode>0.0</c:formatCode>
                <c:ptCount val="20"/>
                <c:pt idx="0">
                  <c:v>12.3</c:v>
                </c:pt>
                <c:pt idx="1">
                  <c:v>13.5</c:v>
                </c:pt>
                <c:pt idx="2">
                  <c:v>12.2</c:v>
                </c:pt>
                <c:pt idx="3">
                  <c:v>13.3</c:v>
                </c:pt>
                <c:pt idx="4">
                  <c:v>12.4</c:v>
                </c:pt>
                <c:pt idx="5">
                  <c:v>12.7</c:v>
                </c:pt>
                <c:pt idx="6">
                  <c:v>12.7</c:v>
                </c:pt>
                <c:pt idx="7">
                  <c:v>11.9</c:v>
                </c:pt>
                <c:pt idx="8">
                  <c:v>12.3</c:v>
                </c:pt>
                <c:pt idx="9">
                  <c:v>12</c:v>
                </c:pt>
                <c:pt idx="10">
                  <c:v>12.4</c:v>
                </c:pt>
                <c:pt idx="11">
                  <c:v>11.3</c:v>
                </c:pt>
                <c:pt idx="12">
                  <c:v>12.5</c:v>
                </c:pt>
                <c:pt idx="13">
                  <c:v>11.8</c:v>
                </c:pt>
                <c:pt idx="14">
                  <c:v>11.5</c:v>
                </c:pt>
                <c:pt idx="15">
                  <c:v>11.7</c:v>
                </c:pt>
                <c:pt idx="16">
                  <c:v>12</c:v>
                </c:pt>
              </c:numCache>
            </c:numRef>
          </c:val>
          <c:smooth val="0"/>
          <c:extLst>
            <c:ext xmlns:c16="http://schemas.microsoft.com/office/drawing/2014/chart" uri="{C3380CC4-5D6E-409C-BE32-E72D297353CC}">
              <c16:uniqueId val="{00000006-94A1-4929-95DF-9D04FC942F3F}"/>
            </c:ext>
          </c:extLst>
        </c:ser>
        <c:ser>
          <c:idx val="6"/>
          <c:order val="6"/>
          <c:tx>
            <c:strRef>
              <c:f>Sheet1!$H$1</c:f>
              <c:strCache>
                <c:ptCount val="1"/>
                <c:pt idx="0">
                  <c:v>NOR 11.6 (2016)</c:v>
                </c:pt>
              </c:strCache>
            </c:strRef>
          </c:tx>
          <c:spPr>
            <a:ln w="28575" cap="rnd">
              <a:solidFill>
                <a:schemeClr val="accent2">
                  <a:lumMod val="60000"/>
                  <a:lumOff val="40000"/>
                </a:schemeClr>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Sheet1!$H$2:$H$21</c:f>
              <c:numCache>
                <c:formatCode>0.0</c:formatCode>
                <c:ptCount val="20"/>
                <c:pt idx="0">
                  <c:v>12.3</c:v>
                </c:pt>
                <c:pt idx="1">
                  <c:v>12.4</c:v>
                </c:pt>
                <c:pt idx="2">
                  <c:v>11</c:v>
                </c:pt>
                <c:pt idx="3">
                  <c:v>11.1</c:v>
                </c:pt>
                <c:pt idx="4">
                  <c:v>11.8</c:v>
                </c:pt>
                <c:pt idx="5">
                  <c:v>11.6</c:v>
                </c:pt>
                <c:pt idx="6">
                  <c:v>11.5</c:v>
                </c:pt>
                <c:pt idx="7">
                  <c:v>10.5</c:v>
                </c:pt>
                <c:pt idx="8">
                  <c:v>10.6</c:v>
                </c:pt>
                <c:pt idx="9">
                  <c:v>11.9</c:v>
                </c:pt>
                <c:pt idx="10">
                  <c:v>11.2</c:v>
                </c:pt>
                <c:pt idx="11">
                  <c:v>12.1</c:v>
                </c:pt>
                <c:pt idx="12">
                  <c:v>10.199999999999999</c:v>
                </c:pt>
                <c:pt idx="13">
                  <c:v>10.8</c:v>
                </c:pt>
                <c:pt idx="14">
                  <c:v>10.5</c:v>
                </c:pt>
                <c:pt idx="15">
                  <c:v>11.1</c:v>
                </c:pt>
                <c:pt idx="16">
                  <c:v>11.6</c:v>
                </c:pt>
              </c:numCache>
            </c:numRef>
          </c:val>
          <c:smooth val="0"/>
          <c:extLst>
            <c:ext xmlns:c16="http://schemas.microsoft.com/office/drawing/2014/chart" uri="{C3380CC4-5D6E-409C-BE32-E72D297353CC}">
              <c16:uniqueId val="{00000007-94A1-4929-95DF-9D04FC942F3F}"/>
            </c:ext>
          </c:extLst>
        </c:ser>
        <c:ser>
          <c:idx val="7"/>
          <c:order val="7"/>
          <c:tx>
            <c:strRef>
              <c:f>Sheet1!$I$1</c:f>
              <c:strCache>
                <c:ptCount val="1"/>
                <c:pt idx="0">
                  <c:v>SWE 12.2 (2018)</c:v>
                </c:pt>
              </c:strCache>
            </c:strRef>
          </c:tx>
          <c:spPr>
            <a:ln w="28575" cap="rnd">
              <a:solidFill>
                <a:schemeClr val="accent5">
                  <a:lumMod val="60000"/>
                  <a:lumOff val="40000"/>
                </a:schemeClr>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Sheet1!$I$2:$I$21</c:f>
              <c:numCache>
                <c:formatCode>0.0</c:formatCode>
                <c:ptCount val="20"/>
                <c:pt idx="0">
                  <c:v>12.4</c:v>
                </c:pt>
                <c:pt idx="1">
                  <c:v>13</c:v>
                </c:pt>
                <c:pt idx="2">
                  <c:v>12.9</c:v>
                </c:pt>
                <c:pt idx="3">
                  <c:v>12</c:v>
                </c:pt>
                <c:pt idx="4">
                  <c:v>12.4</c:v>
                </c:pt>
                <c:pt idx="5">
                  <c:v>13.1</c:v>
                </c:pt>
                <c:pt idx="6">
                  <c:v>12.7</c:v>
                </c:pt>
                <c:pt idx="7">
                  <c:v>11.9</c:v>
                </c:pt>
                <c:pt idx="8">
                  <c:v>12.2</c:v>
                </c:pt>
                <c:pt idx="9">
                  <c:v>12.9</c:v>
                </c:pt>
                <c:pt idx="10">
                  <c:v>11.7</c:v>
                </c:pt>
                <c:pt idx="11">
                  <c:v>11.4</c:v>
                </c:pt>
                <c:pt idx="12">
                  <c:v>11.6</c:v>
                </c:pt>
                <c:pt idx="13">
                  <c:v>12.3</c:v>
                </c:pt>
                <c:pt idx="14">
                  <c:v>11.4</c:v>
                </c:pt>
                <c:pt idx="15">
                  <c:v>11.7</c:v>
                </c:pt>
                <c:pt idx="16">
                  <c:v>11.1</c:v>
                </c:pt>
                <c:pt idx="17">
                  <c:v>11.4</c:v>
                </c:pt>
                <c:pt idx="18">
                  <c:v>12.2</c:v>
                </c:pt>
              </c:numCache>
            </c:numRef>
          </c:val>
          <c:smooth val="0"/>
          <c:extLst>
            <c:ext xmlns:c16="http://schemas.microsoft.com/office/drawing/2014/chart" uri="{C3380CC4-5D6E-409C-BE32-E72D297353CC}">
              <c16:uniqueId val="{00000008-94A1-4929-95DF-9D04FC942F3F}"/>
            </c:ext>
          </c:extLst>
        </c:ser>
        <c:ser>
          <c:idx val="8"/>
          <c:order val="8"/>
          <c:tx>
            <c:strRef>
              <c:f>Sheet1!$J$1</c:f>
              <c:strCache>
                <c:ptCount val="1"/>
                <c:pt idx="0">
                  <c:v>SWIZ 11.3 (2017) </c:v>
                </c:pt>
              </c:strCache>
            </c:strRef>
          </c:tx>
          <c:spPr>
            <a:ln w="28575" cap="rnd">
              <a:solidFill>
                <a:schemeClr val="bg2">
                  <a:lumMod val="60000"/>
                  <a:lumOff val="40000"/>
                </a:schemeClr>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Sheet1!$J$2:$J$21</c:f>
              <c:numCache>
                <c:formatCode>0.0</c:formatCode>
                <c:ptCount val="20"/>
                <c:pt idx="0">
                  <c:v>18.7</c:v>
                </c:pt>
                <c:pt idx="1">
                  <c:v>18</c:v>
                </c:pt>
                <c:pt idx="2">
                  <c:v>19</c:v>
                </c:pt>
                <c:pt idx="3">
                  <c:v>16.600000000000001</c:v>
                </c:pt>
                <c:pt idx="4">
                  <c:v>16.600000000000001</c:v>
                </c:pt>
                <c:pt idx="5">
                  <c:v>16.600000000000001</c:v>
                </c:pt>
                <c:pt idx="6">
                  <c:v>16.5</c:v>
                </c:pt>
                <c:pt idx="7">
                  <c:v>16.899999999999999</c:v>
                </c:pt>
                <c:pt idx="8">
                  <c:v>16</c:v>
                </c:pt>
                <c:pt idx="9">
                  <c:v>13.4</c:v>
                </c:pt>
                <c:pt idx="10">
                  <c:v>11.9</c:v>
                </c:pt>
                <c:pt idx="11">
                  <c:v>12.1</c:v>
                </c:pt>
                <c:pt idx="12">
                  <c:v>12</c:v>
                </c:pt>
                <c:pt idx="13">
                  <c:v>12.2</c:v>
                </c:pt>
                <c:pt idx="14">
                  <c:v>11.4</c:v>
                </c:pt>
                <c:pt idx="15">
                  <c:v>11.9</c:v>
                </c:pt>
                <c:pt idx="16">
                  <c:v>11.1</c:v>
                </c:pt>
                <c:pt idx="17">
                  <c:v>11.3</c:v>
                </c:pt>
              </c:numCache>
            </c:numRef>
          </c:val>
          <c:smooth val="0"/>
          <c:extLst>
            <c:ext xmlns:c16="http://schemas.microsoft.com/office/drawing/2014/chart" uri="{C3380CC4-5D6E-409C-BE32-E72D297353CC}">
              <c16:uniqueId val="{00000009-94A1-4929-95DF-9D04FC942F3F}"/>
            </c:ext>
          </c:extLst>
        </c:ser>
        <c:ser>
          <c:idx val="9"/>
          <c:order val="9"/>
          <c:tx>
            <c:strRef>
              <c:f>Sheet1!$K$1</c:f>
              <c:strCache>
                <c:ptCount val="1"/>
                <c:pt idx="0">
                  <c:v>UK 7.3 (2016)</c:v>
                </c:pt>
              </c:strCache>
            </c:strRef>
          </c:tx>
          <c:spPr>
            <a:ln w="28575" cap="rnd">
              <a:solidFill>
                <a:schemeClr val="accent4">
                  <a:lumMod val="60000"/>
                  <a:lumOff val="40000"/>
                </a:schemeClr>
              </a:solidFill>
              <a:round/>
            </a:ln>
            <a:effectLst/>
          </c:spPr>
          <c:marker>
            <c:symbol val="none"/>
          </c:marker>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Sheet1!$K$2:$K$21</c:f>
              <c:numCache>
                <c:formatCode>0.0</c:formatCode>
                <c:ptCount val="20"/>
                <c:pt idx="1">
                  <c:v>7</c:v>
                </c:pt>
                <c:pt idx="2">
                  <c:v>6.9</c:v>
                </c:pt>
                <c:pt idx="3">
                  <c:v>6.6</c:v>
                </c:pt>
                <c:pt idx="4">
                  <c:v>6.9</c:v>
                </c:pt>
                <c:pt idx="5">
                  <c:v>6.7</c:v>
                </c:pt>
                <c:pt idx="6">
                  <c:v>6.7</c:v>
                </c:pt>
                <c:pt idx="7">
                  <c:v>6.3</c:v>
                </c:pt>
                <c:pt idx="8">
                  <c:v>6.9</c:v>
                </c:pt>
                <c:pt idx="9">
                  <c:v>6.8</c:v>
                </c:pt>
                <c:pt idx="10">
                  <c:v>6.7</c:v>
                </c:pt>
                <c:pt idx="11">
                  <c:v>6.9</c:v>
                </c:pt>
                <c:pt idx="12">
                  <c:v>6.9</c:v>
                </c:pt>
                <c:pt idx="13">
                  <c:v>7.5</c:v>
                </c:pt>
                <c:pt idx="14">
                  <c:v>7.4</c:v>
                </c:pt>
                <c:pt idx="15">
                  <c:v>7.5</c:v>
                </c:pt>
                <c:pt idx="16">
                  <c:v>7.3</c:v>
                </c:pt>
              </c:numCache>
            </c:numRef>
          </c:val>
          <c:smooth val="0"/>
          <c:extLst>
            <c:ext xmlns:c16="http://schemas.microsoft.com/office/drawing/2014/chart" uri="{C3380CC4-5D6E-409C-BE32-E72D297353CC}">
              <c16:uniqueId val="{0000000A-94A1-4929-95DF-9D04FC942F3F}"/>
            </c:ext>
          </c:extLst>
        </c:ser>
        <c:ser>
          <c:idx val="10"/>
          <c:order val="10"/>
          <c:tx>
            <c:strRef>
              <c:f>Sheet1!$L$1</c:f>
              <c:strCache>
                <c:ptCount val="1"/>
                <c:pt idx="0">
                  <c:v>US 14.5 (2017)</c:v>
                </c:pt>
              </c:strCache>
            </c:strRef>
          </c:tx>
          <c:spPr>
            <a:ln w="28575" cap="rnd">
              <a:solidFill>
                <a:schemeClr val="accent6">
                  <a:lumMod val="60000"/>
                  <a:lumOff val="40000"/>
                </a:schemeClr>
              </a:solidFill>
              <a:round/>
            </a:ln>
            <a:effectLst/>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01-3265-4079-A404-7BCC41956E65}"/>
                </c:ext>
              </c:extLst>
            </c:dLbl>
            <c:dLbl>
              <c:idx val="1"/>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1-F128-4F30-88F3-4AA9E28366E9}"/>
                </c:ext>
              </c:extLst>
            </c:dLbl>
            <c:dLbl>
              <c:idx val="2"/>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2-F128-4F30-88F3-4AA9E28366E9}"/>
                </c:ext>
              </c:extLst>
            </c:dLbl>
            <c:dLbl>
              <c:idx val="3"/>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3-F128-4F30-88F3-4AA9E28366E9}"/>
                </c:ext>
              </c:extLst>
            </c:dLbl>
            <c:dLbl>
              <c:idx val="4"/>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4-F128-4F30-88F3-4AA9E28366E9}"/>
                </c:ext>
              </c:extLst>
            </c:dLbl>
            <c:dLbl>
              <c:idx val="5"/>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5-F128-4F30-88F3-4AA9E28366E9}"/>
                </c:ext>
              </c:extLst>
            </c:dLbl>
            <c:dLbl>
              <c:idx val="6"/>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6-F128-4F30-88F3-4AA9E28366E9}"/>
                </c:ext>
              </c:extLst>
            </c:dLbl>
            <c:dLbl>
              <c:idx val="7"/>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7-F128-4F30-88F3-4AA9E28366E9}"/>
                </c:ext>
              </c:extLst>
            </c:dLbl>
            <c:dLbl>
              <c:idx val="8"/>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8-F128-4F30-88F3-4AA9E28366E9}"/>
                </c:ext>
              </c:extLst>
            </c:dLbl>
            <c:dLbl>
              <c:idx val="9"/>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9-F128-4F30-88F3-4AA9E28366E9}"/>
                </c:ext>
              </c:extLst>
            </c:dLbl>
            <c:dLbl>
              <c:idx val="10"/>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A-F128-4F30-88F3-4AA9E28366E9}"/>
                </c:ext>
              </c:extLst>
            </c:dLbl>
            <c:dLbl>
              <c:idx val="11"/>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B-F128-4F30-88F3-4AA9E28366E9}"/>
                </c:ext>
              </c:extLst>
            </c:dLbl>
            <c:dLbl>
              <c:idx val="12"/>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C-F128-4F30-88F3-4AA9E28366E9}"/>
                </c:ext>
              </c:extLst>
            </c:dLbl>
            <c:dLbl>
              <c:idx val="13"/>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D-F128-4F30-88F3-4AA9E28366E9}"/>
                </c:ext>
              </c:extLst>
            </c:dLbl>
            <c:dLbl>
              <c:idx val="14"/>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E-F128-4F30-88F3-4AA9E28366E9}"/>
                </c:ext>
              </c:extLst>
            </c:dLbl>
            <c:dLbl>
              <c:idx val="15"/>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0F-F128-4F30-88F3-4AA9E28366E9}"/>
                </c:ext>
              </c:extLst>
            </c:dLbl>
            <c:dLbl>
              <c:idx val="16"/>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0-F128-4F30-88F3-4AA9E28366E9}"/>
                </c:ext>
              </c:extLst>
            </c:dLbl>
            <c:dLbl>
              <c:idx val="17"/>
              <c:layout>
                <c:manualLayout>
                  <c:x val="-8.2629064348740844E-2"/>
                  <c:y val="-2.9355371900826446E-2"/>
                </c:manualLayout>
              </c:layout>
              <c:tx>
                <c:rich>
                  <a:bodyPr/>
                  <a:lstStyle/>
                  <a:p>
                    <a:fld id="{81777FFF-1E1F-4E68-9967-01BABFAB4DCA}" type="SERIESNAME">
                      <a:rPr lang="en-US"/>
                      <a:pPr/>
                      <a:t>[SERIES NAME]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manualLayout>
                      <c:w val="0.17938396242866114"/>
                      <c:h val="0.11490909090909091"/>
                    </c:manualLayout>
                  </c15:layout>
                  <c15:dlblFieldTable/>
                  <c15:showDataLabelsRange val="1"/>
                </c:ext>
                <c:ext xmlns:c16="http://schemas.microsoft.com/office/drawing/2014/chart" uri="{C3380CC4-5D6E-409C-BE32-E72D297353CC}">
                  <c16:uniqueId val="{00000002-3265-4079-A404-7BCC41956E65}"/>
                </c:ext>
              </c:extLst>
            </c:dLbl>
            <c:dLbl>
              <c:idx val="18"/>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1-F128-4F30-88F3-4AA9E28366E9}"/>
                </c:ext>
              </c:extLst>
            </c:dLbl>
            <c:dLbl>
              <c:idx val="19"/>
              <c:tx>
                <c:rich>
                  <a:bodyPr/>
                  <a:lstStyle/>
                  <a:p>
                    <a:endParaRPr lang="en-US"/>
                  </a:p>
                </c:rich>
              </c:tx>
              <c:showLegendKey val="0"/>
              <c:showVal val="0"/>
              <c:showCatName val="0"/>
              <c:showSerName val="0"/>
              <c:showPercent val="0"/>
              <c:showBubbleSize val="0"/>
              <c:extLst>
                <c:ext xmlns:c15="http://schemas.microsoft.com/office/drawing/2012/chart" uri="{CE6537A1-D6FC-4f65-9D91-7224C49458BB}">
                  <c15:xForSave val="1"/>
                  <c15:showDataLabelsRange val="1"/>
                </c:ext>
                <c:ext xmlns:c16="http://schemas.microsoft.com/office/drawing/2014/chart" uri="{C3380CC4-5D6E-409C-BE32-E72D297353CC}">
                  <c16:uniqueId val="{00000012-F128-4F30-88F3-4AA9E28366E9}"/>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Sheet1!$A$2:$A$21</c:f>
              <c:strCache>
                <c:ptCount val="20"/>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strCache>
            </c:strRef>
          </c:cat>
          <c:val>
            <c:numRef>
              <c:f>Sheet1!$L$2:$L$21</c:f>
              <c:numCache>
                <c:formatCode>0.0</c:formatCode>
                <c:ptCount val="20"/>
                <c:pt idx="0">
                  <c:v>10.8</c:v>
                </c:pt>
                <c:pt idx="1">
                  <c:v>11.1</c:v>
                </c:pt>
                <c:pt idx="2">
                  <c:v>11.3</c:v>
                </c:pt>
                <c:pt idx="3">
                  <c:v>11.1</c:v>
                </c:pt>
                <c:pt idx="4">
                  <c:v>11.3</c:v>
                </c:pt>
                <c:pt idx="5">
                  <c:v>11.2</c:v>
                </c:pt>
                <c:pt idx="6">
                  <c:v>11.3</c:v>
                </c:pt>
                <c:pt idx="7">
                  <c:v>11.7</c:v>
                </c:pt>
                <c:pt idx="8">
                  <c:v>12</c:v>
                </c:pt>
                <c:pt idx="9">
                  <c:v>12.2</c:v>
                </c:pt>
                <c:pt idx="10">
                  <c:v>12.5</c:v>
                </c:pt>
                <c:pt idx="11">
                  <c:v>12.8</c:v>
                </c:pt>
                <c:pt idx="12">
                  <c:v>13</c:v>
                </c:pt>
                <c:pt idx="13">
                  <c:v>13.1</c:v>
                </c:pt>
                <c:pt idx="14">
                  <c:v>13.5</c:v>
                </c:pt>
                <c:pt idx="15">
                  <c:v>13.8</c:v>
                </c:pt>
                <c:pt idx="16">
                  <c:v>14</c:v>
                </c:pt>
                <c:pt idx="17">
                  <c:v>14.5</c:v>
                </c:pt>
              </c:numCache>
            </c:numRef>
          </c:val>
          <c:smooth val="0"/>
          <c:extLst>
            <c:ext xmlns:c15="http://schemas.microsoft.com/office/drawing/2012/chart" uri="{02D57815-91ED-43cb-92C2-25804820EDAC}">
              <c15:datalabelsRange>
                <c15:f>Sheet1!$L$1</c15:f>
                <c15:dlblRangeCache>
                  <c:ptCount val="1"/>
                  <c:pt idx="0">
                    <c:v>US 14.5 (2017)</c:v>
                  </c:pt>
                </c15:dlblRangeCache>
              </c15:datalabelsRange>
            </c:ext>
            <c:ext xmlns:c16="http://schemas.microsoft.com/office/drawing/2014/chart" uri="{C3380CC4-5D6E-409C-BE32-E72D297353CC}">
              <c16:uniqueId val="{0000000B-94A1-4929-95DF-9D04FC942F3F}"/>
            </c:ext>
          </c:extLst>
        </c:ser>
        <c:dLbls>
          <c:showLegendKey val="0"/>
          <c:showVal val="0"/>
          <c:showCatName val="0"/>
          <c:showSerName val="0"/>
          <c:showPercent val="0"/>
          <c:showBubbleSize val="0"/>
        </c:dLbls>
        <c:smooth val="0"/>
        <c:axId val="1364936240"/>
        <c:axId val="1364935912"/>
      </c:lineChart>
      <c:catAx>
        <c:axId val="1364936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64935912"/>
        <c:crosses val="autoZero"/>
        <c:auto val="1"/>
        <c:lblAlgn val="ctr"/>
        <c:lblOffset val="100"/>
        <c:noMultiLvlLbl val="0"/>
      </c:catAx>
      <c:valAx>
        <c:axId val="13649359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6493624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726648760604818"/>
          <c:y val="3.7431480031323398E-2"/>
          <c:w val="0.8627335123939518"/>
          <c:h val="0.94468325313930301"/>
        </c:manualLayout>
      </c:layout>
      <c:barChart>
        <c:barDir val="bar"/>
        <c:grouping val="clustered"/>
        <c:varyColors val="0"/>
        <c:ser>
          <c:idx val="0"/>
          <c:order val="0"/>
          <c:tx>
            <c:strRef>
              <c:f>Sheet1!$B$1</c:f>
              <c:strCache>
                <c:ptCount val="1"/>
                <c:pt idx="0">
                  <c:v>Series 1</c:v>
                </c:pt>
              </c:strCache>
            </c:strRef>
          </c:tx>
          <c:spPr>
            <a:solidFill>
              <a:srgbClr val="044C7F"/>
            </a:solidFill>
            <a:ln>
              <a:noFill/>
            </a:ln>
            <a:effectLst/>
          </c:spPr>
          <c:invertIfNegative val="0"/>
          <c:dPt>
            <c:idx val="3"/>
            <c:invertIfNegative val="0"/>
            <c:bubble3D val="0"/>
            <c:spPr>
              <a:solidFill>
                <a:srgbClr val="044C7F"/>
              </a:solidFill>
              <a:ln>
                <a:noFill/>
              </a:ln>
              <a:effectLst/>
            </c:spPr>
            <c:extLst>
              <c:ext xmlns:c16="http://schemas.microsoft.com/office/drawing/2014/chart" uri="{C3380CC4-5D6E-409C-BE32-E72D297353CC}">
                <c16:uniqueId val="{00000003-99C9-484E-83C8-C508FD1FF7E1}"/>
              </c:ext>
            </c:extLst>
          </c:dPt>
          <c:dPt>
            <c:idx val="4"/>
            <c:invertIfNegative val="0"/>
            <c:bubble3D val="0"/>
            <c:spPr>
              <a:solidFill>
                <a:srgbClr val="044C7F"/>
              </a:solidFill>
              <a:ln>
                <a:noFill/>
              </a:ln>
              <a:effectLst/>
            </c:spPr>
            <c:extLst>
              <c:ext xmlns:c16="http://schemas.microsoft.com/office/drawing/2014/chart" uri="{C3380CC4-5D6E-409C-BE32-E72D297353CC}">
                <c16:uniqueId val="{00000002-99C9-484E-83C8-C508FD1FF7E1}"/>
              </c:ext>
            </c:extLst>
          </c:dPt>
          <c:dPt>
            <c:idx val="7"/>
            <c:invertIfNegative val="0"/>
            <c:bubble3D val="0"/>
            <c:spPr>
              <a:solidFill>
                <a:schemeClr val="accent2"/>
              </a:solidFill>
              <a:ln>
                <a:noFill/>
              </a:ln>
              <a:effectLst/>
            </c:spPr>
            <c:extLst>
              <c:ext xmlns:c16="http://schemas.microsoft.com/office/drawing/2014/chart" uri="{C3380CC4-5D6E-409C-BE32-E72D297353CC}">
                <c16:uniqueId val="{00000009-5365-4067-A155-91DECD7B62D7}"/>
              </c:ext>
            </c:extLst>
          </c:dPt>
          <c:dPt>
            <c:idx val="8"/>
            <c:invertIfNegative val="0"/>
            <c:bubble3D val="0"/>
            <c:spPr>
              <a:solidFill>
                <a:srgbClr val="044C7F"/>
              </a:solidFill>
              <a:ln>
                <a:noFill/>
              </a:ln>
              <a:effectLst/>
            </c:spPr>
            <c:extLst>
              <c:ext xmlns:c16="http://schemas.microsoft.com/office/drawing/2014/chart" uri="{C3380CC4-5D6E-409C-BE32-E72D297353CC}">
                <c16:uniqueId val="{00000001-99C9-484E-83C8-C508FD1FF7E1}"/>
              </c:ext>
            </c:extLst>
          </c:dPt>
          <c:dPt>
            <c:idx val="11"/>
            <c:invertIfNegative val="0"/>
            <c:bubble3D val="0"/>
            <c:spPr>
              <a:solidFill>
                <a:schemeClr val="accent2"/>
              </a:solidFill>
              <a:ln>
                <a:noFill/>
              </a:ln>
              <a:effectLst/>
            </c:spPr>
            <c:extLst>
              <c:ext xmlns:c16="http://schemas.microsoft.com/office/drawing/2014/chart" uri="{C3380CC4-5D6E-409C-BE32-E72D297353CC}">
                <c16:uniqueId val="{0000000A-5365-4067-A155-91DECD7B62D7}"/>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7-5365-4067-A155-91DECD7B62D7}"/>
              </c:ext>
            </c:extLst>
          </c:dPt>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GER</c:v>
                </c:pt>
                <c:pt idx="1">
                  <c:v>FRA</c:v>
                </c:pt>
                <c:pt idx="2">
                  <c:v>SWIZ</c:v>
                </c:pt>
                <c:pt idx="3">
                  <c:v>NETH</c:v>
                </c:pt>
                <c:pt idx="4">
                  <c:v>NZ</c:v>
                </c:pt>
                <c:pt idx="5">
                  <c:v>NOR</c:v>
                </c:pt>
                <c:pt idx="6">
                  <c:v>SWE</c:v>
                </c:pt>
                <c:pt idx="7">
                  <c:v>US—Hispanic</c:v>
                </c:pt>
                <c:pt idx="8">
                  <c:v>UK</c:v>
                </c:pt>
                <c:pt idx="9">
                  <c:v>CAN</c:v>
                </c:pt>
                <c:pt idx="10">
                  <c:v>AUS</c:v>
                </c:pt>
                <c:pt idx="11">
                  <c:v>US—Black</c:v>
                </c:pt>
                <c:pt idx="12">
                  <c:v>US—Total</c:v>
                </c:pt>
                <c:pt idx="13">
                  <c:v>US—White</c:v>
                </c:pt>
              </c:strCache>
            </c:strRef>
          </c:cat>
          <c:val>
            <c:numRef>
              <c:f>Sheet1!$B$2:$B$15</c:f>
              <c:numCache>
                <c:formatCode>0%</c:formatCode>
                <c:ptCount val="14"/>
                <c:pt idx="0">
                  <c:v>0.17419999999999999</c:v>
                </c:pt>
                <c:pt idx="1">
                  <c:v>0.19539999999999999</c:v>
                </c:pt>
                <c:pt idx="2">
                  <c:v>0.21759999999999999</c:v>
                </c:pt>
                <c:pt idx="3">
                  <c:v>0.2293</c:v>
                </c:pt>
                <c:pt idx="4">
                  <c:v>0.2462</c:v>
                </c:pt>
                <c:pt idx="5">
                  <c:v>0.26860000000000001</c:v>
                </c:pt>
                <c:pt idx="6">
                  <c:v>0.28939999999999999</c:v>
                </c:pt>
                <c:pt idx="7">
                  <c:v>0.29959999999999998</c:v>
                </c:pt>
                <c:pt idx="8">
                  <c:v>0.30309999999999998</c:v>
                </c:pt>
                <c:pt idx="9">
                  <c:v>0.32640000000000002</c:v>
                </c:pt>
                <c:pt idx="10">
                  <c:v>0.33429999999999999</c:v>
                </c:pt>
                <c:pt idx="11">
                  <c:v>0.35730000000000001</c:v>
                </c:pt>
                <c:pt idx="12">
                  <c:v>0.36420000000000002</c:v>
                </c:pt>
                <c:pt idx="13">
                  <c:v>0.38719999999999999</c:v>
                </c:pt>
              </c:numCache>
            </c:numRef>
          </c:val>
          <c:extLst>
            <c:ext xmlns:c16="http://schemas.microsoft.com/office/drawing/2014/chart" uri="{C3380CC4-5D6E-409C-BE32-E72D297353CC}">
              <c16:uniqueId val="{00000000-E06F-43F9-B605-8006D76DF949}"/>
            </c:ext>
          </c:extLst>
        </c:ser>
        <c:dLbls>
          <c:showLegendKey val="0"/>
          <c:showVal val="0"/>
          <c:showCatName val="0"/>
          <c:showSerName val="0"/>
          <c:showPercent val="0"/>
          <c:showBubbleSize val="0"/>
        </c:dLbls>
        <c:gapWidth val="20"/>
        <c:axId val="490538568"/>
        <c:axId val="490538960"/>
      </c:barChart>
      <c:catAx>
        <c:axId val="490538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200" b="0" i="0" u="none" strike="noStrike" kern="1200" baseline="0">
                <a:solidFill>
                  <a:schemeClr val="tx1"/>
                </a:solidFill>
                <a:latin typeface="+mn-lt"/>
                <a:ea typeface="+mn-ea"/>
                <a:cs typeface="+mn-cs"/>
              </a:defRPr>
            </a:pPr>
            <a:endParaRPr lang="en-US"/>
          </a:p>
        </c:txPr>
        <c:crossAx val="490538960"/>
        <c:crosses val="autoZero"/>
        <c:auto val="1"/>
        <c:lblAlgn val="ctr"/>
        <c:lblOffset val="100"/>
        <c:noMultiLvlLbl val="0"/>
      </c:catAx>
      <c:valAx>
        <c:axId val="490538960"/>
        <c:scaling>
          <c:orientation val="minMax"/>
        </c:scaling>
        <c:delete val="1"/>
        <c:axPos val="b"/>
        <c:numFmt formatCode="0%" sourceLinked="0"/>
        <c:majorTickMark val="out"/>
        <c:minorTickMark val="none"/>
        <c:tickLblPos val="nextTo"/>
        <c:crossAx val="49053856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3649611004751045E-3"/>
          <c:y val="3.6106730912641417E-2"/>
          <c:w val="0.98940268951800836"/>
          <c:h val="0.74111911887897841"/>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7"/>
            <c:invertIfNegative val="0"/>
            <c:bubble3D val="0"/>
            <c:spPr>
              <a:solidFill>
                <a:schemeClr val="accent2"/>
              </a:solidFill>
              <a:ln>
                <a:noFill/>
              </a:ln>
              <a:effectLst/>
            </c:spPr>
            <c:extLst>
              <c:ext xmlns:c16="http://schemas.microsoft.com/office/drawing/2014/chart" uri="{C3380CC4-5D6E-409C-BE32-E72D297353CC}">
                <c16:uniqueId val="{00000009-ECF0-4D16-8006-02E29E69A29E}"/>
              </c:ext>
            </c:extLst>
          </c:dPt>
          <c:dPt>
            <c:idx val="12"/>
            <c:invertIfNegative val="0"/>
            <c:bubble3D val="0"/>
            <c:spPr>
              <a:solidFill>
                <a:schemeClr val="accent2"/>
              </a:solidFill>
              <a:ln>
                <a:noFill/>
              </a:ln>
              <a:effectLst/>
            </c:spPr>
            <c:extLst>
              <c:ext xmlns:c16="http://schemas.microsoft.com/office/drawing/2014/chart" uri="{C3380CC4-5D6E-409C-BE32-E72D297353CC}">
                <c16:uniqueId val="{00000008-ECF0-4D16-8006-02E29E69A29E}"/>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7-ECF0-4D16-8006-02E29E69A29E}"/>
              </c:ext>
            </c:extLst>
          </c:dPt>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SWE</c:v>
                </c:pt>
                <c:pt idx="1">
                  <c:v>NETH</c:v>
                </c:pt>
                <c:pt idx="2">
                  <c:v>NOR</c:v>
                </c:pt>
                <c:pt idx="3">
                  <c:v>SWIZ</c:v>
                </c:pt>
                <c:pt idx="4">
                  <c:v>GER</c:v>
                </c:pt>
                <c:pt idx="5">
                  <c:v>FRA</c:v>
                </c:pt>
                <c:pt idx="6">
                  <c:v>NZ</c:v>
                </c:pt>
                <c:pt idx="7">
                  <c:v>US—Hispanic</c:v>
                </c:pt>
                <c:pt idx="8">
                  <c:v>UK</c:v>
                </c:pt>
                <c:pt idx="9">
                  <c:v>AUS</c:v>
                </c:pt>
                <c:pt idx="10">
                  <c:v>CAN</c:v>
                </c:pt>
                <c:pt idx="11">
                  <c:v>US—Total</c:v>
                </c:pt>
                <c:pt idx="12">
                  <c:v>US—White</c:v>
                </c:pt>
                <c:pt idx="13">
                  <c:v>US—Black</c:v>
                </c:pt>
              </c:strCache>
            </c:strRef>
          </c:cat>
          <c:val>
            <c:numRef>
              <c:f>Sheet1!$B$2:$B$15</c:f>
              <c:numCache>
                <c:formatCode>0%</c:formatCode>
                <c:ptCount val="14"/>
                <c:pt idx="0">
                  <c:v>0.36870000000000003</c:v>
                </c:pt>
                <c:pt idx="1">
                  <c:v>0.38900000000000001</c:v>
                </c:pt>
                <c:pt idx="2">
                  <c:v>0.42070000000000002</c:v>
                </c:pt>
                <c:pt idx="3">
                  <c:v>0.42870000000000003</c:v>
                </c:pt>
                <c:pt idx="4">
                  <c:v>0.4294</c:v>
                </c:pt>
                <c:pt idx="5">
                  <c:v>0.43169999999999997</c:v>
                </c:pt>
                <c:pt idx="6">
                  <c:v>0.46200000000000002</c:v>
                </c:pt>
                <c:pt idx="7">
                  <c:v>0.46610000000000001</c:v>
                </c:pt>
                <c:pt idx="8">
                  <c:v>0.5081</c:v>
                </c:pt>
                <c:pt idx="9">
                  <c:v>0.53269999999999995</c:v>
                </c:pt>
                <c:pt idx="10">
                  <c:v>0.55389999999999995</c:v>
                </c:pt>
                <c:pt idx="11">
                  <c:v>0.57230000000000003</c:v>
                </c:pt>
                <c:pt idx="12">
                  <c:v>0.59519999999999995</c:v>
                </c:pt>
                <c:pt idx="13">
                  <c:v>0.6421</c:v>
                </c:pt>
              </c:numCache>
            </c:numRef>
          </c:val>
          <c:extLst>
            <c:ext xmlns:c16="http://schemas.microsoft.com/office/drawing/2014/chart" uri="{C3380CC4-5D6E-409C-BE32-E72D297353CC}">
              <c16:uniqueId val="{00000000-ECF0-4D16-8006-02E29E69A29E}"/>
            </c:ext>
          </c:extLst>
        </c:ser>
        <c:dLbls>
          <c:dLblPos val="inEnd"/>
          <c:showLegendKey val="0"/>
          <c:showVal val="1"/>
          <c:showCatName val="0"/>
          <c:showSerName val="0"/>
          <c:showPercent val="0"/>
          <c:showBubbleSize val="0"/>
        </c:dLbls>
        <c:gapWidth val="30"/>
        <c:axId val="753531272"/>
        <c:axId val="753537504"/>
      </c:barChart>
      <c:catAx>
        <c:axId val="753531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753537504"/>
        <c:crosses val="autoZero"/>
        <c:auto val="1"/>
        <c:lblAlgn val="ctr"/>
        <c:lblOffset val="100"/>
        <c:noMultiLvlLbl val="0"/>
      </c:catAx>
      <c:valAx>
        <c:axId val="753537504"/>
        <c:scaling>
          <c:orientation val="minMax"/>
        </c:scaling>
        <c:delete val="1"/>
        <c:axPos val="l"/>
        <c:numFmt formatCode="0%" sourceLinked="1"/>
        <c:majorTickMark val="none"/>
        <c:minorTickMark val="none"/>
        <c:tickLblPos val="nextTo"/>
        <c:crossAx val="7535312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10"/>
            <c:invertIfNegative val="0"/>
            <c:bubble3D val="0"/>
            <c:spPr>
              <a:solidFill>
                <a:schemeClr val="accent2"/>
              </a:solidFill>
              <a:ln>
                <a:noFill/>
              </a:ln>
              <a:effectLst/>
            </c:spPr>
            <c:extLst>
              <c:ext xmlns:c16="http://schemas.microsoft.com/office/drawing/2014/chart" uri="{C3380CC4-5D6E-409C-BE32-E72D297353CC}">
                <c16:uniqueId val="{00000006-BA1C-49D4-A111-7CBA843A452A}"/>
              </c:ext>
            </c:extLst>
          </c:dPt>
          <c:dPt>
            <c:idx val="12"/>
            <c:invertIfNegative val="0"/>
            <c:bubble3D val="0"/>
            <c:spPr>
              <a:solidFill>
                <a:schemeClr val="accent2"/>
              </a:solidFill>
              <a:ln>
                <a:noFill/>
              </a:ln>
              <a:effectLst/>
            </c:spPr>
            <c:extLst>
              <c:ext xmlns:c16="http://schemas.microsoft.com/office/drawing/2014/chart" uri="{C3380CC4-5D6E-409C-BE32-E72D297353CC}">
                <c16:uniqueId val="{00000005-BA1C-49D4-A111-7CBA843A452A}"/>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4-BA1C-49D4-A111-7CBA843A452A}"/>
              </c:ext>
            </c:extLst>
          </c:dPt>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AUS</c:v>
                </c:pt>
                <c:pt idx="1">
                  <c:v>NOR</c:v>
                </c:pt>
                <c:pt idx="2">
                  <c:v>NETH</c:v>
                </c:pt>
                <c:pt idx="3">
                  <c:v>SWIZ</c:v>
                </c:pt>
                <c:pt idx="4">
                  <c:v>GER</c:v>
                </c:pt>
                <c:pt idx="5">
                  <c:v>FRA</c:v>
                </c:pt>
                <c:pt idx="6">
                  <c:v>NZ</c:v>
                </c:pt>
                <c:pt idx="7">
                  <c:v>UK</c:v>
                </c:pt>
                <c:pt idx="8">
                  <c:v>SWE</c:v>
                </c:pt>
                <c:pt idx="9">
                  <c:v>CAN</c:v>
                </c:pt>
                <c:pt idx="10">
                  <c:v>US—Hispanic</c:v>
                </c:pt>
                <c:pt idx="11">
                  <c:v>US—Total</c:v>
                </c:pt>
                <c:pt idx="12">
                  <c:v>US—White</c:v>
                </c:pt>
                <c:pt idx="13">
                  <c:v>US—Black</c:v>
                </c:pt>
              </c:strCache>
            </c:strRef>
          </c:cat>
          <c:val>
            <c:numRef>
              <c:f>Sheet1!$B$2:$B$15</c:f>
              <c:numCache>
                <c:formatCode>0%</c:formatCode>
                <c:ptCount val="14"/>
                <c:pt idx="0">
                  <c:v>0.16830000000000001</c:v>
                </c:pt>
                <c:pt idx="1">
                  <c:v>0.17610000000000001</c:v>
                </c:pt>
                <c:pt idx="2">
                  <c:v>0.19420000000000001</c:v>
                </c:pt>
                <c:pt idx="3">
                  <c:v>0.2011</c:v>
                </c:pt>
                <c:pt idx="4">
                  <c:v>0.23080000000000001</c:v>
                </c:pt>
                <c:pt idx="5">
                  <c:v>0.2354</c:v>
                </c:pt>
                <c:pt idx="6">
                  <c:v>0.24260000000000001</c:v>
                </c:pt>
                <c:pt idx="7">
                  <c:v>0.26269999999999999</c:v>
                </c:pt>
                <c:pt idx="8">
                  <c:v>0.26669999999999999</c:v>
                </c:pt>
                <c:pt idx="9">
                  <c:v>0.27539999999999998</c:v>
                </c:pt>
                <c:pt idx="10">
                  <c:v>0.27979999999999999</c:v>
                </c:pt>
                <c:pt idx="11">
                  <c:v>0.34749999999999998</c:v>
                </c:pt>
                <c:pt idx="12">
                  <c:v>0.35020000000000001</c:v>
                </c:pt>
                <c:pt idx="13">
                  <c:v>0.45150000000000001</c:v>
                </c:pt>
              </c:numCache>
            </c:numRef>
          </c:val>
          <c:extLst>
            <c:ext xmlns:c16="http://schemas.microsoft.com/office/drawing/2014/chart" uri="{C3380CC4-5D6E-409C-BE32-E72D297353CC}">
              <c16:uniqueId val="{00000000-BA1C-49D4-A111-7CBA843A452A}"/>
            </c:ext>
          </c:extLst>
        </c:ser>
        <c:dLbls>
          <c:showLegendKey val="0"/>
          <c:showVal val="0"/>
          <c:showCatName val="0"/>
          <c:showSerName val="0"/>
          <c:showPercent val="0"/>
          <c:showBubbleSize val="0"/>
        </c:dLbls>
        <c:gapWidth val="20"/>
        <c:axId val="1365885040"/>
        <c:axId val="1365887008"/>
      </c:barChart>
      <c:catAx>
        <c:axId val="13658850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65887008"/>
        <c:crosses val="autoZero"/>
        <c:auto val="1"/>
        <c:lblAlgn val="ctr"/>
        <c:lblOffset val="100"/>
        <c:noMultiLvlLbl val="0"/>
      </c:catAx>
      <c:valAx>
        <c:axId val="1365887008"/>
        <c:scaling>
          <c:orientation val="minMax"/>
        </c:scaling>
        <c:delete val="1"/>
        <c:axPos val="b"/>
        <c:numFmt formatCode="0%" sourceLinked="1"/>
        <c:majorTickMark val="none"/>
        <c:minorTickMark val="none"/>
        <c:tickLblPos val="nextTo"/>
        <c:crossAx val="13658850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4"/>
            <c:invertIfNegative val="0"/>
            <c:bubble3D val="0"/>
            <c:spPr>
              <a:solidFill>
                <a:schemeClr val="accent2"/>
              </a:solidFill>
              <a:ln>
                <a:noFill/>
              </a:ln>
              <a:effectLst/>
            </c:spPr>
            <c:extLst>
              <c:ext xmlns:c16="http://schemas.microsoft.com/office/drawing/2014/chart" uri="{C3380CC4-5D6E-409C-BE32-E72D297353CC}">
                <c16:uniqueId val="{00000006-AAE8-4DAB-93F1-75E75A387465}"/>
              </c:ext>
            </c:extLst>
          </c:dPt>
          <c:dPt>
            <c:idx val="11"/>
            <c:invertIfNegative val="0"/>
            <c:bubble3D val="0"/>
            <c:spPr>
              <a:solidFill>
                <a:schemeClr val="accent2"/>
              </a:solidFill>
              <a:ln>
                <a:noFill/>
              </a:ln>
              <a:effectLst/>
            </c:spPr>
            <c:extLst>
              <c:ext xmlns:c16="http://schemas.microsoft.com/office/drawing/2014/chart" uri="{C3380CC4-5D6E-409C-BE32-E72D297353CC}">
                <c16:uniqueId val="{00000005-AAE8-4DAB-93F1-75E75A387465}"/>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4-AAE8-4DAB-93F1-75E75A387465}"/>
              </c:ext>
            </c:extLst>
          </c:dPt>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NOR</c:v>
                </c:pt>
                <c:pt idx="1">
                  <c:v>FRA</c:v>
                </c:pt>
                <c:pt idx="2">
                  <c:v>GER</c:v>
                </c:pt>
                <c:pt idx="3">
                  <c:v>AUS</c:v>
                </c:pt>
                <c:pt idx="4">
                  <c:v>US—White</c:v>
                </c:pt>
                <c:pt idx="5">
                  <c:v>NETH</c:v>
                </c:pt>
                <c:pt idx="6">
                  <c:v>NZ</c:v>
                </c:pt>
                <c:pt idx="7">
                  <c:v>SWE</c:v>
                </c:pt>
                <c:pt idx="8">
                  <c:v>UK</c:v>
                </c:pt>
                <c:pt idx="9">
                  <c:v>SWIZ</c:v>
                </c:pt>
                <c:pt idx="10">
                  <c:v>US—Total</c:v>
                </c:pt>
                <c:pt idx="11">
                  <c:v>US—Hispanic</c:v>
                </c:pt>
                <c:pt idx="12">
                  <c:v>CAN</c:v>
                </c:pt>
                <c:pt idx="13">
                  <c:v>US—Black</c:v>
                </c:pt>
              </c:strCache>
            </c:strRef>
          </c:cat>
          <c:val>
            <c:numRef>
              <c:f>Sheet1!$B$2:$B$15</c:f>
              <c:numCache>
                <c:formatCode>0%</c:formatCode>
                <c:ptCount val="14"/>
                <c:pt idx="0">
                  <c:v>5.8900000000000001E-2</c:v>
                </c:pt>
                <c:pt idx="1">
                  <c:v>8.7499999999999994E-2</c:v>
                </c:pt>
                <c:pt idx="2">
                  <c:v>0.1021</c:v>
                </c:pt>
                <c:pt idx="3">
                  <c:v>0.1085</c:v>
                </c:pt>
                <c:pt idx="4">
                  <c:v>0.11210000000000001</c:v>
                </c:pt>
                <c:pt idx="5">
                  <c:v>0.1154</c:v>
                </c:pt>
                <c:pt idx="6">
                  <c:v>0.1177</c:v>
                </c:pt>
                <c:pt idx="7">
                  <c:v>0.12089999999999999</c:v>
                </c:pt>
                <c:pt idx="8">
                  <c:v>0.12870000000000001</c:v>
                </c:pt>
                <c:pt idx="9">
                  <c:v>0.14499999999999999</c:v>
                </c:pt>
                <c:pt idx="10">
                  <c:v>0.14499999999999999</c:v>
                </c:pt>
                <c:pt idx="11">
                  <c:v>0.19070000000000001</c:v>
                </c:pt>
                <c:pt idx="12">
                  <c:v>0.2064</c:v>
                </c:pt>
                <c:pt idx="13">
                  <c:v>0.27929999999999999</c:v>
                </c:pt>
              </c:numCache>
            </c:numRef>
          </c:val>
          <c:extLst>
            <c:ext xmlns:c16="http://schemas.microsoft.com/office/drawing/2014/chart" uri="{C3380CC4-5D6E-409C-BE32-E72D297353CC}">
              <c16:uniqueId val="{00000000-AAE8-4DAB-93F1-75E75A387465}"/>
            </c:ext>
          </c:extLst>
        </c:ser>
        <c:dLbls>
          <c:showLegendKey val="0"/>
          <c:showVal val="0"/>
          <c:showCatName val="0"/>
          <c:showSerName val="0"/>
          <c:showPercent val="0"/>
          <c:showBubbleSize val="0"/>
        </c:dLbls>
        <c:gapWidth val="20"/>
        <c:axId val="1492004192"/>
        <c:axId val="1492005832"/>
      </c:barChart>
      <c:catAx>
        <c:axId val="14920041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492005832"/>
        <c:crosses val="autoZero"/>
        <c:auto val="1"/>
        <c:lblAlgn val="ctr"/>
        <c:lblOffset val="100"/>
        <c:noMultiLvlLbl val="0"/>
      </c:catAx>
      <c:valAx>
        <c:axId val="1492005832"/>
        <c:scaling>
          <c:orientation val="minMax"/>
        </c:scaling>
        <c:delete val="1"/>
        <c:axPos val="b"/>
        <c:numFmt formatCode="0%" sourceLinked="1"/>
        <c:majorTickMark val="none"/>
        <c:minorTickMark val="none"/>
        <c:tickLblPos val="nextTo"/>
        <c:crossAx val="14920041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885309338073459"/>
          <c:y val="3.7431480031323398E-2"/>
          <c:w val="0.84859050011450299"/>
          <c:h val="0.94468325313930301"/>
        </c:manualLayout>
      </c:layout>
      <c:barChart>
        <c:barDir val="bar"/>
        <c:grouping val="clustered"/>
        <c:varyColors val="0"/>
        <c:ser>
          <c:idx val="0"/>
          <c:order val="0"/>
          <c:tx>
            <c:strRef>
              <c:f>Sheet1!$B$1</c:f>
              <c:strCache>
                <c:ptCount val="1"/>
                <c:pt idx="0">
                  <c:v>Series 1</c:v>
                </c:pt>
              </c:strCache>
            </c:strRef>
          </c:tx>
          <c:spPr>
            <a:solidFill>
              <a:srgbClr val="044C7F"/>
            </a:solidFill>
            <a:ln>
              <a:noFill/>
            </a:ln>
            <a:effectLst/>
          </c:spPr>
          <c:invertIfNegative val="0"/>
          <c:dPt>
            <c:idx val="0"/>
            <c:invertIfNegative val="0"/>
            <c:bubble3D val="0"/>
            <c:spPr>
              <a:solidFill>
                <a:srgbClr val="044C7F"/>
              </a:solidFill>
              <a:ln>
                <a:noFill/>
              </a:ln>
              <a:effectLst/>
            </c:spPr>
            <c:extLst>
              <c:ext xmlns:c16="http://schemas.microsoft.com/office/drawing/2014/chart" uri="{C3380CC4-5D6E-409C-BE32-E72D297353CC}">
                <c16:uniqueId val="{00000009-2BD7-4630-94C0-B3BB39828BE5}"/>
              </c:ext>
            </c:extLst>
          </c:dPt>
          <c:dPt>
            <c:idx val="3"/>
            <c:invertIfNegative val="0"/>
            <c:bubble3D val="0"/>
            <c:spPr>
              <a:solidFill>
                <a:srgbClr val="044C7F"/>
              </a:solidFill>
              <a:ln>
                <a:noFill/>
              </a:ln>
              <a:effectLst/>
            </c:spPr>
            <c:extLst>
              <c:ext xmlns:c16="http://schemas.microsoft.com/office/drawing/2014/chart" uri="{C3380CC4-5D6E-409C-BE32-E72D297353CC}">
                <c16:uniqueId val="{00000003-99C9-484E-83C8-C508FD1FF7E1}"/>
              </c:ext>
            </c:extLst>
          </c:dPt>
          <c:dPt>
            <c:idx val="4"/>
            <c:invertIfNegative val="0"/>
            <c:bubble3D val="0"/>
            <c:spPr>
              <a:solidFill>
                <a:srgbClr val="044C7F"/>
              </a:solidFill>
              <a:ln>
                <a:noFill/>
              </a:ln>
              <a:effectLst/>
            </c:spPr>
            <c:extLst>
              <c:ext xmlns:c16="http://schemas.microsoft.com/office/drawing/2014/chart" uri="{C3380CC4-5D6E-409C-BE32-E72D297353CC}">
                <c16:uniqueId val="{00000002-99C9-484E-83C8-C508FD1FF7E1}"/>
              </c:ext>
            </c:extLst>
          </c:dPt>
          <c:dPt>
            <c:idx val="7"/>
            <c:invertIfNegative val="0"/>
            <c:bubble3D val="0"/>
            <c:spPr>
              <a:solidFill>
                <a:srgbClr val="044C7F"/>
              </a:solidFill>
              <a:ln>
                <a:noFill/>
              </a:ln>
              <a:effectLst/>
            </c:spPr>
            <c:extLst>
              <c:ext xmlns:c16="http://schemas.microsoft.com/office/drawing/2014/chart" uri="{C3380CC4-5D6E-409C-BE32-E72D297353CC}">
                <c16:uniqueId val="{00000007-2BD7-4630-94C0-B3BB39828BE5}"/>
              </c:ext>
            </c:extLst>
          </c:dPt>
          <c:dPt>
            <c:idx val="8"/>
            <c:invertIfNegative val="0"/>
            <c:bubble3D val="0"/>
            <c:spPr>
              <a:solidFill>
                <a:srgbClr val="044C7F"/>
              </a:solidFill>
              <a:ln>
                <a:noFill/>
              </a:ln>
              <a:effectLst/>
            </c:spPr>
            <c:extLst>
              <c:ext xmlns:c16="http://schemas.microsoft.com/office/drawing/2014/chart" uri="{C3380CC4-5D6E-409C-BE32-E72D297353CC}">
                <c16:uniqueId val="{00000001-99C9-484E-83C8-C508FD1FF7E1}"/>
              </c:ext>
            </c:extLst>
          </c:dPt>
          <c:dPt>
            <c:idx val="10"/>
            <c:invertIfNegative val="0"/>
            <c:bubble3D val="0"/>
            <c:spPr>
              <a:solidFill>
                <a:schemeClr val="accent2"/>
              </a:solidFill>
              <a:ln>
                <a:noFill/>
              </a:ln>
              <a:effectLst/>
            </c:spPr>
            <c:extLst>
              <c:ext xmlns:c16="http://schemas.microsoft.com/office/drawing/2014/chart" uri="{C3380CC4-5D6E-409C-BE32-E72D297353CC}">
                <c16:uniqueId val="{0000000E-D3AD-4BF9-B62D-9871357D099D}"/>
              </c:ext>
            </c:extLst>
          </c:dPt>
          <c:dPt>
            <c:idx val="12"/>
            <c:invertIfNegative val="0"/>
            <c:bubble3D val="0"/>
            <c:spPr>
              <a:solidFill>
                <a:schemeClr val="accent2"/>
              </a:solidFill>
              <a:ln>
                <a:noFill/>
              </a:ln>
              <a:effectLst/>
            </c:spPr>
            <c:extLst>
              <c:ext xmlns:c16="http://schemas.microsoft.com/office/drawing/2014/chart" uri="{C3380CC4-5D6E-409C-BE32-E72D297353CC}">
                <c16:uniqueId val="{0000000D-D3AD-4BF9-B62D-9871357D099D}"/>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C-D3AD-4BF9-B62D-9871357D099D}"/>
              </c:ext>
            </c:extLst>
          </c:dPt>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NOR</c:v>
                </c:pt>
                <c:pt idx="1">
                  <c:v>UK</c:v>
                </c:pt>
                <c:pt idx="2">
                  <c:v>GER</c:v>
                </c:pt>
                <c:pt idx="3">
                  <c:v>NETH</c:v>
                </c:pt>
                <c:pt idx="4">
                  <c:v>SWE</c:v>
                </c:pt>
                <c:pt idx="5">
                  <c:v>FRA</c:v>
                </c:pt>
                <c:pt idx="6">
                  <c:v>CAN</c:v>
                </c:pt>
                <c:pt idx="7">
                  <c:v>NZ</c:v>
                </c:pt>
                <c:pt idx="8">
                  <c:v>SWIZ</c:v>
                </c:pt>
                <c:pt idx="9">
                  <c:v>AUS</c:v>
                </c:pt>
                <c:pt idx="10">
                  <c:v>US—White</c:v>
                </c:pt>
                <c:pt idx="11">
                  <c:v>US—Total</c:v>
                </c:pt>
                <c:pt idx="12">
                  <c:v>US—Black</c:v>
                </c:pt>
                <c:pt idx="13">
                  <c:v>US—Hispanic</c:v>
                </c:pt>
              </c:strCache>
            </c:strRef>
          </c:cat>
          <c:val>
            <c:numRef>
              <c:f>Sheet1!$B$2:$B$15</c:f>
              <c:numCache>
                <c:formatCode>0%</c:formatCode>
                <c:ptCount val="14"/>
                <c:pt idx="0">
                  <c:v>0.12620000000000001</c:v>
                </c:pt>
                <c:pt idx="1">
                  <c:v>0.15529999999999999</c:v>
                </c:pt>
                <c:pt idx="2">
                  <c:v>0.192</c:v>
                </c:pt>
                <c:pt idx="3">
                  <c:v>0.2084</c:v>
                </c:pt>
                <c:pt idx="4">
                  <c:v>0.214</c:v>
                </c:pt>
                <c:pt idx="5">
                  <c:v>0.22070000000000001</c:v>
                </c:pt>
                <c:pt idx="6">
                  <c:v>0.25269999999999998</c:v>
                </c:pt>
                <c:pt idx="7">
                  <c:v>0.2868</c:v>
                </c:pt>
                <c:pt idx="8">
                  <c:v>0.33139999999999997</c:v>
                </c:pt>
                <c:pt idx="9">
                  <c:v>0.34849999999999998</c:v>
                </c:pt>
                <c:pt idx="10">
                  <c:v>0.45450000000000002</c:v>
                </c:pt>
                <c:pt idx="11">
                  <c:v>0.49859999999999999</c:v>
                </c:pt>
                <c:pt idx="12">
                  <c:v>0.54200000000000004</c:v>
                </c:pt>
                <c:pt idx="13">
                  <c:v>0.59870000000000001</c:v>
                </c:pt>
              </c:numCache>
            </c:numRef>
          </c:val>
          <c:extLst>
            <c:ext xmlns:c16="http://schemas.microsoft.com/office/drawing/2014/chart" uri="{C3380CC4-5D6E-409C-BE32-E72D297353CC}">
              <c16:uniqueId val="{00000000-E06F-43F9-B605-8006D76DF949}"/>
            </c:ext>
          </c:extLst>
        </c:ser>
        <c:dLbls>
          <c:showLegendKey val="0"/>
          <c:showVal val="0"/>
          <c:showCatName val="0"/>
          <c:showSerName val="0"/>
          <c:showPercent val="0"/>
          <c:showBubbleSize val="0"/>
        </c:dLbls>
        <c:gapWidth val="20"/>
        <c:axId val="490538568"/>
        <c:axId val="490538960"/>
      </c:barChart>
      <c:catAx>
        <c:axId val="490538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90538960"/>
        <c:crosses val="autoZero"/>
        <c:auto val="1"/>
        <c:lblAlgn val="ctr"/>
        <c:lblOffset val="100"/>
        <c:noMultiLvlLbl val="0"/>
      </c:catAx>
      <c:valAx>
        <c:axId val="490538960"/>
        <c:scaling>
          <c:orientation val="minMax"/>
          <c:max val="1"/>
        </c:scaling>
        <c:delete val="1"/>
        <c:axPos val="b"/>
        <c:numFmt formatCode="0%" sourceLinked="0"/>
        <c:majorTickMark val="out"/>
        <c:minorTickMark val="none"/>
        <c:tickLblPos val="nextTo"/>
        <c:crossAx val="490538568"/>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t>10/7/2021</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03A1D146-B4E0-1741-B9EE-9789392EFCC4}" type="datetimeFigureOut">
              <a:rPr lang="en-US" smtClean="0"/>
              <a:t>10/7/2021</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735013"/>
            <a:ext cx="4648200" cy="34861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2017 Commonwealth Fund International Health Policy Survey of Older Adults</a:t>
            </a:r>
          </a:p>
        </p:txBody>
      </p:sp>
      <p:sp>
        <p:nvSpPr>
          <p:cNvPr id="5" name="Slide Number Placeholder 4"/>
          <p:cNvSpPr>
            <a:spLocks noGrp="1"/>
          </p:cNvSpPr>
          <p:nvPr>
            <p:ph type="sldNum" sz="quarter" idx="11"/>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97863621-2E60-B848-8968-B0341E26A31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0167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863621-2E60-B848-8968-B0341E26A312}" type="slidenum">
              <a:rPr lang="en-US" smtClean="0"/>
              <a:t>7</a:t>
            </a:fld>
            <a:endParaRPr lang="en-US"/>
          </a:p>
        </p:txBody>
      </p:sp>
    </p:spTree>
    <p:extLst>
      <p:ext uri="{BB962C8B-B14F-4D97-AF65-F5344CB8AC3E}">
        <p14:creationId xmlns:p14="http://schemas.microsoft.com/office/powerpoint/2010/main" val="2662579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735013"/>
            <a:ext cx="4648200" cy="34861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2017 Commonwealth Fund International Health Policy Survey of Older Adults</a:t>
            </a:r>
          </a:p>
        </p:txBody>
      </p:sp>
      <p:sp>
        <p:nvSpPr>
          <p:cNvPr id="5" name="Slide Number Placeholder 4"/>
          <p:cNvSpPr>
            <a:spLocks noGrp="1"/>
          </p:cNvSpPr>
          <p:nvPr>
            <p:ph type="sldNum" sz="quarter" idx="11"/>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97863621-2E60-B848-8968-B0341E26A31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14396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863621-2E60-B848-8968-B0341E26A312}" type="slidenum">
              <a:rPr lang="en-US" smtClean="0"/>
              <a:t>9</a:t>
            </a:fld>
            <a:endParaRPr lang="en-US"/>
          </a:p>
        </p:txBody>
      </p:sp>
    </p:spTree>
    <p:extLst>
      <p:ext uri="{BB962C8B-B14F-4D97-AF65-F5344CB8AC3E}">
        <p14:creationId xmlns:p14="http://schemas.microsoft.com/office/powerpoint/2010/main" val="1885131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8582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WMF Section 1 - Orange">
    <p:spTree>
      <p:nvGrpSpPr>
        <p:cNvPr id="1" name=""/>
        <p:cNvGrpSpPr/>
        <p:nvPr/>
      </p:nvGrpSpPr>
      <p:grpSpPr>
        <a:xfrm>
          <a:off x="0" y="0"/>
          <a:ext cx="0" cy="0"/>
          <a:chOff x="0" y="0"/>
          <a:chExt cx="0" cy="0"/>
        </a:xfrm>
      </p:grpSpPr>
      <p:sp>
        <p:nvSpPr>
          <p:cNvPr id="2" name="Rectangle 1"/>
          <p:cNvSpPr/>
          <p:nvPr/>
        </p:nvSpPr>
        <p:spPr>
          <a:xfrm>
            <a:off x="217054" y="1138"/>
            <a:ext cx="892848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a:t>Click to edit master title style</a:t>
            </a:r>
          </a:p>
        </p:txBody>
      </p:sp>
      <p:sp>
        <p:nvSpPr>
          <p:cNvPr id="11"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a:solidFill>
                <a:schemeClr val="accent6">
                  <a:lumMod val="20000"/>
                  <a:lumOff val="80000"/>
                </a:schemeClr>
              </a:solidFill>
              <a:latin typeface="+mn-lt"/>
            </a:endParaRPr>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1403418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WMF Section 1 - Orange">
    <p:spTree>
      <p:nvGrpSpPr>
        <p:cNvPr id="1" name=""/>
        <p:cNvGrpSpPr/>
        <p:nvPr/>
      </p:nvGrpSpPr>
      <p:grpSpPr>
        <a:xfrm>
          <a:off x="0" y="0"/>
          <a:ext cx="0" cy="0"/>
          <a:chOff x="0" y="0"/>
          <a:chExt cx="0" cy="0"/>
        </a:xfrm>
      </p:grpSpPr>
      <p:sp>
        <p:nvSpPr>
          <p:cNvPr id="2" name="Rectangle 1"/>
          <p:cNvSpPr/>
          <p:nvPr/>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2">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a:t>Click to edit master title style</a:t>
            </a:r>
          </a:p>
        </p:txBody>
      </p:sp>
      <p:sp>
        <p:nvSpPr>
          <p:cNvPr id="11"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a:solidFill>
                <a:schemeClr val="accent2">
                  <a:lumMod val="20000"/>
                  <a:lumOff val="80000"/>
                </a:schemeClr>
              </a:solidFill>
              <a:latin typeface="+mn-lt"/>
            </a:endParaRPr>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653328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MWF Section 1 - Teal">
    <p:spTree>
      <p:nvGrpSpPr>
        <p:cNvPr id="1" name=""/>
        <p:cNvGrpSpPr/>
        <p:nvPr/>
      </p:nvGrpSpPr>
      <p:grpSpPr>
        <a:xfrm>
          <a:off x="0" y="0"/>
          <a:ext cx="0" cy="0"/>
          <a:chOff x="0" y="0"/>
          <a:chExt cx="0" cy="0"/>
        </a:xfrm>
      </p:grpSpPr>
      <p:sp>
        <p:nvSpPr>
          <p:cNvPr id="2" name="Rectangle 1"/>
          <p:cNvSpPr/>
          <p:nvPr/>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bg2">
                    <a:lumMod val="40000"/>
                    <a:lumOff val="6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10"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20000"/>
                    <a:lumOff val="80000"/>
                  </a:schemeClr>
                </a:solidFill>
                <a:latin typeface="+mn-lt"/>
              </a:rPr>
              <a:pPr algn="r"/>
              <a:t>‹#›</a:t>
            </a:fld>
            <a:endParaRPr lang="en-US" sz="900">
              <a:solidFill>
                <a:schemeClr val="bg2">
                  <a:lumMod val="20000"/>
                  <a:lumOff val="80000"/>
                </a:schemeClr>
              </a:solidFill>
              <a:latin typeface="+mn-lt"/>
            </a:endParaRPr>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820535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MWF Section 1 - Green">
    <p:spTree>
      <p:nvGrpSpPr>
        <p:cNvPr id="1" name=""/>
        <p:cNvGrpSpPr/>
        <p:nvPr/>
      </p:nvGrpSpPr>
      <p:grpSpPr>
        <a:xfrm>
          <a:off x="0" y="0"/>
          <a:ext cx="0" cy="0"/>
          <a:chOff x="0" y="0"/>
          <a:chExt cx="0" cy="0"/>
        </a:xfrm>
      </p:grpSpPr>
      <p:sp>
        <p:nvSpPr>
          <p:cNvPr id="2" name="Rectangle 1"/>
          <p:cNvSpPr/>
          <p:nvPr/>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4">
                    <a:lumMod val="40000"/>
                    <a:lumOff val="6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20000"/>
                    <a:lumOff val="80000"/>
                  </a:schemeClr>
                </a:solidFill>
                <a:latin typeface="+mn-lt"/>
              </a:rPr>
              <a:pPr algn="r"/>
              <a:t>‹#›</a:t>
            </a:fld>
            <a:endParaRPr lang="en-US" sz="900">
              <a:solidFill>
                <a:schemeClr val="accent4">
                  <a:lumMod val="20000"/>
                  <a:lumOff val="80000"/>
                </a:schemeClr>
              </a:solidFill>
              <a:latin typeface="+mn-lt"/>
            </a:endParaRPr>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5760956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MWF Section 1 - Purple">
    <p:spTree>
      <p:nvGrpSpPr>
        <p:cNvPr id="1" name=""/>
        <p:cNvGrpSpPr/>
        <p:nvPr/>
      </p:nvGrpSpPr>
      <p:grpSpPr>
        <a:xfrm>
          <a:off x="0" y="0"/>
          <a:ext cx="0" cy="0"/>
          <a:chOff x="0" y="0"/>
          <a:chExt cx="0" cy="0"/>
        </a:xfrm>
      </p:grpSpPr>
      <p:sp>
        <p:nvSpPr>
          <p:cNvPr id="2" name="Rectangle 1"/>
          <p:cNvSpPr/>
          <p:nvPr/>
        </p:nvSpPr>
        <p:spPr>
          <a:xfrm>
            <a:off x="217054" y="1138"/>
            <a:ext cx="892848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0"/>
            <a:ext cx="217054" cy="6858000"/>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a:t>Click to edit master title style</a:t>
            </a:r>
          </a:p>
        </p:txBody>
      </p:sp>
      <p:sp>
        <p:nvSpPr>
          <p:cNvPr id="11"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a:solidFill>
                <a:schemeClr val="accent6">
                  <a:lumMod val="20000"/>
                  <a:lumOff val="80000"/>
                </a:schemeClr>
              </a:solidFill>
              <a:latin typeface="+mn-lt"/>
            </a:endParaRPr>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0888575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1_CMWF Text White+Orange 2 Columns">
    <p:bg>
      <p:bgPr>
        <a:solidFill>
          <a:schemeClr val="tx2"/>
        </a:solidFill>
        <a:effectLst/>
      </p:bgPr>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a:solidFill>
                <a:schemeClr val="bg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400" b="0" spc="0" baseline="0">
                <a:solidFill>
                  <a:schemeClr val="bg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645920"/>
            <a:ext cx="7919046" cy="4390762"/>
          </a:xfrm>
        </p:spPr>
        <p:txBody>
          <a:bodyPr>
            <a:normAutofit/>
          </a:bodyPr>
          <a:lstStyle>
            <a:lvl1pPr marL="171446" indent="-171446">
              <a:lnSpc>
                <a:spcPct val="100000"/>
              </a:lnSpc>
              <a:spcBef>
                <a:spcPts val="800"/>
              </a:spcBef>
              <a:spcAft>
                <a:spcPts val="600"/>
              </a:spcAft>
              <a:buClr>
                <a:schemeClr val="accent6">
                  <a:lumMod val="20000"/>
                  <a:lumOff val="80000"/>
                </a:schemeClr>
              </a:buClr>
              <a:buFont typeface="Arial" panose="020B0604020202020204" pitchFamily="34" charset="0"/>
              <a:buChar char="•"/>
              <a:defRPr sz="1600">
                <a:solidFill>
                  <a:schemeClr val="bg1"/>
                </a:solidFill>
              </a:defRPr>
            </a:lvl1pPr>
            <a:lvl2pPr marL="344480" indent="-173034">
              <a:lnSpc>
                <a:spcPct val="100000"/>
              </a:lnSpc>
              <a:spcBef>
                <a:spcPts val="800"/>
              </a:spcBef>
              <a:spcAft>
                <a:spcPts val="600"/>
              </a:spcAft>
              <a:buClr>
                <a:schemeClr val="accent6">
                  <a:lumMod val="20000"/>
                  <a:lumOff val="80000"/>
                </a:schemeClr>
              </a:buClr>
              <a:buFont typeface="System Font Regular"/>
              <a:buChar char="−"/>
              <a:defRPr sz="1400">
                <a:solidFill>
                  <a:schemeClr val="bg1"/>
                </a:solidFill>
              </a:defRPr>
            </a:lvl2pPr>
            <a:lvl3pPr marL="515925" indent="-171446">
              <a:lnSpc>
                <a:spcPct val="100000"/>
              </a:lnSpc>
              <a:spcBef>
                <a:spcPts val="800"/>
              </a:spcBef>
              <a:spcAft>
                <a:spcPts val="600"/>
              </a:spcAft>
              <a:buClr>
                <a:schemeClr val="accent6">
                  <a:lumMod val="20000"/>
                  <a:lumOff val="80000"/>
                </a:schemeClr>
              </a:buClr>
              <a:buFont typeface="System Font Regular"/>
              <a:buChar char="−"/>
              <a:defRPr sz="1200">
                <a:solidFill>
                  <a:schemeClr val="bg1"/>
                </a:solidFill>
              </a:defRPr>
            </a:lvl3pPr>
            <a:lvl4pPr marL="687371" indent="-171446">
              <a:lnSpc>
                <a:spcPct val="100000"/>
              </a:lnSpc>
              <a:spcBef>
                <a:spcPts val="800"/>
              </a:spcBef>
              <a:spcAft>
                <a:spcPts val="600"/>
              </a:spcAft>
              <a:buClr>
                <a:schemeClr val="accent6">
                  <a:lumMod val="20000"/>
                  <a:lumOff val="80000"/>
                </a:schemeClr>
              </a:buClr>
              <a:buFont typeface="System Font Regular"/>
              <a:buChar char="−"/>
              <a:defRPr sz="1200">
                <a:solidFill>
                  <a:schemeClr val="bg1"/>
                </a:solidFill>
              </a:defRPr>
            </a:lvl4pPr>
            <a:lvl5pPr marL="858817" indent="-171446">
              <a:lnSpc>
                <a:spcPct val="100000"/>
              </a:lnSpc>
              <a:spcBef>
                <a:spcPts val="800"/>
              </a:spcBef>
              <a:spcAft>
                <a:spcPts val="600"/>
              </a:spcAft>
              <a:buClr>
                <a:schemeClr val="accent6">
                  <a:lumMod val="20000"/>
                  <a:lumOff val="80000"/>
                </a:schemeClr>
              </a:buClr>
              <a:buFont typeface="System Font Regular"/>
              <a:buChar char="−"/>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pic>
        <p:nvPicPr>
          <p:cNvPr id="11" name="Picture 10">
            <a:extLst>
              <a:ext uri="{FF2B5EF4-FFF2-40B4-BE49-F238E27FC236}">
                <a16:creationId xmlns:a16="http://schemas.microsoft.com/office/drawing/2014/main" id="{AF3A2924-B779-EF46-A025-E72D9DE7AAF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206775839"/>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9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546740910"/>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0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641970482"/>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5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1"/>
                </a:solidFill>
              </a:defRPr>
            </a:lvl1pPr>
          </a:lstStyle>
          <a:p>
            <a:r>
              <a:rPr lang="en-US"/>
              <a:t>Click icon to add picture</a:t>
            </a:r>
          </a:p>
        </p:txBody>
      </p:sp>
    </p:spTree>
    <p:extLst>
      <p:ext uri="{BB962C8B-B14F-4D97-AF65-F5344CB8AC3E}">
        <p14:creationId xmlns:p14="http://schemas.microsoft.com/office/powerpoint/2010/main" val="3705012987"/>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15" name="Slide Number Placeholder 5">
            <a:extLst>
              <a:ext uri="{FF2B5EF4-FFF2-40B4-BE49-F238E27FC236}">
                <a16:creationId xmlns:a16="http://schemas.microsoft.com/office/drawing/2014/main" id="{9A80C94D-DB55-5E49-B2B4-5E8C448A5FF1}"/>
              </a:ext>
            </a:extLst>
          </p:cNvPr>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Tree>
    <p:extLst>
      <p:ext uri="{BB962C8B-B14F-4D97-AF65-F5344CB8AC3E}">
        <p14:creationId xmlns:p14="http://schemas.microsoft.com/office/powerpoint/2010/main" val="2113870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5_Content Layout: 02">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675" baseline="0">
                <a:solidFill>
                  <a:schemeClr val="tx1"/>
                </a:solidFill>
              </a:defRPr>
            </a:lvl1pPr>
            <a:lvl2pPr marL="128585" indent="0" algn="r">
              <a:buNone/>
              <a:defRPr sz="750">
                <a:solidFill>
                  <a:schemeClr val="bg1"/>
                </a:solidFill>
              </a:defRPr>
            </a:lvl2pPr>
            <a:lvl3pPr marL="258359" indent="0" algn="r">
              <a:buNone/>
              <a:defRPr sz="750">
                <a:solidFill>
                  <a:schemeClr val="bg1"/>
                </a:solidFill>
              </a:defRPr>
            </a:lvl3pPr>
            <a:lvl4pPr marL="386944" indent="0" algn="r">
              <a:buNone/>
              <a:defRPr sz="750">
                <a:solidFill>
                  <a:schemeClr val="bg1"/>
                </a:solidFill>
              </a:defRPr>
            </a:lvl4pPr>
            <a:lvl5pPr marL="515528" indent="0" algn="r">
              <a:buNone/>
              <a:defRPr sz="75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solidFill>
                <a:schemeClr val="bg2"/>
              </a:solidFill>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bg2"/>
                </a:solidFill>
                <a:latin typeface="+mn-lt"/>
              </a:rPr>
              <a:pPr algn="r"/>
              <a:t>‹#›</a:t>
            </a:fld>
            <a:endParaRPr lang="en-US" sz="675">
              <a:solidFill>
                <a:schemeClr val="bg2"/>
              </a:solidFill>
              <a:latin typeface="+mn-lt"/>
            </a:endParaRPr>
          </a:p>
        </p:txBody>
      </p:sp>
      <p:sp>
        <p:nvSpPr>
          <p:cNvPr id="12"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975" b="1" spc="75" baseline="0">
                <a:solidFill>
                  <a:schemeClr val="bg2"/>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15" name="Text Placeholder 6"/>
          <p:cNvSpPr>
            <a:spLocks noGrp="1"/>
          </p:cNvSpPr>
          <p:nvPr>
            <p:ph type="body" sz="quarter" idx="16"/>
          </p:nvPr>
        </p:nvSpPr>
        <p:spPr>
          <a:xfrm>
            <a:off x="627435" y="1828800"/>
            <a:ext cx="7919047" cy="4026822"/>
          </a:xfrm>
        </p:spPr>
        <p:txBody>
          <a:bodyPr>
            <a:normAutofit/>
          </a:bodyPr>
          <a:lstStyle>
            <a:lvl1pPr marL="128585" indent="-128585">
              <a:lnSpc>
                <a:spcPct val="100000"/>
              </a:lnSpc>
              <a:spcBef>
                <a:spcPts val="600"/>
              </a:spcBef>
              <a:spcAft>
                <a:spcPts val="450"/>
              </a:spcAft>
              <a:buClr>
                <a:schemeClr val="bg2"/>
              </a:buClr>
              <a:buFont typeface="Arial" panose="020B0604020202020204" pitchFamily="34" charset="0"/>
              <a:buChar char="•"/>
              <a:defRPr sz="1500">
                <a:solidFill>
                  <a:schemeClr val="tx1"/>
                </a:solidFill>
              </a:defRPr>
            </a:lvl1pPr>
            <a:lvl2pPr marL="258360" indent="-129776">
              <a:lnSpc>
                <a:spcPct val="100000"/>
              </a:lnSpc>
              <a:spcBef>
                <a:spcPts val="600"/>
              </a:spcBef>
              <a:spcAft>
                <a:spcPts val="450"/>
              </a:spcAft>
              <a:buClr>
                <a:schemeClr val="bg2"/>
              </a:buClr>
              <a:buFont typeface="Arial" panose="020B0604020202020204" pitchFamily="34" charset="0"/>
              <a:buChar char="•"/>
              <a:defRPr sz="1350">
                <a:solidFill>
                  <a:schemeClr val="tx1"/>
                </a:solidFill>
              </a:defRPr>
            </a:lvl2pPr>
            <a:lvl3pPr marL="386944" indent="-128585">
              <a:lnSpc>
                <a:spcPct val="100000"/>
              </a:lnSpc>
              <a:spcBef>
                <a:spcPts val="600"/>
              </a:spcBef>
              <a:spcAft>
                <a:spcPts val="450"/>
              </a:spcAft>
              <a:buClr>
                <a:schemeClr val="bg2"/>
              </a:buClr>
              <a:buFont typeface="Arial" panose="020B0604020202020204" pitchFamily="34" charset="0"/>
              <a:buChar char="•"/>
              <a:defRPr sz="1200">
                <a:solidFill>
                  <a:schemeClr val="tx1"/>
                </a:solidFill>
              </a:defRPr>
            </a:lvl3pPr>
            <a:lvl4pPr marL="515528" indent="-128585">
              <a:lnSpc>
                <a:spcPct val="100000"/>
              </a:lnSpc>
              <a:spcBef>
                <a:spcPts val="600"/>
              </a:spcBef>
              <a:spcAft>
                <a:spcPts val="450"/>
              </a:spcAft>
              <a:buClr>
                <a:schemeClr val="bg2"/>
              </a:buClr>
              <a:buFont typeface="Arial" panose="020B0604020202020204" pitchFamily="34" charset="0"/>
              <a:buChar char="•"/>
              <a:defRPr sz="1200">
                <a:solidFill>
                  <a:schemeClr val="tx1"/>
                </a:solidFill>
              </a:defRPr>
            </a:lvl4pPr>
            <a:lvl5pPr marL="644113" indent="-128585">
              <a:lnSpc>
                <a:spcPct val="100000"/>
              </a:lnSpc>
              <a:spcBef>
                <a:spcPts val="600"/>
              </a:spcBef>
              <a:spcAft>
                <a:spcPts val="450"/>
              </a:spcAft>
              <a:buClr>
                <a:schemeClr val="bg2"/>
              </a:buClr>
              <a:buFont typeface="Arial" panose="020B0604020202020204" pitchFamily="34" charset="0"/>
              <a:buChar char="•"/>
              <a:defRPr sz="105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ctrTitle"/>
          </p:nvPr>
        </p:nvSpPr>
        <p:spPr>
          <a:xfrm>
            <a:off x="627435" y="514555"/>
            <a:ext cx="7919047" cy="1185034"/>
          </a:xfrm>
          <a:effectLst/>
        </p:spPr>
        <p:txBody>
          <a:bodyPr anchor="t">
            <a:normAutofit/>
          </a:bodyPr>
          <a:lstStyle>
            <a:lvl1pPr algn="l">
              <a:lnSpc>
                <a:spcPct val="90000"/>
              </a:lnSpc>
              <a:defRPr sz="24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731440548"/>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971136519"/>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933061145"/>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1" name="Picture Placeholder 4"/>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2"/>
                </a:solidFill>
              </a:defRPr>
            </a:lvl1pPr>
          </a:lstStyle>
          <a:p>
            <a:r>
              <a:rPr lang="en-US"/>
              <a:t>Click icon to add picture</a:t>
            </a: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3" y="1828800"/>
            <a:ext cx="4114800"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999996163"/>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268350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5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49215067"/>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7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589495206"/>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78"/>
            <a:ext cx="4114800" cy="4206241"/>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8272BB8B-624A-4C45-B901-FBCED4B14A6C}"/>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bg2"/>
                </a:solidFill>
              </a:defRPr>
            </a:lvl1pPr>
          </a:lstStyle>
          <a:p>
            <a:r>
              <a:rPr lang="en-US"/>
              <a:t>Click icon to add picture</a:t>
            </a:r>
          </a:p>
        </p:txBody>
      </p:sp>
    </p:spTree>
    <p:extLst>
      <p:ext uri="{BB962C8B-B14F-4D97-AF65-F5344CB8AC3E}">
        <p14:creationId xmlns:p14="http://schemas.microsoft.com/office/powerpoint/2010/main" val="319846524"/>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CMWF Graph - Orange">
    <p:bg>
      <p:bgPr>
        <a:solidFill>
          <a:schemeClr val="bg1"/>
        </a:solidFill>
        <a:effectLst/>
      </p:bgPr>
    </p:bg>
    <p:spTree>
      <p:nvGrpSpPr>
        <p:cNvPr id="1" name=""/>
        <p:cNvGrpSpPr/>
        <p:nvPr/>
      </p:nvGrpSpPr>
      <p:grpSpPr>
        <a:xfrm>
          <a:off x="0" y="0"/>
          <a:ext cx="0" cy="0"/>
          <a:chOff x="0" y="0"/>
          <a:chExt cx="0" cy="0"/>
        </a:xfrm>
      </p:grpSpPr>
      <p:sp>
        <p:nvSpPr>
          <p:cNvPr id="15" name="Chart Placeholder 5">
            <a:extLst>
              <a:ext uri="{FF2B5EF4-FFF2-40B4-BE49-F238E27FC236}">
                <a16:creationId xmlns:a16="http://schemas.microsoft.com/office/drawing/2014/main" id="{54B4F245-4519-954D-BF00-914B30CB8F12}"/>
              </a:ext>
            </a:extLst>
          </p:cNvPr>
          <p:cNvSpPr>
            <a:spLocks noGrp="1"/>
          </p:cNvSpPr>
          <p:nvPr>
            <p:ph type="chart" sz="quarter" idx="22"/>
          </p:nvPr>
        </p:nvSpPr>
        <p:spPr>
          <a:xfrm>
            <a:off x="627433" y="2025444"/>
            <a:ext cx="8091115" cy="3841201"/>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spcBef>
                <a:spcPts val="0"/>
              </a:spcBef>
              <a:spcAft>
                <a:spcPts val="600"/>
              </a:spcAft>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400" b="0" spc="0" baseline="0">
                <a:solidFill>
                  <a:schemeClr val="tx1"/>
                </a:solidFill>
                <a:effectLst/>
              </a:defRPr>
            </a:lvl1pPr>
          </a:lstStyle>
          <a:p>
            <a:r>
              <a:rPr lang="en-US"/>
              <a:t>Click to edit Master title style</a:t>
            </a:r>
          </a:p>
        </p:txBody>
      </p:sp>
      <p:sp>
        <p:nvSpPr>
          <p:cNvPr id="14" name="Slide Number Placeholder 5"/>
          <p:cNvSpPr txBox="1">
            <a:spLocks/>
          </p:cNvSpPr>
          <p:nvPr/>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Text Placeholder 11">
            <a:extLst>
              <a:ext uri="{FF2B5EF4-FFF2-40B4-BE49-F238E27FC236}">
                <a16:creationId xmlns:a16="http://schemas.microsoft.com/office/drawing/2014/main" id="{DE665328-26C1-324A-B8B3-F604B186F4CC}"/>
              </a:ext>
            </a:extLst>
          </p:cNvPr>
          <p:cNvSpPr>
            <a:spLocks noGrp="1"/>
          </p:cNvSpPr>
          <p:nvPr>
            <p:ph type="body" sz="quarter" idx="23" hasCustomPrompt="1"/>
          </p:nvPr>
        </p:nvSpPr>
        <p:spPr>
          <a:xfrm>
            <a:off x="610433" y="1743873"/>
            <a:ext cx="8108115" cy="246930"/>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Tree>
    <p:extLst>
      <p:ext uri="{BB962C8B-B14F-4D97-AF65-F5344CB8AC3E}">
        <p14:creationId xmlns:p14="http://schemas.microsoft.com/office/powerpoint/2010/main" val="36512470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4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911339339"/>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8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1149283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solidFill>
                <a:schemeClr val="accent2"/>
              </a:solidFill>
            </a:endParaRPr>
          </a:p>
        </p:txBody>
      </p:sp>
      <p:sp>
        <p:nvSpPr>
          <p:cNvPr id="57" name="Chart Placeholder 5"/>
          <p:cNvSpPr>
            <a:spLocks noGrp="1"/>
          </p:cNvSpPr>
          <p:nvPr>
            <p:ph type="chart" sz="quarter" idx="19"/>
          </p:nvPr>
        </p:nvSpPr>
        <p:spPr>
          <a:xfrm>
            <a:off x="627434" y="1699589"/>
            <a:ext cx="8091115" cy="4054959"/>
          </a:xfrm>
        </p:spPr>
        <p:txBody>
          <a:bodyPr>
            <a:normAutofit/>
          </a:bodyPr>
          <a:lstStyle>
            <a:lvl1pPr marL="0" indent="0">
              <a:buNone/>
              <a:defRPr sz="1200">
                <a:solidFill>
                  <a:srgbClr val="4C515A"/>
                </a:solidFill>
              </a:defRPr>
            </a:lvl1pPr>
          </a:lstStyle>
          <a:p>
            <a:r>
              <a:rPr lang="en-US"/>
              <a:t>Click icon to add chart</a:t>
            </a: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5979256" cy="777375"/>
          </a:xfrm>
        </p:spPr>
        <p:txBody>
          <a:bodyPr>
            <a:normAutofit/>
          </a:bodyPr>
          <a:lstStyle>
            <a:lvl1pPr marL="0" indent="0">
              <a:buNone/>
              <a:defRPr sz="675"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975" b="1" spc="75" baseline="0">
                <a:solidFill>
                  <a:schemeClr val="bg2"/>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2400" b="1" spc="0" baseline="0">
                <a:solidFill>
                  <a:schemeClr val="tx1"/>
                </a:solidFill>
                <a:effectLst/>
              </a:defRPr>
            </a:lvl1pPr>
          </a:lstStyle>
          <a:p>
            <a:r>
              <a:rPr lang="en-US"/>
              <a:t>Click to edit Master title style</a:t>
            </a:r>
          </a:p>
        </p:txBody>
      </p:sp>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bg2"/>
                </a:solidFill>
                <a:latin typeface="+mn-lt"/>
              </a:rPr>
              <a:pPr algn="r"/>
              <a:t>‹#›</a:t>
            </a:fld>
            <a:endParaRPr lang="en-US" sz="675">
              <a:solidFill>
                <a:schemeClr val="bg2"/>
              </a:solidFill>
              <a:latin typeface="+mn-lt"/>
            </a:endParaRPr>
          </a:p>
        </p:txBody>
      </p:sp>
    </p:spTree>
    <p:extLst>
      <p:ext uri="{BB962C8B-B14F-4D97-AF65-F5344CB8AC3E}">
        <p14:creationId xmlns:p14="http://schemas.microsoft.com/office/powerpoint/2010/main" val="3146491492"/>
      </p:ext>
    </p:extLst>
  </p:cSld>
  <p:clrMapOvr>
    <a:masterClrMapping/>
  </p:clrMapOvr>
  <p:hf sldNum="0" hd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4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7374C714-767A-8D45-96AF-F0D193DA9C08}"/>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4"/>
                </a:solidFill>
              </a:defRPr>
            </a:lvl1pPr>
          </a:lstStyle>
          <a:p>
            <a:r>
              <a:rPr lang="en-US"/>
              <a:t>Click icon to add picture</a:t>
            </a:r>
          </a:p>
        </p:txBody>
      </p:sp>
    </p:spTree>
    <p:extLst>
      <p:ext uri="{BB962C8B-B14F-4D97-AF65-F5344CB8AC3E}">
        <p14:creationId xmlns:p14="http://schemas.microsoft.com/office/powerpoint/2010/main" val="752843557"/>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CF209F0E-A49E-434E-A261-373A60B7566B}"/>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27854797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6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719423306"/>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6"/>
                </a:solidFill>
              </a:defRPr>
            </a:lvl1pPr>
          </a:lstStyle>
          <a:p>
            <a:r>
              <a:rPr lang="en-US"/>
              <a:t>Click icon to add picture</a:t>
            </a:r>
          </a:p>
        </p:txBody>
      </p:sp>
    </p:spTree>
    <p:extLst>
      <p:ext uri="{BB962C8B-B14F-4D97-AF65-F5344CB8AC3E}">
        <p14:creationId xmlns:p14="http://schemas.microsoft.com/office/powerpoint/2010/main" val="310919129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33178767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2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2060627057"/>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57478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5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spcBef>
                <a:spcPts val="0"/>
              </a:spcBef>
              <a:spcAft>
                <a:spcPts val="600"/>
              </a:spcAft>
              <a:buNone/>
              <a:defRPr sz="8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284480"/>
            <a:ext cx="8091114" cy="910795"/>
          </a:xfrm>
          <a:effectLst/>
        </p:spPr>
        <p:txBody>
          <a:bodyPr anchor="t">
            <a:noAutofit/>
          </a:bodyPr>
          <a:lstStyle>
            <a:lvl1pPr algn="l">
              <a:lnSpc>
                <a:spcPct val="90000"/>
              </a:lnSpc>
              <a:defRPr sz="2400" b="0" spc="0" baseline="0">
                <a:solidFill>
                  <a:schemeClr val="tx1"/>
                </a:solidFill>
                <a:effectLst/>
              </a:defRPr>
            </a:lvl1pPr>
          </a:lstStyle>
          <a:p>
            <a:r>
              <a:rPr lang="en-US"/>
              <a:t>Click to edit Master title style</a:t>
            </a: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757904"/>
            <a:ext cx="8091115" cy="4108741"/>
          </a:xfrm>
        </p:spPr>
        <p:txBody>
          <a:bodyPr>
            <a:normAutofit/>
          </a:bodyPr>
          <a:lstStyle>
            <a:lvl1pPr marL="0" indent="0">
              <a:buNone/>
              <a:defRPr sz="1600">
                <a:solidFill>
                  <a:srgbClr val="4C515A"/>
                </a:solidFill>
              </a:defRPr>
            </a:lvl1pPr>
          </a:lstStyle>
          <a:p>
            <a:r>
              <a:rPr lang="en-US"/>
              <a:t>Click icon to add chart</a:t>
            </a:r>
          </a:p>
        </p:txBody>
      </p:sp>
      <p:sp>
        <p:nvSpPr>
          <p:cNvPr id="15" name="Slide Number Placeholder 5">
            <a:extLst>
              <a:ext uri="{FF2B5EF4-FFF2-40B4-BE49-F238E27FC236}">
                <a16:creationId xmlns:a16="http://schemas.microsoft.com/office/drawing/2014/main" id="{9A80C94D-DB55-5E49-B2B4-5E8C448A5FF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4" name="Text Placeholder 11">
            <a:extLst>
              <a:ext uri="{FF2B5EF4-FFF2-40B4-BE49-F238E27FC236}">
                <a16:creationId xmlns:a16="http://schemas.microsoft.com/office/drawing/2014/main" id="{5767C8F2-ED89-404A-A063-8D1E37B1495E}"/>
              </a:ext>
            </a:extLst>
          </p:cNvPr>
          <p:cNvSpPr>
            <a:spLocks noGrp="1"/>
          </p:cNvSpPr>
          <p:nvPr>
            <p:ph type="body" sz="quarter" idx="23" hasCustomPrompt="1"/>
          </p:nvPr>
        </p:nvSpPr>
        <p:spPr>
          <a:xfrm>
            <a:off x="610433" y="1510974"/>
            <a:ext cx="8108115" cy="246930"/>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Tree>
    <p:extLst>
      <p:ext uri="{BB962C8B-B14F-4D97-AF65-F5344CB8AC3E}">
        <p14:creationId xmlns:p14="http://schemas.microsoft.com/office/powerpoint/2010/main" val="74781390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2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189568" cy="777375"/>
          </a:xfrm>
        </p:spPr>
        <p:txBody>
          <a:bodyPr>
            <a:normAutofit/>
          </a:bodyPr>
          <a:lstStyle>
            <a:lvl1pPr marL="0" indent="0">
              <a:buNone/>
              <a:defRPr sz="675"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975" b="1" spc="75" baseline="0">
                <a:solidFill>
                  <a:schemeClr val="tx2"/>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2400" b="1" spc="0" baseline="0">
                <a:solidFill>
                  <a:schemeClr val="tx1"/>
                </a:solidFill>
                <a:effectLst/>
              </a:defRPr>
            </a:lvl1pPr>
          </a:lstStyle>
          <a:p>
            <a:r>
              <a:rPr lang="en-US"/>
              <a:t>Click to edit Master title style</a:t>
            </a:r>
          </a:p>
        </p:txBody>
      </p:sp>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tx2"/>
                </a:solidFill>
                <a:latin typeface="+mn-lt"/>
              </a:rPr>
              <a:pPr algn="r"/>
              <a:t>‹#›</a:t>
            </a:fld>
            <a:endParaRPr lang="en-US" sz="675">
              <a:solidFill>
                <a:schemeClr val="tx2"/>
              </a:solidFill>
              <a:latin typeface="+mn-lt"/>
            </a:endParaRPr>
          </a:p>
        </p:txBody>
      </p:sp>
    </p:spTree>
    <p:extLst>
      <p:ext uri="{BB962C8B-B14F-4D97-AF65-F5344CB8AC3E}">
        <p14:creationId xmlns:p14="http://schemas.microsoft.com/office/powerpoint/2010/main" val="3859740974"/>
      </p:ext>
    </p:extLst>
  </p:cSld>
  <p:clrMapOvr>
    <a:masterClrMapping/>
  </p:clrMapOvr>
  <p:hf sldNum="0" hdr="0" dt="0"/>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4145280" y="6288148"/>
            <a:ext cx="4401202" cy="197428"/>
          </a:xfrm>
        </p:spPr>
        <p:txBody>
          <a:bodyPr anchor="ctr">
            <a:noAutofit/>
          </a:bodyPr>
          <a:lstStyle>
            <a:lvl1pPr marL="0" indent="0" algn="r">
              <a:buNone/>
              <a:defRPr sz="675" baseline="0">
                <a:solidFill>
                  <a:schemeClr val="bg1"/>
                </a:solidFill>
              </a:defRPr>
            </a:lvl1pPr>
            <a:lvl2pPr marL="128585" indent="0" algn="r">
              <a:buNone/>
              <a:defRPr sz="750">
                <a:solidFill>
                  <a:schemeClr val="bg1"/>
                </a:solidFill>
              </a:defRPr>
            </a:lvl2pPr>
            <a:lvl3pPr marL="258359" indent="0" algn="r">
              <a:buNone/>
              <a:defRPr sz="750">
                <a:solidFill>
                  <a:schemeClr val="bg1"/>
                </a:solidFill>
              </a:defRPr>
            </a:lvl3pPr>
            <a:lvl4pPr marL="386944" indent="0" algn="r">
              <a:buNone/>
              <a:defRPr sz="750">
                <a:solidFill>
                  <a:schemeClr val="bg1"/>
                </a:solidFill>
              </a:defRPr>
            </a:lvl4pPr>
            <a:lvl5pPr marL="515528" indent="0" algn="r">
              <a:buNone/>
              <a:defRPr sz="75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8" name="Text Placeholder 6"/>
          <p:cNvSpPr>
            <a:spLocks noGrp="1"/>
          </p:cNvSpPr>
          <p:nvPr>
            <p:ph type="body" sz="quarter" idx="13"/>
          </p:nvPr>
        </p:nvSpPr>
        <p:spPr>
          <a:xfrm>
            <a:off x="627435" y="1828800"/>
            <a:ext cx="7919046" cy="4023360"/>
          </a:xfrm>
        </p:spPr>
        <p:txBody>
          <a:bodyPr>
            <a:normAutofit/>
          </a:bodyPr>
          <a:lstStyle>
            <a:lvl1pPr marL="128585"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500">
                <a:solidFill>
                  <a:schemeClr val="bg1"/>
                </a:solidFill>
              </a:defRPr>
            </a:lvl1pPr>
            <a:lvl2pPr marL="258360" indent="-129776">
              <a:lnSpc>
                <a:spcPct val="100000"/>
              </a:lnSpc>
              <a:spcBef>
                <a:spcPts val="600"/>
              </a:spcBef>
              <a:spcAft>
                <a:spcPts val="900"/>
              </a:spcAft>
              <a:buClr>
                <a:schemeClr val="accent1">
                  <a:lumMod val="20000"/>
                  <a:lumOff val="80000"/>
                </a:schemeClr>
              </a:buClr>
              <a:buFont typeface="Arial" panose="020B0604020202020204" pitchFamily="34" charset="0"/>
              <a:buChar char="•"/>
              <a:defRPr sz="1350">
                <a:solidFill>
                  <a:schemeClr val="bg1"/>
                </a:solidFill>
              </a:defRPr>
            </a:lvl2pPr>
            <a:lvl3pPr marL="386944"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200">
                <a:solidFill>
                  <a:schemeClr val="bg1"/>
                </a:solidFill>
              </a:defRPr>
            </a:lvl3pPr>
            <a:lvl4pPr marL="515528"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200">
                <a:solidFill>
                  <a:schemeClr val="bg1"/>
                </a:solidFill>
              </a:defRPr>
            </a:lvl4pPr>
            <a:lvl5pPr marL="644113"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5" y="223432"/>
            <a:ext cx="7919047" cy="201295"/>
          </a:xfrm>
        </p:spPr>
        <p:txBody>
          <a:bodyPr anchor="b">
            <a:normAutofit/>
          </a:bodyPr>
          <a:lstStyle>
            <a:lvl1pPr marL="0" indent="0" algn="l">
              <a:lnSpc>
                <a:spcPct val="100000"/>
              </a:lnSpc>
              <a:buNone/>
              <a:defRPr sz="975" b="1" spc="75" baseline="0">
                <a:solidFill>
                  <a:schemeClr val="tx2">
                    <a:lumMod val="20000"/>
                    <a:lumOff val="80000"/>
                  </a:schemeClr>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accent1">
                    <a:lumMod val="20000"/>
                    <a:lumOff val="80000"/>
                  </a:schemeClr>
                </a:solidFill>
                <a:latin typeface="+mn-lt"/>
              </a:rPr>
              <a:pPr algn="r"/>
              <a:t>‹#›</a:t>
            </a:fld>
            <a:endParaRPr lang="en-US" sz="675">
              <a:solidFill>
                <a:schemeClr val="accent1">
                  <a:lumMod val="20000"/>
                  <a:lumOff val="80000"/>
                </a:schemeClr>
              </a:solidFill>
              <a:latin typeface="+mn-lt"/>
            </a:endParaRPr>
          </a:p>
        </p:txBody>
      </p:sp>
      <p:sp>
        <p:nvSpPr>
          <p:cNvPr id="20" name="Title 1"/>
          <p:cNvSpPr>
            <a:spLocks noGrp="1"/>
          </p:cNvSpPr>
          <p:nvPr>
            <p:ph type="ctrTitle"/>
          </p:nvPr>
        </p:nvSpPr>
        <p:spPr>
          <a:xfrm>
            <a:off x="627435" y="514555"/>
            <a:ext cx="7919047" cy="1185034"/>
          </a:xfrm>
          <a:effectLst/>
        </p:spPr>
        <p:txBody>
          <a:bodyPr anchor="t">
            <a:normAutofit/>
          </a:bodyPr>
          <a:lstStyle>
            <a:lvl1pPr algn="l">
              <a:lnSpc>
                <a:spcPct val="90000"/>
              </a:lnSpc>
              <a:defRPr sz="24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049351409"/>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200"/>
            </a:lvl1pPr>
          </a:lstStyle>
          <a:p>
            <a:r>
              <a:rPr lang="en-US"/>
              <a:t>Click icon to add table</a:t>
            </a:r>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solidFill>
                <a:schemeClr val="accent2"/>
              </a:solidFill>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189568" cy="777375"/>
          </a:xfrm>
        </p:spPr>
        <p:txBody>
          <a:bodyPr>
            <a:normAutofit/>
          </a:bodyPr>
          <a:lstStyle>
            <a:lvl1pPr marL="0" indent="0">
              <a:buNone/>
              <a:defRPr sz="675" spc="0">
                <a:solidFill>
                  <a:srgbClr val="676E7B"/>
                </a:solidFill>
              </a:defRPr>
            </a:lvl1pPr>
          </a:lstStyle>
          <a:p>
            <a:pPr lvl="0"/>
            <a:r>
              <a:rPr lang="en-US"/>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975" b="1" spc="75" baseline="0">
                <a:solidFill>
                  <a:schemeClr val="tx2"/>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2400" b="1" spc="0" baseline="0">
                <a:solidFill>
                  <a:schemeClr val="tx1"/>
                </a:solidFill>
                <a:effectLst/>
              </a:defRPr>
            </a:lvl1pPr>
          </a:lstStyle>
          <a:p>
            <a:r>
              <a:rPr lang="en-US"/>
              <a:t>Click to edit Master title style</a:t>
            </a:r>
          </a:p>
        </p:txBody>
      </p:sp>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tx2"/>
                </a:solidFill>
                <a:latin typeface="+mn-lt"/>
              </a:rPr>
              <a:pPr algn="r"/>
              <a:t>‹#›</a:t>
            </a:fld>
            <a:endParaRPr lang="en-US" sz="675">
              <a:solidFill>
                <a:schemeClr val="tx2"/>
              </a:solidFill>
              <a:latin typeface="+mn-lt"/>
            </a:endParaRPr>
          </a:p>
        </p:txBody>
      </p:sp>
    </p:spTree>
    <p:extLst>
      <p:ext uri="{BB962C8B-B14F-4D97-AF65-F5344CB8AC3E}">
        <p14:creationId xmlns:p14="http://schemas.microsoft.com/office/powerpoint/2010/main" val="3246155140"/>
      </p:ext>
    </p:extLst>
  </p:cSld>
  <p:clrMapOvr>
    <a:masterClrMapping/>
  </p:clrMapOvr>
  <p:hf sldNum="0" hdr="0" dt="0"/>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CMWF Section 1 - Teal">
    <p:spTree>
      <p:nvGrpSpPr>
        <p:cNvPr id="1" name=""/>
        <p:cNvGrpSpPr/>
        <p:nvPr/>
      </p:nvGrpSpPr>
      <p:grpSpPr>
        <a:xfrm>
          <a:off x="0" y="0"/>
          <a:ext cx="0" cy="0"/>
          <a:chOff x="0" y="0"/>
          <a:chExt cx="0" cy="0"/>
        </a:xfrm>
      </p:grpSpPr>
      <p:sp>
        <p:nvSpPr>
          <p:cNvPr id="2" name="Rectangle 1"/>
          <p:cNvSpPr/>
          <p:nvPr userDrawn="1"/>
        </p:nvSpPr>
        <p:spPr>
          <a:xfrm>
            <a:off x="217055"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2925" b="1" spc="0" baseline="0">
                <a:solidFill>
                  <a:schemeClr val="bg1"/>
                </a:solidFill>
                <a:effectLst/>
              </a:defRPr>
            </a:lvl1pPr>
          </a:lstStyle>
          <a:p>
            <a:r>
              <a:rPr lang="en-US"/>
              <a:t>Click to edit master title style</a:t>
            </a:r>
          </a:p>
        </p:txBody>
      </p:sp>
      <p:sp>
        <p:nvSpPr>
          <p:cNvPr id="44" name="Text Placeholder 43"/>
          <p:cNvSpPr>
            <a:spLocks noGrp="1"/>
          </p:cNvSpPr>
          <p:nvPr>
            <p:ph type="body" sz="quarter" idx="10" hasCustomPrompt="1"/>
          </p:nvPr>
        </p:nvSpPr>
        <p:spPr>
          <a:xfrm>
            <a:off x="627436" y="3270684"/>
            <a:ext cx="7772399" cy="914400"/>
          </a:xfrm>
        </p:spPr>
        <p:txBody>
          <a:bodyPr>
            <a:normAutofit/>
          </a:bodyPr>
          <a:lstStyle>
            <a:lvl1pPr marL="0" indent="0">
              <a:buNone/>
              <a:defRPr sz="1200" spc="0">
                <a:solidFill>
                  <a:schemeClr val="bg1"/>
                </a:solidFill>
              </a:defRPr>
            </a:lvl1pPr>
          </a:lstStyle>
          <a:p>
            <a:pPr lvl="0"/>
            <a:r>
              <a:rPr lang="en-US"/>
              <a:t>Insert sub text</a:t>
            </a:r>
          </a:p>
        </p:txBody>
      </p:sp>
      <p:sp>
        <p:nvSpPr>
          <p:cNvPr id="18"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675" baseline="0">
                <a:solidFill>
                  <a:schemeClr val="bg1"/>
                </a:solidFill>
              </a:defRPr>
            </a:lvl1pPr>
            <a:lvl2pPr marL="128585" indent="0" algn="r">
              <a:buNone/>
              <a:defRPr sz="750">
                <a:solidFill>
                  <a:schemeClr val="bg1"/>
                </a:solidFill>
              </a:defRPr>
            </a:lvl2pPr>
            <a:lvl3pPr marL="258359" indent="0" algn="r">
              <a:buNone/>
              <a:defRPr sz="750">
                <a:solidFill>
                  <a:schemeClr val="bg1"/>
                </a:solidFill>
              </a:defRPr>
            </a:lvl3pPr>
            <a:lvl4pPr marL="386944" indent="0" algn="r">
              <a:buNone/>
              <a:defRPr sz="750">
                <a:solidFill>
                  <a:schemeClr val="bg1"/>
                </a:solidFill>
              </a:defRPr>
            </a:lvl4pPr>
            <a:lvl5pPr marL="515528" indent="0" algn="r">
              <a:buNone/>
              <a:defRPr sz="750">
                <a:solidFill>
                  <a:schemeClr val="bg1"/>
                </a:solidFill>
              </a:defRPr>
            </a:lvl5pPr>
          </a:lstStyle>
          <a:p>
            <a:pPr lvl="0"/>
            <a:r>
              <a:rPr lang="en-US"/>
              <a:t>Meeting or presentation name | Month, Day YEAR</a:t>
            </a:r>
          </a:p>
        </p:txBody>
      </p:sp>
      <p:sp>
        <p:nvSpPr>
          <p:cNvPr id="19" name="Subtitle 2"/>
          <p:cNvSpPr>
            <a:spLocks noGrp="1"/>
          </p:cNvSpPr>
          <p:nvPr>
            <p:ph type="subTitle" idx="1" hasCustomPrompt="1"/>
          </p:nvPr>
        </p:nvSpPr>
        <p:spPr>
          <a:xfrm>
            <a:off x="627435" y="1381535"/>
            <a:ext cx="7772399" cy="493860"/>
          </a:xfrm>
        </p:spPr>
        <p:txBody>
          <a:bodyPr anchor="b">
            <a:normAutofit/>
          </a:bodyPr>
          <a:lstStyle>
            <a:lvl1pPr marL="0" indent="0" algn="l">
              <a:lnSpc>
                <a:spcPct val="100000"/>
              </a:lnSpc>
              <a:buNone/>
              <a:defRPr sz="975" b="1" spc="75" baseline="0">
                <a:solidFill>
                  <a:schemeClr val="bg2">
                    <a:lumMod val="40000"/>
                    <a:lumOff val="60000"/>
                  </a:schemeClr>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INSERT SECTION NUMBER</a:t>
            </a:r>
          </a:p>
        </p:txBody>
      </p:sp>
      <p:sp>
        <p:nvSpPr>
          <p:cNvPr id="10"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bg2">
                    <a:lumMod val="40000"/>
                    <a:lumOff val="60000"/>
                  </a:schemeClr>
                </a:solidFill>
                <a:latin typeface="+mn-lt"/>
              </a:rPr>
              <a:pPr algn="r"/>
              <a:t>‹#›</a:t>
            </a:fld>
            <a:endParaRPr lang="en-US" sz="675">
              <a:solidFill>
                <a:schemeClr val="bg2">
                  <a:lumMod val="40000"/>
                  <a:lumOff val="60000"/>
                </a:schemeClr>
              </a:solidFill>
              <a:latin typeface="+mn-lt"/>
            </a:endParaRPr>
          </a:p>
        </p:txBody>
      </p:sp>
      <p:pic>
        <p:nvPicPr>
          <p:cNvPr id="11" name="Picture 10"/>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145215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MWF Content Blue">
    <p:bg>
      <p:bgPr>
        <a:solidFill>
          <a:srgbClr val="044C7F"/>
        </a:solidFill>
        <a:effectLst/>
      </p:bgPr>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4145280" y="6288148"/>
            <a:ext cx="4401202" cy="197428"/>
          </a:xfrm>
        </p:spPr>
        <p:txBody>
          <a:bodyPr anchor="ctr">
            <a:noAutofit/>
          </a:bodyPr>
          <a:lstStyle>
            <a:lvl1pPr marL="0" indent="0" algn="r">
              <a:buNone/>
              <a:defRPr sz="675" baseline="0">
                <a:solidFill>
                  <a:schemeClr val="bg1"/>
                </a:solidFill>
              </a:defRPr>
            </a:lvl1pPr>
            <a:lvl2pPr marL="128585" indent="0" algn="r">
              <a:buNone/>
              <a:defRPr sz="750">
                <a:solidFill>
                  <a:schemeClr val="bg1"/>
                </a:solidFill>
              </a:defRPr>
            </a:lvl2pPr>
            <a:lvl3pPr marL="258359" indent="0" algn="r">
              <a:buNone/>
              <a:defRPr sz="750">
                <a:solidFill>
                  <a:schemeClr val="bg1"/>
                </a:solidFill>
              </a:defRPr>
            </a:lvl3pPr>
            <a:lvl4pPr marL="386944" indent="0" algn="r">
              <a:buNone/>
              <a:defRPr sz="750">
                <a:solidFill>
                  <a:schemeClr val="bg1"/>
                </a:solidFill>
              </a:defRPr>
            </a:lvl4pPr>
            <a:lvl5pPr marL="515528" indent="0" algn="r">
              <a:buNone/>
              <a:defRPr sz="75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8" name="Text Placeholder 6"/>
          <p:cNvSpPr>
            <a:spLocks noGrp="1"/>
          </p:cNvSpPr>
          <p:nvPr>
            <p:ph type="body" sz="quarter" idx="13"/>
          </p:nvPr>
        </p:nvSpPr>
        <p:spPr>
          <a:xfrm>
            <a:off x="627435" y="1828800"/>
            <a:ext cx="7919046" cy="4023360"/>
          </a:xfrm>
        </p:spPr>
        <p:txBody>
          <a:bodyPr>
            <a:normAutofit/>
          </a:bodyPr>
          <a:lstStyle>
            <a:lvl1pPr marL="128585"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500">
                <a:solidFill>
                  <a:schemeClr val="bg1"/>
                </a:solidFill>
              </a:defRPr>
            </a:lvl1pPr>
            <a:lvl2pPr marL="258360" indent="-129776">
              <a:lnSpc>
                <a:spcPct val="100000"/>
              </a:lnSpc>
              <a:spcBef>
                <a:spcPts val="600"/>
              </a:spcBef>
              <a:spcAft>
                <a:spcPts val="900"/>
              </a:spcAft>
              <a:buClr>
                <a:schemeClr val="accent1">
                  <a:lumMod val="20000"/>
                  <a:lumOff val="80000"/>
                </a:schemeClr>
              </a:buClr>
              <a:buFont typeface="Arial" panose="020B0604020202020204" pitchFamily="34" charset="0"/>
              <a:buChar char="•"/>
              <a:defRPr sz="1350">
                <a:solidFill>
                  <a:schemeClr val="bg1"/>
                </a:solidFill>
              </a:defRPr>
            </a:lvl2pPr>
            <a:lvl3pPr marL="386944"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200">
                <a:solidFill>
                  <a:schemeClr val="bg1"/>
                </a:solidFill>
              </a:defRPr>
            </a:lvl3pPr>
            <a:lvl4pPr marL="515528"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200">
                <a:solidFill>
                  <a:schemeClr val="bg1"/>
                </a:solidFill>
              </a:defRPr>
            </a:lvl4pPr>
            <a:lvl5pPr marL="644113" indent="-128585">
              <a:lnSpc>
                <a:spcPct val="100000"/>
              </a:lnSpc>
              <a:spcBef>
                <a:spcPts val="600"/>
              </a:spcBef>
              <a:spcAft>
                <a:spcPts val="900"/>
              </a:spcAft>
              <a:buClr>
                <a:schemeClr val="accent1">
                  <a:lumMod val="20000"/>
                  <a:lumOff val="80000"/>
                </a:schemeClr>
              </a:buClr>
              <a:buFont typeface="Arial" panose="020B0604020202020204" pitchFamily="34" charset="0"/>
              <a:buChar char="•"/>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ubtitle 2"/>
          <p:cNvSpPr>
            <a:spLocks noGrp="1"/>
          </p:cNvSpPr>
          <p:nvPr>
            <p:ph type="subTitle" idx="1" hasCustomPrompt="1"/>
          </p:nvPr>
        </p:nvSpPr>
        <p:spPr>
          <a:xfrm>
            <a:off x="627435" y="223432"/>
            <a:ext cx="7919047" cy="201295"/>
          </a:xfrm>
        </p:spPr>
        <p:txBody>
          <a:bodyPr anchor="b">
            <a:normAutofit/>
          </a:bodyPr>
          <a:lstStyle>
            <a:lvl1pPr marL="0" indent="0" algn="l">
              <a:lnSpc>
                <a:spcPct val="100000"/>
              </a:lnSpc>
              <a:buNone/>
              <a:defRPr sz="975" b="1" spc="75" baseline="0">
                <a:solidFill>
                  <a:schemeClr val="tx2">
                    <a:lumMod val="20000"/>
                    <a:lumOff val="80000"/>
                  </a:schemeClr>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accent1">
                    <a:lumMod val="20000"/>
                    <a:lumOff val="80000"/>
                  </a:schemeClr>
                </a:solidFill>
                <a:latin typeface="+mn-lt"/>
              </a:rPr>
              <a:pPr algn="r"/>
              <a:t>‹#›</a:t>
            </a:fld>
            <a:endParaRPr lang="en-US" sz="675">
              <a:solidFill>
                <a:schemeClr val="accent1">
                  <a:lumMod val="20000"/>
                  <a:lumOff val="80000"/>
                </a:schemeClr>
              </a:solidFill>
              <a:latin typeface="+mn-lt"/>
            </a:endParaRPr>
          </a:p>
        </p:txBody>
      </p:sp>
      <p:sp>
        <p:nvSpPr>
          <p:cNvPr id="20" name="Title 1"/>
          <p:cNvSpPr>
            <a:spLocks noGrp="1"/>
          </p:cNvSpPr>
          <p:nvPr>
            <p:ph type="ctrTitle"/>
          </p:nvPr>
        </p:nvSpPr>
        <p:spPr>
          <a:xfrm>
            <a:off x="627435" y="514555"/>
            <a:ext cx="7919047" cy="1185034"/>
          </a:xfrm>
          <a:effectLst/>
        </p:spPr>
        <p:txBody>
          <a:bodyPr anchor="t">
            <a:normAutofit/>
          </a:bodyPr>
          <a:lstStyle>
            <a:lvl1pPr algn="l">
              <a:lnSpc>
                <a:spcPct val="90000"/>
              </a:lnSpc>
              <a:defRPr sz="2400" b="1" spc="0" baseline="0">
                <a:solidFill>
                  <a:schemeClr val="bg1"/>
                </a:solidFill>
                <a:effectLst/>
              </a:defRPr>
            </a:lvl1pPr>
          </a:lstStyle>
          <a:p>
            <a:r>
              <a:rPr lang="en-US"/>
              <a:t>Click to edit Master title style</a:t>
            </a: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959359805"/>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MWF Text White+Blue">
    <p:bg>
      <p:bgRef idx="1001">
        <a:schemeClr val="bg1"/>
      </p:bgRef>
    </p:bg>
    <p:spTree>
      <p:nvGrpSpPr>
        <p:cNvPr id="1" name=""/>
        <p:cNvGrpSpPr/>
        <p:nvPr/>
      </p:nvGrpSpPr>
      <p:grpSpPr>
        <a:xfrm>
          <a:off x="0" y="0"/>
          <a:ext cx="0" cy="0"/>
          <a:chOff x="0" y="0"/>
          <a:chExt cx="0" cy="0"/>
        </a:xfrm>
      </p:grpSpPr>
      <p:sp>
        <p:nvSpPr>
          <p:cNvPr id="17" name="Text Placeholder 3"/>
          <p:cNvSpPr>
            <a:spLocks noGrp="1"/>
          </p:cNvSpPr>
          <p:nvPr>
            <p:ph type="body" sz="quarter" idx="14" hasCustomPrompt="1"/>
          </p:nvPr>
        </p:nvSpPr>
        <p:spPr>
          <a:xfrm>
            <a:off x="5226651" y="6288148"/>
            <a:ext cx="3319832" cy="197428"/>
          </a:xfrm>
        </p:spPr>
        <p:txBody>
          <a:bodyPr anchor="ctr">
            <a:noAutofit/>
          </a:bodyPr>
          <a:lstStyle>
            <a:lvl1pPr marL="0" indent="0" algn="r">
              <a:buNone/>
              <a:defRPr sz="675" baseline="0">
                <a:solidFill>
                  <a:schemeClr val="tx1"/>
                </a:solidFill>
              </a:defRPr>
            </a:lvl1pPr>
            <a:lvl2pPr marL="128585" indent="0" algn="r">
              <a:buNone/>
              <a:defRPr sz="750">
                <a:solidFill>
                  <a:schemeClr val="bg1"/>
                </a:solidFill>
              </a:defRPr>
            </a:lvl2pPr>
            <a:lvl3pPr marL="258359" indent="0" algn="r">
              <a:buNone/>
              <a:defRPr sz="750">
                <a:solidFill>
                  <a:schemeClr val="bg1"/>
                </a:solidFill>
              </a:defRPr>
            </a:lvl3pPr>
            <a:lvl4pPr marL="386944" indent="0" algn="r">
              <a:buNone/>
              <a:defRPr sz="750">
                <a:solidFill>
                  <a:schemeClr val="bg1"/>
                </a:solidFill>
              </a:defRPr>
            </a:lvl4pPr>
            <a:lvl5pPr marL="515528" indent="0" algn="r">
              <a:buNone/>
              <a:defRPr sz="750">
                <a:solidFill>
                  <a:schemeClr val="bg1"/>
                </a:solidFill>
              </a:defRPr>
            </a:lvl5pPr>
          </a:lstStyle>
          <a:p>
            <a:pPr lvl="0"/>
            <a:r>
              <a:rPr lang="en-US"/>
              <a:t>Meeting or presentation name | Month, Day YEAR</a:t>
            </a:r>
          </a:p>
        </p:txBody>
      </p:sp>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solidFill>
                <a:schemeClr val="bg2"/>
              </a:solidFill>
            </a:endParaRPr>
          </a:p>
        </p:txBody>
      </p:sp>
      <p:sp>
        <p:nvSpPr>
          <p:cNvPr id="29" name="Subtitle 2"/>
          <p:cNvSpPr>
            <a:spLocks noGrp="1"/>
          </p:cNvSpPr>
          <p:nvPr>
            <p:ph type="subTitle" idx="1" hasCustomPrompt="1"/>
          </p:nvPr>
        </p:nvSpPr>
        <p:spPr>
          <a:xfrm>
            <a:off x="627435" y="177796"/>
            <a:ext cx="7919047" cy="246930"/>
          </a:xfrm>
        </p:spPr>
        <p:txBody>
          <a:bodyPr anchor="b">
            <a:normAutofit/>
          </a:bodyPr>
          <a:lstStyle>
            <a:lvl1pPr marL="0" indent="0" algn="l">
              <a:lnSpc>
                <a:spcPct val="100000"/>
              </a:lnSpc>
              <a:buNone/>
              <a:defRPr sz="975" b="1" spc="75" baseline="0">
                <a:solidFill>
                  <a:schemeClr val="tx2"/>
                </a:solidFill>
                <a:latin typeface="Trebuchet MS" charset="0"/>
                <a:ea typeface="Trebuchet MS" charset="0"/>
                <a:cs typeface="Trebuchet MS" charset="0"/>
              </a:defRPr>
            </a:lvl1pPr>
            <a:lvl2pPr marL="342892" indent="0" algn="ctr">
              <a:buNone/>
              <a:defRPr>
                <a:solidFill>
                  <a:schemeClr val="tx1">
                    <a:tint val="75000"/>
                  </a:schemeClr>
                </a:solidFill>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SECTION OR EXHIBIT NUMBER</a:t>
            </a:r>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20701" y="6087822"/>
            <a:ext cx="1631950" cy="758648"/>
          </a:xfrm>
          <a:prstGeom prst="rect">
            <a:avLst/>
          </a:prstGeom>
        </p:spPr>
      </p:pic>
      <p:sp>
        <p:nvSpPr>
          <p:cNvPr id="9"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675" smtClean="0">
                <a:solidFill>
                  <a:schemeClr val="tx2"/>
                </a:solidFill>
                <a:latin typeface="+mn-lt"/>
              </a:rPr>
              <a:pPr algn="r"/>
              <a:t>‹#›</a:t>
            </a:fld>
            <a:endParaRPr lang="en-US" sz="675">
              <a:solidFill>
                <a:schemeClr val="tx2"/>
              </a:solidFill>
              <a:latin typeface="+mn-lt"/>
            </a:endParaRPr>
          </a:p>
        </p:txBody>
      </p:sp>
      <p:sp>
        <p:nvSpPr>
          <p:cNvPr id="13" name="Text Placeholder 6"/>
          <p:cNvSpPr>
            <a:spLocks noGrp="1"/>
          </p:cNvSpPr>
          <p:nvPr>
            <p:ph type="body" sz="quarter" idx="16"/>
          </p:nvPr>
        </p:nvSpPr>
        <p:spPr>
          <a:xfrm>
            <a:off x="627435" y="1828800"/>
            <a:ext cx="7919047" cy="4026822"/>
          </a:xfrm>
        </p:spPr>
        <p:txBody>
          <a:bodyPr>
            <a:normAutofit/>
          </a:bodyPr>
          <a:lstStyle>
            <a:lvl1pPr marL="128585" indent="-128585">
              <a:lnSpc>
                <a:spcPct val="100000"/>
              </a:lnSpc>
              <a:spcBef>
                <a:spcPts val="600"/>
              </a:spcBef>
              <a:spcAft>
                <a:spcPts val="450"/>
              </a:spcAft>
              <a:buClr>
                <a:schemeClr val="tx2"/>
              </a:buClr>
              <a:buFont typeface="Arial" panose="020B0604020202020204" pitchFamily="34" charset="0"/>
              <a:buChar char="•"/>
              <a:defRPr sz="1500">
                <a:solidFill>
                  <a:schemeClr val="tx1"/>
                </a:solidFill>
              </a:defRPr>
            </a:lvl1pPr>
            <a:lvl2pPr marL="258360" indent="-129776">
              <a:lnSpc>
                <a:spcPct val="100000"/>
              </a:lnSpc>
              <a:spcBef>
                <a:spcPts val="600"/>
              </a:spcBef>
              <a:spcAft>
                <a:spcPts val="450"/>
              </a:spcAft>
              <a:buClr>
                <a:schemeClr val="tx2"/>
              </a:buClr>
              <a:buFont typeface="Arial" panose="020B0604020202020204" pitchFamily="34" charset="0"/>
              <a:buChar char="•"/>
              <a:defRPr sz="1350">
                <a:solidFill>
                  <a:schemeClr val="tx1"/>
                </a:solidFill>
              </a:defRPr>
            </a:lvl2pPr>
            <a:lvl3pPr marL="386944" indent="-128585">
              <a:lnSpc>
                <a:spcPct val="100000"/>
              </a:lnSpc>
              <a:spcBef>
                <a:spcPts val="600"/>
              </a:spcBef>
              <a:spcAft>
                <a:spcPts val="450"/>
              </a:spcAft>
              <a:buClr>
                <a:schemeClr val="tx2"/>
              </a:buClr>
              <a:buFont typeface="Arial" panose="020B0604020202020204" pitchFamily="34" charset="0"/>
              <a:buChar char="•"/>
              <a:defRPr sz="1200">
                <a:solidFill>
                  <a:schemeClr val="tx1"/>
                </a:solidFill>
              </a:defRPr>
            </a:lvl3pPr>
            <a:lvl4pPr marL="515528" indent="-128585">
              <a:lnSpc>
                <a:spcPct val="100000"/>
              </a:lnSpc>
              <a:spcBef>
                <a:spcPts val="600"/>
              </a:spcBef>
              <a:spcAft>
                <a:spcPts val="450"/>
              </a:spcAft>
              <a:buClr>
                <a:schemeClr val="tx2"/>
              </a:buClr>
              <a:buFont typeface="Arial" panose="020B0604020202020204" pitchFamily="34" charset="0"/>
              <a:buChar char="•"/>
              <a:defRPr sz="1200">
                <a:solidFill>
                  <a:schemeClr val="tx1"/>
                </a:solidFill>
              </a:defRPr>
            </a:lvl4pPr>
            <a:lvl5pPr marL="644113" indent="-128585">
              <a:lnSpc>
                <a:spcPct val="100000"/>
              </a:lnSpc>
              <a:spcBef>
                <a:spcPts val="600"/>
              </a:spcBef>
              <a:spcAft>
                <a:spcPts val="450"/>
              </a:spcAft>
              <a:buClr>
                <a:schemeClr val="tx2"/>
              </a:buClr>
              <a:buFont typeface="Arial" panose="020B0604020202020204" pitchFamily="34" charset="0"/>
              <a:buChar char="•"/>
              <a:defRPr sz="105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itle 1"/>
          <p:cNvSpPr>
            <a:spLocks noGrp="1"/>
          </p:cNvSpPr>
          <p:nvPr>
            <p:ph type="ctrTitle"/>
          </p:nvPr>
        </p:nvSpPr>
        <p:spPr>
          <a:xfrm>
            <a:off x="627435" y="514555"/>
            <a:ext cx="7919047" cy="1185034"/>
          </a:xfrm>
          <a:effectLst/>
        </p:spPr>
        <p:txBody>
          <a:bodyPr anchor="t">
            <a:normAutofit/>
          </a:bodyPr>
          <a:lstStyle>
            <a:lvl1pPr algn="l">
              <a:lnSpc>
                <a:spcPct val="90000"/>
              </a:lnSpc>
              <a:defRPr sz="2400" b="1" spc="0" baseline="0">
                <a:solidFill>
                  <a:schemeClr val="tx1"/>
                </a:solidFill>
                <a:effectLst/>
              </a:defRPr>
            </a:lvl1pPr>
          </a:lstStyle>
          <a:p>
            <a:r>
              <a:rPr lang="en-US"/>
              <a:t>Click to edit Master title style</a:t>
            </a:r>
          </a:p>
        </p:txBody>
      </p:sp>
    </p:spTree>
    <p:extLst>
      <p:ext uri="{BB962C8B-B14F-4D97-AF65-F5344CB8AC3E}">
        <p14:creationId xmlns:p14="http://schemas.microsoft.com/office/powerpoint/2010/main" val="2034390885"/>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316951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8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400" b="0" spc="0" baseline="0">
                <a:solidFill>
                  <a:schemeClr val="tx1"/>
                </a:solidFill>
                <a:effectLst/>
              </a:defRPr>
            </a:lvl1pPr>
          </a:lstStyle>
          <a:p>
            <a:r>
              <a:rPr lang="en-US"/>
              <a:t>Click to edit Master title style</a:t>
            </a: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2025444"/>
            <a:ext cx="8091115" cy="3841201"/>
          </a:xfrm>
        </p:spPr>
        <p:txBody>
          <a:bodyPr>
            <a:normAutofit/>
          </a:bodyPr>
          <a:lstStyle>
            <a:lvl1pPr marL="0" indent="0">
              <a:buNone/>
              <a:defRPr sz="1600">
                <a:solidFill>
                  <a:srgbClr val="4C515A"/>
                </a:solidFill>
              </a:defRPr>
            </a:lvl1pPr>
          </a:lstStyle>
          <a:p>
            <a:r>
              <a:rPr lang="en-US"/>
              <a:t>Click icon to add chart</a:t>
            </a:r>
          </a:p>
        </p:txBody>
      </p:sp>
      <p:sp>
        <p:nvSpPr>
          <p:cNvPr id="15" name="Slide Number Placeholder 5">
            <a:extLst>
              <a:ext uri="{FF2B5EF4-FFF2-40B4-BE49-F238E27FC236}">
                <a16:creationId xmlns:a16="http://schemas.microsoft.com/office/drawing/2014/main" id="{9A80C94D-DB55-5E49-B2B4-5E8C448A5FF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4" name="Text Placeholder 11">
            <a:extLst>
              <a:ext uri="{FF2B5EF4-FFF2-40B4-BE49-F238E27FC236}">
                <a16:creationId xmlns:a16="http://schemas.microsoft.com/office/drawing/2014/main" id="{5767C8F2-ED89-404A-A063-8D1E37B1495E}"/>
              </a:ext>
            </a:extLst>
          </p:cNvPr>
          <p:cNvSpPr>
            <a:spLocks noGrp="1"/>
          </p:cNvSpPr>
          <p:nvPr>
            <p:ph type="body" sz="quarter" idx="23" hasCustomPrompt="1"/>
          </p:nvPr>
        </p:nvSpPr>
        <p:spPr>
          <a:xfrm>
            <a:off x="610433" y="1743873"/>
            <a:ext cx="8108115" cy="246930"/>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Tree>
    <p:extLst>
      <p:ext uri="{BB962C8B-B14F-4D97-AF65-F5344CB8AC3E}">
        <p14:creationId xmlns:p14="http://schemas.microsoft.com/office/powerpoint/2010/main" val="166210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
        <p:nvSpPr>
          <p:cNvPr id="8" name="Rectangle 7">
            <a:extLst>
              <a:ext uri="{FF2B5EF4-FFF2-40B4-BE49-F238E27FC236}">
                <a16:creationId xmlns:a16="http://schemas.microsoft.com/office/drawing/2014/main" id="{322C6715-3A51-8B4C-BF93-026253DFCA1F}"/>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5795473-ECE3-F244-A000-5CC381D2427B}"/>
              </a:ext>
            </a:extLst>
          </p:cNvPr>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C117B9DF-ED8F-374F-B2FF-8285FC40AB1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1471523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1.xml"/><Relationship Id="rId18" Type="http://schemas.openxmlformats.org/officeDocument/2006/relationships/slideLayout" Target="../slideLayouts/slideLayout26.xml"/><Relationship Id="rId26" Type="http://schemas.openxmlformats.org/officeDocument/2006/relationships/slideLayout" Target="../slideLayouts/slideLayout34.xml"/><Relationship Id="rId3" Type="http://schemas.openxmlformats.org/officeDocument/2006/relationships/slideLayout" Target="../slideLayouts/slideLayout11.xml"/><Relationship Id="rId21" Type="http://schemas.openxmlformats.org/officeDocument/2006/relationships/slideLayout" Target="../slideLayouts/slideLayout29.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17" Type="http://schemas.openxmlformats.org/officeDocument/2006/relationships/slideLayout" Target="../slideLayouts/slideLayout25.xml"/><Relationship Id="rId25" Type="http://schemas.openxmlformats.org/officeDocument/2006/relationships/slideLayout" Target="../slideLayouts/slideLayout33.xml"/><Relationship Id="rId33" Type="http://schemas.openxmlformats.org/officeDocument/2006/relationships/theme" Target="../theme/theme2.xml"/><Relationship Id="rId2" Type="http://schemas.openxmlformats.org/officeDocument/2006/relationships/slideLayout" Target="../slideLayouts/slideLayout10.xml"/><Relationship Id="rId16" Type="http://schemas.openxmlformats.org/officeDocument/2006/relationships/slideLayout" Target="../slideLayouts/slideLayout24.xml"/><Relationship Id="rId20" Type="http://schemas.openxmlformats.org/officeDocument/2006/relationships/slideLayout" Target="../slideLayouts/slideLayout28.xml"/><Relationship Id="rId29" Type="http://schemas.openxmlformats.org/officeDocument/2006/relationships/slideLayout" Target="../slideLayouts/slideLayout37.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24" Type="http://schemas.openxmlformats.org/officeDocument/2006/relationships/slideLayout" Target="../slideLayouts/slideLayout32.xml"/><Relationship Id="rId32" Type="http://schemas.openxmlformats.org/officeDocument/2006/relationships/slideLayout" Target="../slideLayouts/slideLayout40.xml"/><Relationship Id="rId5" Type="http://schemas.openxmlformats.org/officeDocument/2006/relationships/slideLayout" Target="../slideLayouts/slideLayout13.xml"/><Relationship Id="rId15" Type="http://schemas.openxmlformats.org/officeDocument/2006/relationships/slideLayout" Target="../slideLayouts/slideLayout23.xml"/><Relationship Id="rId23" Type="http://schemas.openxmlformats.org/officeDocument/2006/relationships/slideLayout" Target="../slideLayouts/slideLayout31.xml"/><Relationship Id="rId28" Type="http://schemas.openxmlformats.org/officeDocument/2006/relationships/slideLayout" Target="../slideLayouts/slideLayout36.xml"/><Relationship Id="rId10" Type="http://schemas.openxmlformats.org/officeDocument/2006/relationships/slideLayout" Target="../slideLayouts/slideLayout18.xml"/><Relationship Id="rId19" Type="http://schemas.openxmlformats.org/officeDocument/2006/relationships/slideLayout" Target="../slideLayouts/slideLayout27.xml"/><Relationship Id="rId31" Type="http://schemas.openxmlformats.org/officeDocument/2006/relationships/slideLayout" Target="../slideLayouts/slideLayout39.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slideLayout" Target="../slideLayouts/slideLayout22.xml"/><Relationship Id="rId22" Type="http://schemas.openxmlformats.org/officeDocument/2006/relationships/slideLayout" Target="../slideLayouts/slideLayout30.xml"/><Relationship Id="rId27" Type="http://schemas.openxmlformats.org/officeDocument/2006/relationships/slideLayout" Target="../slideLayouts/slideLayout35.xml"/><Relationship Id="rId30" Type="http://schemas.openxmlformats.org/officeDocument/2006/relationships/slideLayout" Target="../slideLayouts/slideLayout38.xml"/><Relationship Id="rId8"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a:solidFill>
                  <a:schemeClr val="tx1"/>
                </a:solidFill>
              </a:rPr>
              <a:t>Meeting Name  |  Meeting Date</a:t>
            </a: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1200669"/>
      </p:ext>
    </p:extLst>
  </p:cSld>
  <p:clrMap bg1="lt1" tx1="dk1" bg2="lt2" tx2="dk2" accent1="accent1" accent2="accent2" accent3="accent3" accent4="accent4" accent5="accent5" accent6="accent6" hlink="hlink" folHlink="folHlink"/>
  <p:sldLayoutIdLst>
    <p:sldLayoutId id="2147483862" r:id="rId1"/>
    <p:sldLayoutId id="2147483865" r:id="rId2"/>
    <p:sldLayoutId id="2147483866" r:id="rId3"/>
    <p:sldLayoutId id="2147483867" r:id="rId4"/>
    <p:sldLayoutId id="2147483868" r:id="rId5"/>
    <p:sldLayoutId id="2147483869" r:id="rId6"/>
    <p:sldLayoutId id="2147483870" r:id="rId7"/>
    <p:sldLayoutId id="2147483871" r:id="rId8"/>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1202117"/>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905" r:id="rId7"/>
    <p:sldLayoutId id="2147483879" r:id="rId8"/>
    <p:sldLayoutId id="2147483880" r:id="rId9"/>
    <p:sldLayoutId id="2147483881" r:id="rId10"/>
    <p:sldLayoutId id="2147483882" r:id="rId11"/>
    <p:sldLayoutId id="2147483883" r:id="rId12"/>
    <p:sldLayoutId id="2147483884" r:id="rId13"/>
    <p:sldLayoutId id="2147483885" r:id="rId14"/>
    <p:sldLayoutId id="2147483886" r:id="rId15"/>
    <p:sldLayoutId id="2147483887" r:id="rId16"/>
    <p:sldLayoutId id="2147483888" r:id="rId17"/>
    <p:sldLayoutId id="2147483889" r:id="rId18"/>
    <p:sldLayoutId id="2147483890" r:id="rId19"/>
    <p:sldLayoutId id="2147483891" r:id="rId20"/>
    <p:sldLayoutId id="2147483892" r:id="rId21"/>
    <p:sldLayoutId id="2147483893" r:id="rId22"/>
    <p:sldLayoutId id="2147483894" r:id="rId23"/>
    <p:sldLayoutId id="2147483895" r:id="rId24"/>
    <p:sldLayoutId id="2147483896" r:id="rId25"/>
    <p:sldLayoutId id="2147483897" r:id="rId26"/>
    <p:sldLayoutId id="2147483898" r:id="rId27"/>
    <p:sldLayoutId id="2147483899" r:id="rId28"/>
    <p:sldLayoutId id="2147483901" r:id="rId29"/>
    <p:sldLayoutId id="2147483902" r:id="rId30"/>
    <p:sldLayoutId id="2147483903" r:id="rId31"/>
    <p:sldLayoutId id="2147483906" r:id="rId32"/>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hyperlink" Target="https://www.commonwealthfund.org/publications/surveys/2020/dec/2020-international-survey-income-related-inequalities" TargetMode="Externa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hyperlink" Target="https://www.commonwealthfund.org/publications/surveys/2020/dec/2020-international-survey-income-related-inequalities" TargetMode="Externa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s://www.commonwealthfund.org/publications/2021/feb/making-it-easy-get-mental-health-care-examples-abroad" TargetMode="External"/><Relationship Id="rId7" Type="http://schemas.openxmlformats.org/officeDocument/2006/relationships/image" Target="../media/image8.svg"/><Relationship Id="rId2" Type="http://schemas.openxmlformats.org/officeDocument/2006/relationships/notesSlide" Target="../notesSlides/notesSlide4.xml"/><Relationship Id="rId1" Type="http://schemas.openxmlformats.org/officeDocument/2006/relationships/slideLayout" Target="../slideLayouts/slideLayout3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3D5DA0F-BED6-4FFD-8F4D-0F33C735C3C4}"/>
              </a:ext>
            </a:extLst>
          </p:cNvPr>
          <p:cNvSpPr>
            <a:spLocks noGrp="1"/>
          </p:cNvSpPr>
          <p:nvPr>
            <p:ph type="body" sz="quarter" idx="11"/>
          </p:nvPr>
        </p:nvSpPr>
        <p:spPr>
          <a:xfrm>
            <a:off x="652463" y="3748088"/>
            <a:ext cx="6115050" cy="923925"/>
          </a:xfrm>
        </p:spPr>
        <p:txBody>
          <a:bodyPr/>
          <a:lstStyle/>
          <a:p>
            <a:br>
              <a:rPr lang="en-US"/>
            </a:br>
            <a:r>
              <a:rPr lang="en-US"/>
              <a:t>Reginald D. Williams II </a:t>
            </a:r>
          </a:p>
          <a:p>
            <a:r>
              <a:rPr lang="en-US"/>
              <a:t>Arnav Shah</a:t>
            </a:r>
          </a:p>
          <a:p>
            <a:endParaRPr lang="en-US"/>
          </a:p>
        </p:txBody>
      </p:sp>
      <p:sp>
        <p:nvSpPr>
          <p:cNvPr id="6" name="Title 5">
            <a:extLst>
              <a:ext uri="{FF2B5EF4-FFF2-40B4-BE49-F238E27FC236}">
                <a16:creationId xmlns:a16="http://schemas.microsoft.com/office/drawing/2014/main" id="{587839F9-CA0A-49E2-99F2-6239ADE9EF56}"/>
              </a:ext>
            </a:extLst>
          </p:cNvPr>
          <p:cNvSpPr>
            <a:spLocks noGrp="1"/>
          </p:cNvSpPr>
          <p:nvPr>
            <p:ph type="ctrTitle"/>
          </p:nvPr>
        </p:nvSpPr>
        <p:spPr>
          <a:xfrm>
            <a:off x="652463" y="155467"/>
            <a:ext cx="8088766" cy="1914751"/>
          </a:xfrm>
        </p:spPr>
        <p:txBody>
          <a:bodyPr>
            <a:noAutofit/>
          </a:bodyPr>
          <a:lstStyle/>
          <a:p>
            <a:pPr>
              <a:spcAft>
                <a:spcPts val="1800"/>
              </a:spcAft>
            </a:pPr>
            <a:r>
              <a:rPr lang="en-US" sz="3600" noProof="0" dirty="0"/>
              <a:t>Mental Health Care Needs in the U.S. and 10 Other High-Income </a:t>
            </a:r>
            <a:r>
              <a:rPr lang="en-US" sz="3600" dirty="0"/>
              <a:t>Countries</a:t>
            </a:r>
            <a:endParaRPr lang="en-US" sz="2000" dirty="0">
              <a:latin typeface="+mn-lt"/>
            </a:endParaRPr>
          </a:p>
        </p:txBody>
      </p:sp>
      <p:sp>
        <p:nvSpPr>
          <p:cNvPr id="7" name="Subtitle 6">
            <a:extLst>
              <a:ext uri="{FF2B5EF4-FFF2-40B4-BE49-F238E27FC236}">
                <a16:creationId xmlns:a16="http://schemas.microsoft.com/office/drawing/2014/main" id="{D000C8A1-23BC-4435-9349-C4E492D421D9}"/>
              </a:ext>
            </a:extLst>
          </p:cNvPr>
          <p:cNvSpPr>
            <a:spLocks noGrp="1"/>
          </p:cNvSpPr>
          <p:nvPr>
            <p:ph type="subTitle" idx="1"/>
          </p:nvPr>
        </p:nvSpPr>
        <p:spPr>
          <a:xfrm>
            <a:off x="652463" y="2827956"/>
            <a:ext cx="7132637" cy="493712"/>
          </a:xfrm>
        </p:spPr>
        <p:txBody>
          <a:bodyPr>
            <a:normAutofit/>
          </a:bodyPr>
          <a:lstStyle/>
          <a:p>
            <a:r>
              <a:rPr lang="en-US" sz="1400" b="1" dirty="0"/>
              <a:t>Prepared for World Mental Health Day, October 10, 2021</a:t>
            </a:r>
          </a:p>
        </p:txBody>
      </p:sp>
      <p:sp>
        <p:nvSpPr>
          <p:cNvPr id="9" name="Subtitle 5">
            <a:extLst>
              <a:ext uri="{FF2B5EF4-FFF2-40B4-BE49-F238E27FC236}">
                <a16:creationId xmlns:a16="http://schemas.microsoft.com/office/drawing/2014/main" id="{B18AC527-B717-3C44-9C37-6158A9F92535}"/>
              </a:ext>
            </a:extLst>
          </p:cNvPr>
          <p:cNvSpPr txBox="1">
            <a:spLocks/>
          </p:cNvSpPr>
          <p:nvPr/>
        </p:nvSpPr>
        <p:spPr>
          <a:xfrm>
            <a:off x="652028" y="2334096"/>
            <a:ext cx="8088560" cy="493860"/>
          </a:xfrm>
          <a:prstGeom prst="rect">
            <a:avLst/>
          </a:prstGeom>
        </p:spPr>
        <p:txBody>
          <a:bodyPr vert="horz" lIns="0" tIns="0" rIns="0" bIns="0" rtlCol="0">
            <a:normAutofit/>
          </a:bodyPr>
          <a:lstStyle>
            <a:lvl1pPr marL="0" indent="0" algn="l" defTabSz="914378" rtl="0" eaLnBrk="1" latinLnBrk="0" hangingPunct="1">
              <a:lnSpc>
                <a:spcPct val="100000"/>
              </a:lnSpc>
              <a:spcBef>
                <a:spcPct val="20000"/>
              </a:spcBef>
              <a:buClr>
                <a:schemeClr val="accent1"/>
              </a:buClr>
              <a:buFont typeface="Arial" panose="020B0604020202020204" pitchFamily="34" charset="0"/>
              <a:buNone/>
              <a:defRPr sz="2200" b="0" i="0" kern="800" spc="0" baseline="0">
                <a:solidFill>
                  <a:schemeClr val="bg1"/>
                </a:solidFill>
                <a:latin typeface="Arial" panose="020B0604020202020204" pitchFamily="34" charset="0"/>
                <a:ea typeface="+mn-ea"/>
                <a:cs typeface="Arial" panose="020B0604020202020204" pitchFamily="34" charset="0"/>
              </a:defRPr>
            </a:lvl1pPr>
            <a:lvl2pPr marL="457189" indent="0" algn="ctr" defTabSz="914378" rtl="0" eaLnBrk="1" latinLnBrk="0" hangingPunct="1">
              <a:spcBef>
                <a:spcPct val="20000"/>
              </a:spcBef>
              <a:buClr>
                <a:schemeClr val="accent1"/>
              </a:buClr>
              <a:buFont typeface="Arial" panose="020B0604020202020204" pitchFamily="34" charset="0"/>
              <a:buNone/>
              <a:defRPr sz="1200" kern="800">
                <a:solidFill>
                  <a:schemeClr val="tx1">
                    <a:tint val="75000"/>
                  </a:schemeClr>
                </a:solidFill>
                <a:latin typeface="+mn-lt"/>
                <a:ea typeface="+mn-ea"/>
                <a:cs typeface="+mn-cs"/>
              </a:defRPr>
            </a:lvl2pPr>
            <a:lvl3pPr marL="914378" indent="0" algn="ctr" defTabSz="914378" rtl="0" eaLnBrk="1" latinLnBrk="0" hangingPunct="1">
              <a:spcBef>
                <a:spcPct val="20000"/>
              </a:spcBef>
              <a:buClr>
                <a:schemeClr val="accent1"/>
              </a:buClr>
              <a:buFont typeface="Arial" panose="020B0604020202020204" pitchFamily="34" charset="0"/>
              <a:buNone/>
              <a:defRPr sz="1200" kern="800">
                <a:solidFill>
                  <a:schemeClr val="tx1">
                    <a:tint val="75000"/>
                  </a:schemeClr>
                </a:solidFill>
                <a:latin typeface="+mn-lt"/>
                <a:ea typeface="+mn-ea"/>
                <a:cs typeface="+mn-cs"/>
              </a:defRPr>
            </a:lvl3pPr>
            <a:lvl4pPr marL="1371566" indent="0" algn="ctr" defTabSz="914378" rtl="0" eaLnBrk="1" latinLnBrk="0" hangingPunct="1">
              <a:spcBef>
                <a:spcPct val="20000"/>
              </a:spcBef>
              <a:buClr>
                <a:schemeClr val="accent1"/>
              </a:buClr>
              <a:buFont typeface="Arial" panose="020B0604020202020204" pitchFamily="34" charset="0"/>
              <a:buNone/>
              <a:defRPr sz="1200" kern="800">
                <a:solidFill>
                  <a:schemeClr val="tx1">
                    <a:tint val="75000"/>
                  </a:schemeClr>
                </a:solidFill>
                <a:latin typeface="+mn-lt"/>
                <a:ea typeface="+mn-ea"/>
                <a:cs typeface="+mn-cs"/>
              </a:defRPr>
            </a:lvl4pPr>
            <a:lvl5pPr marL="1828754" indent="0" algn="ctr" defTabSz="914378" rtl="0" eaLnBrk="1" latinLnBrk="0" hangingPunct="1">
              <a:spcBef>
                <a:spcPct val="20000"/>
              </a:spcBef>
              <a:buClr>
                <a:schemeClr val="accent1"/>
              </a:buClr>
              <a:buFont typeface="Arial" panose="020B0604020202020204" pitchFamily="34" charset="0"/>
              <a:buNone/>
              <a:defRPr sz="1200" kern="800">
                <a:solidFill>
                  <a:schemeClr val="tx1">
                    <a:tint val="75000"/>
                  </a:schemeClr>
                </a:solidFill>
                <a:latin typeface="+mn-lt"/>
                <a:ea typeface="+mn-ea"/>
                <a:cs typeface="+mn-cs"/>
              </a:defRPr>
            </a:lvl5pPr>
            <a:lvl6pPr marL="2285943" indent="0" algn="ctr" defTabSz="914378"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132" indent="0" algn="ctr" defTabSz="914378"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320" indent="0" algn="ctr" defTabSz="914378"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509" indent="0" algn="ctr" defTabSz="914378"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800" dirty="0"/>
              <a:t>Findings from the 2020 Commonwealth Fund International Health Policy Survey</a:t>
            </a:r>
          </a:p>
        </p:txBody>
      </p:sp>
    </p:spTree>
    <p:extLst>
      <p:ext uri="{BB962C8B-B14F-4D97-AF65-F5344CB8AC3E}">
        <p14:creationId xmlns:p14="http://schemas.microsoft.com/office/powerpoint/2010/main" val="3291380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89C4E6F-0106-41CF-8FF3-CEB0209E0341}"/>
              </a:ext>
            </a:extLst>
          </p:cNvPr>
          <p:cNvSpPr>
            <a:spLocks noGrp="1"/>
          </p:cNvSpPr>
          <p:nvPr>
            <p:ph type="ctrTitle"/>
          </p:nvPr>
        </p:nvSpPr>
        <p:spPr/>
        <p:txBody>
          <a:bodyPr>
            <a:noAutofit/>
          </a:bodyPr>
          <a:lstStyle/>
          <a:p>
            <a:r>
              <a:rPr lang="en-US" sz="2800"/>
              <a:t>About the 2020 Commonwealth Fund International Health Policy Survey</a:t>
            </a:r>
          </a:p>
        </p:txBody>
      </p:sp>
      <p:sp>
        <p:nvSpPr>
          <p:cNvPr id="11" name="Text Placeholder 10">
            <a:extLst>
              <a:ext uri="{FF2B5EF4-FFF2-40B4-BE49-F238E27FC236}">
                <a16:creationId xmlns:a16="http://schemas.microsoft.com/office/drawing/2014/main" id="{4AEB3448-4076-43C7-9E1D-0E9678D4121E}"/>
              </a:ext>
            </a:extLst>
          </p:cNvPr>
          <p:cNvSpPr>
            <a:spLocks noGrp="1"/>
          </p:cNvSpPr>
          <p:nvPr>
            <p:ph type="body" sz="quarter" idx="16"/>
          </p:nvPr>
        </p:nvSpPr>
        <p:spPr>
          <a:xfrm>
            <a:off x="627435" y="1741714"/>
            <a:ext cx="7919046" cy="4294967"/>
          </a:xfrm>
        </p:spPr>
        <p:txBody>
          <a:bodyPr>
            <a:noAutofit/>
          </a:bodyPr>
          <a:lstStyle/>
          <a:p>
            <a:r>
              <a:rPr lang="en-US" dirty="0"/>
              <a:t>Twenty-second in the Commonwealth Fund’s series of international health policy surveys.</a:t>
            </a:r>
          </a:p>
          <a:p>
            <a:r>
              <a:rPr lang="en-US" dirty="0"/>
              <a:t>Nationally representative samples of 22,402 adults age 18 and older across 11 countries: Australia (2,201), Canada (4,530), France (3,028), Germany (1,004), Netherlands (753), New Zealand (1,003), Norway (607), Sweden (2,513), Switzerland (2,284), United Kingdom (1,991), United States (2,488).</a:t>
            </a:r>
          </a:p>
          <a:p>
            <a:r>
              <a:rPr lang="en-US" dirty="0"/>
              <a:t>Survey completed online or through computer-assisted landline or mobile phone interviews between February and May 2020.</a:t>
            </a:r>
          </a:p>
          <a:p>
            <a:r>
              <a:rPr lang="en-US" dirty="0"/>
              <a:t>Learn more </a:t>
            </a:r>
            <a:r>
              <a:rPr lang="en-US" dirty="0">
                <a:hlinkClick r:id="rId2"/>
              </a:rPr>
              <a:t>about the survey here</a:t>
            </a:r>
            <a:r>
              <a:rPr lang="en-US" dirty="0"/>
              <a:t>.</a:t>
            </a:r>
          </a:p>
        </p:txBody>
      </p:sp>
      <p:sp>
        <p:nvSpPr>
          <p:cNvPr id="12" name="Subtitle 11">
            <a:extLst>
              <a:ext uri="{FF2B5EF4-FFF2-40B4-BE49-F238E27FC236}">
                <a16:creationId xmlns:a16="http://schemas.microsoft.com/office/drawing/2014/main" id="{14A077DB-3251-4FAE-8310-B9F9796CD2DD}"/>
              </a:ext>
            </a:extLst>
          </p:cNvPr>
          <p:cNvSpPr>
            <a:spLocks noGrp="1"/>
          </p:cNvSpPr>
          <p:nvPr>
            <p:ph type="subTitle" idx="1"/>
          </p:nvPr>
        </p:nvSpPr>
        <p:spPr/>
        <p:txBody>
          <a:bodyPr/>
          <a:lstStyle/>
          <a:p>
            <a:r>
              <a:rPr lang="en-US"/>
              <a:t>MENTAL HEALTH CARE NEEDS IN THE U.S. AND 10 OTHER HIGH-INCOME COUNTRIES</a:t>
            </a:r>
          </a:p>
        </p:txBody>
      </p:sp>
    </p:spTree>
    <p:extLst>
      <p:ext uri="{BB962C8B-B14F-4D97-AF65-F5344CB8AC3E}">
        <p14:creationId xmlns:p14="http://schemas.microsoft.com/office/powerpoint/2010/main" val="650214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89C4E6F-0106-41CF-8FF3-CEB0209E0341}"/>
              </a:ext>
            </a:extLst>
          </p:cNvPr>
          <p:cNvSpPr>
            <a:spLocks noGrp="1"/>
          </p:cNvSpPr>
          <p:nvPr>
            <p:ph type="ctrTitle"/>
          </p:nvPr>
        </p:nvSpPr>
        <p:spPr/>
        <p:txBody>
          <a:bodyPr>
            <a:normAutofit/>
          </a:bodyPr>
          <a:lstStyle/>
          <a:p>
            <a:r>
              <a:rPr lang="en-US" dirty="0"/>
              <a:t>Overview</a:t>
            </a:r>
          </a:p>
        </p:txBody>
      </p:sp>
      <p:sp>
        <p:nvSpPr>
          <p:cNvPr id="11" name="Text Placeholder 10">
            <a:extLst>
              <a:ext uri="{FF2B5EF4-FFF2-40B4-BE49-F238E27FC236}">
                <a16:creationId xmlns:a16="http://schemas.microsoft.com/office/drawing/2014/main" id="{4AEB3448-4076-43C7-9E1D-0E9678D4121E}"/>
              </a:ext>
            </a:extLst>
          </p:cNvPr>
          <p:cNvSpPr>
            <a:spLocks noGrp="1"/>
          </p:cNvSpPr>
          <p:nvPr>
            <p:ph type="body" sz="quarter" idx="16"/>
          </p:nvPr>
        </p:nvSpPr>
        <p:spPr>
          <a:xfrm>
            <a:off x="627435" y="1335904"/>
            <a:ext cx="7919046" cy="4700778"/>
          </a:xfrm>
        </p:spPr>
        <p:txBody>
          <a:bodyPr>
            <a:noAutofit/>
          </a:bodyPr>
          <a:lstStyle/>
          <a:p>
            <a:pPr marL="0" indent="0">
              <a:buNone/>
            </a:pPr>
            <a:r>
              <a:rPr lang="en-US" dirty="0"/>
              <a:t>October 10 is World Mental Health Day, an occasion to raise awareness of mental health issues around the world and mobilize efforts to improve affordable access to mental health care. The day provides an opportunity for all stakeholders working on these issues to talk about their work and what more needs to be done to make mental health care a reality for all who need it.</a:t>
            </a:r>
          </a:p>
          <a:p>
            <a:pPr marL="0" indent="0">
              <a:buNone/>
            </a:pPr>
            <a:r>
              <a:rPr lang="en-US" dirty="0"/>
              <a:t>Findings from the </a:t>
            </a:r>
            <a:r>
              <a:rPr lang="en-US" dirty="0">
                <a:hlinkClick r:id="rId2"/>
              </a:rPr>
              <a:t>2020 Commonwealth Fund International Health Policy Survey</a:t>
            </a:r>
            <a:r>
              <a:rPr lang="en-US" dirty="0"/>
              <a:t>, which included the United States and 10 other high-income countries, highlight the need for continued investment in mental health. The following charts show that, across the countries, large shares of people with mental health needs:</a:t>
            </a:r>
          </a:p>
          <a:p>
            <a:pPr>
              <a:spcBef>
                <a:spcPts val="0"/>
              </a:spcBef>
              <a:spcAft>
                <a:spcPts val="600"/>
              </a:spcAft>
            </a:pPr>
            <a:r>
              <a:rPr lang="en-US" dirty="0"/>
              <a:t>experience multiple chronic health conditions</a:t>
            </a:r>
          </a:p>
          <a:p>
            <a:pPr>
              <a:spcBef>
                <a:spcPts val="0"/>
              </a:spcBef>
              <a:spcAft>
                <a:spcPts val="600"/>
              </a:spcAft>
            </a:pPr>
            <a:r>
              <a:rPr lang="en-US" dirty="0"/>
              <a:t>use multiple prescription medications</a:t>
            </a:r>
          </a:p>
          <a:p>
            <a:pPr>
              <a:spcBef>
                <a:spcPts val="0"/>
              </a:spcBef>
              <a:spcAft>
                <a:spcPts val="600"/>
              </a:spcAft>
            </a:pPr>
            <a:r>
              <a:rPr lang="en-US" dirty="0"/>
              <a:t>visit the emergency room for care that could have been provided by a primary care clinician</a:t>
            </a:r>
          </a:p>
          <a:p>
            <a:pPr>
              <a:spcBef>
                <a:spcPts val="0"/>
              </a:spcBef>
              <a:spcAft>
                <a:spcPts val="0"/>
              </a:spcAft>
            </a:pPr>
            <a:r>
              <a:rPr lang="en-US" dirty="0"/>
              <a:t>have high rates of cost-related problems accessing care, especially among U.S. Black and Latinx/Hispanic adults.</a:t>
            </a:r>
          </a:p>
        </p:txBody>
      </p:sp>
      <p:sp>
        <p:nvSpPr>
          <p:cNvPr id="2" name="Subtitle 1">
            <a:extLst>
              <a:ext uri="{FF2B5EF4-FFF2-40B4-BE49-F238E27FC236}">
                <a16:creationId xmlns:a16="http://schemas.microsoft.com/office/drawing/2014/main" id="{B8E448AE-89A6-3845-AD44-C5466BB2A820}"/>
              </a:ext>
            </a:extLst>
          </p:cNvPr>
          <p:cNvSpPr>
            <a:spLocks noGrp="1"/>
          </p:cNvSpPr>
          <p:nvPr>
            <p:ph type="subTitle" idx="1"/>
          </p:nvPr>
        </p:nvSpPr>
        <p:spPr/>
        <p:txBody>
          <a:bodyPr/>
          <a:lstStyle/>
          <a:p>
            <a:r>
              <a:rPr lang="en-US"/>
              <a:t>MENTAL HEALTH CARE NEEDS IN THE U.S. AND 10 OTHER HIGH-INCOME COUNTRIES</a:t>
            </a:r>
          </a:p>
        </p:txBody>
      </p:sp>
    </p:spTree>
    <p:extLst>
      <p:ext uri="{BB962C8B-B14F-4D97-AF65-F5344CB8AC3E}">
        <p14:creationId xmlns:p14="http://schemas.microsoft.com/office/powerpoint/2010/main" val="1121085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12D049-0BED-41E9-BC52-E6D2AE976417}"/>
              </a:ext>
            </a:extLst>
          </p:cNvPr>
          <p:cNvSpPr>
            <a:spLocks noGrp="1"/>
          </p:cNvSpPr>
          <p:nvPr>
            <p:ph type="body" sz="quarter" idx="21"/>
          </p:nvPr>
        </p:nvSpPr>
        <p:spPr>
          <a:xfrm>
            <a:off x="2456296" y="5999997"/>
            <a:ext cx="6021879" cy="777375"/>
          </a:xfrm>
        </p:spPr>
        <p:txBody>
          <a:bodyPr/>
          <a:lstStyle/>
          <a:p>
            <a:r>
              <a:rPr lang="en-US" dirty="0"/>
              <a:t>Data: OECD Health Data, July 2021. </a:t>
            </a:r>
          </a:p>
        </p:txBody>
      </p:sp>
      <p:sp>
        <p:nvSpPr>
          <p:cNvPr id="3" name="Title 2">
            <a:extLst>
              <a:ext uri="{FF2B5EF4-FFF2-40B4-BE49-F238E27FC236}">
                <a16:creationId xmlns:a16="http://schemas.microsoft.com/office/drawing/2014/main" id="{2C0DF4F4-C027-4913-A506-2C6C0F2C1B06}"/>
              </a:ext>
            </a:extLst>
          </p:cNvPr>
          <p:cNvSpPr>
            <a:spLocks noGrp="1"/>
          </p:cNvSpPr>
          <p:nvPr>
            <p:ph type="ctrTitle"/>
          </p:nvPr>
        </p:nvSpPr>
        <p:spPr>
          <a:xfrm>
            <a:off x="627434" y="284480"/>
            <a:ext cx="8091114" cy="910795"/>
          </a:xfrm>
        </p:spPr>
        <p:txBody>
          <a:bodyPr>
            <a:noAutofit/>
          </a:bodyPr>
          <a:lstStyle/>
          <a:p>
            <a:r>
              <a:rPr lang="en-US" sz="2200"/>
              <a:t>The U.S. had the highest suicide rate among the 11 high-income countries, a trend that has been worsening for nearly 20 years.</a:t>
            </a:r>
          </a:p>
        </p:txBody>
      </p:sp>
      <p:graphicFrame>
        <p:nvGraphicFramePr>
          <p:cNvPr id="9" name="Chart Placeholder 8">
            <a:extLst>
              <a:ext uri="{FF2B5EF4-FFF2-40B4-BE49-F238E27FC236}">
                <a16:creationId xmlns:a16="http://schemas.microsoft.com/office/drawing/2014/main" id="{89FF465F-C173-4574-B8A8-2FBBC455C346}"/>
              </a:ext>
            </a:extLst>
          </p:cNvPr>
          <p:cNvGraphicFramePr>
            <a:graphicFrameLocks noGrp="1"/>
          </p:cNvGraphicFramePr>
          <p:nvPr>
            <p:ph type="chart" sz="quarter" idx="19"/>
            <p:extLst>
              <p:ext uri="{D42A27DB-BD31-4B8C-83A1-F6EECF244321}">
                <p14:modId xmlns:p14="http://schemas.microsoft.com/office/powerpoint/2010/main" val="2107029928"/>
              </p:ext>
            </p:extLst>
          </p:nvPr>
        </p:nvGraphicFramePr>
        <p:xfrm>
          <a:off x="627063" y="1757363"/>
          <a:ext cx="8091487" cy="4110037"/>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BEECAC91-4C33-45BD-973B-080E5F0ECC61}"/>
              </a:ext>
            </a:extLst>
          </p:cNvPr>
          <p:cNvSpPr>
            <a:spLocks noGrp="1"/>
          </p:cNvSpPr>
          <p:nvPr>
            <p:ph type="body" sz="quarter" idx="23"/>
          </p:nvPr>
        </p:nvSpPr>
        <p:spPr>
          <a:xfrm>
            <a:off x="627062" y="1195388"/>
            <a:ext cx="8091487" cy="263298"/>
          </a:xfrm>
        </p:spPr>
        <p:txBody>
          <a:bodyPr/>
          <a:lstStyle/>
          <a:p>
            <a:r>
              <a:rPr lang="en-US"/>
              <a:t>Suicide deaths per 100,000 (standardized rates), 2000–2019 (or nearest year)</a:t>
            </a:r>
          </a:p>
        </p:txBody>
      </p:sp>
    </p:spTree>
    <p:extLst>
      <p:ext uri="{BB962C8B-B14F-4D97-AF65-F5344CB8AC3E}">
        <p14:creationId xmlns:p14="http://schemas.microsoft.com/office/powerpoint/2010/main" val="566680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1"/>
          </p:nvPr>
        </p:nvSpPr>
        <p:spPr>
          <a:xfrm>
            <a:off x="2455863" y="6000750"/>
            <a:ext cx="5926137" cy="776288"/>
          </a:xfrm>
        </p:spPr>
        <p:txBody>
          <a:bodyPr/>
          <a:lstStyle/>
          <a:p>
            <a:r>
              <a:rPr lang="en-US" dirty="0"/>
              <a:t>Mental health need: Respondent reported they had ever been told they had depression, anxiety, or other mental health conditions, or said there was a time in the past 12 months they wanted to talk with a health care professional about their mental health.</a:t>
            </a:r>
          </a:p>
          <a:p>
            <a:r>
              <a:rPr lang="en-US" dirty="0"/>
              <a:t>Data: 2020 Commonwealth Fund International Health Policy Survey.</a:t>
            </a:r>
          </a:p>
        </p:txBody>
      </p:sp>
      <p:sp>
        <p:nvSpPr>
          <p:cNvPr id="5" name="Title 4"/>
          <p:cNvSpPr>
            <a:spLocks noGrp="1"/>
          </p:cNvSpPr>
          <p:nvPr>
            <p:ph type="ctrTitle"/>
          </p:nvPr>
        </p:nvSpPr>
        <p:spPr>
          <a:xfrm>
            <a:off x="627434" y="284480"/>
            <a:ext cx="8091114" cy="910795"/>
          </a:xfrm>
        </p:spPr>
        <p:txBody>
          <a:bodyPr>
            <a:normAutofit/>
          </a:bodyPr>
          <a:lstStyle/>
          <a:p>
            <a:r>
              <a:rPr lang="en-US" sz="2200"/>
              <a:t>White and Black U.S. adults reported the highest rates of mental health needs.</a:t>
            </a:r>
          </a:p>
        </p:txBody>
      </p:sp>
      <p:graphicFrame>
        <p:nvGraphicFramePr>
          <p:cNvPr id="17" name="Chart Placeholder 7"/>
          <p:cNvGraphicFramePr>
            <a:graphicFrameLocks noGrp="1"/>
          </p:cNvGraphicFramePr>
          <p:nvPr>
            <p:ph type="chart" sz="quarter" idx="19"/>
            <p:extLst>
              <p:ext uri="{D42A27DB-BD31-4B8C-83A1-F6EECF244321}">
                <p14:modId xmlns:p14="http://schemas.microsoft.com/office/powerpoint/2010/main" val="3267179900"/>
              </p:ext>
            </p:extLst>
          </p:nvPr>
        </p:nvGraphicFramePr>
        <p:xfrm>
          <a:off x="627063" y="1524001"/>
          <a:ext cx="8091487"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 Placeholder 24">
            <a:extLst>
              <a:ext uri="{FF2B5EF4-FFF2-40B4-BE49-F238E27FC236}">
                <a16:creationId xmlns:a16="http://schemas.microsoft.com/office/drawing/2014/main" id="{F75CB102-BAEC-3746-9027-8F521ADD1B61}"/>
              </a:ext>
            </a:extLst>
          </p:cNvPr>
          <p:cNvSpPr>
            <a:spLocks noGrp="1"/>
          </p:cNvSpPr>
          <p:nvPr>
            <p:ph type="body" sz="quarter" idx="23"/>
          </p:nvPr>
        </p:nvSpPr>
        <p:spPr>
          <a:xfrm>
            <a:off x="627062" y="1195387"/>
            <a:ext cx="8091487" cy="195265"/>
          </a:xfrm>
        </p:spPr>
        <p:txBody>
          <a:bodyPr/>
          <a:lstStyle/>
          <a:p>
            <a:r>
              <a:rPr lang="en-US"/>
              <a:t>Percentage of adults age 18+ who reported a mental health need </a:t>
            </a:r>
          </a:p>
        </p:txBody>
      </p:sp>
    </p:spTree>
    <p:extLst>
      <p:ext uri="{BB962C8B-B14F-4D97-AF65-F5344CB8AC3E}">
        <p14:creationId xmlns:p14="http://schemas.microsoft.com/office/powerpoint/2010/main" val="182233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456C607-0E1E-4086-AA02-0CCB69CC363E}"/>
              </a:ext>
            </a:extLst>
          </p:cNvPr>
          <p:cNvSpPr>
            <a:spLocks noGrp="1"/>
          </p:cNvSpPr>
          <p:nvPr>
            <p:ph type="body" sz="quarter" idx="21"/>
          </p:nvPr>
        </p:nvSpPr>
        <p:spPr>
          <a:xfrm>
            <a:off x="2455863" y="6000750"/>
            <a:ext cx="6126480" cy="776288"/>
          </a:xfrm>
        </p:spPr>
        <p:txBody>
          <a:bodyPr>
            <a:normAutofit fontScale="92500"/>
          </a:bodyPr>
          <a:lstStyle/>
          <a:p>
            <a:r>
              <a:rPr lang="en-US" dirty="0"/>
              <a:t>Note: Respondents reported being told by a doctor they had at least one of the following other chronic conditions: hypertension or high blood pressure; heart disease, including heart attack; diabetes; asthma or chronic lung disease such as chronic bronchitis, emphysema, or COPD; cancer; arthritis; stroke.</a:t>
            </a:r>
          </a:p>
          <a:p>
            <a:r>
              <a:rPr lang="en-US" dirty="0"/>
              <a:t>Population: Among respondents who reported they had ever been told they had depression, anxiety, or other mental health conditions, or said there was a time in the past 12 months they wanted to talk with a health care professional about their mental health.</a:t>
            </a:r>
          </a:p>
          <a:p>
            <a:r>
              <a:rPr lang="en-US" dirty="0"/>
              <a:t>Data: 2020 Commonwealth Fund International Health Policy Survey.</a:t>
            </a:r>
          </a:p>
        </p:txBody>
      </p:sp>
      <p:sp>
        <p:nvSpPr>
          <p:cNvPr id="3" name="Title 2">
            <a:extLst>
              <a:ext uri="{FF2B5EF4-FFF2-40B4-BE49-F238E27FC236}">
                <a16:creationId xmlns:a16="http://schemas.microsoft.com/office/drawing/2014/main" id="{F58D8E4C-46E8-48EB-87B9-FDA19A8C7010}"/>
              </a:ext>
            </a:extLst>
          </p:cNvPr>
          <p:cNvSpPr>
            <a:spLocks noGrp="1"/>
          </p:cNvSpPr>
          <p:nvPr>
            <p:ph type="ctrTitle"/>
          </p:nvPr>
        </p:nvSpPr>
        <p:spPr>
          <a:xfrm>
            <a:off x="627434" y="284480"/>
            <a:ext cx="8091114" cy="910795"/>
          </a:xfrm>
        </p:spPr>
        <p:txBody>
          <a:bodyPr>
            <a:normAutofit fontScale="90000"/>
          </a:bodyPr>
          <a:lstStyle/>
          <a:p>
            <a:r>
              <a:rPr lang="en-US" dirty="0"/>
              <a:t>In the U.S., a larger proportion of adults with mental health needs have multiple chronic health conditions compared to other countries; six in 10 Black Americans with mental health needs reported two or more such conditions. </a:t>
            </a:r>
          </a:p>
        </p:txBody>
      </p:sp>
      <p:graphicFrame>
        <p:nvGraphicFramePr>
          <p:cNvPr id="9" name="Chart Placeholder 8">
            <a:extLst>
              <a:ext uri="{FF2B5EF4-FFF2-40B4-BE49-F238E27FC236}">
                <a16:creationId xmlns:a16="http://schemas.microsoft.com/office/drawing/2014/main" id="{55A89E5B-BF8A-4E5C-8846-D5373BE92152}"/>
              </a:ext>
            </a:extLst>
          </p:cNvPr>
          <p:cNvGraphicFramePr>
            <a:graphicFrameLocks noGrp="1"/>
          </p:cNvGraphicFramePr>
          <p:nvPr>
            <p:ph type="chart" sz="quarter" idx="19"/>
            <p:extLst>
              <p:ext uri="{D42A27DB-BD31-4B8C-83A1-F6EECF244321}">
                <p14:modId xmlns:p14="http://schemas.microsoft.com/office/powerpoint/2010/main" val="3941937729"/>
              </p:ext>
            </p:extLst>
          </p:nvPr>
        </p:nvGraphicFramePr>
        <p:xfrm>
          <a:off x="627063" y="1757363"/>
          <a:ext cx="8091487" cy="4110037"/>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BE15EE94-3925-44BA-9634-40F1227AB4AE}"/>
              </a:ext>
            </a:extLst>
          </p:cNvPr>
          <p:cNvSpPr>
            <a:spLocks noGrp="1"/>
          </p:cNvSpPr>
          <p:nvPr>
            <p:ph type="body" sz="quarter" idx="23"/>
          </p:nvPr>
        </p:nvSpPr>
        <p:spPr>
          <a:xfrm>
            <a:off x="627062" y="1757363"/>
            <a:ext cx="8091487" cy="272597"/>
          </a:xfrm>
        </p:spPr>
        <p:txBody>
          <a:bodyPr/>
          <a:lstStyle/>
          <a:p>
            <a:r>
              <a:rPr lang="en-US" dirty="0"/>
              <a:t>Percentage of adults age 18+ who had two or more chronic conditions, among those who reported a mental health need </a:t>
            </a:r>
          </a:p>
          <a:p>
            <a:endParaRPr lang="en-US" dirty="0"/>
          </a:p>
        </p:txBody>
      </p:sp>
    </p:spTree>
    <p:extLst>
      <p:ext uri="{BB962C8B-B14F-4D97-AF65-F5344CB8AC3E}">
        <p14:creationId xmlns:p14="http://schemas.microsoft.com/office/powerpoint/2010/main" val="4016440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6436F4-3578-4219-A2F0-7D835DE5ACC1}"/>
              </a:ext>
            </a:extLst>
          </p:cNvPr>
          <p:cNvSpPr>
            <a:spLocks noGrp="1"/>
          </p:cNvSpPr>
          <p:nvPr>
            <p:ph type="body" sz="quarter" idx="21"/>
          </p:nvPr>
        </p:nvSpPr>
        <p:spPr>
          <a:xfrm>
            <a:off x="2456295" y="5999997"/>
            <a:ext cx="6126480" cy="777375"/>
          </a:xfrm>
        </p:spPr>
        <p:txBody>
          <a:bodyPr/>
          <a:lstStyle/>
          <a:p>
            <a:r>
              <a:rPr lang="en-US" dirty="0"/>
              <a:t>Population: Among respondents who reported they had ever been told they had depression, anxiety, or other mental health conditions, or said there was a time in the past 12 months they wanted to talk with a health care professional about their mental health.</a:t>
            </a:r>
          </a:p>
          <a:p>
            <a:r>
              <a:rPr lang="en-US" dirty="0"/>
              <a:t>Data: 2020 Commonwealth Fund International Health Policy Survey.</a:t>
            </a:r>
          </a:p>
        </p:txBody>
      </p:sp>
      <p:sp>
        <p:nvSpPr>
          <p:cNvPr id="3" name="Title 2">
            <a:extLst>
              <a:ext uri="{FF2B5EF4-FFF2-40B4-BE49-F238E27FC236}">
                <a16:creationId xmlns:a16="http://schemas.microsoft.com/office/drawing/2014/main" id="{EB218F0A-6E88-4810-8180-BB822B318F8B}"/>
              </a:ext>
            </a:extLst>
          </p:cNvPr>
          <p:cNvSpPr>
            <a:spLocks noGrp="1"/>
          </p:cNvSpPr>
          <p:nvPr>
            <p:ph type="ctrTitle"/>
          </p:nvPr>
        </p:nvSpPr>
        <p:spPr>
          <a:xfrm>
            <a:off x="627434" y="284480"/>
            <a:ext cx="8091114" cy="910795"/>
          </a:xfrm>
        </p:spPr>
        <p:txBody>
          <a:bodyPr>
            <a:noAutofit/>
          </a:bodyPr>
          <a:lstStyle/>
          <a:p>
            <a:r>
              <a:rPr lang="en-US" sz="2200"/>
              <a:t>A greater share of U.S. respondents with mental health needs said they regularly take four or more prescription drugs, with rates for Black Americans the highest overall.</a:t>
            </a:r>
          </a:p>
        </p:txBody>
      </p:sp>
      <p:graphicFrame>
        <p:nvGraphicFramePr>
          <p:cNvPr id="9" name="Chart Placeholder 8">
            <a:extLst>
              <a:ext uri="{FF2B5EF4-FFF2-40B4-BE49-F238E27FC236}">
                <a16:creationId xmlns:a16="http://schemas.microsoft.com/office/drawing/2014/main" id="{35145F60-EED8-48EE-AC70-CC7E19F83B32}"/>
              </a:ext>
            </a:extLst>
          </p:cNvPr>
          <p:cNvGraphicFramePr>
            <a:graphicFrameLocks noGrp="1"/>
          </p:cNvGraphicFramePr>
          <p:nvPr>
            <p:ph type="chart" sz="quarter" idx="19"/>
            <p:extLst>
              <p:ext uri="{D42A27DB-BD31-4B8C-83A1-F6EECF244321}">
                <p14:modId xmlns:p14="http://schemas.microsoft.com/office/powerpoint/2010/main" val="2497284641"/>
              </p:ext>
            </p:extLst>
          </p:nvPr>
        </p:nvGraphicFramePr>
        <p:xfrm>
          <a:off x="627063" y="1937657"/>
          <a:ext cx="8091487" cy="392974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7E5F7B2F-5C30-42A1-A4F8-6731A2A0E521}"/>
              </a:ext>
            </a:extLst>
          </p:cNvPr>
          <p:cNvSpPr>
            <a:spLocks noGrp="1"/>
          </p:cNvSpPr>
          <p:nvPr>
            <p:ph type="body" sz="quarter" idx="23"/>
          </p:nvPr>
        </p:nvSpPr>
        <p:spPr>
          <a:xfrm>
            <a:off x="627062" y="1426030"/>
            <a:ext cx="8091488" cy="424542"/>
          </a:xfrm>
        </p:spPr>
        <p:txBody>
          <a:bodyPr/>
          <a:lstStyle/>
          <a:p>
            <a:r>
              <a:rPr lang="en-US"/>
              <a:t>Percentage of adults age 18+ who reported regularly taking four or more prescription medications among those who reported a mental health need </a:t>
            </a:r>
          </a:p>
          <a:p>
            <a:endParaRPr lang="en-US"/>
          </a:p>
        </p:txBody>
      </p:sp>
    </p:spTree>
    <p:extLst>
      <p:ext uri="{BB962C8B-B14F-4D97-AF65-F5344CB8AC3E}">
        <p14:creationId xmlns:p14="http://schemas.microsoft.com/office/powerpoint/2010/main" val="3079735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3408ED8-B758-49D8-885F-F7C1F7A2F10C}"/>
              </a:ext>
            </a:extLst>
          </p:cNvPr>
          <p:cNvSpPr>
            <a:spLocks noGrp="1"/>
          </p:cNvSpPr>
          <p:nvPr>
            <p:ph type="body" sz="quarter" idx="21"/>
          </p:nvPr>
        </p:nvSpPr>
        <p:spPr>
          <a:xfrm>
            <a:off x="2456295" y="5999997"/>
            <a:ext cx="6126480" cy="777375"/>
          </a:xfrm>
        </p:spPr>
        <p:txBody>
          <a:bodyPr/>
          <a:lstStyle/>
          <a:p>
            <a:r>
              <a:rPr lang="en-US" dirty="0"/>
              <a:t>Population: Among respondents who reported they had ever been told they had depression, anxiety, or other mental health conditions, or said there was a time in the past 12 months they wanted to talk with a health care professional about their mental health.</a:t>
            </a:r>
          </a:p>
          <a:p>
            <a:r>
              <a:rPr lang="en-US" dirty="0"/>
              <a:t>Data: 2020 Commonwealth Fund International Health Policy Survey.</a:t>
            </a:r>
          </a:p>
        </p:txBody>
      </p:sp>
      <p:sp>
        <p:nvSpPr>
          <p:cNvPr id="3" name="Title 2">
            <a:extLst>
              <a:ext uri="{FF2B5EF4-FFF2-40B4-BE49-F238E27FC236}">
                <a16:creationId xmlns:a16="http://schemas.microsoft.com/office/drawing/2014/main" id="{A9B594A7-C6DB-4E20-89BD-A4D02DB8A5CE}"/>
              </a:ext>
            </a:extLst>
          </p:cNvPr>
          <p:cNvSpPr>
            <a:spLocks noGrp="1"/>
          </p:cNvSpPr>
          <p:nvPr>
            <p:ph type="ctrTitle"/>
          </p:nvPr>
        </p:nvSpPr>
        <p:spPr>
          <a:xfrm>
            <a:off x="627434" y="284480"/>
            <a:ext cx="8091114" cy="910795"/>
          </a:xfrm>
        </p:spPr>
        <p:txBody>
          <a:bodyPr>
            <a:normAutofit/>
          </a:bodyPr>
          <a:lstStyle/>
          <a:p>
            <a:r>
              <a:rPr lang="en-US" sz="2200" dirty="0"/>
              <a:t>Black adults with mental health needs had the highest level of avoidable emergency room use across the countries.</a:t>
            </a:r>
          </a:p>
        </p:txBody>
      </p:sp>
      <p:graphicFrame>
        <p:nvGraphicFramePr>
          <p:cNvPr id="14" name="Chart Placeholder 13">
            <a:extLst>
              <a:ext uri="{FF2B5EF4-FFF2-40B4-BE49-F238E27FC236}">
                <a16:creationId xmlns:a16="http://schemas.microsoft.com/office/drawing/2014/main" id="{A861B105-885F-4A93-891F-F369B32D1F57}"/>
              </a:ext>
            </a:extLst>
          </p:cNvPr>
          <p:cNvGraphicFramePr>
            <a:graphicFrameLocks noGrp="1"/>
          </p:cNvGraphicFramePr>
          <p:nvPr>
            <p:ph type="chart" sz="quarter" idx="19"/>
            <p:extLst>
              <p:ext uri="{D42A27DB-BD31-4B8C-83A1-F6EECF244321}">
                <p14:modId xmlns:p14="http://schemas.microsoft.com/office/powerpoint/2010/main" val="1144978228"/>
              </p:ext>
            </p:extLst>
          </p:nvPr>
        </p:nvGraphicFramePr>
        <p:xfrm>
          <a:off x="627063" y="1757363"/>
          <a:ext cx="8091487" cy="4110037"/>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a:extLst>
              <a:ext uri="{FF2B5EF4-FFF2-40B4-BE49-F238E27FC236}">
                <a16:creationId xmlns:a16="http://schemas.microsoft.com/office/drawing/2014/main" id="{BD8B1682-383B-4270-BE78-D6306C44081A}"/>
              </a:ext>
            </a:extLst>
          </p:cNvPr>
          <p:cNvSpPr>
            <a:spLocks noGrp="1"/>
          </p:cNvSpPr>
          <p:nvPr>
            <p:ph type="body" sz="quarter" idx="23"/>
          </p:nvPr>
        </p:nvSpPr>
        <p:spPr>
          <a:xfrm>
            <a:off x="627062" y="1110344"/>
            <a:ext cx="8091488" cy="513670"/>
          </a:xfrm>
        </p:spPr>
        <p:txBody>
          <a:bodyPr/>
          <a:lstStyle/>
          <a:p>
            <a:r>
              <a:rPr lang="en-US" dirty="0"/>
              <a:t>Percentage of adults age 18+ who used the emergency room for care that could have been provided by a regular doctor or place of care, among those who reported a mental health need </a:t>
            </a:r>
          </a:p>
        </p:txBody>
      </p:sp>
    </p:spTree>
    <p:extLst>
      <p:ext uri="{BB962C8B-B14F-4D97-AF65-F5344CB8AC3E}">
        <p14:creationId xmlns:p14="http://schemas.microsoft.com/office/powerpoint/2010/main" val="323156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1"/>
          </p:nvPr>
        </p:nvSpPr>
        <p:spPr>
          <a:xfrm>
            <a:off x="2456296" y="5999997"/>
            <a:ext cx="6021879" cy="777375"/>
          </a:xfrm>
        </p:spPr>
        <p:txBody>
          <a:bodyPr>
            <a:normAutofit fontScale="92500" lnSpcReduction="10000"/>
          </a:bodyPr>
          <a:lstStyle/>
          <a:p>
            <a:r>
              <a:rPr lang="en-US" dirty="0"/>
              <a:t>Cost-related access problem: Respondent either 1) had a medical problem but did not consult with or visit a doctor because of the cost, 2) skipped a medical test, treatment, or follow-up that was recommended by a doctor because of the cost, or 3) did not fill or collect a prescription for medicine or skipped doses of their medicine because of the cost. </a:t>
            </a:r>
          </a:p>
          <a:p>
            <a:r>
              <a:rPr lang="en-US" dirty="0"/>
              <a:t>Population: Among respondents who reported they had ever been told they had depression, anxiety, or other mental health conditions, or said there was a time in the past 12 months they wanted to talk with a health care professional about their mental health.</a:t>
            </a:r>
          </a:p>
          <a:p>
            <a:r>
              <a:rPr lang="en-US" dirty="0"/>
              <a:t>Data: 2020 Commonwealth Fund International Health Policy Survey.</a:t>
            </a:r>
          </a:p>
        </p:txBody>
      </p:sp>
      <p:sp>
        <p:nvSpPr>
          <p:cNvPr id="5" name="Title 4"/>
          <p:cNvSpPr>
            <a:spLocks noGrp="1"/>
          </p:cNvSpPr>
          <p:nvPr>
            <p:ph type="ctrTitle"/>
          </p:nvPr>
        </p:nvSpPr>
        <p:spPr>
          <a:xfrm>
            <a:off x="627434" y="284480"/>
            <a:ext cx="8091114" cy="910795"/>
          </a:xfrm>
        </p:spPr>
        <p:txBody>
          <a:bodyPr>
            <a:noAutofit/>
          </a:bodyPr>
          <a:lstStyle/>
          <a:p>
            <a:r>
              <a:rPr lang="en-US" sz="2200" dirty="0"/>
              <a:t>U.S. respondents with mental health needs, particularly Black and Hispanic Americans, were most likely to report cost-related problems accessing health care.</a:t>
            </a:r>
          </a:p>
        </p:txBody>
      </p:sp>
      <p:graphicFrame>
        <p:nvGraphicFramePr>
          <p:cNvPr id="17" name="Chart Placeholder 7"/>
          <p:cNvGraphicFramePr>
            <a:graphicFrameLocks noGrp="1"/>
          </p:cNvGraphicFramePr>
          <p:nvPr>
            <p:ph type="chart" sz="quarter" idx="19"/>
            <p:extLst>
              <p:ext uri="{D42A27DB-BD31-4B8C-83A1-F6EECF244321}">
                <p14:modId xmlns:p14="http://schemas.microsoft.com/office/powerpoint/2010/main" val="1143205254"/>
              </p:ext>
            </p:extLst>
          </p:nvPr>
        </p:nvGraphicFramePr>
        <p:xfrm>
          <a:off x="627063" y="1757363"/>
          <a:ext cx="8091487" cy="4110037"/>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 Placeholder 24">
            <a:extLst>
              <a:ext uri="{FF2B5EF4-FFF2-40B4-BE49-F238E27FC236}">
                <a16:creationId xmlns:a16="http://schemas.microsoft.com/office/drawing/2014/main" id="{F75CB102-BAEC-3746-9027-8F521ADD1B61}"/>
              </a:ext>
            </a:extLst>
          </p:cNvPr>
          <p:cNvSpPr>
            <a:spLocks noGrp="1"/>
          </p:cNvSpPr>
          <p:nvPr>
            <p:ph type="body" sz="quarter" idx="23"/>
          </p:nvPr>
        </p:nvSpPr>
        <p:spPr>
          <a:xfrm>
            <a:off x="627062" y="1418092"/>
            <a:ext cx="8091487" cy="339271"/>
          </a:xfrm>
        </p:spPr>
        <p:txBody>
          <a:bodyPr/>
          <a:lstStyle/>
          <a:p>
            <a:r>
              <a:rPr lang="en-US"/>
              <a:t>Percentage of adults age 18+ with a mental health need who reported any cost-related access problem</a:t>
            </a:r>
          </a:p>
        </p:txBody>
      </p:sp>
    </p:spTree>
    <p:extLst>
      <p:ext uri="{BB962C8B-B14F-4D97-AF65-F5344CB8AC3E}">
        <p14:creationId xmlns:p14="http://schemas.microsoft.com/office/powerpoint/2010/main" val="913947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447A748-4E7B-46D2-BF21-FC280EF8FCE4}"/>
              </a:ext>
            </a:extLst>
          </p:cNvPr>
          <p:cNvSpPr>
            <a:spLocks noGrp="1"/>
          </p:cNvSpPr>
          <p:nvPr>
            <p:ph type="body" sz="quarter" idx="21"/>
          </p:nvPr>
        </p:nvSpPr>
        <p:spPr>
          <a:xfrm>
            <a:off x="2456296" y="5999997"/>
            <a:ext cx="6021879" cy="777375"/>
          </a:xfrm>
        </p:spPr>
        <p:txBody>
          <a:bodyPr/>
          <a:lstStyle/>
          <a:p>
            <a:r>
              <a:rPr lang="en-US" dirty="0"/>
              <a:t>Data: Martha Hostetter and Sarah Klein, </a:t>
            </a:r>
            <a:r>
              <a:rPr lang="en-US" i="1" dirty="0"/>
              <a:t>Making It Easy to Get Mental Health Care: Examples from Abroad</a:t>
            </a:r>
            <a:r>
              <a:rPr lang="en-US" dirty="0"/>
              <a:t> (Commonwealth Fund, Feb. 2021). </a:t>
            </a:r>
          </a:p>
        </p:txBody>
      </p:sp>
      <p:sp>
        <p:nvSpPr>
          <p:cNvPr id="3" name="Title 2">
            <a:extLst>
              <a:ext uri="{FF2B5EF4-FFF2-40B4-BE49-F238E27FC236}">
                <a16:creationId xmlns:a16="http://schemas.microsoft.com/office/drawing/2014/main" id="{03433DF3-943C-41F6-ABB8-B8F6EFC898A5}"/>
              </a:ext>
            </a:extLst>
          </p:cNvPr>
          <p:cNvSpPr>
            <a:spLocks noGrp="1"/>
          </p:cNvSpPr>
          <p:nvPr>
            <p:ph type="ctrTitle"/>
          </p:nvPr>
        </p:nvSpPr>
        <p:spPr>
          <a:xfrm>
            <a:off x="627063" y="284163"/>
            <a:ext cx="8091487" cy="1457869"/>
          </a:xfrm>
        </p:spPr>
        <p:txBody>
          <a:bodyPr>
            <a:normAutofit/>
          </a:bodyPr>
          <a:lstStyle/>
          <a:p>
            <a:r>
              <a:rPr lang="en-US" sz="2200"/>
              <a:t>Other countries’ approaches to </a:t>
            </a:r>
            <a:r>
              <a:rPr lang="en-US" sz="2200">
                <a:hlinkClick r:id="rId3"/>
              </a:rPr>
              <a:t>expanding mental health services </a:t>
            </a:r>
            <a:r>
              <a:rPr lang="en-US" sz="2200"/>
              <a:t>offer the U.S. important lessons on prioritizing mental health, making care more convenient, and scaling treatment approaches to help more people.</a:t>
            </a:r>
          </a:p>
        </p:txBody>
      </p:sp>
      <p:pic>
        <p:nvPicPr>
          <p:cNvPr id="18" name="Graphic 17">
            <a:extLst>
              <a:ext uri="{FF2B5EF4-FFF2-40B4-BE49-F238E27FC236}">
                <a16:creationId xmlns:a16="http://schemas.microsoft.com/office/drawing/2014/main" id="{C9ACAE9D-4271-1C4F-AC8E-6E35FE1C1F2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63251" y="2405348"/>
            <a:ext cx="1457869" cy="1457869"/>
          </a:xfrm>
          <a:prstGeom prst="rect">
            <a:avLst/>
          </a:prstGeom>
        </p:spPr>
      </p:pic>
      <p:pic>
        <p:nvPicPr>
          <p:cNvPr id="20" name="Graphic 19">
            <a:extLst>
              <a:ext uri="{FF2B5EF4-FFF2-40B4-BE49-F238E27FC236}">
                <a16:creationId xmlns:a16="http://schemas.microsoft.com/office/drawing/2014/main" id="{5CE18DCD-4B27-3144-A480-ABE8D041D2B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30755" y="2405348"/>
            <a:ext cx="1457869" cy="1457869"/>
          </a:xfrm>
          <a:prstGeom prst="rect">
            <a:avLst/>
          </a:prstGeom>
        </p:spPr>
      </p:pic>
      <p:pic>
        <p:nvPicPr>
          <p:cNvPr id="22" name="Graphic 21">
            <a:extLst>
              <a:ext uri="{FF2B5EF4-FFF2-40B4-BE49-F238E27FC236}">
                <a16:creationId xmlns:a16="http://schemas.microsoft.com/office/drawing/2014/main" id="{65C15104-8F08-7B4C-8D27-294E1705A2E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798258" y="2405348"/>
            <a:ext cx="1457869" cy="1457869"/>
          </a:xfrm>
          <a:prstGeom prst="rect">
            <a:avLst/>
          </a:prstGeom>
        </p:spPr>
      </p:pic>
      <p:pic>
        <p:nvPicPr>
          <p:cNvPr id="24" name="Graphic 23">
            <a:extLst>
              <a:ext uri="{FF2B5EF4-FFF2-40B4-BE49-F238E27FC236}">
                <a16:creationId xmlns:a16="http://schemas.microsoft.com/office/drawing/2014/main" id="{348ECD1E-FC12-7145-8501-4697B7B1FA0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56361" y="2405348"/>
            <a:ext cx="1457869" cy="1457869"/>
          </a:xfrm>
          <a:prstGeom prst="rect">
            <a:avLst/>
          </a:prstGeom>
        </p:spPr>
      </p:pic>
      <p:sp>
        <p:nvSpPr>
          <p:cNvPr id="25" name="TextBox 24">
            <a:extLst>
              <a:ext uri="{FF2B5EF4-FFF2-40B4-BE49-F238E27FC236}">
                <a16:creationId xmlns:a16="http://schemas.microsoft.com/office/drawing/2014/main" id="{CBEC36A0-BEBC-E741-9AD4-30392DEAADD1}"/>
              </a:ext>
            </a:extLst>
          </p:cNvPr>
          <p:cNvSpPr txBox="1"/>
          <p:nvPr/>
        </p:nvSpPr>
        <p:spPr>
          <a:xfrm>
            <a:off x="482142" y="4074291"/>
            <a:ext cx="1828800" cy="646331"/>
          </a:xfrm>
          <a:prstGeom prst="rect">
            <a:avLst/>
          </a:prstGeom>
          <a:noFill/>
        </p:spPr>
        <p:txBody>
          <a:bodyPr wrap="square" rtlCol="0">
            <a:spAutoFit/>
          </a:bodyPr>
          <a:lstStyle/>
          <a:p>
            <a:pPr algn="ctr"/>
            <a:r>
              <a:rPr lang="en-US" sz="1200" b="1" dirty="0">
                <a:latin typeface="Suisse Int'l Bold" panose="020B0804000000000000" pitchFamily="34" charset="77"/>
              </a:rPr>
              <a:t>Treat </a:t>
            </a:r>
            <a:br>
              <a:rPr lang="en-US" sz="1200" b="1" dirty="0">
                <a:latin typeface="Suisse Int'l Bold" panose="020B0804000000000000" pitchFamily="34" charset="77"/>
              </a:rPr>
            </a:br>
            <a:r>
              <a:rPr lang="en-US" sz="1200" b="1" dirty="0">
                <a:latin typeface="Suisse Int'l Bold" panose="020B0804000000000000" pitchFamily="34" charset="77"/>
              </a:rPr>
              <a:t>mild-to-moderate symptoms</a:t>
            </a:r>
          </a:p>
        </p:txBody>
      </p:sp>
      <p:sp>
        <p:nvSpPr>
          <p:cNvPr id="26" name="TextBox 25">
            <a:extLst>
              <a:ext uri="{FF2B5EF4-FFF2-40B4-BE49-F238E27FC236}">
                <a16:creationId xmlns:a16="http://schemas.microsoft.com/office/drawing/2014/main" id="{E14AEDD8-20F6-F74A-9C94-0CF15476E065}"/>
              </a:ext>
            </a:extLst>
          </p:cNvPr>
          <p:cNvSpPr txBox="1"/>
          <p:nvPr/>
        </p:nvSpPr>
        <p:spPr>
          <a:xfrm>
            <a:off x="2614638" y="4074291"/>
            <a:ext cx="1828800" cy="646331"/>
          </a:xfrm>
          <a:prstGeom prst="rect">
            <a:avLst/>
          </a:prstGeom>
          <a:noFill/>
        </p:spPr>
        <p:txBody>
          <a:bodyPr wrap="square" rtlCol="0">
            <a:spAutoFit/>
          </a:bodyPr>
          <a:lstStyle/>
          <a:p>
            <a:pPr algn="ctr"/>
            <a:r>
              <a:rPr lang="en-US" sz="1200" b="1">
                <a:latin typeface="Suisse Int'l Bold" panose="020B0804000000000000" pitchFamily="34" charset="77"/>
              </a:rPr>
              <a:t>Integrate </a:t>
            </a:r>
            <a:br>
              <a:rPr lang="en-US" sz="1200" b="1">
                <a:latin typeface="Suisse Int'l Bold" panose="020B0804000000000000" pitchFamily="34" charset="77"/>
              </a:rPr>
            </a:br>
            <a:r>
              <a:rPr lang="en-US" sz="1200" b="1">
                <a:latin typeface="Suisse Int'l Bold" panose="020B0804000000000000" pitchFamily="34" charset="77"/>
              </a:rPr>
              <a:t>physical and mental health care</a:t>
            </a:r>
          </a:p>
        </p:txBody>
      </p:sp>
      <p:sp>
        <p:nvSpPr>
          <p:cNvPr id="27" name="TextBox 26">
            <a:extLst>
              <a:ext uri="{FF2B5EF4-FFF2-40B4-BE49-F238E27FC236}">
                <a16:creationId xmlns:a16="http://schemas.microsoft.com/office/drawing/2014/main" id="{DA64ED06-BE5C-A540-8700-CAC098D95E90}"/>
              </a:ext>
            </a:extLst>
          </p:cNvPr>
          <p:cNvSpPr txBox="1"/>
          <p:nvPr/>
        </p:nvSpPr>
        <p:spPr>
          <a:xfrm>
            <a:off x="4745289" y="4074291"/>
            <a:ext cx="1828800" cy="646331"/>
          </a:xfrm>
          <a:prstGeom prst="rect">
            <a:avLst/>
          </a:prstGeom>
          <a:noFill/>
        </p:spPr>
        <p:txBody>
          <a:bodyPr wrap="square" rtlCol="0">
            <a:spAutoFit/>
          </a:bodyPr>
          <a:lstStyle/>
          <a:p>
            <a:pPr algn="ctr"/>
            <a:r>
              <a:rPr lang="en-US" sz="1200" b="1">
                <a:latin typeface="Suisse Int'l Bold" panose="020B0804000000000000" pitchFamily="34" charset="77"/>
              </a:rPr>
              <a:t>Use digital </a:t>
            </a:r>
            <a:br>
              <a:rPr lang="en-US" sz="1200" b="1">
                <a:latin typeface="Suisse Int'l Bold" panose="020B0804000000000000" pitchFamily="34" charset="77"/>
              </a:rPr>
            </a:br>
            <a:r>
              <a:rPr lang="en-US" sz="1200" b="1">
                <a:latin typeface="Suisse Int'l Bold" panose="020B0804000000000000" pitchFamily="34" charset="77"/>
              </a:rPr>
              <a:t>technology to make care convenient</a:t>
            </a:r>
          </a:p>
        </p:txBody>
      </p:sp>
      <p:sp>
        <p:nvSpPr>
          <p:cNvPr id="28" name="TextBox 27">
            <a:extLst>
              <a:ext uri="{FF2B5EF4-FFF2-40B4-BE49-F238E27FC236}">
                <a16:creationId xmlns:a16="http://schemas.microsoft.com/office/drawing/2014/main" id="{BC904E8E-6BDA-F74C-AA10-2E08DA346DA6}"/>
              </a:ext>
            </a:extLst>
          </p:cNvPr>
          <p:cNvSpPr txBox="1"/>
          <p:nvPr/>
        </p:nvSpPr>
        <p:spPr>
          <a:xfrm>
            <a:off x="6877785" y="4074291"/>
            <a:ext cx="1828800" cy="646331"/>
          </a:xfrm>
          <a:prstGeom prst="rect">
            <a:avLst/>
          </a:prstGeom>
          <a:noFill/>
        </p:spPr>
        <p:txBody>
          <a:bodyPr wrap="square" rtlCol="0">
            <a:spAutoFit/>
          </a:bodyPr>
          <a:lstStyle/>
          <a:p>
            <a:pPr algn="ctr"/>
            <a:r>
              <a:rPr lang="en-US" sz="1200" b="1" dirty="0">
                <a:latin typeface="Suisse Int'l Bold" panose="020B0804000000000000" pitchFamily="34" charset="77"/>
              </a:rPr>
              <a:t>Address the </a:t>
            </a:r>
            <a:br>
              <a:rPr lang="en-US" sz="1200" b="1" dirty="0">
                <a:latin typeface="Suisse Int'l Bold" panose="020B0804000000000000" pitchFamily="34" charset="77"/>
              </a:rPr>
            </a:br>
            <a:r>
              <a:rPr lang="en-US" sz="1200" b="1" dirty="0">
                <a:latin typeface="Suisse Int'l Bold" panose="020B0804000000000000" pitchFamily="34" charset="77"/>
              </a:rPr>
              <a:t>social determinants </a:t>
            </a:r>
            <a:br>
              <a:rPr lang="en-US" sz="1200" b="1" dirty="0">
                <a:latin typeface="Suisse Int'l Bold" panose="020B0804000000000000" pitchFamily="34" charset="77"/>
              </a:rPr>
            </a:br>
            <a:r>
              <a:rPr lang="en-US" sz="1200" b="1" dirty="0">
                <a:latin typeface="Suisse Int'l Bold" panose="020B0804000000000000" pitchFamily="34" charset="77"/>
              </a:rPr>
              <a:t>of mental health</a:t>
            </a:r>
          </a:p>
        </p:txBody>
      </p:sp>
      <p:cxnSp>
        <p:nvCxnSpPr>
          <p:cNvPr id="30" name="Straight Connector 29">
            <a:extLst>
              <a:ext uri="{FF2B5EF4-FFF2-40B4-BE49-F238E27FC236}">
                <a16:creationId xmlns:a16="http://schemas.microsoft.com/office/drawing/2014/main" id="{CD8D0332-CB01-2C41-8ED0-54F7DDAA1904}"/>
              </a:ext>
            </a:extLst>
          </p:cNvPr>
          <p:cNvCxnSpPr>
            <a:cxnSpLocks/>
          </p:cNvCxnSpPr>
          <p:nvPr/>
        </p:nvCxnSpPr>
        <p:spPr>
          <a:xfrm>
            <a:off x="2460944" y="2320955"/>
            <a:ext cx="0" cy="2611316"/>
          </a:xfrm>
          <a:prstGeom prst="line">
            <a:avLst/>
          </a:prstGeom>
          <a:ln w="25400">
            <a:solidFill>
              <a:schemeClr val="tx1">
                <a:lumMod val="10000"/>
                <a:lumOff val="9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A36E91F-B8EE-B14D-8857-DC3C63B68719}"/>
              </a:ext>
            </a:extLst>
          </p:cNvPr>
          <p:cNvCxnSpPr>
            <a:cxnSpLocks/>
          </p:cNvCxnSpPr>
          <p:nvPr/>
        </p:nvCxnSpPr>
        <p:spPr>
          <a:xfrm>
            <a:off x="4593441" y="2320955"/>
            <a:ext cx="0" cy="2611316"/>
          </a:xfrm>
          <a:prstGeom prst="line">
            <a:avLst/>
          </a:prstGeom>
          <a:ln w="25400">
            <a:solidFill>
              <a:schemeClr val="tx1">
                <a:lumMod val="10000"/>
                <a:lumOff val="9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1DBF7AD-82AD-3D4C-991E-F3E4351087C0}"/>
              </a:ext>
            </a:extLst>
          </p:cNvPr>
          <p:cNvCxnSpPr>
            <a:cxnSpLocks/>
          </p:cNvCxnSpPr>
          <p:nvPr/>
        </p:nvCxnSpPr>
        <p:spPr>
          <a:xfrm>
            <a:off x="6725938" y="2320955"/>
            <a:ext cx="0" cy="2611316"/>
          </a:xfrm>
          <a:prstGeom prst="line">
            <a:avLst/>
          </a:prstGeom>
          <a:ln w="25400">
            <a:solidFill>
              <a:schemeClr val="tx1">
                <a:lumMod val="10000"/>
                <a:lumOff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2626070"/>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CMWF_2021_2">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_2" id="{800AAE49-329C-E84E-B936-2294B9358CF7}" vid="{A456C7B7-A0F8-8543-95D7-1F749004794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3" ma:contentTypeDescription="Create a new document." ma:contentTypeScope="" ma:versionID="3d7e81bc372b3a73e50742b19d1dcbc1">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a2f94c216c490a95acb2fe195904569"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2B60CF-40F9-4360-8516-8A258CFA1767}">
  <ds:schemaRefs>
    <ds:schemaRef ds:uri="fd0705cf-2316-48c0-96f8-e5d689de0d99"/>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29e91428-62e1-404e-8dba-d479e0ef01ba"/>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3.xml><?xml version="1.0" encoding="utf-8"?>
<ds:datastoreItem xmlns:ds="http://schemas.openxmlformats.org/officeDocument/2006/customXml" ds:itemID="{01929979-588E-40B5-8F83-234DC0902D1C}">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32</TotalTime>
  <Words>1178</Words>
  <Application>Microsoft Office PowerPoint</Application>
  <PresentationFormat>On-screen Show (4:3)</PresentationFormat>
  <Paragraphs>57</Paragraphs>
  <Slides>10</Slides>
  <Notes>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Calibri</vt:lpstr>
      <vt:lpstr>Georgia</vt:lpstr>
      <vt:lpstr>Suisse Int'l Bold</vt:lpstr>
      <vt:lpstr>System Font Regular</vt:lpstr>
      <vt:lpstr>Trebuchet MS</vt:lpstr>
      <vt:lpstr>CMWF_2021</vt:lpstr>
      <vt:lpstr>CMWF_2021_2</vt:lpstr>
      <vt:lpstr>Mental Health Care Needs in the U.S. and 10 Other High-Income Countries</vt:lpstr>
      <vt:lpstr>Overview</vt:lpstr>
      <vt:lpstr>The U.S. had the highest suicide rate among the 11 high-income countries, a trend that has been worsening for nearly 20 years.</vt:lpstr>
      <vt:lpstr>White and Black U.S. adults reported the highest rates of mental health needs.</vt:lpstr>
      <vt:lpstr>In the U.S., a larger proportion of adults with mental health needs have multiple chronic health conditions compared to other countries; six in 10 Black Americans with mental health needs reported two or more such conditions. </vt:lpstr>
      <vt:lpstr>A greater share of U.S. respondents with mental health needs said they regularly take four or more prescription drugs, with rates for Black Americans the highest overall.</vt:lpstr>
      <vt:lpstr>Black adults with mental health needs had the highest level of avoidable emergency room use across the countries.</vt:lpstr>
      <vt:lpstr>U.S. respondents with mental health needs, particularly Black and Hispanic Americans, were most likely to report cost-related problems accessing health care.</vt:lpstr>
      <vt:lpstr>Other countries’ approaches to expanding mental health services offer the U.S. important lessons on prioritizing mental health, making care more convenient, and scaling treatment approaches to help more people.</vt:lpstr>
      <vt:lpstr>About the 2020 Commonwealth Fund International Health Policy Survey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Care Needs in the U.S. and 10 Other High-Income Countries: Findings from the 2020 Commonwealth Fund International Health Policy Survey</dc:title>
  <dc:creator>rw@cmwf.org;as@cmwf.org</dc:creator>
  <cp:lastModifiedBy>Paul Frame</cp:lastModifiedBy>
  <cp:revision>1</cp:revision>
  <cp:lastPrinted>2019-10-21T14:35:30Z</cp:lastPrinted>
  <dcterms:created xsi:type="dcterms:W3CDTF">2017-08-16T13:54:52Z</dcterms:created>
  <dcterms:modified xsi:type="dcterms:W3CDTF">2021-10-07T13:54:10Z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