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3"/>
  </p:notesMasterIdLst>
  <p:handoutMasterIdLst>
    <p:handoutMasterId r:id="rId14"/>
  </p:handoutMasterIdLst>
  <p:sldIdLst>
    <p:sldId id="280" r:id="rId5"/>
    <p:sldId id="298" r:id="rId6"/>
    <p:sldId id="283" r:id="rId7"/>
    <p:sldId id="264" r:id="rId8"/>
    <p:sldId id="289" r:id="rId9"/>
    <p:sldId id="304" r:id="rId10"/>
    <p:sldId id="27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Chris Hollander" initials="CH" lastIdx="1" clrIdx="1">
    <p:extLst>
      <p:ext uri="{19B8F6BF-5375-455C-9EA6-DF929625EA0E}">
        <p15:presenceInfo xmlns:p15="http://schemas.microsoft.com/office/powerpoint/2012/main" userId="S::CAH@CMWF.org::45bf6f1b-2827-4b00-a19f-e2c1d92586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AD6D8D-0849-0040-98A8-C0F45E385FFE}" v="8" dt="2021-10-27T19:56:03.230"/>
    <p1510:client id="{F9C23813-164D-4D55-BAED-84FEEC25DB3A}" v="18" dt="2021-10-28T15:21:17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7" autoAdjust="0"/>
    <p:restoredTop sz="96357" autoAdjust="0"/>
  </p:normalViewPr>
  <p:slideViewPr>
    <p:cSldViewPr snapToGrid="0" snapToObjects="1">
      <p:cViewPr varScale="1">
        <p:scale>
          <a:sx n="114" d="100"/>
          <a:sy n="114" d="100"/>
        </p:scale>
        <p:origin x="762" y="10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F9C23813-164D-4D55-BAED-84FEEC25DB3A}"/>
    <pc:docChg chg="undo custSel modSld">
      <pc:chgData name="Paul Frame" userId="ded3f5c5-00e7-408d-9358-fc292cfa5078" providerId="ADAL" clId="{F9C23813-164D-4D55-BAED-84FEEC25DB3A}" dt="2021-10-28T15:22:55.205" v="779" actId="1035"/>
      <pc:docMkLst>
        <pc:docMk/>
      </pc:docMkLst>
      <pc:sldChg chg="modSp mod">
        <pc:chgData name="Paul Frame" userId="ded3f5c5-00e7-408d-9358-fc292cfa5078" providerId="ADAL" clId="{F9C23813-164D-4D55-BAED-84FEEC25DB3A}" dt="2021-10-15T19:09:32.108" v="463"/>
        <pc:sldMkLst>
          <pc:docMk/>
          <pc:sldMk cId="809756729" sldId="264"/>
        </pc:sldMkLst>
        <pc:spChg chg="mod">
          <ac:chgData name="Paul Frame" userId="ded3f5c5-00e7-408d-9358-fc292cfa5078" providerId="ADAL" clId="{F9C23813-164D-4D55-BAED-84FEEC25DB3A}" dt="2021-10-15T19:09:32.108" v="463"/>
          <ac:spMkLst>
            <pc:docMk/>
            <pc:sldMk cId="809756729" sldId="264"/>
            <ac:spMk id="9" creationId="{6466FC67-3B41-D247-ACD9-956734283C6C}"/>
          </ac:spMkLst>
        </pc:spChg>
      </pc:sldChg>
      <pc:sldChg chg="modSp mod">
        <pc:chgData name="Paul Frame" userId="ded3f5c5-00e7-408d-9358-fc292cfa5078" providerId="ADAL" clId="{F9C23813-164D-4D55-BAED-84FEEC25DB3A}" dt="2021-10-15T19:18:56.188" v="565" actId="20577"/>
        <pc:sldMkLst>
          <pc:docMk/>
          <pc:sldMk cId="714427588" sldId="265"/>
        </pc:sldMkLst>
        <pc:spChg chg="mod">
          <ac:chgData name="Paul Frame" userId="ded3f5c5-00e7-408d-9358-fc292cfa5078" providerId="ADAL" clId="{F9C23813-164D-4D55-BAED-84FEEC25DB3A}" dt="2021-10-15T18:38:37.342" v="418" actId="255"/>
          <ac:spMkLst>
            <pc:docMk/>
            <pc:sldMk cId="714427588" sldId="265"/>
            <ac:spMk id="11" creationId="{AA487E7C-E2D2-0143-9B4A-AEFA3CA27CBA}"/>
          </ac:spMkLst>
        </pc:spChg>
        <pc:spChg chg="mod">
          <ac:chgData name="Paul Frame" userId="ded3f5c5-00e7-408d-9358-fc292cfa5078" providerId="ADAL" clId="{F9C23813-164D-4D55-BAED-84FEEC25DB3A}" dt="2021-10-15T19:18:56.188" v="565" actId="20577"/>
          <ac:spMkLst>
            <pc:docMk/>
            <pc:sldMk cId="714427588" sldId="265"/>
            <ac:spMk id="13" creationId="{FB57B779-9696-F141-99CA-117DD100A706}"/>
          </ac:spMkLst>
        </pc:spChg>
        <pc:spChg chg="mod">
          <ac:chgData name="Paul Frame" userId="ded3f5c5-00e7-408d-9358-fc292cfa5078" providerId="ADAL" clId="{F9C23813-164D-4D55-BAED-84FEEC25DB3A}" dt="2021-10-15T18:37:59.644" v="413" actId="1036"/>
          <ac:spMkLst>
            <pc:docMk/>
            <pc:sldMk cId="714427588" sldId="265"/>
            <ac:spMk id="32" creationId="{B7795A2E-D3DD-1D44-9C61-A32E5BBCBAA9}"/>
          </ac:spMkLst>
        </pc:spChg>
        <pc:spChg chg="mod">
          <ac:chgData name="Paul Frame" userId="ded3f5c5-00e7-408d-9358-fc292cfa5078" providerId="ADAL" clId="{F9C23813-164D-4D55-BAED-84FEEC25DB3A}" dt="2021-10-15T18:37:59.644" v="413" actId="1036"/>
          <ac:spMkLst>
            <pc:docMk/>
            <pc:sldMk cId="714427588" sldId="265"/>
            <ac:spMk id="33" creationId="{A8533D06-73B0-F54B-ACFA-2C63FF4CBE8E}"/>
          </ac:spMkLst>
        </pc:spChg>
        <pc:graphicFrameChg chg="mod">
          <ac:chgData name="Paul Frame" userId="ded3f5c5-00e7-408d-9358-fc292cfa5078" providerId="ADAL" clId="{F9C23813-164D-4D55-BAED-84FEEC25DB3A}" dt="2021-10-15T19:17:14.289" v="500"/>
          <ac:graphicFrameMkLst>
            <pc:docMk/>
            <pc:sldMk cId="714427588" sldId="265"/>
            <ac:graphicFrameMk id="6" creationId="{00000000-0000-0000-0000-000000000000}"/>
          </ac:graphicFrameMkLst>
        </pc:graphicFrameChg>
      </pc:sldChg>
      <pc:sldChg chg="modSp mod">
        <pc:chgData name="Paul Frame" userId="ded3f5c5-00e7-408d-9358-fc292cfa5078" providerId="ADAL" clId="{F9C23813-164D-4D55-BAED-84FEEC25DB3A}" dt="2021-10-15T19:15:54.701" v="499" actId="20577"/>
        <pc:sldMkLst>
          <pc:docMk/>
          <pc:sldMk cId="984691856" sldId="271"/>
        </pc:sldMkLst>
        <pc:spChg chg="mod">
          <ac:chgData name="Paul Frame" userId="ded3f5c5-00e7-408d-9358-fc292cfa5078" providerId="ADAL" clId="{F9C23813-164D-4D55-BAED-84FEEC25DB3A}" dt="2021-10-15T19:15:54.701" v="499" actId="20577"/>
          <ac:spMkLst>
            <pc:docMk/>
            <pc:sldMk cId="984691856" sldId="271"/>
            <ac:spMk id="10" creationId="{39B9765F-DBC7-5B41-9155-0DE461681E24}"/>
          </ac:spMkLst>
        </pc:spChg>
        <pc:spChg chg="mod">
          <ac:chgData name="Paul Frame" userId="ded3f5c5-00e7-408d-9358-fc292cfa5078" providerId="ADAL" clId="{F9C23813-164D-4D55-BAED-84FEEC25DB3A}" dt="2021-10-15T18:35:52.021" v="378" actId="6549"/>
          <ac:spMkLst>
            <pc:docMk/>
            <pc:sldMk cId="984691856" sldId="271"/>
            <ac:spMk id="27" creationId="{A1220F4E-ADA6-F944-BE79-430241DDE5FD}"/>
          </ac:spMkLst>
        </pc:spChg>
      </pc:sldChg>
      <pc:sldChg chg="modSp mod">
        <pc:chgData name="Paul Frame" userId="ded3f5c5-00e7-408d-9358-fc292cfa5078" providerId="ADAL" clId="{F9C23813-164D-4D55-BAED-84FEEC25DB3A}" dt="2021-10-15T18:32:07.143" v="305" actId="255"/>
        <pc:sldMkLst>
          <pc:docMk/>
          <pc:sldMk cId="1974900270" sldId="280"/>
        </pc:sldMkLst>
        <pc:spChg chg="mod">
          <ac:chgData name="Paul Frame" userId="ded3f5c5-00e7-408d-9358-fc292cfa5078" providerId="ADAL" clId="{F9C23813-164D-4D55-BAED-84FEEC25DB3A}" dt="2021-10-15T17:22:37.341" v="70" actId="20577"/>
          <ac:spMkLst>
            <pc:docMk/>
            <pc:sldMk cId="1974900270" sldId="280"/>
            <ac:spMk id="4" creationId="{97AC37FD-EF63-274C-A8ED-D17E5C73659A}"/>
          </ac:spMkLst>
        </pc:spChg>
        <pc:spChg chg="mod">
          <ac:chgData name="Paul Frame" userId="ded3f5c5-00e7-408d-9358-fc292cfa5078" providerId="ADAL" clId="{F9C23813-164D-4D55-BAED-84FEEC25DB3A}" dt="2021-10-15T18:32:07.143" v="305" actId="255"/>
          <ac:spMkLst>
            <pc:docMk/>
            <pc:sldMk cId="1974900270" sldId="280"/>
            <ac:spMk id="13" creationId="{199BB6E3-8834-5E4E-A742-F78EDD78FAF1}"/>
          </ac:spMkLst>
        </pc:spChg>
      </pc:sldChg>
      <pc:sldChg chg="modSp mod">
        <pc:chgData name="Paul Frame" userId="ded3f5c5-00e7-408d-9358-fc292cfa5078" providerId="ADAL" clId="{F9C23813-164D-4D55-BAED-84FEEC25DB3A}" dt="2021-10-26T18:01:18.763" v="603" actId="27918"/>
        <pc:sldMkLst>
          <pc:docMk/>
          <pc:sldMk cId="2612080159" sldId="283"/>
        </pc:sldMkLst>
        <pc:spChg chg="mod">
          <ac:chgData name="Paul Frame" userId="ded3f5c5-00e7-408d-9358-fc292cfa5078" providerId="ADAL" clId="{F9C23813-164D-4D55-BAED-84FEEC25DB3A}" dt="2021-10-26T17:59:32.076" v="600" actId="20577"/>
          <ac:spMkLst>
            <pc:docMk/>
            <pc:sldMk cId="2612080159" sldId="283"/>
            <ac:spMk id="9" creationId="{49BF220A-6794-784B-A217-0F5A1F2ADCD7}"/>
          </ac:spMkLst>
        </pc:spChg>
        <pc:spChg chg="mod">
          <ac:chgData name="Paul Frame" userId="ded3f5c5-00e7-408d-9358-fc292cfa5078" providerId="ADAL" clId="{F9C23813-164D-4D55-BAED-84FEEC25DB3A}" dt="2021-10-15T18:31:56.152" v="304" actId="255"/>
          <ac:spMkLst>
            <pc:docMk/>
            <pc:sldMk cId="2612080159" sldId="283"/>
            <ac:spMk id="10" creationId="{05DEDDFF-3765-C945-856C-50125E608276}"/>
          </ac:spMkLst>
        </pc:spChg>
        <pc:spChg chg="mod">
          <ac:chgData name="Paul Frame" userId="ded3f5c5-00e7-408d-9358-fc292cfa5078" providerId="ADAL" clId="{F9C23813-164D-4D55-BAED-84FEEC25DB3A}" dt="2021-10-15T19:04:05.575" v="431" actId="20577"/>
          <ac:spMkLst>
            <pc:docMk/>
            <pc:sldMk cId="2612080159" sldId="283"/>
            <ac:spMk id="20" creationId="{11DCFFD6-7057-3D46-8A4F-04C4F8393877}"/>
          </ac:spMkLst>
        </pc:spChg>
      </pc:sldChg>
      <pc:sldChg chg="modSp mod">
        <pc:chgData name="Paul Frame" userId="ded3f5c5-00e7-408d-9358-fc292cfa5078" providerId="ADAL" clId="{F9C23813-164D-4D55-BAED-84FEEC25DB3A}" dt="2021-10-28T15:22:55.205" v="779" actId="1035"/>
        <pc:sldMkLst>
          <pc:docMk/>
          <pc:sldMk cId="128166557" sldId="289"/>
        </pc:sldMkLst>
        <pc:spChg chg="mod">
          <ac:chgData name="Paul Frame" userId="ded3f5c5-00e7-408d-9358-fc292cfa5078" providerId="ADAL" clId="{F9C23813-164D-4D55-BAED-84FEEC25DB3A}" dt="2021-10-15T18:32:28.322" v="310" actId="255"/>
          <ac:spMkLst>
            <pc:docMk/>
            <pc:sldMk cId="128166557" sldId="289"/>
            <ac:spMk id="8" creationId="{1E5375AF-DC93-2E43-8149-BB76AF6B4D1D}"/>
          </ac:spMkLst>
        </pc:spChg>
        <pc:spChg chg="mod">
          <ac:chgData name="Paul Frame" userId="ded3f5c5-00e7-408d-9358-fc292cfa5078" providerId="ADAL" clId="{F9C23813-164D-4D55-BAED-84FEEC25DB3A}" dt="2021-10-15T19:13:03.846" v="477" actId="20577"/>
          <ac:spMkLst>
            <pc:docMk/>
            <pc:sldMk cId="128166557" sldId="289"/>
            <ac:spMk id="9" creationId="{DC422B82-A6D7-2344-AD7F-F38F9086AAA1}"/>
          </ac:spMkLst>
        </pc:spChg>
        <pc:spChg chg="mod">
          <ac:chgData name="Paul Frame" userId="ded3f5c5-00e7-408d-9358-fc292cfa5078" providerId="ADAL" clId="{F9C23813-164D-4D55-BAED-84FEEC25DB3A}" dt="2021-10-28T15:22:55.205" v="779" actId="1035"/>
          <ac:spMkLst>
            <pc:docMk/>
            <pc:sldMk cId="128166557" sldId="289"/>
            <ac:spMk id="10" creationId="{9A4D2062-00ED-DC43-A6ED-DA9F777CE820}"/>
          </ac:spMkLst>
        </pc:spChg>
        <pc:spChg chg="mod">
          <ac:chgData name="Paul Frame" userId="ded3f5c5-00e7-408d-9358-fc292cfa5078" providerId="ADAL" clId="{F9C23813-164D-4D55-BAED-84FEEC25DB3A}" dt="2021-10-28T15:22:55.205" v="779" actId="1035"/>
          <ac:spMkLst>
            <pc:docMk/>
            <pc:sldMk cId="128166557" sldId="289"/>
            <ac:spMk id="12" creationId="{972A85EB-D74E-C144-A53B-2A35BF996373}"/>
          </ac:spMkLst>
        </pc:spChg>
        <pc:spChg chg="mod">
          <ac:chgData name="Paul Frame" userId="ded3f5c5-00e7-408d-9358-fc292cfa5078" providerId="ADAL" clId="{F9C23813-164D-4D55-BAED-84FEEC25DB3A}" dt="2021-10-28T15:22:55.205" v="779" actId="1035"/>
          <ac:spMkLst>
            <pc:docMk/>
            <pc:sldMk cId="128166557" sldId="289"/>
            <ac:spMk id="13" creationId="{4CD903E6-A364-4E48-AA0E-E78BCAC37213}"/>
          </ac:spMkLst>
        </pc:spChg>
        <pc:spChg chg="mod">
          <ac:chgData name="Paul Frame" userId="ded3f5c5-00e7-408d-9358-fc292cfa5078" providerId="ADAL" clId="{F9C23813-164D-4D55-BAED-84FEEC25DB3A}" dt="2021-10-28T15:22:55.205" v="779" actId="1035"/>
          <ac:spMkLst>
            <pc:docMk/>
            <pc:sldMk cId="128166557" sldId="289"/>
            <ac:spMk id="14" creationId="{31B61173-D4AA-8847-A118-CFA9B40D7D1C}"/>
          </ac:spMkLst>
        </pc:spChg>
        <pc:spChg chg="mod">
          <ac:chgData name="Paul Frame" userId="ded3f5c5-00e7-408d-9358-fc292cfa5078" providerId="ADAL" clId="{F9C23813-164D-4D55-BAED-84FEEC25DB3A}" dt="2021-10-28T15:22:55.205" v="779" actId="1035"/>
          <ac:spMkLst>
            <pc:docMk/>
            <pc:sldMk cId="128166557" sldId="289"/>
            <ac:spMk id="15" creationId="{A5FBB08E-B34C-4545-9E17-865EC63B845A}"/>
          </ac:spMkLst>
        </pc:spChg>
        <pc:graphicFrameChg chg="mod">
          <ac:chgData name="Paul Frame" userId="ded3f5c5-00e7-408d-9358-fc292cfa5078" providerId="ADAL" clId="{F9C23813-164D-4D55-BAED-84FEEC25DB3A}" dt="2021-10-28T15:21:17.160" v="628"/>
          <ac:graphicFrameMkLst>
            <pc:docMk/>
            <pc:sldMk cId="128166557" sldId="289"/>
            <ac:graphicFrameMk id="7" creationId="{D33AA5B6-98CA-0140-A9A0-BA4B82541EF6}"/>
          </ac:graphicFrameMkLst>
        </pc:graphicFrameChg>
      </pc:sldChg>
      <pc:sldChg chg="modSp mod delCm modNotesTx">
        <pc:chgData name="Paul Frame" userId="ded3f5c5-00e7-408d-9358-fc292cfa5078" providerId="ADAL" clId="{F9C23813-164D-4D55-BAED-84FEEC25DB3A}" dt="2021-10-26T17:36:37.066" v="592"/>
        <pc:sldMkLst>
          <pc:docMk/>
          <pc:sldMk cId="3560990319" sldId="298"/>
        </pc:sldMkLst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16" creationId="{54AF88A1-2485-9443-AFF8-311AC411D74E}"/>
          </ac:spMkLst>
        </pc:spChg>
        <pc:spChg chg="mod">
          <ac:chgData name="Paul Frame" userId="ded3f5c5-00e7-408d-9358-fc292cfa5078" providerId="ADAL" clId="{F9C23813-164D-4D55-BAED-84FEEC25DB3A}" dt="2021-10-26T17:36:37.066" v="592"/>
          <ac:spMkLst>
            <pc:docMk/>
            <pc:sldMk cId="3560990319" sldId="298"/>
            <ac:spMk id="17" creationId="{9878CE89-8AED-AB4A-8AFE-259CB0C4EDAB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18" creationId="{50372B5D-D28A-1546-9C7F-6CEB8BA82E0C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19" creationId="{AFA49188-05D0-C148-8761-CF5B8B4E3E68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20" creationId="{6CFA3733-912E-AD4E-A04F-83262E686CA8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25" creationId="{496A1536-1F01-9B46-8EB0-DADF0C8744A2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26" creationId="{6D7CCF4B-94DB-3945-8B09-F23BA6CC2079}"/>
          </ac:spMkLst>
        </pc:spChg>
        <pc:spChg chg="mod">
          <ac:chgData name="Paul Frame" userId="ded3f5c5-00e7-408d-9358-fc292cfa5078" providerId="ADAL" clId="{F9C23813-164D-4D55-BAED-84FEEC25DB3A}" dt="2021-10-15T18:32:18.162" v="309" actId="1035"/>
          <ac:spMkLst>
            <pc:docMk/>
            <pc:sldMk cId="3560990319" sldId="298"/>
            <ac:spMk id="33" creationId="{8C98E052-86C8-7D4E-843E-07D8E0C3723B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44" creationId="{023B99BA-A4AF-044F-B88E-BC19D7168C36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45" creationId="{D2586819-1F90-C441-B5A7-96F9BA873DC4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46" creationId="{7F695819-3A39-0F4F-833F-7F414C01EE61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48" creationId="{65335559-8B3E-514A-AAE5-62BD4F4675BE}"/>
          </ac:spMkLst>
        </pc:spChg>
        <pc:spChg chg="mod">
          <ac:chgData name="Paul Frame" userId="ded3f5c5-00e7-408d-9358-fc292cfa5078" providerId="ADAL" clId="{F9C23813-164D-4D55-BAED-84FEEC25DB3A}" dt="2021-10-15T17:50:20.611" v="300" actId="1035"/>
          <ac:spMkLst>
            <pc:docMk/>
            <pc:sldMk cId="3560990319" sldId="298"/>
            <ac:spMk id="49" creationId="{5D658470-01FF-4E4F-BF41-6B59C5F95F71}"/>
          </ac:spMkLst>
        </pc:spChg>
        <pc:graphicFrameChg chg="mod">
          <ac:chgData name="Paul Frame" userId="ded3f5c5-00e7-408d-9358-fc292cfa5078" providerId="ADAL" clId="{F9C23813-164D-4D55-BAED-84FEEC25DB3A}" dt="2021-10-15T17:50:20.611" v="300" actId="1035"/>
          <ac:graphicFrameMkLst>
            <pc:docMk/>
            <pc:sldMk cId="3560990319" sldId="298"/>
            <ac:graphicFrameMk id="15" creationId="{877A7F72-A977-5E49-8F76-F95CB2AB7447}"/>
          </ac:graphicFrameMkLst>
        </pc:graphicFrameChg>
        <pc:cxnChg chg="mod">
          <ac:chgData name="Paul Frame" userId="ded3f5c5-00e7-408d-9358-fc292cfa5078" providerId="ADAL" clId="{F9C23813-164D-4D55-BAED-84FEEC25DB3A}" dt="2021-10-15T17:50:20.611" v="300" actId="1035"/>
          <ac:cxnSpMkLst>
            <pc:docMk/>
            <pc:sldMk cId="3560990319" sldId="298"/>
            <ac:cxnSpMk id="28" creationId="{9F771465-3AE1-8F47-9177-863E7E02024A}"/>
          </ac:cxnSpMkLst>
        </pc:cxnChg>
        <pc:cxnChg chg="mod">
          <ac:chgData name="Paul Frame" userId="ded3f5c5-00e7-408d-9358-fc292cfa5078" providerId="ADAL" clId="{F9C23813-164D-4D55-BAED-84FEEC25DB3A}" dt="2021-10-15T17:50:20.611" v="300" actId="1035"/>
          <ac:cxnSpMkLst>
            <pc:docMk/>
            <pc:sldMk cId="3560990319" sldId="298"/>
            <ac:cxnSpMk id="36" creationId="{B5FB397F-1684-5648-8A86-CBE65C9B1A0F}"/>
          </ac:cxnSpMkLst>
        </pc:cxnChg>
      </pc:sldChg>
      <pc:sldChg chg="delSp modSp mod">
        <pc:chgData name="Paul Frame" userId="ded3f5c5-00e7-408d-9358-fc292cfa5078" providerId="ADAL" clId="{F9C23813-164D-4D55-BAED-84FEEC25DB3A}" dt="2021-10-26T18:15:53.813" v="607" actId="478"/>
        <pc:sldMkLst>
          <pc:docMk/>
          <pc:sldMk cId="152775882" sldId="304"/>
        </pc:sldMkLst>
        <pc:spChg chg="mod">
          <ac:chgData name="Paul Frame" userId="ded3f5c5-00e7-408d-9358-fc292cfa5078" providerId="ADAL" clId="{F9C23813-164D-4D55-BAED-84FEEC25DB3A}" dt="2021-10-26T18:11:49.585" v="604"/>
          <ac:spMkLst>
            <pc:docMk/>
            <pc:sldMk cId="152775882" sldId="304"/>
            <ac:spMk id="2" creationId="{00000000-0000-0000-0000-000000000000}"/>
          </ac:spMkLst>
        </pc:spChg>
        <pc:spChg chg="mod">
          <ac:chgData name="Paul Frame" userId="ded3f5c5-00e7-408d-9358-fc292cfa5078" providerId="ADAL" clId="{F9C23813-164D-4D55-BAED-84FEEC25DB3A}" dt="2021-10-15T19:14:37.161" v="487" actId="20577"/>
          <ac:spMkLst>
            <pc:docMk/>
            <pc:sldMk cId="152775882" sldId="304"/>
            <ac:spMk id="14" creationId="{2F294DDB-5367-6147-8CAE-6191100C8FB0}"/>
          </ac:spMkLst>
        </pc:spChg>
        <pc:spChg chg="mod">
          <ac:chgData name="Paul Frame" userId="ded3f5c5-00e7-408d-9358-fc292cfa5078" providerId="ADAL" clId="{F9C23813-164D-4D55-BAED-84FEEC25DB3A}" dt="2021-10-15T18:34:22.631" v="361" actId="1037"/>
          <ac:spMkLst>
            <pc:docMk/>
            <pc:sldMk cId="152775882" sldId="304"/>
            <ac:spMk id="17" creationId="{8C52C0A5-8BEF-6441-891F-6BE03B66F7FF}"/>
          </ac:spMkLst>
        </pc:spChg>
        <pc:spChg chg="mod">
          <ac:chgData name="Paul Frame" userId="ded3f5c5-00e7-408d-9358-fc292cfa5078" providerId="ADAL" clId="{F9C23813-164D-4D55-BAED-84FEEC25DB3A}" dt="2021-10-15T18:34:18.117" v="348" actId="1037"/>
          <ac:spMkLst>
            <pc:docMk/>
            <pc:sldMk cId="152775882" sldId="304"/>
            <ac:spMk id="18" creationId="{2049061F-8795-8541-8213-2E27EC87E30B}"/>
          </ac:spMkLst>
        </pc:spChg>
        <pc:spChg chg="del">
          <ac:chgData name="Paul Frame" userId="ded3f5c5-00e7-408d-9358-fc292cfa5078" providerId="ADAL" clId="{F9C23813-164D-4D55-BAED-84FEEC25DB3A}" dt="2021-10-26T18:15:50.096" v="605" actId="478"/>
          <ac:spMkLst>
            <pc:docMk/>
            <pc:sldMk cId="152775882" sldId="304"/>
            <ac:spMk id="27" creationId="{75E2CA5C-229A-6B4B-A1DA-26E3DB86282F}"/>
          </ac:spMkLst>
        </pc:spChg>
        <pc:spChg chg="mod">
          <ac:chgData name="Paul Frame" userId="ded3f5c5-00e7-408d-9358-fc292cfa5078" providerId="ADAL" clId="{F9C23813-164D-4D55-BAED-84FEEC25DB3A}" dt="2021-10-15T18:32:51.720" v="326" actId="20577"/>
          <ac:spMkLst>
            <pc:docMk/>
            <pc:sldMk cId="152775882" sldId="304"/>
            <ac:spMk id="31" creationId="{0F60F8D7-67F8-BC41-9759-18BB3F8952BD}"/>
          </ac:spMkLst>
        </pc:spChg>
        <pc:graphicFrameChg chg="mod">
          <ac:chgData name="Paul Frame" userId="ded3f5c5-00e7-408d-9358-fc292cfa5078" providerId="ADAL" clId="{F9C23813-164D-4D55-BAED-84FEEC25DB3A}" dt="2021-10-15T18:34:30.217" v="362" actId="14100"/>
          <ac:graphicFrameMkLst>
            <pc:docMk/>
            <pc:sldMk cId="152775882" sldId="304"/>
            <ac:graphicFrameMk id="26" creationId="{86DBCB71-C38C-C543-B2FA-43FC46680746}"/>
          </ac:graphicFrameMkLst>
        </pc:graphicFrameChg>
        <pc:cxnChg chg="del mod">
          <ac:chgData name="Paul Frame" userId="ded3f5c5-00e7-408d-9358-fc292cfa5078" providerId="ADAL" clId="{F9C23813-164D-4D55-BAED-84FEEC25DB3A}" dt="2021-10-26T18:15:53.813" v="607" actId="478"/>
          <ac:cxnSpMkLst>
            <pc:docMk/>
            <pc:sldMk cId="152775882" sldId="304"/>
            <ac:cxnSpMk id="28" creationId="{44830BC6-C3C0-8D41-8029-252D0F524B13}"/>
          </ac:cxnSpMkLst>
        </pc:cxnChg>
        <pc:cxnChg chg="del mod">
          <ac:chgData name="Paul Frame" userId="ded3f5c5-00e7-408d-9358-fc292cfa5078" providerId="ADAL" clId="{F9C23813-164D-4D55-BAED-84FEEC25DB3A}" dt="2021-10-26T18:15:51.895" v="606" actId="478"/>
          <ac:cxnSpMkLst>
            <pc:docMk/>
            <pc:sldMk cId="152775882" sldId="304"/>
            <ac:cxnSpMk id="30" creationId="{C1426DEF-BF50-4441-8F4C-02F4136F7481}"/>
          </ac:cxnSpMkLst>
        </pc:cxnChg>
      </pc:sldChg>
    </pc:docChg>
  </pc:docChgLst>
  <pc:docChgLst>
    <pc:chgData name="Jen Wilson" userId="000f367a-3246-491c-88b4-803a33f58a8b" providerId="ADAL" clId="{AEAD6D8D-0849-0040-98A8-C0F45E385FFE}"/>
    <pc:docChg chg="undo custSel delSld modSld">
      <pc:chgData name="Jen Wilson" userId="000f367a-3246-491c-88b4-803a33f58a8b" providerId="ADAL" clId="{AEAD6D8D-0849-0040-98A8-C0F45E385FFE}" dt="2021-10-27T21:35:48.145" v="1275" actId="27918"/>
      <pc:docMkLst>
        <pc:docMk/>
      </pc:docMkLst>
      <pc:sldChg chg="addSp delSp modSp mod">
        <pc:chgData name="Jen Wilson" userId="000f367a-3246-491c-88b4-803a33f58a8b" providerId="ADAL" clId="{AEAD6D8D-0849-0040-98A8-C0F45E385FFE}" dt="2021-10-27T21:15:56.468" v="1267" actId="27918"/>
        <pc:sldMkLst>
          <pc:docMk/>
          <pc:sldMk cId="809756729" sldId="264"/>
        </pc:sldMkLst>
        <pc:spChg chg="mod">
          <ac:chgData name="Jen Wilson" userId="000f367a-3246-491c-88b4-803a33f58a8b" providerId="ADAL" clId="{AEAD6D8D-0849-0040-98A8-C0F45E385FFE}" dt="2021-09-30T20:32:55.142" v="1016" actId="6549"/>
          <ac:spMkLst>
            <pc:docMk/>
            <pc:sldMk cId="809756729" sldId="264"/>
            <ac:spMk id="2" creationId="{00000000-0000-0000-0000-000000000000}"/>
          </ac:spMkLst>
        </pc:spChg>
        <pc:spChg chg="add del mod">
          <ac:chgData name="Jen Wilson" userId="000f367a-3246-491c-88b4-803a33f58a8b" providerId="ADAL" clId="{AEAD6D8D-0849-0040-98A8-C0F45E385FFE}" dt="2021-09-30T20:33:23.259" v="1024"/>
          <ac:spMkLst>
            <pc:docMk/>
            <pc:sldMk cId="809756729" sldId="264"/>
            <ac:spMk id="3" creationId="{062A81BB-0B2A-1B42-AE6A-8194B1D967A7}"/>
          </ac:spMkLst>
        </pc:spChg>
        <pc:spChg chg="add mod">
          <ac:chgData name="Jen Wilson" userId="000f367a-3246-491c-88b4-803a33f58a8b" providerId="ADAL" clId="{AEAD6D8D-0849-0040-98A8-C0F45E385FFE}" dt="2021-09-30T20:35:43.364" v="1031" actId="20577"/>
          <ac:spMkLst>
            <pc:docMk/>
            <pc:sldMk cId="809756729" sldId="264"/>
            <ac:spMk id="5" creationId="{A0CEDB28-99A0-EC4A-A07D-80281D6F3AEC}"/>
          </ac:spMkLst>
        </pc:spChg>
      </pc:sldChg>
      <pc:sldChg chg="addSp modSp mod">
        <pc:chgData name="Jen Wilson" userId="000f367a-3246-491c-88b4-803a33f58a8b" providerId="ADAL" clId="{AEAD6D8D-0849-0040-98A8-C0F45E385FFE}" dt="2021-10-27T21:35:48.145" v="1275" actId="27918"/>
        <pc:sldMkLst>
          <pc:docMk/>
          <pc:sldMk cId="714427588" sldId="265"/>
        </pc:sldMkLst>
        <pc:spChg chg="mod">
          <ac:chgData name="Jen Wilson" userId="000f367a-3246-491c-88b4-803a33f58a8b" providerId="ADAL" clId="{AEAD6D8D-0849-0040-98A8-C0F45E385FFE}" dt="2021-09-30T20:47:16.830" v="1207" actId="14100"/>
          <ac:spMkLst>
            <pc:docMk/>
            <pc:sldMk cId="714427588" sldId="265"/>
            <ac:spMk id="2" creationId="{00000000-0000-0000-0000-000000000000}"/>
          </ac:spMkLst>
        </pc:spChg>
        <pc:spChg chg="add mod">
          <ac:chgData name="Jen Wilson" userId="000f367a-3246-491c-88b4-803a33f58a8b" providerId="ADAL" clId="{AEAD6D8D-0849-0040-98A8-C0F45E385FFE}" dt="2021-09-30T20:46:56.162" v="1203" actId="20577"/>
          <ac:spMkLst>
            <pc:docMk/>
            <pc:sldMk cId="714427588" sldId="265"/>
            <ac:spMk id="11" creationId="{AA487E7C-E2D2-0143-9B4A-AEFA3CA27CBA}"/>
          </ac:spMkLst>
        </pc:spChg>
        <pc:graphicFrameChg chg="mod">
          <ac:chgData name="Jen Wilson" userId="000f367a-3246-491c-88b4-803a33f58a8b" providerId="ADAL" clId="{AEAD6D8D-0849-0040-98A8-C0F45E385FFE}" dt="2021-09-30T20:47:00.047" v="1204" actId="14100"/>
          <ac:graphicFrameMkLst>
            <pc:docMk/>
            <pc:sldMk cId="714427588" sldId="265"/>
            <ac:graphicFrameMk id="6" creationId="{00000000-0000-0000-0000-000000000000}"/>
          </ac:graphicFrameMkLst>
        </pc:graphicFrameChg>
      </pc:sldChg>
      <pc:sldChg chg="modSp mod">
        <pc:chgData name="Jen Wilson" userId="000f367a-3246-491c-88b4-803a33f58a8b" providerId="ADAL" clId="{AEAD6D8D-0849-0040-98A8-C0F45E385FFE}" dt="2021-10-27T21:32:44.552" v="1273" actId="27918"/>
        <pc:sldMkLst>
          <pc:docMk/>
          <pc:sldMk cId="984691856" sldId="271"/>
        </pc:sldMkLst>
        <pc:spChg chg="mod">
          <ac:chgData name="Jen Wilson" userId="000f367a-3246-491c-88b4-803a33f58a8b" providerId="ADAL" clId="{AEAD6D8D-0849-0040-98A8-C0F45E385FFE}" dt="2021-09-30T20:42:35.024" v="1175" actId="947"/>
          <ac:spMkLst>
            <pc:docMk/>
            <pc:sldMk cId="984691856" sldId="271"/>
            <ac:spMk id="2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6:06.177" v="1184" actId="20577"/>
          <ac:spMkLst>
            <pc:docMk/>
            <pc:sldMk cId="984691856" sldId="271"/>
            <ac:spMk id="27" creationId="{A1220F4E-ADA6-F944-BE79-430241DDE5FD}"/>
          </ac:spMkLst>
        </pc:spChg>
        <pc:graphicFrameChg chg="mod">
          <ac:chgData name="Jen Wilson" userId="000f367a-3246-491c-88b4-803a33f58a8b" providerId="ADAL" clId="{AEAD6D8D-0849-0040-98A8-C0F45E385FFE}" dt="2021-09-30T20:46:10.953" v="1185" actId="14100"/>
          <ac:graphicFrameMkLst>
            <pc:docMk/>
            <pc:sldMk cId="984691856" sldId="271"/>
            <ac:graphicFrameMk id="6" creationId="{00000000-0000-0000-0000-000000000000}"/>
          </ac:graphicFrameMkLst>
        </pc:graphicFrameChg>
      </pc:sldChg>
      <pc:sldChg chg="addSp modSp mod">
        <pc:chgData name="Jen Wilson" userId="000f367a-3246-491c-88b4-803a33f58a8b" providerId="ADAL" clId="{AEAD6D8D-0849-0040-98A8-C0F45E385FFE}" dt="2021-10-27T19:56:03.200" v="1257" actId="27918"/>
        <pc:sldMkLst>
          <pc:docMk/>
          <pc:sldMk cId="1974900270" sldId="280"/>
        </pc:sldMkLst>
        <pc:spChg chg="mod">
          <ac:chgData name="Jen Wilson" userId="000f367a-3246-491c-88b4-803a33f58a8b" providerId="ADAL" clId="{AEAD6D8D-0849-0040-98A8-C0F45E385FFE}" dt="2021-09-30T20:22:28.139" v="817" actId="20577"/>
          <ac:spMkLst>
            <pc:docMk/>
            <pc:sldMk cId="1974900270" sldId="280"/>
            <ac:spMk id="2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9:07.937" v="1237" actId="1036"/>
          <ac:spMkLst>
            <pc:docMk/>
            <pc:sldMk cId="1974900270" sldId="280"/>
            <ac:spMk id="3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8:53.134" v="1231" actId="14100"/>
          <ac:spMkLst>
            <pc:docMk/>
            <pc:sldMk cId="1974900270" sldId="280"/>
            <ac:spMk id="8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9:07.937" v="1237" actId="1036"/>
          <ac:spMkLst>
            <pc:docMk/>
            <pc:sldMk cId="1974900270" sldId="280"/>
            <ac:spMk id="9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9:07.937" v="1237" actId="1036"/>
          <ac:spMkLst>
            <pc:docMk/>
            <pc:sldMk cId="1974900270" sldId="280"/>
            <ac:spMk id="11" creationId="{00000000-0000-0000-0000-000000000000}"/>
          </ac:spMkLst>
        </pc:spChg>
        <pc:spChg chg="add mod">
          <ac:chgData name="Jen Wilson" userId="000f367a-3246-491c-88b4-803a33f58a8b" providerId="ADAL" clId="{AEAD6D8D-0849-0040-98A8-C0F45E385FFE}" dt="2021-09-30T20:49:25.611" v="1246" actId="1038"/>
          <ac:spMkLst>
            <pc:docMk/>
            <pc:sldMk cId="1974900270" sldId="280"/>
            <ac:spMk id="13" creationId="{199BB6E3-8834-5E4E-A742-F78EDD78FAF1}"/>
          </ac:spMkLst>
        </pc:spChg>
        <pc:spChg chg="mod">
          <ac:chgData name="Jen Wilson" userId="000f367a-3246-491c-88b4-803a33f58a8b" providerId="ADAL" clId="{AEAD6D8D-0849-0040-98A8-C0F45E385FFE}" dt="2021-09-30T20:49:07.937" v="1237" actId="1036"/>
          <ac:spMkLst>
            <pc:docMk/>
            <pc:sldMk cId="1974900270" sldId="280"/>
            <ac:spMk id="14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8:57.617" v="1232" actId="14100"/>
          <ac:spMkLst>
            <pc:docMk/>
            <pc:sldMk cId="1974900270" sldId="280"/>
            <ac:spMk id="63" creationId="{2AF92417-4F67-8346-9EEF-E2A49A5DCF4C}"/>
          </ac:spMkLst>
        </pc:spChg>
        <pc:graphicFrameChg chg="mod">
          <ac:chgData name="Jen Wilson" userId="000f367a-3246-491c-88b4-803a33f58a8b" providerId="ADAL" clId="{AEAD6D8D-0849-0040-98A8-C0F45E385FFE}" dt="2021-10-27T19:55:54.278" v="1256"/>
          <ac:graphicFrameMkLst>
            <pc:docMk/>
            <pc:sldMk cId="1974900270" sldId="280"/>
            <ac:graphicFrameMk id="7" creationId="{00000000-0000-0000-0000-000000000000}"/>
          </ac:graphicFrameMkLst>
        </pc:graphicFrameChg>
        <pc:cxnChg chg="mod">
          <ac:chgData name="Jen Wilson" userId="000f367a-3246-491c-88b4-803a33f58a8b" providerId="ADAL" clId="{AEAD6D8D-0849-0040-98A8-C0F45E385FFE}" dt="2021-09-30T20:49:07.937" v="1237" actId="1036"/>
          <ac:cxnSpMkLst>
            <pc:docMk/>
            <pc:sldMk cId="1974900270" sldId="280"/>
            <ac:cxnSpMk id="66" creationId="{601C8B16-78A9-FE40-87B0-D06F46D2A336}"/>
          </ac:cxnSpMkLst>
        </pc:cxnChg>
        <pc:cxnChg chg="mod">
          <ac:chgData name="Jen Wilson" userId="000f367a-3246-491c-88b4-803a33f58a8b" providerId="ADAL" clId="{AEAD6D8D-0849-0040-98A8-C0F45E385FFE}" dt="2021-09-30T20:49:07.937" v="1237" actId="1036"/>
          <ac:cxnSpMkLst>
            <pc:docMk/>
            <pc:sldMk cId="1974900270" sldId="280"/>
            <ac:cxnSpMk id="68" creationId="{C0EA7ED1-9D2D-874E-949D-4B80C04D95E0}"/>
          </ac:cxnSpMkLst>
        </pc:cxnChg>
      </pc:sldChg>
      <pc:sldChg chg="addSp delSp modSp mod chgLayout">
        <pc:chgData name="Jen Wilson" userId="000f367a-3246-491c-88b4-803a33f58a8b" providerId="ADAL" clId="{AEAD6D8D-0849-0040-98A8-C0F45E385FFE}" dt="2021-10-27T21:12:25.357" v="1265" actId="27918"/>
        <pc:sldMkLst>
          <pc:docMk/>
          <pc:sldMk cId="2612080159" sldId="283"/>
        </pc:sldMkLst>
        <pc:spChg chg="del mod ord">
          <ac:chgData name="Jen Wilson" userId="000f367a-3246-491c-88b4-803a33f58a8b" providerId="ADAL" clId="{AEAD6D8D-0849-0040-98A8-C0F45E385FFE}" dt="2021-09-30T20:21:09.848" v="797" actId="478"/>
          <ac:spMkLst>
            <pc:docMk/>
            <pc:sldMk cId="2612080159" sldId="283"/>
            <ac:spMk id="2" creationId="{00000000-0000-0000-0000-000000000000}"/>
          </ac:spMkLst>
        </pc:spChg>
        <pc:spChg chg="add del mod">
          <ac:chgData name="Jen Wilson" userId="000f367a-3246-491c-88b4-803a33f58a8b" providerId="ADAL" clId="{AEAD6D8D-0849-0040-98A8-C0F45E385FFE}" dt="2021-09-30T20:21:06.999" v="796" actId="6264"/>
          <ac:spMkLst>
            <pc:docMk/>
            <pc:sldMk cId="2612080159" sldId="283"/>
            <ac:spMk id="3" creationId="{8650C443-0DBF-F640-8A19-C7D325A5325A}"/>
          </ac:spMkLst>
        </pc:spChg>
        <pc:spChg chg="add del mod">
          <ac:chgData name="Jen Wilson" userId="000f367a-3246-491c-88b4-803a33f58a8b" providerId="ADAL" clId="{AEAD6D8D-0849-0040-98A8-C0F45E385FFE}" dt="2021-09-30T20:21:06.999" v="796" actId="6264"/>
          <ac:spMkLst>
            <pc:docMk/>
            <pc:sldMk cId="2612080159" sldId="283"/>
            <ac:spMk id="4" creationId="{C4A0D8C8-0035-6C4B-BA48-694FC824C912}"/>
          </ac:spMkLst>
        </pc:spChg>
        <pc:spChg chg="add mod">
          <ac:chgData name="Jen Wilson" userId="000f367a-3246-491c-88b4-803a33f58a8b" providerId="ADAL" clId="{AEAD6D8D-0849-0040-98A8-C0F45E385FFE}" dt="2021-09-30T20:18:33.647" v="745" actId="404"/>
          <ac:spMkLst>
            <pc:docMk/>
            <pc:sldMk cId="2612080159" sldId="283"/>
            <ac:spMk id="8" creationId="{17C15CEF-C6FC-2D49-905D-494DBA79BD31}"/>
          </ac:spMkLst>
        </pc:spChg>
        <pc:spChg chg="add mod">
          <ac:chgData name="Jen Wilson" userId="000f367a-3246-491c-88b4-803a33f58a8b" providerId="ADAL" clId="{AEAD6D8D-0849-0040-98A8-C0F45E385FFE}" dt="2021-09-30T20:18:33.647" v="745" actId="404"/>
          <ac:spMkLst>
            <pc:docMk/>
            <pc:sldMk cId="2612080159" sldId="283"/>
            <ac:spMk id="9" creationId="{49BF220A-6794-784B-A217-0F5A1F2ADCD7}"/>
          </ac:spMkLst>
        </pc:spChg>
        <pc:spChg chg="add mod">
          <ac:chgData name="Jen Wilson" userId="000f367a-3246-491c-88b4-803a33f58a8b" providerId="ADAL" clId="{AEAD6D8D-0849-0040-98A8-C0F45E385FFE}" dt="2021-09-30T20:20:46.933" v="793" actId="14100"/>
          <ac:spMkLst>
            <pc:docMk/>
            <pc:sldMk cId="2612080159" sldId="283"/>
            <ac:spMk id="10" creationId="{05DEDDFF-3765-C945-856C-50125E608276}"/>
          </ac:spMkLst>
        </pc:spChg>
        <pc:spChg chg="add mod">
          <ac:chgData name="Jen Wilson" userId="000f367a-3246-491c-88b4-803a33f58a8b" providerId="ADAL" clId="{AEAD6D8D-0849-0040-98A8-C0F45E385FFE}" dt="2021-09-30T20:20:42.951" v="792" actId="1076"/>
          <ac:spMkLst>
            <pc:docMk/>
            <pc:sldMk cId="2612080159" sldId="283"/>
            <ac:spMk id="11" creationId="{674C7825-F55F-0B41-910D-49849908A1ED}"/>
          </ac:spMkLst>
        </pc:spChg>
        <pc:spChg chg="add del mod">
          <ac:chgData name="Jen Wilson" userId="000f367a-3246-491c-88b4-803a33f58a8b" providerId="ADAL" clId="{AEAD6D8D-0849-0040-98A8-C0F45E385FFE}" dt="2021-09-30T20:21:06.999" v="796" actId="6264"/>
          <ac:spMkLst>
            <pc:docMk/>
            <pc:sldMk cId="2612080159" sldId="283"/>
            <ac:spMk id="12" creationId="{6BD547D8-BD61-C448-BD88-343F59E3F173}"/>
          </ac:spMkLst>
        </pc:spChg>
        <pc:spChg chg="add mod">
          <ac:chgData name="Jen Wilson" userId="000f367a-3246-491c-88b4-803a33f58a8b" providerId="ADAL" clId="{AEAD6D8D-0849-0040-98A8-C0F45E385FFE}" dt="2021-09-30T20:21:19.508" v="801" actId="20577"/>
          <ac:spMkLst>
            <pc:docMk/>
            <pc:sldMk cId="2612080159" sldId="283"/>
            <ac:spMk id="14" creationId="{71D3396C-F49D-BB46-97B5-83F2A9BD72BE}"/>
          </ac:spMkLst>
        </pc:spChg>
        <pc:spChg chg="mod ord">
          <ac:chgData name="Jen Wilson" userId="000f367a-3246-491c-88b4-803a33f58a8b" providerId="ADAL" clId="{AEAD6D8D-0849-0040-98A8-C0F45E385FFE}" dt="2021-09-30T20:21:06.999" v="796" actId="6264"/>
          <ac:spMkLst>
            <pc:docMk/>
            <pc:sldMk cId="2612080159" sldId="283"/>
            <ac:spMk id="20" creationId="{11DCFFD6-7057-3D46-8A4F-04C4F8393877}"/>
          </ac:spMkLst>
        </pc:spChg>
        <pc:graphicFrameChg chg="add mod">
          <ac:chgData name="Jen Wilson" userId="000f367a-3246-491c-88b4-803a33f58a8b" providerId="ADAL" clId="{AEAD6D8D-0849-0040-98A8-C0F45E385FFE}" dt="2021-09-30T20:20:42.951" v="792" actId="1076"/>
          <ac:graphicFrameMkLst>
            <pc:docMk/>
            <pc:sldMk cId="2612080159" sldId="283"/>
            <ac:graphicFrameMk id="5" creationId="{B4D749D8-AC4E-3444-ADE0-00C157070BA9}"/>
          </ac:graphicFrameMkLst>
        </pc:graphicFrameChg>
        <pc:graphicFrameChg chg="mod ord">
          <ac:chgData name="Jen Wilson" userId="000f367a-3246-491c-88b4-803a33f58a8b" providerId="ADAL" clId="{AEAD6D8D-0849-0040-98A8-C0F45E385FFE}" dt="2021-10-01T21:07:02.266" v="1248" actId="14100"/>
          <ac:graphicFrameMkLst>
            <pc:docMk/>
            <pc:sldMk cId="2612080159" sldId="283"/>
            <ac:graphicFrameMk id="6" creationId="{00000000-0000-0000-0000-000000000000}"/>
          </ac:graphicFrameMkLst>
        </pc:graphicFrameChg>
        <pc:graphicFrameChg chg="add del mod">
          <ac:chgData name="Jen Wilson" userId="000f367a-3246-491c-88b4-803a33f58a8b" providerId="ADAL" clId="{AEAD6D8D-0849-0040-98A8-C0F45E385FFE}" dt="2021-09-30T20:13:48.058" v="667"/>
          <ac:graphicFrameMkLst>
            <pc:docMk/>
            <pc:sldMk cId="2612080159" sldId="283"/>
            <ac:graphicFrameMk id="7" creationId="{451121C3-FBDD-D048-9D16-A2D87169328E}"/>
          </ac:graphicFrameMkLst>
        </pc:graphicFrameChg>
      </pc:sldChg>
      <pc:sldChg chg="addSp delSp modSp mod">
        <pc:chgData name="Jen Wilson" userId="000f367a-3246-491c-88b4-803a33f58a8b" providerId="ADAL" clId="{AEAD6D8D-0849-0040-98A8-C0F45E385FFE}" dt="2021-10-27T21:18:40.487" v="1269" actId="27918"/>
        <pc:sldMkLst>
          <pc:docMk/>
          <pc:sldMk cId="128166557" sldId="289"/>
        </pc:sldMkLst>
        <pc:spChg chg="mod">
          <ac:chgData name="Jen Wilson" userId="000f367a-3246-491c-88b4-803a33f58a8b" providerId="ADAL" clId="{AEAD6D8D-0849-0040-98A8-C0F45E385FFE}" dt="2021-09-30T20:38:33.249" v="1043"/>
          <ac:spMkLst>
            <pc:docMk/>
            <pc:sldMk cId="128166557" sldId="289"/>
            <ac:spMk id="2" creationId="{00000000-0000-0000-0000-000000000000}"/>
          </ac:spMkLst>
        </pc:spChg>
        <pc:spChg chg="add del mod">
          <ac:chgData name="Jen Wilson" userId="000f367a-3246-491c-88b4-803a33f58a8b" providerId="ADAL" clId="{AEAD6D8D-0849-0040-98A8-C0F45E385FFE}" dt="2021-09-30T19:59:04.084" v="419"/>
          <ac:spMkLst>
            <pc:docMk/>
            <pc:sldMk cId="128166557" sldId="289"/>
            <ac:spMk id="4" creationId="{19A27091-A217-B74D-8E4D-C6362406D189}"/>
          </ac:spMkLst>
        </pc:spChg>
        <pc:spChg chg="add del mod">
          <ac:chgData name="Jen Wilson" userId="000f367a-3246-491c-88b4-803a33f58a8b" providerId="ADAL" clId="{AEAD6D8D-0849-0040-98A8-C0F45E385FFE}" dt="2021-09-30T20:38:32.375" v="1042"/>
          <ac:spMkLst>
            <pc:docMk/>
            <pc:sldMk cId="128166557" sldId="289"/>
            <ac:spMk id="5" creationId="{DE03C6FB-806F-B34A-B956-1039F45A3F27}"/>
          </ac:spMkLst>
        </pc:spChg>
        <pc:spChg chg="add mod">
          <ac:chgData name="Jen Wilson" userId="000f367a-3246-491c-88b4-803a33f58a8b" providerId="ADAL" clId="{AEAD6D8D-0849-0040-98A8-C0F45E385FFE}" dt="2021-09-30T20:37:06.871" v="1040" actId="20577"/>
          <ac:spMkLst>
            <pc:docMk/>
            <pc:sldMk cId="128166557" sldId="289"/>
            <ac:spMk id="8" creationId="{1E5375AF-DC93-2E43-8149-BB76AF6B4D1D}"/>
          </ac:spMkLst>
        </pc:spChg>
        <pc:spChg chg="add mod">
          <ac:chgData name="Jen Wilson" userId="000f367a-3246-491c-88b4-803a33f58a8b" providerId="ADAL" clId="{AEAD6D8D-0849-0040-98A8-C0F45E385FFE}" dt="2021-09-30T20:14:30.395" v="680" actId="403"/>
          <ac:spMkLst>
            <pc:docMk/>
            <pc:sldMk cId="128166557" sldId="289"/>
            <ac:spMk id="10" creationId="{9A4D2062-00ED-DC43-A6ED-DA9F777CE820}"/>
          </ac:spMkLst>
        </pc:spChg>
        <pc:spChg chg="add del mod">
          <ac:chgData name="Jen Wilson" userId="000f367a-3246-491c-88b4-803a33f58a8b" providerId="ADAL" clId="{AEAD6D8D-0849-0040-98A8-C0F45E385FFE}" dt="2021-09-30T20:04:43.558" v="484" actId="478"/>
          <ac:spMkLst>
            <pc:docMk/>
            <pc:sldMk cId="128166557" sldId="289"/>
            <ac:spMk id="11" creationId="{75E5E2D5-236B-8B42-950C-80D7F05A3521}"/>
          </ac:spMkLst>
        </pc:spChg>
        <pc:spChg chg="add mod">
          <ac:chgData name="Jen Wilson" userId="000f367a-3246-491c-88b4-803a33f58a8b" providerId="ADAL" clId="{AEAD6D8D-0849-0040-98A8-C0F45E385FFE}" dt="2021-09-30T20:14:30.395" v="680" actId="403"/>
          <ac:spMkLst>
            <pc:docMk/>
            <pc:sldMk cId="128166557" sldId="289"/>
            <ac:spMk id="12" creationId="{972A85EB-D74E-C144-A53B-2A35BF996373}"/>
          </ac:spMkLst>
        </pc:spChg>
        <pc:spChg chg="add mod">
          <ac:chgData name="Jen Wilson" userId="000f367a-3246-491c-88b4-803a33f58a8b" providerId="ADAL" clId="{AEAD6D8D-0849-0040-98A8-C0F45E385FFE}" dt="2021-09-30T20:14:30.395" v="680" actId="403"/>
          <ac:spMkLst>
            <pc:docMk/>
            <pc:sldMk cId="128166557" sldId="289"/>
            <ac:spMk id="13" creationId="{4CD903E6-A364-4E48-AA0E-E78BCAC37213}"/>
          </ac:spMkLst>
        </pc:spChg>
        <pc:spChg chg="add mod">
          <ac:chgData name="Jen Wilson" userId="000f367a-3246-491c-88b4-803a33f58a8b" providerId="ADAL" clId="{AEAD6D8D-0849-0040-98A8-C0F45E385FFE}" dt="2021-09-30T20:14:34.896" v="685" actId="20577"/>
          <ac:spMkLst>
            <pc:docMk/>
            <pc:sldMk cId="128166557" sldId="289"/>
            <ac:spMk id="14" creationId="{31B61173-D4AA-8847-A118-CFA9B40D7D1C}"/>
          </ac:spMkLst>
        </pc:spChg>
        <pc:spChg chg="add mod">
          <ac:chgData name="Jen Wilson" userId="000f367a-3246-491c-88b4-803a33f58a8b" providerId="ADAL" clId="{AEAD6D8D-0849-0040-98A8-C0F45E385FFE}" dt="2021-09-30T20:14:30.395" v="680" actId="403"/>
          <ac:spMkLst>
            <pc:docMk/>
            <pc:sldMk cId="128166557" sldId="289"/>
            <ac:spMk id="15" creationId="{A5FBB08E-B34C-4545-9E17-865EC63B845A}"/>
          </ac:spMkLst>
        </pc:spChg>
        <pc:graphicFrameChg chg="del mod">
          <ac:chgData name="Jen Wilson" userId="000f367a-3246-491c-88b4-803a33f58a8b" providerId="ADAL" clId="{AEAD6D8D-0849-0040-98A8-C0F45E385FFE}" dt="2021-09-30T19:59:02.713" v="418" actId="21"/>
          <ac:graphicFrameMkLst>
            <pc:docMk/>
            <pc:sldMk cId="128166557" sldId="289"/>
            <ac:graphicFrameMk id="6" creationId="{00000000-0000-0000-0000-000000000000}"/>
          </ac:graphicFrameMkLst>
        </pc:graphicFrameChg>
        <pc:graphicFrameChg chg="add mod">
          <ac:chgData name="Jen Wilson" userId="000f367a-3246-491c-88b4-803a33f58a8b" providerId="ADAL" clId="{AEAD6D8D-0849-0040-98A8-C0F45E385FFE}" dt="2021-09-30T20:14:42.068" v="687" actId="403"/>
          <ac:graphicFrameMkLst>
            <pc:docMk/>
            <pc:sldMk cId="128166557" sldId="289"/>
            <ac:graphicFrameMk id="7" creationId="{D33AA5B6-98CA-0140-A9A0-BA4B82541EF6}"/>
          </ac:graphicFrameMkLst>
        </pc:graphicFrameChg>
      </pc:sldChg>
      <pc:sldChg chg="del mod">
        <pc:chgData name="Jen Wilson" userId="000f367a-3246-491c-88b4-803a33f58a8b" providerId="ADAL" clId="{AEAD6D8D-0849-0040-98A8-C0F45E385FFE}" dt="2021-09-30T20:07:59.800" v="585" actId="2696"/>
        <pc:sldMkLst>
          <pc:docMk/>
          <pc:sldMk cId="3352650072" sldId="291"/>
        </pc:sldMkLst>
      </pc:sldChg>
      <pc:sldChg chg="del mod">
        <pc:chgData name="Jen Wilson" userId="000f367a-3246-491c-88b4-803a33f58a8b" providerId="ADAL" clId="{AEAD6D8D-0849-0040-98A8-C0F45E385FFE}" dt="2021-09-30T20:08:10.603" v="586" actId="2696"/>
        <pc:sldMkLst>
          <pc:docMk/>
          <pc:sldMk cId="2895292928" sldId="293"/>
        </pc:sldMkLst>
      </pc:sldChg>
      <pc:sldChg chg="addSp delSp modSp mod">
        <pc:chgData name="Jen Wilson" userId="000f367a-3246-491c-88b4-803a33f58a8b" providerId="ADAL" clId="{AEAD6D8D-0849-0040-98A8-C0F45E385FFE}" dt="2021-10-27T20:18:28.502" v="1261" actId="27918"/>
        <pc:sldMkLst>
          <pc:docMk/>
          <pc:sldMk cId="3560990319" sldId="298"/>
        </pc:sldMkLst>
        <pc:spChg chg="mod">
          <ac:chgData name="Jen Wilson" userId="000f367a-3246-491c-88b4-803a33f58a8b" providerId="ADAL" clId="{AEAD6D8D-0849-0040-98A8-C0F45E385FFE}" dt="2021-09-30T20:23:24.582" v="822" actId="20577"/>
          <ac:spMkLst>
            <pc:docMk/>
            <pc:sldMk cId="3560990319" sldId="298"/>
            <ac:spMk id="2" creationId="{00000000-0000-0000-0000-000000000000}"/>
          </ac:spMkLst>
        </pc:spChg>
        <pc:spChg chg="add del mod">
          <ac:chgData name="Jen Wilson" userId="000f367a-3246-491c-88b4-803a33f58a8b" providerId="ADAL" clId="{AEAD6D8D-0849-0040-98A8-C0F45E385FFE}" dt="2021-09-30T19:35:25.597" v="94"/>
          <ac:spMkLst>
            <pc:docMk/>
            <pc:sldMk cId="3560990319" sldId="298"/>
            <ac:spMk id="4" creationId="{43D65855-AF46-E24A-8A76-887C8906772C}"/>
          </ac:spMkLst>
        </pc:spChg>
        <pc:spChg chg="add del mod">
          <ac:chgData name="Jen Wilson" userId="000f367a-3246-491c-88b4-803a33f58a8b" providerId="ADAL" clId="{AEAD6D8D-0849-0040-98A8-C0F45E385FFE}" dt="2021-09-30T20:29:59.465" v="959" actId="478"/>
          <ac:spMkLst>
            <pc:docMk/>
            <pc:sldMk cId="3560990319" sldId="298"/>
            <ac:spMk id="14" creationId="{116BF22B-61C7-9643-B0BF-A4CE0921C4F1}"/>
          </ac:spMkLst>
        </pc:spChg>
        <pc:spChg chg="add 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16" creationId="{54AF88A1-2485-9443-AFF8-311AC411D74E}"/>
          </ac:spMkLst>
        </pc:spChg>
        <pc:spChg chg="mod">
          <ac:chgData name="Jen Wilson" userId="000f367a-3246-491c-88b4-803a33f58a8b" providerId="ADAL" clId="{AEAD6D8D-0849-0040-98A8-C0F45E385FFE}" dt="2021-10-27T20:17:59.578" v="1259" actId="1076"/>
          <ac:spMkLst>
            <pc:docMk/>
            <pc:sldMk cId="3560990319" sldId="298"/>
            <ac:spMk id="17" creationId="{9878CE89-8AED-AB4A-8AFE-259CB0C4EDAB}"/>
          </ac:spMkLst>
        </pc:spChg>
        <pc:spChg chg="add 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18" creationId="{50372B5D-D28A-1546-9C7F-6CEB8BA82E0C}"/>
          </ac:spMkLst>
        </pc:spChg>
        <pc:spChg chg="add 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19" creationId="{AFA49188-05D0-C148-8761-CF5B8B4E3E68}"/>
          </ac:spMkLst>
        </pc:spChg>
        <pc:spChg chg="add 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20" creationId="{6CFA3733-912E-AD4E-A04F-83262E686CA8}"/>
          </ac:spMkLst>
        </pc:spChg>
        <pc:spChg chg="add del mod">
          <ac:chgData name="Jen Wilson" userId="000f367a-3246-491c-88b4-803a33f58a8b" providerId="ADAL" clId="{AEAD6D8D-0849-0040-98A8-C0F45E385FFE}" dt="2021-09-30T19:51:45.276" v="376" actId="478"/>
          <ac:spMkLst>
            <pc:docMk/>
            <pc:sldMk cId="3560990319" sldId="298"/>
            <ac:spMk id="21" creationId="{810DC82B-3AA9-2847-AA1F-AA39AACC0CB2}"/>
          </ac:spMkLst>
        </pc:spChg>
        <pc:spChg chg="add del mod">
          <ac:chgData name="Jen Wilson" userId="000f367a-3246-491c-88b4-803a33f58a8b" providerId="ADAL" clId="{AEAD6D8D-0849-0040-98A8-C0F45E385FFE}" dt="2021-09-30T19:51:43.843" v="375" actId="478"/>
          <ac:spMkLst>
            <pc:docMk/>
            <pc:sldMk cId="3560990319" sldId="298"/>
            <ac:spMk id="22" creationId="{16B280A3-5739-AB4A-94B7-7A8D1B1348AF}"/>
          </ac:spMkLst>
        </pc:spChg>
        <pc:spChg chg="add del mod">
          <ac:chgData name="Jen Wilson" userId="000f367a-3246-491c-88b4-803a33f58a8b" providerId="ADAL" clId="{AEAD6D8D-0849-0040-98A8-C0F45E385FFE}" dt="2021-09-30T19:51:39.545" v="374" actId="478"/>
          <ac:spMkLst>
            <pc:docMk/>
            <pc:sldMk cId="3560990319" sldId="298"/>
            <ac:spMk id="23" creationId="{4AAB8E8F-1F1A-7845-AFF2-27A02591B39A}"/>
          </ac:spMkLst>
        </pc:spChg>
        <pc:spChg chg="add del mod">
          <ac:chgData name="Jen Wilson" userId="000f367a-3246-491c-88b4-803a33f58a8b" providerId="ADAL" clId="{AEAD6D8D-0849-0040-98A8-C0F45E385FFE}" dt="2021-09-30T20:26:43.128" v="879" actId="478"/>
          <ac:spMkLst>
            <pc:docMk/>
            <pc:sldMk cId="3560990319" sldId="298"/>
            <ac:spMk id="24" creationId="{48284483-D3EE-D346-B4ED-AC21A5542B81}"/>
          </ac:spMkLst>
        </pc:spChg>
        <pc:spChg chg="add mod">
          <ac:chgData name="Jen Wilson" userId="000f367a-3246-491c-88b4-803a33f58a8b" providerId="ADAL" clId="{AEAD6D8D-0849-0040-98A8-C0F45E385FFE}" dt="2021-09-30T20:31:32.670" v="1002" actId="1038"/>
          <ac:spMkLst>
            <pc:docMk/>
            <pc:sldMk cId="3560990319" sldId="298"/>
            <ac:spMk id="25" creationId="{496A1536-1F01-9B46-8EB0-DADF0C8744A2}"/>
          </ac:spMkLst>
        </pc:spChg>
        <pc:spChg chg="add mod">
          <ac:chgData name="Jen Wilson" userId="000f367a-3246-491c-88b4-803a33f58a8b" providerId="ADAL" clId="{AEAD6D8D-0849-0040-98A8-C0F45E385FFE}" dt="2021-09-30T20:31:32.670" v="1002" actId="1038"/>
          <ac:spMkLst>
            <pc:docMk/>
            <pc:sldMk cId="3560990319" sldId="298"/>
            <ac:spMk id="26" creationId="{6D7CCF4B-94DB-3945-8B09-F23BA6CC2079}"/>
          </ac:spMkLst>
        </pc:spChg>
        <pc:spChg chg="mod">
          <ac:chgData name="Jen Wilson" userId="000f367a-3246-491c-88b4-803a33f58a8b" providerId="ADAL" clId="{AEAD6D8D-0849-0040-98A8-C0F45E385FFE}" dt="2021-09-30T20:31:59.036" v="1012" actId="1038"/>
          <ac:spMkLst>
            <pc:docMk/>
            <pc:sldMk cId="3560990319" sldId="298"/>
            <ac:spMk id="33" creationId="{8C98E052-86C8-7D4E-843E-07D8E0C3723B}"/>
          </ac:spMkLst>
        </pc:spChg>
        <pc:spChg chg="mod">
          <ac:chgData name="Jen Wilson" userId="000f367a-3246-491c-88b4-803a33f58a8b" providerId="ADAL" clId="{AEAD6D8D-0849-0040-98A8-C0F45E385FFE}" dt="2021-09-30T20:29:06.850" v="939" actId="1036"/>
          <ac:spMkLst>
            <pc:docMk/>
            <pc:sldMk cId="3560990319" sldId="298"/>
            <ac:spMk id="44" creationId="{023B99BA-A4AF-044F-B88E-BC19D7168C36}"/>
          </ac:spMkLst>
        </pc:spChg>
        <pc:spChg chg="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45" creationId="{D2586819-1F90-C441-B5A7-96F9BA873DC4}"/>
          </ac:spMkLst>
        </pc:spChg>
        <pc:spChg chg="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46" creationId="{7F695819-3A39-0F4F-833F-7F414C01EE61}"/>
          </ac:spMkLst>
        </pc:spChg>
        <pc:spChg chg="del mod">
          <ac:chgData name="Jen Wilson" userId="000f367a-3246-491c-88b4-803a33f58a8b" providerId="ADAL" clId="{AEAD6D8D-0849-0040-98A8-C0F45E385FFE}" dt="2021-09-30T19:32:03.250" v="57" actId="478"/>
          <ac:spMkLst>
            <pc:docMk/>
            <pc:sldMk cId="3560990319" sldId="298"/>
            <ac:spMk id="47" creationId="{1113A849-C52F-554B-92F2-A24612386679}"/>
          </ac:spMkLst>
        </pc:spChg>
        <pc:spChg chg="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48" creationId="{65335559-8B3E-514A-AAE5-62BD4F4675BE}"/>
          </ac:spMkLst>
        </pc:spChg>
        <pc:spChg chg="mod">
          <ac:chgData name="Jen Wilson" userId="000f367a-3246-491c-88b4-803a33f58a8b" providerId="ADAL" clId="{AEAD6D8D-0849-0040-98A8-C0F45E385FFE}" dt="2021-09-30T20:32:13.399" v="1013" actId="255"/>
          <ac:spMkLst>
            <pc:docMk/>
            <pc:sldMk cId="3560990319" sldId="298"/>
            <ac:spMk id="49" creationId="{5D658470-01FF-4E4F-BF41-6B59C5F95F71}"/>
          </ac:spMkLst>
        </pc:spChg>
        <pc:graphicFrameChg chg="del mod">
          <ac:chgData name="Jen Wilson" userId="000f367a-3246-491c-88b4-803a33f58a8b" providerId="ADAL" clId="{AEAD6D8D-0849-0040-98A8-C0F45E385FFE}" dt="2021-09-30T19:35:24.106" v="93" actId="21"/>
          <ac:graphicFrameMkLst>
            <pc:docMk/>
            <pc:sldMk cId="3560990319" sldId="298"/>
            <ac:graphicFrameMk id="6" creationId="{00000000-0000-0000-0000-000000000000}"/>
          </ac:graphicFrameMkLst>
        </pc:graphicFrameChg>
        <pc:graphicFrameChg chg="add del mod">
          <ac:chgData name="Jen Wilson" userId="000f367a-3246-491c-88b4-803a33f58a8b" providerId="ADAL" clId="{AEAD6D8D-0849-0040-98A8-C0F45E385FFE}" dt="2021-09-30T19:34:39.075" v="90" actId="478"/>
          <ac:graphicFrameMkLst>
            <pc:docMk/>
            <pc:sldMk cId="3560990319" sldId="298"/>
            <ac:graphicFrameMk id="12" creationId="{6315ED08-D34C-C24F-82B1-89CD5C5E09E5}"/>
          </ac:graphicFrameMkLst>
        </pc:graphicFrameChg>
        <pc:graphicFrameChg chg="add mod">
          <ac:chgData name="Jen Wilson" userId="000f367a-3246-491c-88b4-803a33f58a8b" providerId="ADAL" clId="{AEAD6D8D-0849-0040-98A8-C0F45E385FFE}" dt="2021-09-30T20:31:48.009" v="1007" actId="2711"/>
          <ac:graphicFrameMkLst>
            <pc:docMk/>
            <pc:sldMk cId="3560990319" sldId="298"/>
            <ac:graphicFrameMk id="15" creationId="{877A7F72-A977-5E49-8F76-F95CB2AB7447}"/>
          </ac:graphicFrameMkLst>
        </pc:graphicFrameChg>
        <pc:cxnChg chg="add del mod">
          <ac:chgData name="Jen Wilson" userId="000f367a-3246-491c-88b4-803a33f58a8b" providerId="ADAL" clId="{AEAD6D8D-0849-0040-98A8-C0F45E385FFE}" dt="2021-09-30T20:27:33.498" v="905" actId="478"/>
          <ac:cxnSpMkLst>
            <pc:docMk/>
            <pc:sldMk cId="3560990319" sldId="298"/>
            <ac:cxnSpMk id="7" creationId="{4F945C18-4486-694B-AD4D-7BF2AFDDFED7}"/>
          </ac:cxnSpMkLst>
        </pc:cxnChg>
        <pc:cxnChg chg="add del mod">
          <ac:chgData name="Jen Wilson" userId="000f367a-3246-491c-88b4-803a33f58a8b" providerId="ADAL" clId="{AEAD6D8D-0849-0040-98A8-C0F45E385FFE}" dt="2021-09-30T20:28:11.226" v="920" actId="478"/>
          <ac:cxnSpMkLst>
            <pc:docMk/>
            <pc:sldMk cId="3560990319" sldId="298"/>
            <ac:cxnSpMk id="10" creationId="{2D56A106-F5EC-5C46-A0B1-5D9598E8E1A2}"/>
          </ac:cxnSpMkLst>
        </pc:cxnChg>
        <pc:cxnChg chg="add mod">
          <ac:chgData name="Jen Wilson" userId="000f367a-3246-491c-88b4-803a33f58a8b" providerId="ADAL" clId="{AEAD6D8D-0849-0040-98A8-C0F45E385FFE}" dt="2021-09-30T20:31:38.123" v="1006" actId="1037"/>
          <ac:cxnSpMkLst>
            <pc:docMk/>
            <pc:sldMk cId="3560990319" sldId="298"/>
            <ac:cxnSpMk id="28" creationId="{9F771465-3AE1-8F47-9177-863E7E02024A}"/>
          </ac:cxnSpMkLst>
        </pc:cxnChg>
        <pc:cxnChg chg="add mod">
          <ac:chgData name="Jen Wilson" userId="000f367a-3246-491c-88b4-803a33f58a8b" providerId="ADAL" clId="{AEAD6D8D-0849-0040-98A8-C0F45E385FFE}" dt="2021-09-30T20:31:38.123" v="1006" actId="1037"/>
          <ac:cxnSpMkLst>
            <pc:docMk/>
            <pc:sldMk cId="3560990319" sldId="298"/>
            <ac:cxnSpMk id="36" creationId="{B5FB397F-1684-5648-8A86-CBE65C9B1A0F}"/>
          </ac:cxnSpMkLst>
        </pc:cxnChg>
      </pc:sldChg>
      <pc:sldChg chg="del">
        <pc:chgData name="Jen Wilson" userId="000f367a-3246-491c-88b4-803a33f58a8b" providerId="ADAL" clId="{AEAD6D8D-0849-0040-98A8-C0F45E385FFE}" dt="2021-09-30T19:52:36.796" v="381" actId="2696"/>
        <pc:sldMkLst>
          <pc:docMk/>
          <pc:sldMk cId="2202965194" sldId="299"/>
        </pc:sldMkLst>
      </pc:sldChg>
      <pc:sldChg chg="del">
        <pc:chgData name="Jen Wilson" userId="000f367a-3246-491c-88b4-803a33f58a8b" providerId="ADAL" clId="{AEAD6D8D-0849-0040-98A8-C0F45E385FFE}" dt="2021-09-30T20:15:02.198" v="690" actId="2696"/>
        <pc:sldMkLst>
          <pc:docMk/>
          <pc:sldMk cId="624382951" sldId="301"/>
        </pc:sldMkLst>
      </pc:sldChg>
      <pc:sldChg chg="addSp delSp modSp mod">
        <pc:chgData name="Jen Wilson" userId="000f367a-3246-491c-88b4-803a33f58a8b" providerId="ADAL" clId="{AEAD6D8D-0849-0040-98A8-C0F45E385FFE}" dt="2021-10-27T21:27:43.702" v="1271" actId="27918"/>
        <pc:sldMkLst>
          <pc:docMk/>
          <pc:sldMk cId="152775882" sldId="304"/>
        </pc:sldMkLst>
        <pc:spChg chg="mod">
          <ac:chgData name="Jen Wilson" userId="000f367a-3246-491c-88b4-803a33f58a8b" providerId="ADAL" clId="{AEAD6D8D-0849-0040-98A8-C0F45E385FFE}" dt="2021-09-30T20:39:34.825" v="1045"/>
          <ac:spMkLst>
            <pc:docMk/>
            <pc:sldMk cId="152775882" sldId="304"/>
            <ac:spMk id="2" creationId="{00000000-0000-0000-0000-000000000000}"/>
          </ac:spMkLst>
        </pc:spChg>
        <pc:spChg chg="mod">
          <ac:chgData name="Jen Wilson" userId="000f367a-3246-491c-88b4-803a33f58a8b" providerId="ADAL" clId="{AEAD6D8D-0849-0040-98A8-C0F45E385FFE}" dt="2021-09-30T20:41:03.221" v="1159" actId="14100"/>
          <ac:spMkLst>
            <pc:docMk/>
            <pc:sldMk cId="152775882" sldId="304"/>
            <ac:spMk id="27" creationId="{75E2CA5C-229A-6B4B-A1DA-26E3DB86282F}"/>
          </ac:spMkLst>
        </pc:spChg>
        <pc:spChg chg="add del mod">
          <ac:chgData name="Jen Wilson" userId="000f367a-3246-491c-88b4-803a33f58a8b" providerId="ADAL" clId="{AEAD6D8D-0849-0040-98A8-C0F45E385FFE}" dt="2021-09-30T20:41:30.999" v="1163"/>
          <ac:spMkLst>
            <pc:docMk/>
            <pc:sldMk cId="152775882" sldId="304"/>
            <ac:spMk id="29" creationId="{3FDC4363-F572-6B48-8E13-27EE6993900E}"/>
          </ac:spMkLst>
        </pc:spChg>
        <pc:spChg chg="add mod">
          <ac:chgData name="Jen Wilson" userId="000f367a-3246-491c-88b4-803a33f58a8b" providerId="ADAL" clId="{AEAD6D8D-0849-0040-98A8-C0F45E385FFE}" dt="2021-09-30T20:41:34.114" v="1167" actId="27636"/>
          <ac:spMkLst>
            <pc:docMk/>
            <pc:sldMk cId="152775882" sldId="304"/>
            <ac:spMk id="31" creationId="{0F60F8D7-67F8-BC41-9759-18BB3F8952BD}"/>
          </ac:spMkLst>
        </pc:spChg>
        <pc:graphicFrameChg chg="mod">
          <ac:chgData name="Jen Wilson" userId="000f367a-3246-491c-88b4-803a33f58a8b" providerId="ADAL" clId="{AEAD6D8D-0849-0040-98A8-C0F45E385FFE}" dt="2021-09-30T20:09:26.188" v="594"/>
          <ac:graphicFrameMkLst>
            <pc:docMk/>
            <pc:sldMk cId="152775882" sldId="304"/>
            <ac:graphicFrameMk id="26" creationId="{86DBCB71-C38C-C543-B2FA-43FC46680746}"/>
          </ac:graphicFrameMkLst>
        </pc:graphicFrameChg>
        <pc:cxnChg chg="mod">
          <ac:chgData name="Jen Wilson" userId="000f367a-3246-491c-88b4-803a33f58a8b" providerId="ADAL" clId="{AEAD6D8D-0849-0040-98A8-C0F45E385FFE}" dt="2021-09-30T20:41:03.221" v="1159" actId="14100"/>
          <ac:cxnSpMkLst>
            <pc:docMk/>
            <pc:sldMk cId="152775882" sldId="304"/>
            <ac:cxnSpMk id="28" creationId="{44830BC6-C3C0-8D41-8029-252D0F524B13}"/>
          </ac:cxnSpMkLst>
        </pc:cxnChg>
        <pc:cxnChg chg="mod">
          <ac:chgData name="Jen Wilson" userId="000f367a-3246-491c-88b4-803a33f58a8b" providerId="ADAL" clId="{AEAD6D8D-0849-0040-98A8-C0F45E385FFE}" dt="2021-09-30T20:41:06.433" v="1160" actId="14100"/>
          <ac:cxnSpMkLst>
            <pc:docMk/>
            <pc:sldMk cId="152775882" sldId="304"/>
            <ac:cxnSpMk id="30" creationId="{C1426DEF-BF50-4441-8F4C-02F4136F7481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321256038647344E-2"/>
          <c:y val="3.5023709948526174E-2"/>
          <c:w val="0.97617153411379132"/>
          <c:h val="0.8841101288844948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Uncomplicated pregnancies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BF-40F9-A5FC-F3A3D699D7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complications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BF-40F9-A5FC-F3A3D699D72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Potentially Life Threatening Conditions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BF-40F9-A5FC-F3A3D699D72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Life Threatening Conditions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BF-40F9-A5FC-F3A3D699D72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Maternal Death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0.00%</c:formatCode>
                <c:ptCount val="1"/>
                <c:pt idx="0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7-440A-8AFC-2D6D2DF15D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0"/>
        <c:overlap val="100"/>
        <c:axId val="353421544"/>
        <c:axId val="353422328"/>
      </c:barChart>
      <c:catAx>
        <c:axId val="3534215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3422328"/>
        <c:crosses val="autoZero"/>
        <c:auto val="1"/>
        <c:lblAlgn val="ctr"/>
        <c:lblOffset val="100"/>
        <c:noMultiLvlLbl val="0"/>
      </c:catAx>
      <c:valAx>
        <c:axId val="353422328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353421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124162257495585"/>
          <c:y val="4.6698279931368235E-2"/>
          <c:w val="0.61071488286186448"/>
          <c:h val="0.937532048725457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 per 10,000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CC7-B241-BF40-DA88B271A6C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CC7-B241-BF40-DA88B271A6C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CC7-B241-BF40-DA88B271A6C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CC7-B241-BF40-DA88B271A6C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ECC7-B241-BF40-DA88B271A6C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C7-B241-BF40-DA88B271A6C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ECC7-B241-BF40-DA88B271A6C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CC7-B241-BF40-DA88B271A6C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C7-B241-BF40-DA88B271A6C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C7-B241-BF40-DA88B271A6C8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C7-B241-BF40-DA88B271A6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Sepsis** (42 days)</c:v>
                </c:pt>
                <c:pt idx="1">
                  <c:v>Pulmonary edema/Heart failure** (42 days)</c:v>
                </c:pt>
                <c:pt idx="2">
                  <c:v>Postpartum hemorrhage (42 days)</c:v>
                </c:pt>
                <c:pt idx="3">
                  <c:v>Postpartum PTSD (up to 18 mos.)</c:v>
                </c:pt>
                <c:pt idx="4">
                  <c:v>Endometritis* (42 days)</c:v>
                </c:pt>
                <c:pt idx="5">
                  <c:v>Postpartum depression (up to 6 mos.)</c:v>
                </c:pt>
                <c:pt idx="7">
                  <c:v>Hyperemesis gravidarum*</c:v>
                </c:pt>
                <c:pt idx="8">
                  <c:v>Ectopic pregnancy</c:v>
                </c:pt>
                <c:pt idx="9">
                  <c:v>Preeclampsia</c:v>
                </c:pt>
                <c:pt idx="10">
                  <c:v>Depression/Anxiety</c:v>
                </c:pt>
                <c:pt idx="11">
                  <c:v>Prenatal hypertension</c:v>
                </c:pt>
                <c:pt idx="12">
                  <c:v>Miscarriage*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7.8</c:v>
                </c:pt>
                <c:pt idx="1">
                  <c:v>11.2</c:v>
                </c:pt>
                <c:pt idx="2">
                  <c:v>270</c:v>
                </c:pt>
                <c:pt idx="3">
                  <c:v>400</c:v>
                </c:pt>
                <c:pt idx="4">
                  <c:v>850</c:v>
                </c:pt>
                <c:pt idx="5">
                  <c:v>1250</c:v>
                </c:pt>
                <c:pt idx="7">
                  <c:v>165</c:v>
                </c:pt>
                <c:pt idx="8">
                  <c:v>200</c:v>
                </c:pt>
                <c:pt idx="9">
                  <c:v>300</c:v>
                </c:pt>
                <c:pt idx="10">
                  <c:v>700</c:v>
                </c:pt>
                <c:pt idx="11">
                  <c:v>720</c:v>
                </c:pt>
                <c:pt idx="12">
                  <c:v>1650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C7-B241-BF40-DA88B271A6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39481064"/>
        <c:axId val="339484200"/>
      </c:barChart>
      <c:catAx>
        <c:axId val="339481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0000"/>
                <a:lumOff val="9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484200"/>
        <c:crosses val="autoZero"/>
        <c:auto val="1"/>
        <c:lblAlgn val="ctr"/>
        <c:lblOffset val="100"/>
        <c:noMultiLvlLbl val="0"/>
      </c:catAx>
      <c:valAx>
        <c:axId val="339484200"/>
        <c:scaling>
          <c:orientation val="minMax"/>
          <c:max val="2200"/>
          <c:min val="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>
            <a:solidFill>
              <a:schemeClr val="tx1">
                <a:lumMod val="10000"/>
                <a:lumOff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48106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0" i="0"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04518817685153"/>
          <c:y val="3.0566165464696517E-2"/>
          <c:w val="0.72295485286561401"/>
          <c:h val="0.969433873525306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0.1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65-F84F-BA79-AEA6EE25AE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Sheet1!$A$2:$A$23</c:f>
              <c:strCache>
                <c:ptCount val="21"/>
                <c:pt idx="0">
                  <c:v>Aneurysm</c:v>
                </c:pt>
                <c:pt idx="1">
                  <c:v>Amniotic fluid embolism</c:v>
                </c:pt>
                <c:pt idx="2">
                  <c:v>Heart failure or arrest </c:v>
                </c:pt>
                <c:pt idx="3">
                  <c:v>Severe anesthesia complications</c:v>
                </c:pt>
                <c:pt idx="4">
                  <c:v>Conversion of cardiac rhythm</c:v>
                </c:pt>
                <c:pt idx="5">
                  <c:v>Cardiac arrest, fibrillation</c:v>
                </c:pt>
                <c:pt idx="6">
                  <c:v>Sickle cell disease with crisis</c:v>
                </c:pt>
                <c:pt idx="7">
                  <c:v>Air and thrombotic embolism</c:v>
                </c:pt>
                <c:pt idx="8">
                  <c:v>Puerperal cerebrovascular disorders</c:v>
                </c:pt>
                <c:pt idx="9">
                  <c:v>Eclampsia</c:v>
                </c:pt>
                <c:pt idx="10">
                  <c:v>Pulmonary edema/acute heart failure</c:v>
                </c:pt>
                <c:pt idx="11">
                  <c:v>Shock</c:v>
                </c:pt>
                <c:pt idx="12">
                  <c:v>Sepsis</c:v>
                </c:pt>
                <c:pt idx="13">
                  <c:v>Adult respiratory distress syndrome</c:v>
                </c:pt>
                <c:pt idx="14">
                  <c:v>Acute renal failure</c:v>
                </c:pt>
                <c:pt idx="15">
                  <c:v>Disseminated intravascular coagulation</c:v>
                </c:pt>
                <c:pt idx="17">
                  <c:v>Temporary tracheostomy</c:v>
                </c:pt>
                <c:pt idx="18">
                  <c:v>Ventilation</c:v>
                </c:pt>
                <c:pt idx="19">
                  <c:v>Hysterectomy</c:v>
                </c:pt>
                <c:pt idx="20">
                  <c:v>Blood transfusions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0.1</c:v>
                </c:pt>
                <c:pt idx="1">
                  <c:v>0.3</c:v>
                </c:pt>
                <c:pt idx="2">
                  <c:v>0.4</c:v>
                </c:pt>
                <c:pt idx="3">
                  <c:v>0.5</c:v>
                </c:pt>
                <c:pt idx="4">
                  <c:v>0.7</c:v>
                </c:pt>
                <c:pt idx="5">
                  <c:v>0.7</c:v>
                </c:pt>
                <c:pt idx="6">
                  <c:v>0.9</c:v>
                </c:pt>
                <c:pt idx="7">
                  <c:v>1</c:v>
                </c:pt>
                <c:pt idx="8">
                  <c:v>1</c:v>
                </c:pt>
                <c:pt idx="9">
                  <c:v>3.1</c:v>
                </c:pt>
                <c:pt idx="10">
                  <c:v>3.2</c:v>
                </c:pt>
                <c:pt idx="11">
                  <c:v>4.3</c:v>
                </c:pt>
                <c:pt idx="12">
                  <c:v>5.2</c:v>
                </c:pt>
                <c:pt idx="13">
                  <c:v>5.9</c:v>
                </c:pt>
                <c:pt idx="14">
                  <c:v>6.5</c:v>
                </c:pt>
                <c:pt idx="15">
                  <c:v>11</c:v>
                </c:pt>
                <c:pt idx="17">
                  <c:v>0.1</c:v>
                </c:pt>
                <c:pt idx="18">
                  <c:v>1.2</c:v>
                </c:pt>
                <c:pt idx="19">
                  <c:v>11</c:v>
                </c:pt>
                <c:pt idx="20">
                  <c:v>121.1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8-4302-A6F0-3364B69F6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337161264"/>
        <c:axId val="337061936"/>
      </c:barChart>
      <c:catAx>
        <c:axId val="337161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61936"/>
        <c:crosses val="autoZero"/>
        <c:auto val="1"/>
        <c:lblAlgn val="ctr"/>
        <c:lblOffset val="100"/>
        <c:noMultiLvlLbl val="0"/>
      </c:catAx>
      <c:valAx>
        <c:axId val="337061936"/>
        <c:scaling>
          <c:orientation val="minMax"/>
          <c:max val="130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37161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 b="0" i="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EC-FD44-B485-B2D16983BE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EC-FD44-B485-B2D16983BE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EC-FD44-B485-B2D16983BEA0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6EC-FD44-B485-B2D16983BE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Puerperal cerebrovascular disorders</c:v>
                </c:pt>
                <c:pt idx="1">
                  <c:v>Eclampsia</c:v>
                </c:pt>
                <c:pt idx="2">
                  <c:v>Pulmonary edema/acute heart failure</c:v>
                </c:pt>
                <c:pt idx="3">
                  <c:v>Severe anesthetic complications</c:v>
                </c:pt>
                <c:pt idx="4">
                  <c:v>Sepsis</c:v>
                </c:pt>
                <c:pt idx="5">
                  <c:v>Acute myocardial infarction</c:v>
                </c:pt>
                <c:pt idx="6">
                  <c:v>Air and thrombotic embolism</c:v>
                </c:pt>
                <c:pt idx="7">
                  <c:v>Acute renal failure</c:v>
                </c:pt>
                <c:pt idx="8">
                  <c:v>Heart failure/arrest during surgery</c:v>
                </c:pt>
                <c:pt idx="9">
                  <c:v>Adult respiratory distress syndrome</c:v>
                </c:pt>
                <c:pt idx="10">
                  <c:v>Cardiac arrest/ventricular fibrillation</c:v>
                </c:pt>
                <c:pt idx="11">
                  <c:v>Disseminated intravascular coagulation</c:v>
                </c:pt>
                <c:pt idx="12">
                  <c:v>Sickle cell disease with crisis</c:v>
                </c:pt>
                <c:pt idx="13">
                  <c:v>Amniotic fluid embolism</c:v>
                </c:pt>
                <c:pt idx="14">
                  <c:v>Shock</c:v>
                </c:pt>
                <c:pt idx="15">
                  <c:v>Any delivery with severe morbidity</c:v>
                </c:pt>
              </c:strCache>
            </c:strRef>
          </c:cat>
          <c:val>
            <c:numRef>
              <c:f>Sheet1!$B$2:$B$17</c:f>
              <c:numCache>
                <c:formatCode>0.0</c:formatCode>
                <c:ptCount val="16"/>
                <c:pt idx="0">
                  <c:v>14.6</c:v>
                </c:pt>
                <c:pt idx="1">
                  <c:v>15.7</c:v>
                </c:pt>
                <c:pt idx="2">
                  <c:v>21.6</c:v>
                </c:pt>
                <c:pt idx="3">
                  <c:v>24.1</c:v>
                </c:pt>
                <c:pt idx="4">
                  <c:v>25.9</c:v>
                </c:pt>
                <c:pt idx="5">
                  <c:v>30.9</c:v>
                </c:pt>
                <c:pt idx="6">
                  <c:v>37</c:v>
                </c:pt>
                <c:pt idx="7">
                  <c:v>39</c:v>
                </c:pt>
                <c:pt idx="8">
                  <c:v>43.7</c:v>
                </c:pt>
                <c:pt idx="9">
                  <c:v>45.6</c:v>
                </c:pt>
                <c:pt idx="10">
                  <c:v>46.9</c:v>
                </c:pt>
                <c:pt idx="11">
                  <c:v>50.5</c:v>
                </c:pt>
                <c:pt idx="12">
                  <c:v>54</c:v>
                </c:pt>
                <c:pt idx="13">
                  <c:v>63.1</c:v>
                </c:pt>
                <c:pt idx="14">
                  <c:v>72</c:v>
                </c:pt>
                <c:pt idx="15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EC-FD44-B485-B2D16983B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339234760"/>
        <c:axId val="339227704"/>
      </c:barChart>
      <c:catAx>
        <c:axId val="339234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227704"/>
        <c:crosses val="autoZero"/>
        <c:auto val="1"/>
        <c:lblAlgn val="ctr"/>
        <c:lblOffset val="100"/>
        <c:noMultiLvlLbl val="0"/>
      </c:catAx>
      <c:valAx>
        <c:axId val="339227704"/>
        <c:scaling>
          <c:orientation val="minMax"/>
          <c:max val="120"/>
        </c:scaling>
        <c:delete val="1"/>
        <c:axPos val="b"/>
        <c:numFmt formatCode="0" sourceLinked="0"/>
        <c:majorTickMark val="out"/>
        <c:minorTickMark val="none"/>
        <c:tickLblPos val="nextTo"/>
        <c:crossAx val="339234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0" i="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53993472931462"/>
          <c:y val="0"/>
          <c:w val="0.77847335571063736"/>
          <c:h val="0.998038470483958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Transfusions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France</c:v>
                </c:pt>
                <c:pt idx="1">
                  <c:v>Italy</c:v>
                </c:pt>
                <c:pt idx="2">
                  <c:v>Netherlands</c:v>
                </c:pt>
                <c:pt idx="3">
                  <c:v>Spain-Valencia</c:v>
                </c:pt>
                <c:pt idx="4">
                  <c:v>Germany-Bavaria</c:v>
                </c:pt>
                <c:pt idx="5">
                  <c:v>Denmark</c:v>
                </c:pt>
                <c:pt idx="6">
                  <c:v>Belgium-Flanders</c:v>
                </c:pt>
                <c:pt idx="7">
                  <c:v>U.S.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2.1</c:v>
                </c:pt>
                <c:pt idx="1">
                  <c:v>4.5999999999999996</c:v>
                </c:pt>
                <c:pt idx="2">
                  <c:v>6.4</c:v>
                </c:pt>
                <c:pt idx="3">
                  <c:v>6.5</c:v>
                </c:pt>
                <c:pt idx="4">
                  <c:v>10.7</c:v>
                </c:pt>
                <c:pt idx="5">
                  <c:v>11</c:v>
                </c:pt>
                <c:pt idx="6">
                  <c:v>11.5</c:v>
                </c:pt>
                <c:pt idx="7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40-4867-A2D4-3EE61CCF3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337061152"/>
        <c:axId val="337062720"/>
      </c:barChart>
      <c:catAx>
        <c:axId val="33706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0000"/>
                <a:lumOff val="9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62720"/>
        <c:crosses val="autoZero"/>
        <c:auto val="1"/>
        <c:lblAlgn val="ctr"/>
        <c:lblOffset val="100"/>
        <c:noMultiLvlLbl val="0"/>
      </c:catAx>
      <c:valAx>
        <c:axId val="337062720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33706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70174561513144E-2"/>
          <c:y val="3.4732272069464547E-2"/>
          <c:w val="0.93904021098102552"/>
          <c:h val="0.68082135897991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SMM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D7-424E-A6B1-6AC5005FE72B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5D7-424E-A6B1-6AC5005FE72B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D7-424E-A6B1-6AC5005FE72B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5D7-424E-A6B1-6AC5005FE72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D7-424E-A6B1-6AC5005FE72B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5D7-424E-A6B1-6AC5005FE72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D7-424E-A6B1-6AC5005FE72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95D7-424E-A6B1-6AC5005FE72B}"/>
              </c:ext>
            </c:extLst>
          </c:dPt>
          <c:dPt>
            <c:idx val="1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5D7-424E-A6B1-6AC5005FE72B}"/>
              </c:ext>
            </c:extLst>
          </c:dPt>
          <c:dPt>
            <c:idx val="1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5D7-424E-A6B1-6AC5005FE72B}"/>
              </c:ext>
            </c:extLst>
          </c:dPt>
          <c:dPt>
            <c:idx val="1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5D7-424E-A6B1-6AC5005FE72B}"/>
              </c:ext>
            </c:extLst>
          </c:dPt>
          <c:dPt>
            <c:idx val="19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95D7-424E-A6B1-6AC5005FE72B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5D7-424E-A6B1-6AC5005FE72B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95D7-424E-A6B1-6AC5005FE72B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5D7-424E-A6B1-6AC5005FE7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Non-Hispanic White</c:v>
                </c:pt>
                <c:pt idx="1">
                  <c:v>Non-Hispanic Black</c:v>
                </c:pt>
                <c:pt idx="2">
                  <c:v>Hispanic</c:v>
                </c:pt>
                <c:pt idx="3">
                  <c:v>Non-Hispanic Asian</c:v>
                </c:pt>
                <c:pt idx="4">
                  <c:v>All other &amp; missing</c:v>
                </c:pt>
                <c:pt idx="6">
                  <c:v>&lt;20</c:v>
                </c:pt>
                <c:pt idx="7">
                  <c:v>20–29</c:v>
                </c:pt>
                <c:pt idx="8">
                  <c:v>30–39</c:v>
                </c:pt>
                <c:pt idx="9">
                  <c:v>40+</c:v>
                </c:pt>
                <c:pt idx="11">
                  <c:v>Northeast</c:v>
                </c:pt>
                <c:pt idx="12">
                  <c:v>Midwest</c:v>
                </c:pt>
                <c:pt idx="13">
                  <c:v>South</c:v>
                </c:pt>
                <c:pt idx="14">
                  <c:v>West</c:v>
                </c:pt>
                <c:pt idx="16">
                  <c:v>1st</c:v>
                </c:pt>
                <c:pt idx="17">
                  <c:v>2nd</c:v>
                </c:pt>
                <c:pt idx="18">
                  <c:v>3rd</c:v>
                </c:pt>
                <c:pt idx="19">
                  <c:v>4th</c:v>
                </c:pt>
                <c:pt idx="21">
                  <c:v>Public</c:v>
                </c:pt>
                <c:pt idx="22">
                  <c:v>Private nonprofit</c:v>
                </c:pt>
                <c:pt idx="23">
                  <c:v>Private for-profit</c:v>
                </c:pt>
              </c:strCache>
            </c:strRef>
          </c:cat>
          <c:val>
            <c:numRef>
              <c:f>Sheet1!$B$2:$B$25</c:f>
              <c:numCache>
                <c:formatCode>0</c:formatCode>
                <c:ptCount val="24"/>
                <c:pt idx="0">
                  <c:v>104.7</c:v>
                </c:pt>
                <c:pt idx="1">
                  <c:v>225.7</c:v>
                </c:pt>
                <c:pt idx="2">
                  <c:v>163.30000000000001</c:v>
                </c:pt>
                <c:pt idx="3">
                  <c:v>153</c:v>
                </c:pt>
                <c:pt idx="4">
                  <c:v>137.6</c:v>
                </c:pt>
                <c:pt idx="6">
                  <c:v>196</c:v>
                </c:pt>
                <c:pt idx="7">
                  <c:v>131.19999999999999</c:v>
                </c:pt>
                <c:pt idx="8">
                  <c:v>134.5</c:v>
                </c:pt>
                <c:pt idx="9">
                  <c:v>246</c:v>
                </c:pt>
                <c:pt idx="11">
                  <c:v>172.5</c:v>
                </c:pt>
                <c:pt idx="12">
                  <c:v>109.7</c:v>
                </c:pt>
                <c:pt idx="13">
                  <c:v>147.19999999999999</c:v>
                </c:pt>
                <c:pt idx="14">
                  <c:v>132.19999999999999</c:v>
                </c:pt>
                <c:pt idx="16">
                  <c:v>175.3</c:v>
                </c:pt>
                <c:pt idx="17">
                  <c:v>136.80000000000001</c:v>
                </c:pt>
                <c:pt idx="18">
                  <c:v>123.5</c:v>
                </c:pt>
                <c:pt idx="19">
                  <c:v>115</c:v>
                </c:pt>
                <c:pt idx="21">
                  <c:v>189.7</c:v>
                </c:pt>
                <c:pt idx="22">
                  <c:v>136.1</c:v>
                </c:pt>
                <c:pt idx="23">
                  <c:v>117.5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D7-424E-A6B1-6AC5005FE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337062328"/>
        <c:axId val="337063112"/>
      </c:barChart>
      <c:catAx>
        <c:axId val="337062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63112"/>
        <c:crosses val="autoZero"/>
        <c:auto val="1"/>
        <c:lblAlgn val="ctr"/>
        <c:lblOffset val="100"/>
        <c:noMultiLvlLbl val="0"/>
      </c:catAx>
      <c:valAx>
        <c:axId val="337063112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337062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latin typeface="+mn-lt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5658403523585744E-2"/>
          <c:w val="1"/>
          <c:h val="0.86273562395609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SMM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7D2-3B4F-85F0-5E68DD150474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D2-3B4F-85F0-5E68DD150474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7D2-3B4F-85F0-5E68DD15047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D2-3B4F-85F0-5E68DD1504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Black</c:v>
                </c:pt>
                <c:pt idx="1">
                  <c:v>Latina</c:v>
                </c:pt>
                <c:pt idx="2">
                  <c:v>White</c:v>
                </c:pt>
                <c:pt idx="3">
                  <c:v>All</c:v>
                </c:pt>
                <c:pt idx="5">
                  <c:v>Black</c:v>
                </c:pt>
                <c:pt idx="6">
                  <c:v>Latina</c:v>
                </c:pt>
                <c:pt idx="7">
                  <c:v>White</c:v>
                </c:pt>
                <c:pt idx="8">
                  <c:v>All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435</c:v>
                </c:pt>
                <c:pt idx="1">
                  <c:v>299</c:v>
                </c:pt>
                <c:pt idx="2">
                  <c:v>131</c:v>
                </c:pt>
                <c:pt idx="3">
                  <c:v>288</c:v>
                </c:pt>
                <c:pt idx="5">
                  <c:v>373</c:v>
                </c:pt>
                <c:pt idx="6">
                  <c:v>224</c:v>
                </c:pt>
                <c:pt idx="7">
                  <c:v>154</c:v>
                </c:pt>
                <c:pt idx="8">
                  <c:v>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D-3F4E-902D-D7404D143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7"/>
        <c:axId val="641075936"/>
        <c:axId val="641073192"/>
      </c:barChart>
      <c:catAx>
        <c:axId val="64107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641073192"/>
        <c:crosses val="autoZero"/>
        <c:auto val="1"/>
        <c:lblAlgn val="ctr"/>
        <c:lblOffset val="100"/>
        <c:noMultiLvlLbl val="0"/>
      </c:catAx>
      <c:valAx>
        <c:axId val="641073192"/>
        <c:scaling>
          <c:orientation val="minMax"/>
          <c:max val="500"/>
        </c:scaling>
        <c:delete val="1"/>
        <c:axPos val="l"/>
        <c:numFmt formatCode="0" sourceLinked="0"/>
        <c:majorTickMark val="out"/>
        <c:minorTickMark val="none"/>
        <c:tickLblPos val="nextTo"/>
        <c:crossAx val="641075936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&lt;42 days (postpartum)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Severe maternal morbidity with transfusion</c:v>
                </c:pt>
                <c:pt idx="1">
                  <c:v>Severe maternal morbidity with no transfusion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2.48</c:v>
                </c:pt>
                <c:pt idx="1">
                  <c:v>2.27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CB-408D-A04B-AB7A71E770B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42–364 days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Severe maternal morbidity with transfusion</c:v>
                </c:pt>
                <c:pt idx="1">
                  <c:v>Severe maternal morbidity with no transfusion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1.65</c:v>
                </c:pt>
                <c:pt idx="1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CB-408D-A04B-AB7A71E770B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&lt;365 days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Severe maternal morbidity with transfusion</c:v>
                </c:pt>
                <c:pt idx="1">
                  <c:v>Severe maternal morbidity with no transfusion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2.04</c:v>
                </c:pt>
                <c:pt idx="1">
                  <c:v>2.04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CB-408D-A04B-AB7A71E77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0"/>
        <c:axId val="566736248"/>
        <c:axId val="566735856"/>
      </c:barChart>
      <c:catAx>
        <c:axId val="56673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6735856"/>
        <c:crosses val="autoZero"/>
        <c:auto val="1"/>
        <c:lblAlgn val="ctr"/>
        <c:lblOffset val="100"/>
        <c:noMultiLvlLbl val="0"/>
      </c:catAx>
      <c:valAx>
        <c:axId val="566735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6736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267813745504036E-2"/>
          <c:y val="3.0315993190356307E-2"/>
          <c:w val="0.9138625449596578"/>
          <c:h val="0.828359056391621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Prenatal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severe maternal 
morbidity</c:v>
                </c:pt>
                <c:pt idx="1">
                  <c:v>Severe maternal 
morbidity</c:v>
                </c:pt>
                <c:pt idx="3">
                  <c:v>No severe maternal 
morbidity</c:v>
                </c:pt>
                <c:pt idx="4">
                  <c:v>Severe maternal 
morbidity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3235</c:v>
                </c:pt>
                <c:pt idx="1">
                  <c:v>4504</c:v>
                </c:pt>
                <c:pt idx="3">
                  <c:v>1846</c:v>
                </c:pt>
                <c:pt idx="4">
                  <c:v>2621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4E-47BA-B614-D11FFF500C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Delivery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severe maternal 
morbidity</c:v>
                </c:pt>
                <c:pt idx="1">
                  <c:v>Severe maternal 
morbidity</c:v>
                </c:pt>
                <c:pt idx="3">
                  <c:v>No severe maternal 
morbidity</c:v>
                </c:pt>
                <c:pt idx="4">
                  <c:v>Severe maternal 
morbidity</c:v>
                </c:pt>
              </c:strCache>
            </c:strRef>
          </c:cat>
          <c:val>
            <c:numRef>
              <c:f>Sheet1!$C$2:$C$6</c:f>
              <c:numCache>
                <c:formatCode>"$"#,##0</c:formatCode>
                <c:ptCount val="5"/>
                <c:pt idx="0">
                  <c:v>11411</c:v>
                </c:pt>
                <c:pt idx="1">
                  <c:v>15498</c:v>
                </c:pt>
                <c:pt idx="3">
                  <c:v>4878</c:v>
                </c:pt>
                <c:pt idx="4">
                  <c:v>7251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E-47BA-B614-D11FFF500C1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Postpartum</c:v>
                </c:pt>
              </c:strCache>
            </c:strRef>
          </c:tx>
          <c:spPr>
            <a:solidFill>
              <a:schemeClr val="tx1">
                <a:lumMod val="25000"/>
                <a:lumOff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severe maternal 
morbidity</c:v>
                </c:pt>
                <c:pt idx="1">
                  <c:v>Severe maternal 
morbidity</c:v>
                </c:pt>
                <c:pt idx="3">
                  <c:v>No severe maternal 
morbidity</c:v>
                </c:pt>
                <c:pt idx="4">
                  <c:v>Severe maternal 
morbidity</c:v>
                </c:pt>
              </c:strCache>
            </c:strRef>
          </c:cat>
          <c:val>
            <c:numRef>
              <c:f>Sheet1!$D$2:$D$6</c:f>
              <c:numCache>
                <c:formatCode>"$"#,##0</c:formatCode>
                <c:ptCount val="5"/>
                <c:pt idx="0">
                  <c:v>194</c:v>
                </c:pt>
                <c:pt idx="1">
                  <c:v>378</c:v>
                </c:pt>
                <c:pt idx="3">
                  <c:v>169</c:v>
                </c:pt>
                <c:pt idx="4">
                  <c:v>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4E-47BA-B614-D11FFF500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66737816"/>
        <c:axId val="566739384"/>
      </c:barChart>
      <c:catAx>
        <c:axId val="566737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0000"/>
                <a:lumOff val="9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739384"/>
        <c:crosses val="autoZero"/>
        <c:auto val="1"/>
        <c:lblAlgn val="ctr"/>
        <c:lblOffset val="100"/>
        <c:noMultiLvlLbl val="0"/>
      </c:catAx>
      <c:valAx>
        <c:axId val="566739384"/>
        <c:scaling>
          <c:orientation val="minMax"/>
        </c:scaling>
        <c:delete val="0"/>
        <c:axPos val="l"/>
        <c:numFmt formatCode="&quot;$&quot;#,##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0000"/>
                <a:lumOff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737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260571490933872"/>
          <c:y val="6.759890478651058E-2"/>
          <c:w val="0.33038808396465874"/>
          <c:h val="9.65755382929485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0" i="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10/28/2021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10/28/2021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58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9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14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00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08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CDD65-1177-4EF1-B1AC-012AC3007D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4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Suisse Int'l" panose="020B0804000000000000" pitchFamily="34" charset="77"/>
              </a:rPr>
              <a:t>Source: Eric C. Schneider et al., </a:t>
            </a:r>
            <a:r>
              <a:rPr lang="en-US" sz="800" b="0" i="0" dirty="0">
                <a:latin typeface="Suisse Int'l Italic" panose="020B0804000000000000" pitchFamily="34" charset="77"/>
              </a:rPr>
              <a:t>Mirror, Mirror 2021 — </a:t>
            </a:r>
            <a:r>
              <a:rPr lang="en-US" sz="800" b="0" i="0">
                <a:latin typeface="Suisse Int'l Italic" panose="020B0804000000000000" pitchFamily="34" charset="77"/>
              </a:rPr>
              <a:t>Reflecting Poorly: </a:t>
            </a:r>
            <a:r>
              <a:rPr lang="en-US" sz="800" b="0" i="0" dirty="0">
                <a:latin typeface="Suisse Int'l Italic" panose="020B0804000000000000" pitchFamily="34" charset="77"/>
              </a:rPr>
              <a:t>Health Care in the U.S. Compared to Other High-Income Countries </a:t>
            </a:r>
            <a:r>
              <a:rPr lang="en-US" sz="800" b="0" i="0" dirty="0">
                <a:latin typeface="Suisse Int'l" panose="020B0804000000000000" pitchFamily="34" charset="77"/>
              </a:rPr>
              <a:t>(Commonwealth Fund, Aug. 2021). 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45360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400" b="0" i="0" spc="-50" baseline="0">
                <a:solidFill>
                  <a:schemeClr val="tx1"/>
                </a:solidFill>
                <a:effectLst/>
                <a:latin typeface="Berlingske Serif Text Light" panose="0200040306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28753"/>
            <a:ext cx="8961120" cy="456977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0" i="0">
                <a:latin typeface="Suisse Int'l Bold" panose="020B0804000000000000" pitchFamily="34" charset="77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6BF663-DC62-694A-B4C3-0C73B72697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766149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99785005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59840"/>
            <a:ext cx="9000999" cy="438900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4BB07-DDCC-E14B-B782-C1005EDED0FE}"/>
              </a:ext>
            </a:extLst>
          </p:cNvPr>
          <p:cNvSpPr txBox="1"/>
          <p:nvPr userDrawn="1"/>
        </p:nvSpPr>
        <p:spPr>
          <a:xfrm>
            <a:off x="2059536" y="6529268"/>
            <a:ext cx="701296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Eugene </a:t>
            </a:r>
            <a:r>
              <a:rPr lang="en-US" sz="800" b="0" i="0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Declercq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Laurie </a:t>
            </a:r>
            <a:r>
              <a:rPr lang="en-US" sz="800" b="0" i="0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Zephyrin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Severe Maternal Morbidity in the United States: A Primer 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Oct. 2021). </a:t>
            </a:r>
          </a:p>
        </p:txBody>
      </p:sp>
    </p:spTree>
    <p:extLst>
      <p:ext uri="{BB962C8B-B14F-4D97-AF65-F5344CB8AC3E}">
        <p14:creationId xmlns:p14="http://schemas.microsoft.com/office/powerpoint/2010/main" val="229591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4" r:id="rId2"/>
    <p:sldLayoutId id="2147483745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ncbi.nlm.nih.gov/pmc/articles/PMC4899915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prams/prams-data/mch-indicators/states/pdf/2018/All-PRAMS-Sites-2016-2017_508.pdf" TargetMode="External"/><Relationship Id="rId13" Type="http://schemas.openxmlformats.org/officeDocument/2006/relationships/chart" Target="../charts/chart2.xml"/><Relationship Id="rId3" Type="http://schemas.openxmlformats.org/officeDocument/2006/relationships/hyperlink" Target="https://pubmed.ncbi.nlm.nih.gov/22511535/" TargetMode="External"/><Relationship Id="rId7" Type="http://schemas.openxmlformats.org/officeDocument/2006/relationships/hyperlink" Target="https://pubmed.ncbi.nlm.nih.gov/28641304/" TargetMode="External"/><Relationship Id="rId12" Type="http://schemas.openxmlformats.org/officeDocument/2006/relationships/hyperlink" Target="https://www.ncbi.nlm.nih.gov/pmc/articles/PMC7856547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pubmed.ncbi.nlm.nih.gov/32412215/" TargetMode="External"/><Relationship Id="rId11" Type="http://schemas.openxmlformats.org/officeDocument/2006/relationships/hyperlink" Target="https://pubmed.ncbi.nlm.nih.gov/28367647/" TargetMode="External"/><Relationship Id="rId5" Type="http://schemas.openxmlformats.org/officeDocument/2006/relationships/hyperlink" Target="https://pubmed.ncbi.nlm.nih.gov/23973398/" TargetMode="External"/><Relationship Id="rId10" Type="http://schemas.openxmlformats.org/officeDocument/2006/relationships/hyperlink" Target="https://pubmed.ncbi.nlm.nih.gov/24952134/" TargetMode="External"/><Relationship Id="rId4" Type="http://schemas.openxmlformats.org/officeDocument/2006/relationships/hyperlink" Target="https://www.mayoclinic.org/healthy-lifestyle/pregnancy-week-by-week/in-depth/depression-during-pregnancy/art-20237875" TargetMode="External"/><Relationship Id="rId9" Type="http://schemas.openxmlformats.org/officeDocument/2006/relationships/hyperlink" Target="https://pubmed.ncbi.nlm.nih.gov/2943335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cup-us.ahrq.gov/reports/statbriefs/sb243-Severe-Maternal-Morbidity-Delivery-Trends-Disparities.jsp#:~:text=Any%20severe%20maternal%20morbidity%3A%20increased,%2C%20for%20a%2054%25%20increase.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obgyn.onlinelibrary.wiley.com/doi/full/10.1111/j.1471-0528.2012.03330.x" TargetMode="External"/><Relationship Id="rId4" Type="http://schemas.openxmlformats.org/officeDocument/2006/relationships/hyperlink" Target="https://www.cdc.gov/reproductivehealth/maternalinfanthealth/smm/severe-morbidity-ICD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lww.com/greenjournal/Abstract/2020/11000/Associations_Between_Comorbidities_and_Severe.5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journals.lww.com/greenjournal/Fulltext/2020/02000/Race_and_Ethnicity,_Medical_Insurance,_and.7.asp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ubmed.ncbi.nlm.nih.gov/28953424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article/10.1007/s10995-019-02819-z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90522" y="1503986"/>
            <a:ext cx="6168498" cy="4315290"/>
          </a:xfrm>
          <a:prstGeom prst="rect">
            <a:avLst/>
          </a:prstGeom>
          <a:gradFill>
            <a:gsLst>
              <a:gs pos="90000">
                <a:schemeClr val="tx2">
                  <a:lumMod val="10000"/>
                  <a:lumOff val="90000"/>
                  <a:alpha val="20000"/>
                </a:schemeClr>
              </a:gs>
              <a:gs pos="0">
                <a:schemeClr val="tx2">
                  <a:lumMod val="10000"/>
                  <a:lumOff val="9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 tIns="91440" rtlCol="0" anchor="t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Uncomplicated pregnancies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AF92417-4F67-8346-9EEF-E2A49A5DCF4C}"/>
              </a:ext>
            </a:extLst>
          </p:cNvPr>
          <p:cNvSpPr txBox="1"/>
          <p:nvPr/>
        </p:nvSpPr>
        <p:spPr>
          <a:xfrm>
            <a:off x="6359021" y="1503985"/>
            <a:ext cx="2497510" cy="4315291"/>
          </a:xfrm>
          <a:prstGeom prst="rect">
            <a:avLst/>
          </a:prstGeom>
          <a:gradFill>
            <a:gsLst>
              <a:gs pos="90000">
                <a:schemeClr val="accent4">
                  <a:lumMod val="20000"/>
                  <a:lumOff val="80000"/>
                  <a:alpha val="2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 tIns="91440" rtlCol="0" anchor="t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accent4"/>
                </a:solidFill>
              </a:rPr>
              <a:t>Some complications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925121071"/>
              </p:ext>
            </p:extLst>
          </p:nvPr>
        </p:nvGraphicFramePr>
        <p:xfrm>
          <a:off x="-3978" y="1815307"/>
          <a:ext cx="9001125" cy="3919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C37FD-EF63-274C-A8ED-D17E5C73659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819276"/>
            <a:ext cx="9001125" cy="373561"/>
          </a:xfrm>
        </p:spPr>
        <p:txBody>
          <a:bodyPr/>
          <a:lstStyle/>
          <a:p>
            <a:r>
              <a:rPr lang="en-US" dirty="0">
                <a:latin typeface="+mn-lt"/>
              </a:rPr>
              <a:t>Data: Adapted from </a:t>
            </a:r>
            <a:r>
              <a:rPr lang="en-US" dirty="0" err="1">
                <a:latin typeface="+mn-lt"/>
              </a:rPr>
              <a:t>Lale</a:t>
            </a:r>
            <a:r>
              <a:rPr lang="en-US" dirty="0">
                <a:latin typeface="+mn-lt"/>
              </a:rPr>
              <a:t> Say et al., “</a:t>
            </a:r>
            <a:r>
              <a:rPr lang="en-US" dirty="0">
                <a:latin typeface="+mn-lt"/>
                <a:hlinkClick r:id="rId4"/>
              </a:rPr>
              <a:t>Maternal Morbidity Measurement Tool Pilot: Study Protocol</a:t>
            </a:r>
            <a:r>
              <a:rPr lang="en-US" dirty="0">
                <a:latin typeface="+mn-lt"/>
              </a:rPr>
              <a:t>,” </a:t>
            </a:r>
            <a:r>
              <a:rPr lang="en-US" i="1" dirty="0">
                <a:latin typeface="+mn-lt"/>
              </a:rPr>
              <a:t>Reproductive Health</a:t>
            </a:r>
            <a:r>
              <a:rPr lang="en-US" dirty="0">
                <a:latin typeface="+mn-lt"/>
              </a:rPr>
              <a:t> 13, no. 69 (June 9, 2016).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Serious maternal illnesses and complications are rare.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05555" y="4657056"/>
            <a:ext cx="1271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All maternal morbidities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3937" y="2227894"/>
            <a:ext cx="277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Severe maternal morbidity </a:t>
            </a:r>
            <a:br>
              <a:rPr lang="en-US" sz="1200" dirty="0"/>
            </a:br>
            <a:r>
              <a:rPr lang="en-US" sz="1200" dirty="0"/>
              <a:t>(60,000/year)</a:t>
            </a:r>
          </a:p>
        </p:txBody>
      </p:sp>
      <p:sp>
        <p:nvSpPr>
          <p:cNvPr id="14" name="Right Brace 13"/>
          <p:cNvSpPr/>
          <p:nvPr/>
        </p:nvSpPr>
        <p:spPr>
          <a:xfrm rot="5400000">
            <a:off x="8103898" y="3936038"/>
            <a:ext cx="274320" cy="1124699"/>
          </a:xfrm>
          <a:prstGeom prst="rightBrace">
            <a:avLst>
              <a:gd name="adj1" fmla="val 47891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Box 2"/>
          <p:cNvSpPr txBox="1"/>
          <p:nvPr/>
        </p:nvSpPr>
        <p:spPr>
          <a:xfrm>
            <a:off x="6736755" y="5219371"/>
            <a:ext cx="2119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Maternal deaths</a:t>
            </a:r>
          </a:p>
          <a:p>
            <a:pPr algn="r"/>
            <a:r>
              <a:rPr lang="en-US" sz="1200" dirty="0"/>
              <a:t>(700/year)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01C8B16-78A9-FE40-87B0-D06F46D2A336}"/>
              </a:ext>
            </a:extLst>
          </p:cNvPr>
          <p:cNvCxnSpPr>
            <a:cxnSpLocks/>
          </p:cNvCxnSpPr>
          <p:nvPr/>
        </p:nvCxnSpPr>
        <p:spPr>
          <a:xfrm>
            <a:off x="8838242" y="4361227"/>
            <a:ext cx="0" cy="1188805"/>
          </a:xfrm>
          <a:prstGeom prst="line">
            <a:avLst/>
          </a:prstGeom>
          <a:ln w="15875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0EA7ED1-9D2D-874E-949D-4B80C04D95E0}"/>
              </a:ext>
            </a:extLst>
          </p:cNvPr>
          <p:cNvCxnSpPr>
            <a:cxnSpLocks/>
          </p:cNvCxnSpPr>
          <p:nvPr/>
        </p:nvCxnSpPr>
        <p:spPr>
          <a:xfrm>
            <a:off x="8697382" y="2349633"/>
            <a:ext cx="0" cy="658368"/>
          </a:xfrm>
          <a:prstGeom prst="line">
            <a:avLst/>
          </a:prstGeom>
          <a:ln w="15875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199BB6E3-8834-5E4E-A742-F78EDD78FAF1}"/>
              </a:ext>
            </a:extLst>
          </p:cNvPr>
          <p:cNvSpPr txBox="1">
            <a:spLocks/>
          </p:cNvSpPr>
          <p:nvPr/>
        </p:nvSpPr>
        <p:spPr>
          <a:xfrm>
            <a:off x="199949" y="977782"/>
            <a:ext cx="8891587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Rates of maternal illness and complication during pregnancy</a:t>
            </a:r>
          </a:p>
        </p:txBody>
      </p:sp>
    </p:spTree>
    <p:extLst>
      <p:ext uri="{BB962C8B-B14F-4D97-AF65-F5344CB8AC3E}">
        <p14:creationId xmlns:p14="http://schemas.microsoft.com/office/powerpoint/2010/main" val="197490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23B99BA-A4AF-044F-B88E-BC19D7168C36}"/>
              </a:ext>
            </a:extLst>
          </p:cNvPr>
          <p:cNvSpPr>
            <a:spLocks/>
          </p:cNvSpPr>
          <p:nvPr/>
        </p:nvSpPr>
        <p:spPr>
          <a:xfrm>
            <a:off x="6084710" y="1475848"/>
            <a:ext cx="2726268" cy="2743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878CE89-8AED-AB4A-8AFE-259CB0C4ED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sz="700" dirty="0"/>
              <a:t>Notes: Miscarriage is defined as the spontaneous loss of a fetus before the 20th week of pregnancy. * Best-available estimates produce a range rather than a single rate. ** Among those on Medicaid.</a:t>
            </a:r>
          </a:p>
          <a:p>
            <a:r>
              <a:rPr lang="en-US" sz="700" dirty="0"/>
              <a:t>Data: Miscarriage: </a:t>
            </a:r>
            <a:r>
              <a:rPr lang="en-US" sz="700" dirty="0">
                <a:hlinkClick r:id="rId3"/>
              </a:rPr>
              <a:t>https://pubmed.ncbi.nlm.nih.gov/22511535/</a:t>
            </a:r>
            <a:r>
              <a:rPr lang="en-US" sz="700" dirty="0"/>
              <a:t>; Prenatal hypertension: CDC Wonder; Depression/Anxiety: </a:t>
            </a:r>
            <a:r>
              <a:rPr lang="en-US" sz="700" dirty="0">
                <a:hlinkClick r:id="rId4"/>
              </a:rPr>
              <a:t>https://www.mayoclinic.org/healthy-lifestyle/pregnancy-week-by-week/in-depth/depression-during-pregnancy/art-20237875</a:t>
            </a:r>
            <a:r>
              <a:rPr lang="en-US" sz="700" dirty="0"/>
              <a:t>; Preeclampsia: </a:t>
            </a:r>
            <a:r>
              <a:rPr lang="en-US" sz="700" dirty="0">
                <a:hlinkClick r:id="rId5"/>
              </a:rPr>
              <a:t>https://pubmed.ncbi.nlm.nih.gov/23973398/</a:t>
            </a:r>
            <a:r>
              <a:rPr lang="en-US" sz="700" dirty="0"/>
              <a:t>; Ectopic pregnancy: </a:t>
            </a:r>
            <a:r>
              <a:rPr lang="en-US" sz="700" dirty="0">
                <a:hlinkClick r:id="rId6"/>
              </a:rPr>
              <a:t>https://pubmed.ncbi.nlm.nih.gov/32412215/</a:t>
            </a:r>
            <a:r>
              <a:rPr lang="en-US" sz="700" dirty="0"/>
              <a:t>; Hyperemesis gravidarum: </a:t>
            </a:r>
            <a:r>
              <a:rPr lang="en-US" sz="700" dirty="0">
                <a:hlinkClick r:id="rId7"/>
              </a:rPr>
              <a:t>https://pubmed.ncbi.nlm.nih.gov/28641304/</a:t>
            </a:r>
            <a:r>
              <a:rPr lang="en-US" sz="700" dirty="0"/>
              <a:t>; Postpartum depression: </a:t>
            </a:r>
            <a:r>
              <a:rPr lang="en-US" sz="700" dirty="0">
                <a:hlinkClick r:id="rId8"/>
              </a:rPr>
              <a:t>https://www.cdc.gov/prams/prams-data/mch-indicators/states/pdf/2018/All-PRAMS-Sites-2016-2017_508.pdf</a:t>
            </a:r>
            <a:r>
              <a:rPr lang="en-US" sz="700" dirty="0"/>
              <a:t>; Endometriosis: </a:t>
            </a:r>
            <a:r>
              <a:rPr lang="en-US" sz="700" dirty="0">
                <a:hlinkClick r:id="rId9"/>
              </a:rPr>
              <a:t>https://pubmed.ncbi.nlm.nih.gov/29433350/</a:t>
            </a:r>
            <a:r>
              <a:rPr lang="en-US" sz="700" dirty="0"/>
              <a:t>; Postpartum PTSD: </a:t>
            </a:r>
            <a:r>
              <a:rPr lang="en-US" sz="700" dirty="0">
                <a:hlinkClick r:id="rId10"/>
              </a:rPr>
              <a:t>https://pubmed.ncbi.nlm.nih.gov/24952134/</a:t>
            </a:r>
            <a:r>
              <a:rPr lang="en-US" sz="700" dirty="0"/>
              <a:t>; Postpartum hemorrhage: </a:t>
            </a:r>
            <a:r>
              <a:rPr lang="en-US" sz="700" dirty="0">
                <a:hlinkClick r:id="rId11"/>
              </a:rPr>
              <a:t>https://pubmed.ncbi.nlm.nih.gov/28367647/</a:t>
            </a:r>
            <a:r>
              <a:rPr lang="en-US" sz="700" dirty="0"/>
              <a:t>; Pulmonary edema/Heart failure &amp; Sepsis: </a:t>
            </a:r>
            <a:r>
              <a:rPr lang="en-US" sz="700" dirty="0">
                <a:hlinkClick r:id="rId12"/>
              </a:rPr>
              <a:t>https://www.ncbi.nlm.nih.gov/pmc/articles/PMC7856547/</a:t>
            </a:r>
            <a:r>
              <a:rPr lang="en-US" sz="700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Neither prenatal nor postpartum morbidities are included in estimates of severe maternal morbidity.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8C98E052-86C8-7D4E-843E-07D8E0C3723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289955" y="909201"/>
            <a:ext cx="5710778" cy="250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i="1" dirty="0">
                <a:latin typeface="+mn-lt"/>
              </a:rPr>
              <a:t>Rate per 10,000 live births</a:t>
            </a:r>
          </a:p>
        </p:txBody>
      </p:sp>
      <p:sp>
        <p:nvSpPr>
          <p:cNvPr id="45" name="TextBox 1">
            <a:extLst>
              <a:ext uri="{FF2B5EF4-FFF2-40B4-BE49-F238E27FC236}">
                <a16:creationId xmlns:a16="http://schemas.microsoft.com/office/drawing/2014/main" id="{D2586819-1F90-C441-B5A7-96F9BA873DC4}"/>
              </a:ext>
            </a:extLst>
          </p:cNvPr>
          <p:cNvSpPr txBox="1"/>
          <p:nvPr/>
        </p:nvSpPr>
        <p:spPr>
          <a:xfrm>
            <a:off x="5984160" y="1730839"/>
            <a:ext cx="612246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accent4"/>
                </a:solidFill>
              </a:rPr>
              <a:t>1,100</a:t>
            </a:r>
          </a:p>
        </p:txBody>
      </p:sp>
      <p:sp>
        <p:nvSpPr>
          <p:cNvPr id="46" name="TextBox 1">
            <a:extLst>
              <a:ext uri="{FF2B5EF4-FFF2-40B4-BE49-F238E27FC236}">
                <a16:creationId xmlns:a16="http://schemas.microsoft.com/office/drawing/2014/main" id="{7F695819-3A39-0F4F-833F-7F414C01EE61}"/>
              </a:ext>
            </a:extLst>
          </p:cNvPr>
          <p:cNvSpPr txBox="1"/>
          <p:nvPr/>
        </p:nvSpPr>
        <p:spPr>
          <a:xfrm>
            <a:off x="8310570" y="1730839"/>
            <a:ext cx="612246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accent4"/>
                </a:solidFill>
              </a:rPr>
              <a:t>2,200</a:t>
            </a:r>
          </a:p>
        </p:txBody>
      </p:sp>
      <p:sp>
        <p:nvSpPr>
          <p:cNvPr id="48" name="TextBox 1">
            <a:extLst>
              <a:ext uri="{FF2B5EF4-FFF2-40B4-BE49-F238E27FC236}">
                <a16:creationId xmlns:a16="http://schemas.microsoft.com/office/drawing/2014/main" id="{65335559-8B3E-514A-AAE5-62BD4F4675BE}"/>
              </a:ext>
            </a:extLst>
          </p:cNvPr>
          <p:cNvSpPr txBox="1"/>
          <p:nvPr/>
        </p:nvSpPr>
        <p:spPr>
          <a:xfrm>
            <a:off x="3325397" y="3301774"/>
            <a:ext cx="612246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accent4"/>
                </a:solidFill>
              </a:rPr>
              <a:t>30</a:t>
            </a:r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5D658470-01FF-4E4F-BF41-6B59C5F95F71}"/>
              </a:ext>
            </a:extLst>
          </p:cNvPr>
          <p:cNvSpPr txBox="1"/>
          <p:nvPr/>
        </p:nvSpPr>
        <p:spPr>
          <a:xfrm>
            <a:off x="3822259" y="3301774"/>
            <a:ext cx="612246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accent4"/>
                </a:solidFill>
              </a:rPr>
              <a:t>300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F88A1-2485-9443-AFF8-311AC411D74E}"/>
              </a:ext>
            </a:extLst>
          </p:cNvPr>
          <p:cNvSpPr>
            <a:spLocks/>
          </p:cNvSpPr>
          <p:nvPr/>
        </p:nvSpPr>
        <p:spPr>
          <a:xfrm>
            <a:off x="3431819" y="3055674"/>
            <a:ext cx="677337" cy="2743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372B5D-D28A-1546-9C7F-6CEB8BA82E0C}"/>
              </a:ext>
            </a:extLst>
          </p:cNvPr>
          <p:cNvSpPr>
            <a:spLocks/>
          </p:cNvSpPr>
          <p:nvPr/>
        </p:nvSpPr>
        <p:spPr>
          <a:xfrm>
            <a:off x="4842932" y="4007288"/>
            <a:ext cx="1241779" cy="2743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FA49188-05D0-C148-8761-CF5B8B4E3E68}"/>
              </a:ext>
            </a:extLst>
          </p:cNvPr>
          <p:cNvSpPr txBox="1"/>
          <p:nvPr/>
        </p:nvSpPr>
        <p:spPr>
          <a:xfrm>
            <a:off x="4744516" y="4259884"/>
            <a:ext cx="612246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accent4"/>
                </a:solidFill>
              </a:rPr>
              <a:t>600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6CFA3733-912E-AD4E-A04F-83262E686CA8}"/>
              </a:ext>
            </a:extLst>
          </p:cNvPr>
          <p:cNvSpPr txBox="1"/>
          <p:nvPr/>
        </p:nvSpPr>
        <p:spPr>
          <a:xfrm>
            <a:off x="5223790" y="4259884"/>
            <a:ext cx="957818" cy="30873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accent4"/>
                </a:solidFill>
              </a:rPr>
              <a:t>1,100</a:t>
            </a: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877A7F72-A977-5E49-8F76-F95CB2AB744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77088654"/>
              </p:ext>
            </p:extLst>
          </p:nvPr>
        </p:nvGraphicFramePr>
        <p:xfrm>
          <a:off x="71438" y="117658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25" name="TextBox 1">
            <a:extLst>
              <a:ext uri="{FF2B5EF4-FFF2-40B4-BE49-F238E27FC236}">
                <a16:creationId xmlns:a16="http://schemas.microsoft.com/office/drawing/2014/main" id="{496A1536-1F01-9B46-8EB0-DADF0C8744A2}"/>
              </a:ext>
            </a:extLst>
          </p:cNvPr>
          <p:cNvSpPr txBox="1"/>
          <p:nvPr/>
        </p:nvSpPr>
        <p:spPr>
          <a:xfrm rot="16200000">
            <a:off x="-800770" y="4418882"/>
            <a:ext cx="1931413" cy="258097"/>
          </a:xfrm>
          <a:prstGeom prst="rect">
            <a:avLst/>
          </a:prstGeom>
          <a:solidFill>
            <a:schemeClr val="bg1"/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POSTPARTUM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6D7CCF4B-94DB-3945-8B09-F23BA6CC2079}"/>
              </a:ext>
            </a:extLst>
          </p:cNvPr>
          <p:cNvSpPr txBox="1"/>
          <p:nvPr/>
        </p:nvSpPr>
        <p:spPr>
          <a:xfrm rot="16200000">
            <a:off x="-800770" y="2269568"/>
            <a:ext cx="1931413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PRENATAL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F771465-3AE1-8F47-9177-863E7E02024A}"/>
              </a:ext>
            </a:extLst>
          </p:cNvPr>
          <p:cNvCxnSpPr>
            <a:cxnSpLocks/>
          </p:cNvCxnSpPr>
          <p:nvPr/>
        </p:nvCxnSpPr>
        <p:spPr>
          <a:xfrm>
            <a:off x="282293" y="3696257"/>
            <a:ext cx="0" cy="185111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5FB397F-1684-5648-8A86-CBE65C9B1A0F}"/>
              </a:ext>
            </a:extLst>
          </p:cNvPr>
          <p:cNvCxnSpPr>
            <a:cxnSpLocks/>
          </p:cNvCxnSpPr>
          <p:nvPr/>
        </p:nvCxnSpPr>
        <p:spPr>
          <a:xfrm>
            <a:off x="282293" y="1471532"/>
            <a:ext cx="0" cy="1851116"/>
          </a:xfrm>
          <a:prstGeom prst="line">
            <a:avLst/>
          </a:prstGeom>
          <a:ln w="158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99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950371032"/>
              </p:ext>
            </p:extLst>
          </p:nvPr>
        </p:nvGraphicFramePr>
        <p:xfrm>
          <a:off x="71501" y="1371026"/>
          <a:ext cx="4389120" cy="4466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1DCFFD6-7057-3D46-8A4F-04C4F839387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Kathryn R. </a:t>
            </a:r>
            <a:r>
              <a:rPr lang="en-US" dirty="0" err="1"/>
              <a:t>Fingar</a:t>
            </a:r>
            <a:r>
              <a:rPr lang="en-US" dirty="0"/>
              <a:t> et al., </a:t>
            </a:r>
            <a:r>
              <a:rPr lang="en-US" i="1" dirty="0">
                <a:hlinkClick r:id="rId3"/>
              </a:rPr>
              <a:t>Trends and Disparities in Delivery Hospitalizations Involving Severe Maternal Mortality, 2006–2015</a:t>
            </a:r>
            <a:r>
              <a:rPr lang="en-US" i="1" dirty="0"/>
              <a:t>,</a:t>
            </a:r>
            <a:r>
              <a:rPr lang="en-US" dirty="0"/>
              <a:t> HCUP Statistical Brief #243 (Agency for Healthcare Research and Quality, Sept. 2018).</a:t>
            </a:r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B4D749D8-AC4E-3444-ADE0-00C157070B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819523"/>
              </p:ext>
            </p:extLst>
          </p:nvPr>
        </p:nvGraphicFramePr>
        <p:xfrm>
          <a:off x="4956824" y="1371026"/>
          <a:ext cx="4480560" cy="4466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17C15CEF-C6FC-2D49-905D-494DBA79BD31}"/>
              </a:ext>
            </a:extLst>
          </p:cNvPr>
          <p:cNvSpPr txBox="1"/>
          <p:nvPr/>
        </p:nvSpPr>
        <p:spPr>
          <a:xfrm>
            <a:off x="439083" y="1389880"/>
            <a:ext cx="1738508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49BF220A-6794-784B-A217-0F5A1F2ADCD7}"/>
              </a:ext>
            </a:extLst>
          </p:cNvPr>
          <p:cNvSpPr txBox="1"/>
          <p:nvPr/>
        </p:nvSpPr>
        <p:spPr>
          <a:xfrm>
            <a:off x="439083" y="2389121"/>
            <a:ext cx="1738508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Diagnoses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05DEDDFF-3765-C945-856C-50125E608276}"/>
              </a:ext>
            </a:extLst>
          </p:cNvPr>
          <p:cNvSpPr txBox="1">
            <a:spLocks/>
          </p:cNvSpPr>
          <p:nvPr/>
        </p:nvSpPr>
        <p:spPr>
          <a:xfrm>
            <a:off x="111959" y="976313"/>
            <a:ext cx="4348662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Severe maternal morbidity at birth, per 10,000 U.S. births, 2015</a:t>
            </a:r>
          </a:p>
        </p:txBody>
      </p:sp>
      <p:sp>
        <p:nvSpPr>
          <p:cNvPr id="11" name="Text Placeholder 32">
            <a:extLst>
              <a:ext uri="{FF2B5EF4-FFF2-40B4-BE49-F238E27FC236}">
                <a16:creationId xmlns:a16="http://schemas.microsoft.com/office/drawing/2014/main" id="{674C7825-F55F-0B41-910D-49849908A1ED}"/>
              </a:ext>
            </a:extLst>
          </p:cNvPr>
          <p:cNvSpPr txBox="1">
            <a:spLocks/>
          </p:cNvSpPr>
          <p:nvPr/>
        </p:nvSpPr>
        <p:spPr>
          <a:xfrm>
            <a:off x="5159213" y="976313"/>
            <a:ext cx="3870130" cy="597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Percentage of deliveries involving blood transfusion among those with condition indicating severe maternal morbidity, 2015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71D3396C-F49D-BB46-97B5-83F2A9BD7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transfusions are the most common indication of severe maternal morbidity.</a:t>
            </a:r>
          </a:p>
        </p:txBody>
      </p:sp>
    </p:spTree>
    <p:extLst>
      <p:ext uri="{BB962C8B-B14F-4D97-AF65-F5344CB8AC3E}">
        <p14:creationId xmlns:p14="http://schemas.microsoft.com/office/powerpoint/2010/main" val="2612080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162123772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466FC67-3B41-D247-ACD9-956734283C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U.S.: Centers for Disease Control and Prevention, “</a:t>
            </a:r>
            <a:r>
              <a:rPr lang="en-US" dirty="0">
                <a:hlinkClick r:id="rId4"/>
              </a:rPr>
              <a:t>How Does CDC Identify Severe Maternal Morbidity?</a:t>
            </a:r>
            <a:r>
              <a:rPr lang="en-US" dirty="0"/>
              <a:t>,” last updated Dec. 26, 2019; Other countries: Marie-Hélène Bouvier-Colle et al., “</a:t>
            </a:r>
            <a:r>
              <a:rPr lang="en-US" dirty="0">
                <a:hlinkClick r:id="rId5"/>
              </a:rPr>
              <a:t>What About the Mothers? An Analysis of Maternal Mortality and Morbidity in Perinatal Health Surveillance Systems in Europe</a:t>
            </a:r>
            <a:r>
              <a:rPr lang="en-US" dirty="0"/>
              <a:t>,” </a:t>
            </a:r>
            <a:r>
              <a:rPr lang="en-US" i="1" dirty="0"/>
              <a:t>BJOG</a:t>
            </a:r>
            <a:r>
              <a:rPr lang="en-US" dirty="0"/>
              <a:t> 119, no. 7 (June 2012): 880–90.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Autofit/>
          </a:bodyPr>
          <a:lstStyle/>
          <a:p>
            <a:r>
              <a:rPr lang="en-US" dirty="0"/>
              <a:t>Blood transfusions during childbirth in the U.S. occur at a much higher rate than in many parts of Europe.</a:t>
            </a:r>
          </a:p>
        </p:txBody>
      </p:sp>
      <p:sp>
        <p:nvSpPr>
          <p:cNvPr id="5" name="Text Placeholder 32">
            <a:extLst>
              <a:ext uri="{FF2B5EF4-FFF2-40B4-BE49-F238E27FC236}">
                <a16:creationId xmlns:a16="http://schemas.microsoft.com/office/drawing/2014/main" id="{A0CEDB28-99A0-EC4A-A07D-80281D6F3AEC}"/>
              </a:ext>
            </a:extLst>
          </p:cNvPr>
          <p:cNvSpPr txBox="1">
            <a:spLocks/>
          </p:cNvSpPr>
          <p:nvPr/>
        </p:nvSpPr>
        <p:spPr>
          <a:xfrm>
            <a:off x="111958" y="976313"/>
            <a:ext cx="4997369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Transfusions per 1,000 births in selected high-income countries, 2010–14</a:t>
            </a:r>
          </a:p>
        </p:txBody>
      </p:sp>
    </p:spTree>
    <p:extLst>
      <p:ext uri="{BB962C8B-B14F-4D97-AF65-F5344CB8AC3E}">
        <p14:creationId xmlns:p14="http://schemas.microsoft.com/office/powerpoint/2010/main" val="80975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422B82-A6D7-2344-AD7F-F38F9086AAA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Clare C. Brown et al., “</a:t>
            </a:r>
            <a:r>
              <a:rPr lang="en-US" dirty="0">
                <a:hlinkClick r:id="rId3"/>
              </a:rPr>
              <a:t>Associations Between Comorbidities and Severe Maternal Morbidity</a:t>
            </a:r>
            <a:r>
              <a:rPr lang="en-US" dirty="0"/>
              <a:t>,” </a:t>
            </a:r>
            <a:r>
              <a:rPr lang="en-US" i="1" dirty="0"/>
              <a:t>Obstetrics and Gynecology</a:t>
            </a:r>
            <a:r>
              <a:rPr lang="en-US" dirty="0"/>
              <a:t> 136, no. 5 (Nov. 2020): 892–901.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There are strong relationships between severe maternal morbidity and race/ethnicity, age, region, community-level income, and hospital type.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D33AA5B6-98CA-0140-A9A0-BA4B82541EF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89978216"/>
              </p:ext>
            </p:extLst>
          </p:nvPr>
        </p:nvGraphicFramePr>
        <p:xfrm>
          <a:off x="71438" y="1260475"/>
          <a:ext cx="9000999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Placeholder 32">
            <a:extLst>
              <a:ext uri="{FF2B5EF4-FFF2-40B4-BE49-F238E27FC236}">
                <a16:creationId xmlns:a16="http://schemas.microsoft.com/office/drawing/2014/main" id="{1E5375AF-DC93-2E43-8149-BB76AF6B4D1D}"/>
              </a:ext>
            </a:extLst>
          </p:cNvPr>
          <p:cNvSpPr txBox="1">
            <a:spLocks/>
          </p:cNvSpPr>
          <p:nvPr/>
        </p:nvSpPr>
        <p:spPr>
          <a:xfrm>
            <a:off x="71438" y="976313"/>
            <a:ext cx="8891587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Severe maternal morbidity per 10,000 births, 2016–17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9A4D2062-00ED-DC43-A6ED-DA9F777CE820}"/>
              </a:ext>
            </a:extLst>
          </p:cNvPr>
          <p:cNvSpPr txBox="1"/>
          <p:nvPr/>
        </p:nvSpPr>
        <p:spPr>
          <a:xfrm>
            <a:off x="818059" y="1381389"/>
            <a:ext cx="1738508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Race/Ethnicity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972A85EB-D74E-C144-A53B-2A35BF996373}"/>
              </a:ext>
            </a:extLst>
          </p:cNvPr>
          <p:cNvSpPr txBox="1"/>
          <p:nvPr/>
        </p:nvSpPr>
        <p:spPr>
          <a:xfrm>
            <a:off x="2899046" y="1381389"/>
            <a:ext cx="135746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4CD903E6-A364-4E48-AA0E-E78BCAC37213}"/>
              </a:ext>
            </a:extLst>
          </p:cNvPr>
          <p:cNvSpPr txBox="1"/>
          <p:nvPr/>
        </p:nvSpPr>
        <p:spPr>
          <a:xfrm>
            <a:off x="4621988" y="1381389"/>
            <a:ext cx="135746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31B61173-D4AA-8847-A118-CFA9B40D7D1C}"/>
              </a:ext>
            </a:extLst>
          </p:cNvPr>
          <p:cNvSpPr txBox="1"/>
          <p:nvPr/>
        </p:nvSpPr>
        <p:spPr>
          <a:xfrm>
            <a:off x="6340781" y="1381389"/>
            <a:ext cx="1357460" cy="80874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b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quartile</a:t>
            </a:r>
          </a:p>
          <a:p>
            <a:pPr algn="ctr"/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(1st = poorest)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A5FBB08E-B34C-4545-9E17-865EC63B845A}"/>
              </a:ext>
            </a:extLst>
          </p:cNvPr>
          <p:cNvSpPr txBox="1"/>
          <p:nvPr/>
        </p:nvSpPr>
        <p:spPr>
          <a:xfrm>
            <a:off x="8045733" y="1381389"/>
            <a:ext cx="1042400" cy="45052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</a:p>
          <a:p>
            <a:pPr algn="ctr"/>
            <a:r>
              <a:rPr lang="en-US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</a:t>
            </a:r>
          </a:p>
        </p:txBody>
      </p:sp>
    </p:spTree>
    <p:extLst>
      <p:ext uri="{BB962C8B-B14F-4D97-AF65-F5344CB8AC3E}">
        <p14:creationId xmlns:p14="http://schemas.microsoft.com/office/powerpoint/2010/main" val="12816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86DBCB71-C38C-C543-B2FA-43FC4668074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43015844"/>
              </p:ext>
            </p:extLst>
          </p:nvPr>
        </p:nvGraphicFramePr>
        <p:xfrm>
          <a:off x="71438" y="1260474"/>
          <a:ext cx="9001125" cy="4156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F294DDB-5367-6147-8CAE-6191100C8FB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Elizabeth A. Howell et al., “</a:t>
            </a:r>
            <a:r>
              <a:rPr lang="en-US" dirty="0">
                <a:hlinkClick r:id="rId4"/>
              </a:rPr>
              <a:t>Race and Ethnicity, Medical Insurance, and Within-Hospital Severe Maternal Morbidity Disparities</a:t>
            </a:r>
            <a:r>
              <a:rPr lang="en-US" dirty="0"/>
              <a:t>,” </a:t>
            </a:r>
            <a:r>
              <a:rPr lang="en-US" i="1" dirty="0"/>
              <a:t>Obstetrics and Gynecology</a:t>
            </a:r>
            <a:r>
              <a:rPr lang="en-US" dirty="0"/>
              <a:t> 135, no. 2 (Feb. 2020): 285–93.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Racial inequities in severe maternal morbidity exist among both Medicaid and commercial insurance enrollees.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C52C0A5-8BEF-6441-891F-6BE03B66F7FF}"/>
              </a:ext>
            </a:extLst>
          </p:cNvPr>
          <p:cNvSpPr txBox="1"/>
          <p:nvPr/>
        </p:nvSpPr>
        <p:spPr>
          <a:xfrm>
            <a:off x="123989" y="5483732"/>
            <a:ext cx="3895344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Medicaid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2049061F-8795-8541-8213-2E27EC87E30B}"/>
              </a:ext>
            </a:extLst>
          </p:cNvPr>
          <p:cNvSpPr txBox="1"/>
          <p:nvPr/>
        </p:nvSpPr>
        <p:spPr>
          <a:xfrm>
            <a:off x="5710218" y="5483732"/>
            <a:ext cx="2798064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Commercial insurance</a:t>
            </a:r>
          </a:p>
        </p:txBody>
      </p:sp>
      <p:sp>
        <p:nvSpPr>
          <p:cNvPr id="31" name="Text Placeholder 32">
            <a:extLst>
              <a:ext uri="{FF2B5EF4-FFF2-40B4-BE49-F238E27FC236}">
                <a16:creationId xmlns:a16="http://schemas.microsoft.com/office/drawing/2014/main" id="{0F60F8D7-67F8-BC41-9759-18BB3F8952BD}"/>
              </a:ext>
            </a:extLst>
          </p:cNvPr>
          <p:cNvSpPr txBox="1">
            <a:spLocks/>
          </p:cNvSpPr>
          <p:nvPr/>
        </p:nvSpPr>
        <p:spPr>
          <a:xfrm>
            <a:off x="111958" y="976313"/>
            <a:ext cx="7938533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Severe maternal morbidity in New York City hospitals, per 10,000 births, by race/ethnicity and insurance type, 2010–14</a:t>
            </a:r>
          </a:p>
          <a:p>
            <a:pPr marL="0" indent="0">
              <a:buNone/>
            </a:pPr>
            <a:endParaRPr lang="en-US" sz="11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775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1756352"/>
              </p:ext>
            </p:extLst>
          </p:nvPr>
        </p:nvGraphicFramePr>
        <p:xfrm>
          <a:off x="71438" y="1380491"/>
          <a:ext cx="9001125" cy="4267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B9765F-DBC7-5B41-9155-0DE461681E2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Elizabeth M. Harvey et al., “</a:t>
            </a:r>
            <a:r>
              <a:rPr lang="en-US" dirty="0">
                <a:hlinkClick r:id="rId4"/>
              </a:rPr>
              <a:t>Severe Maternal Morbidity at Delivery and Risk of Hospital Encounters Postpartum</a:t>
            </a:r>
            <a:r>
              <a:rPr lang="en-US" dirty="0"/>
              <a:t>,” </a:t>
            </a:r>
            <a:r>
              <a:rPr lang="en-US" i="1" dirty="0"/>
              <a:t>Journal of Women’s Health</a:t>
            </a:r>
            <a:r>
              <a:rPr lang="en-US" dirty="0"/>
              <a:t> 27, no. 2 (Feb. 2018): 140–47.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9001063" cy="822960"/>
          </a:xfrm>
        </p:spPr>
        <p:txBody>
          <a:bodyPr>
            <a:normAutofit/>
          </a:bodyPr>
          <a:lstStyle/>
          <a:p>
            <a:r>
              <a:rPr lang="en-US" spc="-30" dirty="0"/>
              <a:t>Women who experience a severe maternal morbidity are much more likely to be readmitted to the hospital during the postpartum period than women who do not experience one.</a:t>
            </a:r>
          </a:p>
        </p:txBody>
      </p:sp>
      <p:sp>
        <p:nvSpPr>
          <p:cNvPr id="27" name="Text Placeholder 32">
            <a:extLst>
              <a:ext uri="{FF2B5EF4-FFF2-40B4-BE49-F238E27FC236}">
                <a16:creationId xmlns:a16="http://schemas.microsoft.com/office/drawing/2014/main" id="{A1220F4E-ADA6-F944-BE79-430241DDE5FD}"/>
              </a:ext>
            </a:extLst>
          </p:cNvPr>
          <p:cNvSpPr txBox="1">
            <a:spLocks/>
          </p:cNvSpPr>
          <p:nvPr/>
        </p:nvSpPr>
        <p:spPr>
          <a:xfrm>
            <a:off x="112713" y="976313"/>
            <a:ext cx="8850312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Likelihood (risk ratio) of postpartum hospitalization with and without severe maternal morbidity, Massachusetts, 2002–11</a:t>
            </a:r>
          </a:p>
        </p:txBody>
      </p:sp>
    </p:spTree>
    <p:extLst>
      <p:ext uri="{BB962C8B-B14F-4D97-AF65-F5344CB8AC3E}">
        <p14:creationId xmlns:p14="http://schemas.microsoft.com/office/powerpoint/2010/main" val="984691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369616447"/>
              </p:ext>
            </p:extLst>
          </p:nvPr>
        </p:nvGraphicFramePr>
        <p:xfrm>
          <a:off x="71438" y="1380491"/>
          <a:ext cx="9001125" cy="4267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B57B779-9696-F141-99CA-117DD100A70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Kimberly K. </a:t>
            </a:r>
            <a:r>
              <a:rPr lang="en-US" dirty="0" err="1"/>
              <a:t>Vesco</a:t>
            </a:r>
            <a:r>
              <a:rPr lang="en-US" dirty="0"/>
              <a:t> et al., “</a:t>
            </a:r>
            <a:r>
              <a:rPr lang="en-US" dirty="0">
                <a:hlinkClick r:id="rId3"/>
              </a:rPr>
              <a:t>Costs of Severe Maternal Morbidity During Pregnancy in U.S. Commercially Insured and Medicaid Populations: An Observational Study</a:t>
            </a:r>
            <a:r>
              <a:rPr lang="en-US" dirty="0"/>
              <a:t>,” </a:t>
            </a:r>
            <a:r>
              <a:rPr lang="en-US" i="1" dirty="0"/>
              <a:t>Maternal and Child Health Journal</a:t>
            </a:r>
            <a:r>
              <a:rPr lang="en-US" dirty="0"/>
              <a:t> 24, no. 1 (Jan. 2020): 30–38.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9" y="0"/>
            <a:ext cx="8730383" cy="822960"/>
          </a:xfrm>
        </p:spPr>
        <p:txBody>
          <a:bodyPr>
            <a:normAutofit/>
          </a:bodyPr>
          <a:lstStyle/>
          <a:p>
            <a:r>
              <a:rPr lang="en-US" dirty="0"/>
              <a:t>Births that involve severe maternal morbidity are far more expensive than births that do not.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263523" y="2546898"/>
            <a:ext cx="68580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$14,840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903663" y="1759482"/>
            <a:ext cx="68580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$20,380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7772547" y="3215664"/>
            <a:ext cx="755855" cy="29865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$10,134</a:t>
            </a: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7FEE3A8F-3665-D741-919D-BF9BF97F4F04}"/>
              </a:ext>
            </a:extLst>
          </p:cNvPr>
          <p:cNvSpPr txBox="1"/>
          <p:nvPr/>
        </p:nvSpPr>
        <p:spPr>
          <a:xfrm>
            <a:off x="6135771" y="3700296"/>
            <a:ext cx="755855" cy="29865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$6,894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B7795A2E-D3DD-1D44-9C61-A32E5BBCBAA9}"/>
              </a:ext>
            </a:extLst>
          </p:cNvPr>
          <p:cNvSpPr txBox="1"/>
          <p:nvPr/>
        </p:nvSpPr>
        <p:spPr>
          <a:xfrm>
            <a:off x="1188720" y="5528312"/>
            <a:ext cx="246888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Commercial insurance</a:t>
            </a: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A8533D06-73B0-F54B-ACFA-2C63FF4CBE8E}"/>
              </a:ext>
            </a:extLst>
          </p:cNvPr>
          <p:cNvSpPr txBox="1"/>
          <p:nvPr/>
        </p:nvSpPr>
        <p:spPr>
          <a:xfrm>
            <a:off x="6112806" y="5528312"/>
            <a:ext cx="2468880" cy="2580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Medicaid</a:t>
            </a:r>
          </a:p>
        </p:txBody>
      </p:sp>
      <p:sp>
        <p:nvSpPr>
          <p:cNvPr id="11" name="Text Placeholder 32">
            <a:extLst>
              <a:ext uri="{FF2B5EF4-FFF2-40B4-BE49-F238E27FC236}">
                <a16:creationId xmlns:a16="http://schemas.microsoft.com/office/drawing/2014/main" id="{AA487E7C-E2D2-0143-9B4A-AEFA3CA27CBA}"/>
              </a:ext>
            </a:extLst>
          </p:cNvPr>
          <p:cNvSpPr txBox="1">
            <a:spLocks/>
          </p:cNvSpPr>
          <p:nvPr/>
        </p:nvSpPr>
        <p:spPr>
          <a:xfrm>
            <a:off x="112713" y="976313"/>
            <a:ext cx="8850312" cy="25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28585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125" b="0" i="0" kern="800" spc="-8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258360" indent="-129776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386944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515528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644113" indent="-128585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i="1" dirty="0">
                <a:latin typeface="+mn-lt"/>
              </a:rPr>
              <a:t>U.S. mean costs without and with severe maternal morbidity, by timing and insurance type, 2013</a:t>
            </a:r>
          </a:p>
        </p:txBody>
      </p:sp>
    </p:spTree>
    <p:extLst>
      <p:ext uri="{BB962C8B-B14F-4D97-AF65-F5344CB8AC3E}">
        <p14:creationId xmlns:p14="http://schemas.microsoft.com/office/powerpoint/2010/main" val="714427588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C63E5E-AEFA-4345-A4E4-D8690CC9E0A0}">
  <ds:schemaRefs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fd0705cf-2316-48c0-96f8-e5d689de0d99"/>
    <ds:schemaRef ds:uri="http://schemas.microsoft.com/office/infopath/2007/PartnerControls"/>
    <ds:schemaRef ds:uri="29e91428-62e1-404e-8dba-d479e0ef01b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DCBFE-365E-47D1-8F89-418CE524E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161662</TotalTime>
  <Words>875</Words>
  <Application>Microsoft Office PowerPoint</Application>
  <PresentationFormat>On-screen Show (4:3)</PresentationFormat>
  <Paragraphs>69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Berlingske Serif Text Light</vt:lpstr>
      <vt:lpstr>Georgia</vt:lpstr>
      <vt:lpstr>Suisse Int'l</vt:lpstr>
      <vt:lpstr>Suisse Int'l Bold</vt:lpstr>
      <vt:lpstr>Suisse Int'l Italic</vt:lpstr>
      <vt:lpstr>CMWF_2021</vt:lpstr>
      <vt:lpstr>Serious maternal illnesses and complications are rare.</vt:lpstr>
      <vt:lpstr>Neither prenatal nor postpartum morbidities are included in estimates of severe maternal morbidity.</vt:lpstr>
      <vt:lpstr>Blood transfusions are the most common indication of severe maternal morbidity.</vt:lpstr>
      <vt:lpstr>Blood transfusions during childbirth in the U.S. occur at a much higher rate than in many parts of Europe.</vt:lpstr>
      <vt:lpstr>There are strong relationships between severe maternal morbidity and race/ethnicity, age, region, community-level income, and hospital type.</vt:lpstr>
      <vt:lpstr>Racial inequities in severe maternal morbidity exist among both Medicaid and commercial insurance enrollees.</vt:lpstr>
      <vt:lpstr>Women who experience a severe maternal morbidity are much more likely to be readmitted to the hospital during the postpartum period than women who do not experience one.</vt:lpstr>
      <vt:lpstr>Births that involve severe maternal morbidity are far more expensive than births that do not.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1991</cp:revision>
  <cp:lastPrinted>2018-07-11T13:51:43Z</cp:lastPrinted>
  <dcterms:created xsi:type="dcterms:W3CDTF">2014-10-08T23:03:32Z</dcterms:created>
  <dcterms:modified xsi:type="dcterms:W3CDTF">2021-10-28T15:22:57Z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