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0" r:id="rId4"/>
  </p:sldMasterIdLst>
  <p:notesMasterIdLst>
    <p:notesMasterId r:id="rId9"/>
  </p:notesMasterIdLst>
  <p:handoutMasterIdLst>
    <p:handoutMasterId r:id="rId10"/>
  </p:handoutMasterIdLst>
  <p:sldIdLst>
    <p:sldId id="493" r:id="rId5"/>
    <p:sldId id="537" r:id="rId6"/>
    <p:sldId id="541" r:id="rId7"/>
    <p:sldId id="293" r:id="rId8"/>
  </p:sldIdLst>
  <p:sldSz cx="9144000" cy="6858000" type="screen4x3"/>
  <p:notesSz cx="6858000" cy="9144000"/>
  <p:defaultTextStyle>
    <a:defPPr>
      <a:defRPr lang="en-US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0" userDrawn="1">
          <p15:clr>
            <a:srgbClr val="A4A3A4"/>
          </p15:clr>
        </p15:guide>
        <p15:guide id="2" pos="2988" userDrawn="1">
          <p15:clr>
            <a:srgbClr val="A4A3A4"/>
          </p15:clr>
        </p15:guide>
        <p15:guide id="3" orient="horz" pos="1094" userDrawn="1">
          <p15:clr>
            <a:srgbClr val="A4A3A4"/>
          </p15:clr>
        </p15:guide>
        <p15:guide id="4" pos="249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urnendu Biswas" initials="PB" lastIdx="1" clrIdx="0"/>
  <p:cmAuthor id="2" name="Don Moulds" initials="DM" lastIdx="25" clrIdx="1"/>
  <p:cmAuthor id="3" name="Shanoor Seervai" initials="SS" lastIdx="2" clrIdx="2"/>
  <p:cmAuthor id="4" name="Jen Wilson" initials="JW" lastIdx="2" clrIdx="3"/>
  <p:cmAuthor id="5" name="Jen Wilson" initials="JW [2]" lastIdx="1" clrIdx="4"/>
  <p:cmAuthor id="6" name="Laura Gannon" initials="LG" lastIdx="24" clrIdx="5"/>
  <p:cmAuthor id="7" name="Chris Hollander" initials="CH" lastIdx="2" clrIdx="6"/>
  <p:cmAuthor id="8" name="Chris Hollander" initials="CH [2]" lastIdx="1" clrIdx="7"/>
  <p:cmAuthor id="9" name="Chris Hollander" initials="CH [3]" lastIdx="1" clrIdx="8"/>
  <p:cmAuthor id="10" name="Chris Hollander" initials="CH [4]" lastIdx="1" clrIdx="9"/>
  <p:cmAuthor id="11" name="Jen Wilson" initials="MOU" lastIdx="1" clrIdx="10">
    <p:extLst>
      <p:ext uri="{19B8F6BF-5375-455C-9EA6-DF929625EA0E}">
        <p15:presenceInfo xmlns:p15="http://schemas.microsoft.com/office/powerpoint/2012/main" userId="Jen Wilson" providerId="None"/>
      </p:ext>
    </p:extLst>
  </p:cmAuthor>
  <p:cmAuthor id="12" name="Barry A. Scholl" initials="BAS" lastIdx="6" clrIdx="11">
    <p:extLst>
      <p:ext uri="{19B8F6BF-5375-455C-9EA6-DF929625EA0E}">
        <p15:presenceInfo xmlns:p15="http://schemas.microsoft.com/office/powerpoint/2012/main" userId="S-1-5-21-1004529278-3813118908-2288687658-1188" providerId="AD"/>
      </p:ext>
    </p:extLst>
  </p:cmAuthor>
  <p:cmAuthor id="13" name="Elizabeth Fowler" initials="EF" lastIdx="4" clrIdx="12">
    <p:extLst>
      <p:ext uri="{19B8F6BF-5375-455C-9EA6-DF929625EA0E}">
        <p15:presenceInfo xmlns:p15="http://schemas.microsoft.com/office/powerpoint/2012/main" userId="S::ef@cmwf.org::710cfe12-8559-476c-8cf8-59d12e0383eb" providerId="AD"/>
      </p:ext>
    </p:extLst>
  </p:cmAuthor>
  <p:cmAuthor id="14" name="Barry A. Scholl" initials="BAS [2]" lastIdx="11" clrIdx="13">
    <p:extLst>
      <p:ext uri="{19B8F6BF-5375-455C-9EA6-DF929625EA0E}">
        <p15:presenceInfo xmlns:p15="http://schemas.microsoft.com/office/powerpoint/2012/main" userId="S::bas@cmwf.org::9b1eec93-07c6-4a8b-9a40-139c8d674f3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5E68"/>
    <a:srgbClr val="F49149"/>
    <a:srgbClr val="C9DEE3"/>
    <a:srgbClr val="5F5A9D"/>
    <a:srgbClr val="E0E0E0"/>
    <a:srgbClr val="4ABDBC"/>
    <a:srgbClr val="8ADAD2"/>
    <a:srgbClr val="9FE1DB"/>
    <a:srgbClr val="B6E8E3"/>
    <a:srgbClr val="CDEF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EE53C50-6932-CE4C-A43B-36334DF96265}" v="300" dt="2021-06-23T20:54:19.939"/>
    <p1510:client id="{E5040466-E89B-9543-A6F7-AB8095561CB4}" v="2" dt="2021-06-23T20:56:33.2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7"/>
    <p:restoredTop sz="96054" autoAdjust="0"/>
  </p:normalViewPr>
  <p:slideViewPr>
    <p:cSldViewPr snapToGrid="0">
      <p:cViewPr varScale="1">
        <p:scale>
          <a:sx n="118" d="100"/>
          <a:sy n="118" d="100"/>
        </p:scale>
        <p:origin x="1712" y="208"/>
      </p:cViewPr>
      <p:guideLst>
        <p:guide orient="horz" pos="1570"/>
        <p:guide pos="2988"/>
        <p:guide orient="horz" pos="1094"/>
        <p:guide pos="249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 Wilson" userId="000f367a-3246-491c-88b4-803a33f58a8b" providerId="ADAL" clId="{E5040466-E89B-9543-A6F7-AB8095561CB4}"/>
    <pc:docChg chg="custSel addSld delSld modSld">
      <pc:chgData name="Jen Wilson" userId="000f367a-3246-491c-88b4-803a33f58a8b" providerId="ADAL" clId="{E5040466-E89B-9543-A6F7-AB8095561CB4}" dt="2021-06-23T20:58:05.406" v="73" actId="478"/>
      <pc:docMkLst>
        <pc:docMk/>
      </pc:docMkLst>
      <pc:sldChg chg="del">
        <pc:chgData name="Jen Wilson" userId="000f367a-3246-491c-88b4-803a33f58a8b" providerId="ADAL" clId="{E5040466-E89B-9543-A6F7-AB8095561CB4}" dt="2021-06-23T20:55:55.391" v="24" actId="2696"/>
        <pc:sldMkLst>
          <pc:docMk/>
          <pc:sldMk cId="2169158353" sldId="257"/>
        </pc:sldMkLst>
      </pc:sldChg>
      <pc:sldChg chg="del">
        <pc:chgData name="Jen Wilson" userId="000f367a-3246-491c-88b4-803a33f58a8b" providerId="ADAL" clId="{E5040466-E89B-9543-A6F7-AB8095561CB4}" dt="2021-06-23T20:55:55.391" v="24" actId="2696"/>
        <pc:sldMkLst>
          <pc:docMk/>
          <pc:sldMk cId="533067002" sldId="267"/>
        </pc:sldMkLst>
      </pc:sldChg>
      <pc:sldChg chg="del">
        <pc:chgData name="Jen Wilson" userId="000f367a-3246-491c-88b4-803a33f58a8b" providerId="ADAL" clId="{E5040466-E89B-9543-A6F7-AB8095561CB4}" dt="2021-06-23T20:55:55.391" v="24" actId="2696"/>
        <pc:sldMkLst>
          <pc:docMk/>
          <pc:sldMk cId="2481336116" sldId="271"/>
        </pc:sldMkLst>
      </pc:sldChg>
      <pc:sldChg chg="del">
        <pc:chgData name="Jen Wilson" userId="000f367a-3246-491c-88b4-803a33f58a8b" providerId="ADAL" clId="{E5040466-E89B-9543-A6F7-AB8095561CB4}" dt="2021-06-23T20:55:55.391" v="24" actId="2696"/>
        <pc:sldMkLst>
          <pc:docMk/>
          <pc:sldMk cId="3486882827" sldId="274"/>
        </pc:sldMkLst>
      </pc:sldChg>
      <pc:sldChg chg="del">
        <pc:chgData name="Jen Wilson" userId="000f367a-3246-491c-88b4-803a33f58a8b" providerId="ADAL" clId="{E5040466-E89B-9543-A6F7-AB8095561CB4}" dt="2021-06-23T20:55:55.391" v="24" actId="2696"/>
        <pc:sldMkLst>
          <pc:docMk/>
          <pc:sldMk cId="2248145621" sldId="284"/>
        </pc:sldMkLst>
      </pc:sldChg>
      <pc:sldChg chg="del">
        <pc:chgData name="Jen Wilson" userId="000f367a-3246-491c-88b4-803a33f58a8b" providerId="ADAL" clId="{E5040466-E89B-9543-A6F7-AB8095561CB4}" dt="2021-06-23T20:55:55.391" v="24" actId="2696"/>
        <pc:sldMkLst>
          <pc:docMk/>
          <pc:sldMk cId="2155467359" sldId="285"/>
        </pc:sldMkLst>
      </pc:sldChg>
      <pc:sldChg chg="del">
        <pc:chgData name="Jen Wilson" userId="000f367a-3246-491c-88b4-803a33f58a8b" providerId="ADAL" clId="{E5040466-E89B-9543-A6F7-AB8095561CB4}" dt="2021-06-23T20:55:55.391" v="24" actId="2696"/>
        <pc:sldMkLst>
          <pc:docMk/>
          <pc:sldMk cId="2787846677" sldId="286"/>
        </pc:sldMkLst>
      </pc:sldChg>
      <pc:sldChg chg="del">
        <pc:chgData name="Jen Wilson" userId="000f367a-3246-491c-88b4-803a33f58a8b" providerId="ADAL" clId="{E5040466-E89B-9543-A6F7-AB8095561CB4}" dt="2021-06-23T20:55:55.391" v="24" actId="2696"/>
        <pc:sldMkLst>
          <pc:docMk/>
          <pc:sldMk cId="1069667753" sldId="290"/>
        </pc:sldMkLst>
      </pc:sldChg>
      <pc:sldChg chg="delSp modSp mod">
        <pc:chgData name="Jen Wilson" userId="000f367a-3246-491c-88b4-803a33f58a8b" providerId="ADAL" clId="{E5040466-E89B-9543-A6F7-AB8095561CB4}" dt="2021-06-23T20:58:05.406" v="73" actId="478"/>
        <pc:sldMkLst>
          <pc:docMk/>
          <pc:sldMk cId="3111685455" sldId="493"/>
        </pc:sldMkLst>
        <pc:spChg chg="del mod">
          <ac:chgData name="Jen Wilson" userId="000f367a-3246-491c-88b4-803a33f58a8b" providerId="ADAL" clId="{E5040466-E89B-9543-A6F7-AB8095561CB4}" dt="2021-06-23T20:58:05.406" v="73" actId="478"/>
          <ac:spMkLst>
            <pc:docMk/>
            <pc:sldMk cId="3111685455" sldId="493"/>
            <ac:spMk id="3" creationId="{2A30878F-933A-E342-AED2-B8075B2176A1}"/>
          </ac:spMkLst>
        </pc:spChg>
        <pc:spChg chg="mod">
          <ac:chgData name="Jen Wilson" userId="000f367a-3246-491c-88b4-803a33f58a8b" providerId="ADAL" clId="{E5040466-E89B-9543-A6F7-AB8095561CB4}" dt="2021-06-23T20:55:47.912" v="23" actId="20577"/>
          <ac:spMkLst>
            <pc:docMk/>
            <pc:sldMk cId="3111685455" sldId="493"/>
            <ac:spMk id="6" creationId="{AC551D8A-46CE-46E8-B33F-3368C6980E8E}"/>
          </ac:spMkLst>
        </pc:spChg>
      </pc:sldChg>
      <pc:sldChg chg="del">
        <pc:chgData name="Jen Wilson" userId="000f367a-3246-491c-88b4-803a33f58a8b" providerId="ADAL" clId="{E5040466-E89B-9543-A6F7-AB8095561CB4}" dt="2021-06-23T20:55:55.391" v="24" actId="2696"/>
        <pc:sldMkLst>
          <pc:docMk/>
          <pc:sldMk cId="3805257315" sldId="494"/>
        </pc:sldMkLst>
      </pc:sldChg>
      <pc:sldChg chg="del">
        <pc:chgData name="Jen Wilson" userId="000f367a-3246-491c-88b4-803a33f58a8b" providerId="ADAL" clId="{E5040466-E89B-9543-A6F7-AB8095561CB4}" dt="2021-06-23T20:55:55.391" v="24" actId="2696"/>
        <pc:sldMkLst>
          <pc:docMk/>
          <pc:sldMk cId="798841937" sldId="495"/>
        </pc:sldMkLst>
      </pc:sldChg>
      <pc:sldChg chg="modSp add mod">
        <pc:chgData name="Jen Wilson" userId="000f367a-3246-491c-88b4-803a33f58a8b" providerId="ADAL" clId="{E5040466-E89B-9543-A6F7-AB8095561CB4}" dt="2021-06-23T20:57:23.569" v="72" actId="139"/>
        <pc:sldMkLst>
          <pc:docMk/>
          <pc:sldMk cId="2168051701" sldId="537"/>
        </pc:sldMkLst>
        <pc:spChg chg="mod">
          <ac:chgData name="Jen Wilson" userId="000f367a-3246-491c-88b4-803a33f58a8b" providerId="ADAL" clId="{E5040466-E89B-9543-A6F7-AB8095561CB4}" dt="2021-06-23T20:56:33.214" v="70"/>
          <ac:spMkLst>
            <pc:docMk/>
            <pc:sldMk cId="2168051701" sldId="537"/>
            <ac:spMk id="4" creationId="{00000000-0000-0000-0000-000000000000}"/>
          </ac:spMkLst>
        </pc:spChg>
        <pc:spChg chg="mod">
          <ac:chgData name="Jen Wilson" userId="000f367a-3246-491c-88b4-803a33f58a8b" providerId="ADAL" clId="{E5040466-E89B-9543-A6F7-AB8095561CB4}" dt="2021-06-23T20:57:23.569" v="72" actId="139"/>
          <ac:spMkLst>
            <pc:docMk/>
            <pc:sldMk cId="2168051701" sldId="537"/>
            <ac:spMk id="5" creationId="{00000000-0000-0000-0000-000000000000}"/>
          </ac:spMkLst>
        </pc:spChg>
      </pc:sldChg>
      <pc:sldChg chg="modSp add mod">
        <pc:chgData name="Jen Wilson" userId="000f367a-3246-491c-88b4-803a33f58a8b" providerId="ADAL" clId="{E5040466-E89B-9543-A6F7-AB8095561CB4}" dt="2021-06-23T20:56:28.071" v="69" actId="20577"/>
        <pc:sldMkLst>
          <pc:docMk/>
          <pc:sldMk cId="3257651935" sldId="541"/>
        </pc:sldMkLst>
        <pc:spChg chg="mod">
          <ac:chgData name="Jen Wilson" userId="000f367a-3246-491c-88b4-803a33f58a8b" providerId="ADAL" clId="{E5040466-E89B-9543-A6F7-AB8095561CB4}" dt="2021-06-23T20:56:28.071" v="69" actId="20577"/>
          <ac:spMkLst>
            <pc:docMk/>
            <pc:sldMk cId="3257651935" sldId="541"/>
            <ac:spMk id="4" creationId="{00000000-0000-0000-0000-000000000000}"/>
          </ac:spMkLst>
        </pc:spChg>
      </pc:sldChg>
    </pc:docChg>
  </pc:docChgLst>
  <pc:docChgLst>
    <pc:chgData name="Jen Wilson" userId="000f367a-3246-491c-88b4-803a33f58a8b" providerId="ADAL" clId="{AEE53C50-6932-CE4C-A43B-36334DF96265}"/>
    <pc:docChg chg="undo redo custSel delSld modSld">
      <pc:chgData name="Jen Wilson" userId="000f367a-3246-491c-88b4-803a33f58a8b" providerId="ADAL" clId="{AEE53C50-6932-CE4C-A43B-36334DF96265}" dt="2021-06-23T20:54:59.772" v="533" actId="2696"/>
      <pc:docMkLst>
        <pc:docMk/>
      </pc:docMkLst>
      <pc:sldChg chg="modSp mod modNotesTx">
        <pc:chgData name="Jen Wilson" userId="000f367a-3246-491c-88b4-803a33f58a8b" providerId="ADAL" clId="{AEE53C50-6932-CE4C-A43B-36334DF96265}" dt="2021-06-23T14:29:09.132" v="99" actId="20577"/>
        <pc:sldMkLst>
          <pc:docMk/>
          <pc:sldMk cId="2169158353" sldId="257"/>
        </pc:sldMkLst>
        <pc:spChg chg="mod">
          <ac:chgData name="Jen Wilson" userId="000f367a-3246-491c-88b4-803a33f58a8b" providerId="ADAL" clId="{AEE53C50-6932-CE4C-A43B-36334DF96265}" dt="2021-06-22T19:45:40.198" v="4" actId="20577"/>
          <ac:spMkLst>
            <pc:docMk/>
            <pc:sldMk cId="2169158353" sldId="257"/>
            <ac:spMk id="7" creationId="{07DB4426-85D2-4218-9BB0-0FE2BCAC89ED}"/>
          </ac:spMkLst>
        </pc:spChg>
      </pc:sldChg>
      <pc:sldChg chg="modSp mod modNotesTx">
        <pc:chgData name="Jen Wilson" userId="000f367a-3246-491c-88b4-803a33f58a8b" providerId="ADAL" clId="{AEE53C50-6932-CE4C-A43B-36334DF96265}" dt="2021-06-23T14:46:48.269" v="144"/>
        <pc:sldMkLst>
          <pc:docMk/>
          <pc:sldMk cId="533067002" sldId="267"/>
        </pc:sldMkLst>
        <pc:spChg chg="mod">
          <ac:chgData name="Jen Wilson" userId="000f367a-3246-491c-88b4-803a33f58a8b" providerId="ADAL" clId="{AEE53C50-6932-CE4C-A43B-36334DF96265}" dt="2021-06-23T14:30:00.173" v="114" actId="14100"/>
          <ac:spMkLst>
            <pc:docMk/>
            <pc:sldMk cId="533067002" sldId="267"/>
            <ac:spMk id="6" creationId="{600D7734-ECB7-4B32-9CCF-6DB1C8A32DB9}"/>
          </ac:spMkLst>
        </pc:spChg>
        <pc:spChg chg="mod">
          <ac:chgData name="Jen Wilson" userId="000f367a-3246-491c-88b4-803a33f58a8b" providerId="ADAL" clId="{AEE53C50-6932-CE4C-A43B-36334DF96265}" dt="2021-06-23T14:19:31.485" v="75" actId="20577"/>
          <ac:spMkLst>
            <pc:docMk/>
            <pc:sldMk cId="533067002" sldId="267"/>
            <ac:spMk id="7" creationId="{07DB4426-85D2-4218-9BB0-0FE2BCAC89ED}"/>
          </ac:spMkLst>
        </pc:spChg>
        <pc:graphicFrameChg chg="mod">
          <ac:chgData name="Jen Wilson" userId="000f367a-3246-491c-88b4-803a33f58a8b" providerId="ADAL" clId="{AEE53C50-6932-CE4C-A43B-36334DF96265}" dt="2021-06-23T14:46:48.269" v="144"/>
          <ac:graphicFrameMkLst>
            <pc:docMk/>
            <pc:sldMk cId="533067002" sldId="267"/>
            <ac:graphicFrameMk id="17" creationId="{2F9B5916-E31E-4FDA-A114-8E737FAE7F22}"/>
          </ac:graphicFrameMkLst>
        </pc:graphicFrameChg>
      </pc:sldChg>
      <pc:sldChg chg="addSp delSp modSp mod modNotesTx">
        <pc:chgData name="Jen Wilson" userId="000f367a-3246-491c-88b4-803a33f58a8b" providerId="ADAL" clId="{AEE53C50-6932-CE4C-A43B-36334DF96265}" dt="2021-06-23T16:06:09.936" v="234" actId="27918"/>
        <pc:sldMkLst>
          <pc:docMk/>
          <pc:sldMk cId="2481336116" sldId="271"/>
        </pc:sldMkLst>
        <pc:spChg chg="add del mod">
          <ac:chgData name="Jen Wilson" userId="000f367a-3246-491c-88b4-803a33f58a8b" providerId="ADAL" clId="{AEE53C50-6932-CE4C-A43B-36334DF96265}" dt="2021-06-23T15:58:48.034" v="190" actId="478"/>
          <ac:spMkLst>
            <pc:docMk/>
            <pc:sldMk cId="2481336116" sldId="271"/>
            <ac:spMk id="2" creationId="{E1E96CEF-9165-7B46-931A-93A4B5753C58}"/>
          </ac:spMkLst>
        </pc:spChg>
        <pc:spChg chg="mod">
          <ac:chgData name="Jen Wilson" userId="000f367a-3246-491c-88b4-803a33f58a8b" providerId="ADAL" clId="{AEE53C50-6932-CE4C-A43B-36334DF96265}" dt="2021-06-23T15:58:00.856" v="188" actId="139"/>
          <ac:spMkLst>
            <pc:docMk/>
            <pc:sldMk cId="2481336116" sldId="271"/>
            <ac:spMk id="11" creationId="{6CE99911-9D1E-4CE0-A37B-4E40BC58CB69}"/>
          </ac:spMkLst>
        </pc:spChg>
        <pc:spChg chg="mod">
          <ac:chgData name="Jen Wilson" userId="000f367a-3246-491c-88b4-803a33f58a8b" providerId="ADAL" clId="{AEE53C50-6932-CE4C-A43B-36334DF96265}" dt="2021-06-23T14:34:32.082" v="138" actId="20577"/>
          <ac:spMkLst>
            <pc:docMk/>
            <pc:sldMk cId="2481336116" sldId="271"/>
            <ac:spMk id="12" creationId="{2D697B71-0D54-4FB4-BF66-A8A776BBAA4E}"/>
          </ac:spMkLst>
        </pc:spChg>
        <pc:graphicFrameChg chg="add del mod modGraphic">
          <ac:chgData name="Jen Wilson" userId="000f367a-3246-491c-88b4-803a33f58a8b" providerId="ADAL" clId="{AEE53C50-6932-CE4C-A43B-36334DF96265}" dt="2021-06-23T16:01:11.338" v="207" actId="478"/>
          <ac:graphicFrameMkLst>
            <pc:docMk/>
            <pc:sldMk cId="2481336116" sldId="271"/>
            <ac:graphicFrameMk id="6" creationId="{F7E3E4FC-6DEA-4FBD-BDD3-313DADD1687D}"/>
          </ac:graphicFrameMkLst>
        </pc:graphicFrameChg>
        <pc:graphicFrameChg chg="add mod">
          <ac:chgData name="Jen Wilson" userId="000f367a-3246-491c-88b4-803a33f58a8b" providerId="ADAL" clId="{AEE53C50-6932-CE4C-A43B-36334DF96265}" dt="2021-06-23T16:01:19.109" v="209"/>
          <ac:graphicFrameMkLst>
            <pc:docMk/>
            <pc:sldMk cId="2481336116" sldId="271"/>
            <ac:graphicFrameMk id="8" creationId="{F7E3E4FC-6DEA-4FBD-BDD3-313DADD1687D}"/>
          </ac:graphicFrameMkLst>
        </pc:graphicFrameChg>
        <pc:graphicFrameChg chg="add mod modGraphic">
          <ac:chgData name="Jen Wilson" userId="000f367a-3246-491c-88b4-803a33f58a8b" providerId="ADAL" clId="{AEE53C50-6932-CE4C-A43B-36334DF96265}" dt="2021-06-23T16:02:19.890" v="219" actId="255"/>
          <ac:graphicFrameMkLst>
            <pc:docMk/>
            <pc:sldMk cId="2481336116" sldId="271"/>
            <ac:graphicFrameMk id="9" creationId="{F7E3E4FC-6DEA-4FBD-BDD3-313DADD1687D}"/>
          </ac:graphicFrameMkLst>
        </pc:graphicFrameChg>
        <pc:picChg chg="del mod">
          <ac:chgData name="Jen Wilson" userId="000f367a-3246-491c-88b4-803a33f58a8b" providerId="ADAL" clId="{AEE53C50-6932-CE4C-A43B-36334DF96265}" dt="2021-06-23T15:49:09.943" v="182" actId="478"/>
          <ac:picMkLst>
            <pc:docMk/>
            <pc:sldMk cId="2481336116" sldId="271"/>
            <ac:picMk id="4" creationId="{A18F4F75-54BC-4DF7-B116-FD1570CEB659}"/>
          </ac:picMkLst>
        </pc:picChg>
      </pc:sldChg>
      <pc:sldChg chg="modSp mod modNotesTx">
        <pc:chgData name="Jen Wilson" userId="000f367a-3246-491c-88b4-803a33f58a8b" providerId="ADAL" clId="{AEE53C50-6932-CE4C-A43B-36334DF96265}" dt="2021-06-23T14:29:18.668" v="106" actId="20577"/>
        <pc:sldMkLst>
          <pc:docMk/>
          <pc:sldMk cId="3486882827" sldId="274"/>
        </pc:sldMkLst>
        <pc:spChg chg="mod">
          <ac:chgData name="Jen Wilson" userId="000f367a-3246-491c-88b4-803a33f58a8b" providerId="ADAL" clId="{AEE53C50-6932-CE4C-A43B-36334DF96265}" dt="2021-06-22T19:54:06.482" v="29" actId="20577"/>
          <ac:spMkLst>
            <pc:docMk/>
            <pc:sldMk cId="3486882827" sldId="274"/>
            <ac:spMk id="7" creationId="{07DB4426-85D2-4218-9BB0-0FE2BCAC89ED}"/>
          </ac:spMkLst>
        </pc:spChg>
        <pc:graphicFrameChg chg="mod">
          <ac:chgData name="Jen Wilson" userId="000f367a-3246-491c-88b4-803a33f58a8b" providerId="ADAL" clId="{AEE53C50-6932-CE4C-A43B-36334DF96265}" dt="2021-06-22T20:08:21.422" v="37" actId="692"/>
          <ac:graphicFrameMkLst>
            <pc:docMk/>
            <pc:sldMk cId="3486882827" sldId="274"/>
            <ac:graphicFrameMk id="17" creationId="{2F9B5916-E31E-4FDA-A114-8E737FAE7F22}"/>
          </ac:graphicFrameMkLst>
        </pc:graphicFrameChg>
      </pc:sldChg>
      <pc:sldChg chg="modSp mod modNotesTx">
        <pc:chgData name="Jen Wilson" userId="000f367a-3246-491c-88b4-803a33f58a8b" providerId="ADAL" clId="{AEE53C50-6932-CE4C-A43B-36334DF96265}" dt="2021-06-23T14:46:55.532" v="145"/>
        <pc:sldMkLst>
          <pc:docMk/>
          <pc:sldMk cId="2248145621" sldId="284"/>
        </pc:sldMkLst>
        <pc:spChg chg="mod">
          <ac:chgData name="Jen Wilson" userId="000f367a-3246-491c-88b4-803a33f58a8b" providerId="ADAL" clId="{AEE53C50-6932-CE4C-A43B-36334DF96265}" dt="2021-06-23T14:23:09.353" v="91" actId="20577"/>
          <ac:spMkLst>
            <pc:docMk/>
            <pc:sldMk cId="2248145621" sldId="284"/>
            <ac:spMk id="7" creationId="{07DB4426-85D2-4218-9BB0-0FE2BCAC89ED}"/>
          </ac:spMkLst>
        </pc:spChg>
        <pc:graphicFrameChg chg="mod">
          <ac:chgData name="Jen Wilson" userId="000f367a-3246-491c-88b4-803a33f58a8b" providerId="ADAL" clId="{AEE53C50-6932-CE4C-A43B-36334DF96265}" dt="2021-06-23T14:46:55.532" v="145"/>
          <ac:graphicFrameMkLst>
            <pc:docMk/>
            <pc:sldMk cId="2248145621" sldId="284"/>
            <ac:graphicFrameMk id="17" creationId="{2F9B5916-E31E-4FDA-A114-8E737FAE7F22}"/>
          </ac:graphicFrameMkLst>
        </pc:graphicFrameChg>
      </pc:sldChg>
      <pc:sldChg chg="modSp mod modNotesTx">
        <pc:chgData name="Jen Wilson" userId="000f367a-3246-491c-88b4-803a33f58a8b" providerId="ADAL" clId="{AEE53C50-6932-CE4C-A43B-36334DF96265}" dt="2021-06-23T15:44:15.148" v="177" actId="6549"/>
        <pc:sldMkLst>
          <pc:docMk/>
          <pc:sldMk cId="2155467359" sldId="285"/>
        </pc:sldMkLst>
        <pc:spChg chg="mod">
          <ac:chgData name="Jen Wilson" userId="000f367a-3246-491c-88b4-803a33f58a8b" providerId="ADAL" clId="{AEE53C50-6932-CE4C-A43B-36334DF96265}" dt="2021-06-23T14:25:16.371" v="96" actId="20577"/>
          <ac:spMkLst>
            <pc:docMk/>
            <pc:sldMk cId="2155467359" sldId="285"/>
            <ac:spMk id="7" creationId="{07DB4426-85D2-4218-9BB0-0FE2BCAC89ED}"/>
          </ac:spMkLst>
        </pc:spChg>
        <pc:spChg chg="mod">
          <ac:chgData name="Jen Wilson" userId="000f367a-3246-491c-88b4-803a33f58a8b" providerId="ADAL" clId="{AEE53C50-6932-CE4C-A43B-36334DF96265}" dt="2021-06-23T15:44:15.148" v="177" actId="6549"/>
          <ac:spMkLst>
            <pc:docMk/>
            <pc:sldMk cId="2155467359" sldId="285"/>
            <ac:spMk id="9" creationId="{3F59E0FA-F72A-4168-889B-031DB42BE050}"/>
          </ac:spMkLst>
        </pc:spChg>
        <pc:graphicFrameChg chg="mod">
          <ac:chgData name="Jen Wilson" userId="000f367a-3246-491c-88b4-803a33f58a8b" providerId="ADAL" clId="{AEE53C50-6932-CE4C-A43B-36334DF96265}" dt="2021-06-23T15:42:24.591" v="172" actId="692"/>
          <ac:graphicFrameMkLst>
            <pc:docMk/>
            <pc:sldMk cId="2155467359" sldId="285"/>
            <ac:graphicFrameMk id="17" creationId="{2F9B5916-E31E-4FDA-A114-8E737FAE7F22}"/>
          </ac:graphicFrameMkLst>
        </pc:graphicFrameChg>
      </pc:sldChg>
      <pc:sldChg chg="addSp delSp modSp mod modNotesTx">
        <pc:chgData name="Jen Wilson" userId="000f367a-3246-491c-88b4-803a33f58a8b" providerId="ADAL" clId="{AEE53C50-6932-CE4C-A43B-36334DF96265}" dt="2021-06-23T14:29:14.965" v="103" actId="20577"/>
        <pc:sldMkLst>
          <pc:docMk/>
          <pc:sldMk cId="2787846677" sldId="286"/>
        </pc:sldMkLst>
        <pc:spChg chg="add del mod">
          <ac:chgData name="Jen Wilson" userId="000f367a-3246-491c-88b4-803a33f58a8b" providerId="ADAL" clId="{AEE53C50-6932-CE4C-A43B-36334DF96265}" dt="2021-06-22T19:54:07.635" v="31"/>
          <ac:spMkLst>
            <pc:docMk/>
            <pc:sldMk cId="2787846677" sldId="286"/>
            <ac:spMk id="3" creationId="{387ECB8A-948F-1248-97A2-C0F4E68A1D86}"/>
          </ac:spMkLst>
        </pc:spChg>
        <pc:spChg chg="mod">
          <ac:chgData name="Jen Wilson" userId="000f367a-3246-491c-88b4-803a33f58a8b" providerId="ADAL" clId="{AEE53C50-6932-CE4C-A43B-36334DF96265}" dt="2021-06-22T19:46:00.448" v="22" actId="20577"/>
          <ac:spMkLst>
            <pc:docMk/>
            <pc:sldMk cId="2787846677" sldId="286"/>
            <ac:spMk id="7" creationId="{07DB4426-85D2-4218-9BB0-0FE2BCAC89ED}"/>
          </ac:spMkLst>
        </pc:spChg>
      </pc:sldChg>
      <pc:sldChg chg="modSp mod modNotesTx">
        <pc:chgData name="Jen Wilson" userId="000f367a-3246-491c-88b4-803a33f58a8b" providerId="ADAL" clId="{AEE53C50-6932-CE4C-A43B-36334DF96265}" dt="2021-06-23T14:29:21.360" v="110" actId="20577"/>
        <pc:sldMkLst>
          <pc:docMk/>
          <pc:sldMk cId="1069667753" sldId="290"/>
        </pc:sldMkLst>
        <pc:spChg chg="mod">
          <ac:chgData name="Jen Wilson" userId="000f367a-3246-491c-88b4-803a33f58a8b" providerId="ADAL" clId="{AEE53C50-6932-CE4C-A43B-36334DF96265}" dt="2021-06-22T20:09:47.442" v="55" actId="20577"/>
          <ac:spMkLst>
            <pc:docMk/>
            <pc:sldMk cId="1069667753" sldId="290"/>
            <ac:spMk id="7" creationId="{07DB4426-85D2-4218-9BB0-0FE2BCAC89ED}"/>
          </ac:spMkLst>
        </pc:spChg>
        <pc:graphicFrameChg chg="mod">
          <ac:chgData name="Jen Wilson" userId="000f367a-3246-491c-88b4-803a33f58a8b" providerId="ADAL" clId="{AEE53C50-6932-CE4C-A43B-36334DF96265}" dt="2021-06-22T20:12:30.048" v="64" actId="692"/>
          <ac:graphicFrameMkLst>
            <pc:docMk/>
            <pc:sldMk cId="1069667753" sldId="290"/>
            <ac:graphicFrameMk id="17" creationId="{2F9B5916-E31E-4FDA-A114-8E737FAE7F22}"/>
          </ac:graphicFrameMkLst>
        </pc:graphicFrameChg>
      </pc:sldChg>
      <pc:sldChg chg="addSp delSp modSp mod chgLayout">
        <pc:chgData name="Jen Wilson" userId="000f367a-3246-491c-88b4-803a33f58a8b" providerId="ADAL" clId="{AEE53C50-6932-CE4C-A43B-36334DF96265}" dt="2021-06-23T18:59:23.022" v="500" actId="27918"/>
        <pc:sldMkLst>
          <pc:docMk/>
          <pc:sldMk cId="3130606125" sldId="293"/>
        </pc:sldMkLst>
        <pc:spChg chg="add del mod">
          <ac:chgData name="Jen Wilson" userId="000f367a-3246-491c-88b4-803a33f58a8b" providerId="ADAL" clId="{AEE53C50-6932-CE4C-A43B-36334DF96265}" dt="2021-06-23T16:32:00.770" v="240" actId="6264"/>
          <ac:spMkLst>
            <pc:docMk/>
            <pc:sldMk cId="3130606125" sldId="293"/>
            <ac:spMk id="2" creationId="{B3BE9D86-8E9C-1448-BBEA-24A4EE051808}"/>
          </ac:spMkLst>
        </pc:spChg>
        <pc:spChg chg="mod ord">
          <ac:chgData name="Jen Wilson" userId="000f367a-3246-491c-88b4-803a33f58a8b" providerId="ADAL" clId="{AEE53C50-6932-CE4C-A43B-36334DF96265}" dt="2021-06-23T16:33:16.267" v="253" actId="6264"/>
          <ac:spMkLst>
            <pc:docMk/>
            <pc:sldMk cId="3130606125" sldId="293"/>
            <ac:spMk id="3" creationId="{95B669A3-D640-49F0-B0FD-679A2689CACE}"/>
          </ac:spMkLst>
        </pc:spChg>
        <pc:spChg chg="add del mod">
          <ac:chgData name="Jen Wilson" userId="000f367a-3246-491c-88b4-803a33f58a8b" providerId="ADAL" clId="{AEE53C50-6932-CE4C-A43B-36334DF96265}" dt="2021-06-23T16:32:00.770" v="240" actId="6264"/>
          <ac:spMkLst>
            <pc:docMk/>
            <pc:sldMk cId="3130606125" sldId="293"/>
            <ac:spMk id="4" creationId="{7889B1E6-1605-984B-A36A-4C17209F2E95}"/>
          </ac:spMkLst>
        </pc:spChg>
        <pc:spChg chg="add del mod">
          <ac:chgData name="Jen Wilson" userId="000f367a-3246-491c-88b4-803a33f58a8b" providerId="ADAL" clId="{AEE53C50-6932-CE4C-A43B-36334DF96265}" dt="2021-06-23T16:32:00.770" v="240" actId="6264"/>
          <ac:spMkLst>
            <pc:docMk/>
            <pc:sldMk cId="3130606125" sldId="293"/>
            <ac:spMk id="5" creationId="{8CFD8543-B003-0E4B-A622-5A2A0DAFE9DC}"/>
          </ac:spMkLst>
        </pc:spChg>
        <pc:spChg chg="add del mod">
          <ac:chgData name="Jen Wilson" userId="000f367a-3246-491c-88b4-803a33f58a8b" providerId="ADAL" clId="{AEE53C50-6932-CE4C-A43B-36334DF96265}" dt="2021-06-23T16:32:00.770" v="240" actId="6264"/>
          <ac:spMkLst>
            <pc:docMk/>
            <pc:sldMk cId="3130606125" sldId="293"/>
            <ac:spMk id="6" creationId="{702EC096-A86B-AF42-BDC1-0004A6EBEE85}"/>
          </ac:spMkLst>
        </pc:spChg>
        <pc:spChg chg="mod ord">
          <ac:chgData name="Jen Wilson" userId="000f367a-3246-491c-88b4-803a33f58a8b" providerId="ADAL" clId="{AEE53C50-6932-CE4C-A43B-36334DF96265}" dt="2021-06-23T16:47:20.259" v="383" actId="20577"/>
          <ac:spMkLst>
            <pc:docMk/>
            <pc:sldMk cId="3130606125" sldId="293"/>
            <ac:spMk id="8" creationId="{B397188F-30D4-4981-9CEA-B9EF96C84D0F}"/>
          </ac:spMkLst>
        </pc:spChg>
        <pc:spChg chg="add del mod">
          <ac:chgData name="Jen Wilson" userId="000f367a-3246-491c-88b4-803a33f58a8b" providerId="ADAL" clId="{AEE53C50-6932-CE4C-A43B-36334DF96265}" dt="2021-06-23T16:33:13.086" v="252"/>
          <ac:spMkLst>
            <pc:docMk/>
            <pc:sldMk cId="3130606125" sldId="293"/>
            <ac:spMk id="10" creationId="{9636AE9C-6CC7-DF41-8BA8-359D796A43A4}"/>
          </ac:spMkLst>
        </pc:spChg>
        <pc:spChg chg="add del mod">
          <ac:chgData name="Jen Wilson" userId="000f367a-3246-491c-88b4-803a33f58a8b" providerId="ADAL" clId="{AEE53C50-6932-CE4C-A43B-36334DF96265}" dt="2021-06-23T16:33:16.267" v="253" actId="6264"/>
          <ac:spMkLst>
            <pc:docMk/>
            <pc:sldMk cId="3130606125" sldId="293"/>
            <ac:spMk id="11" creationId="{26DDF5CD-E883-204D-B8EE-5149251415C7}"/>
          </ac:spMkLst>
        </pc:spChg>
        <pc:spChg chg="add del mod">
          <ac:chgData name="Jen Wilson" userId="000f367a-3246-491c-88b4-803a33f58a8b" providerId="ADAL" clId="{AEE53C50-6932-CE4C-A43B-36334DF96265}" dt="2021-06-23T16:33:16.267" v="253" actId="6264"/>
          <ac:spMkLst>
            <pc:docMk/>
            <pc:sldMk cId="3130606125" sldId="293"/>
            <ac:spMk id="12" creationId="{9AB34F2C-26B7-8E4F-BCB5-B05476BF6603}"/>
          </ac:spMkLst>
        </pc:spChg>
        <pc:spChg chg="mod ord">
          <ac:chgData name="Jen Wilson" userId="000f367a-3246-491c-88b4-803a33f58a8b" providerId="ADAL" clId="{AEE53C50-6932-CE4C-A43B-36334DF96265}" dt="2021-06-23T16:48:08.594" v="389" actId="20577"/>
          <ac:spMkLst>
            <pc:docMk/>
            <pc:sldMk cId="3130606125" sldId="293"/>
            <ac:spMk id="15" creationId="{BD382551-B585-E74E-BC6E-EDB47774FFDC}"/>
          </ac:spMkLst>
        </pc:spChg>
        <pc:spChg chg="add del mod">
          <ac:chgData name="Jen Wilson" userId="000f367a-3246-491c-88b4-803a33f58a8b" providerId="ADAL" clId="{AEE53C50-6932-CE4C-A43B-36334DF96265}" dt="2021-06-23T16:33:16.267" v="253" actId="6264"/>
          <ac:spMkLst>
            <pc:docMk/>
            <pc:sldMk cId="3130606125" sldId="293"/>
            <ac:spMk id="16" creationId="{B73A4205-699A-3B42-9445-09284E53C9DD}"/>
          </ac:spMkLst>
        </pc:spChg>
        <pc:spChg chg="add del mod">
          <ac:chgData name="Jen Wilson" userId="000f367a-3246-491c-88b4-803a33f58a8b" providerId="ADAL" clId="{AEE53C50-6932-CE4C-A43B-36334DF96265}" dt="2021-06-23T16:33:16.267" v="253" actId="6264"/>
          <ac:spMkLst>
            <pc:docMk/>
            <pc:sldMk cId="3130606125" sldId="293"/>
            <ac:spMk id="17" creationId="{A17E7C8E-467E-324C-9458-F80D6F4A72FE}"/>
          </ac:spMkLst>
        </pc:spChg>
        <pc:spChg chg="add del mod">
          <ac:chgData name="Jen Wilson" userId="000f367a-3246-491c-88b4-803a33f58a8b" providerId="ADAL" clId="{AEE53C50-6932-CE4C-A43B-36334DF96265}" dt="2021-06-23T16:40:50.516" v="291"/>
          <ac:spMkLst>
            <pc:docMk/>
            <pc:sldMk cId="3130606125" sldId="293"/>
            <ac:spMk id="18" creationId="{532DC27C-C8E4-CD4D-9561-F9A790AF5A38}"/>
          </ac:spMkLst>
        </pc:spChg>
        <pc:graphicFrameChg chg="add del mod">
          <ac:chgData name="Jen Wilson" userId="000f367a-3246-491c-88b4-803a33f58a8b" providerId="ADAL" clId="{AEE53C50-6932-CE4C-A43B-36334DF96265}" dt="2021-06-23T16:33:11.840" v="251" actId="21"/>
          <ac:graphicFrameMkLst>
            <pc:docMk/>
            <pc:sldMk cId="3130606125" sldId="293"/>
            <ac:graphicFrameMk id="7" creationId="{0667D825-28CA-974C-A0CD-E2A7B618E67F}"/>
          </ac:graphicFrameMkLst>
        </pc:graphicFrameChg>
        <pc:graphicFrameChg chg="add del mod">
          <ac:chgData name="Jen Wilson" userId="000f367a-3246-491c-88b4-803a33f58a8b" providerId="ADAL" clId="{AEE53C50-6932-CE4C-A43B-36334DF96265}" dt="2021-06-23T16:48:32.558" v="394" actId="478"/>
          <ac:graphicFrameMkLst>
            <pc:docMk/>
            <pc:sldMk cId="3130606125" sldId="293"/>
            <ac:graphicFrameMk id="13" creationId="{02080CD7-2216-5B4D-AF22-A6A8FFE2DAAD}"/>
          </ac:graphicFrameMkLst>
        </pc:graphicFrameChg>
        <pc:graphicFrameChg chg="add mod ord">
          <ac:chgData name="Jen Wilson" userId="000f367a-3246-491c-88b4-803a33f58a8b" providerId="ADAL" clId="{AEE53C50-6932-CE4C-A43B-36334DF96265}" dt="2021-06-23T16:48:44.103" v="396"/>
          <ac:graphicFrameMkLst>
            <pc:docMk/>
            <pc:sldMk cId="3130606125" sldId="293"/>
            <ac:graphicFrameMk id="14" creationId="{F51EE453-3CE4-414D-8D78-15FAE40DC683}"/>
          </ac:graphicFrameMkLst>
        </pc:graphicFrameChg>
        <pc:graphicFrameChg chg="del mod ord">
          <ac:chgData name="Jen Wilson" userId="000f367a-3246-491c-88b4-803a33f58a8b" providerId="ADAL" clId="{AEE53C50-6932-CE4C-A43B-36334DF96265}" dt="2021-06-23T16:32:54.002" v="248" actId="21"/>
          <ac:graphicFrameMkLst>
            <pc:docMk/>
            <pc:sldMk cId="3130606125" sldId="293"/>
            <ac:graphicFrameMk id="20" creationId="{EEA46666-DC16-914B-93F7-A91F5D0D5639}"/>
          </ac:graphicFrameMkLst>
        </pc:graphicFrameChg>
      </pc:sldChg>
      <pc:sldChg chg="addSp delSp modSp del mod">
        <pc:chgData name="Jen Wilson" userId="000f367a-3246-491c-88b4-803a33f58a8b" providerId="ADAL" clId="{AEE53C50-6932-CE4C-A43B-36334DF96265}" dt="2021-06-23T20:54:58.438" v="532" actId="2696"/>
        <pc:sldMkLst>
          <pc:docMk/>
          <pc:sldMk cId="160468479" sldId="296"/>
        </pc:sldMkLst>
        <pc:spChg chg="add del mod">
          <ac:chgData name="Jen Wilson" userId="000f367a-3246-491c-88b4-803a33f58a8b" providerId="ADAL" clId="{AEE53C50-6932-CE4C-A43B-36334DF96265}" dt="2021-06-23T16:49:13.920" v="400"/>
          <ac:spMkLst>
            <pc:docMk/>
            <pc:sldMk cId="160468479" sldId="296"/>
            <ac:spMk id="4" creationId="{759F3A11-CD37-504B-9109-1EEFC31A24DE}"/>
          </ac:spMkLst>
        </pc:spChg>
        <pc:spChg chg="mod">
          <ac:chgData name="Jen Wilson" userId="000f367a-3246-491c-88b4-803a33f58a8b" providerId="ADAL" clId="{AEE53C50-6932-CE4C-A43B-36334DF96265}" dt="2021-06-23T16:52:29.393" v="431" actId="20577"/>
          <ac:spMkLst>
            <pc:docMk/>
            <pc:sldMk cId="160468479" sldId="296"/>
            <ac:spMk id="8" creationId="{B397188F-30D4-4981-9CEA-B9EF96C84D0F}"/>
          </ac:spMkLst>
        </pc:spChg>
        <pc:spChg chg="mod">
          <ac:chgData name="Jen Wilson" userId="000f367a-3246-491c-88b4-803a33f58a8b" providerId="ADAL" clId="{AEE53C50-6932-CE4C-A43B-36334DF96265}" dt="2021-06-23T16:48:19.284" v="393" actId="20577"/>
          <ac:spMkLst>
            <pc:docMk/>
            <pc:sldMk cId="160468479" sldId="296"/>
            <ac:spMk id="11" creationId="{3F4ED69E-9B29-8040-8CCA-D1580F713F25}"/>
          </ac:spMkLst>
        </pc:spChg>
        <pc:graphicFrameChg chg="add del mod">
          <ac:chgData name="Jen Wilson" userId="000f367a-3246-491c-88b4-803a33f58a8b" providerId="ADAL" clId="{AEE53C50-6932-CE4C-A43B-36334DF96265}" dt="2021-06-23T16:52:47.148" v="432" actId="478"/>
          <ac:graphicFrameMkLst>
            <pc:docMk/>
            <pc:sldMk cId="160468479" sldId="296"/>
            <ac:graphicFrameMk id="9" creationId="{6740E759-14A6-5640-B683-8168600AFFA7}"/>
          </ac:graphicFrameMkLst>
        </pc:graphicFrameChg>
        <pc:graphicFrameChg chg="add mod">
          <ac:chgData name="Jen Wilson" userId="000f367a-3246-491c-88b4-803a33f58a8b" providerId="ADAL" clId="{AEE53C50-6932-CE4C-A43B-36334DF96265}" dt="2021-06-23T16:51:49.409" v="413" actId="207"/>
          <ac:graphicFrameMkLst>
            <pc:docMk/>
            <pc:sldMk cId="160468479" sldId="296"/>
            <ac:graphicFrameMk id="10" creationId="{836B99DC-5919-9C48-ABCD-F8E252EFD99C}"/>
          </ac:graphicFrameMkLst>
        </pc:graphicFrameChg>
        <pc:graphicFrameChg chg="del">
          <ac:chgData name="Jen Wilson" userId="000f367a-3246-491c-88b4-803a33f58a8b" providerId="ADAL" clId="{AEE53C50-6932-CE4C-A43B-36334DF96265}" dt="2021-06-23T16:49:04.122" v="397" actId="21"/>
          <ac:graphicFrameMkLst>
            <pc:docMk/>
            <pc:sldMk cId="160468479" sldId="296"/>
            <ac:graphicFrameMk id="13" creationId="{3922FF1B-6CA7-6643-987D-DFDF9D9BB668}"/>
          </ac:graphicFrameMkLst>
        </pc:graphicFrameChg>
      </pc:sldChg>
      <pc:sldChg chg="addSp delSp modSp del mod">
        <pc:chgData name="Jen Wilson" userId="000f367a-3246-491c-88b4-803a33f58a8b" providerId="ADAL" clId="{AEE53C50-6932-CE4C-A43B-36334DF96265}" dt="2021-06-23T20:54:59.772" v="533" actId="2696"/>
        <pc:sldMkLst>
          <pc:docMk/>
          <pc:sldMk cId="736317675" sldId="297"/>
        </pc:sldMkLst>
        <pc:spChg chg="add del mod">
          <ac:chgData name="Jen Wilson" userId="000f367a-3246-491c-88b4-803a33f58a8b" providerId="ADAL" clId="{AEE53C50-6932-CE4C-A43B-36334DF96265}" dt="2021-06-23T16:56:34.465" v="437" actId="1957"/>
          <ac:spMkLst>
            <pc:docMk/>
            <pc:sldMk cId="736317675" sldId="297"/>
            <ac:spMk id="4" creationId="{1972CC01-5E2D-EA4F-A42E-BB738AD509C1}"/>
          </ac:spMkLst>
        </pc:spChg>
        <pc:spChg chg="mod">
          <ac:chgData name="Jen Wilson" userId="000f367a-3246-491c-88b4-803a33f58a8b" providerId="ADAL" clId="{AEE53C50-6932-CE4C-A43B-36334DF96265}" dt="2021-06-23T17:02:49.071" v="485" actId="20577"/>
          <ac:spMkLst>
            <pc:docMk/>
            <pc:sldMk cId="736317675" sldId="297"/>
            <ac:spMk id="5" creationId="{4B0CFCBB-790C-394B-BF4B-C350AD62A3BD}"/>
          </ac:spMkLst>
        </pc:spChg>
        <pc:spChg chg="mod">
          <ac:chgData name="Jen Wilson" userId="000f367a-3246-491c-88b4-803a33f58a8b" providerId="ADAL" clId="{AEE53C50-6932-CE4C-A43B-36334DF96265}" dt="2021-06-23T17:03:36.569" v="498" actId="20577"/>
          <ac:spMkLst>
            <pc:docMk/>
            <pc:sldMk cId="736317675" sldId="297"/>
            <ac:spMk id="6" creationId="{148F51BC-151A-428F-937E-7D59E2C9A671}"/>
          </ac:spMkLst>
        </pc:spChg>
        <pc:spChg chg="add del mod">
          <ac:chgData name="Jen Wilson" userId="000f367a-3246-491c-88b4-803a33f58a8b" providerId="ADAL" clId="{AEE53C50-6932-CE4C-A43B-36334DF96265}" dt="2021-06-23T16:57:45.230" v="448"/>
          <ac:spMkLst>
            <pc:docMk/>
            <pc:sldMk cId="736317675" sldId="297"/>
            <ac:spMk id="15" creationId="{38439D06-D379-5B49-85D2-6B631311A9B7}"/>
          </ac:spMkLst>
        </pc:spChg>
        <pc:graphicFrameChg chg="del">
          <ac:chgData name="Jen Wilson" userId="000f367a-3246-491c-88b4-803a33f58a8b" providerId="ADAL" clId="{AEE53C50-6932-CE4C-A43B-36334DF96265}" dt="2021-06-23T16:56:24.710" v="433" actId="21"/>
          <ac:graphicFrameMkLst>
            <pc:docMk/>
            <pc:sldMk cId="736317675" sldId="297"/>
            <ac:graphicFrameMk id="8" creationId="{0128766B-1DF9-3249-8DE4-CE72053F602E}"/>
          </ac:graphicFrameMkLst>
        </pc:graphicFrameChg>
        <pc:graphicFrameChg chg="add del mod">
          <ac:chgData name="Jen Wilson" userId="000f367a-3246-491c-88b4-803a33f58a8b" providerId="ADAL" clId="{AEE53C50-6932-CE4C-A43B-36334DF96265}" dt="2021-06-23T17:02:02.647" v="477" actId="478"/>
          <ac:graphicFrameMkLst>
            <pc:docMk/>
            <pc:sldMk cId="736317675" sldId="297"/>
            <ac:graphicFrameMk id="9" creationId="{A8FD4398-4D80-3941-ACEE-51E911AB9103}"/>
          </ac:graphicFrameMkLst>
        </pc:graphicFrameChg>
        <pc:graphicFrameChg chg="add del mod">
          <ac:chgData name="Jen Wilson" userId="000f367a-3246-491c-88b4-803a33f58a8b" providerId="ADAL" clId="{AEE53C50-6932-CE4C-A43B-36334DF96265}" dt="2021-06-23T16:57:30.231" v="441" actId="478"/>
          <ac:graphicFrameMkLst>
            <pc:docMk/>
            <pc:sldMk cId="736317675" sldId="297"/>
            <ac:graphicFrameMk id="13" creationId="{1CF5A0E6-97AB-994C-8D4D-E172A97662AB}"/>
          </ac:graphicFrameMkLst>
        </pc:graphicFrameChg>
        <pc:graphicFrameChg chg="add mod">
          <ac:chgData name="Jen Wilson" userId="000f367a-3246-491c-88b4-803a33f58a8b" providerId="ADAL" clId="{AEE53C50-6932-CE4C-A43B-36334DF96265}" dt="2021-06-23T16:57:42.099" v="444"/>
          <ac:graphicFrameMkLst>
            <pc:docMk/>
            <pc:sldMk cId="736317675" sldId="297"/>
            <ac:graphicFrameMk id="16" creationId="{8AE90C56-55AA-4EE1-AF2C-9FE040D1ECD3}"/>
          </ac:graphicFrameMkLst>
        </pc:graphicFrameChg>
        <pc:graphicFrameChg chg="add del mod">
          <ac:chgData name="Jen Wilson" userId="000f367a-3246-491c-88b4-803a33f58a8b" providerId="ADAL" clId="{AEE53C50-6932-CE4C-A43B-36334DF96265}" dt="2021-06-23T16:57:44.591" v="447" actId="21"/>
          <ac:graphicFrameMkLst>
            <pc:docMk/>
            <pc:sldMk cId="736317675" sldId="297"/>
            <ac:graphicFrameMk id="17" creationId="{8AE90C56-55AA-4EE1-AF2C-9FE040D1ECD3}"/>
          </ac:graphicFrameMkLst>
        </pc:graphicFrameChg>
        <pc:graphicFrameChg chg="add mod">
          <ac:chgData name="Jen Wilson" userId="000f367a-3246-491c-88b4-803a33f58a8b" providerId="ADAL" clId="{AEE53C50-6932-CE4C-A43B-36334DF96265}" dt="2021-06-23T17:02:36.244" v="480" actId="404"/>
          <ac:graphicFrameMkLst>
            <pc:docMk/>
            <pc:sldMk cId="736317675" sldId="297"/>
            <ac:graphicFrameMk id="18" creationId="{CAE441FF-4311-E044-B671-FC3BCD61B026}"/>
          </ac:graphicFrameMkLst>
        </pc:graphicFrameChg>
      </pc:sldChg>
      <pc:sldChg chg="addSp delSp modSp mod">
        <pc:chgData name="Jen Wilson" userId="000f367a-3246-491c-88b4-803a33f58a8b" providerId="ADAL" clId="{AEE53C50-6932-CE4C-A43B-36334DF96265}" dt="2021-06-23T20:54:29.968" v="531" actId="403"/>
        <pc:sldMkLst>
          <pc:docMk/>
          <pc:sldMk cId="3111685455" sldId="493"/>
        </pc:sldMkLst>
        <pc:spChg chg="add del mod">
          <ac:chgData name="Jen Wilson" userId="000f367a-3246-491c-88b4-803a33f58a8b" providerId="ADAL" clId="{AEE53C50-6932-CE4C-A43B-36334DF96265}" dt="2021-06-23T20:54:29.968" v="531" actId="403"/>
          <ac:spMkLst>
            <pc:docMk/>
            <pc:sldMk cId="3111685455" sldId="493"/>
            <ac:spMk id="3" creationId="{2A30878F-933A-E342-AED2-B8075B2176A1}"/>
          </ac:spMkLst>
        </pc:spChg>
        <pc:spChg chg="mod">
          <ac:chgData name="Jen Wilson" userId="000f367a-3246-491c-88b4-803a33f58a8b" providerId="ADAL" clId="{AEE53C50-6932-CE4C-A43B-36334DF96265}" dt="2021-06-23T20:45:27.499" v="525"/>
          <ac:spMkLst>
            <pc:docMk/>
            <pc:sldMk cId="3111685455" sldId="493"/>
            <ac:spMk id="6" creationId="{AC551D8A-46CE-46E8-B33F-3368C6980E8E}"/>
          </ac:spMkLst>
        </pc:spChg>
        <pc:spChg chg="del">
          <ac:chgData name="Jen Wilson" userId="000f367a-3246-491c-88b4-803a33f58a8b" providerId="ADAL" clId="{AEE53C50-6932-CE4C-A43B-36334DF96265}" dt="2021-06-23T20:45:35.306" v="526" actId="478"/>
          <ac:spMkLst>
            <pc:docMk/>
            <pc:sldMk cId="3111685455" sldId="493"/>
            <ac:spMk id="10" creationId="{51901D6F-51CB-ED4B-A695-B8D454D3CC57}"/>
          </ac:spMkLst>
        </pc:spChg>
      </pc:sldChg>
      <pc:sldChg chg="modSp mod modNotesTx">
        <pc:chgData name="Jen Wilson" userId="000f367a-3246-491c-88b4-803a33f58a8b" providerId="ADAL" clId="{AEE53C50-6932-CE4C-A43B-36334DF96265}" dt="2021-06-23T14:30:08.194" v="117" actId="20577"/>
        <pc:sldMkLst>
          <pc:docMk/>
          <pc:sldMk cId="3805257315" sldId="494"/>
        </pc:sldMkLst>
        <pc:spChg chg="mod">
          <ac:chgData name="Jen Wilson" userId="000f367a-3246-491c-88b4-803a33f58a8b" providerId="ADAL" clId="{AEE53C50-6932-CE4C-A43B-36334DF96265}" dt="2021-06-23T14:12:10.920" v="67" actId="20577"/>
          <ac:spMkLst>
            <pc:docMk/>
            <pc:sldMk cId="3805257315" sldId="494"/>
            <ac:spMk id="7" creationId="{07DB4426-85D2-4218-9BB0-0FE2BCAC89ED}"/>
          </ac:spMkLst>
        </pc:spChg>
      </pc:sldChg>
      <pc:sldChg chg="modSp mod modNotesTx">
        <pc:chgData name="Jen Wilson" userId="000f367a-3246-491c-88b4-803a33f58a8b" providerId="ADAL" clId="{AEE53C50-6932-CE4C-A43B-36334DF96265}" dt="2021-06-23T16:08:18.510" v="237" actId="692"/>
        <pc:sldMkLst>
          <pc:docMk/>
          <pc:sldMk cId="798841937" sldId="495"/>
        </pc:sldMkLst>
        <pc:spChg chg="mod">
          <ac:chgData name="Jen Wilson" userId="000f367a-3246-491c-88b4-803a33f58a8b" providerId="ADAL" clId="{AEE53C50-6932-CE4C-A43B-36334DF96265}" dt="2021-06-23T16:04:14.176" v="231" actId="14100"/>
          <ac:spMkLst>
            <pc:docMk/>
            <pc:sldMk cId="798841937" sldId="495"/>
            <ac:spMk id="6" creationId="{600D7734-ECB7-4B32-9CCF-6DB1C8A32DB9}"/>
          </ac:spMkLst>
        </pc:spChg>
        <pc:spChg chg="mod">
          <ac:chgData name="Jen Wilson" userId="000f367a-3246-491c-88b4-803a33f58a8b" providerId="ADAL" clId="{AEE53C50-6932-CE4C-A43B-36334DF96265}" dt="2021-06-23T16:03:56.827" v="228" actId="20577"/>
          <ac:spMkLst>
            <pc:docMk/>
            <pc:sldMk cId="798841937" sldId="495"/>
            <ac:spMk id="7" creationId="{07DB4426-85D2-4218-9BB0-0FE2BCAC89ED}"/>
          </ac:spMkLst>
        </pc:spChg>
        <pc:graphicFrameChg chg="mod">
          <ac:chgData name="Jen Wilson" userId="000f367a-3246-491c-88b4-803a33f58a8b" providerId="ADAL" clId="{AEE53C50-6932-CE4C-A43B-36334DF96265}" dt="2021-06-23T16:08:18.510" v="237" actId="692"/>
          <ac:graphicFrameMkLst>
            <pc:docMk/>
            <pc:sldMk cId="798841937" sldId="495"/>
            <ac:graphicFrameMk id="17" creationId="{2F9B5916-E31E-4FDA-A114-8E737FAE7F22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8.8461420387628761E-2"/>
          <c:w val="0.86512577972380122"/>
          <c:h val="0.6972399078651392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Black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Total forgone care</c:v>
                </c:pt>
                <c:pt idx="1">
                  <c:v>Urgent care</c:v>
                </c:pt>
                <c:pt idx="2">
                  <c:v>Surgery</c:v>
                </c:pt>
                <c:pt idx="3">
                  <c:v>Prescription drugs</c:v>
                </c:pt>
                <c:pt idx="4">
                  <c:v>Diagnostic services</c:v>
                </c:pt>
                <c:pt idx="5">
                  <c:v>Regular 
check-up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7.0000000000000007E-2</c:v>
                </c:pt>
                <c:pt idx="1">
                  <c:v>0.05</c:v>
                </c:pt>
                <c:pt idx="2">
                  <c:v>0.06</c:v>
                </c:pt>
                <c:pt idx="3">
                  <c:v>7.0000000000000007E-2</c:v>
                </c:pt>
                <c:pt idx="4">
                  <c:v>0.19</c:v>
                </c:pt>
                <c:pt idx="5">
                  <c:v>0.56000000000000005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77-4E23-851B-F3A3B41B943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Hispanic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Total forgone care</c:v>
                </c:pt>
                <c:pt idx="1">
                  <c:v>Urgent care</c:v>
                </c:pt>
                <c:pt idx="2">
                  <c:v>Surgery</c:v>
                </c:pt>
                <c:pt idx="3">
                  <c:v>Prescription drugs</c:v>
                </c:pt>
                <c:pt idx="4">
                  <c:v>Diagnostic services</c:v>
                </c:pt>
                <c:pt idx="5">
                  <c:v>Regular 
check-up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6"/>
                <c:pt idx="0">
                  <c:v>0.09</c:v>
                </c:pt>
                <c:pt idx="1">
                  <c:v>0.04</c:v>
                </c:pt>
                <c:pt idx="2">
                  <c:v>0.15</c:v>
                </c:pt>
                <c:pt idx="3">
                  <c:v>0.06</c:v>
                </c:pt>
                <c:pt idx="4">
                  <c:v>0.36</c:v>
                </c:pt>
                <c:pt idx="5">
                  <c:v>0.51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877-4E23-851B-F3A3B41B943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White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Total forgone care</c:v>
                </c:pt>
                <c:pt idx="1">
                  <c:v>Urgent care</c:v>
                </c:pt>
                <c:pt idx="2">
                  <c:v>Surgery</c:v>
                </c:pt>
                <c:pt idx="3">
                  <c:v>Prescription drugs</c:v>
                </c:pt>
                <c:pt idx="4">
                  <c:v>Diagnostic services</c:v>
                </c:pt>
                <c:pt idx="5">
                  <c:v>Regular 
check-up</c:v>
                </c:pt>
              </c:strCache>
            </c:strRef>
          </c:cat>
          <c:val>
            <c:numRef>
              <c:f>Sheet1!$D$2:$D$7</c:f>
              <c:numCache>
                <c:formatCode>0%</c:formatCode>
                <c:ptCount val="6"/>
                <c:pt idx="0">
                  <c:v>0.08</c:v>
                </c:pt>
                <c:pt idx="1">
                  <c:v>0.05</c:v>
                </c:pt>
                <c:pt idx="2">
                  <c:v>0.15</c:v>
                </c:pt>
                <c:pt idx="3">
                  <c:v>7.0000000000000007E-2</c:v>
                </c:pt>
                <c:pt idx="4">
                  <c:v>0.28999999999999998</c:v>
                </c:pt>
                <c:pt idx="5">
                  <c:v>0.32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877-4E23-851B-F3A3B41B94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423282248"/>
        <c:axId val="423283888"/>
      </c:barChart>
      <c:catAx>
        <c:axId val="423282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3283888"/>
        <c:crosses val="autoZero"/>
        <c:auto val="1"/>
        <c:lblAlgn val="ctr"/>
        <c:lblOffset val="100"/>
        <c:noMultiLvlLbl val="0"/>
      </c:catAx>
      <c:valAx>
        <c:axId val="42328388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423282248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6348098379594437E-2"/>
          <c:y val="0.12764178218175296"/>
          <c:w val="0.78024014621787074"/>
          <c:h val="0.79369011858598837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&lt; 4 days</c:v>
                </c:pt>
              </c:strCache>
            </c:strRef>
          </c:tx>
          <c:spPr>
            <a:solidFill>
              <a:srgbClr val="115479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Black</c:v>
                </c:pt>
                <c:pt idx="1">
                  <c:v>Hispanic</c:v>
                </c:pt>
                <c:pt idx="2">
                  <c:v>White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0.55000000000000004</c:v>
                </c:pt>
                <c:pt idx="1">
                  <c:v>0.67</c:v>
                </c:pt>
                <c:pt idx="2">
                  <c:v>0.73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6D-4F34-93A5-6A6273AADD5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4–6 days</c:v>
                </c:pt>
              </c:strCache>
            </c:strRef>
          </c:tx>
          <c:spPr>
            <a:solidFill>
              <a:srgbClr val="65A59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Black</c:v>
                </c:pt>
                <c:pt idx="1">
                  <c:v>Hispanic</c:v>
                </c:pt>
                <c:pt idx="2">
                  <c:v>White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0.28000000000000003</c:v>
                </c:pt>
                <c:pt idx="1">
                  <c:v>0.22</c:v>
                </c:pt>
                <c:pt idx="2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56D-4F34-93A5-6A6273AADD5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7+ days</c:v>
                </c:pt>
              </c:strCache>
            </c:strRef>
          </c:tx>
          <c:spPr>
            <a:solidFill>
              <a:srgbClr val="D4AC4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Black</c:v>
                </c:pt>
                <c:pt idx="1">
                  <c:v>Hispanic</c:v>
                </c:pt>
                <c:pt idx="2">
                  <c:v>White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0.17</c:v>
                </c:pt>
                <c:pt idx="1">
                  <c:v>0.11</c:v>
                </c:pt>
                <c:pt idx="2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56D-4F34-93A5-6A6273AADD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88727688"/>
        <c:axId val="288728344"/>
      </c:barChart>
      <c:catAx>
        <c:axId val="288727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8728344"/>
        <c:crosses val="autoZero"/>
        <c:auto val="1"/>
        <c:lblAlgn val="ctr"/>
        <c:lblOffset val="100"/>
        <c:noMultiLvlLbl val="0"/>
      </c:catAx>
      <c:valAx>
        <c:axId val="2887283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8727688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400" dirty="0"/>
              <a:t>Prevalence of chronic conditions and COVID-19 among beneficiaries in traditional Medicare, March–December 2020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7799262360552515"/>
          <c:y val="0.1502123236095603"/>
          <c:w val="0.82200737639447485"/>
          <c:h val="0.84951884346534257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C06-C64A-B43A-ED059A59EFA4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0C06-C64A-B43A-ED059A59EFA4}"/>
                </c:ext>
              </c:extLst>
            </c:dLbl>
            <c:dLbl>
              <c:idx val="1"/>
              <c:layout>
                <c:manualLayout>
                  <c:x val="-2.8774765831530055E-17"/>
                  <c:y val="3.7804346751859051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C06-C64A-B43A-ED059A59EFA4}"/>
                </c:ext>
              </c:extLst>
            </c:dLbl>
            <c:dLbl>
              <c:idx val="2"/>
              <c:layout>
                <c:manualLayout>
                  <c:x val="0"/>
                  <c:y val="5.1982676823383112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C06-C64A-B43A-ED059A59EFA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HIV/AIDS</c:v>
                </c:pt>
                <c:pt idx="1">
                  <c:v>Asthma </c:v>
                </c:pt>
                <c:pt idx="2">
                  <c:v>COVID-19</c:v>
                </c:pt>
                <c:pt idx="3">
                  <c:v>Cancer</c:v>
                </c:pt>
                <c:pt idx="4">
                  <c:v>Tobacco</c:v>
                </c:pt>
                <c:pt idx="5">
                  <c:v>COPD</c:v>
                </c:pt>
                <c:pt idx="6">
                  <c:v>CKD</c:v>
                </c:pt>
                <c:pt idx="7">
                  <c:v>Diabetes</c:v>
                </c:pt>
                <c:pt idx="8">
                  <c:v>Mental health/
Substance abuse</c:v>
                </c:pt>
                <c:pt idx="9">
                  <c:v>Hypertension</c:v>
                </c:pt>
              </c:strCache>
            </c:strRef>
          </c:cat>
          <c:val>
            <c:numRef>
              <c:f>Sheet1!$B$2:$B$11</c:f>
              <c:numCache>
                <c:formatCode>0.0%</c:formatCode>
                <c:ptCount val="10"/>
                <c:pt idx="0">
                  <c:v>2.0920679999999999E-3</c:v>
                </c:pt>
                <c:pt idx="1">
                  <c:v>2.6229612999999999E-2</c:v>
                </c:pt>
                <c:pt idx="2">
                  <c:v>2.5053018999999999E-2</c:v>
                </c:pt>
                <c:pt idx="3">
                  <c:v>5.0386541E-2</c:v>
                </c:pt>
                <c:pt idx="4">
                  <c:v>5.0909337999999998E-2</c:v>
                </c:pt>
                <c:pt idx="5">
                  <c:v>5.4308922000000003E-2</c:v>
                </c:pt>
                <c:pt idx="6">
                  <c:v>0.141635859</c:v>
                </c:pt>
                <c:pt idx="7">
                  <c:v>0.15469722499999999</c:v>
                </c:pt>
                <c:pt idx="8">
                  <c:v>0.18578904399999999</c:v>
                </c:pt>
                <c:pt idx="9">
                  <c:v>0.29830874000000002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C06-C64A-B43A-ED059A59EF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1831720384"/>
        <c:axId val="1740829280"/>
      </c:barChart>
      <c:catAx>
        <c:axId val="18317203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t" anchorCtr="0"/>
          <a:lstStyle/>
          <a:p>
            <a:pPr algn="r" fontAlgn="ctr">
              <a:lnSpc>
                <a:spcPct val="90000"/>
              </a:lnSpc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40829280"/>
        <c:crosses val="autoZero"/>
        <c:auto val="1"/>
        <c:lblAlgn val="ctr"/>
        <c:lblOffset val="100"/>
        <c:noMultiLvlLbl val="0"/>
      </c:catAx>
      <c:valAx>
        <c:axId val="1740829280"/>
        <c:scaling>
          <c:orientation val="minMax"/>
          <c:max val="0.5"/>
        </c:scaling>
        <c:delete val="1"/>
        <c:axPos val="b"/>
        <c:numFmt formatCode="0%" sourceLinked="0"/>
        <c:majorTickMark val="none"/>
        <c:minorTickMark val="none"/>
        <c:tickLblPos val="nextTo"/>
        <c:crossAx val="1831720384"/>
        <c:crosses val="autoZero"/>
        <c:crossBetween val="between"/>
        <c:majorUnit val="0.1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2E6626-612B-455B-9FD1-DD7A1306B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5512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A1D146-B4E0-1741-B9EE-9789392EFCC4}" type="datetimeFigureOut">
              <a:rPr lang="en-US" smtClean="0"/>
              <a:t>6/23/21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863621-2E60-B848-8968-B0341E26A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024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542925" y="1006475"/>
            <a:ext cx="5365750" cy="4024313"/>
          </a:xfrm>
        </p:spPr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1361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Black, Hispanic,</a:t>
            </a:r>
            <a:r>
              <a:rPr lang="en-US" baseline="0" dirty="0"/>
              <a:t> and w</a:t>
            </a:r>
            <a:r>
              <a:rPr lang="en-US" dirty="0"/>
              <a:t>hite Medicare beneficiaries reported comparable</a:t>
            </a:r>
            <a:r>
              <a:rPr lang="en-US" baseline="0" dirty="0"/>
              <a:t> rates of forgone care in fall 2020.* B</a:t>
            </a:r>
            <a:r>
              <a:rPr lang="en-US" dirty="0"/>
              <a:t>etween 7 percent and 9 percent of beneficiaries reported not being</a:t>
            </a:r>
            <a:r>
              <a:rPr lang="en-US" baseline="0" dirty="0"/>
              <a:t> able to obtain needed medical care because of the COVID-19 pandemic; differences by race/ethnicity were not statistically significant.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Among the subset of Medicare beneficiaries who</a:t>
            </a:r>
            <a:r>
              <a:rPr lang="en-US" baseline="0" dirty="0"/>
              <a:t> reported forgone care as a result of COVID-19, most indicated that they were unable to get a regular check-up. More than half of Black and Hispanic beneficiaries indicated they could not get a regular check-up, compared to a third of white beneficiaries.**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aseline="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aseline="0" dirty="0"/>
              <a:t>The proportion of beneficiaries reporting they were unable to obtain other types of health care services, including urgent care, diagnostic services, and prescription drugs, did not significantly differ by race/ethnicity.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aseline="0" dirty="0"/>
          </a:p>
          <a:p>
            <a:pPr marL="0" marR="0" lvl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baseline="0" dirty="0"/>
              <a:t>* The Medicare Current Beneficiary Survey COVID-19 Supplement was administered in October and November 2020.</a:t>
            </a:r>
          </a:p>
          <a:p>
            <a:pPr marL="0" marR="0" lvl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600" baseline="0" dirty="0"/>
              <a:t>** Differences noted above were statistically significant at the p &lt; .05 level.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8471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Approximately one in four Medicare beneficiaries received</a:t>
            </a:r>
            <a:r>
              <a:rPr lang="en-US" baseline="0" dirty="0"/>
              <a:t> at least one COVID-19 test (data not shown) during the pandemic. Rates of COVID-19 testing did not significantly differ by race/ethnicity.*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baseline="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aseline="0" dirty="0"/>
              <a:t>Wait times for COVID-19 results, however, were found to differ by race/ethnicity, with white beneficiaries having shorter wait times than Black beneficiaries. Nearly three-quarters of white beneficiaries reported waiting less than four days to receive results. In comparison, just over half of Black beneficiaries received COVID-19 results in less than four days. Seventeen percent of Black beneficiaries reported waiting a week or more to receive COVID-19 results, compared to only 7 percent of white beneficiaries.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aseline="0" dirty="0"/>
          </a:p>
          <a:p>
            <a:pPr marL="0" marR="0" lvl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600" baseline="0" dirty="0"/>
              <a:t>* Differences noted above were statistically significant at the p &lt; .05 level.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5764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1607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 Placeholder 41"/>
          <p:cNvSpPr>
            <a:spLocks noGrp="1"/>
          </p:cNvSpPr>
          <p:nvPr>
            <p:ph type="body" sz="quarter" idx="11" hasCustomPrompt="1"/>
          </p:nvPr>
        </p:nvSpPr>
        <p:spPr>
          <a:xfrm>
            <a:off x="652028" y="3747673"/>
            <a:ext cx="6116216" cy="92437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50" b="0" i="0" spc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Insert additional sub text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2028" y="589086"/>
            <a:ext cx="7772400" cy="2221708"/>
          </a:xfrm>
          <a:effectLst/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400" b="0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52028" y="2858972"/>
            <a:ext cx="7133854" cy="493860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200" b="0" i="0" spc="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sub text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" name="Straight Connector 39"/>
          <p:cNvCxnSpPr/>
          <p:nvPr userDrawn="1"/>
        </p:nvCxnSpPr>
        <p:spPr>
          <a:xfrm>
            <a:off x="670583" y="3488270"/>
            <a:ext cx="252028" cy="0"/>
          </a:xfrm>
          <a:prstGeom prst="line">
            <a:avLst/>
          </a:prstGeom>
          <a:ln w="381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F05C8B3B-4DD9-5741-BCAB-12583ECB5FE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96900" y="5657292"/>
            <a:ext cx="2617952" cy="784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3063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MWF Graph - Oran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456296" y="5999997"/>
            <a:ext cx="6021879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80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Place graph source here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2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ECA53F0-5BB1-C740-BDD2-F0D8CE65E3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5B7586A4-9F06-A144-A670-5CE7679015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1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13" name="Chart Placeholder 5">
            <a:extLst>
              <a:ext uri="{FF2B5EF4-FFF2-40B4-BE49-F238E27FC236}">
                <a16:creationId xmlns:a16="http://schemas.microsoft.com/office/drawing/2014/main" id="{E766F770-AA11-EE42-826D-70B5AD2C240D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627433" y="1455938"/>
            <a:ext cx="8091115" cy="4410707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9A80C94D-DB55-5E49-B2B4-5E8C448A5FF1}"/>
              </a:ext>
            </a:extLst>
          </p:cNvPr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1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accent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54940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MWF Text White+Orang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731520"/>
          </a:xfrm>
          <a:effectLst/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94716B92-2C04-524B-B405-57A6D356833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7919046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33176A1-1FE8-3B47-BD0C-8619707BA7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1" name="Subtitle 2">
            <a:extLst>
              <a:ext uri="{FF2B5EF4-FFF2-40B4-BE49-F238E27FC236}">
                <a16:creationId xmlns:a16="http://schemas.microsoft.com/office/drawing/2014/main" id="{CC903193-A631-D548-92ED-50472F788CE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2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Text White+Orang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465C384A-94FD-D54E-AAC2-7D9F78EB9AD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3834782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D593D086-6531-3545-ABB7-6290BEADD8A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711699" y="1828800"/>
            <a:ext cx="3834782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F077174-1EBA-EF44-BBB5-F075DC46F0E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1" name="Subtitle 2">
            <a:extLst>
              <a:ext uri="{FF2B5EF4-FFF2-40B4-BE49-F238E27FC236}">
                <a16:creationId xmlns:a16="http://schemas.microsoft.com/office/drawing/2014/main" id="{0F0FADCC-2182-6440-A304-D5310E0942A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2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MWF Text White+Blu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2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1" name="Picture Placeholder 4"/>
          <p:cNvSpPr>
            <a:spLocks noGrp="1"/>
          </p:cNvSpPr>
          <p:nvPr>
            <p:ph type="pic" sz="quarter" idx="19"/>
          </p:nvPr>
        </p:nvSpPr>
        <p:spPr>
          <a:xfrm>
            <a:off x="4937760" y="1828800"/>
            <a:ext cx="4206240" cy="420624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accent2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9E7B3434-59E7-0940-BBC4-3F02ED0C884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3" y="1828800"/>
            <a:ext cx="4114800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F935281-EB94-054E-A0C4-625FAB8EED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Graph - Oran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627433" y="1461220"/>
            <a:ext cx="8091115" cy="4405426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456296" y="5999997"/>
            <a:ext cx="6021879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2"/>
              </a:solidFill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ECA53F0-5BB1-C740-BDD2-F0D8CE65E3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5B7586A4-9F06-A144-A670-5CE7679015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2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MWF Text White+Orang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6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6"/>
              </a:solidFill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94716B92-2C04-524B-B405-57A6D356833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7919046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33176A1-1FE8-3B47-BD0C-8619707BA7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3" name="Subtitle 2">
            <a:extLst>
              <a:ext uri="{FF2B5EF4-FFF2-40B4-BE49-F238E27FC236}">
                <a16:creationId xmlns:a16="http://schemas.microsoft.com/office/drawing/2014/main" id="{2FC242CE-3ADA-274B-B7EC-6EE11B3604C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6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</p:spTree>
    <p:extLst>
      <p:ext uri="{BB962C8B-B14F-4D97-AF65-F5344CB8AC3E}">
        <p14:creationId xmlns:p14="http://schemas.microsoft.com/office/powerpoint/2010/main" val="39956783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MWF Text White+Orang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2"/>
              </a:solidFill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465C384A-94FD-D54E-AAC2-7D9F78EB9AD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3834782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D593D086-6531-3545-ABB7-6290BEADD8A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711699" y="1828800"/>
            <a:ext cx="3834782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F077174-1EBA-EF44-BBB5-F075DC46F0E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1" name="Subtitle 2">
            <a:extLst>
              <a:ext uri="{FF2B5EF4-FFF2-40B4-BE49-F238E27FC236}">
                <a16:creationId xmlns:a16="http://schemas.microsoft.com/office/drawing/2014/main" id="{0F0FADCC-2182-6440-A304-D5310E0942A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bg2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</p:spTree>
    <p:extLst>
      <p:ext uri="{BB962C8B-B14F-4D97-AF65-F5344CB8AC3E}">
        <p14:creationId xmlns:p14="http://schemas.microsoft.com/office/powerpoint/2010/main" val="33034136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MWF Text White+Blue - Photo Roun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2"/>
              </a:solidFill>
              <a:latin typeface="+mn-lt"/>
            </a:endParaRPr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999355D6-13F3-9A4E-916E-82C3E016AAD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6978"/>
            <a:ext cx="4114800" cy="4206241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9DF8253-0E39-3346-AFC3-C8DCC0B0128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0E19C3FB-6A24-4A42-B3F0-658F934A22E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bg2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6" name="Picture Placeholder 4">
            <a:extLst>
              <a:ext uri="{FF2B5EF4-FFF2-40B4-BE49-F238E27FC236}">
                <a16:creationId xmlns:a16="http://schemas.microsoft.com/office/drawing/2014/main" id="{8272BB8B-624A-4C45-B901-FBCED4B14A6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937760" y="1828800"/>
            <a:ext cx="4206240" cy="420624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</a:p>
        </p:txBody>
      </p:sp>
    </p:spTree>
    <p:extLst>
      <p:ext uri="{BB962C8B-B14F-4D97-AF65-F5344CB8AC3E}">
        <p14:creationId xmlns:p14="http://schemas.microsoft.com/office/powerpoint/2010/main" val="19816957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MWF Graph - Oran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456296" y="5999997"/>
            <a:ext cx="6021879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Slide Number Placeholder 5"/>
          <p:cNvSpPr txBox="1">
            <a:spLocks/>
          </p:cNvSpPr>
          <p:nvPr userDrawn="1"/>
        </p:nvSpPr>
        <p:spPr>
          <a:xfrm>
            <a:off x="8480962" y="6288656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2"/>
              </a:solidFill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ECA53F0-5BB1-C740-BDD2-F0D8CE65E3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5B7586A4-9F06-A144-A670-5CE7679015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8304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bg2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3" name="Chart Placeholder 5">
            <a:extLst>
              <a:ext uri="{FF2B5EF4-FFF2-40B4-BE49-F238E27FC236}">
                <a16:creationId xmlns:a16="http://schemas.microsoft.com/office/drawing/2014/main" id="{60BDA4A3-F221-914D-BFF9-03E27D314E89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627433" y="1461220"/>
            <a:ext cx="8091115" cy="4405426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</p:spTree>
    <p:extLst>
      <p:ext uri="{BB962C8B-B14F-4D97-AF65-F5344CB8AC3E}">
        <p14:creationId xmlns:p14="http://schemas.microsoft.com/office/powerpoint/2010/main" val="13281949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MWF Text White+Orang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4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4"/>
              </a:solidFill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94716B92-2C04-524B-B405-57A6D356833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7919046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33176A1-1FE8-3B47-BD0C-8619707BA7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1" name="Subtitle 2">
            <a:extLst>
              <a:ext uri="{FF2B5EF4-FFF2-40B4-BE49-F238E27FC236}">
                <a16:creationId xmlns:a16="http://schemas.microsoft.com/office/drawing/2014/main" id="{CC903193-A631-D548-92ED-50472F788CE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4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</p:spTree>
    <p:extLst>
      <p:ext uri="{BB962C8B-B14F-4D97-AF65-F5344CB8AC3E}">
        <p14:creationId xmlns:p14="http://schemas.microsoft.com/office/powerpoint/2010/main" val="38824079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WMF Section 1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217054" y="1138"/>
            <a:ext cx="8928484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381535"/>
            <a:ext cx="77723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0" baseline="0">
                <a:solidFill>
                  <a:schemeClr val="accent6">
                    <a:lumMod val="20000"/>
                    <a:lumOff val="80000"/>
                  </a:schemeClr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INSERT SECTION NUMBER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3270684"/>
            <a:ext cx="7772399" cy="914400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sub text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1958976"/>
            <a:ext cx="7772400" cy="1310198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3900" b="0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accent6">
                  <a:lumMod val="20000"/>
                  <a:lumOff val="80000"/>
                </a:schemeClr>
              </a:solidFill>
              <a:latin typeface="+mn-lt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7A80D43-816B-B140-86BC-E4736BC2D0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7718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MWF Text White+Orang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4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4"/>
              </a:solidFill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465C384A-94FD-D54E-AAC2-7D9F78EB9AD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3834782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D593D086-6531-3545-ABB7-6290BEADD8A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711699" y="1828800"/>
            <a:ext cx="3834782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F077174-1EBA-EF44-BBB5-F075DC46F0E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1" name="Subtitle 2">
            <a:extLst>
              <a:ext uri="{FF2B5EF4-FFF2-40B4-BE49-F238E27FC236}">
                <a16:creationId xmlns:a16="http://schemas.microsoft.com/office/drawing/2014/main" id="{0F0FADCC-2182-6440-A304-D5310E0942A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4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</p:spTree>
    <p:extLst>
      <p:ext uri="{BB962C8B-B14F-4D97-AF65-F5344CB8AC3E}">
        <p14:creationId xmlns:p14="http://schemas.microsoft.com/office/powerpoint/2010/main" val="9237591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MWF Text White+Blue - Photo Roun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4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4"/>
              </a:solidFill>
              <a:latin typeface="+mn-lt"/>
            </a:endParaRPr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999355D6-13F3-9A4E-916E-82C3E016AAD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6980"/>
            <a:ext cx="4114800" cy="4206240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9DF8253-0E39-3346-AFC3-C8DCC0B0128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0E19C3FB-6A24-4A42-B3F0-658F934A22E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4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6" name="Picture Placeholder 4">
            <a:extLst>
              <a:ext uri="{FF2B5EF4-FFF2-40B4-BE49-F238E27FC236}">
                <a16:creationId xmlns:a16="http://schemas.microsoft.com/office/drawing/2014/main" id="{7374C714-767A-8D45-96AF-F0D193DA9C0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937760" y="1828800"/>
            <a:ext cx="4206240" cy="420624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accent4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</a:p>
        </p:txBody>
      </p:sp>
    </p:spTree>
    <p:extLst>
      <p:ext uri="{BB962C8B-B14F-4D97-AF65-F5344CB8AC3E}">
        <p14:creationId xmlns:p14="http://schemas.microsoft.com/office/powerpoint/2010/main" val="25535427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MWF Graph - Oran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456296" y="5999997"/>
            <a:ext cx="6021879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Slide Number Placeholder 5"/>
          <p:cNvSpPr txBox="1">
            <a:spLocks/>
          </p:cNvSpPr>
          <p:nvPr userDrawn="1"/>
        </p:nvSpPr>
        <p:spPr>
          <a:xfrm>
            <a:off x="8480962" y="6288656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4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4"/>
              </a:solidFill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ECA53F0-5BB1-C740-BDD2-F0D8CE65E3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5B7586A4-9F06-A144-A670-5CE7679015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8304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4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3" name="Chart Placeholder 5">
            <a:extLst>
              <a:ext uri="{FF2B5EF4-FFF2-40B4-BE49-F238E27FC236}">
                <a16:creationId xmlns:a16="http://schemas.microsoft.com/office/drawing/2014/main" id="{CF209F0E-A49E-434E-A261-373A60B7566B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627433" y="1461220"/>
            <a:ext cx="8091115" cy="4405426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</p:spTree>
    <p:extLst>
      <p:ext uri="{BB962C8B-B14F-4D97-AF65-F5344CB8AC3E}">
        <p14:creationId xmlns:p14="http://schemas.microsoft.com/office/powerpoint/2010/main" val="27984653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MWF Text White+Orang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6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6"/>
              </a:solidFill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465C384A-94FD-D54E-AAC2-7D9F78EB9AD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3834782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D593D086-6531-3545-ABB7-6290BEADD8A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711699" y="1828800"/>
            <a:ext cx="3834782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F077174-1EBA-EF44-BBB5-F075DC46F0E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1" name="Subtitle 2">
            <a:extLst>
              <a:ext uri="{FF2B5EF4-FFF2-40B4-BE49-F238E27FC236}">
                <a16:creationId xmlns:a16="http://schemas.microsoft.com/office/drawing/2014/main" id="{0F0FADCC-2182-6440-A304-D5310E0942A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6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</p:spTree>
    <p:extLst>
      <p:ext uri="{BB962C8B-B14F-4D97-AF65-F5344CB8AC3E}">
        <p14:creationId xmlns:p14="http://schemas.microsoft.com/office/powerpoint/2010/main" val="1769656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MWF Text White+Blue - Photo Roun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6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6"/>
              </a:solidFill>
              <a:latin typeface="+mn-lt"/>
            </a:endParaRPr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999355D6-13F3-9A4E-916E-82C3E016AAD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6980"/>
            <a:ext cx="4114800" cy="4206240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9DF8253-0E39-3346-AFC3-C8DCC0B0128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0E19C3FB-6A24-4A42-B3F0-658F934A22E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6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0457CB10-3AAD-1643-822D-DAB0F074EB02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937760" y="1828800"/>
            <a:ext cx="4206240" cy="420624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accent6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MWF Graph - Oran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456296" y="5999997"/>
            <a:ext cx="6021879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6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6"/>
              </a:solidFill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ECA53F0-5BB1-C740-BDD2-F0D8CE65E3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5B7586A4-9F06-A144-A670-5CE7679015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6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3" name="Chart Placeholder 5">
            <a:extLst>
              <a:ext uri="{FF2B5EF4-FFF2-40B4-BE49-F238E27FC236}">
                <a16:creationId xmlns:a16="http://schemas.microsoft.com/office/drawing/2014/main" id="{E766F770-AA11-EE42-826D-70B5AD2C240D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627433" y="1461220"/>
            <a:ext cx="8091115" cy="4405426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</p:spTree>
    <p:extLst>
      <p:ext uri="{BB962C8B-B14F-4D97-AF65-F5344CB8AC3E}">
        <p14:creationId xmlns:p14="http://schemas.microsoft.com/office/powerpoint/2010/main" val="9457105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MWF Text White+Orang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2"/>
              </a:solidFill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94716B92-2C04-524B-B405-57A6D356833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7919046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33176A1-1FE8-3B47-BD0C-8619707BA7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1" name="Subtitle 2">
            <a:extLst>
              <a:ext uri="{FF2B5EF4-FFF2-40B4-BE49-F238E27FC236}">
                <a16:creationId xmlns:a16="http://schemas.microsoft.com/office/drawing/2014/main" id="{CC903193-A631-D548-92ED-50472F788CE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bg2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</p:spTree>
    <p:extLst>
      <p:ext uri="{BB962C8B-B14F-4D97-AF65-F5344CB8AC3E}">
        <p14:creationId xmlns:p14="http://schemas.microsoft.com/office/powerpoint/2010/main" val="33521918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1131033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MWF Graph - Te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627433" y="1699588"/>
            <a:ext cx="8091115" cy="4054959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456297" y="5999997"/>
            <a:ext cx="6030756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12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bg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4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2"/>
              </a:solidFill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3A002C4-E0D3-A54E-A3B4-4CDAE08A7A6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933174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MWF Graph - Blu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627433" y="1699589"/>
            <a:ext cx="8091115" cy="405495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73152" y="265176"/>
            <a:ext cx="8961120" cy="758952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000" b="0" spc="0" baseline="0">
                <a:solidFill>
                  <a:schemeClr val="tx1"/>
                </a:solidFill>
                <a:effectLst/>
                <a:latin typeface="Berlingske Serif Text" panose="02000503060000020004" pitchFamily="50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83A76A9-73AE-4882-BD79-3AD14A23847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7751476" y="6394514"/>
            <a:ext cx="1321024" cy="41886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4C3A057-3367-44BB-B773-D00FE2FCB245}"/>
              </a:ext>
            </a:extLst>
          </p:cNvPr>
          <p:cNvSpPr txBox="1"/>
          <p:nvPr userDrawn="1"/>
        </p:nvSpPr>
        <p:spPr>
          <a:xfrm>
            <a:off x="71499" y="6394513"/>
            <a:ext cx="7308811" cy="41886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i="0">
                <a:latin typeface="Suisse Int'l" panose="020B0804000000000000" pitchFamily="34" charset="77"/>
              </a:rPr>
              <a:t>Source: Arnav Shah et al., “How Has Medicare Spending Changed During the COVID-19 Pandemic?,” </a:t>
            </a:r>
            <a:r>
              <a:rPr lang="en-US" sz="800" b="0" i="0">
                <a:latin typeface="Suisse Int'l Italic" panose="020B0804000000000000" pitchFamily="34" charset="77"/>
              </a:rPr>
              <a:t>To the Point</a:t>
            </a:r>
            <a:r>
              <a:rPr lang="en-US" sz="800" b="0" i="0">
                <a:latin typeface="Suisse Int'l" panose="020B0804000000000000" pitchFamily="34" charset="77"/>
              </a:rPr>
              <a:t> (blog), Commonwealth Fund, Apr. 12, 2021.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124F279-246C-404F-8396-0A42D110216D}"/>
              </a:ext>
            </a:extLst>
          </p:cNvPr>
          <p:cNvCxnSpPr>
            <a:cxnSpLocks/>
          </p:cNvCxnSpPr>
          <p:nvPr userDrawn="1"/>
        </p:nvCxnSpPr>
        <p:spPr>
          <a:xfrm flipH="1">
            <a:off x="71499" y="6345324"/>
            <a:ext cx="8961120" cy="0"/>
          </a:xfrm>
          <a:prstGeom prst="line">
            <a:avLst/>
          </a:prstGeom>
          <a:ln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1478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WMF Section 1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217054" y="1138"/>
            <a:ext cx="892848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381535"/>
            <a:ext cx="77723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0" baseline="0">
                <a:solidFill>
                  <a:schemeClr val="accent2">
                    <a:lumMod val="20000"/>
                    <a:lumOff val="80000"/>
                  </a:schemeClr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INSERT SECTION NUMBER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3270684"/>
            <a:ext cx="7772399" cy="914400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sub text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1958976"/>
            <a:ext cx="7772400" cy="1310198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3900" b="0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accent2">
                  <a:lumMod val="20000"/>
                  <a:lumOff val="80000"/>
                </a:schemeClr>
              </a:solidFill>
              <a:latin typeface="+mn-lt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A0011FC-5244-FB4E-8CAB-5308AC46B37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76780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MWF Text White+Blu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8128E848-2C8D-1C4B-BC7C-D01514AD28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7919046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959F0DC-D22E-4FB8-892A-A9469D4FBAE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7751476" y="6394514"/>
            <a:ext cx="1321024" cy="418861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F6F6A78-28C7-4AFA-9BDE-9C1F7ABA2E67}"/>
              </a:ext>
            </a:extLst>
          </p:cNvPr>
          <p:cNvSpPr txBox="1"/>
          <p:nvPr userDrawn="1"/>
        </p:nvSpPr>
        <p:spPr>
          <a:xfrm>
            <a:off x="71499" y="6394513"/>
            <a:ext cx="7308811" cy="41886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i="0">
                <a:latin typeface="Suisse Int'l" panose="020B0804000000000000" pitchFamily="34" charset="77"/>
              </a:rPr>
              <a:t>Source: Arnav Shah et al., “How Has Medicare Spending Changed During the COVID-19 Pandemic?,” </a:t>
            </a:r>
            <a:r>
              <a:rPr lang="en-US" sz="800" b="0" i="0">
                <a:latin typeface="Suisse Int'l Italic" panose="020B0804000000000000" pitchFamily="34" charset="77"/>
              </a:rPr>
              <a:t>To the Point</a:t>
            </a:r>
            <a:r>
              <a:rPr lang="en-US" sz="800" b="0" i="0">
                <a:latin typeface="Suisse Int'l" panose="020B0804000000000000" pitchFamily="34" charset="77"/>
              </a:rPr>
              <a:t> (blog), Commonwealth Fund, Apr. 12, 2021.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3EEEDC2-5611-47B7-868A-EE3F464977EF}"/>
              </a:ext>
            </a:extLst>
          </p:cNvPr>
          <p:cNvCxnSpPr>
            <a:cxnSpLocks/>
          </p:cNvCxnSpPr>
          <p:nvPr userDrawn="1"/>
        </p:nvCxnSpPr>
        <p:spPr>
          <a:xfrm flipH="1">
            <a:off x="71499" y="6345324"/>
            <a:ext cx="8961120" cy="0"/>
          </a:xfrm>
          <a:prstGeom prst="line">
            <a:avLst/>
          </a:prstGeom>
          <a:ln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87993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MWF Table - Oran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able Placeholder 3"/>
          <p:cNvSpPr>
            <a:spLocks noGrp="1"/>
          </p:cNvSpPr>
          <p:nvPr>
            <p:ph type="tbl" sz="quarter" idx="22"/>
          </p:nvPr>
        </p:nvSpPr>
        <p:spPr>
          <a:xfrm>
            <a:off x="627435" y="1699590"/>
            <a:ext cx="8091115" cy="4054959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accent2"/>
              </a:solidFill>
            </a:endParaRP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913322" y="6000000"/>
            <a:ext cx="5417462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675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1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7"/>
            <a:ext cx="8091114" cy="24693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975" b="1" spc="75" baseline="0">
                <a:solidFill>
                  <a:schemeClr val="accent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3428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2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1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627434" y="514556"/>
            <a:ext cx="8091114" cy="1185035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4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6DB3ED2D-CF81-0649-819D-E2DE24E6B515}"/>
              </a:ext>
            </a:extLst>
          </p:cNvPr>
          <p:cNvSpPr txBox="1">
            <a:spLocks/>
          </p:cNvSpPr>
          <p:nvPr userDrawn="1"/>
        </p:nvSpPr>
        <p:spPr>
          <a:xfrm>
            <a:off x="8480964" y="6288150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675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675">
              <a:solidFill>
                <a:schemeClr val="accent2"/>
              </a:solidFill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F5EB4DD-DEEF-5948-A845-5A4715FDFBA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576" y="5984045"/>
            <a:ext cx="1631950" cy="1011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636486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MWF Graph - Blu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accent2"/>
              </a:solidFill>
            </a:endParaRP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627435" y="1699590"/>
            <a:ext cx="8091115" cy="4054959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913322" y="6000000"/>
            <a:ext cx="5417462" cy="777375"/>
          </a:xfrm>
        </p:spPr>
        <p:txBody>
          <a:bodyPr anchor="ctr">
            <a:normAutofit/>
          </a:bodyPr>
          <a:lstStyle>
            <a:lvl1pPr marL="0" indent="0">
              <a:buNone/>
              <a:defRPr sz="675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7"/>
            <a:ext cx="8091114" cy="24693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975" b="1" spc="75" baseline="0">
                <a:solidFill>
                  <a:schemeClr val="tx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3428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2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1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627434" y="514556"/>
            <a:ext cx="8091114" cy="1185035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4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2EAF74F9-6680-4E44-9405-FB550C397028}"/>
              </a:ext>
            </a:extLst>
          </p:cNvPr>
          <p:cNvSpPr txBox="1">
            <a:spLocks/>
          </p:cNvSpPr>
          <p:nvPr userDrawn="1"/>
        </p:nvSpPr>
        <p:spPr>
          <a:xfrm>
            <a:off x="8480964" y="6288150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675" smtClean="0">
                <a:solidFill>
                  <a:schemeClr val="tx2"/>
                </a:solidFill>
                <a:latin typeface="+mn-lt"/>
              </a:rPr>
              <a:pPr algn="r"/>
              <a:t>‹#›</a:t>
            </a:fld>
            <a:endParaRPr lang="en-US" sz="675">
              <a:solidFill>
                <a:schemeClr val="tx2"/>
              </a:solidFill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C502BDE-AD64-0045-B817-B6A85C9FA3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576" y="5984045"/>
            <a:ext cx="1631950" cy="1011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449013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MWF Graph - Blu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accent2"/>
              </a:solidFill>
            </a:endParaRP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627435" y="1699590"/>
            <a:ext cx="8091115" cy="4054959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913322" y="6000000"/>
            <a:ext cx="5417462" cy="777375"/>
          </a:xfrm>
        </p:spPr>
        <p:txBody>
          <a:bodyPr anchor="ctr">
            <a:normAutofit/>
          </a:bodyPr>
          <a:lstStyle>
            <a:lvl1pPr marL="0" indent="0">
              <a:buNone/>
              <a:defRPr sz="675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7"/>
            <a:ext cx="8091114" cy="24693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975" b="1" spc="75" baseline="0">
                <a:solidFill>
                  <a:schemeClr val="tx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3428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2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1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627434" y="514556"/>
            <a:ext cx="8091114" cy="1185035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4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2EAF74F9-6680-4E44-9405-FB550C397028}"/>
              </a:ext>
            </a:extLst>
          </p:cNvPr>
          <p:cNvSpPr txBox="1">
            <a:spLocks/>
          </p:cNvSpPr>
          <p:nvPr userDrawn="1"/>
        </p:nvSpPr>
        <p:spPr>
          <a:xfrm>
            <a:off x="8480964" y="6288150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675" smtClean="0">
                <a:solidFill>
                  <a:schemeClr val="tx2"/>
                </a:solidFill>
                <a:latin typeface="+mn-lt"/>
              </a:rPr>
              <a:pPr algn="r"/>
              <a:t>‹#›</a:t>
            </a:fld>
            <a:endParaRPr lang="en-US" sz="675">
              <a:solidFill>
                <a:schemeClr val="tx2"/>
              </a:solidFill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C502BDE-AD64-0045-B817-B6A85C9FA3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576" y="5984045"/>
            <a:ext cx="1631950" cy="1011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701626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CMWF Graph - Blu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accent2"/>
              </a:solidFill>
            </a:endParaRP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627435" y="1699590"/>
            <a:ext cx="8091115" cy="4054959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913322" y="6000000"/>
            <a:ext cx="5417462" cy="777375"/>
          </a:xfrm>
        </p:spPr>
        <p:txBody>
          <a:bodyPr anchor="ctr">
            <a:normAutofit/>
          </a:bodyPr>
          <a:lstStyle>
            <a:lvl1pPr marL="0" indent="0">
              <a:buNone/>
              <a:defRPr sz="675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7"/>
            <a:ext cx="8091114" cy="24693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975" b="1" spc="75" baseline="0">
                <a:solidFill>
                  <a:schemeClr val="tx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3428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2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1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627434" y="514556"/>
            <a:ext cx="8091114" cy="1185035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4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2EAF74F9-6680-4E44-9405-FB550C397028}"/>
              </a:ext>
            </a:extLst>
          </p:cNvPr>
          <p:cNvSpPr txBox="1">
            <a:spLocks/>
          </p:cNvSpPr>
          <p:nvPr userDrawn="1"/>
        </p:nvSpPr>
        <p:spPr>
          <a:xfrm>
            <a:off x="8480964" y="6288150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675" smtClean="0">
                <a:solidFill>
                  <a:schemeClr val="tx2"/>
                </a:solidFill>
                <a:latin typeface="+mn-lt"/>
              </a:rPr>
              <a:pPr algn="r"/>
              <a:t>‹#›</a:t>
            </a:fld>
            <a:endParaRPr lang="en-US" sz="675">
              <a:solidFill>
                <a:schemeClr val="tx2"/>
              </a:solidFill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C502BDE-AD64-0045-B817-B6A85C9FA3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576" y="5984045"/>
            <a:ext cx="1631950" cy="1011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2676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1 - T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217054" y="0"/>
            <a:ext cx="892848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1958976"/>
            <a:ext cx="7772400" cy="1310198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3900" b="0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3270684"/>
            <a:ext cx="7772399" cy="914400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sub text</a:t>
            </a:r>
          </a:p>
        </p:txBody>
      </p:sp>
      <p:sp>
        <p:nvSpPr>
          <p:cNvPr id="1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381535"/>
            <a:ext cx="77723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0" baseline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INSERT SECTION NUMBER</a:t>
            </a:r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2">
                    <a:lumMod val="20000"/>
                    <a:lumOff val="80000"/>
                  </a:schemeClr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bg2">
                  <a:lumMod val="20000"/>
                  <a:lumOff val="80000"/>
                </a:schemeClr>
              </a:solidFill>
              <a:latin typeface="+mn-lt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AED6370-4F07-5D41-8CB0-5ED304C96E7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783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1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217054" y="1138"/>
            <a:ext cx="8928484" cy="685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381535"/>
            <a:ext cx="77723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0" baseline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INSERT SECTION NUMBER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3270684"/>
            <a:ext cx="7772399" cy="914400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sub text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1958976"/>
            <a:ext cx="7772400" cy="1310198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39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accent4">
                  <a:lumMod val="20000"/>
                  <a:lumOff val="80000"/>
                </a:schemeClr>
              </a:solidFill>
              <a:latin typeface="+mn-lt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FE55082-BA53-1640-B33A-2AA9A294E74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459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1 -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217054" y="1138"/>
            <a:ext cx="8928484" cy="6858000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381535"/>
            <a:ext cx="77723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0" baseline="0">
                <a:solidFill>
                  <a:schemeClr val="accent6">
                    <a:lumMod val="20000"/>
                    <a:lumOff val="80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INSERT SECTION NUMBER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3270684"/>
            <a:ext cx="7772399" cy="914400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sub text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1958976"/>
            <a:ext cx="7772400" cy="1310198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39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accent6">
                  <a:lumMod val="20000"/>
                  <a:lumOff val="80000"/>
                </a:schemeClr>
              </a:solidFill>
              <a:latin typeface="+mn-lt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403EBB16-AD77-3240-83A3-2F85443BF9A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6101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MWF Text White+Orang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1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94716B92-2C04-524B-B405-57A6D356833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7919046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33176A1-1FE8-3B47-BD0C-8619707BA7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3" name="Subtitle 2">
            <a:extLst>
              <a:ext uri="{FF2B5EF4-FFF2-40B4-BE49-F238E27FC236}">
                <a16:creationId xmlns:a16="http://schemas.microsoft.com/office/drawing/2014/main" id="{2FC242CE-3ADA-274B-B7EC-6EE11B3604C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1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</p:spTree>
    <p:extLst>
      <p:ext uri="{BB962C8B-B14F-4D97-AF65-F5344CB8AC3E}">
        <p14:creationId xmlns:p14="http://schemas.microsoft.com/office/powerpoint/2010/main" val="15817475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MWF Text White+Orang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1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465C384A-94FD-D54E-AAC2-7D9F78EB9AD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3834782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D593D086-6531-3545-ABB7-6290BEADD8A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711699" y="1828800"/>
            <a:ext cx="3834782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F077174-1EBA-EF44-BBB5-F075DC46F0E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1" name="Subtitle 2">
            <a:extLst>
              <a:ext uri="{FF2B5EF4-FFF2-40B4-BE49-F238E27FC236}">
                <a16:creationId xmlns:a16="http://schemas.microsoft.com/office/drawing/2014/main" id="{0F0FADCC-2182-6440-A304-D5310E0942A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1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</p:spTree>
    <p:extLst>
      <p:ext uri="{BB962C8B-B14F-4D97-AF65-F5344CB8AC3E}">
        <p14:creationId xmlns:p14="http://schemas.microsoft.com/office/powerpoint/2010/main" val="38528989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MWF Text White+Blue - Photo Roun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1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999355D6-13F3-9A4E-916E-82C3E016AAD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6980"/>
            <a:ext cx="4114800" cy="4206240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9DF8253-0E39-3346-AFC3-C8DCC0B0128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0E19C3FB-6A24-4A42-B3F0-658F934A22E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1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0457CB10-3AAD-1643-822D-DAB0F074EB02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937760" y="1828800"/>
            <a:ext cx="4206240" cy="420624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</a:p>
        </p:txBody>
      </p:sp>
    </p:spTree>
    <p:extLst>
      <p:ext uri="{BB962C8B-B14F-4D97-AF65-F5344CB8AC3E}">
        <p14:creationId xmlns:p14="http://schemas.microsoft.com/office/powerpoint/2010/main" val="114985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heme" Target="../theme/theme1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1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1911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887" r:id="rId2"/>
    <p:sldLayoutId id="2147483888" r:id="rId3"/>
    <p:sldLayoutId id="2147483889" r:id="rId4"/>
    <p:sldLayoutId id="2147483890" r:id="rId5"/>
    <p:sldLayoutId id="2147483891" r:id="rId6"/>
    <p:sldLayoutId id="2147483892" r:id="rId7"/>
    <p:sldLayoutId id="2147483893" r:id="rId8"/>
    <p:sldLayoutId id="2147483894" r:id="rId9"/>
    <p:sldLayoutId id="2147483895" r:id="rId10"/>
    <p:sldLayoutId id="2147483807" r:id="rId11"/>
    <p:sldLayoutId id="2147483798" r:id="rId12"/>
    <p:sldLayoutId id="2147483799" r:id="rId13"/>
    <p:sldLayoutId id="2147483786" r:id="rId14"/>
    <p:sldLayoutId id="2147483877" r:id="rId15"/>
    <p:sldLayoutId id="2147483880" r:id="rId16"/>
    <p:sldLayoutId id="2147483881" r:id="rId17"/>
    <p:sldLayoutId id="2147483882" r:id="rId18"/>
    <p:sldLayoutId id="2147483876" r:id="rId19"/>
    <p:sldLayoutId id="2147483883" r:id="rId20"/>
    <p:sldLayoutId id="2147483884" r:id="rId21"/>
    <p:sldLayoutId id="2147483885" r:id="rId22"/>
    <p:sldLayoutId id="2147483878" r:id="rId23"/>
    <p:sldLayoutId id="2147483797" r:id="rId24"/>
    <p:sldLayoutId id="2147483879" r:id="rId25"/>
    <p:sldLayoutId id="2147483874" r:id="rId26"/>
    <p:sldLayoutId id="2147483803" r:id="rId27"/>
    <p:sldLayoutId id="2147483896" r:id="rId28"/>
    <p:sldLayoutId id="2147483897" r:id="rId29"/>
    <p:sldLayoutId id="2147483898" r:id="rId30"/>
    <p:sldLayoutId id="2147483899" r:id="rId31"/>
    <p:sldLayoutId id="2147483900" r:id="rId32"/>
    <p:sldLayoutId id="2147483901" r:id="rId33"/>
    <p:sldLayoutId id="2147483902" r:id="rId34"/>
  </p:sldLayoutIdLst>
  <p:hf sldNum="0" hdr="0" dt="0"/>
  <p:txStyles>
    <p:titleStyle>
      <a:lvl1pPr algn="ctr" defTabSz="914378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171446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80" indent="-173034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925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371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817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C551D8A-46CE-46E8-B33F-3368C6980E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2463" y="887827"/>
            <a:ext cx="7772400" cy="2222500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MEDICARE DATA HUB </a:t>
            </a:r>
            <a:b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dirty="0"/>
              <a:t>COVID-19: </a:t>
            </a:r>
            <a:br>
              <a:rPr lang="en-US" sz="4800" dirty="0"/>
            </a:br>
            <a:r>
              <a:rPr lang="en-US" sz="4800" dirty="0"/>
              <a:t>Beneficiary Experiences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685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C06C5B89-984A-5747-8F71-52D93550152A}"/>
              </a:ext>
            </a:extLst>
          </p:cNvPr>
          <p:cNvSpPr/>
          <p:nvPr/>
        </p:nvSpPr>
        <p:spPr>
          <a:xfrm>
            <a:off x="1796527" y="2040076"/>
            <a:ext cx="5833305" cy="2929031"/>
          </a:xfrm>
          <a:prstGeom prst="rect">
            <a:avLst/>
          </a:prstGeom>
          <a:solidFill>
            <a:schemeClr val="accent6">
              <a:lumMod val="20000"/>
              <a:lumOff val="80000"/>
              <a:alpha val="40046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21"/>
          </p:nvPr>
        </p:nvSpPr>
        <p:spPr>
          <a:xfrm>
            <a:off x="2456296" y="5999997"/>
            <a:ext cx="6021879" cy="777375"/>
          </a:xfrm>
        </p:spPr>
        <p:txBody>
          <a:bodyPr/>
          <a:lstStyle/>
          <a:p>
            <a:r>
              <a:rPr lang="en-US" dirty="0"/>
              <a:t>Source: Medicare Current Beneficiary Survey, COVID-19 Supplement, Fall 2020.</a:t>
            </a:r>
          </a:p>
          <a:p>
            <a:r>
              <a:rPr lang="en-US" dirty="0"/>
              <a:t>Note: Forgone medical care may include urgent care, surgery, diagnostic services, treatment for a prevailing condition, regular check-up, prescription drugs, dental care, vision services, hearing services.</a:t>
            </a:r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731520"/>
          </a:xfrm>
        </p:spPr>
        <p:txBody>
          <a:bodyPr>
            <a:noAutofit/>
          </a:bodyPr>
          <a:lstStyle/>
          <a:p>
            <a:r>
              <a:rPr lang="en-US" sz="2200" dirty="0"/>
              <a:t>Comparable proportions of Black, Hispanic, and white Medicare beneficiaries reported forgoing medical care because of the COVID-19 pandemic. 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627434" y="177796"/>
            <a:ext cx="7919047" cy="246930"/>
          </a:xfrm>
        </p:spPr>
        <p:txBody>
          <a:bodyPr/>
          <a:lstStyle/>
          <a:p>
            <a:r>
              <a:rPr lang="en-US" dirty="0"/>
              <a:t>COVID-19: BENEFICIARY EXPERIENCES</a:t>
            </a:r>
          </a:p>
        </p:txBody>
      </p:sp>
      <p:graphicFrame>
        <p:nvGraphicFramePr>
          <p:cNvPr id="8" name="Chart Placeholder 7"/>
          <p:cNvGraphicFramePr>
            <a:graphicFrameLocks noGrp="1"/>
          </p:cNvGraphicFramePr>
          <p:nvPr>
            <p:ph type="chart" sz="quarter" idx="19"/>
          </p:nvPr>
        </p:nvGraphicFramePr>
        <p:xfrm>
          <a:off x="627063" y="1656678"/>
          <a:ext cx="8091487" cy="42107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6D9AD0DF-CC54-4994-A1A9-8A07554EB6C2}"/>
              </a:ext>
            </a:extLst>
          </p:cNvPr>
          <p:cNvSpPr txBox="1"/>
          <p:nvPr/>
        </p:nvSpPr>
        <p:spPr>
          <a:xfrm>
            <a:off x="1767031" y="2061592"/>
            <a:ext cx="23180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Types of forgone care</a:t>
            </a:r>
          </a:p>
        </p:txBody>
      </p:sp>
    </p:spTree>
    <p:extLst>
      <p:ext uri="{BB962C8B-B14F-4D97-AF65-F5344CB8AC3E}">
        <p14:creationId xmlns:p14="http://schemas.microsoft.com/office/powerpoint/2010/main" val="2168051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21"/>
          </p:nvPr>
        </p:nvSpPr>
        <p:spPr>
          <a:xfrm>
            <a:off x="2456296" y="5999997"/>
            <a:ext cx="6021879" cy="777375"/>
          </a:xfrm>
        </p:spPr>
        <p:txBody>
          <a:bodyPr>
            <a:normAutofit/>
          </a:bodyPr>
          <a:lstStyle/>
          <a:p>
            <a:r>
              <a:rPr lang="en-US" dirty="0"/>
              <a:t>Source: Medicare Current Beneficiary Survey, COVID-19 Supplement, Fall 2020.</a:t>
            </a:r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731520"/>
          </a:xfrm>
        </p:spPr>
        <p:txBody>
          <a:bodyPr>
            <a:noAutofit/>
          </a:bodyPr>
          <a:lstStyle/>
          <a:p>
            <a:r>
              <a:rPr lang="en-US" sz="2200" dirty="0"/>
              <a:t>Black Medicare beneficiaries had the longest wait times for COVID-19 test results in summer 2020.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627434" y="177796"/>
            <a:ext cx="7919047" cy="246930"/>
          </a:xfrm>
        </p:spPr>
        <p:txBody>
          <a:bodyPr>
            <a:normAutofit/>
          </a:bodyPr>
          <a:lstStyle/>
          <a:p>
            <a:r>
              <a:rPr lang="en-US" dirty="0"/>
              <a:t>COVID-19: BENEFICIARY EXPERIENCES</a:t>
            </a:r>
          </a:p>
        </p:txBody>
      </p:sp>
      <p:graphicFrame>
        <p:nvGraphicFramePr>
          <p:cNvPr id="8" name="Chart Placeholder 7"/>
          <p:cNvGraphicFramePr>
            <a:graphicFrameLocks noGrp="1"/>
          </p:cNvGraphicFramePr>
          <p:nvPr>
            <p:ph type="chart" sz="quarter" idx="19"/>
          </p:nvPr>
        </p:nvGraphicFramePr>
        <p:xfrm>
          <a:off x="627063" y="1455738"/>
          <a:ext cx="8091487" cy="44116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57651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BD382551-B585-E74E-BC6E-EDB47774FFD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2456296" y="5999997"/>
            <a:ext cx="6021879" cy="777375"/>
          </a:xfrm>
        </p:spPr>
        <p:txBody>
          <a:bodyPr/>
          <a:lstStyle/>
          <a:p>
            <a:r>
              <a:rPr lang="en-US" dirty="0"/>
              <a:t>Notes: Excludes data from January and February 2020. COPD = chronic obstructive pulmonary disease. </a:t>
            </a:r>
            <a:br>
              <a:rPr lang="en-US" dirty="0"/>
            </a:br>
            <a:r>
              <a:rPr lang="en-US" dirty="0"/>
              <a:t>CKD = chronic kidney disease.</a:t>
            </a:r>
          </a:p>
          <a:p>
            <a:r>
              <a:rPr lang="en-US" dirty="0"/>
              <a:t>Data: Commonwealth Fund analysis of </a:t>
            </a:r>
            <a:r>
              <a:rPr lang="en-US" dirty="0" err="1"/>
              <a:t>CareJourney</a:t>
            </a:r>
            <a:r>
              <a:rPr lang="en-US" dirty="0"/>
              <a:t> traditional Medicare claims data.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5B669A3-D640-49F0-B0FD-679A2689CA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731520"/>
          </a:xfrm>
        </p:spPr>
        <p:txBody>
          <a:bodyPr>
            <a:normAutofit/>
          </a:bodyPr>
          <a:lstStyle/>
          <a:p>
            <a:r>
              <a:rPr lang="en-US" dirty="0"/>
              <a:t>The prevalence of COVID-19 was similar to the prevalence of asthma among people in traditional Medicare in 2020.</a:t>
            </a:r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B397188F-30D4-4981-9CEA-B9EF96C84D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7434" y="177796"/>
            <a:ext cx="7919047" cy="246930"/>
          </a:xfrm>
        </p:spPr>
        <p:txBody>
          <a:bodyPr>
            <a:normAutofit/>
          </a:bodyPr>
          <a:lstStyle/>
          <a:p>
            <a:r>
              <a:rPr lang="en-US" dirty="0"/>
              <a:t>COVID-19: BENEFICIARY EXPERIENCES</a:t>
            </a:r>
          </a:p>
        </p:txBody>
      </p:sp>
      <p:graphicFrame>
        <p:nvGraphicFramePr>
          <p:cNvPr id="14" name="Chart Placeholder 13">
            <a:extLst>
              <a:ext uri="{FF2B5EF4-FFF2-40B4-BE49-F238E27FC236}">
                <a16:creationId xmlns:a16="http://schemas.microsoft.com/office/drawing/2014/main" id="{F51EE453-3CE4-414D-8D78-15FAE40DC683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588493634"/>
              </p:ext>
            </p:extLst>
          </p:nvPr>
        </p:nvGraphicFramePr>
        <p:xfrm>
          <a:off x="627063" y="1455738"/>
          <a:ext cx="8091487" cy="44116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3060612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1">
      <a:dk1>
        <a:srgbClr val="1A1A1A"/>
      </a:dk1>
      <a:lt1>
        <a:srgbClr val="FFFFFF"/>
      </a:lt1>
      <a:dk2>
        <a:srgbClr val="142B41"/>
      </a:dk2>
      <a:lt2>
        <a:srgbClr val="65A591"/>
      </a:lt2>
      <a:accent1>
        <a:srgbClr val="115479"/>
      </a:accent1>
      <a:accent2>
        <a:srgbClr val="F08661"/>
      </a:accent2>
      <a:accent3>
        <a:srgbClr val="3F6777"/>
      </a:accent3>
      <a:accent4>
        <a:srgbClr val="D3AC4C"/>
      </a:accent4>
      <a:accent5>
        <a:srgbClr val="495149"/>
      </a:accent5>
      <a:accent6>
        <a:srgbClr val="417693"/>
      </a:accent6>
      <a:hlink>
        <a:srgbClr val="65A591"/>
      </a:hlink>
      <a:folHlink>
        <a:srgbClr val="92979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MWF_Template_Centennial_Jan2018" id="{B39BC8CA-6688-0D4A-80B3-63A90B604AC9}" vid="{9790F92E-C2C7-0F48-A2BA-07E8E33C472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DB2CA38FBBC1428DB187BDD036B8B1" ma:contentTypeVersion="12" ma:contentTypeDescription="Create a new document." ma:contentTypeScope="" ma:versionID="53383cb74e615a78144dd16950099bf7">
  <xsd:schema xmlns:xsd="http://www.w3.org/2001/XMLSchema" xmlns:xs="http://www.w3.org/2001/XMLSchema" xmlns:p="http://schemas.microsoft.com/office/2006/metadata/properties" xmlns:ns2="29e91428-62e1-404e-8dba-d479e0ef01ba" xmlns:ns3="fd0705cf-2316-48c0-96f8-e5d689de0d99" targetNamespace="http://schemas.microsoft.com/office/2006/metadata/properties" ma:root="true" ma:fieldsID="4592ebb75fb78d7126a2367603b58420" ns2:_="" ns3:_="">
    <xsd:import namespace="29e91428-62e1-404e-8dba-d479e0ef01ba"/>
    <xsd:import namespace="fd0705cf-2316-48c0-96f8-e5d689de0d9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e91428-62e1-404e-8dba-d479e0ef01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0705cf-2316-48c0-96f8-e5d689de0d9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2493273-17E3-478E-A03C-646FE36A97D2}">
  <ds:schemaRefs>
    <ds:schemaRef ds:uri="29e91428-62e1-404e-8dba-d479e0ef01ba"/>
    <ds:schemaRef ds:uri="fd0705cf-2316-48c0-96f8-e5d689de0d9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C92B60CF-40F9-4360-8516-8A258CFA1767}">
  <ds:schemaRefs>
    <ds:schemaRef ds:uri="http://purl.org/dc/terms/"/>
    <ds:schemaRef ds:uri="http://purl.org/dc/elements/1.1/"/>
    <ds:schemaRef ds:uri="http://schemas.microsoft.com/office/infopath/2007/PartnerControls"/>
    <ds:schemaRef ds:uri="http://schemas.microsoft.com/office/2006/metadata/properties"/>
    <ds:schemaRef ds:uri="29e91428-62e1-404e-8dba-d479e0ef01ba"/>
    <ds:schemaRef ds:uri="http://schemas.microsoft.com/office/2006/documentManagement/types"/>
    <ds:schemaRef ds:uri="http://schemas.openxmlformats.org/package/2006/metadata/core-properties"/>
    <ds:schemaRef ds:uri="fd0705cf-2316-48c0-96f8-e5d689de0d99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742938EF-51BD-4AC1-96A4-8B2A1939C19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CMWF_Template_Centennial_Jan2018</Template>
  <TotalTime>1900</TotalTime>
  <Words>510</Words>
  <Application>Microsoft Macintosh PowerPoint</Application>
  <PresentationFormat>On-screen Show (4:3)</PresentationFormat>
  <Paragraphs>34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Arial</vt:lpstr>
      <vt:lpstr>Berlingske Serif Text</vt:lpstr>
      <vt:lpstr>Calibri</vt:lpstr>
      <vt:lpstr>Georgia</vt:lpstr>
      <vt:lpstr>Suisse Int'l</vt:lpstr>
      <vt:lpstr>Suisse Int'l Italic</vt:lpstr>
      <vt:lpstr>System Font Regular</vt:lpstr>
      <vt:lpstr>Trebuchet MS</vt:lpstr>
      <vt:lpstr>1_Office Theme</vt:lpstr>
      <vt:lpstr>MEDICARE DATA HUB   COVID-19:  Beneficiary Experiences</vt:lpstr>
      <vt:lpstr>Comparable proportions of Black, Hispanic, and white Medicare beneficiaries reported forgoing medical care because of the COVID-19 pandemic. </vt:lpstr>
      <vt:lpstr>Black Medicare beneficiaries had the longest wait times for COVID-19 test results in summer 2020.</vt:lpstr>
      <vt:lpstr>The prevalence of COVID-19 was similar to the prevalence of asthma among people in traditional Medicare in 2020.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 Wilson</dc:creator>
  <cp:lastModifiedBy>Jen Wilson</cp:lastModifiedBy>
  <cp:revision>21</cp:revision>
  <dcterms:created xsi:type="dcterms:W3CDTF">2018-01-16T15:08:05Z</dcterms:created>
  <dcterms:modified xsi:type="dcterms:W3CDTF">2021-06-23T20:58:07Z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0x0101003ADB2CA38FBBC1428DB187BDD036B8B1</vt:lpwstr>
  </property>
  <property fmtid="{D5CDD505-2E9C-101B-9397-08002B2CF9AE}" pid="3" name="Order">
    <vt:r8>15812600</vt:r8>
  </property>
</Properties>
</file>