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notesMasterIdLst>
    <p:notesMasterId r:id="rId13"/>
  </p:notesMasterIdLst>
  <p:handoutMasterIdLst>
    <p:handoutMasterId r:id="rId14"/>
  </p:handoutMasterIdLst>
  <p:sldIdLst>
    <p:sldId id="468" r:id="rId5"/>
    <p:sldId id="445" r:id="rId6"/>
    <p:sldId id="473" r:id="rId7"/>
    <p:sldId id="257" r:id="rId8"/>
    <p:sldId id="420" r:id="rId9"/>
    <p:sldId id="455" r:id="rId10"/>
    <p:sldId id="457" r:id="rId11"/>
    <p:sldId id="472" r:id="rId12"/>
  </p:sldIdLst>
  <p:sldSz cx="9144000" cy="6858000" type="screen4x3"/>
  <p:notesSz cx="6858000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1200" userDrawn="1">
          <p15:clr>
            <a:srgbClr val="A4A3A4"/>
          </p15:clr>
        </p15:guide>
        <p15:guide id="12" orient="horz" pos="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ob Lippa" initials="JL" lastIdx="6" clrIdx="0"/>
  <p:cmAuthor id="1" name="David" initials="D" lastIdx="1" clrIdx="1">
    <p:extLst>
      <p:ext uri="{19B8F6BF-5375-455C-9EA6-DF929625EA0E}">
        <p15:presenceInfo xmlns:p15="http://schemas.microsoft.com/office/powerpoint/2012/main" userId="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4CD"/>
    <a:srgbClr val="B22222"/>
    <a:srgbClr val="044C7F"/>
    <a:srgbClr val="F47920"/>
    <a:srgbClr val="909191"/>
    <a:srgbClr val="044D7F"/>
    <a:srgbClr val="92D7D7"/>
    <a:srgbClr val="209696"/>
    <a:srgbClr val="F6944D"/>
    <a:srgbClr val="F8A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A0A2B-E806-42E1-A506-8064C7449EA2}" v="73" dt="2020-11-19T22:50:48.794"/>
    <p1510:client id="{0B5EC0D0-75B6-9C48-948A-3DA47EDF76BC}" v="4" dt="2020-11-19T22:20:43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2" autoAdjust="0"/>
    <p:restoredTop sz="96344" autoAdjust="0"/>
  </p:normalViewPr>
  <p:slideViewPr>
    <p:cSldViewPr snapToGrid="0">
      <p:cViewPr varScale="1">
        <p:scale>
          <a:sx n="113" d="100"/>
          <a:sy n="113" d="100"/>
        </p:scale>
        <p:origin x="1758" y="144"/>
      </p:cViewPr>
      <p:guideLst>
        <p:guide pos="1200"/>
        <p:guide orient="horz" pos="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e Baumgartner" userId="3883efdb-56ca-4cc4-b00e-5864e59762ae" providerId="ADAL" clId="{9A0F796F-5EAF-4939-91B5-7048E4DE7EC5}"/>
    <pc:docChg chg="modSld">
      <pc:chgData name="Jesse Baumgartner" userId="3883efdb-56ca-4cc4-b00e-5864e59762ae" providerId="ADAL" clId="{9A0F796F-5EAF-4939-91B5-7048E4DE7EC5}" dt="2020-11-06T20:26:23.029" v="0" actId="20577"/>
      <pc:docMkLst>
        <pc:docMk/>
      </pc:docMkLst>
      <pc:sldChg chg="modSp">
        <pc:chgData name="Jesse Baumgartner" userId="3883efdb-56ca-4cc4-b00e-5864e59762ae" providerId="ADAL" clId="{9A0F796F-5EAF-4939-91B5-7048E4DE7EC5}" dt="2020-11-06T20:26:23.029" v="0" actId="20577"/>
        <pc:sldMkLst>
          <pc:docMk/>
          <pc:sldMk cId="2707643253" sldId="420"/>
        </pc:sldMkLst>
        <pc:spChg chg="mod">
          <ac:chgData name="Jesse Baumgartner" userId="3883efdb-56ca-4cc4-b00e-5864e59762ae" providerId="ADAL" clId="{9A0F796F-5EAF-4939-91B5-7048E4DE7EC5}" dt="2020-11-06T20:26:23.029" v="0" actId="20577"/>
          <ac:spMkLst>
            <pc:docMk/>
            <pc:sldMk cId="2707643253" sldId="420"/>
            <ac:spMk id="1027" creationId="{00000000-0000-0000-0000-000000000000}"/>
          </ac:spMkLst>
        </pc:spChg>
      </pc:sldChg>
    </pc:docChg>
  </pc:docChgLst>
  <pc:docChgLst>
    <pc:chgData name="Paul Frame" userId="ded3f5c5-00e7-408d-9358-fc292cfa5078" providerId="ADAL" clId="{92E0F8AC-3A68-41B4-B2EA-F81D3B1E3E68}"/>
    <pc:docChg chg="undo custSel modSld modMainMaster">
      <pc:chgData name="Paul Frame" userId="ded3f5c5-00e7-408d-9358-fc292cfa5078" providerId="ADAL" clId="{92E0F8AC-3A68-41B4-B2EA-F81D3B1E3E68}" dt="2020-11-16T23:32:20.274" v="678" actId="947"/>
      <pc:docMkLst>
        <pc:docMk/>
      </pc:docMkLst>
      <pc:sldChg chg="addSp delSp modSp">
        <pc:chgData name="Paul Frame" userId="ded3f5c5-00e7-408d-9358-fc292cfa5078" providerId="ADAL" clId="{92E0F8AC-3A68-41B4-B2EA-F81D3B1E3E68}" dt="2020-11-16T23:32:20.274" v="678" actId="947"/>
        <pc:sldMkLst>
          <pc:docMk/>
          <pc:sldMk cId="2649706296" sldId="257"/>
        </pc:sldMkLst>
        <pc:spChg chg="mod">
          <ac:chgData name="Paul Frame" userId="ded3f5c5-00e7-408d-9358-fc292cfa5078" providerId="ADAL" clId="{92E0F8AC-3A68-41B4-B2EA-F81D3B1E3E68}" dt="2020-11-16T22:13:48.684" v="386" actId="20577"/>
          <ac:spMkLst>
            <pc:docMk/>
            <pc:sldMk cId="2649706296" sldId="257"/>
            <ac:spMk id="2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6T23:32:20.274" v="678" actId="947"/>
          <ac:spMkLst>
            <pc:docMk/>
            <pc:sldMk cId="2649706296" sldId="257"/>
            <ac:spMk id="7" creationId="{D188F5F2-71AF-A148-9C02-20B634478268}"/>
          </ac:spMkLst>
        </pc:spChg>
        <pc:spChg chg="add mod">
          <ac:chgData name="Paul Frame" userId="ded3f5c5-00e7-408d-9358-fc292cfa5078" providerId="ADAL" clId="{92E0F8AC-3A68-41B4-B2EA-F81D3B1E3E68}" dt="2020-11-13T15:34:35.444" v="253" actId="1076"/>
          <ac:spMkLst>
            <pc:docMk/>
            <pc:sldMk cId="2649706296" sldId="257"/>
            <ac:spMk id="11" creationId="{54D3189C-CA91-4855-9457-5F3ED6A83A64}"/>
          </ac:spMkLst>
        </pc:spChg>
        <pc:spChg chg="del mod">
          <ac:chgData name="Paul Frame" userId="ded3f5c5-00e7-408d-9358-fc292cfa5078" providerId="ADAL" clId="{92E0F8AC-3A68-41B4-B2EA-F81D3B1E3E68}" dt="2020-11-13T14:45:41.729" v="185" actId="478"/>
          <ac:spMkLst>
            <pc:docMk/>
            <pc:sldMk cId="2649706296" sldId="257"/>
            <ac:spMk id="12" creationId="{00000000-0000-0000-0000-000000000000}"/>
          </ac:spMkLst>
        </pc:spChg>
        <pc:spChg chg="del mod">
          <ac:chgData name="Paul Frame" userId="ded3f5c5-00e7-408d-9358-fc292cfa5078" providerId="ADAL" clId="{92E0F8AC-3A68-41B4-B2EA-F81D3B1E3E68}" dt="2020-11-13T14:45:44.176" v="186" actId="478"/>
          <ac:spMkLst>
            <pc:docMk/>
            <pc:sldMk cId="2649706296" sldId="257"/>
            <ac:spMk id="13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3T15:35:15.316" v="259" actId="1076"/>
          <ac:spMkLst>
            <pc:docMk/>
            <pc:sldMk cId="2649706296" sldId="257"/>
            <ac:spMk id="14" creationId="{00000000-0000-0000-0000-000000000000}"/>
          </ac:spMkLst>
        </pc:spChg>
        <pc:spChg chg="add mod">
          <ac:chgData name="Paul Frame" userId="ded3f5c5-00e7-408d-9358-fc292cfa5078" providerId="ADAL" clId="{92E0F8AC-3A68-41B4-B2EA-F81D3B1E3E68}" dt="2020-11-13T15:34:44.042" v="254" actId="1076"/>
          <ac:spMkLst>
            <pc:docMk/>
            <pc:sldMk cId="2649706296" sldId="257"/>
            <ac:spMk id="15" creationId="{27A5B52E-A84E-4B07-A632-DD498B1DBF59}"/>
          </ac:spMkLst>
        </pc:spChg>
        <pc:spChg chg="mod">
          <ac:chgData name="Paul Frame" userId="ded3f5c5-00e7-408d-9358-fc292cfa5078" providerId="ADAL" clId="{92E0F8AC-3A68-41B4-B2EA-F81D3B1E3E68}" dt="2020-11-13T15:35:19.090" v="260" actId="1076"/>
          <ac:spMkLst>
            <pc:docMk/>
            <pc:sldMk cId="2649706296" sldId="257"/>
            <ac:spMk id="16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3T15:35:29.447" v="261" actId="14100"/>
          <ac:spMkLst>
            <pc:docMk/>
            <pc:sldMk cId="2649706296" sldId="257"/>
            <ac:spMk id="18" creationId="{00000000-0000-0000-0000-000000000000}"/>
          </ac:spMkLst>
        </pc:spChg>
        <pc:picChg chg="mod">
          <ac:chgData name="Paul Frame" userId="ded3f5c5-00e7-408d-9358-fc292cfa5078" providerId="ADAL" clId="{92E0F8AC-3A68-41B4-B2EA-F81D3B1E3E68}" dt="2020-11-16T22:23:17.798" v="392" actId="1076"/>
          <ac:picMkLst>
            <pc:docMk/>
            <pc:sldMk cId="2649706296" sldId="257"/>
            <ac:picMk id="3" creationId="{00000000-0000-0000-0000-000000000000}"/>
          </ac:picMkLst>
        </pc:picChg>
      </pc:sldChg>
      <pc:sldChg chg="modSp">
        <pc:chgData name="Paul Frame" userId="ded3f5c5-00e7-408d-9358-fc292cfa5078" providerId="ADAL" clId="{92E0F8AC-3A68-41B4-B2EA-F81D3B1E3E68}" dt="2020-11-16T22:26:54.002" v="411" actId="20577"/>
        <pc:sldMkLst>
          <pc:docMk/>
          <pc:sldMk cId="2707643253" sldId="420"/>
        </pc:sldMkLst>
        <pc:spChg chg="mod">
          <ac:chgData name="Paul Frame" userId="ded3f5c5-00e7-408d-9358-fc292cfa5078" providerId="ADAL" clId="{92E0F8AC-3A68-41B4-B2EA-F81D3B1E3E68}" dt="2020-11-16T22:26:54.002" v="411" actId="20577"/>
          <ac:spMkLst>
            <pc:docMk/>
            <pc:sldMk cId="2707643253" sldId="420"/>
            <ac:spMk id="1027" creationId="{00000000-0000-0000-0000-000000000000}"/>
          </ac:spMkLst>
        </pc:spChg>
      </pc:sldChg>
      <pc:sldChg chg="modSp">
        <pc:chgData name="Paul Frame" userId="ded3f5c5-00e7-408d-9358-fc292cfa5078" providerId="ADAL" clId="{92E0F8AC-3A68-41B4-B2EA-F81D3B1E3E68}" dt="2020-11-16T23:31:31.030" v="674" actId="947"/>
        <pc:sldMkLst>
          <pc:docMk/>
          <pc:sldMk cId="3563200258" sldId="445"/>
        </pc:sldMkLst>
        <pc:spChg chg="mod">
          <ac:chgData name="Paul Frame" userId="ded3f5c5-00e7-408d-9358-fc292cfa5078" providerId="ADAL" clId="{92E0F8AC-3A68-41B4-B2EA-F81D3B1E3E68}" dt="2020-11-16T22:04:35.764" v="374" actId="20577"/>
          <ac:spMkLst>
            <pc:docMk/>
            <pc:sldMk cId="3563200258" sldId="445"/>
            <ac:spMk id="2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3T14:26:33.678" v="54" actId="1035"/>
          <ac:spMkLst>
            <pc:docMk/>
            <pc:sldMk cId="3563200258" sldId="445"/>
            <ac:spMk id="3" creationId="{5CE9C503-BFD7-49EA-AD8C-FB250EDB97AC}"/>
          </ac:spMkLst>
        </pc:spChg>
        <pc:spChg chg="mod">
          <ac:chgData name="Paul Frame" userId="ded3f5c5-00e7-408d-9358-fc292cfa5078" providerId="ADAL" clId="{92E0F8AC-3A68-41B4-B2EA-F81D3B1E3E68}" dt="2020-11-13T14:26:33.678" v="54" actId="1035"/>
          <ac:spMkLst>
            <pc:docMk/>
            <pc:sldMk cId="3563200258" sldId="445"/>
            <ac:spMk id="15" creationId="{AC4E684E-FE4A-4DFA-B3AF-118C59918976}"/>
          </ac:spMkLst>
        </pc:spChg>
        <pc:spChg chg="mod">
          <ac:chgData name="Paul Frame" userId="ded3f5c5-00e7-408d-9358-fc292cfa5078" providerId="ADAL" clId="{92E0F8AC-3A68-41B4-B2EA-F81D3B1E3E68}" dt="2020-11-13T14:26:33.678" v="54" actId="1035"/>
          <ac:spMkLst>
            <pc:docMk/>
            <pc:sldMk cId="3563200258" sldId="445"/>
            <ac:spMk id="16" creationId="{3976DA63-58A3-4B26-A279-B109327875FF}"/>
          </ac:spMkLst>
        </pc:spChg>
        <pc:spChg chg="mod">
          <ac:chgData name="Paul Frame" userId="ded3f5c5-00e7-408d-9358-fc292cfa5078" providerId="ADAL" clId="{92E0F8AC-3A68-41B4-B2EA-F81D3B1E3E68}" dt="2020-11-13T14:27:20.136" v="55" actId="20577"/>
          <ac:spMkLst>
            <pc:docMk/>
            <pc:sldMk cId="3563200258" sldId="445"/>
            <ac:spMk id="28" creationId="{0EBACB21-8653-4206-944C-820F8AA7842B}"/>
          </ac:spMkLst>
        </pc:spChg>
        <pc:spChg chg="mod">
          <ac:chgData name="Paul Frame" userId="ded3f5c5-00e7-408d-9358-fc292cfa5078" providerId="ADAL" clId="{92E0F8AC-3A68-41B4-B2EA-F81D3B1E3E68}" dt="2020-11-16T23:31:31.030" v="674" actId="947"/>
          <ac:spMkLst>
            <pc:docMk/>
            <pc:sldMk cId="3563200258" sldId="445"/>
            <ac:spMk id="44" creationId="{A9CEF511-76AD-A648-AD76-0D77179D6B21}"/>
          </ac:spMkLst>
        </pc:spChg>
      </pc:sldChg>
      <pc:sldChg chg="modSp">
        <pc:chgData name="Paul Frame" userId="ded3f5c5-00e7-408d-9358-fc292cfa5078" providerId="ADAL" clId="{92E0F8AC-3A68-41B4-B2EA-F81D3B1E3E68}" dt="2020-11-16T23:25:38.993" v="634" actId="20577"/>
        <pc:sldMkLst>
          <pc:docMk/>
          <pc:sldMk cId="3379679389" sldId="455"/>
        </pc:sldMkLst>
        <pc:spChg chg="mod">
          <ac:chgData name="Paul Frame" userId="ded3f5c5-00e7-408d-9358-fc292cfa5078" providerId="ADAL" clId="{92E0F8AC-3A68-41B4-B2EA-F81D3B1E3E68}" dt="2020-11-16T22:31:13.068" v="430" actId="20577"/>
          <ac:spMkLst>
            <pc:docMk/>
            <pc:sldMk cId="3379679389" sldId="455"/>
            <ac:spMk id="2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6T23:25:38.993" v="634" actId="20577"/>
          <ac:spMkLst>
            <pc:docMk/>
            <pc:sldMk cId="3379679389" sldId="455"/>
            <ac:spMk id="10" creationId="{0922A878-2842-AB4D-8124-56CB19436255}"/>
          </ac:spMkLst>
        </pc:spChg>
        <pc:spChg chg="mod">
          <ac:chgData name="Paul Frame" userId="ded3f5c5-00e7-408d-9358-fc292cfa5078" providerId="ADAL" clId="{92E0F8AC-3A68-41B4-B2EA-F81D3B1E3E68}" dt="2020-11-13T14:49:03.746" v="217" actId="552"/>
          <ac:spMkLst>
            <pc:docMk/>
            <pc:sldMk cId="3379679389" sldId="455"/>
            <ac:spMk id="16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3T14:49:03.746" v="217" actId="552"/>
          <ac:spMkLst>
            <pc:docMk/>
            <pc:sldMk cId="3379679389" sldId="455"/>
            <ac:spMk id="17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3T14:49:03.746" v="217" actId="552"/>
          <ac:spMkLst>
            <pc:docMk/>
            <pc:sldMk cId="3379679389" sldId="455"/>
            <ac:spMk id="21" creationId="{00000000-0000-0000-0000-000000000000}"/>
          </ac:spMkLst>
        </pc:spChg>
      </pc:sldChg>
      <pc:sldChg chg="modSp">
        <pc:chgData name="Paul Frame" userId="ded3f5c5-00e7-408d-9358-fc292cfa5078" providerId="ADAL" clId="{92E0F8AC-3A68-41B4-B2EA-F81D3B1E3E68}" dt="2020-11-16T22:35:07.267" v="467" actId="6549"/>
        <pc:sldMkLst>
          <pc:docMk/>
          <pc:sldMk cId="1269544089" sldId="457"/>
        </pc:sldMkLst>
        <pc:spChg chg="mod">
          <ac:chgData name="Paul Frame" userId="ded3f5c5-00e7-408d-9358-fc292cfa5078" providerId="ADAL" clId="{92E0F8AC-3A68-41B4-B2EA-F81D3B1E3E68}" dt="2020-11-13T16:04:15.393" v="305" actId="1035"/>
          <ac:spMkLst>
            <pc:docMk/>
            <pc:sldMk cId="1269544089" sldId="457"/>
            <ac:spMk id="14" creationId="{68EFAC6D-3071-5C42-BA08-96FADB0776FB}"/>
          </ac:spMkLst>
        </pc:spChg>
        <pc:spChg chg="mod">
          <ac:chgData name="Paul Frame" userId="ded3f5c5-00e7-408d-9358-fc292cfa5078" providerId="ADAL" clId="{92E0F8AC-3A68-41B4-B2EA-F81D3B1E3E68}" dt="2020-11-16T22:35:07.267" v="467" actId="6549"/>
          <ac:spMkLst>
            <pc:docMk/>
            <pc:sldMk cId="1269544089" sldId="457"/>
            <ac:spMk id="1027" creationId="{00000000-0000-0000-0000-000000000000}"/>
          </ac:spMkLst>
        </pc:spChg>
      </pc:sldChg>
      <pc:sldChg chg="modSp">
        <pc:chgData name="Paul Frame" userId="ded3f5c5-00e7-408d-9358-fc292cfa5078" providerId="ADAL" clId="{92E0F8AC-3A68-41B4-B2EA-F81D3B1E3E68}" dt="2020-11-16T23:31:02.157" v="672" actId="947"/>
        <pc:sldMkLst>
          <pc:docMk/>
          <pc:sldMk cId="2793597084" sldId="468"/>
        </pc:sldMkLst>
        <pc:spChg chg="mod">
          <ac:chgData name="Paul Frame" userId="ded3f5c5-00e7-408d-9358-fc292cfa5078" providerId="ADAL" clId="{92E0F8AC-3A68-41B4-B2EA-F81D3B1E3E68}" dt="2020-11-16T23:31:02.157" v="672" actId="947"/>
          <ac:spMkLst>
            <pc:docMk/>
            <pc:sldMk cId="2793597084" sldId="468"/>
            <ac:spMk id="10" creationId="{9E990361-22DD-8E4C-85AD-D74E350069FF}"/>
          </ac:spMkLst>
        </pc:spChg>
        <pc:spChg chg="mod">
          <ac:chgData name="Paul Frame" userId="ded3f5c5-00e7-408d-9358-fc292cfa5078" providerId="ADAL" clId="{92E0F8AC-3A68-41B4-B2EA-F81D3B1E3E68}" dt="2020-11-13T14:36:40.682" v="128" actId="1076"/>
          <ac:spMkLst>
            <pc:docMk/>
            <pc:sldMk cId="2793597084" sldId="468"/>
            <ac:spMk id="16" creationId="{4BAF9447-E537-074E-819A-EDC7BEFCBED5}"/>
          </ac:spMkLst>
        </pc:spChg>
        <pc:spChg chg="mod">
          <ac:chgData name="Paul Frame" userId="ded3f5c5-00e7-408d-9358-fc292cfa5078" providerId="ADAL" clId="{92E0F8AC-3A68-41B4-B2EA-F81D3B1E3E68}" dt="2020-11-16T22:03:03.955" v="367" actId="1035"/>
          <ac:spMkLst>
            <pc:docMk/>
            <pc:sldMk cId="2793597084" sldId="468"/>
            <ac:spMk id="22" creationId="{9B491BE1-7AE8-4DDC-AD0D-5244CD95B1F3}"/>
          </ac:spMkLst>
        </pc:spChg>
        <pc:spChg chg="mod">
          <ac:chgData name="Paul Frame" userId="ded3f5c5-00e7-408d-9358-fc292cfa5078" providerId="ADAL" clId="{92E0F8AC-3A68-41B4-B2EA-F81D3B1E3E68}" dt="2020-11-16T22:03:10.627" v="369" actId="1035"/>
          <ac:spMkLst>
            <pc:docMk/>
            <pc:sldMk cId="2793597084" sldId="468"/>
            <ac:spMk id="23" creationId="{BE7974AE-5BA1-4890-926F-9CDB7D5D677D}"/>
          </ac:spMkLst>
        </pc:spChg>
        <pc:spChg chg="mod">
          <ac:chgData name="Paul Frame" userId="ded3f5c5-00e7-408d-9358-fc292cfa5078" providerId="ADAL" clId="{92E0F8AC-3A68-41B4-B2EA-F81D3B1E3E68}" dt="2020-11-16T22:03:16.659" v="371" actId="1035"/>
          <ac:spMkLst>
            <pc:docMk/>
            <pc:sldMk cId="2793597084" sldId="468"/>
            <ac:spMk id="28" creationId="{FC957423-D836-40E0-97D0-88659D40FE6D}"/>
          </ac:spMkLst>
        </pc:spChg>
      </pc:sldChg>
      <pc:sldChg chg="modSp">
        <pc:chgData name="Paul Frame" userId="ded3f5c5-00e7-408d-9358-fc292cfa5078" providerId="ADAL" clId="{92E0F8AC-3A68-41B4-B2EA-F81D3B1E3E68}" dt="2020-11-16T23:27:19.801" v="666" actId="20577"/>
        <pc:sldMkLst>
          <pc:docMk/>
          <pc:sldMk cId="3225488485" sldId="472"/>
        </pc:sldMkLst>
        <pc:spChg chg="mod">
          <ac:chgData name="Paul Frame" userId="ded3f5c5-00e7-408d-9358-fc292cfa5078" providerId="ADAL" clId="{92E0F8AC-3A68-41B4-B2EA-F81D3B1E3E68}" dt="2020-11-16T22:36:10.185" v="473" actId="14100"/>
          <ac:spMkLst>
            <pc:docMk/>
            <pc:sldMk cId="3225488485" sldId="472"/>
            <ac:spMk id="2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6T23:27:19.801" v="666" actId="20577"/>
          <ac:spMkLst>
            <pc:docMk/>
            <pc:sldMk cId="3225488485" sldId="472"/>
            <ac:spMk id="7" creationId="{D188F5F2-71AF-A148-9C02-20B634478268}"/>
          </ac:spMkLst>
        </pc:spChg>
        <pc:spChg chg="mod">
          <ac:chgData name="Paul Frame" userId="ded3f5c5-00e7-408d-9358-fc292cfa5078" providerId="ADAL" clId="{92E0F8AC-3A68-41B4-B2EA-F81D3B1E3E68}" dt="2020-11-13T14:49:35.164" v="220" actId="1038"/>
          <ac:spMkLst>
            <pc:docMk/>
            <pc:sldMk cId="3225488485" sldId="472"/>
            <ac:spMk id="16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3T14:49:35.164" v="220" actId="1038"/>
          <ac:spMkLst>
            <pc:docMk/>
            <pc:sldMk cId="3225488485" sldId="472"/>
            <ac:spMk id="17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3T14:49:35.164" v="220" actId="1038"/>
          <ac:spMkLst>
            <pc:docMk/>
            <pc:sldMk cId="3225488485" sldId="472"/>
            <ac:spMk id="21" creationId="{00000000-0000-0000-0000-000000000000}"/>
          </ac:spMkLst>
        </pc:spChg>
      </pc:sldChg>
      <pc:sldChg chg="modSp">
        <pc:chgData name="Paul Frame" userId="ded3f5c5-00e7-408d-9358-fc292cfa5078" providerId="ADAL" clId="{92E0F8AC-3A68-41B4-B2EA-F81D3B1E3E68}" dt="2020-11-16T23:31:55.598" v="676" actId="947"/>
        <pc:sldMkLst>
          <pc:docMk/>
          <pc:sldMk cId="3426171311" sldId="473"/>
        </pc:sldMkLst>
        <pc:spChg chg="mod">
          <ac:chgData name="Paul Frame" userId="ded3f5c5-00e7-408d-9358-fc292cfa5078" providerId="ADAL" clId="{92E0F8AC-3A68-41B4-B2EA-F81D3B1E3E68}" dt="2020-11-16T22:10:19.624" v="375" actId="20577"/>
          <ac:spMkLst>
            <pc:docMk/>
            <pc:sldMk cId="3426171311" sldId="473"/>
            <ac:spMk id="2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6T23:31:55.598" v="676" actId="947"/>
          <ac:spMkLst>
            <pc:docMk/>
            <pc:sldMk cId="3426171311" sldId="473"/>
            <ac:spMk id="7" creationId="{D188F5F2-71AF-A148-9C02-20B634478268}"/>
          </ac:spMkLst>
        </pc:spChg>
        <pc:spChg chg="mod">
          <ac:chgData name="Paul Frame" userId="ded3f5c5-00e7-408d-9358-fc292cfa5078" providerId="ADAL" clId="{92E0F8AC-3A68-41B4-B2EA-F81D3B1E3E68}" dt="2020-11-13T15:34:04.426" v="248" actId="1076"/>
          <ac:spMkLst>
            <pc:docMk/>
            <pc:sldMk cId="3426171311" sldId="473"/>
            <ac:spMk id="15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3T15:34:56.146" v="255" actId="1076"/>
          <ac:spMkLst>
            <pc:docMk/>
            <pc:sldMk cId="3426171311" sldId="473"/>
            <ac:spMk id="17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3T14:36:20.323" v="126" actId="1076"/>
          <ac:spMkLst>
            <pc:docMk/>
            <pc:sldMk cId="3426171311" sldId="473"/>
            <ac:spMk id="18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3T15:34:14.074" v="249" actId="1076"/>
          <ac:spMkLst>
            <pc:docMk/>
            <pc:sldMk cId="3426171311" sldId="473"/>
            <ac:spMk id="20" creationId="{00000000-0000-0000-0000-000000000000}"/>
          </ac:spMkLst>
        </pc:spChg>
        <pc:spChg chg="mod">
          <ac:chgData name="Paul Frame" userId="ded3f5c5-00e7-408d-9358-fc292cfa5078" providerId="ADAL" clId="{92E0F8AC-3A68-41B4-B2EA-F81D3B1E3E68}" dt="2020-11-13T15:35:05.729" v="258" actId="1076"/>
          <ac:spMkLst>
            <pc:docMk/>
            <pc:sldMk cId="3426171311" sldId="473"/>
            <ac:spMk id="21" creationId="{00000000-0000-0000-0000-000000000000}"/>
          </ac:spMkLst>
        </pc:spChg>
        <pc:picChg chg="mod">
          <ac:chgData name="Paul Frame" userId="ded3f5c5-00e7-408d-9358-fc292cfa5078" providerId="ADAL" clId="{92E0F8AC-3A68-41B4-B2EA-F81D3B1E3E68}" dt="2020-11-16T22:21:54.001" v="390" actId="14826"/>
          <ac:picMkLst>
            <pc:docMk/>
            <pc:sldMk cId="3426171311" sldId="473"/>
            <ac:picMk id="9" creationId="{00000000-0000-0000-0000-000000000000}"/>
          </ac:picMkLst>
        </pc:picChg>
      </pc:sldChg>
      <pc:sldMasterChg chg="modSldLayout">
        <pc:chgData name="Paul Frame" userId="ded3f5c5-00e7-408d-9358-fc292cfa5078" providerId="ADAL" clId="{92E0F8AC-3A68-41B4-B2EA-F81D3B1E3E68}" dt="2020-11-13T14:18:56.294" v="39" actId="20577"/>
        <pc:sldMasterMkLst>
          <pc:docMk/>
          <pc:sldMasterMk cId="3448683905" sldId="2147483711"/>
        </pc:sldMasterMkLst>
        <pc:sldLayoutChg chg="modSp">
          <pc:chgData name="Paul Frame" userId="ded3f5c5-00e7-408d-9358-fc292cfa5078" providerId="ADAL" clId="{92E0F8AC-3A68-41B4-B2EA-F81D3B1E3E68}" dt="2020-11-13T14:18:56.294" v="39" actId="20577"/>
          <pc:sldLayoutMkLst>
            <pc:docMk/>
            <pc:sldMasterMk cId="3448683905" sldId="2147483711"/>
            <pc:sldLayoutMk cId="3300841585" sldId="2147483712"/>
          </pc:sldLayoutMkLst>
          <pc:spChg chg="mod">
            <ac:chgData name="Paul Frame" userId="ded3f5c5-00e7-408d-9358-fc292cfa5078" providerId="ADAL" clId="{92E0F8AC-3A68-41B4-B2EA-F81D3B1E3E68}" dt="2020-11-13T14:18:56.294" v="39" actId="20577"/>
            <ac:spMkLst>
              <pc:docMk/>
              <pc:sldMasterMk cId="3448683905" sldId="2147483711"/>
              <pc:sldLayoutMk cId="3300841585" sldId="2147483712"/>
              <ac:spMk id="9" creationId="{4915A646-8BAA-C943-AC84-369B29354CFD}"/>
            </ac:spMkLst>
          </pc:spChg>
        </pc:sldLayoutChg>
      </pc:sldMasterChg>
    </pc:docChg>
  </pc:docChgLst>
  <pc:docChgLst>
    <pc:chgData name="Jen Wilson" userId="000f367a-3246-491c-88b4-803a33f58a8b" providerId="ADAL" clId="{0B5EC0D0-75B6-9C48-948A-3DA47EDF76BC}"/>
    <pc:docChg chg="undo custSel modSld">
      <pc:chgData name="Jen Wilson" userId="000f367a-3246-491c-88b4-803a33f58a8b" providerId="ADAL" clId="{0B5EC0D0-75B6-9C48-948A-3DA47EDF76BC}" dt="2020-11-19T22:20:43.928" v="3" actId="14100"/>
      <pc:docMkLst>
        <pc:docMk/>
      </pc:docMkLst>
      <pc:sldChg chg="modSp mod">
        <pc:chgData name="Jen Wilson" userId="000f367a-3246-491c-88b4-803a33f58a8b" providerId="ADAL" clId="{0B5EC0D0-75B6-9C48-948A-3DA47EDF76BC}" dt="2020-11-19T22:20:43.928" v="3" actId="14100"/>
        <pc:sldMkLst>
          <pc:docMk/>
          <pc:sldMk cId="3426171311" sldId="473"/>
        </pc:sldMkLst>
        <pc:picChg chg="mod">
          <ac:chgData name="Jen Wilson" userId="000f367a-3246-491c-88b4-803a33f58a8b" providerId="ADAL" clId="{0B5EC0D0-75B6-9C48-948A-3DA47EDF76BC}" dt="2020-11-19T22:20:43.928" v="3" actId="14100"/>
          <ac:picMkLst>
            <pc:docMk/>
            <pc:sldMk cId="3426171311" sldId="473"/>
            <ac:picMk id="9" creationId="{00000000-0000-0000-0000-000000000000}"/>
          </ac:picMkLst>
        </pc:picChg>
      </pc:sldChg>
    </pc:docChg>
  </pc:docChgLst>
  <pc:docChgLst>
    <pc:chgData name="Jen Wilson" userId="000f367a-3246-491c-88b4-803a33f58a8b" providerId="ADAL" clId="{A34B9F2E-67F6-5B49-9F07-F05DCBB06C56}"/>
    <pc:docChg chg="undo custSel modSld">
      <pc:chgData name="Jen Wilson" userId="000f367a-3246-491c-88b4-803a33f58a8b" providerId="ADAL" clId="{A34B9F2E-67F6-5B49-9F07-F05DCBB06C56}" dt="2020-11-11T14:36:21.945" v="315" actId="1076"/>
      <pc:docMkLst>
        <pc:docMk/>
      </pc:docMkLst>
      <pc:sldChg chg="modSp mod">
        <pc:chgData name="Jen Wilson" userId="000f367a-3246-491c-88b4-803a33f58a8b" providerId="ADAL" clId="{A34B9F2E-67F6-5B49-9F07-F05DCBB06C56}" dt="2020-11-11T14:30:50.963" v="140" actId="14100"/>
        <pc:sldMkLst>
          <pc:docMk/>
          <pc:sldMk cId="2649706296" sldId="257"/>
        </pc:sldMkLst>
        <pc:spChg chg="mod">
          <ac:chgData name="Jen Wilson" userId="000f367a-3246-491c-88b4-803a33f58a8b" providerId="ADAL" clId="{A34B9F2E-67F6-5B49-9F07-F05DCBB06C56}" dt="2020-11-11T14:29:44.027" v="97" actId="1076"/>
          <ac:spMkLst>
            <pc:docMk/>
            <pc:sldMk cId="2649706296" sldId="257"/>
            <ac:spMk id="12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29:47.547" v="104" actId="1035"/>
          <ac:spMkLst>
            <pc:docMk/>
            <pc:sldMk cId="2649706296" sldId="257"/>
            <ac:spMk id="13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29:44.027" v="97" actId="1076"/>
          <ac:spMkLst>
            <pc:docMk/>
            <pc:sldMk cId="2649706296" sldId="257"/>
            <ac:spMk id="14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29:47.547" v="104" actId="1035"/>
          <ac:spMkLst>
            <pc:docMk/>
            <pc:sldMk cId="2649706296" sldId="257"/>
            <ac:spMk id="16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29:10.427" v="86" actId="1076"/>
          <ac:spMkLst>
            <pc:docMk/>
            <pc:sldMk cId="2649706296" sldId="257"/>
            <ac:spMk id="18" creationId="{00000000-0000-0000-0000-000000000000}"/>
          </ac:spMkLst>
        </pc:spChg>
        <pc:picChg chg="mod">
          <ac:chgData name="Jen Wilson" userId="000f367a-3246-491c-88b4-803a33f58a8b" providerId="ADAL" clId="{A34B9F2E-67F6-5B49-9F07-F05DCBB06C56}" dt="2020-11-11T14:30:50.963" v="140" actId="14100"/>
          <ac:picMkLst>
            <pc:docMk/>
            <pc:sldMk cId="2649706296" sldId="257"/>
            <ac:picMk id="3" creationId="{00000000-0000-0000-0000-000000000000}"/>
          </ac:picMkLst>
        </pc:picChg>
      </pc:sldChg>
      <pc:sldChg chg="modSp mod">
        <pc:chgData name="Jen Wilson" userId="000f367a-3246-491c-88b4-803a33f58a8b" providerId="ADAL" clId="{A34B9F2E-67F6-5B49-9F07-F05DCBB06C56}" dt="2020-11-11T14:35:51.860" v="298" actId="1035"/>
        <pc:sldMkLst>
          <pc:docMk/>
          <pc:sldMk cId="2707643253" sldId="420"/>
        </pc:sldMkLst>
        <pc:spChg chg="mod">
          <ac:chgData name="Jen Wilson" userId="000f367a-3246-491c-88b4-803a33f58a8b" providerId="ADAL" clId="{A34B9F2E-67F6-5B49-9F07-F05DCBB06C56}" dt="2020-11-11T14:34:19.460" v="253" actId="1037"/>
          <ac:spMkLst>
            <pc:docMk/>
            <pc:sldMk cId="2707643253" sldId="420"/>
            <ac:spMk id="10" creationId="{BE53D09F-1A6D-C84B-90D7-8F31F59ECE6E}"/>
          </ac:spMkLst>
        </pc:spChg>
        <pc:spChg chg="mod">
          <ac:chgData name="Jen Wilson" userId="000f367a-3246-491c-88b4-803a33f58a8b" providerId="ADAL" clId="{A34B9F2E-67F6-5B49-9F07-F05DCBB06C56}" dt="2020-11-11T14:34:23.137" v="261" actId="1036"/>
          <ac:spMkLst>
            <pc:docMk/>
            <pc:sldMk cId="2707643253" sldId="420"/>
            <ac:spMk id="11" creationId="{51AF17DF-2179-DB4A-9219-1F4D5D5E3917}"/>
          </ac:spMkLst>
        </pc:spChg>
        <pc:spChg chg="mod">
          <ac:chgData name="Jen Wilson" userId="000f367a-3246-491c-88b4-803a33f58a8b" providerId="ADAL" clId="{A34B9F2E-67F6-5B49-9F07-F05DCBB06C56}" dt="2020-11-11T14:35:51.860" v="298" actId="1035"/>
          <ac:spMkLst>
            <pc:docMk/>
            <pc:sldMk cId="2707643253" sldId="420"/>
            <ac:spMk id="1030" creationId="{00000000-0000-0000-0000-000000000000}"/>
          </ac:spMkLst>
        </pc:spChg>
        <pc:graphicFrameChg chg="mod">
          <ac:chgData name="Jen Wilson" userId="000f367a-3246-491c-88b4-803a33f58a8b" providerId="ADAL" clId="{A34B9F2E-67F6-5B49-9F07-F05DCBB06C56}" dt="2020-11-11T14:34:47.986" v="270" actId="14100"/>
          <ac:graphicFrameMkLst>
            <pc:docMk/>
            <pc:sldMk cId="2707643253" sldId="420"/>
            <ac:graphicFrameMk id="3" creationId="{00000000-0000-0000-0000-000000000000}"/>
          </ac:graphicFrameMkLst>
        </pc:graphicFrameChg>
      </pc:sldChg>
      <pc:sldChg chg="modSp mod">
        <pc:chgData name="Jen Wilson" userId="000f367a-3246-491c-88b4-803a33f58a8b" providerId="ADAL" clId="{A34B9F2E-67F6-5B49-9F07-F05DCBB06C56}" dt="2020-11-11T14:27:01.961" v="71" actId="1076"/>
        <pc:sldMkLst>
          <pc:docMk/>
          <pc:sldMk cId="3563200258" sldId="445"/>
        </pc:sldMkLst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3" creationId="{5CE9C503-BFD7-49EA-AD8C-FB250EDB97AC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10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11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14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15" creationId="{AC4E684E-FE4A-4DFA-B3AF-118C59918976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16" creationId="{3976DA63-58A3-4B26-A279-B109327875FF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20" creationId="{C2330C10-32D4-4FEB-83F0-3BD3B9EA6F21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21" creationId="{5E99C844-C162-4AF9-A168-618658E8CDF1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23" creationId="{70795C95-E2A7-4515-A02B-D88041051B20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24" creationId="{DD64B302-C59D-4361-8643-C0C7074217B5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25" creationId="{8BBBFDDA-E894-43B9-93D8-D5789B2A548C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26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27" creationId="{BE24C553-BA3F-40D8-821B-EB1427BD7B39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28" creationId="{0EBACB21-8653-4206-944C-820F8AA7842B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29" creationId="{70795C95-E2A7-4515-A02B-D88041051B20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30" creationId="{3E03319E-2997-AD41-89BA-0B7A9161BFB2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46" creationId="{DB22EBDA-F324-3F40-9340-469E76AE82F0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47" creationId="{B8AF3849-1FEC-5947-A5A7-E1CDDE3E2A59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48" creationId="{3E03319E-2997-AD41-89BA-0B7A9161BFB2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49" creationId="{23FE2ADC-90C0-E845-BA55-95750F12F5A1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50" creationId="{DCE8570F-09B1-D345-A382-B920E31FB0B7}"/>
          </ac:spMkLst>
        </pc:spChg>
        <pc:spChg chg="mod">
          <ac:chgData name="Jen Wilson" userId="000f367a-3246-491c-88b4-803a33f58a8b" providerId="ADAL" clId="{A34B9F2E-67F6-5B49-9F07-F05DCBB06C56}" dt="2020-11-11T14:27:01.961" v="71" actId="1076"/>
          <ac:spMkLst>
            <pc:docMk/>
            <pc:sldMk cId="3563200258" sldId="445"/>
            <ac:spMk id="51" creationId="{9D2C1C65-8A14-6847-867D-4B67832B5750}"/>
          </ac:spMkLst>
        </pc:spChg>
        <pc:picChg chg="mod">
          <ac:chgData name="Jen Wilson" userId="000f367a-3246-491c-88b4-803a33f58a8b" providerId="ADAL" clId="{A34B9F2E-67F6-5B49-9F07-F05DCBB06C56}" dt="2020-11-11T14:27:01.961" v="71" actId="1076"/>
          <ac:picMkLst>
            <pc:docMk/>
            <pc:sldMk cId="3563200258" sldId="445"/>
            <ac:picMk id="6" creationId="{00000000-0000-0000-0000-000000000000}"/>
          </ac:picMkLst>
        </pc:picChg>
      </pc:sldChg>
      <pc:sldChg chg="modSp mod">
        <pc:chgData name="Jen Wilson" userId="000f367a-3246-491c-88b4-803a33f58a8b" providerId="ADAL" clId="{A34B9F2E-67F6-5B49-9F07-F05DCBB06C56}" dt="2020-11-10T20:51:03.099" v="4" actId="20577"/>
        <pc:sldMkLst>
          <pc:docMk/>
          <pc:sldMk cId="3379679389" sldId="455"/>
        </pc:sldMkLst>
        <pc:spChg chg="mod">
          <ac:chgData name="Jen Wilson" userId="000f367a-3246-491c-88b4-803a33f58a8b" providerId="ADAL" clId="{A34B9F2E-67F6-5B49-9F07-F05DCBB06C56}" dt="2020-11-10T20:51:03.099" v="4" actId="20577"/>
          <ac:spMkLst>
            <pc:docMk/>
            <pc:sldMk cId="3379679389" sldId="455"/>
            <ac:spMk id="2" creationId="{00000000-0000-0000-0000-000000000000}"/>
          </ac:spMkLst>
        </pc:spChg>
      </pc:sldChg>
      <pc:sldChg chg="modSp mod">
        <pc:chgData name="Jen Wilson" userId="000f367a-3246-491c-88b4-803a33f58a8b" providerId="ADAL" clId="{A34B9F2E-67F6-5B49-9F07-F05DCBB06C56}" dt="2020-11-11T14:36:21.945" v="315" actId="1076"/>
        <pc:sldMkLst>
          <pc:docMk/>
          <pc:sldMk cId="1269544089" sldId="457"/>
        </pc:sldMkLst>
        <pc:spChg chg="mod">
          <ac:chgData name="Jen Wilson" userId="000f367a-3246-491c-88b4-803a33f58a8b" providerId="ADAL" clId="{A34B9F2E-67F6-5B49-9F07-F05DCBB06C56}" dt="2020-11-11T14:36:21.945" v="315" actId="1076"/>
          <ac:spMkLst>
            <pc:docMk/>
            <pc:sldMk cId="1269544089" sldId="457"/>
            <ac:spMk id="9" creationId="{8F37FBF6-65DD-1C45-96DD-9605CC485E8C}"/>
          </ac:spMkLst>
        </pc:spChg>
        <pc:spChg chg="mod">
          <ac:chgData name="Jen Wilson" userId="000f367a-3246-491c-88b4-803a33f58a8b" providerId="ADAL" clId="{A34B9F2E-67F6-5B49-9F07-F05DCBB06C56}" dt="2020-11-11T14:36:21.945" v="315" actId="1076"/>
          <ac:spMkLst>
            <pc:docMk/>
            <pc:sldMk cId="1269544089" sldId="457"/>
            <ac:spMk id="10" creationId="{9E23ABB7-BD2B-0C48-A376-52B61517225A}"/>
          </ac:spMkLst>
        </pc:spChg>
        <pc:spChg chg="mod">
          <ac:chgData name="Jen Wilson" userId="000f367a-3246-491c-88b4-803a33f58a8b" providerId="ADAL" clId="{A34B9F2E-67F6-5B49-9F07-F05DCBB06C56}" dt="2020-11-11T14:36:21.945" v="315" actId="1076"/>
          <ac:spMkLst>
            <pc:docMk/>
            <pc:sldMk cId="1269544089" sldId="457"/>
            <ac:spMk id="1030" creationId="{00000000-0000-0000-0000-000000000000}"/>
          </ac:spMkLst>
        </pc:spChg>
        <pc:graphicFrameChg chg="mod">
          <ac:chgData name="Jen Wilson" userId="000f367a-3246-491c-88b4-803a33f58a8b" providerId="ADAL" clId="{A34B9F2E-67F6-5B49-9F07-F05DCBB06C56}" dt="2020-11-11T14:36:21.945" v="315" actId="1076"/>
          <ac:graphicFrameMkLst>
            <pc:docMk/>
            <pc:sldMk cId="1269544089" sldId="457"/>
            <ac:graphicFrameMk id="3" creationId="{00000000-0000-0000-0000-000000000000}"/>
          </ac:graphicFrameMkLst>
        </pc:graphicFrameChg>
      </pc:sldChg>
      <pc:sldChg chg="modSp mod">
        <pc:chgData name="Jen Wilson" userId="000f367a-3246-491c-88b4-803a33f58a8b" providerId="ADAL" clId="{A34B9F2E-67F6-5B49-9F07-F05DCBB06C56}" dt="2020-11-11T14:23:59.739" v="16"/>
        <pc:sldMkLst>
          <pc:docMk/>
          <pc:sldMk cId="2793597084" sldId="468"/>
        </pc:sldMkLst>
        <pc:spChg chg="mod">
          <ac:chgData name="Jen Wilson" userId="000f367a-3246-491c-88b4-803a33f58a8b" providerId="ADAL" clId="{A34B9F2E-67F6-5B49-9F07-F05DCBB06C56}" dt="2020-11-11T14:23:22.330" v="5" actId="1076"/>
          <ac:spMkLst>
            <pc:docMk/>
            <pc:sldMk cId="2793597084" sldId="468"/>
            <ac:spMk id="16" creationId="{4BAF9447-E537-074E-819A-EDC7BEFCBED5}"/>
          </ac:spMkLst>
        </pc:spChg>
        <pc:spChg chg="mod">
          <ac:chgData name="Jen Wilson" userId="000f367a-3246-491c-88b4-803a33f58a8b" providerId="ADAL" clId="{A34B9F2E-67F6-5B49-9F07-F05DCBB06C56}" dt="2020-11-11T14:23:50.926" v="13" actId="1035"/>
          <ac:spMkLst>
            <pc:docMk/>
            <pc:sldMk cId="2793597084" sldId="468"/>
            <ac:spMk id="22" creationId="{9B491BE1-7AE8-4DDC-AD0D-5244CD95B1F3}"/>
          </ac:spMkLst>
        </pc:spChg>
        <pc:spChg chg="mod">
          <ac:chgData name="Jen Wilson" userId="000f367a-3246-491c-88b4-803a33f58a8b" providerId="ADAL" clId="{A34B9F2E-67F6-5B49-9F07-F05DCBB06C56}" dt="2020-11-11T14:23:53.501" v="14" actId="1076"/>
          <ac:spMkLst>
            <pc:docMk/>
            <pc:sldMk cId="2793597084" sldId="468"/>
            <ac:spMk id="23" creationId="{BE7974AE-5BA1-4890-926F-9CDB7D5D677D}"/>
          </ac:spMkLst>
        </pc:spChg>
        <pc:spChg chg="mod">
          <ac:chgData name="Jen Wilson" userId="000f367a-3246-491c-88b4-803a33f58a8b" providerId="ADAL" clId="{A34B9F2E-67F6-5B49-9F07-F05DCBB06C56}" dt="2020-11-11T14:23:55.462" v="15" actId="1076"/>
          <ac:spMkLst>
            <pc:docMk/>
            <pc:sldMk cId="2793597084" sldId="468"/>
            <ac:spMk id="28" creationId="{FC957423-D836-40E0-97D0-88659D40FE6D}"/>
          </ac:spMkLst>
        </pc:spChg>
        <pc:graphicFrameChg chg="mod">
          <ac:chgData name="Jen Wilson" userId="000f367a-3246-491c-88b4-803a33f58a8b" providerId="ADAL" clId="{A34B9F2E-67F6-5B49-9F07-F05DCBB06C56}" dt="2020-11-11T14:23:59.739" v="16"/>
          <ac:graphicFrameMkLst>
            <pc:docMk/>
            <pc:sldMk cId="2793597084" sldId="468"/>
            <ac:graphicFrameMk id="15" creationId="{675CF8BD-DB49-6043-81C1-53EEE84E546F}"/>
          </ac:graphicFrameMkLst>
        </pc:graphicFrameChg>
      </pc:sldChg>
      <pc:sldChg chg="modSp mod">
        <pc:chgData name="Jen Wilson" userId="000f367a-3246-491c-88b4-803a33f58a8b" providerId="ADAL" clId="{A34B9F2E-67F6-5B49-9F07-F05DCBB06C56}" dt="2020-11-11T14:30:37.400" v="127" actId="1035"/>
        <pc:sldMkLst>
          <pc:docMk/>
          <pc:sldMk cId="3426171311" sldId="473"/>
        </pc:sldMkLst>
        <pc:spChg chg="mod">
          <ac:chgData name="Jen Wilson" userId="000f367a-3246-491c-88b4-803a33f58a8b" providerId="ADAL" clId="{A34B9F2E-67F6-5B49-9F07-F05DCBB06C56}" dt="2020-11-11T14:28:33.566" v="83" actId="1076"/>
          <ac:spMkLst>
            <pc:docMk/>
            <pc:sldMk cId="3426171311" sldId="473"/>
            <ac:spMk id="15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28:33.566" v="83" actId="1076"/>
          <ac:spMkLst>
            <pc:docMk/>
            <pc:sldMk cId="3426171311" sldId="473"/>
            <ac:spMk id="17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28:01.436" v="78" actId="1076"/>
          <ac:spMkLst>
            <pc:docMk/>
            <pc:sldMk cId="3426171311" sldId="473"/>
            <ac:spMk id="18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30:25.189" v="120" actId="1035"/>
          <ac:spMkLst>
            <pc:docMk/>
            <pc:sldMk cId="3426171311" sldId="473"/>
            <ac:spMk id="20" creationId="{00000000-0000-0000-0000-000000000000}"/>
          </ac:spMkLst>
        </pc:spChg>
        <pc:spChg chg="mod">
          <ac:chgData name="Jen Wilson" userId="000f367a-3246-491c-88b4-803a33f58a8b" providerId="ADAL" clId="{A34B9F2E-67F6-5B49-9F07-F05DCBB06C56}" dt="2020-11-11T14:30:25.189" v="120" actId="1035"/>
          <ac:spMkLst>
            <pc:docMk/>
            <pc:sldMk cId="3426171311" sldId="473"/>
            <ac:spMk id="21" creationId="{00000000-0000-0000-0000-000000000000}"/>
          </ac:spMkLst>
        </pc:spChg>
        <pc:picChg chg="mod">
          <ac:chgData name="Jen Wilson" userId="000f367a-3246-491c-88b4-803a33f58a8b" providerId="ADAL" clId="{A34B9F2E-67F6-5B49-9F07-F05DCBB06C56}" dt="2020-11-11T14:30:37.400" v="127" actId="1035"/>
          <ac:picMkLst>
            <pc:docMk/>
            <pc:sldMk cId="3426171311" sldId="473"/>
            <ac:picMk id="9" creationId="{00000000-0000-0000-0000-000000000000}"/>
          </ac:picMkLst>
        </pc:picChg>
      </pc:sldChg>
    </pc:docChg>
  </pc:docChgLst>
  <pc:docChgLst>
    <pc:chgData name="Deborah Lorber" userId="40c3894d-982e-496b-a091-d00b880839f4" providerId="ADAL" clId="{9F79B10D-8240-4CBB-9A20-0BBFC43220DC}"/>
    <pc:docChg chg="modSld">
      <pc:chgData name="Deborah Lorber" userId="40c3894d-982e-496b-a091-d00b880839f4" providerId="ADAL" clId="{9F79B10D-8240-4CBB-9A20-0BBFC43220DC}" dt="2020-11-09T20:01:16.446" v="28" actId="20577"/>
      <pc:docMkLst>
        <pc:docMk/>
      </pc:docMkLst>
      <pc:sldChg chg="modSp mod">
        <pc:chgData name="Deborah Lorber" userId="40c3894d-982e-496b-a091-d00b880839f4" providerId="ADAL" clId="{9F79B10D-8240-4CBB-9A20-0BBFC43220DC}" dt="2020-11-09T19:47:51.249" v="6" actId="20577"/>
        <pc:sldMkLst>
          <pc:docMk/>
          <pc:sldMk cId="2649706296" sldId="257"/>
        </pc:sldMkLst>
        <pc:spChg chg="mod">
          <ac:chgData name="Deborah Lorber" userId="40c3894d-982e-496b-a091-d00b880839f4" providerId="ADAL" clId="{9F79B10D-8240-4CBB-9A20-0BBFC43220DC}" dt="2020-11-09T19:47:51.249" v="6" actId="20577"/>
          <ac:spMkLst>
            <pc:docMk/>
            <pc:sldMk cId="2649706296" sldId="257"/>
            <ac:spMk id="2" creationId="{00000000-0000-0000-0000-000000000000}"/>
          </ac:spMkLst>
        </pc:spChg>
      </pc:sldChg>
      <pc:sldChg chg="modSp mod">
        <pc:chgData name="Deborah Lorber" userId="40c3894d-982e-496b-a091-d00b880839f4" providerId="ADAL" clId="{9F79B10D-8240-4CBB-9A20-0BBFC43220DC}" dt="2020-11-09T19:49:02.457" v="11" actId="20577"/>
        <pc:sldMkLst>
          <pc:docMk/>
          <pc:sldMk cId="2707643253" sldId="420"/>
        </pc:sldMkLst>
        <pc:spChg chg="mod">
          <ac:chgData name="Deborah Lorber" userId="40c3894d-982e-496b-a091-d00b880839f4" providerId="ADAL" clId="{9F79B10D-8240-4CBB-9A20-0BBFC43220DC}" dt="2020-11-09T19:49:02.457" v="11" actId="20577"/>
          <ac:spMkLst>
            <pc:docMk/>
            <pc:sldMk cId="2707643253" sldId="420"/>
            <ac:spMk id="1027" creationId="{00000000-0000-0000-0000-000000000000}"/>
          </ac:spMkLst>
        </pc:spChg>
      </pc:sldChg>
      <pc:sldChg chg="modSp mod">
        <pc:chgData name="Deborah Lorber" userId="40c3894d-982e-496b-a091-d00b880839f4" providerId="ADAL" clId="{9F79B10D-8240-4CBB-9A20-0BBFC43220DC}" dt="2020-11-09T19:47:25.612" v="1" actId="20577"/>
        <pc:sldMkLst>
          <pc:docMk/>
          <pc:sldMk cId="3563200258" sldId="445"/>
        </pc:sldMkLst>
        <pc:spChg chg="mod">
          <ac:chgData name="Deborah Lorber" userId="40c3894d-982e-496b-a091-d00b880839f4" providerId="ADAL" clId="{9F79B10D-8240-4CBB-9A20-0BBFC43220DC}" dt="2020-11-09T19:47:25.612" v="1" actId="20577"/>
          <ac:spMkLst>
            <pc:docMk/>
            <pc:sldMk cId="3563200258" sldId="445"/>
            <ac:spMk id="2" creationId="{00000000-0000-0000-0000-000000000000}"/>
          </ac:spMkLst>
        </pc:spChg>
      </pc:sldChg>
      <pc:sldChg chg="modSp mod">
        <pc:chgData name="Deborah Lorber" userId="40c3894d-982e-496b-a091-d00b880839f4" providerId="ADAL" clId="{9F79B10D-8240-4CBB-9A20-0BBFC43220DC}" dt="2020-11-09T20:01:16.446" v="28" actId="20577"/>
        <pc:sldMkLst>
          <pc:docMk/>
          <pc:sldMk cId="3379679389" sldId="455"/>
        </pc:sldMkLst>
        <pc:spChg chg="mod">
          <ac:chgData name="Deborah Lorber" userId="40c3894d-982e-496b-a091-d00b880839f4" providerId="ADAL" clId="{9F79B10D-8240-4CBB-9A20-0BBFC43220DC}" dt="2020-11-09T20:01:16.446" v="28" actId="20577"/>
          <ac:spMkLst>
            <pc:docMk/>
            <pc:sldMk cId="3379679389" sldId="455"/>
            <ac:spMk id="2" creationId="{00000000-0000-0000-0000-000000000000}"/>
          </ac:spMkLst>
        </pc:spChg>
      </pc:sldChg>
      <pc:sldChg chg="modSp mod">
        <pc:chgData name="Deborah Lorber" userId="40c3894d-982e-496b-a091-d00b880839f4" providerId="ADAL" clId="{9F79B10D-8240-4CBB-9A20-0BBFC43220DC}" dt="2020-11-09T19:47:11.496" v="0"/>
        <pc:sldMkLst>
          <pc:docMk/>
          <pc:sldMk cId="2793597084" sldId="468"/>
        </pc:sldMkLst>
        <pc:spChg chg="mod">
          <ac:chgData name="Deborah Lorber" userId="40c3894d-982e-496b-a091-d00b880839f4" providerId="ADAL" clId="{9F79B10D-8240-4CBB-9A20-0BBFC43220DC}" dt="2020-11-09T19:47:11.496" v="0"/>
          <ac:spMkLst>
            <pc:docMk/>
            <pc:sldMk cId="2793597084" sldId="468"/>
            <ac:spMk id="7" creationId="{D21EB653-2EAA-A244-9009-6A5FFADF7631}"/>
          </ac:spMkLst>
        </pc:spChg>
      </pc:sldChg>
      <pc:sldChg chg="modSp mod">
        <pc:chgData name="Deborah Lorber" userId="40c3894d-982e-496b-a091-d00b880839f4" providerId="ADAL" clId="{9F79B10D-8240-4CBB-9A20-0BBFC43220DC}" dt="2020-11-09T19:51:16.822" v="24" actId="20577"/>
        <pc:sldMkLst>
          <pc:docMk/>
          <pc:sldMk cId="3225488485" sldId="472"/>
        </pc:sldMkLst>
        <pc:spChg chg="mod">
          <ac:chgData name="Deborah Lorber" userId="40c3894d-982e-496b-a091-d00b880839f4" providerId="ADAL" clId="{9F79B10D-8240-4CBB-9A20-0BBFC43220DC}" dt="2020-11-09T19:51:16.822" v="24" actId="20577"/>
          <ac:spMkLst>
            <pc:docMk/>
            <pc:sldMk cId="3225488485" sldId="472"/>
            <ac:spMk id="2" creationId="{00000000-0000-0000-0000-000000000000}"/>
          </ac:spMkLst>
        </pc:spChg>
      </pc:sldChg>
      <pc:sldChg chg="modSp mod">
        <pc:chgData name="Deborah Lorber" userId="40c3894d-982e-496b-a091-d00b880839f4" providerId="ADAL" clId="{9F79B10D-8240-4CBB-9A20-0BBFC43220DC}" dt="2020-11-09T19:47:43.839" v="2" actId="20577"/>
        <pc:sldMkLst>
          <pc:docMk/>
          <pc:sldMk cId="3426171311" sldId="473"/>
        </pc:sldMkLst>
        <pc:spChg chg="mod">
          <ac:chgData name="Deborah Lorber" userId="40c3894d-982e-496b-a091-d00b880839f4" providerId="ADAL" clId="{9F79B10D-8240-4CBB-9A20-0BBFC43220DC}" dt="2020-11-09T19:47:43.839" v="2" actId="20577"/>
          <ac:spMkLst>
            <pc:docMk/>
            <pc:sldMk cId="3426171311" sldId="473"/>
            <ac:spMk id="2" creationId="{00000000-0000-0000-0000-000000000000}"/>
          </ac:spMkLst>
        </pc:spChg>
      </pc:sldChg>
    </pc:docChg>
  </pc:docChgLst>
  <pc:docChgLst>
    <pc:chgData name="Paul Frame" userId="ded3f5c5-00e7-408d-9358-fc292cfa5078" providerId="ADAL" clId="{02FA0A2B-E806-42E1-A506-8064C7449EA2}"/>
    <pc:docChg chg="undo custSel modSld">
      <pc:chgData name="Paul Frame" userId="ded3f5c5-00e7-408d-9358-fc292cfa5078" providerId="ADAL" clId="{02FA0A2B-E806-42E1-A506-8064C7449EA2}" dt="2020-11-20T16:38:31.124" v="199" actId="313"/>
      <pc:docMkLst>
        <pc:docMk/>
      </pc:docMkLst>
      <pc:sldChg chg="modSp modNotesTx">
        <pc:chgData name="Paul Frame" userId="ded3f5c5-00e7-408d-9358-fc292cfa5078" providerId="ADAL" clId="{02FA0A2B-E806-42E1-A506-8064C7449EA2}" dt="2020-11-19T22:50:48.794" v="197" actId="1076"/>
        <pc:sldMkLst>
          <pc:docMk/>
          <pc:sldMk cId="2649706296" sldId="257"/>
        </pc:sldMkLst>
        <pc:spChg chg="mod">
          <ac:chgData name="Paul Frame" userId="ded3f5c5-00e7-408d-9358-fc292cfa5078" providerId="ADAL" clId="{02FA0A2B-E806-42E1-A506-8064C7449EA2}" dt="2020-11-18T18:14:15.603" v="139" actId="20577"/>
          <ac:spMkLst>
            <pc:docMk/>
            <pc:sldMk cId="2649706296" sldId="257"/>
            <ac:spMk id="7" creationId="{D188F5F2-71AF-A148-9C02-20B634478268}"/>
          </ac:spMkLst>
        </pc:spChg>
        <pc:picChg chg="mod modCrop">
          <ac:chgData name="Paul Frame" userId="ded3f5c5-00e7-408d-9358-fc292cfa5078" providerId="ADAL" clId="{02FA0A2B-E806-42E1-A506-8064C7449EA2}" dt="2020-11-19T22:50:48.794" v="197" actId="1076"/>
          <ac:picMkLst>
            <pc:docMk/>
            <pc:sldMk cId="2649706296" sldId="257"/>
            <ac:picMk id="3" creationId="{00000000-0000-0000-0000-000000000000}"/>
          </ac:picMkLst>
        </pc:picChg>
      </pc:sldChg>
      <pc:sldChg chg="delSp modSp mod modNotesTx">
        <pc:chgData name="Paul Frame" userId="ded3f5c5-00e7-408d-9358-fc292cfa5078" providerId="ADAL" clId="{02FA0A2B-E806-42E1-A506-8064C7449EA2}" dt="2020-11-19T21:38:03.476" v="142" actId="27918"/>
        <pc:sldMkLst>
          <pc:docMk/>
          <pc:sldMk cId="2707643253" sldId="420"/>
        </pc:sldMkLst>
        <pc:spChg chg="del">
          <ac:chgData name="Paul Frame" userId="ded3f5c5-00e7-408d-9358-fc292cfa5078" providerId="ADAL" clId="{02FA0A2B-E806-42E1-A506-8064C7449EA2}" dt="2020-11-17T12:40:58.053" v="42" actId="478"/>
          <ac:spMkLst>
            <pc:docMk/>
            <pc:sldMk cId="2707643253" sldId="420"/>
            <ac:spMk id="14" creationId="{0FAD0B08-2FB3-5F4B-8663-DF9794B072EB}"/>
          </ac:spMkLst>
        </pc:spChg>
        <pc:spChg chg="mod">
          <ac:chgData name="Paul Frame" userId="ded3f5c5-00e7-408d-9358-fc292cfa5078" providerId="ADAL" clId="{02FA0A2B-E806-42E1-A506-8064C7449EA2}" dt="2020-11-17T15:38:57.546" v="69" actId="6549"/>
          <ac:spMkLst>
            <pc:docMk/>
            <pc:sldMk cId="2707643253" sldId="420"/>
            <ac:spMk id="1027" creationId="{00000000-0000-0000-0000-000000000000}"/>
          </ac:spMkLst>
        </pc:spChg>
        <pc:spChg chg="mod">
          <ac:chgData name="Paul Frame" userId="ded3f5c5-00e7-408d-9358-fc292cfa5078" providerId="ADAL" clId="{02FA0A2B-E806-42E1-A506-8064C7449EA2}" dt="2020-11-17T12:42:45.287" v="48" actId="1038"/>
          <ac:spMkLst>
            <pc:docMk/>
            <pc:sldMk cId="2707643253" sldId="420"/>
            <ac:spMk id="1030" creationId="{00000000-0000-0000-0000-000000000000}"/>
          </ac:spMkLst>
        </pc:spChg>
      </pc:sldChg>
      <pc:sldChg chg="modSp modNotesTx">
        <pc:chgData name="Paul Frame" userId="ded3f5c5-00e7-408d-9358-fc292cfa5078" providerId="ADAL" clId="{02FA0A2B-E806-42E1-A506-8064C7449EA2}" dt="2020-11-17T15:36:16.700" v="52" actId="6549"/>
        <pc:sldMkLst>
          <pc:docMk/>
          <pc:sldMk cId="3563200258" sldId="445"/>
        </pc:sldMkLst>
        <pc:spChg chg="mod">
          <ac:chgData name="Paul Frame" userId="ded3f5c5-00e7-408d-9358-fc292cfa5078" providerId="ADAL" clId="{02FA0A2B-E806-42E1-A506-8064C7449EA2}" dt="2020-11-17T15:36:16.700" v="52" actId="6549"/>
          <ac:spMkLst>
            <pc:docMk/>
            <pc:sldMk cId="3563200258" sldId="445"/>
            <ac:spMk id="2" creationId="{00000000-0000-0000-0000-000000000000}"/>
          </ac:spMkLst>
        </pc:spChg>
      </pc:sldChg>
      <pc:sldChg chg="delSp modSp modNotesTx">
        <pc:chgData name="Paul Frame" userId="ded3f5c5-00e7-408d-9358-fc292cfa5078" providerId="ADAL" clId="{02FA0A2B-E806-42E1-A506-8064C7449EA2}" dt="2020-11-20T16:38:31.124" v="199" actId="313"/>
        <pc:sldMkLst>
          <pc:docMk/>
          <pc:sldMk cId="3379679389" sldId="455"/>
        </pc:sldMkLst>
        <pc:spChg chg="mod">
          <ac:chgData name="Paul Frame" userId="ded3f5c5-00e7-408d-9358-fc292cfa5078" providerId="ADAL" clId="{02FA0A2B-E806-42E1-A506-8064C7449EA2}" dt="2020-11-20T16:38:31.124" v="199" actId="313"/>
          <ac:spMkLst>
            <pc:docMk/>
            <pc:sldMk cId="3379679389" sldId="455"/>
            <ac:spMk id="2" creationId="{00000000-0000-0000-0000-000000000000}"/>
          </ac:spMkLst>
        </pc:spChg>
        <pc:spChg chg="del">
          <ac:chgData name="Paul Frame" userId="ded3f5c5-00e7-408d-9358-fc292cfa5078" providerId="ADAL" clId="{02FA0A2B-E806-42E1-A506-8064C7449EA2}" dt="2020-11-17T12:41:20.431" v="43" actId="478"/>
          <ac:spMkLst>
            <pc:docMk/>
            <pc:sldMk cId="3379679389" sldId="455"/>
            <ac:spMk id="22" creationId="{097E2C19-FFF4-4D42-A44C-6CB9F33F2094}"/>
          </ac:spMkLst>
        </pc:spChg>
      </pc:sldChg>
      <pc:sldChg chg="addSp delSp modSp mod modNotesTx">
        <pc:chgData name="Paul Frame" userId="ded3f5c5-00e7-408d-9358-fc292cfa5078" providerId="ADAL" clId="{02FA0A2B-E806-42E1-A506-8064C7449EA2}" dt="2020-11-19T21:48:37.291" v="144" actId="27918"/>
        <pc:sldMkLst>
          <pc:docMk/>
          <pc:sldMk cId="1269544089" sldId="457"/>
        </pc:sldMkLst>
        <pc:spChg chg="mod">
          <ac:chgData name="Paul Frame" userId="ded3f5c5-00e7-408d-9358-fc292cfa5078" providerId="ADAL" clId="{02FA0A2B-E806-42E1-A506-8064C7449EA2}" dt="2020-11-17T12:39:27.511" v="35" actId="1036"/>
          <ac:spMkLst>
            <pc:docMk/>
            <pc:sldMk cId="1269544089" sldId="457"/>
            <ac:spMk id="9" creationId="{8F37FBF6-65DD-1C45-96DD-9605CC485E8C}"/>
          </ac:spMkLst>
        </pc:spChg>
        <pc:spChg chg="mod">
          <ac:chgData name="Paul Frame" userId="ded3f5c5-00e7-408d-9358-fc292cfa5078" providerId="ADAL" clId="{02FA0A2B-E806-42E1-A506-8064C7449EA2}" dt="2020-11-17T12:39:27.511" v="35" actId="1036"/>
          <ac:spMkLst>
            <pc:docMk/>
            <pc:sldMk cId="1269544089" sldId="457"/>
            <ac:spMk id="10" creationId="{9E23ABB7-BD2B-0C48-A376-52B61517225A}"/>
          </ac:spMkLst>
        </pc:spChg>
        <pc:spChg chg="del">
          <ac:chgData name="Paul Frame" userId="ded3f5c5-00e7-408d-9358-fc292cfa5078" providerId="ADAL" clId="{02FA0A2B-E806-42E1-A506-8064C7449EA2}" dt="2020-11-17T12:41:29.487" v="44" actId="478"/>
          <ac:spMkLst>
            <pc:docMk/>
            <pc:sldMk cId="1269544089" sldId="457"/>
            <ac:spMk id="13" creationId="{940D8B5C-8C89-C842-AF61-78B8C525B9F6}"/>
          </ac:spMkLst>
        </pc:spChg>
        <pc:spChg chg="mod">
          <ac:chgData name="Paul Frame" userId="ded3f5c5-00e7-408d-9358-fc292cfa5078" providerId="ADAL" clId="{02FA0A2B-E806-42E1-A506-8064C7449EA2}" dt="2020-11-17T12:46:19.184" v="49" actId="1076"/>
          <ac:spMkLst>
            <pc:docMk/>
            <pc:sldMk cId="1269544089" sldId="457"/>
            <ac:spMk id="14" creationId="{68EFAC6D-3071-5C42-BA08-96FADB0776FB}"/>
          </ac:spMkLst>
        </pc:spChg>
        <pc:spChg chg="mod">
          <ac:chgData name="Paul Frame" userId="ded3f5c5-00e7-408d-9358-fc292cfa5078" providerId="ADAL" clId="{02FA0A2B-E806-42E1-A506-8064C7449EA2}" dt="2020-11-17T15:41:40.394" v="119" actId="6549"/>
          <ac:spMkLst>
            <pc:docMk/>
            <pc:sldMk cId="1269544089" sldId="457"/>
            <ac:spMk id="1027" creationId="{00000000-0000-0000-0000-000000000000}"/>
          </ac:spMkLst>
        </pc:spChg>
        <pc:spChg chg="mod">
          <ac:chgData name="Paul Frame" userId="ded3f5c5-00e7-408d-9358-fc292cfa5078" providerId="ADAL" clId="{02FA0A2B-E806-42E1-A506-8064C7449EA2}" dt="2020-11-17T12:39:39.855" v="40" actId="1038"/>
          <ac:spMkLst>
            <pc:docMk/>
            <pc:sldMk cId="1269544089" sldId="457"/>
            <ac:spMk id="1030" creationId="{00000000-0000-0000-0000-000000000000}"/>
          </ac:spMkLst>
        </pc:spChg>
        <pc:graphicFrameChg chg="mod">
          <ac:chgData name="Paul Frame" userId="ded3f5c5-00e7-408d-9358-fc292cfa5078" providerId="ADAL" clId="{02FA0A2B-E806-42E1-A506-8064C7449EA2}" dt="2020-11-17T12:39:27.511" v="35" actId="1036"/>
          <ac:graphicFrameMkLst>
            <pc:docMk/>
            <pc:sldMk cId="1269544089" sldId="457"/>
            <ac:graphicFrameMk id="3" creationId="{00000000-0000-0000-0000-000000000000}"/>
          </ac:graphicFrameMkLst>
        </pc:graphicFrameChg>
        <pc:cxnChg chg="add del mod">
          <ac:chgData name="Paul Frame" userId="ded3f5c5-00e7-408d-9358-fc292cfa5078" providerId="ADAL" clId="{02FA0A2B-E806-42E1-A506-8064C7449EA2}" dt="2020-11-17T12:39:44.707" v="41" actId="478"/>
          <ac:cxnSpMkLst>
            <pc:docMk/>
            <pc:sldMk cId="1269544089" sldId="457"/>
            <ac:cxnSpMk id="4" creationId="{58265002-61A1-4079-BB10-6E2D84F76BDF}"/>
          </ac:cxnSpMkLst>
        </pc:cxnChg>
      </pc:sldChg>
      <pc:sldChg chg="mod modNotesTx">
        <pc:chgData name="Paul Frame" userId="ded3f5c5-00e7-408d-9358-fc292cfa5078" providerId="ADAL" clId="{02FA0A2B-E806-42E1-A506-8064C7449EA2}" dt="2020-11-18T17:35:55.780" v="138" actId="27918"/>
        <pc:sldMkLst>
          <pc:docMk/>
          <pc:sldMk cId="2793597084" sldId="468"/>
        </pc:sldMkLst>
      </pc:sldChg>
      <pc:sldChg chg="modSp modNotesTx">
        <pc:chgData name="Paul Frame" userId="ded3f5c5-00e7-408d-9358-fc292cfa5078" providerId="ADAL" clId="{02FA0A2B-E806-42E1-A506-8064C7449EA2}" dt="2020-11-17T15:44:02.489" v="133" actId="20577"/>
        <pc:sldMkLst>
          <pc:docMk/>
          <pc:sldMk cId="3225488485" sldId="472"/>
        </pc:sldMkLst>
        <pc:spChg chg="mod">
          <ac:chgData name="Paul Frame" userId="ded3f5c5-00e7-408d-9358-fc292cfa5078" providerId="ADAL" clId="{02FA0A2B-E806-42E1-A506-8064C7449EA2}" dt="2020-11-17T15:44:02.489" v="133" actId="20577"/>
          <ac:spMkLst>
            <pc:docMk/>
            <pc:sldMk cId="3225488485" sldId="472"/>
            <ac:spMk id="2" creationId="{00000000-0000-0000-0000-000000000000}"/>
          </ac:spMkLst>
        </pc:spChg>
      </pc:sldChg>
      <pc:sldChg chg="modSp modNotesTx">
        <pc:chgData name="Paul Frame" userId="ded3f5c5-00e7-408d-9358-fc292cfa5078" providerId="ADAL" clId="{02FA0A2B-E806-42E1-A506-8064C7449EA2}" dt="2020-11-19T22:50:24.500" v="193" actId="1076"/>
        <pc:sldMkLst>
          <pc:docMk/>
          <pc:sldMk cId="3426171311" sldId="473"/>
        </pc:sldMkLst>
        <pc:picChg chg="mod modCrop">
          <ac:chgData name="Paul Frame" userId="ded3f5c5-00e7-408d-9358-fc292cfa5078" providerId="ADAL" clId="{02FA0A2B-E806-42E1-A506-8064C7449EA2}" dt="2020-11-19T22:50:24.500" v="193" actId="1076"/>
          <ac:picMkLst>
            <pc:docMk/>
            <pc:sldMk cId="3426171311" sldId="473"/>
            <ac:picMk id="9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2892532875595E-4"/>
          <c:y val="1.4408770419677742E-2"/>
          <c:w val="0.980516525355283"/>
          <c:h val="0.918779314732630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Premium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5.7999999999999996E-2</c:v>
                </c:pt>
                <c:pt idx="1">
                  <c:v>6.0999999999999999E-2</c:v>
                </c:pt>
                <c:pt idx="2">
                  <c:v>6.5000000000000002E-2</c:v>
                </c:pt>
                <c:pt idx="3">
                  <c:v>6.5000000000000002E-2</c:v>
                </c:pt>
                <c:pt idx="4">
                  <c:v>6.5000000000000002E-2</c:v>
                </c:pt>
                <c:pt idx="5">
                  <c:v>6.6000000000000003E-2</c:v>
                </c:pt>
                <c:pt idx="6">
                  <c:v>6.7000000000000004E-2</c:v>
                </c:pt>
                <c:pt idx="7">
                  <c:v>6.8000000000000005E-2</c:v>
                </c:pt>
                <c:pt idx="8">
                  <c:v>6.8000000000000005E-2</c:v>
                </c:pt>
                <c:pt idx="9">
                  <c:v>6.8000000000000005E-2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50-2F44-8257-729F241FB4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Deductible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Sheet1!$C$2:$C$11</c:f>
              <c:numCache>
                <c:formatCode>0.0%</c:formatCode>
                <c:ptCount val="10"/>
                <c:pt idx="0">
                  <c:v>3.3000000000000002E-2</c:v>
                </c:pt>
                <c:pt idx="1">
                  <c:v>3.7000000000000005E-2</c:v>
                </c:pt>
                <c:pt idx="2">
                  <c:v>3.7999999999999999E-2</c:v>
                </c:pt>
                <c:pt idx="3">
                  <c:v>0.04</c:v>
                </c:pt>
                <c:pt idx="4">
                  <c:v>4.0999999999999995E-2</c:v>
                </c:pt>
                <c:pt idx="5">
                  <c:v>4.4000000000000004E-2</c:v>
                </c:pt>
                <c:pt idx="6">
                  <c:v>4.4999999999999998E-2</c:v>
                </c:pt>
                <c:pt idx="7">
                  <c:v>4.8000000000000001E-2</c:v>
                </c:pt>
                <c:pt idx="8">
                  <c:v>4.5999999999999999E-2</c:v>
                </c:pt>
                <c:pt idx="9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50-2F44-8257-729F241FB4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Premium + Deductible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Sheet1!$D$2:$D$11</c:f>
              <c:numCache>
                <c:formatCode>0.0%</c:formatCode>
                <c:ptCount val="10"/>
                <c:pt idx="0">
                  <c:v>9.0999999999999998E-2</c:v>
                </c:pt>
                <c:pt idx="1">
                  <c:v>9.8000000000000004E-2</c:v>
                </c:pt>
                <c:pt idx="2">
                  <c:v>0.10300000000000001</c:v>
                </c:pt>
                <c:pt idx="3">
                  <c:v>0.105</c:v>
                </c:pt>
                <c:pt idx="4">
                  <c:v>0.106</c:v>
                </c:pt>
                <c:pt idx="5">
                  <c:v>0.111</c:v>
                </c:pt>
                <c:pt idx="6">
                  <c:v>0.113</c:v>
                </c:pt>
                <c:pt idx="7">
                  <c:v>0.11599999999999999</c:v>
                </c:pt>
                <c:pt idx="8">
                  <c:v>0.114</c:v>
                </c:pt>
                <c:pt idx="9">
                  <c:v>0.115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50-2F44-8257-729F241FB49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674304"/>
        <c:axId val="173408040"/>
      </c:lineChart>
      <c:catAx>
        <c:axId val="1736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08040"/>
        <c:crosses val="autoZero"/>
        <c:auto val="1"/>
        <c:lblAlgn val="ctr"/>
        <c:lblOffset val="100"/>
        <c:noMultiLvlLbl val="0"/>
      </c:catAx>
      <c:valAx>
        <c:axId val="173408040"/>
        <c:scaling>
          <c:orientation val="minMax"/>
          <c:max val="0.15000000000000002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73674304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99761085311069E-2"/>
          <c:y val="3.0397239921911515E-2"/>
          <c:w val="0.93250346743279244"/>
          <c:h val="0.73510796858111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alpha val="70000"/>
              </a:schemeClr>
            </a:solidFill>
            <a:ln>
              <a:noFill/>
            </a:ln>
          </c:spPr>
          <c:invertIfNegative val="0"/>
          <c:cat>
            <c:strRef>
              <c:f>Sheet1!$A$2:$A$52</c:f>
              <c:strCache>
                <c:ptCount val="51"/>
                <c:pt idx="0">
                  <c:v>Hawaii</c:v>
                </c:pt>
                <c:pt idx="1">
                  <c:v>Washington</c:v>
                </c:pt>
                <c:pt idx="2">
                  <c:v>Oregon</c:v>
                </c:pt>
                <c:pt idx="3">
                  <c:v>Montana</c:v>
                </c:pt>
                <c:pt idx="4">
                  <c:v>Idaho</c:v>
                </c:pt>
                <c:pt idx="5">
                  <c:v>Kansas</c:v>
                </c:pt>
                <c:pt idx="6">
                  <c:v>California</c:v>
                </c:pt>
                <c:pt idx="7">
                  <c:v>Wyoming</c:v>
                </c:pt>
                <c:pt idx="8">
                  <c:v>Michigan</c:v>
                </c:pt>
                <c:pt idx="9">
                  <c:v>Nevada</c:v>
                </c:pt>
                <c:pt idx="10">
                  <c:v>District of Columbia</c:v>
                </c:pt>
                <c:pt idx="11">
                  <c:v>North Dakota</c:v>
                </c:pt>
                <c:pt idx="12">
                  <c:v>Arkansas</c:v>
                </c:pt>
                <c:pt idx="13">
                  <c:v>Maine</c:v>
                </c:pt>
                <c:pt idx="14">
                  <c:v>Oklahoma</c:v>
                </c:pt>
                <c:pt idx="15">
                  <c:v>South Carolina</c:v>
                </c:pt>
                <c:pt idx="16">
                  <c:v>West Virginia</c:v>
                </c:pt>
                <c:pt idx="17">
                  <c:v>Missouri</c:v>
                </c:pt>
                <c:pt idx="18">
                  <c:v>Utah</c:v>
                </c:pt>
                <c:pt idx="19">
                  <c:v>Minnesota</c:v>
                </c:pt>
                <c:pt idx="20">
                  <c:v>Georgia</c:v>
                </c:pt>
                <c:pt idx="21">
                  <c:v>Ohio</c:v>
                </c:pt>
                <c:pt idx="22">
                  <c:v>Mississippi</c:v>
                </c:pt>
                <c:pt idx="23">
                  <c:v>North Carolina</c:v>
                </c:pt>
                <c:pt idx="24">
                  <c:v>Pennsylvania</c:v>
                </c:pt>
                <c:pt idx="25">
                  <c:v>Wisconsin</c:v>
                </c:pt>
                <c:pt idx="26">
                  <c:v>Texas</c:v>
                </c:pt>
                <c:pt idx="27">
                  <c:v>Vermont</c:v>
                </c:pt>
                <c:pt idx="28">
                  <c:v>Arizona</c:v>
                </c:pt>
                <c:pt idx="29">
                  <c:v>Nebraska</c:v>
                </c:pt>
                <c:pt idx="30">
                  <c:v>Iowa</c:v>
                </c:pt>
                <c:pt idx="31">
                  <c:v>Florida</c:v>
                </c:pt>
                <c:pt idx="32">
                  <c:v>Colorado</c:v>
                </c:pt>
                <c:pt idx="33">
                  <c:v>Tennessee</c:v>
                </c:pt>
                <c:pt idx="34">
                  <c:v>Alaska</c:v>
                </c:pt>
                <c:pt idx="35">
                  <c:v>South Dakota</c:v>
                </c:pt>
                <c:pt idx="36">
                  <c:v>Indiana</c:v>
                </c:pt>
                <c:pt idx="37">
                  <c:v>Illinois</c:v>
                </c:pt>
                <c:pt idx="38">
                  <c:v>New Jersey</c:v>
                </c:pt>
                <c:pt idx="39">
                  <c:v>Virginia</c:v>
                </c:pt>
                <c:pt idx="40">
                  <c:v>Rhode Island</c:v>
                </c:pt>
                <c:pt idx="41">
                  <c:v>Alabama</c:v>
                </c:pt>
                <c:pt idx="42">
                  <c:v>Delaware</c:v>
                </c:pt>
                <c:pt idx="43">
                  <c:v>New Hampshire</c:v>
                </c:pt>
                <c:pt idx="44">
                  <c:v>New York</c:v>
                </c:pt>
                <c:pt idx="45">
                  <c:v>New Mexico</c:v>
                </c:pt>
                <c:pt idx="46">
                  <c:v>Maryland</c:v>
                </c:pt>
                <c:pt idx="47">
                  <c:v>Kentucky</c:v>
                </c:pt>
                <c:pt idx="48">
                  <c:v>Louisiana</c:v>
                </c:pt>
                <c:pt idx="49">
                  <c:v>Connecticut</c:v>
                </c:pt>
                <c:pt idx="50">
                  <c:v>Massachusetts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718</c:v>
                </c:pt>
                <c:pt idx="1">
                  <c:v>970</c:v>
                </c:pt>
                <c:pt idx="2">
                  <c:v>1155</c:v>
                </c:pt>
                <c:pt idx="3">
                  <c:v>1209</c:v>
                </c:pt>
                <c:pt idx="4">
                  <c:v>1228</c:v>
                </c:pt>
                <c:pt idx="5">
                  <c:v>1300</c:v>
                </c:pt>
                <c:pt idx="6">
                  <c:v>1302</c:v>
                </c:pt>
                <c:pt idx="7">
                  <c:v>1326</c:v>
                </c:pt>
                <c:pt idx="8">
                  <c:v>1350</c:v>
                </c:pt>
                <c:pt idx="9">
                  <c:v>1369</c:v>
                </c:pt>
                <c:pt idx="10">
                  <c:v>1377</c:v>
                </c:pt>
                <c:pt idx="11">
                  <c:v>1387</c:v>
                </c:pt>
                <c:pt idx="12">
                  <c:v>1388</c:v>
                </c:pt>
                <c:pt idx="13">
                  <c:v>1389</c:v>
                </c:pt>
                <c:pt idx="14">
                  <c:v>1400</c:v>
                </c:pt>
                <c:pt idx="15">
                  <c:v>1416</c:v>
                </c:pt>
                <c:pt idx="16">
                  <c:v>1416</c:v>
                </c:pt>
                <c:pt idx="17">
                  <c:v>1435</c:v>
                </c:pt>
                <c:pt idx="18">
                  <c:v>1447</c:v>
                </c:pt>
                <c:pt idx="19">
                  <c:v>1449</c:v>
                </c:pt>
                <c:pt idx="20">
                  <c:v>1466</c:v>
                </c:pt>
                <c:pt idx="21">
                  <c:v>1473</c:v>
                </c:pt>
                <c:pt idx="22">
                  <c:v>1477</c:v>
                </c:pt>
                <c:pt idx="23">
                  <c:v>1481</c:v>
                </c:pt>
                <c:pt idx="24">
                  <c:v>1482</c:v>
                </c:pt>
                <c:pt idx="25">
                  <c:v>1506</c:v>
                </c:pt>
                <c:pt idx="26">
                  <c:v>1512</c:v>
                </c:pt>
                <c:pt idx="27">
                  <c:v>1512</c:v>
                </c:pt>
                <c:pt idx="28">
                  <c:v>1515</c:v>
                </c:pt>
                <c:pt idx="29">
                  <c:v>1534</c:v>
                </c:pt>
                <c:pt idx="30">
                  <c:v>1542</c:v>
                </c:pt>
                <c:pt idx="31">
                  <c:v>1543</c:v>
                </c:pt>
                <c:pt idx="32">
                  <c:v>1561</c:v>
                </c:pt>
                <c:pt idx="33">
                  <c:v>1564</c:v>
                </c:pt>
                <c:pt idx="34">
                  <c:v>1565</c:v>
                </c:pt>
                <c:pt idx="35">
                  <c:v>1581</c:v>
                </c:pt>
                <c:pt idx="36">
                  <c:v>1598</c:v>
                </c:pt>
                <c:pt idx="37">
                  <c:v>1612</c:v>
                </c:pt>
                <c:pt idx="38">
                  <c:v>1614</c:v>
                </c:pt>
                <c:pt idx="39">
                  <c:v>1616</c:v>
                </c:pt>
                <c:pt idx="40">
                  <c:v>1628</c:v>
                </c:pt>
                <c:pt idx="41">
                  <c:v>1638</c:v>
                </c:pt>
                <c:pt idx="42">
                  <c:v>1661</c:v>
                </c:pt>
                <c:pt idx="43">
                  <c:v>1683</c:v>
                </c:pt>
                <c:pt idx="44">
                  <c:v>1683</c:v>
                </c:pt>
                <c:pt idx="45">
                  <c:v>1729</c:v>
                </c:pt>
                <c:pt idx="46">
                  <c:v>1747</c:v>
                </c:pt>
                <c:pt idx="47">
                  <c:v>1768</c:v>
                </c:pt>
                <c:pt idx="48">
                  <c:v>1788</c:v>
                </c:pt>
                <c:pt idx="49">
                  <c:v>1791</c:v>
                </c:pt>
                <c:pt idx="50">
                  <c:v>1793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B-438D-8F69-595AB5E68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75197440"/>
        <c:axId val="3476518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Hawaii</c:v>
                </c:pt>
                <c:pt idx="1">
                  <c:v>Washington</c:v>
                </c:pt>
                <c:pt idx="2">
                  <c:v>Oregon</c:v>
                </c:pt>
                <c:pt idx="3">
                  <c:v>Montana</c:v>
                </c:pt>
                <c:pt idx="4">
                  <c:v>Idaho</c:v>
                </c:pt>
                <c:pt idx="5">
                  <c:v>Kansas</c:v>
                </c:pt>
                <c:pt idx="6">
                  <c:v>California</c:v>
                </c:pt>
                <c:pt idx="7">
                  <c:v>Wyoming</c:v>
                </c:pt>
                <c:pt idx="8">
                  <c:v>Michigan</c:v>
                </c:pt>
                <c:pt idx="9">
                  <c:v>Nevada</c:v>
                </c:pt>
                <c:pt idx="10">
                  <c:v>District of Columbia</c:v>
                </c:pt>
                <c:pt idx="11">
                  <c:v>North Dakota</c:v>
                </c:pt>
                <c:pt idx="12">
                  <c:v>Arkansas</c:v>
                </c:pt>
                <c:pt idx="13">
                  <c:v>Maine</c:v>
                </c:pt>
                <c:pt idx="14">
                  <c:v>Oklahoma</c:v>
                </c:pt>
                <c:pt idx="15">
                  <c:v>South Carolina</c:v>
                </c:pt>
                <c:pt idx="16">
                  <c:v>West Virginia</c:v>
                </c:pt>
                <c:pt idx="17">
                  <c:v>Missouri</c:v>
                </c:pt>
                <c:pt idx="18">
                  <c:v>Utah</c:v>
                </c:pt>
                <c:pt idx="19">
                  <c:v>Minnesota</c:v>
                </c:pt>
                <c:pt idx="20">
                  <c:v>Georgia</c:v>
                </c:pt>
                <c:pt idx="21">
                  <c:v>Ohio</c:v>
                </c:pt>
                <c:pt idx="22">
                  <c:v>Mississippi</c:v>
                </c:pt>
                <c:pt idx="23">
                  <c:v>North Carolina</c:v>
                </c:pt>
                <c:pt idx="24">
                  <c:v>Pennsylvania</c:v>
                </c:pt>
                <c:pt idx="25">
                  <c:v>Wisconsin</c:v>
                </c:pt>
                <c:pt idx="26">
                  <c:v>Texas</c:v>
                </c:pt>
                <c:pt idx="27">
                  <c:v>Vermont</c:v>
                </c:pt>
                <c:pt idx="28">
                  <c:v>Arizona</c:v>
                </c:pt>
                <c:pt idx="29">
                  <c:v>Nebraska</c:v>
                </c:pt>
                <c:pt idx="30">
                  <c:v>Iowa</c:v>
                </c:pt>
                <c:pt idx="31">
                  <c:v>Florida</c:v>
                </c:pt>
                <c:pt idx="32">
                  <c:v>Colorado</c:v>
                </c:pt>
                <c:pt idx="33">
                  <c:v>Tennessee</c:v>
                </c:pt>
                <c:pt idx="34">
                  <c:v>Alaska</c:v>
                </c:pt>
                <c:pt idx="35">
                  <c:v>South Dakota</c:v>
                </c:pt>
                <c:pt idx="36">
                  <c:v>Indiana</c:v>
                </c:pt>
                <c:pt idx="37">
                  <c:v>Illinois</c:v>
                </c:pt>
                <c:pt idx="38">
                  <c:v>New Jersey</c:v>
                </c:pt>
                <c:pt idx="39">
                  <c:v>Virginia</c:v>
                </c:pt>
                <c:pt idx="40">
                  <c:v>Rhode Island</c:v>
                </c:pt>
                <c:pt idx="41">
                  <c:v>Alabama</c:v>
                </c:pt>
                <c:pt idx="42">
                  <c:v>Delaware</c:v>
                </c:pt>
                <c:pt idx="43">
                  <c:v>New Hampshire</c:v>
                </c:pt>
                <c:pt idx="44">
                  <c:v>New York</c:v>
                </c:pt>
                <c:pt idx="45">
                  <c:v>New Mexico</c:v>
                </c:pt>
                <c:pt idx="46">
                  <c:v>Maryland</c:v>
                </c:pt>
                <c:pt idx="47">
                  <c:v>Kentucky</c:v>
                </c:pt>
                <c:pt idx="48">
                  <c:v>Louisiana</c:v>
                </c:pt>
                <c:pt idx="49">
                  <c:v>Connecticut</c:v>
                </c:pt>
                <c:pt idx="50">
                  <c:v>Massachusetts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1489</c:v>
                </c:pt>
                <c:pt idx="1">
                  <c:v>1489</c:v>
                </c:pt>
                <c:pt idx="2">
                  <c:v>1489</c:v>
                </c:pt>
                <c:pt idx="3">
                  <c:v>1489</c:v>
                </c:pt>
                <c:pt idx="4">
                  <c:v>1489</c:v>
                </c:pt>
                <c:pt idx="5">
                  <c:v>1489</c:v>
                </c:pt>
                <c:pt idx="6">
                  <c:v>1489</c:v>
                </c:pt>
                <c:pt idx="7">
                  <c:v>1489</c:v>
                </c:pt>
                <c:pt idx="8">
                  <c:v>1489</c:v>
                </c:pt>
                <c:pt idx="9">
                  <c:v>1489</c:v>
                </c:pt>
                <c:pt idx="10">
                  <c:v>1489</c:v>
                </c:pt>
                <c:pt idx="11">
                  <c:v>1489</c:v>
                </c:pt>
                <c:pt idx="12">
                  <c:v>1489</c:v>
                </c:pt>
                <c:pt idx="13">
                  <c:v>1489</c:v>
                </c:pt>
                <c:pt idx="14">
                  <c:v>1489</c:v>
                </c:pt>
                <c:pt idx="15">
                  <c:v>1489</c:v>
                </c:pt>
                <c:pt idx="16">
                  <c:v>1489</c:v>
                </c:pt>
                <c:pt idx="17">
                  <c:v>1489</c:v>
                </c:pt>
                <c:pt idx="18">
                  <c:v>1489</c:v>
                </c:pt>
                <c:pt idx="19">
                  <c:v>1489</c:v>
                </c:pt>
                <c:pt idx="20">
                  <c:v>1489</c:v>
                </c:pt>
                <c:pt idx="21">
                  <c:v>1489</c:v>
                </c:pt>
                <c:pt idx="22">
                  <c:v>1489</c:v>
                </c:pt>
                <c:pt idx="23">
                  <c:v>1489</c:v>
                </c:pt>
                <c:pt idx="24">
                  <c:v>1489</c:v>
                </c:pt>
                <c:pt idx="25">
                  <c:v>1489</c:v>
                </c:pt>
                <c:pt idx="26">
                  <c:v>1489</c:v>
                </c:pt>
                <c:pt idx="27">
                  <c:v>1489</c:v>
                </c:pt>
                <c:pt idx="28">
                  <c:v>1489</c:v>
                </c:pt>
                <c:pt idx="29">
                  <c:v>1489</c:v>
                </c:pt>
                <c:pt idx="30">
                  <c:v>1489</c:v>
                </c:pt>
                <c:pt idx="31">
                  <c:v>1489</c:v>
                </c:pt>
                <c:pt idx="32">
                  <c:v>1489</c:v>
                </c:pt>
                <c:pt idx="33">
                  <c:v>1489</c:v>
                </c:pt>
                <c:pt idx="34">
                  <c:v>1489</c:v>
                </c:pt>
                <c:pt idx="35">
                  <c:v>1489</c:v>
                </c:pt>
                <c:pt idx="36">
                  <c:v>1489</c:v>
                </c:pt>
                <c:pt idx="37">
                  <c:v>1489</c:v>
                </c:pt>
                <c:pt idx="38">
                  <c:v>1489</c:v>
                </c:pt>
                <c:pt idx="39">
                  <c:v>1489</c:v>
                </c:pt>
                <c:pt idx="40">
                  <c:v>1489</c:v>
                </c:pt>
                <c:pt idx="41">
                  <c:v>1489</c:v>
                </c:pt>
                <c:pt idx="42">
                  <c:v>1489</c:v>
                </c:pt>
                <c:pt idx="43">
                  <c:v>1489</c:v>
                </c:pt>
                <c:pt idx="44">
                  <c:v>1489</c:v>
                </c:pt>
                <c:pt idx="45">
                  <c:v>1489</c:v>
                </c:pt>
                <c:pt idx="46">
                  <c:v>1489</c:v>
                </c:pt>
                <c:pt idx="47">
                  <c:v>1489</c:v>
                </c:pt>
                <c:pt idx="48">
                  <c:v>1489</c:v>
                </c:pt>
                <c:pt idx="49">
                  <c:v>1489</c:v>
                </c:pt>
                <c:pt idx="50">
                  <c:v>1489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9B-438D-8F69-595AB5E68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97440"/>
        <c:axId val="347651896"/>
      </c:lineChart>
      <c:catAx>
        <c:axId val="17519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pPr>
            <a:endParaRPr lang="en-US"/>
          </a:p>
        </c:txPr>
        <c:crossAx val="347651896"/>
        <c:crosses val="autoZero"/>
        <c:auto val="1"/>
        <c:lblAlgn val="ctr"/>
        <c:lblOffset val="100"/>
        <c:noMultiLvlLbl val="0"/>
      </c:catAx>
      <c:valAx>
        <c:axId val="347651896"/>
        <c:scaling>
          <c:orientation val="minMax"/>
          <c:max val="2000"/>
          <c:min val="0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>
                <a:latin typeface="+mn-lt"/>
                <a:cs typeface="Calibri" panose="020F0502020204030204" pitchFamily="34" charset="0"/>
              </a:defRPr>
            </a:pPr>
            <a:endParaRPr lang="en-US"/>
          </a:p>
        </c:txPr>
        <c:crossAx val="175197440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80395506117292E-2"/>
          <c:y val="3.0397239921911515E-2"/>
          <c:w val="0.93143212653973806"/>
          <c:h val="0.74060470706808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alpha val="70000"/>
              </a:schemeClr>
            </a:solidFill>
            <a:ln>
              <a:noFill/>
            </a:ln>
          </c:spPr>
          <c:invertIfNegative val="0"/>
          <c:cat>
            <c:strRef>
              <c:f>Sheet1!$A$2:$A$52</c:f>
              <c:strCache>
                <c:ptCount val="51"/>
                <c:pt idx="0">
                  <c:v>Hawaii</c:v>
                </c:pt>
                <c:pt idx="1">
                  <c:v>District of Columbia</c:v>
                </c:pt>
                <c:pt idx="2">
                  <c:v>Michigan</c:v>
                </c:pt>
                <c:pt idx="3">
                  <c:v>Mississippi</c:v>
                </c:pt>
                <c:pt idx="4">
                  <c:v>Massachusetts</c:v>
                </c:pt>
                <c:pt idx="5">
                  <c:v>Alabama</c:v>
                </c:pt>
                <c:pt idx="6">
                  <c:v>Pennsylvania</c:v>
                </c:pt>
                <c:pt idx="7">
                  <c:v>New York</c:v>
                </c:pt>
                <c:pt idx="8">
                  <c:v>Maryland</c:v>
                </c:pt>
                <c:pt idx="9">
                  <c:v>California</c:v>
                </c:pt>
                <c:pt idx="10">
                  <c:v>Virginia</c:v>
                </c:pt>
                <c:pt idx="11">
                  <c:v>Delaware</c:v>
                </c:pt>
                <c:pt idx="12">
                  <c:v>New Jersey</c:v>
                </c:pt>
                <c:pt idx="13">
                  <c:v>Utah</c:v>
                </c:pt>
                <c:pt idx="14">
                  <c:v>Washington</c:v>
                </c:pt>
                <c:pt idx="15">
                  <c:v>Nevada</c:v>
                </c:pt>
                <c:pt idx="16">
                  <c:v>Arkansas</c:v>
                </c:pt>
                <c:pt idx="17">
                  <c:v>Alaska</c:v>
                </c:pt>
                <c:pt idx="18">
                  <c:v>Illinois</c:v>
                </c:pt>
                <c:pt idx="19">
                  <c:v>Wyoming</c:v>
                </c:pt>
                <c:pt idx="20">
                  <c:v>Kansas</c:v>
                </c:pt>
                <c:pt idx="21">
                  <c:v>Colorado</c:v>
                </c:pt>
                <c:pt idx="22">
                  <c:v>Georgia</c:v>
                </c:pt>
                <c:pt idx="23">
                  <c:v>Idaho</c:v>
                </c:pt>
                <c:pt idx="24">
                  <c:v>Vermont</c:v>
                </c:pt>
                <c:pt idx="25">
                  <c:v>North Dakota</c:v>
                </c:pt>
                <c:pt idx="26">
                  <c:v>Oregon</c:v>
                </c:pt>
                <c:pt idx="27">
                  <c:v>West Virginia</c:v>
                </c:pt>
                <c:pt idx="28">
                  <c:v>Rhode Island</c:v>
                </c:pt>
                <c:pt idx="29">
                  <c:v>Florida</c:v>
                </c:pt>
                <c:pt idx="30">
                  <c:v>New Mexico</c:v>
                </c:pt>
                <c:pt idx="31">
                  <c:v>Louisiana</c:v>
                </c:pt>
                <c:pt idx="32">
                  <c:v>Nebraska</c:v>
                </c:pt>
                <c:pt idx="33">
                  <c:v>Wisconsin</c:v>
                </c:pt>
                <c:pt idx="34">
                  <c:v>Kentucky</c:v>
                </c:pt>
                <c:pt idx="35">
                  <c:v>Ohio</c:v>
                </c:pt>
                <c:pt idx="36">
                  <c:v>Indiana</c:v>
                </c:pt>
                <c:pt idx="37">
                  <c:v>South Carolina</c:v>
                </c:pt>
                <c:pt idx="38">
                  <c:v>Texas</c:v>
                </c:pt>
                <c:pt idx="39">
                  <c:v>Missouri</c:v>
                </c:pt>
                <c:pt idx="40">
                  <c:v>Oklahoma</c:v>
                </c:pt>
                <c:pt idx="41">
                  <c:v>Iowa</c:v>
                </c:pt>
                <c:pt idx="42">
                  <c:v>Minnesota</c:v>
                </c:pt>
                <c:pt idx="43">
                  <c:v>North Carolina</c:v>
                </c:pt>
                <c:pt idx="44">
                  <c:v>Connecticut</c:v>
                </c:pt>
                <c:pt idx="45">
                  <c:v>Maine</c:v>
                </c:pt>
                <c:pt idx="46">
                  <c:v>Tennessee</c:v>
                </c:pt>
                <c:pt idx="47">
                  <c:v>New Hampshire</c:v>
                </c:pt>
                <c:pt idx="48">
                  <c:v>South Dakota</c:v>
                </c:pt>
                <c:pt idx="49">
                  <c:v>Arizona</c:v>
                </c:pt>
                <c:pt idx="50">
                  <c:v>Montana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1264</c:v>
                </c:pt>
                <c:pt idx="1">
                  <c:v>1306</c:v>
                </c:pt>
                <c:pt idx="2">
                  <c:v>1579</c:v>
                </c:pt>
                <c:pt idx="3">
                  <c:v>1587</c:v>
                </c:pt>
                <c:pt idx="4">
                  <c:v>1593</c:v>
                </c:pt>
                <c:pt idx="5">
                  <c:v>1616</c:v>
                </c:pt>
                <c:pt idx="6">
                  <c:v>1646</c:v>
                </c:pt>
                <c:pt idx="7">
                  <c:v>1655</c:v>
                </c:pt>
                <c:pt idx="8">
                  <c:v>1673</c:v>
                </c:pt>
                <c:pt idx="9">
                  <c:v>1675</c:v>
                </c:pt>
                <c:pt idx="10">
                  <c:v>1688</c:v>
                </c:pt>
                <c:pt idx="11">
                  <c:v>1703</c:v>
                </c:pt>
                <c:pt idx="12">
                  <c:v>1713</c:v>
                </c:pt>
                <c:pt idx="13">
                  <c:v>1781</c:v>
                </c:pt>
                <c:pt idx="14">
                  <c:v>1793</c:v>
                </c:pt>
                <c:pt idx="15">
                  <c:v>1810</c:v>
                </c:pt>
                <c:pt idx="16">
                  <c:v>1839</c:v>
                </c:pt>
                <c:pt idx="17">
                  <c:v>1869</c:v>
                </c:pt>
                <c:pt idx="18">
                  <c:v>1876</c:v>
                </c:pt>
                <c:pt idx="19">
                  <c:v>1895</c:v>
                </c:pt>
                <c:pt idx="20">
                  <c:v>1904</c:v>
                </c:pt>
                <c:pt idx="21">
                  <c:v>1907</c:v>
                </c:pt>
                <c:pt idx="22">
                  <c:v>1914</c:v>
                </c:pt>
                <c:pt idx="23">
                  <c:v>1933</c:v>
                </c:pt>
                <c:pt idx="24">
                  <c:v>1935</c:v>
                </c:pt>
                <c:pt idx="25">
                  <c:v>1950</c:v>
                </c:pt>
                <c:pt idx="26">
                  <c:v>1958</c:v>
                </c:pt>
                <c:pt idx="27">
                  <c:v>1959</c:v>
                </c:pt>
                <c:pt idx="28">
                  <c:v>1983</c:v>
                </c:pt>
                <c:pt idx="29">
                  <c:v>1993</c:v>
                </c:pt>
                <c:pt idx="30">
                  <c:v>2011</c:v>
                </c:pt>
                <c:pt idx="31">
                  <c:v>2037</c:v>
                </c:pt>
                <c:pt idx="32">
                  <c:v>2042</c:v>
                </c:pt>
                <c:pt idx="33">
                  <c:v>2061</c:v>
                </c:pt>
                <c:pt idx="34">
                  <c:v>2101</c:v>
                </c:pt>
                <c:pt idx="35">
                  <c:v>2101</c:v>
                </c:pt>
                <c:pt idx="36">
                  <c:v>2122</c:v>
                </c:pt>
                <c:pt idx="37">
                  <c:v>2151</c:v>
                </c:pt>
                <c:pt idx="38">
                  <c:v>2155</c:v>
                </c:pt>
                <c:pt idx="39">
                  <c:v>2160</c:v>
                </c:pt>
                <c:pt idx="40">
                  <c:v>2165</c:v>
                </c:pt>
                <c:pt idx="41">
                  <c:v>2202</c:v>
                </c:pt>
                <c:pt idx="42">
                  <c:v>2272</c:v>
                </c:pt>
                <c:pt idx="43">
                  <c:v>2281</c:v>
                </c:pt>
                <c:pt idx="44">
                  <c:v>2289</c:v>
                </c:pt>
                <c:pt idx="45">
                  <c:v>2303</c:v>
                </c:pt>
                <c:pt idx="46">
                  <c:v>2334</c:v>
                </c:pt>
                <c:pt idx="47">
                  <c:v>2386</c:v>
                </c:pt>
                <c:pt idx="48">
                  <c:v>2408</c:v>
                </c:pt>
                <c:pt idx="49">
                  <c:v>2418</c:v>
                </c:pt>
                <c:pt idx="50">
                  <c:v>2521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FFD-B73B-19D2720DE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49855312"/>
        <c:axId val="3498557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Hawaii</c:v>
                </c:pt>
                <c:pt idx="1">
                  <c:v>District of Columbia</c:v>
                </c:pt>
                <c:pt idx="2">
                  <c:v>Michigan</c:v>
                </c:pt>
                <c:pt idx="3">
                  <c:v>Mississippi</c:v>
                </c:pt>
                <c:pt idx="4">
                  <c:v>Massachusetts</c:v>
                </c:pt>
                <c:pt idx="5">
                  <c:v>Alabama</c:v>
                </c:pt>
                <c:pt idx="6">
                  <c:v>Pennsylvania</c:v>
                </c:pt>
                <c:pt idx="7">
                  <c:v>New York</c:v>
                </c:pt>
                <c:pt idx="8">
                  <c:v>Maryland</c:v>
                </c:pt>
                <c:pt idx="9">
                  <c:v>California</c:v>
                </c:pt>
                <c:pt idx="10">
                  <c:v>Virginia</c:v>
                </c:pt>
                <c:pt idx="11">
                  <c:v>Delaware</c:v>
                </c:pt>
                <c:pt idx="12">
                  <c:v>New Jersey</c:v>
                </c:pt>
                <c:pt idx="13">
                  <c:v>Utah</c:v>
                </c:pt>
                <c:pt idx="14">
                  <c:v>Washington</c:v>
                </c:pt>
                <c:pt idx="15">
                  <c:v>Nevada</c:v>
                </c:pt>
                <c:pt idx="16">
                  <c:v>Arkansas</c:v>
                </c:pt>
                <c:pt idx="17">
                  <c:v>Alaska</c:v>
                </c:pt>
                <c:pt idx="18">
                  <c:v>Illinois</c:v>
                </c:pt>
                <c:pt idx="19">
                  <c:v>Wyoming</c:v>
                </c:pt>
                <c:pt idx="20">
                  <c:v>Kansas</c:v>
                </c:pt>
                <c:pt idx="21">
                  <c:v>Colorado</c:v>
                </c:pt>
                <c:pt idx="22">
                  <c:v>Georgia</c:v>
                </c:pt>
                <c:pt idx="23">
                  <c:v>Idaho</c:v>
                </c:pt>
                <c:pt idx="24">
                  <c:v>Vermont</c:v>
                </c:pt>
                <c:pt idx="25">
                  <c:v>North Dakota</c:v>
                </c:pt>
                <c:pt idx="26">
                  <c:v>Oregon</c:v>
                </c:pt>
                <c:pt idx="27">
                  <c:v>West Virginia</c:v>
                </c:pt>
                <c:pt idx="28">
                  <c:v>Rhode Island</c:v>
                </c:pt>
                <c:pt idx="29">
                  <c:v>Florida</c:v>
                </c:pt>
                <c:pt idx="30">
                  <c:v>New Mexico</c:v>
                </c:pt>
                <c:pt idx="31">
                  <c:v>Louisiana</c:v>
                </c:pt>
                <c:pt idx="32">
                  <c:v>Nebraska</c:v>
                </c:pt>
                <c:pt idx="33">
                  <c:v>Wisconsin</c:v>
                </c:pt>
                <c:pt idx="34">
                  <c:v>Kentucky</c:v>
                </c:pt>
                <c:pt idx="35">
                  <c:v>Ohio</c:v>
                </c:pt>
                <c:pt idx="36">
                  <c:v>Indiana</c:v>
                </c:pt>
                <c:pt idx="37">
                  <c:v>South Carolina</c:v>
                </c:pt>
                <c:pt idx="38">
                  <c:v>Texas</c:v>
                </c:pt>
                <c:pt idx="39">
                  <c:v>Missouri</c:v>
                </c:pt>
                <c:pt idx="40">
                  <c:v>Oklahoma</c:v>
                </c:pt>
                <c:pt idx="41">
                  <c:v>Iowa</c:v>
                </c:pt>
                <c:pt idx="42">
                  <c:v>Minnesota</c:v>
                </c:pt>
                <c:pt idx="43">
                  <c:v>North Carolina</c:v>
                </c:pt>
                <c:pt idx="44">
                  <c:v>Connecticut</c:v>
                </c:pt>
                <c:pt idx="45">
                  <c:v>Maine</c:v>
                </c:pt>
                <c:pt idx="46">
                  <c:v>Tennessee</c:v>
                </c:pt>
                <c:pt idx="47">
                  <c:v>New Hampshire</c:v>
                </c:pt>
                <c:pt idx="48">
                  <c:v>South Dakota</c:v>
                </c:pt>
                <c:pt idx="49">
                  <c:v>Arizona</c:v>
                </c:pt>
                <c:pt idx="50">
                  <c:v>Montana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1931</c:v>
                </c:pt>
                <c:pt idx="1">
                  <c:v>1931</c:v>
                </c:pt>
                <c:pt idx="2">
                  <c:v>1931</c:v>
                </c:pt>
                <c:pt idx="3">
                  <c:v>1931</c:v>
                </c:pt>
                <c:pt idx="4">
                  <c:v>1931</c:v>
                </c:pt>
                <c:pt idx="5">
                  <c:v>1931</c:v>
                </c:pt>
                <c:pt idx="6">
                  <c:v>1931</c:v>
                </c:pt>
                <c:pt idx="7">
                  <c:v>1931</c:v>
                </c:pt>
                <c:pt idx="8">
                  <c:v>1931</c:v>
                </c:pt>
                <c:pt idx="9">
                  <c:v>1931</c:v>
                </c:pt>
                <c:pt idx="10">
                  <c:v>1931</c:v>
                </c:pt>
                <c:pt idx="11">
                  <c:v>1931</c:v>
                </c:pt>
                <c:pt idx="12">
                  <c:v>1931</c:v>
                </c:pt>
                <c:pt idx="13">
                  <c:v>1931</c:v>
                </c:pt>
                <c:pt idx="14">
                  <c:v>1931</c:v>
                </c:pt>
                <c:pt idx="15">
                  <c:v>1931</c:v>
                </c:pt>
                <c:pt idx="16">
                  <c:v>1931</c:v>
                </c:pt>
                <c:pt idx="17">
                  <c:v>1931</c:v>
                </c:pt>
                <c:pt idx="18">
                  <c:v>1931</c:v>
                </c:pt>
                <c:pt idx="19">
                  <c:v>1931</c:v>
                </c:pt>
                <c:pt idx="20">
                  <c:v>1931</c:v>
                </c:pt>
                <c:pt idx="21">
                  <c:v>1931</c:v>
                </c:pt>
                <c:pt idx="22">
                  <c:v>1931</c:v>
                </c:pt>
                <c:pt idx="23">
                  <c:v>1931</c:v>
                </c:pt>
                <c:pt idx="24">
                  <c:v>1931</c:v>
                </c:pt>
                <c:pt idx="25">
                  <c:v>1931</c:v>
                </c:pt>
                <c:pt idx="26">
                  <c:v>1931</c:v>
                </c:pt>
                <c:pt idx="27">
                  <c:v>1931</c:v>
                </c:pt>
                <c:pt idx="28">
                  <c:v>1931</c:v>
                </c:pt>
                <c:pt idx="29">
                  <c:v>1931</c:v>
                </c:pt>
                <c:pt idx="30">
                  <c:v>1931</c:v>
                </c:pt>
                <c:pt idx="31">
                  <c:v>1931</c:v>
                </c:pt>
                <c:pt idx="32">
                  <c:v>1931</c:v>
                </c:pt>
                <c:pt idx="33">
                  <c:v>1931</c:v>
                </c:pt>
                <c:pt idx="34">
                  <c:v>1931</c:v>
                </c:pt>
                <c:pt idx="35">
                  <c:v>1931</c:v>
                </c:pt>
                <c:pt idx="36">
                  <c:v>1931</c:v>
                </c:pt>
                <c:pt idx="37">
                  <c:v>1931</c:v>
                </c:pt>
                <c:pt idx="38">
                  <c:v>1931</c:v>
                </c:pt>
                <c:pt idx="39">
                  <c:v>1931</c:v>
                </c:pt>
                <c:pt idx="40">
                  <c:v>1931</c:v>
                </c:pt>
                <c:pt idx="41">
                  <c:v>1931</c:v>
                </c:pt>
                <c:pt idx="42">
                  <c:v>1931</c:v>
                </c:pt>
                <c:pt idx="43">
                  <c:v>1931</c:v>
                </c:pt>
                <c:pt idx="44">
                  <c:v>1931</c:v>
                </c:pt>
                <c:pt idx="45">
                  <c:v>1931</c:v>
                </c:pt>
                <c:pt idx="46">
                  <c:v>1931</c:v>
                </c:pt>
                <c:pt idx="47">
                  <c:v>1931</c:v>
                </c:pt>
                <c:pt idx="48">
                  <c:v>1931</c:v>
                </c:pt>
                <c:pt idx="49">
                  <c:v>1931</c:v>
                </c:pt>
                <c:pt idx="50">
                  <c:v>1931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4D-4FFD-B73B-19D2720DE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855312"/>
        <c:axId val="349855704"/>
      </c:lineChart>
      <c:catAx>
        <c:axId val="34985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49855704"/>
        <c:crosses val="autoZero"/>
        <c:auto val="1"/>
        <c:lblAlgn val="ctr"/>
        <c:lblOffset val="100"/>
        <c:noMultiLvlLbl val="0"/>
      </c:catAx>
      <c:valAx>
        <c:axId val="349855704"/>
        <c:scaling>
          <c:orientation val="minMax"/>
          <c:max val="2600"/>
          <c:min val="0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349855312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>
          <a:latin typeface="+mn-lt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609" cy="47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1" rIns="93280" bIns="46641" numCol="1" anchor="t" anchorCtr="0" compatLnSpc="1">
            <a:prstTxWarp prst="textNoShape">
              <a:avLst/>
            </a:prstTxWarp>
          </a:bodyPr>
          <a:lstStyle>
            <a:lvl1pPr defTabSz="933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0"/>
            <a:ext cx="2970609" cy="47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1" rIns="93280" bIns="46641" numCol="1" anchor="t" anchorCtr="0" compatLnSpc="1">
            <a:prstTxWarp prst="textNoShape">
              <a:avLst/>
            </a:prstTxWarp>
          </a:bodyPr>
          <a:lstStyle>
            <a:lvl1pPr algn="r" defTabSz="933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3657"/>
            <a:ext cx="2970609" cy="4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1" rIns="93280" bIns="46641" numCol="1" anchor="b" anchorCtr="0" compatLnSpc="1">
            <a:prstTxWarp prst="textNoShape">
              <a:avLst/>
            </a:prstTxWarp>
          </a:bodyPr>
          <a:lstStyle>
            <a:lvl1pPr defTabSz="933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943657"/>
            <a:ext cx="2970609" cy="4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1" rIns="93280" bIns="46641" numCol="1" anchor="b" anchorCtr="0" compatLnSpc="1">
            <a:prstTxWarp prst="textNoShape">
              <a:avLst/>
            </a:prstTxWarp>
          </a:bodyPr>
          <a:lstStyle>
            <a:lvl1pPr algn="r" defTabSz="933200">
              <a:defRPr sz="1200"/>
            </a:lvl1pPr>
          </a:lstStyle>
          <a:p>
            <a:pPr>
              <a:defRPr/>
            </a:pPr>
            <a:fld id="{E97EBFC1-A196-47CA-B479-A0523E2F5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92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609" cy="47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1" rIns="93280" bIns="46641" numCol="1" anchor="t" anchorCtr="0" compatLnSpc="1">
            <a:prstTxWarp prst="textNoShape">
              <a:avLst/>
            </a:prstTxWarp>
          </a:bodyPr>
          <a:lstStyle>
            <a:lvl1pPr defTabSz="933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0"/>
            <a:ext cx="2970609" cy="47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1" rIns="93280" bIns="46641" numCol="1" anchor="t" anchorCtr="0" compatLnSpc="1">
            <a:prstTxWarp prst="textNoShape">
              <a:avLst/>
            </a:prstTxWarp>
          </a:bodyPr>
          <a:lstStyle>
            <a:lvl1pPr algn="r" defTabSz="933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6325" y="704850"/>
            <a:ext cx="4708525" cy="3532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9" y="4474166"/>
            <a:ext cx="5485804" cy="423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1" rIns="93280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3657"/>
            <a:ext cx="2970609" cy="4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1" rIns="93280" bIns="46641" numCol="1" anchor="b" anchorCtr="0" compatLnSpc="1">
            <a:prstTxWarp prst="textNoShape">
              <a:avLst/>
            </a:prstTxWarp>
          </a:bodyPr>
          <a:lstStyle>
            <a:lvl1pPr defTabSz="933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8943657"/>
            <a:ext cx="2970609" cy="4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1" rIns="93280" bIns="46641" numCol="1" anchor="b" anchorCtr="0" compatLnSpc="1">
            <a:prstTxWarp prst="textNoShape">
              <a:avLst/>
            </a:prstTxWarp>
          </a:bodyPr>
          <a:lstStyle>
            <a:lvl1pPr algn="r" defTabSz="933200">
              <a:defRPr sz="1200"/>
            </a:lvl1pPr>
          </a:lstStyle>
          <a:p>
            <a:pPr>
              <a:defRPr/>
            </a:pPr>
            <a:fld id="{62910139-E757-45ED-869E-E2D623A59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7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064" indent="-286179" defTabSz="93167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715" indent="-228943" defTabSz="93167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600" indent="-228943" defTabSz="93167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486" indent="-228943" defTabSz="93167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372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6258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144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2029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53CA5-10FF-4CF4-AAB7-0C4DEF3DD22A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2385" eaLnBrk="1" hangingPunct="1">
              <a:spcBef>
                <a:spcPct val="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467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10139-E757-45ED-869E-E2D623A59E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10139-E757-45ED-869E-E2D623A59E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10139-E757-45ED-869E-E2D623A59E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9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04"/>
            <a:fld id="{B4558839-97E9-499F-834D-2823E01579B0}" type="slidenum">
              <a:rPr lang="en-US" smtClean="0"/>
              <a:pPr defTabSz="931804"/>
              <a:t>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680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10139-E757-45ED-869E-E2D623A59E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0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04"/>
            <a:fld id="{B4558839-97E9-499F-834D-2823E01579B0}" type="slidenum">
              <a:rPr lang="en-US" smtClean="0"/>
              <a:pPr defTabSz="931804"/>
              <a:t>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289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10139-E757-45ED-869E-E2D623A59E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71500" y="296652"/>
            <a:ext cx="9001000" cy="75608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0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71500" y="1052736"/>
            <a:ext cx="9000999" cy="4596104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 flipH="1">
            <a:off x="71500" y="6309320"/>
            <a:ext cx="9000999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500" y="8620"/>
            <a:ext cx="9001000" cy="224346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/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/>
              <a:t>Exhibit #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71500" y="5697252"/>
            <a:ext cx="9001063" cy="495834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71446" indent="0">
              <a:buNone/>
              <a:defRPr sz="900">
                <a:solidFill>
                  <a:schemeClr val="tx1"/>
                </a:solidFill>
              </a:defRPr>
            </a:lvl2pPr>
            <a:lvl3pPr marL="344479" indent="0">
              <a:buNone/>
              <a:defRPr sz="900">
                <a:solidFill>
                  <a:schemeClr val="tx1"/>
                </a:solidFill>
              </a:defRPr>
            </a:lvl3pPr>
            <a:lvl4pPr marL="515925" indent="0">
              <a:buNone/>
              <a:defRPr sz="900">
                <a:solidFill>
                  <a:schemeClr val="tx1"/>
                </a:solidFill>
              </a:defRPr>
            </a:lvl4pPr>
            <a:lvl5pPr marL="687371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Notes &amp;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AEE61-C891-BA42-B7F1-B1A62EBB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35496" y="6345324"/>
            <a:ext cx="1476164" cy="4680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DEC17A-1645-5447-BE15-F96248D56B9B}"/>
              </a:ext>
            </a:extLst>
          </p:cNvPr>
          <p:cNvSpPr txBox="1"/>
          <p:nvPr userDrawn="1"/>
        </p:nvSpPr>
        <p:spPr>
          <a:xfrm>
            <a:off x="-2692400" y="4978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5A646-8BAA-C943-AC84-369B29354CFD}"/>
              </a:ext>
            </a:extLst>
          </p:cNvPr>
          <p:cNvSpPr txBox="1"/>
          <p:nvPr userDrawn="1"/>
        </p:nvSpPr>
        <p:spPr>
          <a:xfrm>
            <a:off x="1763687" y="6368920"/>
            <a:ext cx="7344817" cy="4084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+mn-lt"/>
              </a:rPr>
              <a:t>Source: Sara R. Collins, David C. Radley, and Jesse C. Baumgartner, </a:t>
            </a:r>
            <a:r>
              <a:rPr lang="en-US" sz="900" i="1" dirty="0">
                <a:latin typeface="+mn-lt"/>
              </a:rPr>
              <a:t>State Trends in Employer Premiums and Deductibles, 2010–2019 </a:t>
            </a:r>
            <a:br>
              <a:rPr lang="en-US" sz="900" i="1" dirty="0">
                <a:latin typeface="+mn-lt"/>
              </a:rPr>
            </a:br>
            <a:r>
              <a:rPr lang="en-US" sz="900" dirty="0">
                <a:latin typeface="+mn-lt"/>
              </a:rPr>
              <a:t>(Commonwealth Fund, Nov. 2020).</a:t>
            </a:r>
          </a:p>
        </p:txBody>
      </p:sp>
    </p:spTree>
    <p:extLst>
      <p:ext uri="{BB962C8B-B14F-4D97-AF65-F5344CB8AC3E}">
        <p14:creationId xmlns:p14="http://schemas.microsoft.com/office/powerpoint/2010/main" val="330084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68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Placeholder 14">
            <a:extLst>
              <a:ext uri="{FF2B5EF4-FFF2-40B4-BE49-F238E27FC236}">
                <a16:creationId xmlns:a16="http://schemas.microsoft.com/office/drawing/2014/main" id="{675CF8BD-DB49-6043-81C1-53EEE84E546F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318027502"/>
              </p:ext>
            </p:extLst>
          </p:nvPr>
        </p:nvGraphicFramePr>
        <p:xfrm>
          <a:off x="71501" y="1052513"/>
          <a:ext cx="7706995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B491BE1-7AE8-4DDC-AD0D-5244CD95B1F3}"/>
              </a:ext>
            </a:extLst>
          </p:cNvPr>
          <p:cNvSpPr txBox="1"/>
          <p:nvPr/>
        </p:nvSpPr>
        <p:spPr>
          <a:xfrm>
            <a:off x="7554108" y="3776633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Deductible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7974AE-5BA1-4890-926F-9CDB7D5D677D}"/>
              </a:ext>
            </a:extLst>
          </p:cNvPr>
          <p:cNvSpPr txBox="1"/>
          <p:nvPr/>
        </p:nvSpPr>
        <p:spPr>
          <a:xfrm>
            <a:off x="7554108" y="309656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n-lt"/>
                <a:cs typeface="Arial" pitchFamily="34" charset="0"/>
              </a:rPr>
              <a:t>Premium contribution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957423-D836-40E0-97D0-88659D40FE6D}"/>
              </a:ext>
            </a:extLst>
          </p:cNvPr>
          <p:cNvSpPr txBox="1"/>
          <p:nvPr/>
        </p:nvSpPr>
        <p:spPr>
          <a:xfrm>
            <a:off x="7554107" y="164782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Combined premium contribution + deductible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1EB653-2EAA-A244-9009-6A5FFADF7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Premium Contributions and Deductibles Added Up to More Than 11 Percent of Median Income in 2019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2148EE-E0F1-D54D-BD01-88BCB79E9B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500" y="0"/>
            <a:ext cx="9001000" cy="224346"/>
          </a:xfrm>
        </p:spPr>
        <p:txBody>
          <a:bodyPr/>
          <a:lstStyle/>
          <a:p>
            <a:r>
              <a:rPr lang="en-US"/>
              <a:t>Exhibit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990361-22DD-8E4C-85AD-D74E350069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spcBef>
                <a:spcPts val="250"/>
              </a:spcBef>
            </a:pPr>
            <a:r>
              <a:rPr lang="en-US" dirty="0"/>
              <a:t>Note: Combined estimates of single and family premium contributions and deductibles are weighted for the distribution of single-person and family households in the state.</a:t>
            </a:r>
          </a:p>
          <a:p>
            <a:pPr>
              <a:spcBef>
                <a:spcPts val="250"/>
              </a:spcBef>
            </a:pPr>
            <a:r>
              <a:rPr lang="en-US" spc="-30" dirty="0">
                <a:cs typeface="Calibri" panose="020F0502020204030204" pitchFamily="34" charset="0"/>
              </a:rPr>
              <a:t>Data: Premium contributions and deductibles — Agency for Healthcare Research and Quality, Medical Expenditure Panel Survey–Insurance Component (MEPS–IC), 2010–2019; Median household income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and household distribution type — U.S. Census Bureau, Current Population Survey (CPS), 2010–2020, analysis by Benjamin Zhu and Sherry Glied of New York University for the Commonwealth Fund</a:t>
            </a:r>
            <a:r>
              <a:rPr lang="en-US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F9447-E537-074E-819A-EDC7BEFCBED5}"/>
              </a:ext>
            </a:extLst>
          </p:cNvPr>
          <p:cNvSpPr txBox="1"/>
          <p:nvPr/>
        </p:nvSpPr>
        <p:spPr>
          <a:xfrm>
            <a:off x="73152" y="1188720"/>
            <a:ext cx="30549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latin typeface="+mn-lt"/>
                <a:cs typeface="Calibri" panose="020F0502020204030204" pitchFamily="34" charset="0"/>
              </a:rPr>
              <a:t>Share of median income (%)</a:t>
            </a:r>
          </a:p>
        </p:txBody>
      </p:sp>
    </p:spTree>
    <p:extLst>
      <p:ext uri="{BB962C8B-B14F-4D97-AF65-F5344CB8AC3E}">
        <p14:creationId xmlns:p14="http://schemas.microsoft.com/office/powerpoint/2010/main" val="279359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5" y="1316202"/>
            <a:ext cx="8485407" cy="2333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The Number of States Where Worker Premium Contributions and Deductibles Were 10 Percent or More of Median Income Grew over the Decade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35E67A9-CDC3-BA46-8E6A-E790DBBED5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500" y="0"/>
            <a:ext cx="9001000" cy="224346"/>
          </a:xfrm>
        </p:spPr>
        <p:txBody>
          <a:bodyPr/>
          <a:lstStyle/>
          <a:p>
            <a:r>
              <a:rPr lang="en-US"/>
              <a:t>Exhibit 2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9CEF511-76AD-A648-AD76-0D77179D6B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spcBef>
                <a:spcPts val="250"/>
              </a:spcBef>
            </a:pPr>
            <a:r>
              <a:rPr lang="en-US" dirty="0">
                <a:cs typeface="Calibri" panose="020F0502020204030204" pitchFamily="34" charset="0"/>
              </a:rPr>
              <a:t>Note: Combined estimates of single and family premium contributions and deductibles are weighted for the distribution of single-person and family households in the state.</a:t>
            </a:r>
          </a:p>
          <a:p>
            <a:pPr>
              <a:spcBef>
                <a:spcPts val="250"/>
              </a:spcBef>
            </a:pPr>
            <a:r>
              <a:rPr lang="en-US" spc="-30" dirty="0">
                <a:cs typeface="Calibri" panose="020F0502020204030204" pitchFamily="34" charset="0"/>
              </a:rPr>
              <a:t>Data: Premium contributions and deductibles — Agency for Healthcare Research and Quality, Medical Expenditure Panel Survey–Insurance Component (MEPS–IC), 2010–2019; Median household income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and household distribution type — U.S. Census Bureau, Current Population Survey (CPS), 2010–2020, analysis by Benjamin Zhu and Sherry Glied of New York University for the Commonwealth Fund.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8672" y="4189569"/>
            <a:ext cx="2085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7.3% – 9.9% (13 states + D.C.)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7550" y="4462626"/>
            <a:ext cx="2085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10.0% – 11.9% (20 states)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93" y="3735556"/>
            <a:ext cx="7937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  <a:cs typeface="Calibri" panose="020F0502020204030204" pitchFamily="34" charset="0"/>
              </a:rPr>
              <a:t>Average employee share of premium plus average deductible as percent of median state incomes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7263" y="4742692"/>
            <a:ext cx="2085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12.0% – 17.4% (17 states)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9C503-BFD7-49EA-AD8C-FB250EDB97AC}"/>
              </a:ext>
            </a:extLst>
          </p:cNvPr>
          <p:cNvSpPr txBox="1"/>
          <p:nvPr/>
        </p:nvSpPr>
        <p:spPr>
          <a:xfrm>
            <a:off x="691116" y="1429509"/>
            <a:ext cx="2267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  <a:cs typeface="Calibri" panose="020F0502020204030204" pitchFamily="34" charset="0"/>
              </a:rPr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E684E-FE4A-4DFA-B3AF-118C59918976}"/>
              </a:ext>
            </a:extLst>
          </p:cNvPr>
          <p:cNvSpPr txBox="1"/>
          <p:nvPr/>
        </p:nvSpPr>
        <p:spPr>
          <a:xfrm>
            <a:off x="3520095" y="1429509"/>
            <a:ext cx="2267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76DA63-58A3-4B26-A279-B109327875FF}"/>
              </a:ext>
            </a:extLst>
          </p:cNvPr>
          <p:cNvSpPr txBox="1"/>
          <p:nvPr/>
        </p:nvSpPr>
        <p:spPr>
          <a:xfrm>
            <a:off x="6323673" y="1429509"/>
            <a:ext cx="2310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330C10-32D4-4FEB-83F0-3BD3B9EA6F21}"/>
              </a:ext>
            </a:extLst>
          </p:cNvPr>
          <p:cNvSpPr txBox="1"/>
          <p:nvPr/>
        </p:nvSpPr>
        <p:spPr>
          <a:xfrm>
            <a:off x="3659849" y="4189569"/>
            <a:ext cx="205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7.6% – 9.9% (18 states + D.C.)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99C844-C162-4AF9-A168-618658E8CDF1}"/>
              </a:ext>
            </a:extLst>
          </p:cNvPr>
          <p:cNvSpPr txBox="1"/>
          <p:nvPr/>
        </p:nvSpPr>
        <p:spPr>
          <a:xfrm>
            <a:off x="3668727" y="4462626"/>
            <a:ext cx="2034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10.0% – 11.9% (16 states)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795C95-E2A7-4515-A02B-D88041051B20}"/>
              </a:ext>
            </a:extLst>
          </p:cNvPr>
          <p:cNvSpPr txBox="1"/>
          <p:nvPr/>
        </p:nvSpPr>
        <p:spPr>
          <a:xfrm>
            <a:off x="3668439" y="4742692"/>
            <a:ext cx="203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12.0% – 15.6% (16 states)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64B302-C59D-4361-8643-C0C7074217B5}"/>
              </a:ext>
            </a:extLst>
          </p:cNvPr>
          <p:cNvSpPr/>
          <p:nvPr/>
        </p:nvSpPr>
        <p:spPr>
          <a:xfrm>
            <a:off x="786342" y="4262721"/>
            <a:ext cx="136500" cy="136500"/>
          </a:xfrm>
          <a:prstGeom prst="ellipse">
            <a:avLst/>
          </a:prstGeom>
          <a:solidFill>
            <a:schemeClr val="bg1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BBFDDA-E894-43B9-93D8-D5789B2A548C}"/>
              </a:ext>
            </a:extLst>
          </p:cNvPr>
          <p:cNvSpPr/>
          <p:nvPr/>
        </p:nvSpPr>
        <p:spPr>
          <a:xfrm>
            <a:off x="786629" y="4536508"/>
            <a:ext cx="136500" cy="136500"/>
          </a:xfrm>
          <a:prstGeom prst="ellipse">
            <a:avLst/>
          </a:prstGeom>
          <a:solidFill>
            <a:srgbClr val="6894B2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24C553-BA3F-40D8-821B-EB1427BD7B39}"/>
              </a:ext>
            </a:extLst>
          </p:cNvPr>
          <p:cNvSpPr txBox="1"/>
          <p:nvPr/>
        </p:nvSpPr>
        <p:spPr>
          <a:xfrm>
            <a:off x="868663" y="4189569"/>
            <a:ext cx="2051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  <a:cs typeface="Arial" pitchFamily="34" charset="0"/>
              </a:rPr>
              <a:t>6.1% – 9.9% (40 states + D.C.)</a:t>
            </a:r>
            <a:endParaRPr lang="en-US" sz="1100" dirty="0">
              <a:latin typeface="+mn-lt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BACB21-8653-4206-944C-820F8AA7842B}"/>
              </a:ext>
            </a:extLst>
          </p:cNvPr>
          <p:cNvSpPr txBox="1"/>
          <p:nvPr/>
        </p:nvSpPr>
        <p:spPr>
          <a:xfrm>
            <a:off x="877541" y="4462626"/>
            <a:ext cx="2042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  <a:cs typeface="Arial" pitchFamily="34" charset="0"/>
              </a:rPr>
              <a:t>10.0% – 11.9% (7 states)</a:t>
            </a:r>
            <a:endParaRPr lang="en-US" sz="1100" dirty="0">
              <a:latin typeface="+mn-lt"/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22EBDA-F324-3F40-9340-469E76AE82F0}"/>
              </a:ext>
            </a:extLst>
          </p:cNvPr>
          <p:cNvSpPr/>
          <p:nvPr/>
        </p:nvSpPr>
        <p:spPr>
          <a:xfrm>
            <a:off x="3567230" y="4262721"/>
            <a:ext cx="136500" cy="136500"/>
          </a:xfrm>
          <a:prstGeom prst="ellipse">
            <a:avLst/>
          </a:prstGeom>
          <a:solidFill>
            <a:schemeClr val="bg1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8AF3849-1FEC-5947-A5A7-E1CDDE3E2A59}"/>
              </a:ext>
            </a:extLst>
          </p:cNvPr>
          <p:cNvSpPr/>
          <p:nvPr/>
        </p:nvSpPr>
        <p:spPr>
          <a:xfrm>
            <a:off x="3567517" y="4536507"/>
            <a:ext cx="136500" cy="136500"/>
          </a:xfrm>
          <a:prstGeom prst="ellipse">
            <a:avLst/>
          </a:prstGeom>
          <a:solidFill>
            <a:srgbClr val="6894B2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E03319E-2997-AD41-89BA-0B7A9161BFB2}"/>
              </a:ext>
            </a:extLst>
          </p:cNvPr>
          <p:cNvSpPr/>
          <p:nvPr/>
        </p:nvSpPr>
        <p:spPr>
          <a:xfrm>
            <a:off x="3567230" y="4810293"/>
            <a:ext cx="136500" cy="136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3FE2ADC-90C0-E845-BA55-95750F12F5A1}"/>
              </a:ext>
            </a:extLst>
          </p:cNvPr>
          <p:cNvSpPr/>
          <p:nvPr/>
        </p:nvSpPr>
        <p:spPr>
          <a:xfrm>
            <a:off x="6465680" y="4262721"/>
            <a:ext cx="136500" cy="136500"/>
          </a:xfrm>
          <a:prstGeom prst="ellipse">
            <a:avLst/>
          </a:prstGeom>
          <a:solidFill>
            <a:schemeClr val="bg1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CE8570F-09B1-D345-A382-B920E31FB0B7}"/>
              </a:ext>
            </a:extLst>
          </p:cNvPr>
          <p:cNvSpPr/>
          <p:nvPr/>
        </p:nvSpPr>
        <p:spPr>
          <a:xfrm>
            <a:off x="6465967" y="4536897"/>
            <a:ext cx="136500" cy="136500"/>
          </a:xfrm>
          <a:prstGeom prst="ellipse">
            <a:avLst/>
          </a:prstGeom>
          <a:solidFill>
            <a:srgbClr val="6894B2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D2C1C65-8A14-6847-867D-4B67832B5750}"/>
              </a:ext>
            </a:extLst>
          </p:cNvPr>
          <p:cNvSpPr/>
          <p:nvPr/>
        </p:nvSpPr>
        <p:spPr>
          <a:xfrm>
            <a:off x="6465680" y="4811073"/>
            <a:ext cx="136500" cy="136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795C95-E2A7-4515-A02B-D88041051B20}"/>
              </a:ext>
            </a:extLst>
          </p:cNvPr>
          <p:cNvSpPr txBox="1"/>
          <p:nvPr/>
        </p:nvSpPr>
        <p:spPr>
          <a:xfrm>
            <a:off x="885053" y="4742693"/>
            <a:ext cx="203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12.0% – 13.2% (3 states)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E03319E-2997-AD41-89BA-0B7A9161BFB2}"/>
              </a:ext>
            </a:extLst>
          </p:cNvPr>
          <p:cNvSpPr/>
          <p:nvPr/>
        </p:nvSpPr>
        <p:spPr>
          <a:xfrm>
            <a:off x="783844" y="4810294"/>
            <a:ext cx="136500" cy="136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0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875" b="2267"/>
          <a:stretch/>
        </p:blipFill>
        <p:spPr>
          <a:xfrm>
            <a:off x="-157908" y="1828800"/>
            <a:ext cx="8189543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Workers in States with Lower Median Incomes Faced Higher Combined Premium Contributions and Deductibles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EC1B1F-755D-224E-9FDE-B2A86DC5E7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500" y="0"/>
            <a:ext cx="9001000" cy="224346"/>
          </a:xfrm>
        </p:spPr>
        <p:txBody>
          <a:bodyPr/>
          <a:lstStyle/>
          <a:p>
            <a:r>
              <a:rPr lang="en-US" dirty="0"/>
              <a:t>Exhibit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88F5F2-71AF-A148-9C02-20B6344782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spcBef>
                <a:spcPts val="250"/>
              </a:spcBef>
            </a:pPr>
            <a:r>
              <a:rPr lang="en-US" dirty="0">
                <a:cs typeface="Calibri" panose="020F0502020204030204" pitchFamily="34" charset="0"/>
              </a:rPr>
              <a:t>Note: Bubbles are proportionate to the states’ populations. Lines represent the average among the associated group of states, weighted by population.</a:t>
            </a:r>
          </a:p>
          <a:p>
            <a:pPr>
              <a:spcBef>
                <a:spcPts val="250"/>
              </a:spcBef>
            </a:pPr>
            <a:r>
              <a:rPr lang="en-US" spc="-30" dirty="0">
                <a:cs typeface="Calibri" panose="020F0502020204030204" pitchFamily="34" charset="0"/>
              </a:rPr>
              <a:t>Data: Premium contributions and deductibles — Agency for Healthcare Research and Quality, Medical Expenditure Panel Survey–Insurance Component (MEPS–IC), 2010–2019; Median household income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and household distribution type — U.S. Census Bureau, Current Population Survey (CPS), 2010–2020, analysis by Benjamin Zhu and Sherry Glied of New York University for the Commonwealth Fund.</a:t>
            </a:r>
          </a:p>
        </p:txBody>
      </p:sp>
      <p:sp>
        <p:nvSpPr>
          <p:cNvPr id="15" name="Oval 14"/>
          <p:cNvSpPr/>
          <p:nvPr/>
        </p:nvSpPr>
        <p:spPr>
          <a:xfrm>
            <a:off x="4919633" y="1216152"/>
            <a:ext cx="137160" cy="137160"/>
          </a:xfrm>
          <a:prstGeom prst="ellipse">
            <a:avLst/>
          </a:prstGeom>
          <a:solidFill>
            <a:srgbClr val="044C7F"/>
          </a:solidFill>
          <a:ln w="9525">
            <a:solidFill>
              <a:srgbClr val="044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0640" y="1188720"/>
            <a:ext cx="30567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44C7F"/>
                </a:solidFill>
                <a:latin typeface="+mn-lt"/>
                <a:cs typeface="Arial" pitchFamily="34" charset="0"/>
              </a:rPr>
              <a:t>States with lower than U.S. median incomes</a:t>
            </a:r>
            <a:endParaRPr lang="en-US" sz="1100" dirty="0">
              <a:solidFill>
                <a:srgbClr val="044C7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" y="1188720"/>
            <a:ext cx="328506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latin typeface="+mn-lt"/>
                <a:cs typeface="Calibri" panose="020F0502020204030204" pitchFamily="34" charset="0"/>
              </a:rPr>
              <a:t>Combined premium contribution + deductible ($)</a:t>
            </a:r>
          </a:p>
        </p:txBody>
      </p:sp>
      <p:sp>
        <p:nvSpPr>
          <p:cNvPr id="20" name="Oval 19"/>
          <p:cNvSpPr/>
          <p:nvPr/>
        </p:nvSpPr>
        <p:spPr>
          <a:xfrm>
            <a:off x="4919346" y="1444752"/>
            <a:ext cx="137160" cy="1371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0640" y="1417320"/>
            <a:ext cx="34665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Arial" pitchFamily="34" charset="0"/>
              </a:rPr>
              <a:t>States with higher than U.S. median incomes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7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633" b="4192"/>
          <a:stretch/>
        </p:blipFill>
        <p:spPr>
          <a:xfrm>
            <a:off x="-155448" y="1783080"/>
            <a:ext cx="8078725" cy="37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Workers in Republican-Leaning States Face Higher Insurance Cost Burdens on Average Than Those in Democratic-Leaning States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EC1B1F-755D-224E-9FDE-B2A86DC5E7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500" y="0"/>
            <a:ext cx="9001000" cy="224346"/>
          </a:xfrm>
        </p:spPr>
        <p:txBody>
          <a:bodyPr/>
          <a:lstStyle/>
          <a:p>
            <a:r>
              <a:rPr lang="en-US" dirty="0"/>
              <a:t>Exhibit 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88F5F2-71AF-A148-9C02-20B6344782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spcBef>
                <a:spcPts val="250"/>
              </a:spcBef>
            </a:pPr>
            <a:r>
              <a:rPr lang="en-US" dirty="0">
                <a:cs typeface="Calibri" panose="020F0502020204030204" pitchFamily="34" charset="0"/>
              </a:rPr>
              <a:t>Notes: Bubbles are proportionate to the states’ populations. Lines represent the average among the associated group of states, weighted by population. Political affiliation based on 2020 election results as of 11/13/2020 — </a:t>
            </a:r>
            <a:r>
              <a:rPr lang="en-US" dirty="0"/>
              <a:t>Nebraska is considered Republican and Maine is considered Democratic despite likely split electoral votes in each state</a:t>
            </a:r>
            <a:r>
              <a:rPr lang="en-US" dirty="0"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250"/>
              </a:spcBef>
            </a:pPr>
            <a:r>
              <a:rPr lang="en-US" spc="-30" dirty="0">
                <a:cs typeface="Calibri" panose="020F0502020204030204" pitchFamily="34" charset="0"/>
              </a:rPr>
              <a:t>Data: Premium contributions and deductibles — Agency for Healthcare Research and Quality, Medical Expenditure Panel Survey–Insurance Component (MEPS–IC), 2010–2019; Median household income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and household distribution type — U.S. Census Bureau, Current Population Survey (CPS), 2010–2020, analysis by Benjamin Zhu and Sherry Glied of New York University for the Commonwealth Fund.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" y="1188720"/>
            <a:ext cx="299178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Face"/>
                <a:ea typeface="+mn-ea"/>
                <a:cs typeface="Calibri" panose="020F0502020204030204" pitchFamily="34" charset="0"/>
              </a:rPr>
              <a:t>Combined premium contribution + deductible as a share of median state incomes (%)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0640" y="1188720"/>
            <a:ext cx="30904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74CD"/>
                </a:solidFill>
                <a:effectLst/>
                <a:uLnTx/>
                <a:uFillTx/>
                <a:latin typeface="InterFace"/>
                <a:ea typeface="+mn-ea"/>
                <a:cs typeface="+mn-cs"/>
              </a:rPr>
              <a:t>States that voted Democratic in 2020 election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0640" y="1417320"/>
            <a:ext cx="30904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terFace"/>
                <a:ea typeface="+mn-ea"/>
                <a:cs typeface="+mn-cs"/>
              </a:rPr>
              <a:t>States that voted Republican 2020 election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D3189C-CA91-4855-9457-5F3ED6A83A64}"/>
              </a:ext>
            </a:extLst>
          </p:cNvPr>
          <p:cNvSpPr/>
          <p:nvPr/>
        </p:nvSpPr>
        <p:spPr>
          <a:xfrm>
            <a:off x="4919633" y="1216152"/>
            <a:ext cx="137160" cy="137160"/>
          </a:xfrm>
          <a:prstGeom prst="ellipse">
            <a:avLst/>
          </a:prstGeom>
          <a:solidFill>
            <a:srgbClr val="1874CD"/>
          </a:solidFill>
          <a:ln w="9525">
            <a:solidFill>
              <a:srgbClr val="1874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A5B52E-A84E-4B07-A632-DD498B1DBF59}"/>
              </a:ext>
            </a:extLst>
          </p:cNvPr>
          <p:cNvSpPr/>
          <p:nvPr/>
        </p:nvSpPr>
        <p:spPr>
          <a:xfrm>
            <a:off x="4919346" y="1444752"/>
            <a:ext cx="137160" cy="13716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0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Employee Premium Contributions for Single Coverage Ranged from $718 in Hawaii to $1,793 in Massachusetts in 2019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579195320"/>
              </p:ext>
            </p:extLst>
          </p:nvPr>
        </p:nvGraphicFramePr>
        <p:xfrm>
          <a:off x="62012" y="1353313"/>
          <a:ext cx="8138160" cy="443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B8B52-F89F-A148-9264-4979D30B33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500" y="0"/>
            <a:ext cx="9001000" cy="224346"/>
          </a:xfrm>
        </p:spPr>
        <p:txBody>
          <a:bodyPr/>
          <a:lstStyle/>
          <a:p>
            <a:r>
              <a:rPr lang="en-US" dirty="0"/>
              <a:t>Exhibit 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5BD2AF-C2BD-F244-A08F-0075424B94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spcBef>
                <a:spcPts val="250"/>
              </a:spcBef>
            </a:pPr>
            <a:r>
              <a:rPr lang="en-US" dirty="0"/>
              <a:t>Note: Employee premium contributions are for insurance policies offered by private-sector employers in the U.S.</a:t>
            </a:r>
            <a:endParaRPr lang="en-US" dirty="0">
              <a:cs typeface="Calibri" panose="020F0502020204030204" pitchFamily="34" charset="0"/>
            </a:endParaRPr>
          </a:p>
          <a:p>
            <a:pPr>
              <a:spcBef>
                <a:spcPts val="250"/>
              </a:spcBef>
            </a:pPr>
            <a:r>
              <a:rPr lang="en-US" dirty="0">
                <a:cs typeface="Calibri" panose="020F0502020204030204" pitchFamily="34" charset="0"/>
              </a:rPr>
              <a:t>Data: Agency for Healthcare Research and Quality, Medical Expenditure Panel Survey–Insurance Component (MEPS–IC), 2019.</a:t>
            </a: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546909" y="2047136"/>
            <a:ext cx="154882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Calibri" panose="020F0502020204030204" pitchFamily="34" charset="0"/>
              </a:rPr>
              <a:t>U.S. average = $1,489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C194397-859F-BF44-832C-45D6F4DF9F27}"/>
              </a:ext>
            </a:extLst>
          </p:cNvPr>
          <p:cNvSpPr txBox="1">
            <a:spLocks/>
          </p:cNvSpPr>
          <p:nvPr/>
        </p:nvSpPr>
        <p:spPr>
          <a:xfrm>
            <a:off x="71500" y="0"/>
            <a:ext cx="9001000" cy="224346"/>
          </a:xfrm>
          <a:prstGeom prst="rect">
            <a:avLst/>
          </a:prstGeom>
        </p:spPr>
        <p:txBody>
          <a:bodyPr/>
          <a:lstStyle>
            <a:lvl1pPr marL="171446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9FC97-8401-7641-8C97-57BED92A6ED9}"/>
              </a:ext>
            </a:extLst>
          </p:cNvPr>
          <p:cNvSpPr txBox="1"/>
          <p:nvPr/>
        </p:nvSpPr>
        <p:spPr>
          <a:xfrm>
            <a:off x="73152" y="1071175"/>
            <a:ext cx="30549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latin typeface="+mn-lt"/>
                <a:cs typeface="Calibri" panose="020F0502020204030204" pitchFamily="34" charset="0"/>
              </a:rPr>
              <a:t>Dollars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BE53D09F-1A6D-C84B-90D7-8F31F59ECE6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38664" y="3260293"/>
            <a:ext cx="333425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$718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51AF17DF-2179-DB4A-9219-1F4D5D5E391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18577" y="1437139"/>
            <a:ext cx="44884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$1,793</a:t>
            </a:r>
          </a:p>
        </p:txBody>
      </p:sp>
    </p:spTree>
    <p:extLst>
      <p:ext uri="{BB962C8B-B14F-4D97-AF65-F5344CB8AC3E}">
        <p14:creationId xmlns:p14="http://schemas.microsoft.com/office/powerpoint/2010/main" val="270764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15" y="580463"/>
            <a:ext cx="7107382" cy="521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 panose="020F0502020204030204" pitchFamily="34" charset="0"/>
              </a:rPr>
              <a:t>Workers’ </a:t>
            </a:r>
            <a:r>
              <a:rPr lang="en-US" dirty="0">
                <a:cs typeface="Calibri" panose="020F0502020204030204" pitchFamily="34" charset="0"/>
              </a:rPr>
              <a:t>Premium Contributions Were 8 Percent or More of Median Income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in Nine States in 2019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EBCE3B-FD6C-0A46-9D7C-62475007AD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500" y="0"/>
            <a:ext cx="9001000" cy="224346"/>
          </a:xfrm>
        </p:spPr>
        <p:txBody>
          <a:bodyPr/>
          <a:lstStyle/>
          <a:p>
            <a:r>
              <a:rPr lang="en-US" dirty="0"/>
              <a:t>Exhibit 6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22A878-2842-AB4D-8124-56CB194362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spcBef>
                <a:spcPts val="250"/>
              </a:spcBef>
            </a:pPr>
            <a:r>
              <a:rPr lang="en-US" dirty="0">
                <a:latin typeface="InterFace" panose="020B0503030203020004" pitchFamily="34" charset="77"/>
                <a:cs typeface="Calibri" panose="020F0502020204030204" pitchFamily="34" charset="0"/>
              </a:rPr>
              <a:t>Note: Single and family premium contributions are weighted for the distribution of single-person and family households in the state.</a:t>
            </a:r>
          </a:p>
          <a:p>
            <a:pPr>
              <a:spcBef>
                <a:spcPts val="250"/>
              </a:spcBef>
            </a:pPr>
            <a:r>
              <a:rPr lang="en-US" dirty="0">
                <a:cs typeface="Calibri" panose="020F0502020204030204" pitchFamily="34" charset="0"/>
              </a:rPr>
              <a:t>Data: Premium contributions and deductibles — Agency for Healthcare Research and Quality, Medical Expenditure Panel Survey–Insurance Component (MEPS–IC), 2019; Median household income and household distribution type — U.S. Census Bureau, Current Population Survey (CPS), 2019–2020, analysis by Benjamin Zhu and Sherry Glied of New York University for the Commonwealth Fund.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2016" y="3177910"/>
            <a:ext cx="2116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terFace" panose="020B0503030203020004" pitchFamily="34" charset="77"/>
                <a:cs typeface="Arial" pitchFamily="34" charset="0"/>
              </a:rPr>
              <a:t>4.3% – 5.9% (18 states + D.C.)</a:t>
            </a:r>
            <a:endParaRPr lang="en-US" sz="1100" dirty="0">
              <a:latin typeface="InterFace" panose="020B0503030203020004" pitchFamily="34" charset="7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2016" y="3444610"/>
            <a:ext cx="231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InterFace" panose="020B0503030203020004" pitchFamily="34" charset="77"/>
                <a:cs typeface="Arial" pitchFamily="34" charset="0"/>
              </a:rPr>
              <a:t>6.0% – 7.9% (23 states)</a:t>
            </a:r>
            <a:endParaRPr lang="en-US" sz="1100">
              <a:latin typeface="InterFace" panose="020B0503030203020004" pitchFamily="34" charset="7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5431" y="2441493"/>
            <a:ext cx="2324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InterFace" panose="020B0503030203020004" pitchFamily="34" charset="77"/>
                <a:cs typeface="Calibri" panose="020F0502020204030204" pitchFamily="34" charset="0"/>
              </a:rPr>
              <a:t>Average employee share of premium as percent of median state incomes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2016" y="3721609"/>
            <a:ext cx="231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InterFace" panose="020B0503030203020004" pitchFamily="34" charset="77"/>
                <a:cs typeface="Arial" pitchFamily="34" charset="0"/>
              </a:rPr>
              <a:t>8.0% – 10.7% (9 states)</a:t>
            </a:r>
            <a:endParaRPr lang="en-US" sz="1100">
              <a:latin typeface="InterFace" panose="020B0503030203020004" pitchFamily="34" charset="77"/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FCE323-AC79-6F48-96A0-F77656E3134A}"/>
              </a:ext>
            </a:extLst>
          </p:cNvPr>
          <p:cNvSpPr/>
          <p:nvPr/>
        </p:nvSpPr>
        <p:spPr>
          <a:xfrm>
            <a:off x="6670264" y="3251357"/>
            <a:ext cx="129652" cy="129652"/>
          </a:xfrm>
          <a:prstGeom prst="ellipse">
            <a:avLst/>
          </a:prstGeom>
          <a:solidFill>
            <a:schemeClr val="bg1"/>
          </a:solidFill>
          <a:ln w="9525">
            <a:solidFill>
              <a:srgbClr val="92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C3EA74-A7D8-3246-B650-48214E3D48F4}"/>
              </a:ext>
            </a:extLst>
          </p:cNvPr>
          <p:cNvSpPr/>
          <p:nvPr/>
        </p:nvSpPr>
        <p:spPr>
          <a:xfrm>
            <a:off x="6670551" y="3518057"/>
            <a:ext cx="129652" cy="129652"/>
          </a:xfrm>
          <a:prstGeom prst="ellipse">
            <a:avLst/>
          </a:prstGeom>
          <a:solidFill>
            <a:srgbClr val="92D7D7"/>
          </a:solidFill>
          <a:ln w="9525">
            <a:solidFill>
              <a:srgbClr val="92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E19C52-B372-B642-8895-A2866717D4BA}"/>
              </a:ext>
            </a:extLst>
          </p:cNvPr>
          <p:cNvSpPr/>
          <p:nvPr/>
        </p:nvSpPr>
        <p:spPr>
          <a:xfrm>
            <a:off x="6670264" y="3784757"/>
            <a:ext cx="129652" cy="129652"/>
          </a:xfrm>
          <a:prstGeom prst="ellipse">
            <a:avLst/>
          </a:prstGeom>
          <a:solidFill>
            <a:srgbClr val="209696"/>
          </a:solidFill>
          <a:ln w="9525">
            <a:solidFill>
              <a:srgbClr val="20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7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Average Deductibles for Single Coverage Ranged from $1,264 in Hawaii to $2,521 in Montana in 2019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906502536"/>
              </p:ext>
            </p:extLst>
          </p:nvPr>
        </p:nvGraphicFramePr>
        <p:xfrm>
          <a:off x="71438" y="1277448"/>
          <a:ext cx="813816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E6258-C637-5049-B416-2669DD4115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500" y="0"/>
            <a:ext cx="9001000" cy="224346"/>
          </a:xfrm>
        </p:spPr>
        <p:txBody>
          <a:bodyPr/>
          <a:lstStyle/>
          <a:p>
            <a:r>
              <a:rPr lang="en-US" dirty="0"/>
              <a:t>Exhibit 7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F800AF-233B-C84E-8679-5F1A2F8F03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spcBef>
                <a:spcPts val="250"/>
              </a:spcBef>
            </a:pPr>
            <a:r>
              <a:rPr lang="en-US" dirty="0"/>
              <a:t>Note: Deductibles are for insurance policies offered by private-sector employers in the U.S.</a:t>
            </a:r>
            <a:endParaRPr lang="en-US" dirty="0">
              <a:cs typeface="Calibri" panose="020F0502020204030204" pitchFamily="34" charset="0"/>
            </a:endParaRPr>
          </a:p>
          <a:p>
            <a:pPr>
              <a:spcBef>
                <a:spcPts val="250"/>
              </a:spcBef>
            </a:pPr>
            <a:r>
              <a:rPr lang="en-US" dirty="0">
                <a:cs typeface="Calibri" panose="020F0502020204030204" pitchFamily="34" charset="0"/>
              </a:rPr>
              <a:t>Data: Agency for Healthcare Research and Quality, Medical Expenditure Panel Survey–Insurance Component (MEPS–IC), 2019. </a:t>
            </a: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558452" y="1983640"/>
            <a:ext cx="154882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U.S. average = $1,931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EFAC6D-3071-5C42-BA08-96FADB0776FB}"/>
              </a:ext>
            </a:extLst>
          </p:cNvPr>
          <p:cNvSpPr txBox="1"/>
          <p:nvPr/>
        </p:nvSpPr>
        <p:spPr>
          <a:xfrm>
            <a:off x="73152" y="1069848"/>
            <a:ext cx="30549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latin typeface="+mn-lt"/>
                <a:cs typeface="Calibri" panose="020F0502020204030204" pitchFamily="34" charset="0"/>
              </a:rPr>
              <a:t>Dollars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F37FBF6-65DD-1C45-96DD-9605CC485E8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3458" y="2758867"/>
            <a:ext cx="44884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$1,264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9E23ABB7-BD2B-0C48-A376-52B61517225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21419" y="1129359"/>
            <a:ext cx="44884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$2,521</a:t>
            </a:r>
          </a:p>
        </p:txBody>
      </p:sp>
    </p:spTree>
    <p:extLst>
      <p:ext uri="{BB962C8B-B14F-4D97-AF65-F5344CB8AC3E}">
        <p14:creationId xmlns:p14="http://schemas.microsoft.com/office/powerpoint/2010/main" val="126954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8" y="582059"/>
            <a:ext cx="7107382" cy="521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00" y="296652"/>
            <a:ext cx="9052560" cy="756084"/>
          </a:xfrm>
        </p:spPr>
        <p:txBody>
          <a:bodyPr/>
          <a:lstStyle/>
          <a:p>
            <a:r>
              <a:rPr lang="en-US"/>
              <a:t>Average Deductibles </a:t>
            </a:r>
            <a:r>
              <a:rPr lang="en-US" dirty="0"/>
              <a:t>Were 5 Percent or More of Median Income in </a:t>
            </a:r>
            <a:r>
              <a:rPr lang="en-US"/>
              <a:t>20 States </a:t>
            </a:r>
            <a:br>
              <a:rPr lang="en-US"/>
            </a:br>
            <a:r>
              <a:rPr lang="en-US"/>
              <a:t>in 2019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EC1B1F-755D-224E-9FDE-B2A86DC5E7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500" y="0"/>
            <a:ext cx="9001000" cy="224346"/>
          </a:xfrm>
        </p:spPr>
        <p:txBody>
          <a:bodyPr/>
          <a:lstStyle/>
          <a:p>
            <a:r>
              <a:rPr lang="en-US" dirty="0"/>
              <a:t>Exhibit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88F5F2-71AF-A148-9C02-20B6344782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spcBef>
                <a:spcPts val="250"/>
              </a:spcBef>
            </a:pPr>
            <a:r>
              <a:rPr lang="en-US" dirty="0">
                <a:cs typeface="Calibri" panose="020F0502020204030204" pitchFamily="34" charset="0"/>
              </a:rPr>
              <a:t>Note: Single and family deductibles are weighted for the distribution of single-person and family households in the state.</a:t>
            </a:r>
          </a:p>
          <a:p>
            <a:pPr>
              <a:spcBef>
                <a:spcPts val="250"/>
              </a:spcBef>
            </a:pPr>
            <a:r>
              <a:rPr lang="en-US" dirty="0">
                <a:cs typeface="Calibri" panose="020F0502020204030204" pitchFamily="34" charset="0"/>
              </a:rPr>
              <a:t>Data: Premium contributions and deductibles — Agency for Healthcare Research and Quality, Medical Expenditure Panel Survey–Insurance Component (MEPS–IC), 2019; Median household income and household distribution type — U.S. Census Bureau, Current Population Survey (CPS), 2019–2020, analysis by Benjamin Zhu and Sherry Glied of New York University for the Commonwealth Fund.</a:t>
            </a:r>
          </a:p>
        </p:txBody>
      </p:sp>
      <p:sp>
        <p:nvSpPr>
          <p:cNvPr id="14" name="Oval 13"/>
          <p:cNvSpPr/>
          <p:nvPr/>
        </p:nvSpPr>
        <p:spPr>
          <a:xfrm>
            <a:off x="6671706" y="3245664"/>
            <a:ext cx="129652" cy="129652"/>
          </a:xfrm>
          <a:prstGeom prst="ellipse">
            <a:avLst/>
          </a:prstGeom>
          <a:solidFill>
            <a:schemeClr val="bg1"/>
          </a:solidFill>
          <a:ln w="9525">
            <a:solidFill>
              <a:srgbClr val="92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71993" y="3512364"/>
            <a:ext cx="129652" cy="129652"/>
          </a:xfrm>
          <a:prstGeom prst="ellipse">
            <a:avLst/>
          </a:prstGeom>
          <a:solidFill>
            <a:srgbClr val="92D7D7"/>
          </a:solidFill>
          <a:ln w="9525">
            <a:solidFill>
              <a:srgbClr val="92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3399" y="3171357"/>
            <a:ext cx="2245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  <a:cs typeface="Arial" pitchFamily="34" charset="0"/>
              </a:rPr>
              <a:t>2.5% – 3.9% (12 states + D.C.)</a:t>
            </a:r>
            <a:endParaRPr lang="en-US" sz="1100" dirty="0"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3399" y="3438057"/>
            <a:ext cx="231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4.0% – 4.9% (18 states)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6175" y="2442376"/>
            <a:ext cx="2059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  <a:cs typeface="Calibri" panose="020F0502020204030204" pitchFamily="34" charset="0"/>
              </a:rPr>
              <a:t>Average deductible as a percent of median state incomes</a:t>
            </a:r>
          </a:p>
        </p:txBody>
      </p:sp>
      <p:sp>
        <p:nvSpPr>
          <p:cNvPr id="20" name="Oval 19"/>
          <p:cNvSpPr/>
          <p:nvPr/>
        </p:nvSpPr>
        <p:spPr>
          <a:xfrm>
            <a:off x="6671706" y="3779064"/>
            <a:ext cx="129652" cy="129652"/>
          </a:xfrm>
          <a:prstGeom prst="ellipse">
            <a:avLst/>
          </a:prstGeom>
          <a:solidFill>
            <a:srgbClr val="209696"/>
          </a:solidFill>
          <a:ln w="9525">
            <a:solidFill>
              <a:srgbClr val="20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3399" y="3715056"/>
            <a:ext cx="231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5.0% – 7.0% (20 states)</a:t>
            </a:r>
            <a:endParaRPr lang="en-US" sz="11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884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4C515A"/>
      </a:dk1>
      <a:lt1>
        <a:srgbClr val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49BDBC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ctr" anchorCtr="0">
        <a:noAutofit/>
      </a:bodyPr>
      <a:lstStyle>
        <a:defPPr marL="0" marR="0" indent="0" algn="l" defTabSz="121917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9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B2CA38FBBC1428DB187BDD036B8B1" ma:contentTypeVersion="12" ma:contentTypeDescription="Create a new document." ma:contentTypeScope="" ma:versionID="53383cb74e615a78144dd16950099bf7">
  <xsd:schema xmlns:xsd="http://www.w3.org/2001/XMLSchema" xmlns:xs="http://www.w3.org/2001/XMLSchema" xmlns:p="http://schemas.microsoft.com/office/2006/metadata/properties" xmlns:ns2="29e91428-62e1-404e-8dba-d479e0ef01ba" xmlns:ns3="fd0705cf-2316-48c0-96f8-e5d689de0d99" targetNamespace="http://schemas.microsoft.com/office/2006/metadata/properties" ma:root="true" ma:fieldsID="4592ebb75fb78d7126a2367603b58420" ns2:_="" ns3:_="">
    <xsd:import namespace="29e91428-62e1-404e-8dba-d479e0ef01ba"/>
    <xsd:import namespace="fd0705cf-2316-48c0-96f8-e5d689de0d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91428-62e1-404e-8dba-d479e0ef0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705cf-2316-48c0-96f8-e5d689de0d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AF22AD-3B40-4FB1-A4B0-42FBA6CDE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e91428-62e1-404e-8dba-d479e0ef01ba"/>
    <ds:schemaRef ds:uri="fd0705cf-2316-48c0-96f8-e5d689de0d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359AAA-2532-4133-B895-33F7979235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59C324-460F-4D7A-BB3E-DA52A6D9D8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1108</Words>
  <Application>Microsoft Office PowerPoint</Application>
  <PresentationFormat>On-screen Show (4:3)</PresentationFormat>
  <Paragraphs>79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Berlingske Serif Text</vt:lpstr>
      <vt:lpstr>InterFace</vt:lpstr>
      <vt:lpstr>2_Office Theme</vt:lpstr>
      <vt:lpstr>Premium Contributions and Deductibles Added Up to More Than 11 Percent of Median Income in 2019</vt:lpstr>
      <vt:lpstr>The Number of States Where Worker Premium Contributions and Deductibles Were 10 Percent or More of Median Income Grew over the Decade</vt:lpstr>
      <vt:lpstr>Workers in States with Lower Median Incomes Faced Higher Combined Premium Contributions and Deductibles</vt:lpstr>
      <vt:lpstr>Workers in Republican-Leaning States Face Higher Insurance Cost Burdens on Average Than Those in Democratic-Leaning States</vt:lpstr>
      <vt:lpstr>Employee Premium Contributions for Single Coverage Ranged from $718 in Hawaii to $1,793 in Massachusetts in 2019</vt:lpstr>
      <vt:lpstr>Workers’ Premium Contributions Were 8 Percent or More of Median Income in Nine States in 2019</vt:lpstr>
      <vt:lpstr>Average Deductibles for Single Coverage Ranged from $1,264 in Hawaii to $2,521 in Montana in 2019</vt:lpstr>
      <vt:lpstr>Average Deductibles Were 5 Percent or More of Median Income in 20 States  in 2019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Exhibits -- State Trends in Premiums and Deductibles, 2003-2010</dc:title>
  <dc:creator>Schoen Fryer Collins Radley</dc:creator>
  <cp:lastModifiedBy>Paul Frame</cp:lastModifiedBy>
  <cp:revision>10</cp:revision>
  <cp:lastPrinted>2019-11-19T22:22:41Z</cp:lastPrinted>
  <dcterms:created xsi:type="dcterms:W3CDTF">2007-03-19T13:30:17Z</dcterms:created>
  <dcterms:modified xsi:type="dcterms:W3CDTF">2020-11-20T16:38:32Z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0x0101003ADB2CA38FBBC1428DB187BDD036B8B1</vt:lpwstr>
  </property>
  <property fmtid="{D5CDD505-2E9C-101B-9397-08002B2CF9AE}" pid="3" name="Order">
    <vt:r8>6299800</vt:r8>
  </property>
</Properties>
</file>