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4.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2.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7.xml" ContentType="application/vnd.openxmlformats-officedocument.presentationml.notesSlide+xml"/>
  <Override PartName="/ppt/ink/ink1.xml" ContentType="application/inkml+xml"/>
  <Override PartName="/ppt/notesSlides/notesSlide8.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9.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0.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1.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2.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15.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16.xml" ContentType="application/vnd.openxmlformats-officedocument.presentationml.notesSlide+xml"/>
  <Override PartName="/ppt/charts/chart17.xml" ContentType="application/vnd.openxmlformats-officedocument.drawingml.chart+xml"/>
  <Override PartName="/ppt/notesSlides/notesSlide17.xml" ContentType="application/vnd.openxmlformats-officedocument.presentationml.notesSlide+xml"/>
  <Override PartName="/ppt/charts/chart18.xml" ContentType="application/vnd.openxmlformats-officedocument.drawingml.chart+xml"/>
  <Override PartName="/ppt/notesSlides/notesSlide18.xml" ContentType="application/vnd.openxmlformats-officedocument.presentationml.notesSlide+xml"/>
  <Override PartName="/ppt/charts/chart19.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20.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19.xml" ContentType="application/vnd.openxmlformats-officedocument.presentationml.notesSlide+xml"/>
  <Override PartName="/ppt/charts/chart21.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20.xml" ContentType="application/vnd.openxmlformats-officedocument.presentationml.notesSlide+xml"/>
  <Override PartName="/ppt/charts/chart22.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21.xml" ContentType="application/vnd.openxmlformats-officedocument.presentationml.notesSlide+xml"/>
  <Override PartName="/ppt/charts/chart23.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4.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25.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4.xml" ContentType="application/vnd.openxmlformats-officedocument.presentationml.notesSlide+xml"/>
  <Override PartName="/ppt/charts/chart26.xml" ContentType="application/vnd.openxmlformats-officedocument.drawingml.chart+xml"/>
  <Override PartName="/ppt/notesSlides/notesSlide25.xml" ContentType="application/vnd.openxmlformats-officedocument.presentationml.notesSlide+xml"/>
  <Override PartName="/ppt/charts/chart27.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26.xml" ContentType="application/vnd.openxmlformats-officedocument.presentationml.notesSlide+xml"/>
  <Override PartName="/ppt/charts/chart28.xml" ContentType="application/vnd.openxmlformats-officedocument.drawingml.chart+xml"/>
  <Override PartName="/ppt/charts/style25.xml" ContentType="application/vnd.ms-office.chartstyle+xml"/>
  <Override PartName="/ppt/charts/colors25.xml" ContentType="application/vnd.ms-office.chartcolorstyle+xml"/>
  <Override PartName="/ppt/drawings/drawing3.xml" ContentType="application/vnd.openxmlformats-officedocument.drawingml.chartshapes+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0" r:id="rId4"/>
    <p:sldMasterId id="2147483810" r:id="rId5"/>
  </p:sldMasterIdLst>
  <p:notesMasterIdLst>
    <p:notesMasterId r:id="rId37"/>
  </p:notesMasterIdLst>
  <p:handoutMasterIdLst>
    <p:handoutMasterId r:id="rId38"/>
  </p:handoutMasterIdLst>
  <p:sldIdLst>
    <p:sldId id="371" r:id="rId6"/>
    <p:sldId id="442" r:id="rId7"/>
    <p:sldId id="446" r:id="rId8"/>
    <p:sldId id="448" r:id="rId9"/>
    <p:sldId id="451" r:id="rId10"/>
    <p:sldId id="449" r:id="rId11"/>
    <p:sldId id="450" r:id="rId12"/>
    <p:sldId id="472" r:id="rId13"/>
    <p:sldId id="426" r:id="rId14"/>
    <p:sldId id="493" r:id="rId15"/>
    <p:sldId id="373" r:id="rId16"/>
    <p:sldId id="484" r:id="rId17"/>
    <p:sldId id="495" r:id="rId18"/>
    <p:sldId id="489" r:id="rId19"/>
    <p:sldId id="490" r:id="rId20"/>
    <p:sldId id="491" r:id="rId21"/>
    <p:sldId id="475" r:id="rId22"/>
    <p:sldId id="462" r:id="rId23"/>
    <p:sldId id="480" r:id="rId24"/>
    <p:sldId id="481" r:id="rId25"/>
    <p:sldId id="482" r:id="rId26"/>
    <p:sldId id="483" r:id="rId27"/>
    <p:sldId id="486" r:id="rId28"/>
    <p:sldId id="476" r:id="rId29"/>
    <p:sldId id="494" r:id="rId30"/>
    <p:sldId id="429" r:id="rId31"/>
    <p:sldId id="478" r:id="rId32"/>
    <p:sldId id="487" r:id="rId33"/>
    <p:sldId id="488" r:id="rId34"/>
    <p:sldId id="479" r:id="rId35"/>
    <p:sldId id="445" r:id="rId36"/>
  </p:sldIdLst>
  <p:sldSz cx="9144000" cy="6858000" type="screen4x3"/>
  <p:notesSz cx="6858000" cy="9144000"/>
  <p:defaultTex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5E75022-1EB6-40D3-BDF4-F14F434F5573}">
          <p14:sldIdLst>
            <p14:sldId id="371"/>
            <p14:sldId id="442"/>
            <p14:sldId id="446"/>
            <p14:sldId id="448"/>
            <p14:sldId id="451"/>
            <p14:sldId id="449"/>
            <p14:sldId id="450"/>
            <p14:sldId id="472"/>
            <p14:sldId id="426"/>
            <p14:sldId id="493"/>
            <p14:sldId id="373"/>
            <p14:sldId id="484"/>
            <p14:sldId id="495"/>
            <p14:sldId id="489"/>
            <p14:sldId id="490"/>
            <p14:sldId id="491"/>
            <p14:sldId id="475"/>
            <p14:sldId id="462"/>
            <p14:sldId id="480"/>
            <p14:sldId id="481"/>
            <p14:sldId id="482"/>
            <p14:sldId id="483"/>
            <p14:sldId id="486"/>
            <p14:sldId id="476"/>
            <p14:sldId id="494"/>
            <p14:sldId id="429"/>
            <p14:sldId id="478"/>
            <p14:sldId id="487"/>
            <p14:sldId id="488"/>
            <p14:sldId id="479"/>
            <p14:sldId id="445"/>
          </p14:sldIdLst>
        </p14:section>
      </p14:sectionLst>
    </p:ext>
    <p:ext uri="{EFAFB233-063F-42B5-8137-9DF3F51BA10A}">
      <p15:sldGuideLst xmlns:p15="http://schemas.microsoft.com/office/powerpoint/2012/main">
        <p15:guide id="1" orient="horz" pos="1570" userDrawn="1">
          <p15:clr>
            <a:srgbClr val="A4A3A4"/>
          </p15:clr>
        </p15:guide>
        <p15:guide id="2" pos="2988" userDrawn="1">
          <p15:clr>
            <a:srgbClr val="A4A3A4"/>
          </p15:clr>
        </p15:guide>
        <p15:guide id="3" orient="horz" pos="1094" userDrawn="1">
          <p15:clr>
            <a:srgbClr val="A4A3A4"/>
          </p15:clr>
        </p15:guide>
        <p15:guide id="4" pos="249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imee Cicchiello" initials="AC" lastIdx="12" clrIdx="6">
    <p:extLst>
      <p:ext uri="{19B8F6BF-5375-455C-9EA6-DF929625EA0E}">
        <p15:presenceInfo xmlns:p15="http://schemas.microsoft.com/office/powerpoint/2012/main" userId="S::avc@cmwf.org::2ea338a1-4ef5-41f4-a49f-69666b141279" providerId="AD"/>
      </p:ext>
    </p:extLst>
  </p:cmAuthor>
  <p:cmAuthor id="1" name="Purnendu Biswas" initials="PB" lastIdx="1" clrIdx="0"/>
  <p:cmAuthor id="8" name="JPS" initials="JPS" lastIdx="51" clrIdx="7">
    <p:extLst>
      <p:ext uri="{19B8F6BF-5375-455C-9EA6-DF929625EA0E}">
        <p15:presenceInfo xmlns:p15="http://schemas.microsoft.com/office/powerpoint/2012/main" userId="JPS" providerId="None"/>
      </p:ext>
    </p:extLst>
  </p:cmAuthor>
  <p:cmAuthor id="2" name="Don Moulds" initials="DM" lastIdx="4" clrIdx="1"/>
  <p:cmAuthor id="9" name="Chris Hollander" initials="CH" lastIdx="24" clrIdx="8">
    <p:extLst>
      <p:ext uri="{19B8F6BF-5375-455C-9EA6-DF929625EA0E}">
        <p15:presenceInfo xmlns:p15="http://schemas.microsoft.com/office/powerpoint/2012/main" userId="S::CAH@CMWF.org::45bf6f1b-2827-4b00-a19f-e2c1d925869e" providerId="AD"/>
      </p:ext>
    </p:extLst>
  </p:cmAuthor>
  <p:cmAuthor id="3" name="Shanoor Seervai" initials="SS" lastIdx="2" clrIdx="2"/>
  <p:cmAuthor id="10" name="Gretchen Jacobson" initials="GJ" lastIdx="2" clrIdx="9">
    <p:extLst>
      <p:ext uri="{19B8F6BF-5375-455C-9EA6-DF929625EA0E}">
        <p15:presenceInfo xmlns:p15="http://schemas.microsoft.com/office/powerpoint/2012/main" userId="Gretchen Jacobson" providerId="None"/>
      </p:ext>
    </p:extLst>
  </p:cmAuthor>
  <p:cmAuthor id="4" name="Jen Wilson" initials="JW" lastIdx="1" clrIdx="3"/>
  <p:cmAuthor id="11" name="Eric Schneider" initials="ES" lastIdx="2" clrIdx="10">
    <p:extLst>
      <p:ext uri="{19B8F6BF-5375-455C-9EA6-DF929625EA0E}">
        <p15:presenceInfo xmlns:p15="http://schemas.microsoft.com/office/powerpoint/2012/main" userId="S::es@cmwf.org::80a201c7-57ed-49ad-9c81-ba1f2403851f" providerId="AD"/>
      </p:ext>
    </p:extLst>
  </p:cmAuthor>
  <p:cmAuthor id="5" name="Jen Wilson" initials="JW [2]" lastIdx="1" clrIdx="4"/>
  <p:cmAuthor id="12" name="David Blumenthal" initials="DB" lastIdx="9" clrIdx="11">
    <p:extLst>
      <p:ext uri="{19B8F6BF-5375-455C-9EA6-DF929625EA0E}">
        <p15:presenceInfo xmlns:p15="http://schemas.microsoft.com/office/powerpoint/2012/main" userId="S::db@cmwf.org::6a0aad8f-9010-439d-b49c-01ac81fd7255" providerId="AD"/>
      </p:ext>
    </p:extLst>
  </p:cmAuthor>
  <p:cmAuthor id="6" name="Willow Burns" initials="WB" lastIdx="80" clrIdx="5">
    <p:extLst>
      <p:ext uri="{19B8F6BF-5375-455C-9EA6-DF929625EA0E}">
        <p15:presenceInfo xmlns:p15="http://schemas.microsoft.com/office/powerpoint/2012/main" userId="S-1-5-21-2083667071-1112689225-1550850067-5108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DADCE0"/>
    <a:srgbClr val="FFFF99"/>
    <a:srgbClr val="E3F5F5"/>
    <a:srgbClr val="FFFF00"/>
    <a:srgbClr val="FFFF66"/>
    <a:srgbClr val="FFFFFF"/>
    <a:srgbClr val="A7C1D2"/>
    <a:srgbClr val="074E81"/>
    <a:srgbClr val="5C8AA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87C7C2-0186-4D99-8A99-AC5667659670}" v="1" dt="2020-10-12T15:02:38.978"/>
    <p1510:client id="{F994674D-453D-3243-9EB0-80C7C05E0666}" v="81" dt="2020-10-12T11:30:57.0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51" autoAdjust="0"/>
    <p:restoredTop sz="91411" autoAdjust="0"/>
  </p:normalViewPr>
  <p:slideViewPr>
    <p:cSldViewPr snapToGrid="0" snapToObjects="1">
      <p:cViewPr varScale="1">
        <p:scale>
          <a:sx n="100" d="100"/>
          <a:sy n="100" d="100"/>
        </p:scale>
        <p:origin x="462" y="90"/>
      </p:cViewPr>
      <p:guideLst>
        <p:guide orient="horz" pos="1570"/>
        <p:guide pos="2988"/>
        <p:guide orient="horz" pos="1094"/>
        <p:guide pos="2490"/>
      </p:guideLst>
    </p:cSldViewPr>
  </p:slideViewPr>
  <p:outlineViewPr>
    <p:cViewPr>
      <p:scale>
        <a:sx n="33" d="100"/>
        <a:sy n="33" d="100"/>
      </p:scale>
      <p:origin x="0" y="-18920"/>
    </p:cViewPr>
  </p:outlineViewPr>
  <p:notesTextViewPr>
    <p:cViewPr>
      <p:scale>
        <a:sx n="100" d="100"/>
        <a:sy n="100" d="100"/>
      </p:scale>
      <p:origin x="0" y="0"/>
    </p:cViewPr>
  </p:notesTextViewPr>
  <p:sorterViewPr>
    <p:cViewPr varScale="1">
      <p:scale>
        <a:sx n="103" d="100"/>
        <a:sy n="103" d="100"/>
      </p:scale>
      <p:origin x="0" y="0"/>
    </p:cViewPr>
  </p:sorterViewPr>
  <p:notesViewPr>
    <p:cSldViewPr snapToGrid="0" snapToObjects="1">
      <p:cViewPr>
        <p:scale>
          <a:sx n="103" d="100"/>
          <a:sy n="103" d="100"/>
        </p:scale>
        <p:origin x="1568" y="-393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commentAuthors" Target="commentAuthor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handoutMaster" Target="handoutMasters/handoutMaster1.xml"/><Relationship Id="rId20" Type="http://schemas.openxmlformats.org/officeDocument/2006/relationships/slide" Target="slides/slide15.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antha" userId="2ccc7aae-bcbf-45e9-9346-5daedfd5cdbc" providerId="ADAL" clId="{7B87C7C2-0186-4D99-8A99-AC5667659670}"/>
    <pc:docChg chg="modSld">
      <pc:chgData name="Samantha" userId="2ccc7aae-bcbf-45e9-9346-5daedfd5cdbc" providerId="ADAL" clId="{7B87C7C2-0186-4D99-8A99-AC5667659670}" dt="2020-10-12T15:02:38.974" v="0"/>
      <pc:docMkLst>
        <pc:docMk/>
      </pc:docMkLst>
      <pc:sldChg chg="modSp">
        <pc:chgData name="Samantha" userId="2ccc7aae-bcbf-45e9-9346-5daedfd5cdbc" providerId="ADAL" clId="{7B87C7C2-0186-4D99-8A99-AC5667659670}" dt="2020-10-12T15:02:38.974" v="0"/>
        <pc:sldMkLst>
          <pc:docMk/>
          <pc:sldMk cId="4071285902" sldId="448"/>
        </pc:sldMkLst>
        <pc:spChg chg="mod">
          <ac:chgData name="Samantha" userId="2ccc7aae-bcbf-45e9-9346-5daedfd5cdbc" providerId="ADAL" clId="{7B87C7C2-0186-4D99-8A99-AC5667659670}" dt="2020-10-12T15:02:38.974" v="0"/>
          <ac:spMkLst>
            <pc:docMk/>
            <pc:sldMk cId="4071285902" sldId="448"/>
            <ac:spMk id="3" creationId="{F3C4F544-6E23-46B6-9A65-8AE1B8DC77E3}"/>
          </ac:spMkLst>
        </pc:spChg>
      </pc:sldChg>
    </pc:docChg>
  </pc:docChgLst>
  <pc:docChgLst>
    <pc:chgData name="Jen Wilson" userId="000f367a-3246-491c-88b4-803a33f58a8b" providerId="ADAL" clId="{F994674D-453D-3243-9EB0-80C7C05E0666}"/>
    <pc:docChg chg="undo custSel addSld delSld modSld sldOrd modMainMaster modSection">
      <pc:chgData name="Jen Wilson" userId="000f367a-3246-491c-88b4-803a33f58a8b" providerId="ADAL" clId="{F994674D-453D-3243-9EB0-80C7C05E0666}" dt="2020-10-12T12:16:32.211" v="462" actId="27918"/>
      <pc:docMkLst>
        <pc:docMk/>
      </pc:docMkLst>
      <pc:sldChg chg="addSp delSp modSp mod chgLayout">
        <pc:chgData name="Jen Wilson" userId="000f367a-3246-491c-88b4-803a33f58a8b" providerId="ADAL" clId="{F994674D-453D-3243-9EB0-80C7C05E0666}" dt="2020-10-11T12:27:13.853" v="202" actId="478"/>
        <pc:sldMkLst>
          <pc:docMk/>
          <pc:sldMk cId="376554585" sldId="371"/>
        </pc:sldMkLst>
        <pc:spChg chg="add del mod">
          <ac:chgData name="Jen Wilson" userId="000f367a-3246-491c-88b4-803a33f58a8b" providerId="ADAL" clId="{F994674D-453D-3243-9EB0-80C7C05E0666}" dt="2020-10-08T14:08:24.319" v="4" actId="6264"/>
          <ac:spMkLst>
            <pc:docMk/>
            <pc:sldMk cId="376554585" sldId="371"/>
            <ac:spMk id="2" creationId="{EB7A66D2-BFCE-6B42-AAEC-B52646EFFA79}"/>
          </ac:spMkLst>
        </pc:spChg>
        <pc:spChg chg="del">
          <ac:chgData name="Jen Wilson" userId="000f367a-3246-491c-88b4-803a33f58a8b" providerId="ADAL" clId="{F994674D-453D-3243-9EB0-80C7C05E0666}" dt="2020-10-08T14:08:24.319" v="4" actId="6264"/>
          <ac:spMkLst>
            <pc:docMk/>
            <pc:sldMk cId="376554585" sldId="371"/>
            <ac:spMk id="3" creationId="{0DE6DFA5-FC62-4D4B-BEB2-99937020554B}"/>
          </ac:spMkLst>
        </pc:spChg>
        <pc:spChg chg="add del mod ord">
          <ac:chgData name="Jen Wilson" userId="000f367a-3246-491c-88b4-803a33f58a8b" providerId="ADAL" clId="{F994674D-453D-3243-9EB0-80C7C05E0666}" dt="2020-10-11T12:27:13.853" v="202" actId="478"/>
          <ac:spMkLst>
            <pc:docMk/>
            <pc:sldMk cId="376554585" sldId="371"/>
            <ac:spMk id="4" creationId="{153D6A61-3422-B84A-8A41-6FBE14CDA7A7}"/>
          </ac:spMkLst>
        </pc:spChg>
        <pc:spChg chg="del">
          <ac:chgData name="Jen Wilson" userId="000f367a-3246-491c-88b4-803a33f58a8b" providerId="ADAL" clId="{F994674D-453D-3243-9EB0-80C7C05E0666}" dt="2020-10-08T14:08:24.319" v="4" actId="6264"/>
          <ac:spMkLst>
            <pc:docMk/>
            <pc:sldMk cId="376554585" sldId="371"/>
            <ac:spMk id="5" creationId="{CB2F0EC6-6DAD-4A75-AF4A-7AE3FE13AD72}"/>
          </ac:spMkLst>
        </pc:spChg>
        <pc:spChg chg="add mod ord">
          <ac:chgData name="Jen Wilson" userId="000f367a-3246-491c-88b4-803a33f58a8b" providerId="ADAL" clId="{F994674D-453D-3243-9EB0-80C7C05E0666}" dt="2020-10-11T12:27:09.569" v="199" actId="20577"/>
          <ac:spMkLst>
            <pc:docMk/>
            <pc:sldMk cId="376554585" sldId="371"/>
            <ac:spMk id="6" creationId="{DB086F60-5D84-8D49-AEC5-8801FBBA62FF}"/>
          </ac:spMkLst>
        </pc:spChg>
        <pc:spChg chg="mod ord">
          <ac:chgData name="Jen Wilson" userId="000f367a-3246-491c-88b4-803a33f58a8b" providerId="ADAL" clId="{F994674D-453D-3243-9EB0-80C7C05E0666}" dt="2020-10-08T14:08:24.319" v="4" actId="6264"/>
          <ac:spMkLst>
            <pc:docMk/>
            <pc:sldMk cId="376554585" sldId="371"/>
            <ac:spMk id="13" creationId="{5D92FBE2-FC52-4D49-8122-0879BABFC428}"/>
          </ac:spMkLst>
        </pc:spChg>
      </pc:sldChg>
      <pc:sldChg chg="addSp delSp modSp mod ord modClrScheme chgLayout">
        <pc:chgData name="Jen Wilson" userId="000f367a-3246-491c-88b4-803a33f58a8b" providerId="ADAL" clId="{F994674D-453D-3243-9EB0-80C7C05E0666}" dt="2020-10-11T13:01:11.005" v="406" actId="20578"/>
        <pc:sldMkLst>
          <pc:docMk/>
          <pc:sldMk cId="3366308891" sldId="373"/>
        </pc:sldMkLst>
        <pc:spChg chg="add del mod ord">
          <ac:chgData name="Jen Wilson" userId="000f367a-3246-491c-88b4-803a33f58a8b" providerId="ADAL" clId="{F994674D-453D-3243-9EB0-80C7C05E0666}" dt="2020-10-11T12:29:38.822" v="226" actId="478"/>
          <ac:spMkLst>
            <pc:docMk/>
            <pc:sldMk cId="3366308891" sldId="373"/>
            <ac:spMk id="2" creationId="{95B94A51-378E-9D46-8536-81505570DC8E}"/>
          </ac:spMkLst>
        </pc:spChg>
        <pc:spChg chg="mod ord">
          <ac:chgData name="Jen Wilson" userId="000f367a-3246-491c-88b4-803a33f58a8b" providerId="ADAL" clId="{F994674D-453D-3243-9EB0-80C7C05E0666}" dt="2020-10-11T12:29:36.808" v="225" actId="700"/>
          <ac:spMkLst>
            <pc:docMk/>
            <pc:sldMk cId="3366308891" sldId="373"/>
            <ac:spMk id="3" creationId="{00000000-0000-0000-0000-000000000000}"/>
          </ac:spMkLst>
        </pc:spChg>
        <pc:spChg chg="mod ord">
          <ac:chgData name="Jen Wilson" userId="000f367a-3246-491c-88b4-803a33f58a8b" providerId="ADAL" clId="{F994674D-453D-3243-9EB0-80C7C05E0666}" dt="2020-10-11T12:29:36.808" v="225" actId="700"/>
          <ac:spMkLst>
            <pc:docMk/>
            <pc:sldMk cId="3366308891" sldId="373"/>
            <ac:spMk id="4" creationId="{00000000-0000-0000-0000-000000000000}"/>
          </ac:spMkLst>
        </pc:spChg>
        <pc:spChg chg="mod ord">
          <ac:chgData name="Jen Wilson" userId="000f367a-3246-491c-88b4-803a33f58a8b" providerId="ADAL" clId="{F994674D-453D-3243-9EB0-80C7C05E0666}" dt="2020-10-11T12:29:36.808" v="225" actId="700"/>
          <ac:spMkLst>
            <pc:docMk/>
            <pc:sldMk cId="3366308891" sldId="373"/>
            <ac:spMk id="5" creationId="{00000000-0000-0000-0000-000000000000}"/>
          </ac:spMkLst>
        </pc:spChg>
      </pc:sldChg>
      <pc:sldChg chg="addSp delSp modSp mod modClrScheme chgLayout">
        <pc:chgData name="Jen Wilson" userId="000f367a-3246-491c-88b4-803a33f58a8b" providerId="ADAL" clId="{F994674D-453D-3243-9EB0-80C7C05E0666}" dt="2020-10-11T12:28:34.804" v="209" actId="20577"/>
        <pc:sldMkLst>
          <pc:docMk/>
          <pc:sldMk cId="2248549476" sldId="426"/>
        </pc:sldMkLst>
        <pc:spChg chg="add del mod ord">
          <ac:chgData name="Jen Wilson" userId="000f367a-3246-491c-88b4-803a33f58a8b" providerId="ADAL" clId="{F994674D-453D-3243-9EB0-80C7C05E0666}" dt="2020-10-11T12:28:20.650" v="207" actId="478"/>
          <ac:spMkLst>
            <pc:docMk/>
            <pc:sldMk cId="2248549476" sldId="426"/>
            <ac:spMk id="2" creationId="{8E2296BA-699D-7E45-8735-65F45A7978DC}"/>
          </ac:spMkLst>
        </pc:spChg>
        <pc:spChg chg="mod ord">
          <ac:chgData name="Jen Wilson" userId="000f367a-3246-491c-88b4-803a33f58a8b" providerId="ADAL" clId="{F994674D-453D-3243-9EB0-80C7C05E0666}" dt="2020-10-11T12:28:17.055" v="206" actId="700"/>
          <ac:spMkLst>
            <pc:docMk/>
            <pc:sldMk cId="2248549476" sldId="426"/>
            <ac:spMk id="4" creationId="{00000000-0000-0000-0000-000000000000}"/>
          </ac:spMkLst>
        </pc:spChg>
        <pc:spChg chg="mod ord">
          <ac:chgData name="Jen Wilson" userId="000f367a-3246-491c-88b4-803a33f58a8b" providerId="ADAL" clId="{F994674D-453D-3243-9EB0-80C7C05E0666}" dt="2020-10-11T12:28:17.055" v="206" actId="700"/>
          <ac:spMkLst>
            <pc:docMk/>
            <pc:sldMk cId="2248549476" sldId="426"/>
            <ac:spMk id="5" creationId="{00000000-0000-0000-0000-000000000000}"/>
          </ac:spMkLst>
        </pc:spChg>
        <pc:spChg chg="mod ord">
          <ac:chgData name="Jen Wilson" userId="000f367a-3246-491c-88b4-803a33f58a8b" providerId="ADAL" clId="{F994674D-453D-3243-9EB0-80C7C05E0666}" dt="2020-10-11T12:28:34.804" v="209" actId="20577"/>
          <ac:spMkLst>
            <pc:docMk/>
            <pc:sldMk cId="2248549476" sldId="426"/>
            <ac:spMk id="64" creationId="{00000000-0000-0000-0000-000000000000}"/>
          </ac:spMkLst>
        </pc:spChg>
      </pc:sldChg>
      <pc:sldChg chg="addSp delSp modSp mod ord modClrScheme chgLayout">
        <pc:chgData name="Jen Wilson" userId="000f367a-3246-491c-88b4-803a33f58a8b" providerId="ADAL" clId="{F994674D-453D-3243-9EB0-80C7C05E0666}" dt="2020-10-11T12:38:53.248" v="353" actId="20578"/>
        <pc:sldMkLst>
          <pc:docMk/>
          <pc:sldMk cId="1824722487" sldId="429"/>
        </pc:sldMkLst>
        <pc:spChg chg="add del mod ord">
          <ac:chgData name="Jen Wilson" userId="000f367a-3246-491c-88b4-803a33f58a8b" providerId="ADAL" clId="{F994674D-453D-3243-9EB0-80C7C05E0666}" dt="2020-10-11T12:31:35.678" v="245" actId="700"/>
          <ac:spMkLst>
            <pc:docMk/>
            <pc:sldMk cId="1824722487" sldId="429"/>
            <ac:spMk id="2" creationId="{2DCCB7FA-E002-B944-9E06-803DB023CC9E}"/>
          </ac:spMkLst>
        </pc:spChg>
        <pc:spChg chg="add del mod ord">
          <ac:chgData name="Jen Wilson" userId="000f367a-3246-491c-88b4-803a33f58a8b" providerId="ADAL" clId="{F994674D-453D-3243-9EB0-80C7C05E0666}" dt="2020-10-11T12:33:19.513" v="292" actId="478"/>
          <ac:spMkLst>
            <pc:docMk/>
            <pc:sldMk cId="1824722487" sldId="429"/>
            <ac:spMk id="3" creationId="{8371E992-EAD8-4E49-A5C5-D603E2FD9D4F}"/>
          </ac:spMkLst>
        </pc:spChg>
        <pc:spChg chg="mod ord">
          <ac:chgData name="Jen Wilson" userId="000f367a-3246-491c-88b4-803a33f58a8b" providerId="ADAL" clId="{F994674D-453D-3243-9EB0-80C7C05E0666}" dt="2020-10-11T12:33:15.244" v="289" actId="700"/>
          <ac:spMkLst>
            <pc:docMk/>
            <pc:sldMk cId="1824722487" sldId="429"/>
            <ac:spMk id="4" creationId="{00000000-0000-0000-0000-000000000000}"/>
          </ac:spMkLst>
        </pc:spChg>
        <pc:spChg chg="mod ord">
          <ac:chgData name="Jen Wilson" userId="000f367a-3246-491c-88b4-803a33f58a8b" providerId="ADAL" clId="{F994674D-453D-3243-9EB0-80C7C05E0666}" dt="2020-10-11T12:33:15.244" v="289" actId="700"/>
          <ac:spMkLst>
            <pc:docMk/>
            <pc:sldMk cId="1824722487" sldId="429"/>
            <ac:spMk id="5" creationId="{00000000-0000-0000-0000-000000000000}"/>
          </ac:spMkLst>
        </pc:spChg>
        <pc:spChg chg="mod ord">
          <ac:chgData name="Jen Wilson" userId="000f367a-3246-491c-88b4-803a33f58a8b" providerId="ADAL" clId="{F994674D-453D-3243-9EB0-80C7C05E0666}" dt="2020-10-11T12:33:15.244" v="289" actId="700"/>
          <ac:spMkLst>
            <pc:docMk/>
            <pc:sldMk cId="1824722487" sldId="429"/>
            <ac:spMk id="19" creationId="{00000000-0000-0000-0000-000000000000}"/>
          </ac:spMkLst>
        </pc:spChg>
        <pc:picChg chg="add del">
          <ac:chgData name="Jen Wilson" userId="000f367a-3246-491c-88b4-803a33f58a8b" providerId="ADAL" clId="{F994674D-453D-3243-9EB0-80C7C05E0666}" dt="2020-10-11T12:33:17.680" v="291" actId="478"/>
          <ac:picMkLst>
            <pc:docMk/>
            <pc:sldMk cId="1824722487" sldId="429"/>
            <ac:picMk id="41" creationId="{00000000-0000-0000-0000-000000000000}"/>
          </ac:picMkLst>
        </pc:picChg>
      </pc:sldChg>
      <pc:sldChg chg="modSp mod">
        <pc:chgData name="Jen Wilson" userId="000f367a-3246-491c-88b4-803a33f58a8b" providerId="ADAL" clId="{F994674D-453D-3243-9EB0-80C7C05E0666}" dt="2020-10-11T13:00:08.381" v="404" actId="20577"/>
        <pc:sldMkLst>
          <pc:docMk/>
          <pc:sldMk cId="1289536891" sldId="442"/>
        </pc:sldMkLst>
        <pc:spChg chg="mod">
          <ac:chgData name="Jen Wilson" userId="000f367a-3246-491c-88b4-803a33f58a8b" providerId="ADAL" clId="{F994674D-453D-3243-9EB0-80C7C05E0666}" dt="2020-10-11T12:55:40.383" v="376" actId="207"/>
          <ac:spMkLst>
            <pc:docMk/>
            <pc:sldMk cId="1289536891" sldId="442"/>
            <ac:spMk id="6" creationId="{7903D3F1-D004-4B6E-BC35-E41B1165ED57}"/>
          </ac:spMkLst>
        </pc:spChg>
        <pc:spChg chg="mod">
          <ac:chgData name="Jen Wilson" userId="000f367a-3246-491c-88b4-803a33f58a8b" providerId="ADAL" clId="{F994674D-453D-3243-9EB0-80C7C05E0666}" dt="2020-10-11T12:55:04.796" v="371" actId="207"/>
          <ac:spMkLst>
            <pc:docMk/>
            <pc:sldMk cId="1289536891" sldId="442"/>
            <ac:spMk id="7" creationId="{4EFD6C7B-1872-469C-B2CA-571A5C00EB8C}"/>
          </ac:spMkLst>
        </pc:spChg>
        <pc:spChg chg="mod">
          <ac:chgData name="Jen Wilson" userId="000f367a-3246-491c-88b4-803a33f58a8b" providerId="ADAL" clId="{F994674D-453D-3243-9EB0-80C7C05E0666}" dt="2020-10-11T12:54:52.950" v="363" actId="207"/>
          <ac:spMkLst>
            <pc:docMk/>
            <pc:sldMk cId="1289536891" sldId="442"/>
            <ac:spMk id="8" creationId="{2894A3B3-5710-4E3C-A89E-9CBBFAF01364}"/>
          </ac:spMkLst>
        </pc:spChg>
        <pc:spChg chg="mod">
          <ac:chgData name="Jen Wilson" userId="000f367a-3246-491c-88b4-803a33f58a8b" providerId="ADAL" clId="{F994674D-453D-3243-9EB0-80C7C05E0666}" dt="2020-10-11T12:54:56.952" v="365" actId="14100"/>
          <ac:spMkLst>
            <pc:docMk/>
            <pc:sldMk cId="1289536891" sldId="442"/>
            <ac:spMk id="12" creationId="{CB2E1E3E-6FCF-4BE0-BF96-7C15C41B7483}"/>
          </ac:spMkLst>
        </pc:spChg>
        <pc:spChg chg="mod">
          <ac:chgData name="Jen Wilson" userId="000f367a-3246-491c-88b4-803a33f58a8b" providerId="ADAL" clId="{F994674D-453D-3243-9EB0-80C7C05E0666}" dt="2020-10-11T12:55:16.844" v="375" actId="207"/>
          <ac:spMkLst>
            <pc:docMk/>
            <pc:sldMk cId="1289536891" sldId="442"/>
            <ac:spMk id="23" creationId="{64530DCA-AD46-41B2-B37D-A75FA9A3CE8D}"/>
          </ac:spMkLst>
        </pc:spChg>
        <pc:spChg chg="mod">
          <ac:chgData name="Jen Wilson" userId="000f367a-3246-491c-88b4-803a33f58a8b" providerId="ADAL" clId="{F994674D-453D-3243-9EB0-80C7C05E0666}" dt="2020-10-11T13:00:08.381" v="404" actId="20577"/>
          <ac:spMkLst>
            <pc:docMk/>
            <pc:sldMk cId="1289536891" sldId="442"/>
            <ac:spMk id="33" creationId="{668EC9ED-3BBC-4161-B483-D0B1AC591A24}"/>
          </ac:spMkLst>
        </pc:spChg>
      </pc:sldChg>
      <pc:sldChg chg="addSp delSp modSp mod modClrScheme chgLayout">
        <pc:chgData name="Jen Wilson" userId="000f367a-3246-491c-88b4-803a33f58a8b" providerId="ADAL" clId="{F994674D-453D-3243-9EB0-80C7C05E0666}" dt="2020-10-11T12:38:05.315" v="350" actId="14100"/>
        <pc:sldMkLst>
          <pc:docMk/>
          <pc:sldMk cId="2845804615" sldId="445"/>
        </pc:sldMkLst>
        <pc:spChg chg="del">
          <ac:chgData name="Jen Wilson" userId="000f367a-3246-491c-88b4-803a33f58a8b" providerId="ADAL" clId="{F994674D-453D-3243-9EB0-80C7C05E0666}" dt="2020-10-11T12:37:52.612" v="348" actId="478"/>
          <ac:spMkLst>
            <pc:docMk/>
            <pc:sldMk cId="2845804615" sldId="445"/>
            <ac:spMk id="2" creationId="{5F550EB8-353E-4336-AAD9-0F9C7DBB41EF}"/>
          </ac:spMkLst>
        </pc:spChg>
        <pc:spChg chg="mod ord">
          <ac:chgData name="Jen Wilson" userId="000f367a-3246-491c-88b4-803a33f58a8b" providerId="ADAL" clId="{F994674D-453D-3243-9EB0-80C7C05E0666}" dt="2020-10-11T12:37:29.398" v="344" actId="700"/>
          <ac:spMkLst>
            <pc:docMk/>
            <pc:sldMk cId="2845804615" sldId="445"/>
            <ac:spMk id="3" creationId="{ACCDA4B1-F981-439F-9357-B49FAB4232F4}"/>
          </ac:spMkLst>
        </pc:spChg>
        <pc:spChg chg="mod ord">
          <ac:chgData name="Jen Wilson" userId="000f367a-3246-491c-88b4-803a33f58a8b" providerId="ADAL" clId="{F994674D-453D-3243-9EB0-80C7C05E0666}" dt="2020-10-11T12:37:29.398" v="344" actId="700"/>
          <ac:spMkLst>
            <pc:docMk/>
            <pc:sldMk cId="2845804615" sldId="445"/>
            <ac:spMk id="4" creationId="{5FC15676-D0AF-4EBC-81B6-7743662306CB}"/>
          </ac:spMkLst>
        </pc:spChg>
        <pc:spChg chg="mod ord">
          <ac:chgData name="Jen Wilson" userId="000f367a-3246-491c-88b4-803a33f58a8b" providerId="ADAL" clId="{F994674D-453D-3243-9EB0-80C7C05E0666}" dt="2020-10-11T12:37:38.230" v="347" actId="404"/>
          <ac:spMkLst>
            <pc:docMk/>
            <pc:sldMk cId="2845804615" sldId="445"/>
            <ac:spMk id="5" creationId="{E6B0B43E-9CE0-4573-91A4-1FAC25E3DF79}"/>
          </ac:spMkLst>
        </pc:spChg>
        <pc:spChg chg="add del mod ord">
          <ac:chgData name="Jen Wilson" userId="000f367a-3246-491c-88b4-803a33f58a8b" providerId="ADAL" clId="{F994674D-453D-3243-9EB0-80C7C05E0666}" dt="2020-10-11T12:37:34.035" v="345" actId="478"/>
          <ac:spMkLst>
            <pc:docMk/>
            <pc:sldMk cId="2845804615" sldId="445"/>
            <ac:spMk id="6" creationId="{D30CBBB0-3FFB-C342-98F2-9E1B1858F2E3}"/>
          </ac:spMkLst>
        </pc:spChg>
        <pc:spChg chg="mod">
          <ac:chgData name="Jen Wilson" userId="000f367a-3246-491c-88b4-803a33f58a8b" providerId="ADAL" clId="{F994674D-453D-3243-9EB0-80C7C05E0666}" dt="2020-10-11T12:37:58.701" v="349" actId="164"/>
          <ac:spMkLst>
            <pc:docMk/>
            <pc:sldMk cId="2845804615" sldId="445"/>
            <ac:spMk id="7" creationId="{548FC6A6-63B1-4D98-A4DA-E2ED4698FB6A}"/>
          </ac:spMkLst>
        </pc:spChg>
        <pc:spChg chg="mod">
          <ac:chgData name="Jen Wilson" userId="000f367a-3246-491c-88b4-803a33f58a8b" providerId="ADAL" clId="{F994674D-453D-3243-9EB0-80C7C05E0666}" dt="2020-10-11T12:37:58.701" v="349" actId="164"/>
          <ac:spMkLst>
            <pc:docMk/>
            <pc:sldMk cId="2845804615" sldId="445"/>
            <ac:spMk id="9" creationId="{7ED7EABE-9FCB-43BD-8504-09C009E63EFD}"/>
          </ac:spMkLst>
        </pc:spChg>
        <pc:spChg chg="mod">
          <ac:chgData name="Jen Wilson" userId="000f367a-3246-491c-88b4-803a33f58a8b" providerId="ADAL" clId="{F994674D-453D-3243-9EB0-80C7C05E0666}" dt="2020-10-11T12:37:58.701" v="349" actId="164"/>
          <ac:spMkLst>
            <pc:docMk/>
            <pc:sldMk cId="2845804615" sldId="445"/>
            <ac:spMk id="10" creationId="{772549E8-29F1-40D6-87EA-B119E8A1B2D3}"/>
          </ac:spMkLst>
        </pc:spChg>
        <pc:spChg chg="mod">
          <ac:chgData name="Jen Wilson" userId="000f367a-3246-491c-88b4-803a33f58a8b" providerId="ADAL" clId="{F994674D-453D-3243-9EB0-80C7C05E0666}" dt="2020-10-11T12:37:58.701" v="349" actId="164"/>
          <ac:spMkLst>
            <pc:docMk/>
            <pc:sldMk cId="2845804615" sldId="445"/>
            <ac:spMk id="11" creationId="{DF38842C-F0A6-46F3-8CD2-2A55A3630071}"/>
          </ac:spMkLst>
        </pc:spChg>
        <pc:spChg chg="mod">
          <ac:chgData name="Jen Wilson" userId="000f367a-3246-491c-88b4-803a33f58a8b" providerId="ADAL" clId="{F994674D-453D-3243-9EB0-80C7C05E0666}" dt="2020-10-11T12:37:58.701" v="349" actId="164"/>
          <ac:spMkLst>
            <pc:docMk/>
            <pc:sldMk cId="2845804615" sldId="445"/>
            <ac:spMk id="12" creationId="{38FB99F6-8BCA-497B-800D-71C0C2360BB2}"/>
          </ac:spMkLst>
        </pc:spChg>
        <pc:spChg chg="mod">
          <ac:chgData name="Jen Wilson" userId="000f367a-3246-491c-88b4-803a33f58a8b" providerId="ADAL" clId="{F994674D-453D-3243-9EB0-80C7C05E0666}" dt="2020-10-11T12:37:58.701" v="349" actId="164"/>
          <ac:spMkLst>
            <pc:docMk/>
            <pc:sldMk cId="2845804615" sldId="445"/>
            <ac:spMk id="33" creationId="{9600F2BD-FF4A-4537-8D0D-CC3CF3013B08}"/>
          </ac:spMkLst>
        </pc:spChg>
        <pc:spChg chg="mod">
          <ac:chgData name="Jen Wilson" userId="000f367a-3246-491c-88b4-803a33f58a8b" providerId="ADAL" clId="{F994674D-453D-3243-9EB0-80C7C05E0666}" dt="2020-10-11T12:37:58.701" v="349" actId="164"/>
          <ac:spMkLst>
            <pc:docMk/>
            <pc:sldMk cId="2845804615" sldId="445"/>
            <ac:spMk id="34" creationId="{EB761B04-A914-402B-B399-F69975E07F75}"/>
          </ac:spMkLst>
        </pc:spChg>
        <pc:spChg chg="mod">
          <ac:chgData name="Jen Wilson" userId="000f367a-3246-491c-88b4-803a33f58a8b" providerId="ADAL" clId="{F994674D-453D-3243-9EB0-80C7C05E0666}" dt="2020-10-11T12:37:58.701" v="349" actId="164"/>
          <ac:spMkLst>
            <pc:docMk/>
            <pc:sldMk cId="2845804615" sldId="445"/>
            <ac:spMk id="35" creationId="{EC892B95-625B-4C42-8B5B-7712D8C5AEB6}"/>
          </ac:spMkLst>
        </pc:spChg>
        <pc:spChg chg="mod">
          <ac:chgData name="Jen Wilson" userId="000f367a-3246-491c-88b4-803a33f58a8b" providerId="ADAL" clId="{F994674D-453D-3243-9EB0-80C7C05E0666}" dt="2020-10-11T12:37:58.701" v="349" actId="164"/>
          <ac:spMkLst>
            <pc:docMk/>
            <pc:sldMk cId="2845804615" sldId="445"/>
            <ac:spMk id="36" creationId="{7BC5797B-48BB-40D2-AB59-D1026F93BA15}"/>
          </ac:spMkLst>
        </pc:spChg>
        <pc:spChg chg="mod">
          <ac:chgData name="Jen Wilson" userId="000f367a-3246-491c-88b4-803a33f58a8b" providerId="ADAL" clId="{F994674D-453D-3243-9EB0-80C7C05E0666}" dt="2020-10-11T12:37:58.701" v="349" actId="164"/>
          <ac:spMkLst>
            <pc:docMk/>
            <pc:sldMk cId="2845804615" sldId="445"/>
            <ac:spMk id="37" creationId="{A7300FA8-DDA2-465B-B4B2-7F5D731637A3}"/>
          </ac:spMkLst>
        </pc:spChg>
        <pc:spChg chg="mod">
          <ac:chgData name="Jen Wilson" userId="000f367a-3246-491c-88b4-803a33f58a8b" providerId="ADAL" clId="{F994674D-453D-3243-9EB0-80C7C05E0666}" dt="2020-10-11T12:37:58.701" v="349" actId="164"/>
          <ac:spMkLst>
            <pc:docMk/>
            <pc:sldMk cId="2845804615" sldId="445"/>
            <ac:spMk id="39" creationId="{A5296935-0D6F-4182-A618-7CFEF4857BAD}"/>
          </ac:spMkLst>
        </pc:spChg>
        <pc:spChg chg="mod">
          <ac:chgData name="Jen Wilson" userId="000f367a-3246-491c-88b4-803a33f58a8b" providerId="ADAL" clId="{F994674D-453D-3243-9EB0-80C7C05E0666}" dt="2020-10-11T12:37:58.701" v="349" actId="164"/>
          <ac:spMkLst>
            <pc:docMk/>
            <pc:sldMk cId="2845804615" sldId="445"/>
            <ac:spMk id="45" creationId="{A0A6F9A4-5248-423D-BFDC-4B987F93FF1F}"/>
          </ac:spMkLst>
        </pc:spChg>
        <pc:spChg chg="mod">
          <ac:chgData name="Jen Wilson" userId="000f367a-3246-491c-88b4-803a33f58a8b" providerId="ADAL" clId="{F994674D-453D-3243-9EB0-80C7C05E0666}" dt="2020-10-11T12:37:58.701" v="349" actId="164"/>
          <ac:spMkLst>
            <pc:docMk/>
            <pc:sldMk cId="2845804615" sldId="445"/>
            <ac:spMk id="47" creationId="{E2368713-33EB-4067-B4B3-44945EEAACAD}"/>
          </ac:spMkLst>
        </pc:spChg>
        <pc:spChg chg="mod">
          <ac:chgData name="Jen Wilson" userId="000f367a-3246-491c-88b4-803a33f58a8b" providerId="ADAL" clId="{F994674D-453D-3243-9EB0-80C7C05E0666}" dt="2020-10-11T12:37:58.701" v="349" actId="164"/>
          <ac:spMkLst>
            <pc:docMk/>
            <pc:sldMk cId="2845804615" sldId="445"/>
            <ac:spMk id="48" creationId="{FDD1642A-61FD-453A-A73C-DEC99B862705}"/>
          </ac:spMkLst>
        </pc:spChg>
        <pc:spChg chg="mod">
          <ac:chgData name="Jen Wilson" userId="000f367a-3246-491c-88b4-803a33f58a8b" providerId="ADAL" clId="{F994674D-453D-3243-9EB0-80C7C05E0666}" dt="2020-10-11T12:37:58.701" v="349" actId="164"/>
          <ac:spMkLst>
            <pc:docMk/>
            <pc:sldMk cId="2845804615" sldId="445"/>
            <ac:spMk id="49" creationId="{CAC0FAAF-0018-4D9B-8DD0-0B9D2624C751}"/>
          </ac:spMkLst>
        </pc:spChg>
        <pc:spChg chg="mod">
          <ac:chgData name="Jen Wilson" userId="000f367a-3246-491c-88b4-803a33f58a8b" providerId="ADAL" clId="{F994674D-453D-3243-9EB0-80C7C05E0666}" dt="2020-10-11T12:37:58.701" v="349" actId="164"/>
          <ac:spMkLst>
            <pc:docMk/>
            <pc:sldMk cId="2845804615" sldId="445"/>
            <ac:spMk id="52" creationId="{02A85DAB-8A02-429A-89F3-A54B65236FAB}"/>
          </ac:spMkLst>
        </pc:spChg>
        <pc:spChg chg="mod">
          <ac:chgData name="Jen Wilson" userId="000f367a-3246-491c-88b4-803a33f58a8b" providerId="ADAL" clId="{F994674D-453D-3243-9EB0-80C7C05E0666}" dt="2020-10-11T12:37:58.701" v="349" actId="164"/>
          <ac:spMkLst>
            <pc:docMk/>
            <pc:sldMk cId="2845804615" sldId="445"/>
            <ac:spMk id="53" creationId="{0E199063-733C-450F-B84E-EB50841EB470}"/>
          </ac:spMkLst>
        </pc:spChg>
        <pc:spChg chg="mod">
          <ac:chgData name="Jen Wilson" userId="000f367a-3246-491c-88b4-803a33f58a8b" providerId="ADAL" clId="{F994674D-453D-3243-9EB0-80C7C05E0666}" dt="2020-10-11T12:37:58.701" v="349" actId="164"/>
          <ac:spMkLst>
            <pc:docMk/>
            <pc:sldMk cId="2845804615" sldId="445"/>
            <ac:spMk id="54" creationId="{70B0E2E5-0B18-4D12-9359-90A090C345D9}"/>
          </ac:spMkLst>
        </pc:spChg>
        <pc:spChg chg="mod">
          <ac:chgData name="Jen Wilson" userId="000f367a-3246-491c-88b4-803a33f58a8b" providerId="ADAL" clId="{F994674D-453D-3243-9EB0-80C7C05E0666}" dt="2020-10-11T12:37:58.701" v="349" actId="164"/>
          <ac:spMkLst>
            <pc:docMk/>
            <pc:sldMk cId="2845804615" sldId="445"/>
            <ac:spMk id="55" creationId="{6D79FF60-F42C-41DB-BF90-4F79646D2718}"/>
          </ac:spMkLst>
        </pc:spChg>
        <pc:spChg chg="mod">
          <ac:chgData name="Jen Wilson" userId="000f367a-3246-491c-88b4-803a33f58a8b" providerId="ADAL" clId="{F994674D-453D-3243-9EB0-80C7C05E0666}" dt="2020-10-11T12:37:58.701" v="349" actId="164"/>
          <ac:spMkLst>
            <pc:docMk/>
            <pc:sldMk cId="2845804615" sldId="445"/>
            <ac:spMk id="56" creationId="{C1673C9F-0FA6-42E0-878E-77AA8BA9CFE4}"/>
          </ac:spMkLst>
        </pc:spChg>
        <pc:spChg chg="mod">
          <ac:chgData name="Jen Wilson" userId="000f367a-3246-491c-88b4-803a33f58a8b" providerId="ADAL" clId="{F994674D-453D-3243-9EB0-80C7C05E0666}" dt="2020-10-11T12:37:58.701" v="349" actId="164"/>
          <ac:spMkLst>
            <pc:docMk/>
            <pc:sldMk cId="2845804615" sldId="445"/>
            <ac:spMk id="57" creationId="{814C9D1F-C1D1-475D-895D-B65152A33929}"/>
          </ac:spMkLst>
        </pc:spChg>
        <pc:spChg chg="mod">
          <ac:chgData name="Jen Wilson" userId="000f367a-3246-491c-88b4-803a33f58a8b" providerId="ADAL" clId="{F994674D-453D-3243-9EB0-80C7C05E0666}" dt="2020-10-11T12:37:58.701" v="349" actId="164"/>
          <ac:spMkLst>
            <pc:docMk/>
            <pc:sldMk cId="2845804615" sldId="445"/>
            <ac:spMk id="58" creationId="{4ADA51B7-B3AC-42C9-8977-31B461CBE82B}"/>
          </ac:spMkLst>
        </pc:spChg>
        <pc:spChg chg="mod">
          <ac:chgData name="Jen Wilson" userId="000f367a-3246-491c-88b4-803a33f58a8b" providerId="ADAL" clId="{F994674D-453D-3243-9EB0-80C7C05E0666}" dt="2020-10-11T12:37:58.701" v="349" actId="164"/>
          <ac:spMkLst>
            <pc:docMk/>
            <pc:sldMk cId="2845804615" sldId="445"/>
            <ac:spMk id="60" creationId="{1DB3E3DD-D452-40D7-BA48-338A97F99B3C}"/>
          </ac:spMkLst>
        </pc:spChg>
        <pc:spChg chg="mod">
          <ac:chgData name="Jen Wilson" userId="000f367a-3246-491c-88b4-803a33f58a8b" providerId="ADAL" clId="{F994674D-453D-3243-9EB0-80C7C05E0666}" dt="2020-10-11T12:37:58.701" v="349" actId="164"/>
          <ac:spMkLst>
            <pc:docMk/>
            <pc:sldMk cId="2845804615" sldId="445"/>
            <ac:spMk id="61" creationId="{BD0818CD-CBB7-49CE-98AB-CF4D4979154E}"/>
          </ac:spMkLst>
        </pc:spChg>
        <pc:spChg chg="mod">
          <ac:chgData name="Jen Wilson" userId="000f367a-3246-491c-88b4-803a33f58a8b" providerId="ADAL" clId="{F994674D-453D-3243-9EB0-80C7C05E0666}" dt="2020-10-11T12:37:58.701" v="349" actId="164"/>
          <ac:spMkLst>
            <pc:docMk/>
            <pc:sldMk cId="2845804615" sldId="445"/>
            <ac:spMk id="62" creationId="{E312878F-27C6-446F-B137-35E838324D57}"/>
          </ac:spMkLst>
        </pc:spChg>
        <pc:spChg chg="mod">
          <ac:chgData name="Jen Wilson" userId="000f367a-3246-491c-88b4-803a33f58a8b" providerId="ADAL" clId="{F994674D-453D-3243-9EB0-80C7C05E0666}" dt="2020-10-11T12:37:58.701" v="349" actId="164"/>
          <ac:spMkLst>
            <pc:docMk/>
            <pc:sldMk cId="2845804615" sldId="445"/>
            <ac:spMk id="64" creationId="{3D061E9A-B301-4F6D-BD7A-0A2E53CF9264}"/>
          </ac:spMkLst>
        </pc:spChg>
        <pc:spChg chg="mod">
          <ac:chgData name="Jen Wilson" userId="000f367a-3246-491c-88b4-803a33f58a8b" providerId="ADAL" clId="{F994674D-453D-3243-9EB0-80C7C05E0666}" dt="2020-10-11T12:37:58.701" v="349" actId="164"/>
          <ac:spMkLst>
            <pc:docMk/>
            <pc:sldMk cId="2845804615" sldId="445"/>
            <ac:spMk id="65" creationId="{422B38C0-9283-4CB0-8B90-7F2459212C63}"/>
          </ac:spMkLst>
        </pc:spChg>
        <pc:spChg chg="mod">
          <ac:chgData name="Jen Wilson" userId="000f367a-3246-491c-88b4-803a33f58a8b" providerId="ADAL" clId="{F994674D-453D-3243-9EB0-80C7C05E0666}" dt="2020-10-11T12:37:58.701" v="349" actId="164"/>
          <ac:spMkLst>
            <pc:docMk/>
            <pc:sldMk cId="2845804615" sldId="445"/>
            <ac:spMk id="66" creationId="{880B16C6-ECE5-4EA9-B23A-36C8B7F953D5}"/>
          </ac:spMkLst>
        </pc:spChg>
        <pc:spChg chg="mod">
          <ac:chgData name="Jen Wilson" userId="000f367a-3246-491c-88b4-803a33f58a8b" providerId="ADAL" clId="{F994674D-453D-3243-9EB0-80C7C05E0666}" dt="2020-10-11T12:37:58.701" v="349" actId="164"/>
          <ac:spMkLst>
            <pc:docMk/>
            <pc:sldMk cId="2845804615" sldId="445"/>
            <ac:spMk id="69" creationId="{9AE2C704-F3C0-4899-861A-B56C07C1A79D}"/>
          </ac:spMkLst>
        </pc:spChg>
        <pc:spChg chg="mod">
          <ac:chgData name="Jen Wilson" userId="000f367a-3246-491c-88b4-803a33f58a8b" providerId="ADAL" clId="{F994674D-453D-3243-9EB0-80C7C05E0666}" dt="2020-10-11T12:37:58.701" v="349" actId="164"/>
          <ac:spMkLst>
            <pc:docMk/>
            <pc:sldMk cId="2845804615" sldId="445"/>
            <ac:spMk id="71" creationId="{A27FDC28-F53C-4AE6-A379-1B016CD4A8A6}"/>
          </ac:spMkLst>
        </pc:spChg>
        <pc:spChg chg="mod">
          <ac:chgData name="Jen Wilson" userId="000f367a-3246-491c-88b4-803a33f58a8b" providerId="ADAL" clId="{F994674D-453D-3243-9EB0-80C7C05E0666}" dt="2020-10-11T12:37:58.701" v="349" actId="164"/>
          <ac:spMkLst>
            <pc:docMk/>
            <pc:sldMk cId="2845804615" sldId="445"/>
            <ac:spMk id="72" creationId="{D75C71B2-52BB-4CDD-B7B2-1B63655449FC}"/>
          </ac:spMkLst>
        </pc:spChg>
        <pc:spChg chg="mod">
          <ac:chgData name="Jen Wilson" userId="000f367a-3246-491c-88b4-803a33f58a8b" providerId="ADAL" clId="{F994674D-453D-3243-9EB0-80C7C05E0666}" dt="2020-10-11T12:37:58.701" v="349" actId="164"/>
          <ac:spMkLst>
            <pc:docMk/>
            <pc:sldMk cId="2845804615" sldId="445"/>
            <ac:spMk id="73" creationId="{DEAC9123-E1D2-4638-ADAC-968993AB7A8E}"/>
          </ac:spMkLst>
        </pc:spChg>
        <pc:spChg chg="mod">
          <ac:chgData name="Jen Wilson" userId="000f367a-3246-491c-88b4-803a33f58a8b" providerId="ADAL" clId="{F994674D-453D-3243-9EB0-80C7C05E0666}" dt="2020-10-11T12:37:58.701" v="349" actId="164"/>
          <ac:spMkLst>
            <pc:docMk/>
            <pc:sldMk cId="2845804615" sldId="445"/>
            <ac:spMk id="74" creationId="{ACB1F300-EC43-40BC-BCF7-FC62C9B59BDF}"/>
          </ac:spMkLst>
        </pc:spChg>
        <pc:spChg chg="mod">
          <ac:chgData name="Jen Wilson" userId="000f367a-3246-491c-88b4-803a33f58a8b" providerId="ADAL" clId="{F994674D-453D-3243-9EB0-80C7C05E0666}" dt="2020-10-11T12:37:58.701" v="349" actId="164"/>
          <ac:spMkLst>
            <pc:docMk/>
            <pc:sldMk cId="2845804615" sldId="445"/>
            <ac:spMk id="75" creationId="{11296129-D326-40B5-8FB7-A02AFCC34640}"/>
          </ac:spMkLst>
        </pc:spChg>
        <pc:grpChg chg="add mod">
          <ac:chgData name="Jen Wilson" userId="000f367a-3246-491c-88b4-803a33f58a8b" providerId="ADAL" clId="{F994674D-453D-3243-9EB0-80C7C05E0666}" dt="2020-10-11T12:38:05.315" v="350" actId="14100"/>
          <ac:grpSpMkLst>
            <pc:docMk/>
            <pc:sldMk cId="2845804615" sldId="445"/>
            <ac:grpSpMk id="8" creationId="{F57E0483-88E8-4643-B870-5878341E8491}"/>
          </ac:grpSpMkLst>
        </pc:grpChg>
      </pc:sldChg>
      <pc:sldChg chg="addSp delSp modSp mod ord modClrScheme chgLayout">
        <pc:chgData name="Jen Wilson" userId="000f367a-3246-491c-88b4-803a33f58a8b" providerId="ADAL" clId="{F994674D-453D-3243-9EB0-80C7C05E0666}" dt="2020-10-11T12:56:04.379" v="378" actId="478"/>
        <pc:sldMkLst>
          <pc:docMk/>
          <pc:sldMk cId="2512660368" sldId="446"/>
        </pc:sldMkLst>
        <pc:spChg chg="add del mod ord">
          <ac:chgData name="Jen Wilson" userId="000f367a-3246-491c-88b4-803a33f58a8b" providerId="ADAL" clId="{F994674D-453D-3243-9EB0-80C7C05E0666}" dt="2020-10-11T12:56:04.379" v="378" actId="478"/>
          <ac:spMkLst>
            <pc:docMk/>
            <pc:sldMk cId="2512660368" sldId="446"/>
            <ac:spMk id="2" creationId="{5EFF1832-979C-F54A-ADC8-80EC42D3BA67}"/>
          </ac:spMkLst>
        </pc:spChg>
        <pc:spChg chg="mod ord">
          <ac:chgData name="Jen Wilson" userId="000f367a-3246-491c-88b4-803a33f58a8b" providerId="ADAL" clId="{F994674D-453D-3243-9EB0-80C7C05E0666}" dt="2020-10-11T12:56:02.178" v="377" actId="700"/>
          <ac:spMkLst>
            <pc:docMk/>
            <pc:sldMk cId="2512660368" sldId="446"/>
            <ac:spMk id="3" creationId="{8D2F0BBD-B6AD-4A52-9DCA-B438A9F770DD}"/>
          </ac:spMkLst>
        </pc:spChg>
        <pc:spChg chg="mod ord">
          <ac:chgData name="Jen Wilson" userId="000f367a-3246-491c-88b4-803a33f58a8b" providerId="ADAL" clId="{F994674D-453D-3243-9EB0-80C7C05E0666}" dt="2020-10-11T12:56:02.178" v="377" actId="700"/>
          <ac:spMkLst>
            <pc:docMk/>
            <pc:sldMk cId="2512660368" sldId="446"/>
            <ac:spMk id="4" creationId="{E5DB4C07-70A9-4CFC-B149-64DF02D22CE0}"/>
          </ac:spMkLst>
        </pc:spChg>
        <pc:spChg chg="mod ord">
          <ac:chgData name="Jen Wilson" userId="000f367a-3246-491c-88b4-803a33f58a8b" providerId="ADAL" clId="{F994674D-453D-3243-9EB0-80C7C05E0666}" dt="2020-10-11T12:56:02.178" v="377" actId="700"/>
          <ac:spMkLst>
            <pc:docMk/>
            <pc:sldMk cId="2512660368" sldId="446"/>
            <ac:spMk id="5" creationId="{D7D511AE-BB68-4B2F-8252-00D9CEA6700D}"/>
          </ac:spMkLst>
        </pc:spChg>
        <pc:spChg chg="mod">
          <ac:chgData name="Jen Wilson" userId="000f367a-3246-491c-88b4-803a33f58a8b" providerId="ADAL" clId="{F994674D-453D-3243-9EB0-80C7C05E0666}" dt="2020-10-09T15:20:23.974" v="33" actId="207"/>
          <ac:spMkLst>
            <pc:docMk/>
            <pc:sldMk cId="2512660368" sldId="446"/>
            <ac:spMk id="10" creationId="{C61DF25C-D028-45CE-99F0-784F5740C983}"/>
          </ac:spMkLst>
        </pc:spChg>
        <pc:spChg chg="mod">
          <ac:chgData name="Jen Wilson" userId="000f367a-3246-491c-88b4-803a33f58a8b" providerId="ADAL" clId="{F994674D-453D-3243-9EB0-80C7C05E0666}" dt="2020-10-09T15:20:14.464" v="31" actId="207"/>
          <ac:spMkLst>
            <pc:docMk/>
            <pc:sldMk cId="2512660368" sldId="446"/>
            <ac:spMk id="11" creationId="{6F53C54D-27EE-4735-9818-C66C61EC7BEF}"/>
          </ac:spMkLst>
        </pc:spChg>
        <pc:spChg chg="mod">
          <ac:chgData name="Jen Wilson" userId="000f367a-3246-491c-88b4-803a33f58a8b" providerId="ADAL" clId="{F994674D-453D-3243-9EB0-80C7C05E0666}" dt="2020-10-09T15:20:17.977" v="32" actId="207"/>
          <ac:spMkLst>
            <pc:docMk/>
            <pc:sldMk cId="2512660368" sldId="446"/>
            <ac:spMk id="13" creationId="{AE936D8A-9059-4704-B613-5E57D552FA51}"/>
          </ac:spMkLst>
        </pc:spChg>
        <pc:graphicFrameChg chg="mod">
          <ac:chgData name="Jen Wilson" userId="000f367a-3246-491c-88b4-803a33f58a8b" providerId="ADAL" clId="{F994674D-453D-3243-9EB0-80C7C05E0666}" dt="2020-10-09T15:20:05.004" v="26"/>
          <ac:graphicFrameMkLst>
            <pc:docMk/>
            <pc:sldMk cId="2512660368" sldId="446"/>
            <ac:graphicFrameMk id="9" creationId="{E40E216A-F151-4CB8-9BEB-8061DACB0A2B}"/>
          </ac:graphicFrameMkLst>
        </pc:graphicFrameChg>
      </pc:sldChg>
      <pc:sldChg chg="addSp delSp modSp mod modClrScheme chgLayout">
        <pc:chgData name="Jen Wilson" userId="000f367a-3246-491c-88b4-803a33f58a8b" providerId="ADAL" clId="{F994674D-453D-3243-9EB0-80C7C05E0666}" dt="2020-10-11T12:56:12.357" v="380" actId="478"/>
        <pc:sldMkLst>
          <pc:docMk/>
          <pc:sldMk cId="4071285902" sldId="448"/>
        </pc:sldMkLst>
        <pc:spChg chg="add del mod ord">
          <ac:chgData name="Jen Wilson" userId="000f367a-3246-491c-88b4-803a33f58a8b" providerId="ADAL" clId="{F994674D-453D-3243-9EB0-80C7C05E0666}" dt="2020-10-11T12:56:12.357" v="380" actId="478"/>
          <ac:spMkLst>
            <pc:docMk/>
            <pc:sldMk cId="4071285902" sldId="448"/>
            <ac:spMk id="2" creationId="{417C1D2F-FD5E-294B-A055-884C64970E7D}"/>
          </ac:spMkLst>
        </pc:spChg>
        <pc:spChg chg="mod ord">
          <ac:chgData name="Jen Wilson" userId="000f367a-3246-491c-88b4-803a33f58a8b" providerId="ADAL" clId="{F994674D-453D-3243-9EB0-80C7C05E0666}" dt="2020-10-11T12:56:10.225" v="379" actId="700"/>
          <ac:spMkLst>
            <pc:docMk/>
            <pc:sldMk cId="4071285902" sldId="448"/>
            <ac:spMk id="3" creationId="{F3C4F544-6E23-46B6-9A65-8AE1B8DC77E3}"/>
          </ac:spMkLst>
        </pc:spChg>
        <pc:spChg chg="mod ord">
          <ac:chgData name="Jen Wilson" userId="000f367a-3246-491c-88b4-803a33f58a8b" providerId="ADAL" clId="{F994674D-453D-3243-9EB0-80C7C05E0666}" dt="2020-10-11T12:56:10.225" v="379" actId="700"/>
          <ac:spMkLst>
            <pc:docMk/>
            <pc:sldMk cId="4071285902" sldId="448"/>
            <ac:spMk id="4" creationId="{95F90798-CF2F-4E1E-B391-DBE5AFA6DFEA}"/>
          </ac:spMkLst>
        </pc:spChg>
        <pc:spChg chg="mod ord">
          <ac:chgData name="Jen Wilson" userId="000f367a-3246-491c-88b4-803a33f58a8b" providerId="ADAL" clId="{F994674D-453D-3243-9EB0-80C7C05E0666}" dt="2020-10-11T12:56:10.225" v="379" actId="700"/>
          <ac:spMkLst>
            <pc:docMk/>
            <pc:sldMk cId="4071285902" sldId="448"/>
            <ac:spMk id="5" creationId="{7C7FB761-70D5-4DD1-9827-BA0733AEEB5B}"/>
          </ac:spMkLst>
        </pc:spChg>
        <pc:spChg chg="mod">
          <ac:chgData name="Jen Wilson" userId="000f367a-3246-491c-88b4-803a33f58a8b" providerId="ADAL" clId="{F994674D-453D-3243-9EB0-80C7C05E0666}" dt="2020-10-10T00:23:50.577" v="155" actId="167"/>
          <ac:spMkLst>
            <pc:docMk/>
            <pc:sldMk cId="4071285902" sldId="448"/>
            <ac:spMk id="13" creationId="{1EF206C0-A196-4FE1-AB6C-F2315395889C}"/>
          </ac:spMkLst>
        </pc:spChg>
      </pc:sldChg>
      <pc:sldChg chg="addSp delSp modSp mod modClrScheme chgLayout">
        <pc:chgData name="Jen Wilson" userId="000f367a-3246-491c-88b4-803a33f58a8b" providerId="ADAL" clId="{F994674D-453D-3243-9EB0-80C7C05E0666}" dt="2020-10-11T12:56:29.496" v="384" actId="478"/>
        <pc:sldMkLst>
          <pc:docMk/>
          <pc:sldMk cId="439553978" sldId="449"/>
        </pc:sldMkLst>
        <pc:spChg chg="add del mod ord">
          <ac:chgData name="Jen Wilson" userId="000f367a-3246-491c-88b4-803a33f58a8b" providerId="ADAL" clId="{F994674D-453D-3243-9EB0-80C7C05E0666}" dt="2020-10-11T12:56:29.496" v="384" actId="478"/>
          <ac:spMkLst>
            <pc:docMk/>
            <pc:sldMk cId="439553978" sldId="449"/>
            <ac:spMk id="2" creationId="{D7134896-B979-794D-A377-DBE6B06D8453}"/>
          </ac:spMkLst>
        </pc:spChg>
        <pc:spChg chg="mod ord">
          <ac:chgData name="Jen Wilson" userId="000f367a-3246-491c-88b4-803a33f58a8b" providerId="ADAL" clId="{F994674D-453D-3243-9EB0-80C7C05E0666}" dt="2020-10-11T12:56:27.798" v="383" actId="700"/>
          <ac:spMkLst>
            <pc:docMk/>
            <pc:sldMk cId="439553978" sldId="449"/>
            <ac:spMk id="3" creationId="{982AD995-C3FD-4E01-9F9B-687777C4E6BE}"/>
          </ac:spMkLst>
        </pc:spChg>
        <pc:spChg chg="mod ord">
          <ac:chgData name="Jen Wilson" userId="000f367a-3246-491c-88b4-803a33f58a8b" providerId="ADAL" clId="{F994674D-453D-3243-9EB0-80C7C05E0666}" dt="2020-10-11T12:56:27.798" v="383" actId="700"/>
          <ac:spMkLst>
            <pc:docMk/>
            <pc:sldMk cId="439553978" sldId="449"/>
            <ac:spMk id="4" creationId="{60CFBDF1-8ECE-43AF-8FAA-7A496AAF251B}"/>
          </ac:spMkLst>
        </pc:spChg>
        <pc:spChg chg="mod ord">
          <ac:chgData name="Jen Wilson" userId="000f367a-3246-491c-88b4-803a33f58a8b" providerId="ADAL" clId="{F994674D-453D-3243-9EB0-80C7C05E0666}" dt="2020-10-11T12:56:27.798" v="383" actId="700"/>
          <ac:spMkLst>
            <pc:docMk/>
            <pc:sldMk cId="439553978" sldId="449"/>
            <ac:spMk id="5" creationId="{7091D38E-5C0C-415C-BCEC-5074345BF861}"/>
          </ac:spMkLst>
        </pc:spChg>
      </pc:sldChg>
      <pc:sldChg chg="addSp delSp modSp mod modClrScheme chgLayout">
        <pc:chgData name="Jen Wilson" userId="000f367a-3246-491c-88b4-803a33f58a8b" providerId="ADAL" clId="{F994674D-453D-3243-9EB0-80C7C05E0666}" dt="2020-10-11T12:56:38.244" v="386" actId="478"/>
        <pc:sldMkLst>
          <pc:docMk/>
          <pc:sldMk cId="3705876704" sldId="450"/>
        </pc:sldMkLst>
        <pc:spChg chg="add del mod ord">
          <ac:chgData name="Jen Wilson" userId="000f367a-3246-491c-88b4-803a33f58a8b" providerId="ADAL" clId="{F994674D-453D-3243-9EB0-80C7C05E0666}" dt="2020-10-11T12:56:38.244" v="386" actId="478"/>
          <ac:spMkLst>
            <pc:docMk/>
            <pc:sldMk cId="3705876704" sldId="450"/>
            <ac:spMk id="2" creationId="{DF7FC8B6-943A-F74D-A50A-569BBA362C5D}"/>
          </ac:spMkLst>
        </pc:spChg>
        <pc:spChg chg="mod ord">
          <ac:chgData name="Jen Wilson" userId="000f367a-3246-491c-88b4-803a33f58a8b" providerId="ADAL" clId="{F994674D-453D-3243-9EB0-80C7C05E0666}" dt="2020-10-11T12:56:36.353" v="385" actId="700"/>
          <ac:spMkLst>
            <pc:docMk/>
            <pc:sldMk cId="3705876704" sldId="450"/>
            <ac:spMk id="3" creationId="{E087301F-A799-4D07-9AF3-54405388E511}"/>
          </ac:spMkLst>
        </pc:spChg>
        <pc:spChg chg="mod ord">
          <ac:chgData name="Jen Wilson" userId="000f367a-3246-491c-88b4-803a33f58a8b" providerId="ADAL" clId="{F994674D-453D-3243-9EB0-80C7C05E0666}" dt="2020-10-11T12:56:36.353" v="385" actId="700"/>
          <ac:spMkLst>
            <pc:docMk/>
            <pc:sldMk cId="3705876704" sldId="450"/>
            <ac:spMk id="4" creationId="{992A54F8-642A-43E5-81B8-EAEA5E7D2113}"/>
          </ac:spMkLst>
        </pc:spChg>
        <pc:spChg chg="mod ord">
          <ac:chgData name="Jen Wilson" userId="000f367a-3246-491c-88b4-803a33f58a8b" providerId="ADAL" clId="{F994674D-453D-3243-9EB0-80C7C05E0666}" dt="2020-10-11T12:56:36.353" v="385" actId="700"/>
          <ac:spMkLst>
            <pc:docMk/>
            <pc:sldMk cId="3705876704" sldId="450"/>
            <ac:spMk id="5" creationId="{97A93B37-B7A2-4B96-A76B-A7A78EFE47D3}"/>
          </ac:spMkLst>
        </pc:spChg>
        <pc:spChg chg="mod">
          <ac:chgData name="Jen Wilson" userId="000f367a-3246-491c-88b4-803a33f58a8b" providerId="ADAL" clId="{F994674D-453D-3243-9EB0-80C7C05E0666}" dt="2020-10-09T15:04:18.811" v="20" actId="1076"/>
          <ac:spMkLst>
            <pc:docMk/>
            <pc:sldMk cId="3705876704" sldId="450"/>
            <ac:spMk id="9" creationId="{ABBCC551-5C89-4584-8159-D0907EA9B8BD}"/>
          </ac:spMkLst>
        </pc:spChg>
      </pc:sldChg>
      <pc:sldChg chg="addSp delSp modSp mod modClrScheme chgLayout">
        <pc:chgData name="Jen Wilson" userId="000f367a-3246-491c-88b4-803a33f58a8b" providerId="ADAL" clId="{F994674D-453D-3243-9EB0-80C7C05E0666}" dt="2020-10-11T12:56:21.334" v="382" actId="478"/>
        <pc:sldMkLst>
          <pc:docMk/>
          <pc:sldMk cId="554675701" sldId="451"/>
        </pc:sldMkLst>
        <pc:spChg chg="mod ord">
          <ac:chgData name="Jen Wilson" userId="000f367a-3246-491c-88b4-803a33f58a8b" providerId="ADAL" clId="{F994674D-453D-3243-9EB0-80C7C05E0666}" dt="2020-10-11T12:56:19.376" v="381" actId="700"/>
          <ac:spMkLst>
            <pc:docMk/>
            <pc:sldMk cId="554675701" sldId="451"/>
            <ac:spMk id="3" creationId="{AFC25ED2-C50E-4831-9B00-476DA37409B7}"/>
          </ac:spMkLst>
        </pc:spChg>
        <pc:spChg chg="mod ord">
          <ac:chgData name="Jen Wilson" userId="000f367a-3246-491c-88b4-803a33f58a8b" providerId="ADAL" clId="{F994674D-453D-3243-9EB0-80C7C05E0666}" dt="2020-10-11T12:56:19.376" v="381" actId="700"/>
          <ac:spMkLst>
            <pc:docMk/>
            <pc:sldMk cId="554675701" sldId="451"/>
            <ac:spMk id="4" creationId="{72DF00FC-F519-4147-BF51-A90877970EDF}"/>
          </ac:spMkLst>
        </pc:spChg>
        <pc:spChg chg="mod ord">
          <ac:chgData name="Jen Wilson" userId="000f367a-3246-491c-88b4-803a33f58a8b" providerId="ADAL" clId="{F994674D-453D-3243-9EB0-80C7C05E0666}" dt="2020-10-11T12:56:19.376" v="381" actId="700"/>
          <ac:spMkLst>
            <pc:docMk/>
            <pc:sldMk cId="554675701" sldId="451"/>
            <ac:spMk id="5" creationId="{E89C0A1E-AB92-43F8-9326-0D3B41A1CE3B}"/>
          </ac:spMkLst>
        </pc:spChg>
        <pc:spChg chg="add del mod ord">
          <ac:chgData name="Jen Wilson" userId="000f367a-3246-491c-88b4-803a33f58a8b" providerId="ADAL" clId="{F994674D-453D-3243-9EB0-80C7C05E0666}" dt="2020-10-11T12:56:21.334" v="382" actId="478"/>
          <ac:spMkLst>
            <pc:docMk/>
            <pc:sldMk cId="554675701" sldId="451"/>
            <ac:spMk id="6" creationId="{E01AB125-9F7D-8E40-817C-3A018C785927}"/>
          </ac:spMkLst>
        </pc:spChg>
        <pc:spChg chg="mod">
          <ac:chgData name="Jen Wilson" userId="000f367a-3246-491c-88b4-803a33f58a8b" providerId="ADAL" clId="{F994674D-453D-3243-9EB0-80C7C05E0666}" dt="2020-10-10T00:43:05.962" v="157" actId="1076"/>
          <ac:spMkLst>
            <pc:docMk/>
            <pc:sldMk cId="554675701" sldId="451"/>
            <ac:spMk id="10" creationId="{D139C4FB-244D-467A-8031-A3853C8B9EE5}"/>
          </ac:spMkLst>
        </pc:spChg>
      </pc:sldChg>
      <pc:sldChg chg="modSp mod modClrScheme chgLayout">
        <pc:chgData name="Jen Wilson" userId="000f367a-3246-491c-88b4-803a33f58a8b" providerId="ADAL" clId="{F994674D-453D-3243-9EB0-80C7C05E0666}" dt="2020-10-11T12:29:46.474" v="227" actId="700"/>
        <pc:sldMkLst>
          <pc:docMk/>
          <pc:sldMk cId="2368869111" sldId="462"/>
        </pc:sldMkLst>
        <pc:spChg chg="mod ord">
          <ac:chgData name="Jen Wilson" userId="000f367a-3246-491c-88b4-803a33f58a8b" providerId="ADAL" clId="{F994674D-453D-3243-9EB0-80C7C05E0666}" dt="2020-10-11T12:29:46.474" v="227" actId="700"/>
          <ac:spMkLst>
            <pc:docMk/>
            <pc:sldMk cId="2368869111" sldId="462"/>
            <ac:spMk id="3" creationId="{00000000-0000-0000-0000-000000000000}"/>
          </ac:spMkLst>
        </pc:spChg>
        <pc:spChg chg="mod ord">
          <ac:chgData name="Jen Wilson" userId="000f367a-3246-491c-88b4-803a33f58a8b" providerId="ADAL" clId="{F994674D-453D-3243-9EB0-80C7C05E0666}" dt="2020-10-11T12:29:46.474" v="227" actId="700"/>
          <ac:spMkLst>
            <pc:docMk/>
            <pc:sldMk cId="2368869111" sldId="462"/>
            <ac:spMk id="4" creationId="{00000000-0000-0000-0000-000000000000}"/>
          </ac:spMkLst>
        </pc:spChg>
        <pc:spChg chg="mod ord">
          <ac:chgData name="Jen Wilson" userId="000f367a-3246-491c-88b4-803a33f58a8b" providerId="ADAL" clId="{F994674D-453D-3243-9EB0-80C7C05E0666}" dt="2020-10-11T12:29:46.474" v="227" actId="700"/>
          <ac:spMkLst>
            <pc:docMk/>
            <pc:sldMk cId="2368869111" sldId="462"/>
            <ac:spMk id="5" creationId="{00000000-0000-0000-0000-000000000000}"/>
          </ac:spMkLst>
        </pc:spChg>
        <pc:graphicFrameChg chg="mod ord">
          <ac:chgData name="Jen Wilson" userId="000f367a-3246-491c-88b4-803a33f58a8b" providerId="ADAL" clId="{F994674D-453D-3243-9EB0-80C7C05E0666}" dt="2020-10-11T12:29:46.474" v="227" actId="700"/>
          <ac:graphicFrameMkLst>
            <pc:docMk/>
            <pc:sldMk cId="2368869111" sldId="462"/>
            <ac:graphicFrameMk id="9" creationId="{00000000-0000-0000-0000-000000000000}"/>
          </ac:graphicFrameMkLst>
        </pc:graphicFrameChg>
      </pc:sldChg>
      <pc:sldChg chg="modSp mod modClrScheme chgLayout">
        <pc:chgData name="Jen Wilson" userId="000f367a-3246-491c-88b4-803a33f58a8b" providerId="ADAL" clId="{F994674D-453D-3243-9EB0-80C7C05E0666}" dt="2020-10-11T12:28:05.920" v="205" actId="700"/>
        <pc:sldMkLst>
          <pc:docMk/>
          <pc:sldMk cId="3951376792" sldId="472"/>
        </pc:sldMkLst>
        <pc:spChg chg="mod ord">
          <ac:chgData name="Jen Wilson" userId="000f367a-3246-491c-88b4-803a33f58a8b" providerId="ADAL" clId="{F994674D-453D-3243-9EB0-80C7C05E0666}" dt="2020-10-11T12:28:05.920" v="205" actId="700"/>
          <ac:spMkLst>
            <pc:docMk/>
            <pc:sldMk cId="3951376792" sldId="472"/>
            <ac:spMk id="3" creationId="{00000000-0000-0000-0000-000000000000}"/>
          </ac:spMkLst>
        </pc:spChg>
        <pc:spChg chg="mod ord">
          <ac:chgData name="Jen Wilson" userId="000f367a-3246-491c-88b4-803a33f58a8b" providerId="ADAL" clId="{F994674D-453D-3243-9EB0-80C7C05E0666}" dt="2020-10-11T12:28:05.920" v="205" actId="700"/>
          <ac:spMkLst>
            <pc:docMk/>
            <pc:sldMk cId="3951376792" sldId="472"/>
            <ac:spMk id="4" creationId="{00000000-0000-0000-0000-000000000000}"/>
          </ac:spMkLst>
        </pc:spChg>
        <pc:spChg chg="mod ord">
          <ac:chgData name="Jen Wilson" userId="000f367a-3246-491c-88b4-803a33f58a8b" providerId="ADAL" clId="{F994674D-453D-3243-9EB0-80C7C05E0666}" dt="2020-10-11T12:28:05.920" v="205" actId="700"/>
          <ac:spMkLst>
            <pc:docMk/>
            <pc:sldMk cId="3951376792" sldId="472"/>
            <ac:spMk id="5" creationId="{00000000-0000-0000-0000-000000000000}"/>
          </ac:spMkLst>
        </pc:spChg>
        <pc:graphicFrameChg chg="mod ord">
          <ac:chgData name="Jen Wilson" userId="000f367a-3246-491c-88b4-803a33f58a8b" providerId="ADAL" clId="{F994674D-453D-3243-9EB0-80C7C05E0666}" dt="2020-10-11T12:28:05.920" v="205" actId="700"/>
          <ac:graphicFrameMkLst>
            <pc:docMk/>
            <pc:sldMk cId="3951376792" sldId="472"/>
            <ac:graphicFrameMk id="10" creationId="{00000000-0000-0000-0000-000000000000}"/>
          </ac:graphicFrameMkLst>
        </pc:graphicFrameChg>
      </pc:sldChg>
      <pc:sldChg chg="modSp mod modClrScheme chgLayout">
        <pc:chgData name="Jen Wilson" userId="000f367a-3246-491c-88b4-803a33f58a8b" providerId="ADAL" clId="{F994674D-453D-3243-9EB0-80C7C05E0666}" dt="2020-10-12T11:10:18.843" v="454" actId="27918"/>
        <pc:sldMkLst>
          <pc:docMk/>
          <pc:sldMk cId="3916495101" sldId="475"/>
        </pc:sldMkLst>
        <pc:spChg chg="mod ord">
          <ac:chgData name="Jen Wilson" userId="000f367a-3246-491c-88b4-803a33f58a8b" providerId="ADAL" clId="{F994674D-453D-3243-9EB0-80C7C05E0666}" dt="2020-10-11T12:29:28.604" v="223" actId="700"/>
          <ac:spMkLst>
            <pc:docMk/>
            <pc:sldMk cId="3916495101" sldId="475"/>
            <ac:spMk id="3" creationId="{00000000-0000-0000-0000-000000000000}"/>
          </ac:spMkLst>
        </pc:spChg>
        <pc:spChg chg="mod ord">
          <ac:chgData name="Jen Wilson" userId="000f367a-3246-491c-88b4-803a33f58a8b" providerId="ADAL" clId="{F994674D-453D-3243-9EB0-80C7C05E0666}" dt="2020-10-11T12:29:28.604" v="223" actId="700"/>
          <ac:spMkLst>
            <pc:docMk/>
            <pc:sldMk cId="3916495101" sldId="475"/>
            <ac:spMk id="4" creationId="{00000000-0000-0000-0000-000000000000}"/>
          </ac:spMkLst>
        </pc:spChg>
        <pc:spChg chg="mod ord">
          <ac:chgData name="Jen Wilson" userId="000f367a-3246-491c-88b4-803a33f58a8b" providerId="ADAL" clId="{F994674D-453D-3243-9EB0-80C7C05E0666}" dt="2020-10-11T12:29:28.604" v="223" actId="700"/>
          <ac:spMkLst>
            <pc:docMk/>
            <pc:sldMk cId="3916495101" sldId="475"/>
            <ac:spMk id="5" creationId="{00000000-0000-0000-0000-000000000000}"/>
          </ac:spMkLst>
        </pc:spChg>
        <pc:graphicFrameChg chg="mod ord">
          <ac:chgData name="Jen Wilson" userId="000f367a-3246-491c-88b4-803a33f58a8b" providerId="ADAL" clId="{F994674D-453D-3243-9EB0-80C7C05E0666}" dt="2020-10-12T11:10:04.852" v="451" actId="207"/>
          <ac:graphicFrameMkLst>
            <pc:docMk/>
            <pc:sldMk cId="3916495101" sldId="475"/>
            <ac:graphicFrameMk id="29" creationId="{00000000-0000-0000-0000-000000000000}"/>
          </ac:graphicFrameMkLst>
        </pc:graphicFrameChg>
      </pc:sldChg>
      <pc:sldChg chg="modSp mod ord modClrScheme chgLayout">
        <pc:chgData name="Jen Wilson" userId="000f367a-3246-491c-88b4-803a33f58a8b" providerId="ADAL" clId="{F994674D-453D-3243-9EB0-80C7C05E0666}" dt="2020-10-11T12:38:53.248" v="353" actId="20578"/>
        <pc:sldMkLst>
          <pc:docMk/>
          <pc:sldMk cId="168718179" sldId="476"/>
        </pc:sldMkLst>
        <pc:spChg chg="mod ord">
          <ac:chgData name="Jen Wilson" userId="000f367a-3246-491c-88b4-803a33f58a8b" providerId="ADAL" clId="{F994674D-453D-3243-9EB0-80C7C05E0666}" dt="2020-10-11T12:30:50.337" v="231" actId="700"/>
          <ac:spMkLst>
            <pc:docMk/>
            <pc:sldMk cId="168718179" sldId="476"/>
            <ac:spMk id="3" creationId="{00000000-0000-0000-0000-000000000000}"/>
          </ac:spMkLst>
        </pc:spChg>
        <pc:spChg chg="mod ord">
          <ac:chgData name="Jen Wilson" userId="000f367a-3246-491c-88b4-803a33f58a8b" providerId="ADAL" clId="{F994674D-453D-3243-9EB0-80C7C05E0666}" dt="2020-10-11T12:30:50.337" v="231" actId="700"/>
          <ac:spMkLst>
            <pc:docMk/>
            <pc:sldMk cId="168718179" sldId="476"/>
            <ac:spMk id="4" creationId="{00000000-0000-0000-0000-000000000000}"/>
          </ac:spMkLst>
        </pc:spChg>
        <pc:spChg chg="mod ord">
          <ac:chgData name="Jen Wilson" userId="000f367a-3246-491c-88b4-803a33f58a8b" providerId="ADAL" clId="{F994674D-453D-3243-9EB0-80C7C05E0666}" dt="2020-10-11T12:30:50.337" v="231" actId="700"/>
          <ac:spMkLst>
            <pc:docMk/>
            <pc:sldMk cId="168718179" sldId="476"/>
            <ac:spMk id="5" creationId="{00000000-0000-0000-0000-000000000000}"/>
          </ac:spMkLst>
        </pc:spChg>
        <pc:graphicFrameChg chg="mod ord">
          <ac:chgData name="Jen Wilson" userId="000f367a-3246-491c-88b4-803a33f58a8b" providerId="ADAL" clId="{F994674D-453D-3243-9EB0-80C7C05E0666}" dt="2020-10-11T12:30:50.337" v="231" actId="700"/>
          <ac:graphicFrameMkLst>
            <pc:docMk/>
            <pc:sldMk cId="168718179" sldId="476"/>
            <ac:graphicFrameMk id="12" creationId="{00000000-0000-0000-0000-000000000000}"/>
          </ac:graphicFrameMkLst>
        </pc:graphicFrameChg>
      </pc:sldChg>
      <pc:sldChg chg="addSp delSp modSp del mod modClrScheme chgLayout">
        <pc:chgData name="Jen Wilson" userId="000f367a-3246-491c-88b4-803a33f58a8b" providerId="ADAL" clId="{F994674D-453D-3243-9EB0-80C7C05E0666}" dt="2020-10-11T12:33:10.181" v="288" actId="2696"/>
        <pc:sldMkLst>
          <pc:docMk/>
          <pc:sldMk cId="199823418" sldId="477"/>
        </pc:sldMkLst>
        <pc:spChg chg="add del mod ord">
          <ac:chgData name="Jen Wilson" userId="000f367a-3246-491c-88b4-803a33f58a8b" providerId="ADAL" clId="{F994674D-453D-3243-9EB0-80C7C05E0666}" dt="2020-10-11T12:31:35.678" v="245" actId="700"/>
          <ac:spMkLst>
            <pc:docMk/>
            <pc:sldMk cId="199823418" sldId="477"/>
            <ac:spMk id="2" creationId="{C79FF2FD-2011-F846-9461-678D49A3A7AB}"/>
          </ac:spMkLst>
        </pc:spChg>
        <pc:spChg chg="mod ord">
          <ac:chgData name="Jen Wilson" userId="000f367a-3246-491c-88b4-803a33f58a8b" providerId="ADAL" clId="{F994674D-453D-3243-9EB0-80C7C05E0666}" dt="2020-10-11T12:31:35.678" v="245" actId="700"/>
          <ac:spMkLst>
            <pc:docMk/>
            <pc:sldMk cId="199823418" sldId="477"/>
            <ac:spMk id="3" creationId="{00000000-0000-0000-0000-000000000000}"/>
          </ac:spMkLst>
        </pc:spChg>
        <pc:spChg chg="mod ord">
          <ac:chgData name="Jen Wilson" userId="000f367a-3246-491c-88b4-803a33f58a8b" providerId="ADAL" clId="{F994674D-453D-3243-9EB0-80C7C05E0666}" dt="2020-10-11T12:31:35.678" v="245" actId="700"/>
          <ac:spMkLst>
            <pc:docMk/>
            <pc:sldMk cId="199823418" sldId="477"/>
            <ac:spMk id="4" creationId="{00000000-0000-0000-0000-000000000000}"/>
          </ac:spMkLst>
        </pc:spChg>
        <pc:spChg chg="add del mod">
          <ac:chgData name="Jen Wilson" userId="000f367a-3246-491c-88b4-803a33f58a8b" providerId="ADAL" clId="{F994674D-453D-3243-9EB0-80C7C05E0666}" dt="2020-10-11T12:31:35.114" v="244" actId="14100"/>
          <ac:spMkLst>
            <pc:docMk/>
            <pc:sldMk cId="199823418" sldId="477"/>
            <ac:spMk id="14" creationId="{00000000-0000-0000-0000-000000000000}"/>
          </ac:spMkLst>
        </pc:spChg>
        <pc:graphicFrameChg chg="mod ord">
          <ac:chgData name="Jen Wilson" userId="000f367a-3246-491c-88b4-803a33f58a8b" providerId="ADAL" clId="{F994674D-453D-3243-9EB0-80C7C05E0666}" dt="2020-10-11T12:31:35.678" v="245" actId="700"/>
          <ac:graphicFrameMkLst>
            <pc:docMk/>
            <pc:sldMk cId="199823418" sldId="477"/>
            <ac:graphicFrameMk id="16" creationId="{00000000-0000-0000-0000-000000000000}"/>
          </ac:graphicFrameMkLst>
        </pc:graphicFrameChg>
      </pc:sldChg>
      <pc:sldChg chg="modSp mod ord modClrScheme chgLayout">
        <pc:chgData name="Jen Wilson" userId="000f367a-3246-491c-88b4-803a33f58a8b" providerId="ADAL" clId="{F994674D-453D-3243-9EB0-80C7C05E0666}" dt="2020-10-12T10:58:36.063" v="446" actId="20577"/>
        <pc:sldMkLst>
          <pc:docMk/>
          <pc:sldMk cId="2542570408" sldId="478"/>
        </pc:sldMkLst>
        <pc:spChg chg="mod ord">
          <ac:chgData name="Jen Wilson" userId="000f367a-3246-491c-88b4-803a33f58a8b" providerId="ADAL" clId="{F994674D-453D-3243-9EB0-80C7C05E0666}" dt="2020-10-11T12:33:29.059" v="295" actId="20577"/>
          <ac:spMkLst>
            <pc:docMk/>
            <pc:sldMk cId="2542570408" sldId="478"/>
            <ac:spMk id="3" creationId="{00000000-0000-0000-0000-000000000000}"/>
          </ac:spMkLst>
        </pc:spChg>
        <pc:spChg chg="mod ord">
          <ac:chgData name="Jen Wilson" userId="000f367a-3246-491c-88b4-803a33f58a8b" providerId="ADAL" clId="{F994674D-453D-3243-9EB0-80C7C05E0666}" dt="2020-10-12T10:58:36.063" v="446" actId="20577"/>
          <ac:spMkLst>
            <pc:docMk/>
            <pc:sldMk cId="2542570408" sldId="478"/>
            <ac:spMk id="4" creationId="{00000000-0000-0000-0000-000000000000}"/>
          </ac:spMkLst>
        </pc:spChg>
        <pc:spChg chg="mod ord">
          <ac:chgData name="Jen Wilson" userId="000f367a-3246-491c-88b4-803a33f58a8b" providerId="ADAL" clId="{F994674D-453D-3243-9EB0-80C7C05E0666}" dt="2020-10-11T12:33:25.496" v="293" actId="700"/>
          <ac:spMkLst>
            <pc:docMk/>
            <pc:sldMk cId="2542570408" sldId="478"/>
            <ac:spMk id="5" creationId="{00000000-0000-0000-0000-000000000000}"/>
          </ac:spMkLst>
        </pc:spChg>
        <pc:graphicFrameChg chg="mod ord">
          <ac:chgData name="Jen Wilson" userId="000f367a-3246-491c-88b4-803a33f58a8b" providerId="ADAL" clId="{F994674D-453D-3243-9EB0-80C7C05E0666}" dt="2020-10-11T12:33:25.496" v="293" actId="700"/>
          <ac:graphicFrameMkLst>
            <pc:docMk/>
            <pc:sldMk cId="2542570408" sldId="478"/>
            <ac:graphicFrameMk id="10" creationId="{00000000-0000-0000-0000-000000000000}"/>
          </ac:graphicFrameMkLst>
        </pc:graphicFrameChg>
      </pc:sldChg>
      <pc:sldChg chg="modSp mod ord modClrScheme chgLayout">
        <pc:chgData name="Jen Wilson" userId="000f367a-3246-491c-88b4-803a33f58a8b" providerId="ADAL" clId="{F994674D-453D-3243-9EB0-80C7C05E0666}" dt="2020-10-11T12:38:53.248" v="353" actId="20578"/>
        <pc:sldMkLst>
          <pc:docMk/>
          <pc:sldMk cId="3958864910" sldId="479"/>
        </pc:sldMkLst>
        <pc:spChg chg="mod ord">
          <ac:chgData name="Jen Wilson" userId="000f367a-3246-491c-88b4-803a33f58a8b" providerId="ADAL" clId="{F994674D-453D-3243-9EB0-80C7C05E0666}" dt="2020-10-11T12:33:43.477" v="297" actId="700"/>
          <ac:spMkLst>
            <pc:docMk/>
            <pc:sldMk cId="3958864910" sldId="479"/>
            <ac:spMk id="3" creationId="{00000000-0000-0000-0000-000000000000}"/>
          </ac:spMkLst>
        </pc:spChg>
        <pc:spChg chg="mod ord">
          <ac:chgData name="Jen Wilson" userId="000f367a-3246-491c-88b4-803a33f58a8b" providerId="ADAL" clId="{F994674D-453D-3243-9EB0-80C7C05E0666}" dt="2020-10-11T12:33:43.477" v="297" actId="700"/>
          <ac:spMkLst>
            <pc:docMk/>
            <pc:sldMk cId="3958864910" sldId="479"/>
            <ac:spMk id="4" creationId="{00000000-0000-0000-0000-000000000000}"/>
          </ac:spMkLst>
        </pc:spChg>
        <pc:spChg chg="mod ord">
          <ac:chgData name="Jen Wilson" userId="000f367a-3246-491c-88b4-803a33f58a8b" providerId="ADAL" clId="{F994674D-453D-3243-9EB0-80C7C05E0666}" dt="2020-10-11T12:33:43.477" v="297" actId="700"/>
          <ac:spMkLst>
            <pc:docMk/>
            <pc:sldMk cId="3958864910" sldId="479"/>
            <ac:spMk id="5" creationId="{00000000-0000-0000-0000-000000000000}"/>
          </ac:spMkLst>
        </pc:spChg>
        <pc:graphicFrameChg chg="mod ord">
          <ac:chgData name="Jen Wilson" userId="000f367a-3246-491c-88b4-803a33f58a8b" providerId="ADAL" clId="{F994674D-453D-3243-9EB0-80C7C05E0666}" dt="2020-10-11T12:33:43.477" v="297" actId="700"/>
          <ac:graphicFrameMkLst>
            <pc:docMk/>
            <pc:sldMk cId="3958864910" sldId="479"/>
            <ac:graphicFrameMk id="8" creationId="{00000000-0000-0000-0000-000000000000}"/>
          </ac:graphicFrameMkLst>
        </pc:graphicFrameChg>
      </pc:sldChg>
      <pc:sldChg chg="modSp mod ord modClrScheme chgLayout">
        <pc:chgData name="Jen Wilson" userId="000f367a-3246-491c-88b4-803a33f58a8b" providerId="ADAL" clId="{F994674D-453D-3243-9EB0-80C7C05E0666}" dt="2020-10-11T13:00:57.148" v="405" actId="20578"/>
        <pc:sldMkLst>
          <pc:docMk/>
          <pc:sldMk cId="2764890282" sldId="480"/>
        </pc:sldMkLst>
        <pc:spChg chg="mod ord">
          <ac:chgData name="Jen Wilson" userId="000f367a-3246-491c-88b4-803a33f58a8b" providerId="ADAL" clId="{F994674D-453D-3243-9EB0-80C7C05E0666}" dt="2020-10-11T12:34:11.566" v="298" actId="700"/>
          <ac:spMkLst>
            <pc:docMk/>
            <pc:sldMk cId="2764890282" sldId="480"/>
            <ac:spMk id="9" creationId="{00000000-0000-0000-0000-000000000000}"/>
          </ac:spMkLst>
        </pc:spChg>
        <pc:spChg chg="mod ord">
          <ac:chgData name="Jen Wilson" userId="000f367a-3246-491c-88b4-803a33f58a8b" providerId="ADAL" clId="{F994674D-453D-3243-9EB0-80C7C05E0666}" dt="2020-10-11T12:34:11.566" v="298" actId="700"/>
          <ac:spMkLst>
            <pc:docMk/>
            <pc:sldMk cId="2764890282" sldId="480"/>
            <ac:spMk id="10" creationId="{00000000-0000-0000-0000-000000000000}"/>
          </ac:spMkLst>
        </pc:spChg>
        <pc:spChg chg="mod ord">
          <ac:chgData name="Jen Wilson" userId="000f367a-3246-491c-88b4-803a33f58a8b" providerId="ADAL" clId="{F994674D-453D-3243-9EB0-80C7C05E0666}" dt="2020-10-11T12:34:11.566" v="298" actId="700"/>
          <ac:spMkLst>
            <pc:docMk/>
            <pc:sldMk cId="2764890282" sldId="480"/>
            <ac:spMk id="12" creationId="{00000000-0000-0000-0000-000000000000}"/>
          </ac:spMkLst>
        </pc:spChg>
        <pc:graphicFrameChg chg="mod ord">
          <ac:chgData name="Jen Wilson" userId="000f367a-3246-491c-88b4-803a33f58a8b" providerId="ADAL" clId="{F994674D-453D-3243-9EB0-80C7C05E0666}" dt="2020-10-11T12:34:11.566" v="298" actId="700"/>
          <ac:graphicFrameMkLst>
            <pc:docMk/>
            <pc:sldMk cId="2764890282" sldId="480"/>
            <ac:graphicFrameMk id="14" creationId="{00000000-0000-0000-0000-000000000000}"/>
          </ac:graphicFrameMkLst>
        </pc:graphicFrameChg>
      </pc:sldChg>
      <pc:sldChg chg="modSp mod ord modClrScheme chgLayout">
        <pc:chgData name="Jen Wilson" userId="000f367a-3246-491c-88b4-803a33f58a8b" providerId="ADAL" clId="{F994674D-453D-3243-9EB0-80C7C05E0666}" dt="2020-10-11T13:00:57.148" v="405" actId="20578"/>
        <pc:sldMkLst>
          <pc:docMk/>
          <pc:sldMk cId="138549413" sldId="481"/>
        </pc:sldMkLst>
        <pc:spChg chg="mod">
          <ac:chgData name="Jen Wilson" userId="000f367a-3246-491c-88b4-803a33f58a8b" providerId="ADAL" clId="{F994674D-453D-3243-9EB0-80C7C05E0666}" dt="2020-10-09T16:15:30.064" v="42" actId="404"/>
          <ac:spMkLst>
            <pc:docMk/>
            <pc:sldMk cId="138549413" sldId="481"/>
            <ac:spMk id="2" creationId="{00000000-0000-0000-0000-000000000000}"/>
          </ac:spMkLst>
        </pc:spChg>
        <pc:spChg chg="mod ord">
          <ac:chgData name="Jen Wilson" userId="000f367a-3246-491c-88b4-803a33f58a8b" providerId="ADAL" clId="{F994674D-453D-3243-9EB0-80C7C05E0666}" dt="2020-10-11T12:34:16.858" v="299" actId="700"/>
          <ac:spMkLst>
            <pc:docMk/>
            <pc:sldMk cId="138549413" sldId="481"/>
            <ac:spMk id="9" creationId="{00000000-0000-0000-0000-000000000000}"/>
          </ac:spMkLst>
        </pc:spChg>
        <pc:spChg chg="mod ord">
          <ac:chgData name="Jen Wilson" userId="000f367a-3246-491c-88b4-803a33f58a8b" providerId="ADAL" clId="{F994674D-453D-3243-9EB0-80C7C05E0666}" dt="2020-10-11T12:34:16.858" v="299" actId="700"/>
          <ac:spMkLst>
            <pc:docMk/>
            <pc:sldMk cId="138549413" sldId="481"/>
            <ac:spMk id="10" creationId="{00000000-0000-0000-0000-000000000000}"/>
          </ac:spMkLst>
        </pc:spChg>
        <pc:spChg chg="mod ord">
          <ac:chgData name="Jen Wilson" userId="000f367a-3246-491c-88b4-803a33f58a8b" providerId="ADAL" clId="{F994674D-453D-3243-9EB0-80C7C05E0666}" dt="2020-10-11T12:34:16.858" v="299" actId="700"/>
          <ac:spMkLst>
            <pc:docMk/>
            <pc:sldMk cId="138549413" sldId="481"/>
            <ac:spMk id="12" creationId="{00000000-0000-0000-0000-000000000000}"/>
          </ac:spMkLst>
        </pc:spChg>
        <pc:graphicFrameChg chg="mod ord">
          <ac:chgData name="Jen Wilson" userId="000f367a-3246-491c-88b4-803a33f58a8b" providerId="ADAL" clId="{F994674D-453D-3243-9EB0-80C7C05E0666}" dt="2020-10-11T12:34:16.858" v="299" actId="700"/>
          <ac:graphicFrameMkLst>
            <pc:docMk/>
            <pc:sldMk cId="138549413" sldId="481"/>
            <ac:graphicFrameMk id="8" creationId="{00000000-0000-0000-0000-000000000000}"/>
          </ac:graphicFrameMkLst>
        </pc:graphicFrameChg>
      </pc:sldChg>
      <pc:sldChg chg="modSp mod ord modClrScheme chgLayout">
        <pc:chgData name="Jen Wilson" userId="000f367a-3246-491c-88b4-803a33f58a8b" providerId="ADAL" clId="{F994674D-453D-3243-9EB0-80C7C05E0666}" dt="2020-10-11T13:00:57.148" v="405" actId="20578"/>
        <pc:sldMkLst>
          <pc:docMk/>
          <pc:sldMk cId="2652953279" sldId="482"/>
        </pc:sldMkLst>
        <pc:spChg chg="mod ord">
          <ac:chgData name="Jen Wilson" userId="000f367a-3246-491c-88b4-803a33f58a8b" providerId="ADAL" clId="{F994674D-453D-3243-9EB0-80C7C05E0666}" dt="2020-10-11T12:34:24.258" v="300" actId="700"/>
          <ac:spMkLst>
            <pc:docMk/>
            <pc:sldMk cId="2652953279" sldId="482"/>
            <ac:spMk id="3" creationId="{00000000-0000-0000-0000-000000000000}"/>
          </ac:spMkLst>
        </pc:spChg>
        <pc:spChg chg="mod ord">
          <ac:chgData name="Jen Wilson" userId="000f367a-3246-491c-88b4-803a33f58a8b" providerId="ADAL" clId="{F994674D-453D-3243-9EB0-80C7C05E0666}" dt="2020-10-11T12:34:24.258" v="300" actId="700"/>
          <ac:spMkLst>
            <pc:docMk/>
            <pc:sldMk cId="2652953279" sldId="482"/>
            <ac:spMk id="4" creationId="{00000000-0000-0000-0000-000000000000}"/>
          </ac:spMkLst>
        </pc:spChg>
        <pc:spChg chg="mod ord">
          <ac:chgData name="Jen Wilson" userId="000f367a-3246-491c-88b4-803a33f58a8b" providerId="ADAL" clId="{F994674D-453D-3243-9EB0-80C7C05E0666}" dt="2020-10-11T12:34:24.258" v="300" actId="700"/>
          <ac:spMkLst>
            <pc:docMk/>
            <pc:sldMk cId="2652953279" sldId="482"/>
            <ac:spMk id="5" creationId="{00000000-0000-0000-0000-000000000000}"/>
          </ac:spMkLst>
        </pc:spChg>
        <pc:graphicFrameChg chg="mod ord">
          <ac:chgData name="Jen Wilson" userId="000f367a-3246-491c-88b4-803a33f58a8b" providerId="ADAL" clId="{F994674D-453D-3243-9EB0-80C7C05E0666}" dt="2020-10-11T12:34:24.258" v="300" actId="700"/>
          <ac:graphicFrameMkLst>
            <pc:docMk/>
            <pc:sldMk cId="2652953279" sldId="482"/>
            <ac:graphicFrameMk id="8" creationId="{00000000-0000-0000-0000-000000000000}"/>
          </ac:graphicFrameMkLst>
        </pc:graphicFrameChg>
      </pc:sldChg>
      <pc:sldChg chg="addSp delSp modSp mod ord modClrScheme chgLayout">
        <pc:chgData name="Jen Wilson" userId="000f367a-3246-491c-88b4-803a33f58a8b" providerId="ADAL" clId="{F994674D-453D-3243-9EB0-80C7C05E0666}" dt="2020-10-11T13:00:57.148" v="405" actId="20578"/>
        <pc:sldMkLst>
          <pc:docMk/>
          <pc:sldMk cId="4177460514" sldId="483"/>
        </pc:sldMkLst>
        <pc:spChg chg="add del mod ord">
          <ac:chgData name="Jen Wilson" userId="000f367a-3246-491c-88b4-803a33f58a8b" providerId="ADAL" clId="{F994674D-453D-3243-9EB0-80C7C05E0666}" dt="2020-10-11T12:34:31.509" v="302" actId="478"/>
          <ac:spMkLst>
            <pc:docMk/>
            <pc:sldMk cId="4177460514" sldId="483"/>
            <ac:spMk id="2" creationId="{F02C0652-6B13-6B44-9FBC-45B010636E95}"/>
          </ac:spMkLst>
        </pc:spChg>
        <pc:spChg chg="mod ord">
          <ac:chgData name="Jen Wilson" userId="000f367a-3246-491c-88b4-803a33f58a8b" providerId="ADAL" clId="{F994674D-453D-3243-9EB0-80C7C05E0666}" dt="2020-10-11T12:34:29.048" v="301" actId="700"/>
          <ac:spMkLst>
            <pc:docMk/>
            <pc:sldMk cId="4177460514" sldId="483"/>
            <ac:spMk id="5" creationId="{00000000-0000-0000-0000-000000000000}"/>
          </ac:spMkLst>
        </pc:spChg>
        <pc:spChg chg="mod ord">
          <ac:chgData name="Jen Wilson" userId="000f367a-3246-491c-88b4-803a33f58a8b" providerId="ADAL" clId="{F994674D-453D-3243-9EB0-80C7C05E0666}" dt="2020-10-11T12:34:29.048" v="301" actId="700"/>
          <ac:spMkLst>
            <pc:docMk/>
            <pc:sldMk cId="4177460514" sldId="483"/>
            <ac:spMk id="10" creationId="{00000000-0000-0000-0000-000000000000}"/>
          </ac:spMkLst>
        </pc:spChg>
        <pc:spChg chg="mod ord">
          <ac:chgData name="Jen Wilson" userId="000f367a-3246-491c-88b4-803a33f58a8b" providerId="ADAL" clId="{F994674D-453D-3243-9EB0-80C7C05E0666}" dt="2020-10-11T12:34:29.048" v="301" actId="700"/>
          <ac:spMkLst>
            <pc:docMk/>
            <pc:sldMk cId="4177460514" sldId="483"/>
            <ac:spMk id="12" creationId="{00000000-0000-0000-0000-000000000000}"/>
          </ac:spMkLst>
        </pc:spChg>
      </pc:sldChg>
      <pc:sldChg chg="modSp mod ord modClrScheme delCm chgLayout">
        <pc:chgData name="Jen Wilson" userId="000f367a-3246-491c-88b4-803a33f58a8b" providerId="ADAL" clId="{F994674D-453D-3243-9EB0-80C7C05E0666}" dt="2020-10-11T13:01:21.332" v="407" actId="20578"/>
        <pc:sldMkLst>
          <pc:docMk/>
          <pc:sldMk cId="526191962" sldId="484"/>
        </pc:sldMkLst>
        <pc:spChg chg="mod ord">
          <ac:chgData name="Jen Wilson" userId="000f367a-3246-491c-88b4-803a33f58a8b" providerId="ADAL" clId="{F994674D-453D-3243-9EB0-80C7C05E0666}" dt="2020-10-11T12:34:45.005" v="304" actId="700"/>
          <ac:spMkLst>
            <pc:docMk/>
            <pc:sldMk cId="526191962" sldId="484"/>
            <ac:spMk id="3" creationId="{00000000-0000-0000-0000-000000000000}"/>
          </ac:spMkLst>
        </pc:spChg>
        <pc:spChg chg="mod ord">
          <ac:chgData name="Jen Wilson" userId="000f367a-3246-491c-88b4-803a33f58a8b" providerId="ADAL" clId="{F994674D-453D-3243-9EB0-80C7C05E0666}" dt="2020-10-11T12:34:45.005" v="304" actId="700"/>
          <ac:spMkLst>
            <pc:docMk/>
            <pc:sldMk cId="526191962" sldId="484"/>
            <ac:spMk id="5" creationId="{00000000-0000-0000-0000-000000000000}"/>
          </ac:spMkLst>
        </pc:spChg>
        <pc:spChg chg="mod">
          <ac:chgData name="Jen Wilson" userId="000f367a-3246-491c-88b4-803a33f58a8b" providerId="ADAL" clId="{F994674D-453D-3243-9EB0-80C7C05E0666}" dt="2020-10-11T12:34:54.991" v="306" actId="20577"/>
          <ac:spMkLst>
            <pc:docMk/>
            <pc:sldMk cId="526191962" sldId="484"/>
            <ac:spMk id="7" creationId="{00000000-0000-0000-0000-000000000000}"/>
          </ac:spMkLst>
        </pc:spChg>
        <pc:spChg chg="mod ord">
          <ac:chgData name="Jen Wilson" userId="000f367a-3246-491c-88b4-803a33f58a8b" providerId="ADAL" clId="{F994674D-453D-3243-9EB0-80C7C05E0666}" dt="2020-10-11T12:34:45.005" v="304" actId="700"/>
          <ac:spMkLst>
            <pc:docMk/>
            <pc:sldMk cId="526191962" sldId="484"/>
            <ac:spMk id="8" creationId="{00000000-0000-0000-0000-000000000000}"/>
          </ac:spMkLst>
        </pc:spChg>
        <pc:graphicFrameChg chg="mod ord">
          <ac:chgData name="Jen Wilson" userId="000f367a-3246-491c-88b4-803a33f58a8b" providerId="ADAL" clId="{F994674D-453D-3243-9EB0-80C7C05E0666}" dt="2020-10-11T12:34:45.005" v="304" actId="700"/>
          <ac:graphicFrameMkLst>
            <pc:docMk/>
            <pc:sldMk cId="526191962" sldId="484"/>
            <ac:graphicFrameMk id="11" creationId="{00000000-0000-0000-0000-000000000000}"/>
          </ac:graphicFrameMkLst>
        </pc:graphicFrameChg>
      </pc:sldChg>
      <pc:sldChg chg="modSp del mod modClrScheme chgLayout">
        <pc:chgData name="Jen Wilson" userId="000f367a-3246-491c-88b4-803a33f58a8b" providerId="ADAL" clId="{F994674D-453D-3243-9EB0-80C7C05E0666}" dt="2020-10-11T12:35:58.056" v="333" actId="2696"/>
        <pc:sldMkLst>
          <pc:docMk/>
          <pc:sldMk cId="1672054367" sldId="485"/>
        </pc:sldMkLst>
        <pc:spChg chg="mod ord">
          <ac:chgData name="Jen Wilson" userId="000f367a-3246-491c-88b4-803a33f58a8b" providerId="ADAL" clId="{F994674D-453D-3243-9EB0-80C7C05E0666}" dt="2020-10-11T12:35:21.193" v="319" actId="700"/>
          <ac:spMkLst>
            <pc:docMk/>
            <pc:sldMk cId="1672054367" sldId="485"/>
            <ac:spMk id="6" creationId="{00000000-0000-0000-0000-000000000000}"/>
          </ac:spMkLst>
        </pc:spChg>
        <pc:spChg chg="mod ord">
          <ac:chgData name="Jen Wilson" userId="000f367a-3246-491c-88b4-803a33f58a8b" providerId="ADAL" clId="{F994674D-453D-3243-9EB0-80C7C05E0666}" dt="2020-10-11T12:35:21.193" v="319" actId="700"/>
          <ac:spMkLst>
            <pc:docMk/>
            <pc:sldMk cId="1672054367" sldId="485"/>
            <ac:spMk id="14" creationId="{00000000-0000-0000-0000-000000000000}"/>
          </ac:spMkLst>
        </pc:spChg>
        <pc:spChg chg="mod ord">
          <ac:chgData name="Jen Wilson" userId="000f367a-3246-491c-88b4-803a33f58a8b" providerId="ADAL" clId="{F994674D-453D-3243-9EB0-80C7C05E0666}" dt="2020-10-11T12:35:21.193" v="319" actId="700"/>
          <ac:spMkLst>
            <pc:docMk/>
            <pc:sldMk cId="1672054367" sldId="485"/>
            <ac:spMk id="15" creationId="{00000000-0000-0000-0000-000000000000}"/>
          </ac:spMkLst>
        </pc:spChg>
        <pc:grpChg chg="mod">
          <ac:chgData name="Jen Wilson" userId="000f367a-3246-491c-88b4-803a33f58a8b" providerId="ADAL" clId="{F994674D-453D-3243-9EB0-80C7C05E0666}" dt="2020-10-11T12:35:20.670" v="318" actId="1036"/>
          <ac:grpSpMkLst>
            <pc:docMk/>
            <pc:sldMk cId="1672054367" sldId="485"/>
            <ac:grpSpMk id="4" creationId="{00000000-0000-0000-0000-000000000000}"/>
          </ac:grpSpMkLst>
        </pc:grpChg>
        <pc:graphicFrameChg chg="mod ord">
          <ac:chgData name="Jen Wilson" userId="000f367a-3246-491c-88b4-803a33f58a8b" providerId="ADAL" clId="{F994674D-453D-3243-9EB0-80C7C05E0666}" dt="2020-10-11T12:35:21.193" v="319" actId="700"/>
          <ac:graphicFrameMkLst>
            <pc:docMk/>
            <pc:sldMk cId="1672054367" sldId="485"/>
            <ac:graphicFrameMk id="23" creationId="{00000000-0000-0000-0000-000000000000}"/>
          </ac:graphicFrameMkLst>
        </pc:graphicFrameChg>
      </pc:sldChg>
      <pc:sldChg chg="modSp mod ord modClrScheme chgLayout">
        <pc:chgData name="Jen Wilson" userId="000f367a-3246-491c-88b4-803a33f58a8b" providerId="ADAL" clId="{F994674D-453D-3243-9EB0-80C7C05E0666}" dt="2020-10-11T13:00:57.148" v="405" actId="20578"/>
        <pc:sldMkLst>
          <pc:docMk/>
          <pc:sldMk cId="1154938510" sldId="486"/>
        </pc:sldMkLst>
        <pc:spChg chg="mod ord">
          <ac:chgData name="Jen Wilson" userId="000f367a-3246-491c-88b4-803a33f58a8b" providerId="ADAL" clId="{F994674D-453D-3243-9EB0-80C7C05E0666}" dt="2020-10-11T12:34:36.318" v="303" actId="700"/>
          <ac:spMkLst>
            <pc:docMk/>
            <pc:sldMk cId="1154938510" sldId="486"/>
            <ac:spMk id="3" creationId="{00000000-0000-0000-0000-000000000000}"/>
          </ac:spMkLst>
        </pc:spChg>
        <pc:spChg chg="mod ord">
          <ac:chgData name="Jen Wilson" userId="000f367a-3246-491c-88b4-803a33f58a8b" providerId="ADAL" clId="{F994674D-453D-3243-9EB0-80C7C05E0666}" dt="2020-10-11T12:34:36.318" v="303" actId="700"/>
          <ac:spMkLst>
            <pc:docMk/>
            <pc:sldMk cId="1154938510" sldId="486"/>
            <ac:spMk id="4" creationId="{00000000-0000-0000-0000-000000000000}"/>
          </ac:spMkLst>
        </pc:spChg>
        <pc:spChg chg="mod ord">
          <ac:chgData name="Jen Wilson" userId="000f367a-3246-491c-88b4-803a33f58a8b" providerId="ADAL" clId="{F994674D-453D-3243-9EB0-80C7C05E0666}" dt="2020-10-11T12:34:36.318" v="303" actId="700"/>
          <ac:spMkLst>
            <pc:docMk/>
            <pc:sldMk cId="1154938510" sldId="486"/>
            <ac:spMk id="5" creationId="{00000000-0000-0000-0000-000000000000}"/>
          </ac:spMkLst>
        </pc:spChg>
        <pc:graphicFrameChg chg="mod ord">
          <ac:chgData name="Jen Wilson" userId="000f367a-3246-491c-88b4-803a33f58a8b" providerId="ADAL" clId="{F994674D-453D-3243-9EB0-80C7C05E0666}" dt="2020-10-11T12:34:36.318" v="303" actId="700"/>
          <ac:graphicFrameMkLst>
            <pc:docMk/>
            <pc:sldMk cId="1154938510" sldId="486"/>
            <ac:graphicFrameMk id="13" creationId="{00000000-0000-0000-0000-000000000000}"/>
          </ac:graphicFrameMkLst>
        </pc:graphicFrameChg>
      </pc:sldChg>
      <pc:sldChg chg="modSp mod ord modClrScheme chgLayout">
        <pc:chgData name="Jen Wilson" userId="000f367a-3246-491c-88b4-803a33f58a8b" providerId="ADAL" clId="{F994674D-453D-3243-9EB0-80C7C05E0666}" dt="2020-10-11T12:38:53.248" v="353" actId="20578"/>
        <pc:sldMkLst>
          <pc:docMk/>
          <pc:sldMk cId="3567383247" sldId="487"/>
        </pc:sldMkLst>
        <pc:spChg chg="mod ord">
          <ac:chgData name="Jen Wilson" userId="000f367a-3246-491c-88b4-803a33f58a8b" providerId="ADAL" clId="{F994674D-453D-3243-9EB0-80C7C05E0666}" dt="2020-10-11T12:33:35.202" v="296" actId="700"/>
          <ac:spMkLst>
            <pc:docMk/>
            <pc:sldMk cId="3567383247" sldId="487"/>
            <ac:spMk id="4" creationId="{00000000-0000-0000-0000-000000000000}"/>
          </ac:spMkLst>
        </pc:spChg>
        <pc:spChg chg="mod ord">
          <ac:chgData name="Jen Wilson" userId="000f367a-3246-491c-88b4-803a33f58a8b" providerId="ADAL" clId="{F994674D-453D-3243-9EB0-80C7C05E0666}" dt="2020-10-11T12:33:35.202" v="296" actId="700"/>
          <ac:spMkLst>
            <pc:docMk/>
            <pc:sldMk cId="3567383247" sldId="487"/>
            <ac:spMk id="5" creationId="{00000000-0000-0000-0000-000000000000}"/>
          </ac:spMkLst>
        </pc:spChg>
        <pc:spChg chg="mod ord">
          <ac:chgData name="Jen Wilson" userId="000f367a-3246-491c-88b4-803a33f58a8b" providerId="ADAL" clId="{F994674D-453D-3243-9EB0-80C7C05E0666}" dt="2020-10-11T12:33:35.202" v="296" actId="700"/>
          <ac:spMkLst>
            <pc:docMk/>
            <pc:sldMk cId="3567383247" sldId="487"/>
            <ac:spMk id="18" creationId="{00000000-0000-0000-0000-000000000000}"/>
          </ac:spMkLst>
        </pc:spChg>
        <pc:graphicFrameChg chg="mod ord">
          <ac:chgData name="Jen Wilson" userId="000f367a-3246-491c-88b4-803a33f58a8b" providerId="ADAL" clId="{F994674D-453D-3243-9EB0-80C7C05E0666}" dt="2020-10-11T12:33:35.202" v="296" actId="700"/>
          <ac:graphicFrameMkLst>
            <pc:docMk/>
            <pc:sldMk cId="3567383247" sldId="487"/>
            <ac:graphicFrameMk id="21" creationId="{00000000-0000-0000-0000-000000000000}"/>
          </ac:graphicFrameMkLst>
        </pc:graphicFrameChg>
      </pc:sldChg>
      <pc:sldChg chg="modSp mod ord modClrScheme delCm chgLayout">
        <pc:chgData name="Jen Wilson" userId="000f367a-3246-491c-88b4-803a33f58a8b" providerId="ADAL" clId="{F994674D-453D-3243-9EB0-80C7C05E0666}" dt="2020-10-11T12:59:18.873" v="395" actId="20578"/>
        <pc:sldMkLst>
          <pc:docMk/>
          <pc:sldMk cId="3428102375" sldId="488"/>
        </pc:sldMkLst>
        <pc:spChg chg="mod ord">
          <ac:chgData name="Jen Wilson" userId="000f367a-3246-491c-88b4-803a33f58a8b" providerId="ADAL" clId="{F994674D-453D-3243-9EB0-80C7C05E0666}" dt="2020-10-11T12:31:51.422" v="248" actId="700"/>
          <ac:spMkLst>
            <pc:docMk/>
            <pc:sldMk cId="3428102375" sldId="488"/>
            <ac:spMk id="3" creationId="{00000000-0000-0000-0000-000000000000}"/>
          </ac:spMkLst>
        </pc:spChg>
        <pc:spChg chg="mod ord">
          <ac:chgData name="Jen Wilson" userId="000f367a-3246-491c-88b4-803a33f58a8b" providerId="ADAL" clId="{F994674D-453D-3243-9EB0-80C7C05E0666}" dt="2020-10-11T12:31:51.422" v="248" actId="700"/>
          <ac:spMkLst>
            <pc:docMk/>
            <pc:sldMk cId="3428102375" sldId="488"/>
            <ac:spMk id="4" creationId="{00000000-0000-0000-0000-000000000000}"/>
          </ac:spMkLst>
        </pc:spChg>
        <pc:spChg chg="mod ord">
          <ac:chgData name="Jen Wilson" userId="000f367a-3246-491c-88b4-803a33f58a8b" providerId="ADAL" clId="{F994674D-453D-3243-9EB0-80C7C05E0666}" dt="2020-10-11T12:31:54.747" v="249" actId="14100"/>
          <ac:spMkLst>
            <pc:docMk/>
            <pc:sldMk cId="3428102375" sldId="488"/>
            <ac:spMk id="5" creationId="{00000000-0000-0000-0000-000000000000}"/>
          </ac:spMkLst>
        </pc:spChg>
        <pc:spChg chg="mod">
          <ac:chgData name="Jen Wilson" userId="000f367a-3246-491c-88b4-803a33f58a8b" providerId="ADAL" clId="{F994674D-453D-3243-9EB0-80C7C05E0666}" dt="2020-10-09T19:21:52.281" v="72" actId="20577"/>
          <ac:spMkLst>
            <pc:docMk/>
            <pc:sldMk cId="3428102375" sldId="488"/>
            <ac:spMk id="6" creationId="{00000000-0000-0000-0000-000000000000}"/>
          </ac:spMkLst>
        </pc:spChg>
        <pc:graphicFrameChg chg="mod ord">
          <ac:chgData name="Jen Wilson" userId="000f367a-3246-491c-88b4-803a33f58a8b" providerId="ADAL" clId="{F994674D-453D-3243-9EB0-80C7C05E0666}" dt="2020-10-11T12:31:57.048" v="250" actId="14100"/>
          <ac:graphicFrameMkLst>
            <pc:docMk/>
            <pc:sldMk cId="3428102375" sldId="488"/>
            <ac:graphicFrameMk id="10" creationId="{00000000-0000-0000-0000-000000000000}"/>
          </ac:graphicFrameMkLst>
        </pc:graphicFrameChg>
      </pc:sldChg>
      <pc:sldChg chg="modSp mod ord modClrScheme chgLayout">
        <pc:chgData name="Jen Wilson" userId="000f367a-3246-491c-88b4-803a33f58a8b" providerId="ADAL" clId="{F994674D-453D-3243-9EB0-80C7C05E0666}" dt="2020-10-11T13:01:21.332" v="407" actId="20578"/>
        <pc:sldMkLst>
          <pc:docMk/>
          <pc:sldMk cId="998056970" sldId="489"/>
        </pc:sldMkLst>
        <pc:spChg chg="mod ord">
          <ac:chgData name="Jen Wilson" userId="000f367a-3246-491c-88b4-803a33f58a8b" providerId="ADAL" clId="{F994674D-453D-3243-9EB0-80C7C05E0666}" dt="2020-10-11T12:36:03.871" v="334" actId="700"/>
          <ac:spMkLst>
            <pc:docMk/>
            <pc:sldMk cId="998056970" sldId="489"/>
            <ac:spMk id="3" creationId="{00000000-0000-0000-0000-000000000000}"/>
          </ac:spMkLst>
        </pc:spChg>
        <pc:spChg chg="mod ord">
          <ac:chgData name="Jen Wilson" userId="000f367a-3246-491c-88b4-803a33f58a8b" providerId="ADAL" clId="{F994674D-453D-3243-9EB0-80C7C05E0666}" dt="2020-10-11T12:36:03.871" v="334" actId="700"/>
          <ac:spMkLst>
            <pc:docMk/>
            <pc:sldMk cId="998056970" sldId="489"/>
            <ac:spMk id="4" creationId="{00000000-0000-0000-0000-000000000000}"/>
          </ac:spMkLst>
        </pc:spChg>
        <pc:spChg chg="mod ord">
          <ac:chgData name="Jen Wilson" userId="000f367a-3246-491c-88b4-803a33f58a8b" providerId="ADAL" clId="{F994674D-453D-3243-9EB0-80C7C05E0666}" dt="2020-10-11T12:36:03.871" v="334" actId="700"/>
          <ac:spMkLst>
            <pc:docMk/>
            <pc:sldMk cId="998056970" sldId="489"/>
            <ac:spMk id="5" creationId="{00000000-0000-0000-0000-000000000000}"/>
          </ac:spMkLst>
        </pc:spChg>
        <pc:graphicFrameChg chg="mod ord">
          <ac:chgData name="Jen Wilson" userId="000f367a-3246-491c-88b4-803a33f58a8b" providerId="ADAL" clId="{F994674D-453D-3243-9EB0-80C7C05E0666}" dt="2020-10-11T12:36:03.871" v="334" actId="700"/>
          <ac:graphicFrameMkLst>
            <pc:docMk/>
            <pc:sldMk cId="998056970" sldId="489"/>
            <ac:graphicFrameMk id="9" creationId="{00000000-0000-0000-0000-000000000000}"/>
          </ac:graphicFrameMkLst>
        </pc:graphicFrameChg>
      </pc:sldChg>
      <pc:sldChg chg="modSp add mod ord modClrScheme chgLayout">
        <pc:chgData name="Jen Wilson" userId="000f367a-3246-491c-88b4-803a33f58a8b" providerId="ADAL" clId="{F994674D-453D-3243-9EB0-80C7C05E0666}" dt="2020-10-11T13:01:21.332" v="407" actId="20578"/>
        <pc:sldMkLst>
          <pc:docMk/>
          <pc:sldMk cId="2843325591" sldId="490"/>
        </pc:sldMkLst>
        <pc:spChg chg="mod ord">
          <ac:chgData name="Jen Wilson" userId="000f367a-3246-491c-88b4-803a33f58a8b" providerId="ADAL" clId="{F994674D-453D-3243-9EB0-80C7C05E0666}" dt="2020-10-11T12:36:11.348" v="335" actId="700"/>
          <ac:spMkLst>
            <pc:docMk/>
            <pc:sldMk cId="2843325591" sldId="490"/>
            <ac:spMk id="3" creationId="{00000000-0000-0000-0000-000000000000}"/>
          </ac:spMkLst>
        </pc:spChg>
        <pc:spChg chg="mod ord">
          <ac:chgData name="Jen Wilson" userId="000f367a-3246-491c-88b4-803a33f58a8b" providerId="ADAL" clId="{F994674D-453D-3243-9EB0-80C7C05E0666}" dt="2020-10-11T12:36:11.348" v="335" actId="700"/>
          <ac:spMkLst>
            <pc:docMk/>
            <pc:sldMk cId="2843325591" sldId="490"/>
            <ac:spMk id="4" creationId="{00000000-0000-0000-0000-000000000000}"/>
          </ac:spMkLst>
        </pc:spChg>
        <pc:spChg chg="mod ord">
          <ac:chgData name="Jen Wilson" userId="000f367a-3246-491c-88b4-803a33f58a8b" providerId="ADAL" clId="{F994674D-453D-3243-9EB0-80C7C05E0666}" dt="2020-10-11T12:36:20.487" v="336" actId="14100"/>
          <ac:spMkLst>
            <pc:docMk/>
            <pc:sldMk cId="2843325591" sldId="490"/>
            <ac:spMk id="5" creationId="{00000000-0000-0000-0000-000000000000}"/>
          </ac:spMkLst>
        </pc:spChg>
        <pc:graphicFrameChg chg="mod ord">
          <ac:chgData name="Jen Wilson" userId="000f367a-3246-491c-88b4-803a33f58a8b" providerId="ADAL" clId="{F994674D-453D-3243-9EB0-80C7C05E0666}" dt="2020-10-11T12:36:11.348" v="335" actId="700"/>
          <ac:graphicFrameMkLst>
            <pc:docMk/>
            <pc:sldMk cId="2843325591" sldId="490"/>
            <ac:graphicFrameMk id="8" creationId="{00000000-0000-0000-0000-000000000000}"/>
          </ac:graphicFrameMkLst>
        </pc:graphicFrameChg>
      </pc:sldChg>
      <pc:sldChg chg="add del">
        <pc:chgData name="Jen Wilson" userId="000f367a-3246-491c-88b4-803a33f58a8b" providerId="ADAL" clId="{F994674D-453D-3243-9EB0-80C7C05E0666}" dt="2020-10-08T20:28:41.599" v="11"/>
        <pc:sldMkLst>
          <pc:docMk/>
          <pc:sldMk cId="3313818567" sldId="490"/>
        </pc:sldMkLst>
      </pc:sldChg>
      <pc:sldChg chg="add del">
        <pc:chgData name="Jen Wilson" userId="000f367a-3246-491c-88b4-803a33f58a8b" providerId="ADAL" clId="{F994674D-453D-3243-9EB0-80C7C05E0666}" dt="2020-10-08T20:28:53.797" v="14" actId="2696"/>
        <pc:sldMkLst>
          <pc:docMk/>
          <pc:sldMk cId="3784603107" sldId="490"/>
        </pc:sldMkLst>
      </pc:sldChg>
      <pc:sldChg chg="add del">
        <pc:chgData name="Jen Wilson" userId="000f367a-3246-491c-88b4-803a33f58a8b" providerId="ADAL" clId="{F994674D-453D-3243-9EB0-80C7C05E0666}" dt="2020-10-08T20:28:41.599" v="11"/>
        <pc:sldMkLst>
          <pc:docMk/>
          <pc:sldMk cId="46181542" sldId="491"/>
        </pc:sldMkLst>
      </pc:sldChg>
      <pc:sldChg chg="modSp add mod ord modClrScheme chgLayout">
        <pc:chgData name="Jen Wilson" userId="000f367a-3246-491c-88b4-803a33f58a8b" providerId="ADAL" clId="{F994674D-453D-3243-9EB0-80C7C05E0666}" dt="2020-10-11T13:01:21.332" v="407" actId="20578"/>
        <pc:sldMkLst>
          <pc:docMk/>
          <pc:sldMk cId="2244585418" sldId="491"/>
        </pc:sldMkLst>
        <pc:spChg chg="mod ord">
          <ac:chgData name="Jen Wilson" userId="000f367a-3246-491c-88b4-803a33f58a8b" providerId="ADAL" clId="{F994674D-453D-3243-9EB0-80C7C05E0666}" dt="2020-10-11T12:36:27.841" v="337" actId="700"/>
          <ac:spMkLst>
            <pc:docMk/>
            <pc:sldMk cId="2244585418" sldId="491"/>
            <ac:spMk id="3" creationId="{00000000-0000-0000-0000-000000000000}"/>
          </ac:spMkLst>
        </pc:spChg>
        <pc:spChg chg="mod ord">
          <ac:chgData name="Jen Wilson" userId="000f367a-3246-491c-88b4-803a33f58a8b" providerId="ADAL" clId="{F994674D-453D-3243-9EB0-80C7C05E0666}" dt="2020-10-11T12:36:27.841" v="337" actId="700"/>
          <ac:spMkLst>
            <pc:docMk/>
            <pc:sldMk cId="2244585418" sldId="491"/>
            <ac:spMk id="4" creationId="{00000000-0000-0000-0000-000000000000}"/>
          </ac:spMkLst>
        </pc:spChg>
        <pc:spChg chg="mod ord">
          <ac:chgData name="Jen Wilson" userId="000f367a-3246-491c-88b4-803a33f58a8b" providerId="ADAL" clId="{F994674D-453D-3243-9EB0-80C7C05E0666}" dt="2020-10-11T12:36:27.841" v="337" actId="700"/>
          <ac:spMkLst>
            <pc:docMk/>
            <pc:sldMk cId="2244585418" sldId="491"/>
            <ac:spMk id="5" creationId="{00000000-0000-0000-0000-000000000000}"/>
          </ac:spMkLst>
        </pc:spChg>
        <pc:graphicFrameChg chg="mod ord">
          <ac:chgData name="Jen Wilson" userId="000f367a-3246-491c-88b4-803a33f58a8b" providerId="ADAL" clId="{F994674D-453D-3243-9EB0-80C7C05E0666}" dt="2020-10-11T12:36:32.999" v="338" actId="1076"/>
          <ac:graphicFrameMkLst>
            <pc:docMk/>
            <pc:sldMk cId="2244585418" sldId="491"/>
            <ac:graphicFrameMk id="7" creationId="{00000000-0000-0000-0000-000000000000}"/>
          </ac:graphicFrameMkLst>
        </pc:graphicFrameChg>
      </pc:sldChg>
      <pc:sldChg chg="add del">
        <pc:chgData name="Jen Wilson" userId="000f367a-3246-491c-88b4-803a33f58a8b" providerId="ADAL" clId="{F994674D-453D-3243-9EB0-80C7C05E0666}" dt="2020-10-08T20:28:58.433" v="15" actId="2696"/>
        <pc:sldMkLst>
          <pc:docMk/>
          <pc:sldMk cId="2759246761" sldId="491"/>
        </pc:sldMkLst>
      </pc:sldChg>
      <pc:sldChg chg="modSp del mod ord modClrScheme chgLayout">
        <pc:chgData name="Jen Wilson" userId="000f367a-3246-491c-88b4-803a33f58a8b" providerId="ADAL" clId="{F994674D-453D-3243-9EB0-80C7C05E0666}" dt="2020-10-11T13:08:54.307" v="408" actId="2696"/>
        <pc:sldMkLst>
          <pc:docMk/>
          <pc:sldMk cId="682224287" sldId="492"/>
        </pc:sldMkLst>
        <pc:spChg chg="mod ord">
          <ac:chgData name="Jen Wilson" userId="000f367a-3246-491c-88b4-803a33f58a8b" providerId="ADAL" clId="{F994674D-453D-3243-9EB0-80C7C05E0666}" dt="2020-10-11T12:36:37.649" v="339" actId="700"/>
          <ac:spMkLst>
            <pc:docMk/>
            <pc:sldMk cId="682224287" sldId="492"/>
            <ac:spMk id="3" creationId="{00000000-0000-0000-0000-000000000000}"/>
          </ac:spMkLst>
        </pc:spChg>
        <pc:spChg chg="mod ord">
          <ac:chgData name="Jen Wilson" userId="000f367a-3246-491c-88b4-803a33f58a8b" providerId="ADAL" clId="{F994674D-453D-3243-9EB0-80C7C05E0666}" dt="2020-10-11T12:36:37.649" v="339" actId="700"/>
          <ac:spMkLst>
            <pc:docMk/>
            <pc:sldMk cId="682224287" sldId="492"/>
            <ac:spMk id="4" creationId="{00000000-0000-0000-0000-000000000000}"/>
          </ac:spMkLst>
        </pc:spChg>
        <pc:spChg chg="mod ord">
          <ac:chgData name="Jen Wilson" userId="000f367a-3246-491c-88b4-803a33f58a8b" providerId="ADAL" clId="{F994674D-453D-3243-9EB0-80C7C05E0666}" dt="2020-10-11T12:36:37.649" v="339" actId="700"/>
          <ac:spMkLst>
            <pc:docMk/>
            <pc:sldMk cId="682224287" sldId="492"/>
            <ac:spMk id="5" creationId="{00000000-0000-0000-0000-000000000000}"/>
          </ac:spMkLst>
        </pc:spChg>
        <pc:graphicFrameChg chg="mod ord">
          <ac:chgData name="Jen Wilson" userId="000f367a-3246-491c-88b4-803a33f58a8b" providerId="ADAL" clId="{F994674D-453D-3243-9EB0-80C7C05E0666}" dt="2020-10-11T12:36:37.649" v="339" actId="700"/>
          <ac:graphicFrameMkLst>
            <pc:docMk/>
            <pc:sldMk cId="682224287" sldId="492"/>
            <ac:graphicFrameMk id="11" creationId="{00000000-0000-0000-0000-000000000000}"/>
          </ac:graphicFrameMkLst>
        </pc:graphicFrameChg>
      </pc:sldChg>
      <pc:sldChg chg="addSp delSp modSp mod ord modClrScheme chgLayout">
        <pc:chgData name="Jen Wilson" userId="000f367a-3246-491c-88b4-803a33f58a8b" providerId="ADAL" clId="{F994674D-453D-3243-9EB0-80C7C05E0666}" dt="2020-10-11T12:58:57.118" v="393" actId="20578"/>
        <pc:sldMkLst>
          <pc:docMk/>
          <pc:sldMk cId="2489546281" sldId="493"/>
        </pc:sldMkLst>
        <pc:spChg chg="mod ord">
          <ac:chgData name="Jen Wilson" userId="000f367a-3246-491c-88b4-803a33f58a8b" providerId="ADAL" clId="{F994674D-453D-3243-9EB0-80C7C05E0666}" dt="2020-10-11T12:28:39.935" v="210" actId="700"/>
          <ac:spMkLst>
            <pc:docMk/>
            <pc:sldMk cId="2489546281" sldId="493"/>
            <ac:spMk id="3" creationId="{00000000-0000-0000-0000-000000000000}"/>
          </ac:spMkLst>
        </pc:spChg>
        <pc:spChg chg="mod ord">
          <ac:chgData name="Jen Wilson" userId="000f367a-3246-491c-88b4-803a33f58a8b" providerId="ADAL" clId="{F994674D-453D-3243-9EB0-80C7C05E0666}" dt="2020-10-11T12:28:39.935" v="210" actId="700"/>
          <ac:spMkLst>
            <pc:docMk/>
            <pc:sldMk cId="2489546281" sldId="493"/>
            <ac:spMk id="4" creationId="{00000000-0000-0000-0000-000000000000}"/>
          </ac:spMkLst>
        </pc:spChg>
        <pc:spChg chg="add mod ord">
          <ac:chgData name="Jen Wilson" userId="000f367a-3246-491c-88b4-803a33f58a8b" providerId="ADAL" clId="{F994674D-453D-3243-9EB0-80C7C05E0666}" dt="2020-10-11T12:29:00.046" v="218" actId="404"/>
          <ac:spMkLst>
            <pc:docMk/>
            <pc:sldMk cId="2489546281" sldId="493"/>
            <ac:spMk id="5" creationId="{6C612D39-A67F-EF4C-835C-9013FB379420}"/>
          </ac:spMkLst>
        </pc:spChg>
        <pc:spChg chg="del mod">
          <ac:chgData name="Jen Wilson" userId="000f367a-3246-491c-88b4-803a33f58a8b" providerId="ADAL" clId="{F994674D-453D-3243-9EB0-80C7C05E0666}" dt="2020-10-11T12:28:48.146" v="212" actId="478"/>
          <ac:spMkLst>
            <pc:docMk/>
            <pc:sldMk cId="2489546281" sldId="493"/>
            <ac:spMk id="16" creationId="{00000000-0000-0000-0000-000000000000}"/>
          </ac:spMkLst>
        </pc:spChg>
        <pc:graphicFrameChg chg="mod ord">
          <ac:chgData name="Jen Wilson" userId="000f367a-3246-491c-88b4-803a33f58a8b" providerId="ADAL" clId="{F994674D-453D-3243-9EB0-80C7C05E0666}" dt="2020-10-11T12:28:39.935" v="210" actId="700"/>
          <ac:graphicFrameMkLst>
            <pc:docMk/>
            <pc:sldMk cId="2489546281" sldId="493"/>
            <ac:graphicFrameMk id="12" creationId="{00000000-0000-0000-0000-000000000000}"/>
          </ac:graphicFrameMkLst>
        </pc:graphicFrameChg>
      </pc:sldChg>
      <pc:sldChg chg="addSp delSp modSp add mod ord modClrScheme chgLayout">
        <pc:chgData name="Jen Wilson" userId="000f367a-3246-491c-88b4-803a33f58a8b" providerId="ADAL" clId="{F994674D-453D-3243-9EB0-80C7C05E0666}" dt="2020-10-12T12:16:32.211" v="462" actId="27918"/>
        <pc:sldMkLst>
          <pc:docMk/>
          <pc:sldMk cId="1177378157" sldId="494"/>
        </pc:sldMkLst>
        <pc:spChg chg="add mod ord">
          <ac:chgData name="Jen Wilson" userId="000f367a-3246-491c-88b4-803a33f58a8b" providerId="ADAL" clId="{F994674D-453D-3243-9EB0-80C7C05E0666}" dt="2020-10-11T12:32:15.998" v="257" actId="404"/>
          <ac:spMkLst>
            <pc:docMk/>
            <pc:sldMk cId="1177378157" sldId="494"/>
            <ac:spMk id="2" creationId="{48CECA97-488D-5143-98AC-856F5E768825}"/>
          </ac:spMkLst>
        </pc:spChg>
        <pc:spChg chg="mod ord">
          <ac:chgData name="Jen Wilson" userId="000f367a-3246-491c-88b4-803a33f58a8b" providerId="ADAL" clId="{F994674D-453D-3243-9EB0-80C7C05E0666}" dt="2020-10-11T12:32:07.333" v="252" actId="700"/>
          <ac:spMkLst>
            <pc:docMk/>
            <pc:sldMk cId="1177378157" sldId="494"/>
            <ac:spMk id="3" creationId="{00000000-0000-0000-0000-000000000000}"/>
          </ac:spMkLst>
        </pc:spChg>
        <pc:spChg chg="mod ord">
          <ac:chgData name="Jen Wilson" userId="000f367a-3246-491c-88b4-803a33f58a8b" providerId="ADAL" clId="{F994674D-453D-3243-9EB0-80C7C05E0666}" dt="2020-10-11T12:32:07.333" v="252" actId="700"/>
          <ac:spMkLst>
            <pc:docMk/>
            <pc:sldMk cId="1177378157" sldId="494"/>
            <ac:spMk id="4" creationId="{00000000-0000-0000-0000-000000000000}"/>
          </ac:spMkLst>
        </pc:spChg>
        <pc:spChg chg="del">
          <ac:chgData name="Jen Wilson" userId="000f367a-3246-491c-88b4-803a33f58a8b" providerId="ADAL" clId="{F994674D-453D-3243-9EB0-80C7C05E0666}" dt="2020-10-11T12:32:52.493" v="283" actId="478"/>
          <ac:spMkLst>
            <pc:docMk/>
            <pc:sldMk cId="1177378157" sldId="494"/>
            <ac:spMk id="6" creationId="{00000000-0000-0000-0000-000000000000}"/>
          </ac:spMkLst>
        </pc:spChg>
        <pc:spChg chg="add del mod">
          <ac:chgData name="Jen Wilson" userId="000f367a-3246-491c-88b4-803a33f58a8b" providerId="ADAL" clId="{F994674D-453D-3243-9EB0-80C7C05E0666}" dt="2020-10-11T12:32:55.688" v="284" actId="478"/>
          <ac:spMkLst>
            <pc:docMk/>
            <pc:sldMk cId="1177378157" sldId="494"/>
            <ac:spMk id="7" creationId="{B446C0C6-87E5-404A-B3BD-D0A0D244E30F}"/>
          </ac:spMkLst>
        </pc:spChg>
        <pc:spChg chg="del mod">
          <ac:chgData name="Jen Wilson" userId="000f367a-3246-491c-88b4-803a33f58a8b" providerId="ADAL" clId="{F994674D-453D-3243-9EB0-80C7C05E0666}" dt="2020-10-11T12:32:57.880" v="286" actId="478"/>
          <ac:spMkLst>
            <pc:docMk/>
            <pc:sldMk cId="1177378157" sldId="494"/>
            <ac:spMk id="10" creationId="{00000000-0000-0000-0000-000000000000}"/>
          </ac:spMkLst>
        </pc:spChg>
        <pc:spChg chg="del">
          <ac:chgData name="Jen Wilson" userId="000f367a-3246-491c-88b4-803a33f58a8b" providerId="ADAL" clId="{F994674D-453D-3243-9EB0-80C7C05E0666}" dt="2020-10-11T12:32:12.971" v="253" actId="478"/>
          <ac:spMkLst>
            <pc:docMk/>
            <pc:sldMk cId="1177378157" sldId="494"/>
            <ac:spMk id="14" creationId="{00000000-0000-0000-0000-000000000000}"/>
          </ac:spMkLst>
        </pc:spChg>
        <pc:spChg chg="add mod">
          <ac:chgData name="Jen Wilson" userId="000f367a-3246-491c-88b4-803a33f58a8b" providerId="ADAL" clId="{F994674D-453D-3243-9EB0-80C7C05E0666}" dt="2020-10-11T12:33:00.971" v="287"/>
          <ac:spMkLst>
            <pc:docMk/>
            <pc:sldMk cId="1177378157" sldId="494"/>
            <ac:spMk id="15" creationId="{55D495D6-6C59-AB4D-9D91-4F255ED6B6E3}"/>
          </ac:spMkLst>
        </pc:spChg>
        <pc:spChg chg="add mod">
          <ac:chgData name="Jen Wilson" userId="000f367a-3246-491c-88b4-803a33f58a8b" providerId="ADAL" clId="{F994674D-453D-3243-9EB0-80C7C05E0666}" dt="2020-10-11T12:33:00.971" v="287"/>
          <ac:spMkLst>
            <pc:docMk/>
            <pc:sldMk cId="1177378157" sldId="494"/>
            <ac:spMk id="17" creationId="{3F94ADF9-F93F-AC40-937E-099385B8F069}"/>
          </ac:spMkLst>
        </pc:spChg>
        <pc:graphicFrameChg chg="add mod">
          <ac:chgData name="Jen Wilson" userId="000f367a-3246-491c-88b4-803a33f58a8b" providerId="ADAL" clId="{F994674D-453D-3243-9EB0-80C7C05E0666}" dt="2020-10-11T12:33:00.971" v="287"/>
          <ac:graphicFrameMkLst>
            <pc:docMk/>
            <pc:sldMk cId="1177378157" sldId="494"/>
            <ac:graphicFrameMk id="12" creationId="{F3E6B450-7FDF-7D4E-9DBC-3D28BF2F1085}"/>
          </ac:graphicFrameMkLst>
        </pc:graphicFrameChg>
        <pc:graphicFrameChg chg="add mod">
          <ac:chgData name="Jen Wilson" userId="000f367a-3246-491c-88b4-803a33f58a8b" providerId="ADAL" clId="{F994674D-453D-3243-9EB0-80C7C05E0666}" dt="2020-10-12T11:30:55.043" v="459" actId="404"/>
          <ac:graphicFrameMkLst>
            <pc:docMk/>
            <pc:sldMk cId="1177378157" sldId="494"/>
            <ac:graphicFrameMk id="13" creationId="{599DC352-AB15-3347-BF5F-F089F794AC58}"/>
          </ac:graphicFrameMkLst>
        </pc:graphicFrameChg>
        <pc:graphicFrameChg chg="del mod ord">
          <ac:chgData name="Jen Wilson" userId="000f367a-3246-491c-88b4-803a33f58a8b" providerId="ADAL" clId="{F994674D-453D-3243-9EB0-80C7C05E0666}" dt="2020-10-11T12:32:52.493" v="283" actId="478"/>
          <ac:graphicFrameMkLst>
            <pc:docMk/>
            <pc:sldMk cId="1177378157" sldId="494"/>
            <ac:graphicFrameMk id="16" creationId="{00000000-0000-0000-0000-000000000000}"/>
          </ac:graphicFrameMkLst>
        </pc:graphicFrameChg>
        <pc:graphicFrameChg chg="del mod">
          <ac:chgData name="Jen Wilson" userId="000f367a-3246-491c-88b4-803a33f58a8b" providerId="ADAL" clId="{F994674D-453D-3243-9EB0-80C7C05E0666}" dt="2020-10-11T12:32:52.493" v="283" actId="478"/>
          <ac:graphicFrameMkLst>
            <pc:docMk/>
            <pc:sldMk cId="1177378157" sldId="494"/>
            <ac:graphicFrameMk id="18" creationId="{00000000-0000-0000-0000-000000000000}"/>
          </ac:graphicFrameMkLst>
        </pc:graphicFrameChg>
      </pc:sldChg>
      <pc:sldChg chg="add del">
        <pc:chgData name="Jen Wilson" userId="000f367a-3246-491c-88b4-803a33f58a8b" providerId="ADAL" clId="{F994674D-453D-3243-9EB0-80C7C05E0666}" dt="2020-10-11T12:29:30.943" v="224" actId="2696"/>
        <pc:sldMkLst>
          <pc:docMk/>
          <pc:sldMk cId="3257790830" sldId="494"/>
        </pc:sldMkLst>
      </pc:sldChg>
      <pc:sldChg chg="add del">
        <pc:chgData name="Jen Wilson" userId="000f367a-3246-491c-88b4-803a33f58a8b" providerId="ADAL" clId="{F994674D-453D-3243-9EB0-80C7C05E0666}" dt="2020-10-11T12:27:55.890" v="204"/>
        <pc:sldMkLst>
          <pc:docMk/>
          <pc:sldMk cId="4017438773" sldId="494"/>
        </pc:sldMkLst>
      </pc:sldChg>
      <pc:sldChg chg="addSp delSp modSp add mod ord modClrScheme chgLayout">
        <pc:chgData name="Jen Wilson" userId="000f367a-3246-491c-88b4-803a33f58a8b" providerId="ADAL" clId="{F994674D-453D-3243-9EB0-80C7C05E0666}" dt="2020-10-11T13:01:21.332" v="407" actId="20578"/>
        <pc:sldMkLst>
          <pc:docMk/>
          <pc:sldMk cId="2726077795" sldId="495"/>
        </pc:sldMkLst>
        <pc:spChg chg="mod ord">
          <ac:chgData name="Jen Wilson" userId="000f367a-3246-491c-88b4-803a33f58a8b" providerId="ADAL" clId="{F994674D-453D-3243-9EB0-80C7C05E0666}" dt="2020-10-11T12:35:41.134" v="321" actId="700"/>
          <ac:spMkLst>
            <pc:docMk/>
            <pc:sldMk cId="2726077795" sldId="495"/>
            <ac:spMk id="6" creationId="{00000000-0000-0000-0000-000000000000}"/>
          </ac:spMkLst>
        </pc:spChg>
        <pc:spChg chg="add del mod">
          <ac:chgData name="Jen Wilson" userId="000f367a-3246-491c-88b4-803a33f58a8b" providerId="ADAL" clId="{F994674D-453D-3243-9EB0-80C7C05E0666}" dt="2020-10-11T12:35:45.833" v="323" actId="478"/>
          <ac:spMkLst>
            <pc:docMk/>
            <pc:sldMk cId="2726077795" sldId="495"/>
            <ac:spMk id="7" creationId="{8DE33B1D-3480-A84A-8529-AEBBF368CC33}"/>
          </ac:spMkLst>
        </pc:spChg>
        <pc:spChg chg="mod ord">
          <ac:chgData name="Jen Wilson" userId="000f367a-3246-491c-88b4-803a33f58a8b" providerId="ADAL" clId="{F994674D-453D-3243-9EB0-80C7C05E0666}" dt="2020-10-11T12:35:41.134" v="321" actId="700"/>
          <ac:spMkLst>
            <pc:docMk/>
            <pc:sldMk cId="2726077795" sldId="495"/>
            <ac:spMk id="14" creationId="{00000000-0000-0000-0000-000000000000}"/>
          </ac:spMkLst>
        </pc:spChg>
        <pc:spChg chg="mod ord">
          <ac:chgData name="Jen Wilson" userId="000f367a-3246-491c-88b4-803a33f58a8b" providerId="ADAL" clId="{F994674D-453D-3243-9EB0-80C7C05E0666}" dt="2020-10-11T12:35:41.134" v="321" actId="700"/>
          <ac:spMkLst>
            <pc:docMk/>
            <pc:sldMk cId="2726077795" sldId="495"/>
            <ac:spMk id="15" creationId="{00000000-0000-0000-0000-000000000000}"/>
          </ac:spMkLst>
        </pc:spChg>
        <pc:spChg chg="mod">
          <ac:chgData name="Jen Wilson" userId="000f367a-3246-491c-88b4-803a33f58a8b" providerId="ADAL" clId="{F994674D-453D-3243-9EB0-80C7C05E0666}" dt="2020-10-11T12:35:51.922" v="324"/>
          <ac:spMkLst>
            <pc:docMk/>
            <pc:sldMk cId="2726077795" sldId="495"/>
            <ac:spMk id="37" creationId="{51DFF002-4283-2E49-BBAB-16ABB5175163}"/>
          </ac:spMkLst>
        </pc:spChg>
        <pc:grpChg chg="del">
          <ac:chgData name="Jen Wilson" userId="000f367a-3246-491c-88b4-803a33f58a8b" providerId="ADAL" clId="{F994674D-453D-3243-9EB0-80C7C05E0666}" dt="2020-10-11T12:35:44.172" v="322" actId="478"/>
          <ac:grpSpMkLst>
            <pc:docMk/>
            <pc:sldMk cId="2726077795" sldId="495"/>
            <ac:grpSpMk id="2" creationId="{00000000-0000-0000-0000-000000000000}"/>
          </ac:grpSpMkLst>
        </pc:grpChg>
        <pc:grpChg chg="del">
          <ac:chgData name="Jen Wilson" userId="000f367a-3246-491c-88b4-803a33f58a8b" providerId="ADAL" clId="{F994674D-453D-3243-9EB0-80C7C05E0666}" dt="2020-10-11T12:35:44.172" v="322" actId="478"/>
          <ac:grpSpMkLst>
            <pc:docMk/>
            <pc:sldMk cId="2726077795" sldId="495"/>
            <ac:grpSpMk id="4" creationId="{00000000-0000-0000-0000-000000000000}"/>
          </ac:grpSpMkLst>
        </pc:grpChg>
        <pc:grpChg chg="add mod">
          <ac:chgData name="Jen Wilson" userId="000f367a-3246-491c-88b4-803a33f58a8b" providerId="ADAL" clId="{F994674D-453D-3243-9EB0-80C7C05E0666}" dt="2020-10-11T12:35:54.303" v="332" actId="1036"/>
          <ac:grpSpMkLst>
            <pc:docMk/>
            <pc:sldMk cId="2726077795" sldId="495"/>
            <ac:grpSpMk id="20" creationId="{E9EE9AC1-3D73-E048-9662-1D67DB3648EA}"/>
          </ac:grpSpMkLst>
        </pc:grpChg>
        <pc:grpChg chg="mod">
          <ac:chgData name="Jen Wilson" userId="000f367a-3246-491c-88b4-803a33f58a8b" providerId="ADAL" clId="{F994674D-453D-3243-9EB0-80C7C05E0666}" dt="2020-10-11T12:35:51.922" v="324"/>
          <ac:grpSpMkLst>
            <pc:docMk/>
            <pc:sldMk cId="2726077795" sldId="495"/>
            <ac:grpSpMk id="21" creationId="{598ADC80-55BA-D049-B245-B548466B4C76}"/>
          </ac:grpSpMkLst>
        </pc:grpChg>
        <pc:grpChg chg="mod">
          <ac:chgData name="Jen Wilson" userId="000f367a-3246-491c-88b4-803a33f58a8b" providerId="ADAL" clId="{F994674D-453D-3243-9EB0-80C7C05E0666}" dt="2020-10-11T12:35:51.922" v="324"/>
          <ac:grpSpMkLst>
            <pc:docMk/>
            <pc:sldMk cId="2726077795" sldId="495"/>
            <ac:grpSpMk id="25" creationId="{01F819B6-C47F-CE42-BDF3-FF8E672C609F}"/>
          </ac:grpSpMkLst>
        </pc:grpChg>
        <pc:grpChg chg="add mod">
          <ac:chgData name="Jen Wilson" userId="000f367a-3246-491c-88b4-803a33f58a8b" providerId="ADAL" clId="{F994674D-453D-3243-9EB0-80C7C05E0666}" dt="2020-10-11T12:35:54.303" v="332" actId="1036"/>
          <ac:grpSpMkLst>
            <pc:docMk/>
            <pc:sldMk cId="2726077795" sldId="495"/>
            <ac:grpSpMk id="35" creationId="{557708F1-22D5-754F-A36F-BD9125F748E8}"/>
          </ac:grpSpMkLst>
        </pc:grpChg>
        <pc:graphicFrameChg chg="del mod ord">
          <ac:chgData name="Jen Wilson" userId="000f367a-3246-491c-88b4-803a33f58a8b" providerId="ADAL" clId="{F994674D-453D-3243-9EB0-80C7C05E0666}" dt="2020-10-11T12:35:44.172" v="322" actId="478"/>
          <ac:graphicFrameMkLst>
            <pc:docMk/>
            <pc:sldMk cId="2726077795" sldId="495"/>
            <ac:graphicFrameMk id="23" creationId="{00000000-0000-0000-0000-000000000000}"/>
          </ac:graphicFrameMkLst>
        </pc:graphicFrameChg>
        <pc:graphicFrameChg chg="add mod">
          <ac:chgData name="Jen Wilson" userId="000f367a-3246-491c-88b4-803a33f58a8b" providerId="ADAL" clId="{F994674D-453D-3243-9EB0-80C7C05E0666}" dt="2020-10-11T12:35:54.303" v="332" actId="1036"/>
          <ac:graphicFrameMkLst>
            <pc:docMk/>
            <pc:sldMk cId="2726077795" sldId="495"/>
            <ac:graphicFrameMk id="34" creationId="{66BD1317-C445-854F-9900-129928B2C801}"/>
          </ac:graphicFrameMkLst>
        </pc:graphicFrameChg>
        <pc:cxnChg chg="mod">
          <ac:chgData name="Jen Wilson" userId="000f367a-3246-491c-88b4-803a33f58a8b" providerId="ADAL" clId="{F994674D-453D-3243-9EB0-80C7C05E0666}" dt="2020-10-11T12:35:51.922" v="324"/>
          <ac:cxnSpMkLst>
            <pc:docMk/>
            <pc:sldMk cId="2726077795" sldId="495"/>
            <ac:cxnSpMk id="24" creationId="{FFA1D10C-E473-E84B-A5CF-2C706A6D5DDB}"/>
          </ac:cxnSpMkLst>
        </pc:cxnChg>
        <pc:cxnChg chg="mod">
          <ac:chgData name="Jen Wilson" userId="000f367a-3246-491c-88b4-803a33f58a8b" providerId="ADAL" clId="{F994674D-453D-3243-9EB0-80C7C05E0666}" dt="2020-10-11T12:35:51.922" v="324"/>
          <ac:cxnSpMkLst>
            <pc:docMk/>
            <pc:sldMk cId="2726077795" sldId="495"/>
            <ac:cxnSpMk id="27" creationId="{F761D5E0-4419-EF46-95B4-686AB5EF1589}"/>
          </ac:cxnSpMkLst>
        </pc:cxnChg>
        <pc:cxnChg chg="mod">
          <ac:chgData name="Jen Wilson" userId="000f367a-3246-491c-88b4-803a33f58a8b" providerId="ADAL" clId="{F994674D-453D-3243-9EB0-80C7C05E0666}" dt="2020-10-11T12:35:51.922" v="324"/>
          <ac:cxnSpMkLst>
            <pc:docMk/>
            <pc:sldMk cId="2726077795" sldId="495"/>
            <ac:cxnSpMk id="28" creationId="{2B614CE9-0372-584A-A2B9-DF411B86C363}"/>
          </ac:cxnSpMkLst>
        </pc:cxnChg>
        <pc:cxnChg chg="mod">
          <ac:chgData name="Jen Wilson" userId="000f367a-3246-491c-88b4-803a33f58a8b" providerId="ADAL" clId="{F994674D-453D-3243-9EB0-80C7C05E0666}" dt="2020-10-11T12:35:51.922" v="324"/>
          <ac:cxnSpMkLst>
            <pc:docMk/>
            <pc:sldMk cId="2726077795" sldId="495"/>
            <ac:cxnSpMk id="29" creationId="{89F96700-1DCC-B64D-A48B-53D35B0B7D53}"/>
          </ac:cxnSpMkLst>
        </pc:cxnChg>
        <pc:cxnChg chg="mod">
          <ac:chgData name="Jen Wilson" userId="000f367a-3246-491c-88b4-803a33f58a8b" providerId="ADAL" clId="{F994674D-453D-3243-9EB0-80C7C05E0666}" dt="2020-10-11T12:35:51.922" v="324"/>
          <ac:cxnSpMkLst>
            <pc:docMk/>
            <pc:sldMk cId="2726077795" sldId="495"/>
            <ac:cxnSpMk id="31" creationId="{D4C7F262-EC1C-1F4E-B98D-0A04DB4C6703}"/>
          </ac:cxnSpMkLst>
        </pc:cxnChg>
        <pc:cxnChg chg="mod">
          <ac:chgData name="Jen Wilson" userId="000f367a-3246-491c-88b4-803a33f58a8b" providerId="ADAL" clId="{F994674D-453D-3243-9EB0-80C7C05E0666}" dt="2020-10-11T12:35:51.922" v="324"/>
          <ac:cxnSpMkLst>
            <pc:docMk/>
            <pc:sldMk cId="2726077795" sldId="495"/>
            <ac:cxnSpMk id="33" creationId="{9B9945D7-BCBE-3B4D-858E-6ABEF03AC60A}"/>
          </ac:cxnSpMkLst>
        </pc:cxnChg>
        <pc:cxnChg chg="mod">
          <ac:chgData name="Jen Wilson" userId="000f367a-3246-491c-88b4-803a33f58a8b" providerId="ADAL" clId="{F994674D-453D-3243-9EB0-80C7C05E0666}" dt="2020-10-11T12:35:51.922" v="324"/>
          <ac:cxnSpMkLst>
            <pc:docMk/>
            <pc:sldMk cId="2726077795" sldId="495"/>
            <ac:cxnSpMk id="36" creationId="{498E3082-F9F3-9046-B0D0-DF7BAF9D531E}"/>
          </ac:cxnSpMkLst>
        </pc:cxnChg>
      </pc:sldChg>
      <pc:sldChg chg="add del">
        <pc:chgData name="Jen Wilson" userId="000f367a-3246-491c-88b4-803a33f58a8b" providerId="ADAL" clId="{F994674D-453D-3243-9EB0-80C7C05E0666}" dt="2020-10-11T12:38:33.419" v="352"/>
        <pc:sldMkLst>
          <pc:docMk/>
          <pc:sldMk cId="1418011948" sldId="496"/>
        </pc:sldMkLst>
      </pc:sldChg>
      <pc:sldMasterChg chg="modSldLayout">
        <pc:chgData name="Jen Wilson" userId="000f367a-3246-491c-88b4-803a33f58a8b" providerId="ADAL" clId="{F994674D-453D-3243-9EB0-80C7C05E0666}" dt="2020-10-11T12:37:18.072" v="343" actId="207"/>
        <pc:sldMasterMkLst>
          <pc:docMk/>
          <pc:sldMasterMk cId="1241911007" sldId="2147483680"/>
        </pc:sldMasterMkLst>
        <pc:sldLayoutChg chg="modSp mod">
          <pc:chgData name="Jen Wilson" userId="000f367a-3246-491c-88b4-803a33f58a8b" providerId="ADAL" clId="{F994674D-453D-3243-9EB0-80C7C05E0666}" dt="2020-10-11T12:30:38.675" v="230" actId="207"/>
          <pc:sldLayoutMkLst>
            <pc:docMk/>
            <pc:sldMasterMk cId="1241911007" sldId="2147483680"/>
            <pc:sldLayoutMk cId="605415498" sldId="2147483812"/>
          </pc:sldLayoutMkLst>
          <pc:spChg chg="mod">
            <ac:chgData name="Jen Wilson" userId="000f367a-3246-491c-88b4-803a33f58a8b" providerId="ADAL" clId="{F994674D-453D-3243-9EB0-80C7C05E0666}" dt="2020-10-11T12:30:31.233" v="229" actId="207"/>
            <ac:spMkLst>
              <pc:docMk/>
              <pc:sldMasterMk cId="1241911007" sldId="2147483680"/>
              <pc:sldLayoutMk cId="605415498" sldId="2147483812"/>
              <ac:spMk id="3" creationId="{00000000-0000-0000-0000-000000000000}"/>
            </ac:spMkLst>
          </pc:spChg>
          <pc:spChg chg="mod">
            <ac:chgData name="Jen Wilson" userId="000f367a-3246-491c-88b4-803a33f58a8b" providerId="ADAL" clId="{F994674D-453D-3243-9EB0-80C7C05E0666}" dt="2020-10-11T12:30:38.675" v="230" actId="207"/>
            <ac:spMkLst>
              <pc:docMk/>
              <pc:sldMasterMk cId="1241911007" sldId="2147483680"/>
              <pc:sldLayoutMk cId="605415498" sldId="2147483812"/>
              <ac:spMk id="11" creationId="{00000000-0000-0000-0000-000000000000}"/>
            </ac:spMkLst>
          </pc:spChg>
          <pc:spChg chg="mod">
            <ac:chgData name="Jen Wilson" userId="000f367a-3246-491c-88b4-803a33f58a8b" providerId="ADAL" clId="{F994674D-453D-3243-9EB0-80C7C05E0666}" dt="2020-10-11T12:30:19.594" v="228" actId="207"/>
            <ac:spMkLst>
              <pc:docMk/>
              <pc:sldMasterMk cId="1241911007" sldId="2147483680"/>
              <pc:sldLayoutMk cId="605415498" sldId="2147483812"/>
              <ac:spMk id="13" creationId="{00000000-0000-0000-0000-000000000000}"/>
            </ac:spMkLst>
          </pc:spChg>
        </pc:sldLayoutChg>
        <pc:sldLayoutChg chg="modSp mod">
          <pc:chgData name="Jen Wilson" userId="000f367a-3246-491c-88b4-803a33f58a8b" providerId="ADAL" clId="{F994674D-453D-3243-9EB0-80C7C05E0666}" dt="2020-10-11T12:37:18.072" v="343" actId="207"/>
          <pc:sldLayoutMkLst>
            <pc:docMk/>
            <pc:sldMasterMk cId="1241911007" sldId="2147483680"/>
            <pc:sldLayoutMk cId="605817796" sldId="2147483813"/>
          </pc:sldLayoutMkLst>
          <pc:spChg chg="mod">
            <ac:chgData name="Jen Wilson" userId="000f367a-3246-491c-88b4-803a33f58a8b" providerId="ADAL" clId="{F994674D-453D-3243-9EB0-80C7C05E0666}" dt="2020-10-11T12:37:07.433" v="341" actId="207"/>
            <ac:spMkLst>
              <pc:docMk/>
              <pc:sldMasterMk cId="1241911007" sldId="2147483680"/>
              <pc:sldLayoutMk cId="605817796" sldId="2147483813"/>
              <ac:spMk id="3" creationId="{00000000-0000-0000-0000-000000000000}"/>
            </ac:spMkLst>
          </pc:spChg>
          <pc:spChg chg="mod">
            <ac:chgData name="Jen Wilson" userId="000f367a-3246-491c-88b4-803a33f58a8b" providerId="ADAL" clId="{F994674D-453D-3243-9EB0-80C7C05E0666}" dt="2020-10-11T12:37:18.072" v="343" actId="207"/>
            <ac:spMkLst>
              <pc:docMk/>
              <pc:sldMasterMk cId="1241911007" sldId="2147483680"/>
              <pc:sldLayoutMk cId="605817796" sldId="2147483813"/>
              <ac:spMk id="11" creationId="{00000000-0000-0000-0000-000000000000}"/>
            </ac:spMkLst>
          </pc:spChg>
          <pc:spChg chg="mod">
            <ac:chgData name="Jen Wilson" userId="000f367a-3246-491c-88b4-803a33f58a8b" providerId="ADAL" clId="{F994674D-453D-3243-9EB0-80C7C05E0666}" dt="2020-10-11T12:37:13.177" v="342" actId="207"/>
            <ac:spMkLst>
              <pc:docMk/>
              <pc:sldMasterMk cId="1241911007" sldId="2147483680"/>
              <pc:sldLayoutMk cId="605817796" sldId="2147483813"/>
              <ac:spMk id="13" creationId="{00000000-0000-0000-0000-000000000000}"/>
            </ac:spMkLst>
          </pc:spChg>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7.xml"/><Relationship Id="rId1" Type="http://schemas.microsoft.com/office/2011/relationships/chartStyle" Target="style17.xml"/></Relationships>
</file>

<file path=ppt/charts/_rels/chart2.xml.rels><?xml version="1.0" encoding="UTF-8" standalone="yes"?>
<Relationships xmlns="http://schemas.openxmlformats.org/package/2006/relationships"><Relationship Id="rId3" Type="http://schemas.openxmlformats.org/officeDocument/2006/relationships/oleObject" Target="https://cmwf.sharepoint.com/sites/MedicareFiles/Shared%20Documents/Active%20Grants/Medicare%20Data%20Hub/extra%20charts_9.18.2020.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8.xml"/><Relationship Id="rId1" Type="http://schemas.microsoft.com/office/2011/relationships/chartStyle" Target="style18.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9.xml"/><Relationship Id="rId1" Type="http://schemas.microsoft.com/office/2011/relationships/chartStyle" Target="style19.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20.xml"/><Relationship Id="rId1" Type="http://schemas.microsoft.com/office/2011/relationships/chartStyle" Target="style20.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21.xml"/><Relationship Id="rId1" Type="http://schemas.microsoft.com/office/2011/relationships/chartStyle" Target="style21.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2.xml"/><Relationship Id="rId1" Type="http://schemas.microsoft.com/office/2011/relationships/chartStyle" Target="style22.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3.xml"/><Relationship Id="rId1" Type="http://schemas.microsoft.com/office/2011/relationships/chartStyle" Target="style23.xml"/></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4.xml"/><Relationship Id="rId1" Type="http://schemas.microsoft.com/office/2011/relationships/chartStyle" Target="style2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5.xml"/><Relationship Id="rId1" Type="http://schemas.microsoft.com/office/2011/relationships/chartStyle" Target="style25.xml"/><Relationship Id="rId4" Type="http://schemas.openxmlformats.org/officeDocument/2006/relationships/chartUserShapes" Target="../drawings/drawing3.xml"/></Relationships>
</file>

<file path=ppt/charts/_rels/chart3.xml.rels><?xml version="1.0" encoding="UTF-8" standalone="yes"?>
<Relationships xmlns="http://schemas.openxmlformats.org/package/2006/relationships"><Relationship Id="rId3" Type="http://schemas.openxmlformats.org/officeDocument/2006/relationships/oleObject" Target="https://cmwf.sharepoint.com/sites/MedicareFiles/Shared%20Documents/Active%20Grants/Medicare%20Data%20Hub/extra%20charts_9.18.2020.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2.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tx2"/>
            </a:solidFill>
            <a:ln>
              <a:noFill/>
            </a:ln>
            <a:effectLst/>
          </c:spPr>
          <c:invertIfNegative val="0"/>
          <c:dPt>
            <c:idx val="11"/>
            <c:invertIfNegative val="0"/>
            <c:bubble3D val="0"/>
            <c:spPr>
              <a:solidFill>
                <a:schemeClr val="bg2"/>
              </a:solidFill>
              <a:ln>
                <a:noFill/>
              </a:ln>
              <a:effectLst/>
            </c:spPr>
            <c:extLst>
              <c:ext xmlns:c16="http://schemas.microsoft.com/office/drawing/2014/chart" uri="{C3380CC4-5D6E-409C-BE32-E72D297353CC}">
                <c16:uniqueId val="{00000002-F8C4-4338-9FB8-23E7E2DB7A77}"/>
              </c:ext>
            </c:extLst>
          </c:dPt>
          <c:dPt>
            <c:idx val="12"/>
            <c:invertIfNegative val="0"/>
            <c:bubble3D val="0"/>
            <c:spPr>
              <a:solidFill>
                <a:schemeClr val="bg2"/>
              </a:solidFill>
              <a:ln>
                <a:noFill/>
              </a:ln>
              <a:effectLst/>
            </c:spPr>
            <c:extLst>
              <c:ext xmlns:c16="http://schemas.microsoft.com/office/drawing/2014/chart" uri="{C3380CC4-5D6E-409C-BE32-E72D297353CC}">
                <c16:uniqueId val="{00000003-F8C4-4338-9FB8-23E7E2DB7A77}"/>
              </c:ext>
            </c:extLst>
          </c:dPt>
          <c:dPt>
            <c:idx val="13"/>
            <c:invertIfNegative val="0"/>
            <c:bubble3D val="0"/>
            <c:spPr>
              <a:solidFill>
                <a:schemeClr val="bg2"/>
              </a:solidFill>
              <a:ln>
                <a:noFill/>
              </a:ln>
              <a:effectLst/>
            </c:spPr>
            <c:extLst>
              <c:ext xmlns:c16="http://schemas.microsoft.com/office/drawing/2014/chart" uri="{C3380CC4-5D6E-409C-BE32-E72D297353CC}">
                <c16:uniqueId val="{00000004-F8C4-4338-9FB8-23E7E2DB7A77}"/>
              </c:ext>
            </c:extLst>
          </c:dPt>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'enrollment 3'!$A$2:$A$15</c:f>
              <c:numCache>
                <c:formatCode>General</c:formatCode>
                <c:ptCount val="14"/>
                <c:pt idx="0">
                  <c:v>1966</c:v>
                </c:pt>
                <c:pt idx="1">
                  <c:v>1971</c:v>
                </c:pt>
                <c:pt idx="2">
                  <c:v>1976</c:v>
                </c:pt>
                <c:pt idx="3">
                  <c:v>1981</c:v>
                </c:pt>
                <c:pt idx="4">
                  <c:v>1986</c:v>
                </c:pt>
                <c:pt idx="5">
                  <c:v>1991</c:v>
                </c:pt>
                <c:pt idx="6">
                  <c:v>1996</c:v>
                </c:pt>
                <c:pt idx="7">
                  <c:v>2001</c:v>
                </c:pt>
                <c:pt idx="8">
                  <c:v>2006</c:v>
                </c:pt>
                <c:pt idx="9">
                  <c:v>2011</c:v>
                </c:pt>
                <c:pt idx="10">
                  <c:v>2016</c:v>
                </c:pt>
                <c:pt idx="11">
                  <c:v>2021</c:v>
                </c:pt>
                <c:pt idx="12">
                  <c:v>2026</c:v>
                </c:pt>
                <c:pt idx="13">
                  <c:v>2029</c:v>
                </c:pt>
              </c:numCache>
            </c:numRef>
          </c:cat>
          <c:val>
            <c:numRef>
              <c:f>'enrollment 3'!$B$2:$B$15</c:f>
              <c:numCache>
                <c:formatCode>General</c:formatCode>
                <c:ptCount val="14"/>
                <c:pt idx="0">
                  <c:v>19.100000000000001</c:v>
                </c:pt>
                <c:pt idx="1">
                  <c:v>20.7</c:v>
                </c:pt>
                <c:pt idx="2">
                  <c:v>25.3</c:v>
                </c:pt>
                <c:pt idx="3">
                  <c:v>28.6</c:v>
                </c:pt>
                <c:pt idx="4">
                  <c:v>31.2</c:v>
                </c:pt>
                <c:pt idx="5">
                  <c:v>34.4</c:v>
                </c:pt>
                <c:pt idx="6">
                  <c:v>37.700000000000003</c:v>
                </c:pt>
                <c:pt idx="7">
                  <c:v>39.6</c:v>
                </c:pt>
                <c:pt idx="8">
                  <c:v>43.1</c:v>
                </c:pt>
                <c:pt idx="9">
                  <c:v>48.7</c:v>
                </c:pt>
                <c:pt idx="10">
                  <c:v>57</c:v>
                </c:pt>
                <c:pt idx="11">
                  <c:v>64</c:v>
                </c:pt>
                <c:pt idx="12">
                  <c:v>72</c:v>
                </c:pt>
                <c:pt idx="13">
                  <c:v>77</c:v>
                </c:pt>
              </c:numCache>
            </c:numRef>
          </c:val>
          <c:extLst>
            <c:ext xmlns:c16="http://schemas.microsoft.com/office/drawing/2014/chart" uri="{C3380CC4-5D6E-409C-BE32-E72D297353CC}">
              <c16:uniqueId val="{00000000-F8C4-4338-9FB8-23E7E2DB7A77}"/>
            </c:ext>
          </c:extLst>
        </c:ser>
        <c:dLbls>
          <c:dLblPos val="inEnd"/>
          <c:showLegendKey val="0"/>
          <c:showVal val="1"/>
          <c:showCatName val="0"/>
          <c:showSerName val="0"/>
          <c:showPercent val="0"/>
          <c:showBubbleSize val="0"/>
        </c:dLbls>
        <c:gapWidth val="32"/>
        <c:overlap val="-20"/>
        <c:axId val="604716048"/>
        <c:axId val="604716376"/>
      </c:barChart>
      <c:catAx>
        <c:axId val="604716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604716376"/>
        <c:crosses val="autoZero"/>
        <c:auto val="1"/>
        <c:lblAlgn val="ctr"/>
        <c:lblOffset val="100"/>
        <c:noMultiLvlLbl val="0"/>
      </c:catAx>
      <c:valAx>
        <c:axId val="604716376"/>
        <c:scaling>
          <c:orientation val="minMax"/>
          <c:max val="8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6047160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283938776793936"/>
          <c:y val="0.13240682357980593"/>
          <c:w val="0.74410424478077031"/>
          <c:h val="0.76090800705986805"/>
        </c:manualLayout>
      </c:layout>
      <c:scatterChart>
        <c:scatterStyle val="lineMarker"/>
        <c:varyColors val="0"/>
        <c:ser>
          <c:idx val="0"/>
          <c:order val="0"/>
          <c:tx>
            <c:strRef>
              <c:f>ConsolidatedPrem!$P$17</c:f>
              <c:strCache>
                <c:ptCount val="1"/>
                <c:pt idx="0">
                  <c:v>Minimum $</c:v>
                </c:pt>
              </c:strCache>
            </c:strRef>
          </c:tx>
          <c:spPr>
            <a:ln w="25400" cap="rnd">
              <a:noFill/>
              <a:round/>
            </a:ln>
            <a:effectLst/>
          </c:spPr>
          <c:marker>
            <c:symbol val="circle"/>
            <c:size val="12"/>
            <c:spPr>
              <a:solidFill>
                <a:schemeClr val="accent1"/>
              </a:solidFill>
              <a:ln w="12700">
                <a:solidFill>
                  <a:schemeClr val="bg1"/>
                </a:solidFill>
              </a:ln>
              <a:effectLst/>
            </c:spPr>
          </c:marker>
          <c:dLbls>
            <c:numFmt formatCode="&quot;$&quot;#,##0" sourceLinked="0"/>
            <c:spPr>
              <a:solidFill>
                <a:schemeClr val="bg1"/>
              </a:solid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accent1"/>
                    </a:solidFill>
                    <a:latin typeface="+mn-lt"/>
                    <a:ea typeface="+mn-ea"/>
                    <a:cs typeface="+mn-cs"/>
                  </a:defRPr>
                </a:pPr>
                <a:endParaRPr lang="en-US"/>
              </a:p>
            </c:txPr>
            <c:dLblPos val="t"/>
            <c:showLegendKey val="0"/>
            <c:showVal val="0"/>
            <c:showCatName val="1"/>
            <c:showSerName val="0"/>
            <c:showPercent val="0"/>
            <c:showBubbleSize val="0"/>
            <c:showLeaderLines val="0"/>
            <c:extLst>
              <c:ext xmlns:c15="http://schemas.microsoft.com/office/drawing/2012/chart" uri="{CE6537A1-D6FC-4f65-9D91-7224C49458BB}">
                <c15:showLeaderLines val="0"/>
              </c:ext>
            </c:extLst>
          </c:dLbls>
          <c:xVal>
            <c:numRef>
              <c:f>ConsolidatedPrem!$P$18:$P$23</c:f>
              <c:numCache>
                <c:formatCode>"$"#,##0.00</c:formatCode>
                <c:ptCount val="6"/>
                <c:pt idx="0">
                  <c:v>0</c:v>
                </c:pt>
                <c:pt idx="1">
                  <c:v>0</c:v>
                </c:pt>
                <c:pt idx="2">
                  <c:v>0</c:v>
                </c:pt>
                <c:pt idx="3">
                  <c:v>8</c:v>
                </c:pt>
                <c:pt idx="4">
                  <c:v>0</c:v>
                </c:pt>
                <c:pt idx="5">
                  <c:v>0</c:v>
                </c:pt>
              </c:numCache>
            </c:numRef>
          </c:xVal>
          <c:yVal>
            <c:numRef>
              <c:f>ConsolidatedPrem!$S$18:$S$23</c:f>
              <c:numCache>
                <c:formatCode>General</c:formatCode>
                <c:ptCount val="6"/>
                <c:pt idx="0">
                  <c:v>5.5</c:v>
                </c:pt>
                <c:pt idx="1">
                  <c:v>4.5</c:v>
                </c:pt>
                <c:pt idx="2">
                  <c:v>3.5</c:v>
                </c:pt>
                <c:pt idx="3">
                  <c:v>2.5</c:v>
                </c:pt>
                <c:pt idx="4">
                  <c:v>1.5</c:v>
                </c:pt>
                <c:pt idx="5">
                  <c:v>0.5</c:v>
                </c:pt>
              </c:numCache>
            </c:numRef>
          </c:yVal>
          <c:smooth val="0"/>
          <c:extLst>
            <c:ext xmlns:c16="http://schemas.microsoft.com/office/drawing/2014/chart" uri="{C3380CC4-5D6E-409C-BE32-E72D297353CC}">
              <c16:uniqueId val="{00000000-7378-514C-9B17-A68B96A40F22}"/>
            </c:ext>
          </c:extLst>
        </c:ser>
        <c:ser>
          <c:idx val="2"/>
          <c:order val="1"/>
          <c:tx>
            <c:strRef>
              <c:f>ConsolidatedPrem!$R$17</c:f>
              <c:strCache>
                <c:ptCount val="1"/>
                <c:pt idx="0">
                  <c:v>Mean $</c:v>
                </c:pt>
              </c:strCache>
            </c:strRef>
          </c:tx>
          <c:spPr>
            <a:ln w="25400" cap="rnd">
              <a:noFill/>
              <a:round/>
            </a:ln>
            <a:effectLst/>
          </c:spPr>
          <c:marker>
            <c:symbol val="circle"/>
            <c:size val="12"/>
            <c:spPr>
              <a:solidFill>
                <a:schemeClr val="accent3"/>
              </a:solidFill>
              <a:ln w="12700">
                <a:solidFill>
                  <a:schemeClr val="bg1"/>
                </a:solidFill>
              </a:ln>
              <a:effectLst/>
            </c:spPr>
          </c:marker>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accent3">
                        <a:lumMod val="75000"/>
                      </a:schemeClr>
                    </a:solidFill>
                    <a:latin typeface="+mn-lt"/>
                    <a:ea typeface="+mn-ea"/>
                    <a:cs typeface="+mn-cs"/>
                  </a:defRPr>
                </a:pPr>
                <a:endParaRPr lang="en-US"/>
              </a:p>
            </c:txPr>
            <c:dLblPos val="t"/>
            <c:showLegendKey val="0"/>
            <c:showVal val="0"/>
            <c:showCatName val="1"/>
            <c:showSerName val="0"/>
            <c:showPercent val="0"/>
            <c:showBubbleSize val="0"/>
            <c:showLeaderLines val="0"/>
            <c:extLst>
              <c:ext xmlns:c15="http://schemas.microsoft.com/office/drawing/2012/chart" uri="{CE6537A1-D6FC-4f65-9D91-7224C49458BB}">
                <c15:showLeaderLines val="0"/>
              </c:ext>
            </c:extLst>
          </c:dLbls>
          <c:xVal>
            <c:numRef>
              <c:f>ConsolidatedPrem!$R$18:$R$23</c:f>
              <c:numCache>
                <c:formatCode>"$"#,##0.00</c:formatCode>
                <c:ptCount val="6"/>
                <c:pt idx="0">
                  <c:v>28</c:v>
                </c:pt>
                <c:pt idx="1">
                  <c:v>23</c:v>
                </c:pt>
                <c:pt idx="2">
                  <c:v>35</c:v>
                </c:pt>
                <c:pt idx="3">
                  <c:v>78</c:v>
                </c:pt>
                <c:pt idx="4">
                  <c:v>73</c:v>
                </c:pt>
                <c:pt idx="5">
                  <c:v>25</c:v>
                </c:pt>
              </c:numCache>
            </c:numRef>
          </c:xVal>
          <c:yVal>
            <c:numRef>
              <c:f>ConsolidatedPrem!$S$18:$S$23</c:f>
              <c:numCache>
                <c:formatCode>General</c:formatCode>
                <c:ptCount val="6"/>
                <c:pt idx="0">
                  <c:v>5.5</c:v>
                </c:pt>
                <c:pt idx="1">
                  <c:v>4.5</c:v>
                </c:pt>
                <c:pt idx="2">
                  <c:v>3.5</c:v>
                </c:pt>
                <c:pt idx="3">
                  <c:v>2.5</c:v>
                </c:pt>
                <c:pt idx="4">
                  <c:v>1.5</c:v>
                </c:pt>
                <c:pt idx="5">
                  <c:v>0.5</c:v>
                </c:pt>
              </c:numCache>
            </c:numRef>
          </c:yVal>
          <c:smooth val="0"/>
          <c:extLst>
            <c:ext xmlns:c16="http://schemas.microsoft.com/office/drawing/2014/chart" uri="{C3380CC4-5D6E-409C-BE32-E72D297353CC}">
              <c16:uniqueId val="{00000001-7378-514C-9B17-A68B96A40F22}"/>
            </c:ext>
          </c:extLst>
        </c:ser>
        <c:ser>
          <c:idx val="1"/>
          <c:order val="2"/>
          <c:tx>
            <c:strRef>
              <c:f>ConsolidatedPrem!$Q$17</c:f>
              <c:strCache>
                <c:ptCount val="1"/>
                <c:pt idx="0">
                  <c:v>Maximum $</c:v>
                </c:pt>
              </c:strCache>
            </c:strRef>
          </c:tx>
          <c:spPr>
            <a:ln w="25400" cap="rnd">
              <a:noFill/>
              <a:round/>
            </a:ln>
            <a:effectLst/>
          </c:spPr>
          <c:marker>
            <c:symbol val="circle"/>
            <c:size val="12"/>
            <c:spPr>
              <a:solidFill>
                <a:schemeClr val="accent2"/>
              </a:solidFill>
              <a:ln w="12700">
                <a:solidFill>
                  <a:schemeClr val="bg1"/>
                </a:solidFill>
              </a:ln>
              <a:effectLst/>
            </c:spPr>
          </c:marker>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accent2">
                        <a:lumMod val="75000"/>
                      </a:schemeClr>
                    </a:solidFill>
                    <a:latin typeface="+mn-lt"/>
                    <a:ea typeface="+mn-ea"/>
                    <a:cs typeface="+mn-cs"/>
                  </a:defRPr>
                </a:pPr>
                <a:endParaRPr lang="en-US"/>
              </a:p>
            </c:txPr>
            <c:dLblPos val="t"/>
            <c:showLegendKey val="0"/>
            <c:showVal val="0"/>
            <c:showCatName val="1"/>
            <c:showSerName val="0"/>
            <c:showPercent val="0"/>
            <c:showBubbleSize val="0"/>
            <c:showLeaderLines val="0"/>
            <c:extLst>
              <c:ext xmlns:c15="http://schemas.microsoft.com/office/drawing/2012/chart" uri="{CE6537A1-D6FC-4f65-9D91-7224C49458BB}">
                <c15:showLeaderLines val="0"/>
              </c:ext>
            </c:extLst>
          </c:dLbls>
          <c:xVal>
            <c:numRef>
              <c:f>ConsolidatedPrem!$Q$18:$Q$23</c:f>
              <c:numCache>
                <c:formatCode>"$"#,##0.00</c:formatCode>
                <c:ptCount val="6"/>
                <c:pt idx="0">
                  <c:v>351</c:v>
                </c:pt>
                <c:pt idx="1">
                  <c:v>301</c:v>
                </c:pt>
                <c:pt idx="2">
                  <c:v>351</c:v>
                </c:pt>
                <c:pt idx="3">
                  <c:v>156</c:v>
                </c:pt>
                <c:pt idx="4">
                  <c:v>225</c:v>
                </c:pt>
                <c:pt idx="5">
                  <c:v>199</c:v>
                </c:pt>
              </c:numCache>
            </c:numRef>
          </c:xVal>
          <c:yVal>
            <c:numRef>
              <c:f>ConsolidatedPrem!$S$18:$S$23</c:f>
              <c:numCache>
                <c:formatCode>General</c:formatCode>
                <c:ptCount val="6"/>
                <c:pt idx="0">
                  <c:v>5.5</c:v>
                </c:pt>
                <c:pt idx="1">
                  <c:v>4.5</c:v>
                </c:pt>
                <c:pt idx="2">
                  <c:v>3.5</c:v>
                </c:pt>
                <c:pt idx="3">
                  <c:v>2.5</c:v>
                </c:pt>
                <c:pt idx="4">
                  <c:v>1.5</c:v>
                </c:pt>
                <c:pt idx="5">
                  <c:v>0.5</c:v>
                </c:pt>
              </c:numCache>
            </c:numRef>
          </c:yVal>
          <c:smooth val="0"/>
          <c:extLst>
            <c:ext xmlns:c16="http://schemas.microsoft.com/office/drawing/2014/chart" uri="{C3380CC4-5D6E-409C-BE32-E72D297353CC}">
              <c16:uniqueId val="{00000002-7378-514C-9B17-A68B96A40F22}"/>
            </c:ext>
          </c:extLst>
        </c:ser>
        <c:ser>
          <c:idx val="3"/>
          <c:order val="3"/>
          <c:tx>
            <c:strRef>
              <c:f>ConsolidatedPrem!$T$17</c:f>
              <c:strCache>
                <c:ptCount val="1"/>
                <c:pt idx="0">
                  <c:v>Labels</c:v>
                </c:pt>
              </c:strCache>
            </c:strRef>
          </c:tx>
          <c:spPr>
            <a:ln w="25400" cap="rnd">
              <a:noFill/>
              <a:round/>
            </a:ln>
            <a:effectLst/>
          </c:spPr>
          <c:marker>
            <c:symbol val="none"/>
          </c:marker>
          <c:dLbls>
            <c:dLbl>
              <c:idx val="0"/>
              <c:layout>
                <c:manualLayout>
                  <c:x val="-0.17862073525440633"/>
                  <c:y val="-2.8702822278452896E-3"/>
                </c:manualLayout>
              </c:layout>
              <c:tx>
                <c:rich>
                  <a:bodyPr rot="0" spcFirstLastPara="1" vertOverflow="ellipsis" vert="horz" wrap="square" lIns="38100" tIns="19050" rIns="38100" bIns="19050" anchor="ctr" anchorCtr="0">
                    <a:spAutoFit/>
                  </a:bodyPr>
                  <a:lstStyle/>
                  <a:p>
                    <a:pPr algn="r">
                      <a:defRPr sz="1200" b="0" i="0" u="none" strike="noStrike" kern="1200" baseline="0">
                        <a:solidFill>
                          <a:schemeClr val="tx1"/>
                        </a:solidFill>
                        <a:latin typeface="+mn-lt"/>
                        <a:ea typeface="+mn-ea"/>
                        <a:cs typeface="+mn-cs"/>
                      </a:defRPr>
                    </a:pPr>
                    <a:r>
                      <a:rPr lang="en-US" dirty="0"/>
                      <a:t>All</a:t>
                    </a:r>
                    <a:r>
                      <a:rPr lang="en-US" baseline="0" dirty="0"/>
                      <a:t> Medicare Advantage plans</a:t>
                    </a:r>
                    <a:endParaRPr lang="en-US" dirty="0"/>
                  </a:p>
                </c:rich>
              </c:tx>
              <c:spPr>
                <a:noFill/>
                <a:ln>
                  <a:noFill/>
                </a:ln>
                <a:effectLst/>
              </c:spPr>
              <c:txPr>
                <a:bodyPr rot="0" spcFirstLastPara="1" vertOverflow="ellipsis" vert="horz" wrap="square" lIns="38100" tIns="19050" rIns="38100" bIns="19050" anchor="ctr" anchorCtr="0">
                  <a:spAutoFit/>
                </a:bodyPr>
                <a:lstStyle/>
                <a:p>
                  <a:pPr algn="r">
                    <a:defRPr sz="1200" b="0" i="0" u="none" strike="noStrike" kern="1200" baseline="0">
                      <a:solidFill>
                        <a:schemeClr val="tx1"/>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378-514C-9B17-A68B96A40F22}"/>
                </c:ext>
              </c:extLst>
            </c:dLbl>
            <c:dLbl>
              <c:idx val="1"/>
              <c:layout>
                <c:manualLayout>
                  <c:x val="-8.026239930000488E-2"/>
                  <c:y val="0"/>
                </c:manualLayout>
              </c:layout>
              <c:tx>
                <c:rich>
                  <a:bodyPr rot="0" spcFirstLastPara="1" vertOverflow="ellipsis" vert="horz" wrap="square" lIns="38100" tIns="19050" rIns="38100" bIns="19050" anchor="ctr" anchorCtr="0">
                    <a:spAutoFit/>
                  </a:bodyPr>
                  <a:lstStyle/>
                  <a:p>
                    <a:pPr algn="r">
                      <a:defRPr sz="1200" b="0" i="0" u="none" strike="noStrike" kern="1200" baseline="0">
                        <a:solidFill>
                          <a:schemeClr val="tx1"/>
                        </a:solidFill>
                        <a:latin typeface="+mn-lt"/>
                        <a:ea typeface="+mn-ea"/>
                        <a:cs typeface="+mn-cs"/>
                      </a:defRPr>
                    </a:pPr>
                    <a:fld id="{1D60130E-5871-4F8E-9194-98C4521176D2}" type="CELLRANGE">
                      <a:rPr lang="en-US" dirty="0"/>
                      <a:pPr algn="r">
                        <a:defRPr sz="1200">
                          <a:solidFill>
                            <a:schemeClr val="tx1"/>
                          </a:solidFill>
                        </a:defRPr>
                      </a:pPr>
                      <a:t>[CELLRANGE]</a:t>
                    </a:fld>
                    <a:endParaRPr lang="en-US"/>
                  </a:p>
                </c:rich>
              </c:tx>
              <c:spPr>
                <a:noFill/>
                <a:ln>
                  <a:noFill/>
                </a:ln>
                <a:effectLst/>
              </c:spPr>
              <c:txPr>
                <a:bodyPr rot="0" spcFirstLastPara="1" vertOverflow="ellipsis" vert="horz" wrap="square" lIns="38100" tIns="19050" rIns="38100" bIns="19050" anchor="ctr" anchorCtr="0">
                  <a:spAutoFit/>
                </a:bodyPr>
                <a:lstStyle/>
                <a:p>
                  <a:pPr algn="r">
                    <a:defRPr sz="1200" b="0" i="0" u="none" strike="noStrike" kern="1200" baseline="0">
                      <a:solidFill>
                        <a:schemeClr val="tx1"/>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7378-514C-9B17-A68B96A40F22}"/>
                </c:ext>
              </c:extLst>
            </c:dLbl>
            <c:dLbl>
              <c:idx val="2"/>
              <c:layout>
                <c:manualLayout>
                  <c:x val="-0.12406711927961553"/>
                  <c:y val="0"/>
                </c:manualLayout>
              </c:layout>
              <c:tx>
                <c:rich>
                  <a:bodyPr/>
                  <a:lstStyle/>
                  <a:p>
                    <a:fld id="{7F4B5FF1-8902-41B6-99C0-2307AD0CC34A}" type="CELLRANGE">
                      <a:rPr lang="en-US" dirty="0"/>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7378-514C-9B17-A68B96A40F22}"/>
                </c:ext>
              </c:extLst>
            </c:dLbl>
            <c:dLbl>
              <c:idx val="3"/>
              <c:layout>
                <c:manualLayout>
                  <c:x val="-0.23990219347870015"/>
                  <c:y val="-1.4350281106853149E-3"/>
                </c:manualLayout>
              </c:layout>
              <c:tx>
                <c:rich>
                  <a:bodyPr rot="0" spcFirstLastPara="1" vertOverflow="ellipsis" vert="horz" wrap="square" lIns="38100" tIns="19050" rIns="38100" bIns="19050" anchor="ctr" anchorCtr="1">
                    <a:noAutofit/>
                  </a:bodyPr>
                  <a:lstStyle/>
                  <a:p>
                    <a:pPr>
                      <a:defRPr sz="1200" b="0" i="0" u="none" strike="noStrike" kern="1200" baseline="0">
                        <a:solidFill>
                          <a:schemeClr val="tx1"/>
                        </a:solidFill>
                        <a:latin typeface="+mn-lt"/>
                        <a:ea typeface="+mn-ea"/>
                        <a:cs typeface="+mn-cs"/>
                      </a:defRPr>
                    </a:pPr>
                    <a:r>
                      <a:rPr lang="en-US" dirty="0"/>
                      <a:t>Private fee-for-service</a:t>
                    </a:r>
                  </a:p>
                </c:rich>
              </c:tx>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21742473723920888"/>
                      <c:h val="5.7032507867285372E-2"/>
                    </c:manualLayout>
                  </c15:layout>
                </c:ext>
                <c:ext xmlns:c16="http://schemas.microsoft.com/office/drawing/2014/chart" uri="{C3380CC4-5D6E-409C-BE32-E72D297353CC}">
                  <c16:uniqueId val="{00000006-7378-514C-9B17-A68B96A40F22}"/>
                </c:ext>
              </c:extLst>
            </c:dLbl>
            <c:dLbl>
              <c:idx val="4"/>
              <c:layout>
                <c:manualLayout>
                  <c:x val="-0.15317567176961919"/>
                  <c:y val="0"/>
                </c:manualLayout>
              </c:layout>
              <c:tx>
                <c:rich>
                  <a:bodyPr/>
                  <a:lstStyle/>
                  <a:p>
                    <a:fld id="{2F46F8EE-2EA5-4875-883C-43C07D8932EB}" type="CELLRANGE">
                      <a:rPr lang="en-US" dirty="0"/>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7378-514C-9B17-A68B96A40F22}"/>
                </c:ext>
              </c:extLst>
            </c:dLbl>
            <c:dLbl>
              <c:idx val="5"/>
              <c:layout>
                <c:manualLayout>
                  <c:x val="-0.20646049424437585"/>
                  <c:y val="1.0524246591771268E-16"/>
                </c:manualLayout>
              </c:layout>
              <c:tx>
                <c:rich>
                  <a:bodyPr/>
                  <a:lstStyle/>
                  <a:p>
                    <a:fld id="{F26EF615-010F-4082-AD8F-2B089088D865}"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7378-514C-9B17-A68B96A40F22}"/>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xVal>
            <c:numRef>
              <c:f>ConsolidatedPrem!$T$18:$T$23</c:f>
              <c:numCache>
                <c:formatCode>General</c:formatCode>
                <c:ptCount val="6"/>
                <c:pt idx="0">
                  <c:v>0</c:v>
                </c:pt>
                <c:pt idx="1">
                  <c:v>0</c:v>
                </c:pt>
                <c:pt idx="2">
                  <c:v>0</c:v>
                </c:pt>
                <c:pt idx="3">
                  <c:v>0</c:v>
                </c:pt>
                <c:pt idx="4">
                  <c:v>0</c:v>
                </c:pt>
                <c:pt idx="5">
                  <c:v>0</c:v>
                </c:pt>
              </c:numCache>
            </c:numRef>
          </c:xVal>
          <c:yVal>
            <c:numRef>
              <c:f>ConsolidatedPrem!$S$18:$S$23</c:f>
              <c:numCache>
                <c:formatCode>General</c:formatCode>
                <c:ptCount val="6"/>
                <c:pt idx="0">
                  <c:v>5.5</c:v>
                </c:pt>
                <c:pt idx="1">
                  <c:v>4.5</c:v>
                </c:pt>
                <c:pt idx="2">
                  <c:v>3.5</c:v>
                </c:pt>
                <c:pt idx="3">
                  <c:v>2.5</c:v>
                </c:pt>
                <c:pt idx="4">
                  <c:v>1.5</c:v>
                </c:pt>
                <c:pt idx="5">
                  <c:v>0.5</c:v>
                </c:pt>
              </c:numCache>
            </c:numRef>
          </c:yVal>
          <c:smooth val="0"/>
          <c:extLst>
            <c:ext xmlns:c15="http://schemas.microsoft.com/office/drawing/2012/chart" uri="{02D57815-91ED-43cb-92C2-25804820EDAC}">
              <c15:datalabelsRange>
                <c15:f>ConsolidatedPrem!$O$18:$O$23</c15:f>
                <c15:dlblRangeCache>
                  <c:ptCount val="6"/>
                  <c:pt idx="0">
                    <c:v>All Medicare Advantage Plans  </c:v>
                  </c:pt>
                  <c:pt idx="1">
                    <c:v>HMO</c:v>
                  </c:pt>
                  <c:pt idx="2">
                    <c:v>Local PPO  </c:v>
                  </c:pt>
                  <c:pt idx="3">
                    <c:v>Private Fee-for-service</c:v>
                  </c:pt>
                  <c:pt idx="4">
                    <c:v>Regional PPO  </c:v>
                  </c:pt>
                  <c:pt idx="5">
                    <c:v>Special Needs Plans</c:v>
                  </c:pt>
                </c15:dlblRangeCache>
              </c15:datalabelsRange>
            </c:ext>
            <c:ext xmlns:c16="http://schemas.microsoft.com/office/drawing/2014/chart" uri="{C3380CC4-5D6E-409C-BE32-E72D297353CC}">
              <c16:uniqueId val="{00000009-7378-514C-9B17-A68B96A40F22}"/>
            </c:ext>
          </c:extLst>
        </c:ser>
        <c:dLbls>
          <c:showLegendKey val="0"/>
          <c:showVal val="0"/>
          <c:showCatName val="0"/>
          <c:showSerName val="0"/>
          <c:showPercent val="0"/>
          <c:showBubbleSize val="0"/>
        </c:dLbls>
        <c:axId val="574805000"/>
        <c:axId val="574805984"/>
      </c:scatterChart>
      <c:valAx>
        <c:axId val="57480500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sz="1000" b="0" dirty="0">
                    <a:solidFill>
                      <a:schemeClr val="tx1"/>
                    </a:solidFill>
                  </a:rPr>
                  <a:t>Dollars ($)</a:t>
                </a:r>
              </a:p>
            </c:rich>
          </c:tx>
          <c:layout>
            <c:manualLayout>
              <c:xMode val="edge"/>
              <c:yMode val="edge"/>
              <c:x val="0.53166198119989883"/>
              <c:y val="0.95524212977653389"/>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General"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574805984"/>
        <c:crosses val="autoZero"/>
        <c:crossBetween val="midCat"/>
        <c:majorUnit val="100"/>
      </c:valAx>
      <c:valAx>
        <c:axId val="574805984"/>
        <c:scaling>
          <c:orientation val="minMax"/>
          <c:max val="6"/>
        </c:scaling>
        <c:delete val="0"/>
        <c:axPos val="l"/>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74805000"/>
        <c:crosses val="autoZero"/>
        <c:crossBetween val="midCat"/>
        <c:majorUnit val="1"/>
      </c:valAx>
      <c:spPr>
        <a:noFill/>
        <a:ln>
          <a:noFill/>
        </a:ln>
        <a:effectLst/>
      </c:spPr>
    </c:plotArea>
    <c:legend>
      <c:legendPos val="t"/>
      <c:legendEntry>
        <c:idx val="3"/>
        <c:delete val="1"/>
      </c:legendEntry>
      <c:layout>
        <c:manualLayout>
          <c:xMode val="edge"/>
          <c:yMode val="edge"/>
          <c:x val="0"/>
          <c:y val="4.9944814063472846E-4"/>
          <c:w val="0.34002367393735322"/>
          <c:h val="6.20065483200661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559532382613979E-2"/>
          <c:y val="0.13405040110001912"/>
          <c:w val="0.90917540867333779"/>
          <c:h val="0.79966407488022495"/>
        </c:manualLayout>
      </c:layout>
      <c:barChart>
        <c:barDir val="col"/>
        <c:grouping val="clustered"/>
        <c:varyColors val="0"/>
        <c:ser>
          <c:idx val="0"/>
          <c:order val="0"/>
          <c:tx>
            <c:strRef>
              <c:f>Premium_MOOP!$P$4</c:f>
              <c:strCache>
                <c:ptCount val="1"/>
                <c:pt idx="0">
                  <c:v>Average MOOP</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Premium_MOOP!$O$5:$O$8</c:f>
              <c:strCache>
                <c:ptCount val="4"/>
                <c:pt idx="0">
                  <c:v>All Medicare Advantage Plans</c:v>
                </c:pt>
                <c:pt idx="1">
                  <c:v>HMO</c:v>
                </c:pt>
                <c:pt idx="2">
                  <c:v>Local PPO</c:v>
                </c:pt>
                <c:pt idx="3">
                  <c:v>Regional PPO</c:v>
                </c:pt>
              </c:strCache>
            </c:strRef>
          </c:cat>
          <c:val>
            <c:numRef>
              <c:f>Premium_MOOP!$P$5:$P$8</c:f>
              <c:numCache>
                <c:formatCode>_("$"* #,##0_);_("$"* \(#,##0\);_("$"* "-"??_);_(@_)</c:formatCode>
                <c:ptCount val="4"/>
                <c:pt idx="0">
                  <c:v>5343</c:v>
                </c:pt>
                <c:pt idx="1">
                  <c:v>4982</c:v>
                </c:pt>
                <c:pt idx="2">
                  <c:v>6086</c:v>
                </c:pt>
                <c:pt idx="3">
                  <c:v>6667</c:v>
                </c:pt>
              </c:numCache>
            </c:numRef>
          </c:val>
          <c:extLst>
            <c:ext xmlns:c16="http://schemas.microsoft.com/office/drawing/2014/chart" uri="{C3380CC4-5D6E-409C-BE32-E72D297353CC}">
              <c16:uniqueId val="{00000000-9A30-46C9-8C17-F0B5DBC0374A}"/>
            </c:ext>
          </c:extLst>
        </c:ser>
        <c:dLbls>
          <c:showLegendKey val="0"/>
          <c:showVal val="0"/>
          <c:showCatName val="0"/>
          <c:showSerName val="0"/>
          <c:showPercent val="0"/>
          <c:showBubbleSize val="0"/>
        </c:dLbls>
        <c:gapWidth val="219"/>
        <c:overlap val="-27"/>
        <c:axId val="938374368"/>
        <c:axId val="938372728"/>
      </c:barChart>
      <c:lineChart>
        <c:grouping val="standard"/>
        <c:varyColors val="0"/>
        <c:ser>
          <c:idx val="1"/>
          <c:order val="1"/>
          <c:tx>
            <c:strRef>
              <c:f>Premium_MOOP!$Q$4</c:f>
              <c:strCache>
                <c:ptCount val="1"/>
                <c:pt idx="0">
                  <c:v>CMS Allowed MOOP Limit</c:v>
                </c:pt>
              </c:strCache>
            </c:strRef>
          </c:tx>
          <c:spPr>
            <a:ln w="28575" cap="rnd">
              <a:solidFill>
                <a:schemeClr val="accent2"/>
              </a:solidFill>
              <a:prstDash val="sysDash"/>
              <a:round/>
            </a:ln>
            <a:effectLst/>
          </c:spPr>
          <c:marker>
            <c:symbol val="none"/>
          </c:marker>
          <c:dLbls>
            <c:dLbl>
              <c:idx val="3"/>
              <c:layout>
                <c:manualLayout>
                  <c:x val="-8.9023191905270582E-3"/>
                  <c:y val="-5.724316958422488E-2"/>
                </c:manualLayout>
              </c:layout>
              <c:spPr>
                <a:noFill/>
                <a:ln>
                  <a:noFill/>
                </a:ln>
                <a:effectLst/>
              </c:spPr>
              <c:txPr>
                <a:bodyPr rot="0" spcFirstLastPara="1" vertOverflow="ellipsis" vert="horz" wrap="square" lIns="38100" tIns="19050" rIns="38100" bIns="19050" anchor="ctr" anchorCtr="0">
                  <a:noAutofit/>
                </a:bodyPr>
                <a:lstStyle/>
                <a:p>
                  <a:pPr algn="r">
                    <a:defRPr sz="1100" b="1" i="0" u="none" strike="noStrike" kern="1200" baseline="0">
                      <a:solidFill>
                        <a:schemeClr val="accent2">
                          <a:lumMod val="75000"/>
                        </a:schemeClr>
                      </a:solidFill>
                      <a:latin typeface="+mn-lt"/>
                      <a:ea typeface="+mn-ea"/>
                      <a:cs typeface="+mn-cs"/>
                    </a:defRPr>
                  </a:pPr>
                  <a:endParaRPr lang="en-US"/>
                </a:p>
              </c:txPr>
              <c:dLblPos val="r"/>
              <c:showLegendKey val="0"/>
              <c:showVal val="1"/>
              <c:showCatName val="0"/>
              <c:showSerName val="1"/>
              <c:showPercent val="0"/>
              <c:showBubbleSize val="0"/>
              <c:separator>
</c:separator>
              <c:extLst>
                <c:ext xmlns:c15="http://schemas.microsoft.com/office/drawing/2012/chart" uri="{CE6537A1-D6FC-4f65-9D91-7224C49458BB}">
                  <c15:layout>
                    <c:manualLayout>
                      <c:w val="0.30600160390790959"/>
                      <c:h val="9.8825371965544223E-2"/>
                    </c:manualLayout>
                  </c15:layout>
                </c:ext>
                <c:ext xmlns:c16="http://schemas.microsoft.com/office/drawing/2014/chart" uri="{C3380CC4-5D6E-409C-BE32-E72D297353CC}">
                  <c16:uniqueId val="{00000001-9A30-46C9-8C17-F0B5DBC0374A}"/>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accent2">
                        <a:lumMod val="75000"/>
                      </a:schemeClr>
                    </a:solidFill>
                    <a:latin typeface="+mn-lt"/>
                    <a:ea typeface="+mn-ea"/>
                    <a:cs typeface="+mn-cs"/>
                  </a:defRPr>
                </a:pPr>
                <a:endParaRPr lang="en-US"/>
              </a:p>
            </c:txPr>
            <c:dLblPos val="t"/>
            <c:showLegendKey val="0"/>
            <c:showVal val="0"/>
            <c:showCatName val="0"/>
            <c:showSerName val="0"/>
            <c:showPercent val="0"/>
            <c:showBubbleSize val="0"/>
            <c:extLst>
              <c:ext xmlns:c15="http://schemas.microsoft.com/office/drawing/2012/chart" uri="{CE6537A1-D6FC-4f65-9D91-7224C49458BB}">
                <c15:showLeaderLines val="0"/>
              </c:ext>
            </c:extLst>
          </c:dLbls>
          <c:cat>
            <c:strRef>
              <c:f>Premium_MOOP!$O$5:$O$8</c:f>
              <c:strCache>
                <c:ptCount val="4"/>
                <c:pt idx="0">
                  <c:v>All Medicare Advantage Plans</c:v>
                </c:pt>
                <c:pt idx="1">
                  <c:v>HMO</c:v>
                </c:pt>
                <c:pt idx="2">
                  <c:v>Local PPO</c:v>
                </c:pt>
                <c:pt idx="3">
                  <c:v>Regional PPO</c:v>
                </c:pt>
              </c:strCache>
            </c:strRef>
          </c:cat>
          <c:val>
            <c:numRef>
              <c:f>Premium_MOOP!$Q$5:$Q$8</c:f>
              <c:numCache>
                <c:formatCode>_("$"* #,##0_);_("$"* \(#,##0\);_("$"* "-"??_);_(@_)</c:formatCode>
                <c:ptCount val="4"/>
                <c:pt idx="0">
                  <c:v>7550</c:v>
                </c:pt>
                <c:pt idx="1">
                  <c:v>7550</c:v>
                </c:pt>
                <c:pt idx="2">
                  <c:v>7550</c:v>
                </c:pt>
                <c:pt idx="3">
                  <c:v>7550</c:v>
                </c:pt>
              </c:numCache>
            </c:numRef>
          </c:val>
          <c:smooth val="0"/>
          <c:extLst>
            <c:ext xmlns:c16="http://schemas.microsoft.com/office/drawing/2014/chart" uri="{C3380CC4-5D6E-409C-BE32-E72D297353CC}">
              <c16:uniqueId val="{00000002-9A30-46C9-8C17-F0B5DBC0374A}"/>
            </c:ext>
          </c:extLst>
        </c:ser>
        <c:dLbls>
          <c:showLegendKey val="0"/>
          <c:showVal val="0"/>
          <c:showCatName val="0"/>
          <c:showSerName val="0"/>
          <c:showPercent val="0"/>
          <c:showBubbleSize val="0"/>
        </c:dLbls>
        <c:marker val="1"/>
        <c:smooth val="0"/>
        <c:axId val="558990264"/>
        <c:axId val="558994200"/>
      </c:lineChart>
      <c:catAx>
        <c:axId val="938374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938372728"/>
        <c:crosses val="autoZero"/>
        <c:auto val="1"/>
        <c:lblAlgn val="ctr"/>
        <c:lblOffset val="100"/>
        <c:noMultiLvlLbl val="0"/>
      </c:catAx>
      <c:valAx>
        <c:axId val="938372728"/>
        <c:scaling>
          <c:orientation val="minMax"/>
        </c:scaling>
        <c:delete val="0"/>
        <c:axPos val="l"/>
        <c:numFmt formatCode="&quot;$&quot;#,##0" sourceLinked="0"/>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938374368"/>
        <c:crosses val="autoZero"/>
        <c:crossBetween val="between"/>
        <c:majorUnit val="2000"/>
      </c:valAx>
      <c:valAx>
        <c:axId val="558994200"/>
        <c:scaling>
          <c:orientation val="minMax"/>
        </c:scaling>
        <c:delete val="1"/>
        <c:axPos val="r"/>
        <c:numFmt formatCode="_(&quot;$&quot;* #,##0_);_(&quot;$&quot;* \(#,##0\);_(&quot;$&quot;* &quot;-&quot;??_);_(@_)" sourceLinked="1"/>
        <c:majorTickMark val="out"/>
        <c:minorTickMark val="none"/>
        <c:tickLblPos val="nextTo"/>
        <c:crossAx val="558990264"/>
        <c:crosses val="max"/>
        <c:crossBetween val="midCat"/>
      </c:valAx>
      <c:catAx>
        <c:axId val="558990264"/>
        <c:scaling>
          <c:orientation val="minMax"/>
        </c:scaling>
        <c:delete val="0"/>
        <c:axPos val="t"/>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5899420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537934003972321"/>
          <c:y val="0.10436271402002341"/>
          <c:w val="0.74200539406415655"/>
          <c:h val="0.8416096767286908"/>
        </c:manualLayout>
      </c:layout>
      <c:barChart>
        <c:barDir val="bar"/>
        <c:grouping val="clustered"/>
        <c:varyColors val="0"/>
        <c:ser>
          <c:idx val="0"/>
          <c:order val="0"/>
          <c:tx>
            <c:strRef>
              <c:f>'Frequencies Combined'!$L$6</c:f>
              <c:strCache>
                <c:ptCount val="1"/>
                <c:pt idx="0">
                  <c:v>All Other Medicare Advantage Plans</c:v>
                </c:pt>
              </c:strCache>
            </c:strRef>
          </c:tx>
          <c:spPr>
            <a:solidFill>
              <a:schemeClr val="accent1"/>
            </a:solidFill>
            <a:ln>
              <a:noFill/>
            </a:ln>
            <a:effectLst/>
          </c:spPr>
          <c:invertIfNegative val="0"/>
          <c:cat>
            <c:strRef>
              <c:f>'Frequencies Combined'!$K$7:$K$17</c:f>
              <c:strCache>
                <c:ptCount val="11"/>
                <c:pt idx="0">
                  <c:v>SNF 3-day waiver</c:v>
                </c:pt>
                <c:pt idx="1">
                  <c:v>Eye exams</c:v>
                </c:pt>
                <c:pt idx="2">
                  <c:v>Fitness benefit</c:v>
                </c:pt>
                <c:pt idx="3">
                  <c:v>Hearing exam</c:v>
                </c:pt>
                <c:pt idx="4">
                  <c:v>Dental preventive</c:v>
                </c:pt>
                <c:pt idx="5">
                  <c:v>Dental Comprehensive</c:v>
                </c:pt>
                <c:pt idx="6">
                  <c:v>Over-the-counter drugs</c:v>
                </c:pt>
                <c:pt idx="7">
                  <c:v>Remote access technologies</c:v>
                </c:pt>
                <c:pt idx="8">
                  <c:v>Telehealth (additional)</c:v>
                </c:pt>
                <c:pt idx="9">
                  <c:v>Meal benefit (limited)</c:v>
                </c:pt>
                <c:pt idx="10">
                  <c:v>Transportation</c:v>
                </c:pt>
              </c:strCache>
            </c:strRef>
          </c:cat>
          <c:val>
            <c:numRef>
              <c:f>'Frequencies Combined'!$L$7:$L$17</c:f>
              <c:numCache>
                <c:formatCode>0.0%</c:formatCode>
                <c:ptCount val="11"/>
                <c:pt idx="0">
                  <c:v>0.754</c:v>
                </c:pt>
                <c:pt idx="1">
                  <c:v>0.755</c:v>
                </c:pt>
                <c:pt idx="2">
                  <c:v>0.71899999999999997</c:v>
                </c:pt>
                <c:pt idx="3">
                  <c:v>0.72299999999999998</c:v>
                </c:pt>
                <c:pt idx="4">
                  <c:v>0.70399999999999996</c:v>
                </c:pt>
                <c:pt idx="5">
                  <c:v>0.63</c:v>
                </c:pt>
                <c:pt idx="6">
                  <c:v>0.61099999999999999</c:v>
                </c:pt>
                <c:pt idx="7">
                  <c:v>0.54600000000000004</c:v>
                </c:pt>
                <c:pt idx="8">
                  <c:v>0.73199999999999998</c:v>
                </c:pt>
                <c:pt idx="9">
                  <c:v>0.438</c:v>
                </c:pt>
                <c:pt idx="10">
                  <c:v>0.35899999999999999</c:v>
                </c:pt>
              </c:numCache>
            </c:numRef>
          </c:val>
          <c:extLst>
            <c:ext xmlns:c16="http://schemas.microsoft.com/office/drawing/2014/chart" uri="{C3380CC4-5D6E-409C-BE32-E72D297353CC}">
              <c16:uniqueId val="{00000000-C182-4E1E-A6D0-7590E2ADC9E6}"/>
            </c:ext>
          </c:extLst>
        </c:ser>
        <c:ser>
          <c:idx val="1"/>
          <c:order val="1"/>
          <c:tx>
            <c:strRef>
              <c:f>'Frequencies Combined'!$M$6</c:f>
              <c:strCache>
                <c:ptCount val="1"/>
                <c:pt idx="0">
                  <c:v>Special Needs Plans</c:v>
                </c:pt>
              </c:strCache>
            </c:strRef>
          </c:tx>
          <c:spPr>
            <a:solidFill>
              <a:schemeClr val="accent3"/>
            </a:solidFill>
            <a:ln>
              <a:noFill/>
            </a:ln>
            <a:effectLst/>
          </c:spPr>
          <c:invertIfNegative val="0"/>
          <c:cat>
            <c:strRef>
              <c:f>'Frequencies Combined'!$K$7:$K$17</c:f>
              <c:strCache>
                <c:ptCount val="11"/>
                <c:pt idx="0">
                  <c:v>SNF 3-day waiver</c:v>
                </c:pt>
                <c:pt idx="1">
                  <c:v>Eye exams</c:v>
                </c:pt>
                <c:pt idx="2">
                  <c:v>Fitness benefit</c:v>
                </c:pt>
                <c:pt idx="3">
                  <c:v>Hearing exam</c:v>
                </c:pt>
                <c:pt idx="4">
                  <c:v>Dental preventive</c:v>
                </c:pt>
                <c:pt idx="5">
                  <c:v>Dental Comprehensive</c:v>
                </c:pt>
                <c:pt idx="6">
                  <c:v>Over-the-counter drugs</c:v>
                </c:pt>
                <c:pt idx="7">
                  <c:v>Remote access technologies</c:v>
                </c:pt>
                <c:pt idx="8">
                  <c:v>Telehealth (additional)</c:v>
                </c:pt>
                <c:pt idx="9">
                  <c:v>Meal benefit (limited)</c:v>
                </c:pt>
                <c:pt idx="10">
                  <c:v>Transportation</c:v>
                </c:pt>
              </c:strCache>
            </c:strRef>
          </c:cat>
          <c:val>
            <c:numRef>
              <c:f>'Frequencies Combined'!$M$7:$M$17</c:f>
              <c:numCache>
                <c:formatCode>0.0%</c:formatCode>
                <c:ptCount val="11"/>
                <c:pt idx="0">
                  <c:v>0.93100000000000005</c:v>
                </c:pt>
                <c:pt idx="1">
                  <c:v>0.92300000000000004</c:v>
                </c:pt>
                <c:pt idx="2">
                  <c:v>0.76500000000000001</c:v>
                </c:pt>
                <c:pt idx="3">
                  <c:v>0.89100000000000001</c:v>
                </c:pt>
                <c:pt idx="4">
                  <c:v>0.85799999999999998</c:v>
                </c:pt>
                <c:pt idx="5">
                  <c:v>0.83</c:v>
                </c:pt>
                <c:pt idx="6">
                  <c:v>0.91400000000000003</c:v>
                </c:pt>
                <c:pt idx="7">
                  <c:v>0.63800000000000001</c:v>
                </c:pt>
                <c:pt idx="8">
                  <c:v>0.90800000000000003</c:v>
                </c:pt>
                <c:pt idx="9">
                  <c:v>0.64100000000000001</c:v>
                </c:pt>
                <c:pt idx="10">
                  <c:v>0.84599999999999997</c:v>
                </c:pt>
              </c:numCache>
            </c:numRef>
          </c:val>
          <c:extLst>
            <c:ext xmlns:c16="http://schemas.microsoft.com/office/drawing/2014/chart" uri="{C3380CC4-5D6E-409C-BE32-E72D297353CC}">
              <c16:uniqueId val="{00000001-C182-4E1E-A6D0-7590E2ADC9E6}"/>
            </c:ext>
          </c:extLst>
        </c:ser>
        <c:dLbls>
          <c:showLegendKey val="0"/>
          <c:showVal val="0"/>
          <c:showCatName val="0"/>
          <c:showSerName val="0"/>
          <c:showPercent val="0"/>
          <c:showBubbleSize val="0"/>
        </c:dLbls>
        <c:gapWidth val="180"/>
        <c:axId val="650235952"/>
        <c:axId val="650239888"/>
      </c:barChart>
      <c:catAx>
        <c:axId val="6502359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650239888"/>
        <c:crossesAt val="0"/>
        <c:auto val="1"/>
        <c:lblAlgn val="ctr"/>
        <c:lblOffset val="100"/>
        <c:noMultiLvlLbl val="0"/>
      </c:catAx>
      <c:valAx>
        <c:axId val="650239888"/>
        <c:scaling>
          <c:orientation val="minMax"/>
        </c:scaling>
        <c:delete val="0"/>
        <c:axPos val="t"/>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 sourceLinked="0"/>
        <c:majorTickMark val="none"/>
        <c:minorTickMark val="none"/>
        <c:tickLblPos val="high"/>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650235952"/>
        <c:crosses val="autoZero"/>
        <c:crossBetween val="between"/>
        <c:minorUnit val="0.1"/>
      </c:valAx>
      <c:spPr>
        <a:noFill/>
        <a:ln>
          <a:noFill/>
        </a:ln>
        <a:effectLst/>
      </c:spPr>
    </c:plotArea>
    <c:legend>
      <c:legendPos val="t"/>
      <c:layout>
        <c:manualLayout>
          <c:xMode val="edge"/>
          <c:yMode val="edge"/>
          <c:x val="0"/>
          <c:y val="2.2624880619951655E-3"/>
          <c:w val="0.51350104127955709"/>
          <c:h val="6.20065483200661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694688627689818"/>
          <c:y val="8.9516415716332884E-2"/>
          <c:w val="0.68657874627988646"/>
          <c:h val="0.85131595593869824"/>
        </c:manualLayout>
      </c:layout>
      <c:barChart>
        <c:barDir val="bar"/>
        <c:grouping val="clustered"/>
        <c:varyColors val="0"/>
        <c:ser>
          <c:idx val="0"/>
          <c:order val="0"/>
          <c:tx>
            <c:strRef>
              <c:f>'Frequencies Combined'!$L$21</c:f>
              <c:strCache>
                <c:ptCount val="1"/>
                <c:pt idx="0">
                  <c:v>All Other Medicare Advantage Plans</c:v>
                </c:pt>
              </c:strCache>
            </c:strRef>
          </c:tx>
          <c:spPr>
            <a:solidFill>
              <a:schemeClr val="accent1"/>
            </a:solidFill>
            <a:ln>
              <a:noFill/>
            </a:ln>
            <a:effectLst/>
          </c:spPr>
          <c:invertIfNegative val="0"/>
          <c:cat>
            <c:strRef>
              <c:f>'Frequencies Combined'!$K$25:$K$33</c:f>
              <c:strCache>
                <c:ptCount val="9"/>
                <c:pt idx="0">
                  <c:v>Bathroom safety devices</c:v>
                </c:pt>
                <c:pt idx="1">
                  <c:v>Telemonitoring</c:v>
                </c:pt>
                <c:pt idx="2">
                  <c:v>Non-opioid pain management</c:v>
                </c:pt>
                <c:pt idx="3">
                  <c:v>In-home support services</c:v>
                </c:pt>
                <c:pt idx="4">
                  <c:v>In-home safety assessment</c:v>
                </c:pt>
                <c:pt idx="5">
                  <c:v>In-home medication reconciliation</c:v>
                </c:pt>
                <c:pt idx="6">
                  <c:v>Support for caregivers</c:v>
                </c:pt>
                <c:pt idx="7">
                  <c:v>Adult day health services</c:v>
                </c:pt>
                <c:pt idx="8">
                  <c:v>In-home palliative care</c:v>
                </c:pt>
              </c:strCache>
            </c:strRef>
          </c:cat>
          <c:val>
            <c:numRef>
              <c:f>'Frequencies Combined'!$L$25:$L$33</c:f>
              <c:numCache>
                <c:formatCode>0.0%</c:formatCode>
                <c:ptCount val="9"/>
                <c:pt idx="0">
                  <c:v>6.7000000000000004E-2</c:v>
                </c:pt>
                <c:pt idx="1">
                  <c:v>5.2999999999999999E-2</c:v>
                </c:pt>
                <c:pt idx="2">
                  <c:v>2.8000000000000001E-2</c:v>
                </c:pt>
                <c:pt idx="3">
                  <c:v>6.9000000000000006E-2</c:v>
                </c:pt>
                <c:pt idx="4">
                  <c:v>3.3000000000000002E-2</c:v>
                </c:pt>
                <c:pt idx="5">
                  <c:v>0.02</c:v>
                </c:pt>
                <c:pt idx="6">
                  <c:v>1.4999999999999999E-2</c:v>
                </c:pt>
                <c:pt idx="7">
                  <c:v>0.02</c:v>
                </c:pt>
                <c:pt idx="8">
                  <c:v>2.1000000000000001E-2</c:v>
                </c:pt>
              </c:numCache>
            </c:numRef>
          </c:val>
          <c:extLst>
            <c:ext xmlns:c16="http://schemas.microsoft.com/office/drawing/2014/chart" uri="{C3380CC4-5D6E-409C-BE32-E72D297353CC}">
              <c16:uniqueId val="{00000000-E643-42BF-8BC5-A0F34AB17C80}"/>
            </c:ext>
          </c:extLst>
        </c:ser>
        <c:ser>
          <c:idx val="1"/>
          <c:order val="1"/>
          <c:tx>
            <c:strRef>
              <c:f>'Frequencies Combined'!$M$21</c:f>
              <c:strCache>
                <c:ptCount val="1"/>
                <c:pt idx="0">
                  <c:v>Special Needs Plans</c:v>
                </c:pt>
              </c:strCache>
            </c:strRef>
          </c:tx>
          <c:spPr>
            <a:solidFill>
              <a:schemeClr val="accent3"/>
            </a:solidFill>
            <a:ln>
              <a:noFill/>
            </a:ln>
            <a:effectLst/>
          </c:spPr>
          <c:invertIfNegative val="0"/>
          <c:cat>
            <c:strRef>
              <c:f>'Frequencies Combined'!$K$25:$K$33</c:f>
              <c:strCache>
                <c:ptCount val="9"/>
                <c:pt idx="0">
                  <c:v>Bathroom safety devices</c:v>
                </c:pt>
                <c:pt idx="1">
                  <c:v>Telemonitoring</c:v>
                </c:pt>
                <c:pt idx="2">
                  <c:v>Non-opioid pain management</c:v>
                </c:pt>
                <c:pt idx="3">
                  <c:v>In-home support services</c:v>
                </c:pt>
                <c:pt idx="4">
                  <c:v>In-home safety assessment</c:v>
                </c:pt>
                <c:pt idx="5">
                  <c:v>In-home medication reconciliation</c:v>
                </c:pt>
                <c:pt idx="6">
                  <c:v>Support for caregivers</c:v>
                </c:pt>
                <c:pt idx="7">
                  <c:v>Adult day health services</c:v>
                </c:pt>
                <c:pt idx="8">
                  <c:v>In-home palliative care</c:v>
                </c:pt>
              </c:strCache>
            </c:strRef>
          </c:cat>
          <c:val>
            <c:numRef>
              <c:f>'Frequencies Combined'!$M$25:$M$33</c:f>
              <c:numCache>
                <c:formatCode>0.0%</c:formatCode>
                <c:ptCount val="9"/>
                <c:pt idx="0">
                  <c:v>0.11700000000000001</c:v>
                </c:pt>
                <c:pt idx="1">
                  <c:v>0.107</c:v>
                </c:pt>
                <c:pt idx="2">
                  <c:v>3.2000000000000001E-2</c:v>
                </c:pt>
                <c:pt idx="3">
                  <c:v>0.192</c:v>
                </c:pt>
                <c:pt idx="4">
                  <c:v>0.02</c:v>
                </c:pt>
                <c:pt idx="5">
                  <c:v>0.09</c:v>
                </c:pt>
                <c:pt idx="6">
                  <c:v>1.9E-2</c:v>
                </c:pt>
                <c:pt idx="7">
                  <c:v>6.5000000000000002E-2</c:v>
                </c:pt>
                <c:pt idx="8">
                  <c:v>7.0000000000000001E-3</c:v>
                </c:pt>
              </c:numCache>
            </c:numRef>
          </c:val>
          <c:extLst>
            <c:ext xmlns:c16="http://schemas.microsoft.com/office/drawing/2014/chart" uri="{C3380CC4-5D6E-409C-BE32-E72D297353CC}">
              <c16:uniqueId val="{00000001-E643-42BF-8BC5-A0F34AB17C80}"/>
            </c:ext>
          </c:extLst>
        </c:ser>
        <c:dLbls>
          <c:showLegendKey val="0"/>
          <c:showVal val="0"/>
          <c:showCatName val="0"/>
          <c:showSerName val="0"/>
          <c:showPercent val="0"/>
          <c:showBubbleSize val="0"/>
        </c:dLbls>
        <c:gapWidth val="120"/>
        <c:axId val="517249056"/>
        <c:axId val="517245776"/>
      </c:barChart>
      <c:catAx>
        <c:axId val="51724905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517245776"/>
        <c:crosses val="autoZero"/>
        <c:auto val="1"/>
        <c:lblAlgn val="ctr"/>
        <c:lblOffset val="100"/>
        <c:noMultiLvlLbl val="0"/>
      </c:catAx>
      <c:valAx>
        <c:axId val="517245776"/>
        <c:scaling>
          <c:orientation val="minMax"/>
          <c:max val="1"/>
        </c:scaling>
        <c:delete val="0"/>
        <c:axPos val="t"/>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517249056"/>
        <c:crosses val="autoZero"/>
        <c:crossBetween val="between"/>
        <c:majorUnit val="0.2"/>
        <c:minorUnit val="0.1"/>
      </c:valAx>
      <c:spPr>
        <a:noFill/>
        <a:ln>
          <a:noFill/>
        </a:ln>
        <a:effectLst/>
      </c:spPr>
    </c:plotArea>
    <c:legend>
      <c:legendPos val="t"/>
      <c:layout>
        <c:manualLayout>
          <c:xMode val="edge"/>
          <c:yMode val="edge"/>
          <c:x val="3.466606323411259E-4"/>
          <c:y val="1.9930191535531269E-2"/>
          <c:w val="0.52216298438099207"/>
          <c:h val="4.197789752460189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4616537108692138E-2"/>
          <c:y val="9.9195086910142491E-2"/>
          <c:w val="0.94289906546958724"/>
          <c:h val="0.65030589657107274"/>
        </c:manualLayout>
      </c:layout>
      <c:barChart>
        <c:barDir val="col"/>
        <c:grouping val="clustered"/>
        <c:varyColors val="0"/>
        <c:ser>
          <c:idx val="0"/>
          <c:order val="0"/>
          <c:tx>
            <c:strRef>
              <c:f>AvgPlansMAPD!$B$13</c:f>
              <c:strCache>
                <c:ptCount val="1"/>
                <c:pt idx="0">
                  <c:v>All Medicare Advantage Plans</c:v>
                </c:pt>
              </c:strCache>
            </c:strRef>
          </c:tx>
          <c:spPr>
            <a:solidFill>
              <a:schemeClr val="accent1"/>
            </a:solidFill>
            <a:ln>
              <a:noFill/>
            </a:ln>
            <a:effectLst/>
          </c:spPr>
          <c:invertIfNegative val="0"/>
          <c:cat>
            <c:numRef>
              <c:f>AvgPlansMAPD!$A$14:$A$81</c:f>
              <c:numCache>
                <c:formatCode>General</c:formatCode>
                <c:ptCount val="43"/>
                <c:pt idx="0">
                  <c:v>2010</c:v>
                </c:pt>
                <c:pt idx="1">
                  <c:v>2012</c:v>
                </c:pt>
                <c:pt idx="2">
                  <c:v>2014</c:v>
                </c:pt>
                <c:pt idx="3">
                  <c:v>2016</c:v>
                </c:pt>
                <c:pt idx="4">
                  <c:v>2018</c:v>
                </c:pt>
                <c:pt idx="5">
                  <c:v>2020</c:v>
                </c:pt>
                <c:pt idx="6">
                  <c:v>2021</c:v>
                </c:pt>
                <c:pt idx="9">
                  <c:v>2010</c:v>
                </c:pt>
                <c:pt idx="10">
                  <c:v>2012</c:v>
                </c:pt>
                <c:pt idx="11">
                  <c:v>2014</c:v>
                </c:pt>
                <c:pt idx="12">
                  <c:v>2016</c:v>
                </c:pt>
                <c:pt idx="13">
                  <c:v>2018</c:v>
                </c:pt>
                <c:pt idx="14">
                  <c:v>2020</c:v>
                </c:pt>
                <c:pt idx="15">
                  <c:v>2021</c:v>
                </c:pt>
                <c:pt idx="18">
                  <c:v>2010</c:v>
                </c:pt>
                <c:pt idx="19">
                  <c:v>2012</c:v>
                </c:pt>
                <c:pt idx="20">
                  <c:v>2014</c:v>
                </c:pt>
                <c:pt idx="21">
                  <c:v>2016</c:v>
                </c:pt>
                <c:pt idx="22">
                  <c:v>2018</c:v>
                </c:pt>
                <c:pt idx="23">
                  <c:v>2020</c:v>
                </c:pt>
                <c:pt idx="24">
                  <c:v>2021</c:v>
                </c:pt>
                <c:pt idx="27">
                  <c:v>2010</c:v>
                </c:pt>
                <c:pt idx="28">
                  <c:v>2012</c:v>
                </c:pt>
                <c:pt idx="29">
                  <c:v>2014</c:v>
                </c:pt>
                <c:pt idx="30">
                  <c:v>2016</c:v>
                </c:pt>
                <c:pt idx="31">
                  <c:v>2018</c:v>
                </c:pt>
                <c:pt idx="32">
                  <c:v>2020</c:v>
                </c:pt>
                <c:pt idx="33">
                  <c:v>2021</c:v>
                </c:pt>
                <c:pt idx="36">
                  <c:v>2010</c:v>
                </c:pt>
                <c:pt idx="37">
                  <c:v>2012</c:v>
                </c:pt>
                <c:pt idx="38">
                  <c:v>2014</c:v>
                </c:pt>
                <c:pt idx="39">
                  <c:v>2016</c:v>
                </c:pt>
                <c:pt idx="40">
                  <c:v>2018</c:v>
                </c:pt>
                <c:pt idx="41">
                  <c:v>2020</c:v>
                </c:pt>
                <c:pt idx="42">
                  <c:v>2021</c:v>
                </c:pt>
              </c:numCache>
            </c:numRef>
          </c:cat>
          <c:val>
            <c:numRef>
              <c:f>AvgPlansMAPD!$B$14:$B$81</c:f>
              <c:numCache>
                <c:formatCode>0</c:formatCode>
                <c:ptCount val="43"/>
                <c:pt idx="0">
                  <c:v>31.206375967696601</c:v>
                </c:pt>
                <c:pt idx="1">
                  <c:v>20.068925274715902</c:v>
                </c:pt>
                <c:pt idx="2">
                  <c:v>18.3286937323765</c:v>
                </c:pt>
                <c:pt idx="3">
                  <c:v>18.598990942890801</c:v>
                </c:pt>
                <c:pt idx="4">
                  <c:v>20.652839790523</c:v>
                </c:pt>
                <c:pt idx="5">
                  <c:v>27.8087042536587</c:v>
                </c:pt>
                <c:pt idx="6">
                  <c:v>33.117392830222997</c:v>
                </c:pt>
              </c:numCache>
            </c:numRef>
          </c:val>
          <c:extLst>
            <c:ext xmlns:c16="http://schemas.microsoft.com/office/drawing/2014/chart" uri="{C3380CC4-5D6E-409C-BE32-E72D297353CC}">
              <c16:uniqueId val="{00000000-C801-4394-9C6A-7FFC1C7EAC33}"/>
            </c:ext>
          </c:extLst>
        </c:ser>
        <c:ser>
          <c:idx val="1"/>
          <c:order val="1"/>
          <c:tx>
            <c:strRef>
              <c:f>AvgPlansMAPD!$C$13</c:f>
              <c:strCache>
                <c:ptCount val="1"/>
                <c:pt idx="0">
                  <c:v>Local HMO</c:v>
                </c:pt>
              </c:strCache>
            </c:strRef>
          </c:tx>
          <c:spPr>
            <a:solidFill>
              <a:schemeClr val="accent2"/>
            </a:solidFill>
            <a:ln>
              <a:noFill/>
            </a:ln>
            <a:effectLst/>
          </c:spPr>
          <c:invertIfNegative val="0"/>
          <c:cat>
            <c:numRef>
              <c:f>AvgPlansMAPD!$A$14:$A$81</c:f>
              <c:numCache>
                <c:formatCode>General</c:formatCode>
                <c:ptCount val="43"/>
                <c:pt idx="0">
                  <c:v>2010</c:v>
                </c:pt>
                <c:pt idx="1">
                  <c:v>2012</c:v>
                </c:pt>
                <c:pt idx="2">
                  <c:v>2014</c:v>
                </c:pt>
                <c:pt idx="3">
                  <c:v>2016</c:v>
                </c:pt>
                <c:pt idx="4">
                  <c:v>2018</c:v>
                </c:pt>
                <c:pt idx="5">
                  <c:v>2020</c:v>
                </c:pt>
                <c:pt idx="6">
                  <c:v>2021</c:v>
                </c:pt>
                <c:pt idx="9">
                  <c:v>2010</c:v>
                </c:pt>
                <c:pt idx="10">
                  <c:v>2012</c:v>
                </c:pt>
                <c:pt idx="11">
                  <c:v>2014</c:v>
                </c:pt>
                <c:pt idx="12">
                  <c:v>2016</c:v>
                </c:pt>
                <c:pt idx="13">
                  <c:v>2018</c:v>
                </c:pt>
                <c:pt idx="14">
                  <c:v>2020</c:v>
                </c:pt>
                <c:pt idx="15">
                  <c:v>2021</c:v>
                </c:pt>
                <c:pt idx="18">
                  <c:v>2010</c:v>
                </c:pt>
                <c:pt idx="19">
                  <c:v>2012</c:v>
                </c:pt>
                <c:pt idx="20">
                  <c:v>2014</c:v>
                </c:pt>
                <c:pt idx="21">
                  <c:v>2016</c:v>
                </c:pt>
                <c:pt idx="22">
                  <c:v>2018</c:v>
                </c:pt>
                <c:pt idx="23">
                  <c:v>2020</c:v>
                </c:pt>
                <c:pt idx="24">
                  <c:v>2021</c:v>
                </c:pt>
                <c:pt idx="27">
                  <c:v>2010</c:v>
                </c:pt>
                <c:pt idx="28">
                  <c:v>2012</c:v>
                </c:pt>
                <c:pt idx="29">
                  <c:v>2014</c:v>
                </c:pt>
                <c:pt idx="30">
                  <c:v>2016</c:v>
                </c:pt>
                <c:pt idx="31">
                  <c:v>2018</c:v>
                </c:pt>
                <c:pt idx="32">
                  <c:v>2020</c:v>
                </c:pt>
                <c:pt idx="33">
                  <c:v>2021</c:v>
                </c:pt>
                <c:pt idx="36">
                  <c:v>2010</c:v>
                </c:pt>
                <c:pt idx="37">
                  <c:v>2012</c:v>
                </c:pt>
                <c:pt idx="38">
                  <c:v>2014</c:v>
                </c:pt>
                <c:pt idx="39">
                  <c:v>2016</c:v>
                </c:pt>
                <c:pt idx="40">
                  <c:v>2018</c:v>
                </c:pt>
                <c:pt idx="41">
                  <c:v>2020</c:v>
                </c:pt>
                <c:pt idx="42">
                  <c:v>2021</c:v>
                </c:pt>
              </c:numCache>
            </c:numRef>
          </c:cat>
          <c:val>
            <c:numRef>
              <c:f>AvgPlansMAPD!$C$14:$C$81</c:f>
              <c:numCache>
                <c:formatCode>General</c:formatCode>
                <c:ptCount val="43"/>
                <c:pt idx="9" formatCode="0">
                  <c:v>12.8639766187872</c:v>
                </c:pt>
                <c:pt idx="10" formatCode="0">
                  <c:v>11.591061090306299</c:v>
                </c:pt>
                <c:pt idx="11" formatCode="0">
                  <c:v>11.622672161030399</c:v>
                </c:pt>
                <c:pt idx="12" formatCode="0">
                  <c:v>12.073914267172</c:v>
                </c:pt>
                <c:pt idx="13" formatCode="0">
                  <c:v>13.254072164214699</c:v>
                </c:pt>
                <c:pt idx="14" formatCode="0">
                  <c:v>17.149556108585301</c:v>
                </c:pt>
                <c:pt idx="15" formatCode="0">
                  <c:v>19.217701536182101</c:v>
                </c:pt>
              </c:numCache>
            </c:numRef>
          </c:val>
          <c:extLst>
            <c:ext xmlns:c16="http://schemas.microsoft.com/office/drawing/2014/chart" uri="{C3380CC4-5D6E-409C-BE32-E72D297353CC}">
              <c16:uniqueId val="{00000001-C801-4394-9C6A-7FFC1C7EAC33}"/>
            </c:ext>
          </c:extLst>
        </c:ser>
        <c:ser>
          <c:idx val="2"/>
          <c:order val="2"/>
          <c:tx>
            <c:strRef>
              <c:f>AvgPlansMAPD!$D$13</c:f>
              <c:strCache>
                <c:ptCount val="1"/>
                <c:pt idx="0">
                  <c:v>Local PPO</c:v>
                </c:pt>
              </c:strCache>
            </c:strRef>
          </c:tx>
          <c:spPr>
            <a:solidFill>
              <a:schemeClr val="accent3"/>
            </a:solidFill>
            <a:ln>
              <a:noFill/>
            </a:ln>
            <a:effectLst/>
          </c:spPr>
          <c:invertIfNegative val="0"/>
          <c:cat>
            <c:numRef>
              <c:f>AvgPlansMAPD!$A$14:$A$81</c:f>
              <c:numCache>
                <c:formatCode>General</c:formatCode>
                <c:ptCount val="43"/>
                <c:pt idx="0">
                  <c:v>2010</c:v>
                </c:pt>
                <c:pt idx="1">
                  <c:v>2012</c:v>
                </c:pt>
                <c:pt idx="2">
                  <c:v>2014</c:v>
                </c:pt>
                <c:pt idx="3">
                  <c:v>2016</c:v>
                </c:pt>
                <c:pt idx="4">
                  <c:v>2018</c:v>
                </c:pt>
                <c:pt idx="5">
                  <c:v>2020</c:v>
                </c:pt>
                <c:pt idx="6">
                  <c:v>2021</c:v>
                </c:pt>
                <c:pt idx="9">
                  <c:v>2010</c:v>
                </c:pt>
                <c:pt idx="10">
                  <c:v>2012</c:v>
                </c:pt>
                <c:pt idx="11">
                  <c:v>2014</c:v>
                </c:pt>
                <c:pt idx="12">
                  <c:v>2016</c:v>
                </c:pt>
                <c:pt idx="13">
                  <c:v>2018</c:v>
                </c:pt>
                <c:pt idx="14">
                  <c:v>2020</c:v>
                </c:pt>
                <c:pt idx="15">
                  <c:v>2021</c:v>
                </c:pt>
                <c:pt idx="18">
                  <c:v>2010</c:v>
                </c:pt>
                <c:pt idx="19">
                  <c:v>2012</c:v>
                </c:pt>
                <c:pt idx="20">
                  <c:v>2014</c:v>
                </c:pt>
                <c:pt idx="21">
                  <c:v>2016</c:v>
                </c:pt>
                <c:pt idx="22">
                  <c:v>2018</c:v>
                </c:pt>
                <c:pt idx="23">
                  <c:v>2020</c:v>
                </c:pt>
                <c:pt idx="24">
                  <c:v>2021</c:v>
                </c:pt>
                <c:pt idx="27">
                  <c:v>2010</c:v>
                </c:pt>
                <c:pt idx="28">
                  <c:v>2012</c:v>
                </c:pt>
                <c:pt idx="29">
                  <c:v>2014</c:v>
                </c:pt>
                <c:pt idx="30">
                  <c:v>2016</c:v>
                </c:pt>
                <c:pt idx="31">
                  <c:v>2018</c:v>
                </c:pt>
                <c:pt idx="32">
                  <c:v>2020</c:v>
                </c:pt>
                <c:pt idx="33">
                  <c:v>2021</c:v>
                </c:pt>
                <c:pt idx="36">
                  <c:v>2010</c:v>
                </c:pt>
                <c:pt idx="37">
                  <c:v>2012</c:v>
                </c:pt>
                <c:pt idx="38">
                  <c:v>2014</c:v>
                </c:pt>
                <c:pt idx="39">
                  <c:v>2016</c:v>
                </c:pt>
                <c:pt idx="40">
                  <c:v>2018</c:v>
                </c:pt>
                <c:pt idx="41">
                  <c:v>2020</c:v>
                </c:pt>
                <c:pt idx="42">
                  <c:v>2021</c:v>
                </c:pt>
              </c:numCache>
            </c:numRef>
          </c:cat>
          <c:val>
            <c:numRef>
              <c:f>AvgPlansMAPD!$D$14:$D$81</c:f>
              <c:numCache>
                <c:formatCode>General</c:formatCode>
                <c:ptCount val="43"/>
                <c:pt idx="18" formatCode="0">
                  <c:v>4.77990616887221</c:v>
                </c:pt>
                <c:pt idx="19" formatCode="0">
                  <c:v>4.7030105982310104</c:v>
                </c:pt>
                <c:pt idx="20" formatCode="0">
                  <c:v>4.2796876586946402</c:v>
                </c:pt>
                <c:pt idx="21" formatCode="0">
                  <c:v>4.4751271015122098</c:v>
                </c:pt>
                <c:pt idx="22" formatCode="0">
                  <c:v>5.1889404151331497</c:v>
                </c:pt>
                <c:pt idx="23" formatCode="0">
                  <c:v>8.46013500285639</c:v>
                </c:pt>
                <c:pt idx="24" formatCode="0">
                  <c:v>10.741368591788801</c:v>
                </c:pt>
              </c:numCache>
            </c:numRef>
          </c:val>
          <c:extLst>
            <c:ext xmlns:c16="http://schemas.microsoft.com/office/drawing/2014/chart" uri="{C3380CC4-5D6E-409C-BE32-E72D297353CC}">
              <c16:uniqueId val="{00000002-C801-4394-9C6A-7FFC1C7EAC33}"/>
            </c:ext>
          </c:extLst>
        </c:ser>
        <c:ser>
          <c:idx val="3"/>
          <c:order val="3"/>
          <c:tx>
            <c:strRef>
              <c:f>AvgPlansMAPD!$E$13</c:f>
              <c:strCache>
                <c:ptCount val="1"/>
                <c:pt idx="0">
                  <c:v>Private Fee-for-service</c:v>
                </c:pt>
              </c:strCache>
            </c:strRef>
          </c:tx>
          <c:spPr>
            <a:solidFill>
              <a:schemeClr val="accent4"/>
            </a:solidFill>
            <a:ln>
              <a:noFill/>
            </a:ln>
            <a:effectLst/>
          </c:spPr>
          <c:invertIfNegative val="0"/>
          <c:cat>
            <c:numRef>
              <c:f>AvgPlansMAPD!$A$14:$A$81</c:f>
              <c:numCache>
                <c:formatCode>General</c:formatCode>
                <c:ptCount val="43"/>
                <c:pt idx="0">
                  <c:v>2010</c:v>
                </c:pt>
                <c:pt idx="1">
                  <c:v>2012</c:v>
                </c:pt>
                <c:pt idx="2">
                  <c:v>2014</c:v>
                </c:pt>
                <c:pt idx="3">
                  <c:v>2016</c:v>
                </c:pt>
                <c:pt idx="4">
                  <c:v>2018</c:v>
                </c:pt>
                <c:pt idx="5">
                  <c:v>2020</c:v>
                </c:pt>
                <c:pt idx="6">
                  <c:v>2021</c:v>
                </c:pt>
                <c:pt idx="9">
                  <c:v>2010</c:v>
                </c:pt>
                <c:pt idx="10">
                  <c:v>2012</c:v>
                </c:pt>
                <c:pt idx="11">
                  <c:v>2014</c:v>
                </c:pt>
                <c:pt idx="12">
                  <c:v>2016</c:v>
                </c:pt>
                <c:pt idx="13">
                  <c:v>2018</c:v>
                </c:pt>
                <c:pt idx="14">
                  <c:v>2020</c:v>
                </c:pt>
                <c:pt idx="15">
                  <c:v>2021</c:v>
                </c:pt>
                <c:pt idx="18">
                  <c:v>2010</c:v>
                </c:pt>
                <c:pt idx="19">
                  <c:v>2012</c:v>
                </c:pt>
                <c:pt idx="20">
                  <c:v>2014</c:v>
                </c:pt>
                <c:pt idx="21">
                  <c:v>2016</c:v>
                </c:pt>
                <c:pt idx="22">
                  <c:v>2018</c:v>
                </c:pt>
                <c:pt idx="23">
                  <c:v>2020</c:v>
                </c:pt>
                <c:pt idx="24">
                  <c:v>2021</c:v>
                </c:pt>
                <c:pt idx="27">
                  <c:v>2010</c:v>
                </c:pt>
                <c:pt idx="28">
                  <c:v>2012</c:v>
                </c:pt>
                <c:pt idx="29">
                  <c:v>2014</c:v>
                </c:pt>
                <c:pt idx="30">
                  <c:v>2016</c:v>
                </c:pt>
                <c:pt idx="31">
                  <c:v>2018</c:v>
                </c:pt>
                <c:pt idx="32">
                  <c:v>2020</c:v>
                </c:pt>
                <c:pt idx="33">
                  <c:v>2021</c:v>
                </c:pt>
                <c:pt idx="36">
                  <c:v>2010</c:v>
                </c:pt>
                <c:pt idx="37">
                  <c:v>2012</c:v>
                </c:pt>
                <c:pt idx="38">
                  <c:v>2014</c:v>
                </c:pt>
                <c:pt idx="39">
                  <c:v>2016</c:v>
                </c:pt>
                <c:pt idx="40">
                  <c:v>2018</c:v>
                </c:pt>
                <c:pt idx="41">
                  <c:v>2020</c:v>
                </c:pt>
                <c:pt idx="42">
                  <c:v>2021</c:v>
                </c:pt>
              </c:numCache>
            </c:numRef>
          </c:cat>
          <c:val>
            <c:numRef>
              <c:f>AvgPlansMAPD!$E$14:$E$81</c:f>
              <c:numCache>
                <c:formatCode>General</c:formatCode>
                <c:ptCount val="43"/>
                <c:pt idx="27" formatCode="0">
                  <c:v>13.142532448804999</c:v>
                </c:pt>
                <c:pt idx="28" formatCode="0">
                  <c:v>4.6374441083786797</c:v>
                </c:pt>
                <c:pt idx="29" formatCode="0">
                  <c:v>2.51901355260993</c:v>
                </c:pt>
                <c:pt idx="30" formatCode="0">
                  <c:v>1.71822484406647</c:v>
                </c:pt>
                <c:pt idx="31" formatCode="0">
                  <c:v>1.58326074928849</c:v>
                </c:pt>
                <c:pt idx="32" formatCode="0">
                  <c:v>1.6072688714259</c:v>
                </c:pt>
                <c:pt idx="33" formatCode="0">
                  <c:v>1.5382923102000601</c:v>
                </c:pt>
              </c:numCache>
            </c:numRef>
          </c:val>
          <c:extLst>
            <c:ext xmlns:c16="http://schemas.microsoft.com/office/drawing/2014/chart" uri="{C3380CC4-5D6E-409C-BE32-E72D297353CC}">
              <c16:uniqueId val="{00000003-C801-4394-9C6A-7FFC1C7EAC33}"/>
            </c:ext>
          </c:extLst>
        </c:ser>
        <c:ser>
          <c:idx val="4"/>
          <c:order val="4"/>
          <c:tx>
            <c:strRef>
              <c:f>AvgPlansMAPD!$F$13</c:f>
              <c:strCache>
                <c:ptCount val="1"/>
                <c:pt idx="0">
                  <c:v>Regional PPO</c:v>
                </c:pt>
              </c:strCache>
            </c:strRef>
          </c:tx>
          <c:spPr>
            <a:solidFill>
              <a:schemeClr val="accent5"/>
            </a:solidFill>
            <a:ln>
              <a:noFill/>
            </a:ln>
            <a:effectLst/>
          </c:spPr>
          <c:invertIfNegative val="0"/>
          <c:cat>
            <c:numRef>
              <c:f>AvgPlansMAPD!$A$14:$A$81</c:f>
              <c:numCache>
                <c:formatCode>General</c:formatCode>
                <c:ptCount val="43"/>
                <c:pt idx="0">
                  <c:v>2010</c:v>
                </c:pt>
                <c:pt idx="1">
                  <c:v>2012</c:v>
                </c:pt>
                <c:pt idx="2">
                  <c:v>2014</c:v>
                </c:pt>
                <c:pt idx="3">
                  <c:v>2016</c:v>
                </c:pt>
                <c:pt idx="4">
                  <c:v>2018</c:v>
                </c:pt>
                <c:pt idx="5">
                  <c:v>2020</c:v>
                </c:pt>
                <c:pt idx="6">
                  <c:v>2021</c:v>
                </c:pt>
                <c:pt idx="9">
                  <c:v>2010</c:v>
                </c:pt>
                <c:pt idx="10">
                  <c:v>2012</c:v>
                </c:pt>
                <c:pt idx="11">
                  <c:v>2014</c:v>
                </c:pt>
                <c:pt idx="12">
                  <c:v>2016</c:v>
                </c:pt>
                <c:pt idx="13">
                  <c:v>2018</c:v>
                </c:pt>
                <c:pt idx="14">
                  <c:v>2020</c:v>
                </c:pt>
                <c:pt idx="15">
                  <c:v>2021</c:v>
                </c:pt>
                <c:pt idx="18">
                  <c:v>2010</c:v>
                </c:pt>
                <c:pt idx="19">
                  <c:v>2012</c:v>
                </c:pt>
                <c:pt idx="20">
                  <c:v>2014</c:v>
                </c:pt>
                <c:pt idx="21">
                  <c:v>2016</c:v>
                </c:pt>
                <c:pt idx="22">
                  <c:v>2018</c:v>
                </c:pt>
                <c:pt idx="23">
                  <c:v>2020</c:v>
                </c:pt>
                <c:pt idx="24">
                  <c:v>2021</c:v>
                </c:pt>
                <c:pt idx="27">
                  <c:v>2010</c:v>
                </c:pt>
                <c:pt idx="28">
                  <c:v>2012</c:v>
                </c:pt>
                <c:pt idx="29">
                  <c:v>2014</c:v>
                </c:pt>
                <c:pt idx="30">
                  <c:v>2016</c:v>
                </c:pt>
                <c:pt idx="31">
                  <c:v>2018</c:v>
                </c:pt>
                <c:pt idx="32">
                  <c:v>2020</c:v>
                </c:pt>
                <c:pt idx="33">
                  <c:v>2021</c:v>
                </c:pt>
                <c:pt idx="36">
                  <c:v>2010</c:v>
                </c:pt>
                <c:pt idx="37">
                  <c:v>2012</c:v>
                </c:pt>
                <c:pt idx="38">
                  <c:v>2014</c:v>
                </c:pt>
                <c:pt idx="39">
                  <c:v>2016</c:v>
                </c:pt>
                <c:pt idx="40">
                  <c:v>2018</c:v>
                </c:pt>
                <c:pt idx="41">
                  <c:v>2020</c:v>
                </c:pt>
                <c:pt idx="42">
                  <c:v>2021</c:v>
                </c:pt>
              </c:numCache>
            </c:numRef>
          </c:cat>
          <c:val>
            <c:numRef>
              <c:f>AvgPlansMAPD!$F$14:$F$81</c:f>
              <c:numCache>
                <c:formatCode>General</c:formatCode>
                <c:ptCount val="43"/>
                <c:pt idx="36" formatCode="0">
                  <c:v>3.30888704423581</c:v>
                </c:pt>
                <c:pt idx="37" formatCode="0">
                  <c:v>2.9178781538059599</c:v>
                </c:pt>
                <c:pt idx="38" formatCode="0">
                  <c:v>3.0109328279381899</c:v>
                </c:pt>
                <c:pt idx="39" formatCode="0">
                  <c:v>3.0152495186145298</c:v>
                </c:pt>
                <c:pt idx="40" formatCode="0">
                  <c:v>3.0432090387142501</c:v>
                </c:pt>
                <c:pt idx="41" formatCode="0">
                  <c:v>3.1750419973717898</c:v>
                </c:pt>
                <c:pt idx="42" formatCode="0">
                  <c:v>3.2176588224661198</c:v>
                </c:pt>
              </c:numCache>
            </c:numRef>
          </c:val>
          <c:extLst>
            <c:ext xmlns:c16="http://schemas.microsoft.com/office/drawing/2014/chart" uri="{C3380CC4-5D6E-409C-BE32-E72D297353CC}">
              <c16:uniqueId val="{00000004-C801-4394-9C6A-7FFC1C7EAC33}"/>
            </c:ext>
          </c:extLst>
        </c:ser>
        <c:dLbls>
          <c:showLegendKey val="0"/>
          <c:showVal val="0"/>
          <c:showCatName val="0"/>
          <c:showSerName val="0"/>
          <c:showPercent val="0"/>
          <c:showBubbleSize val="0"/>
        </c:dLbls>
        <c:gapWidth val="20"/>
        <c:overlap val="100"/>
        <c:axId val="600921464"/>
        <c:axId val="600915888"/>
      </c:barChart>
      <c:catAx>
        <c:axId val="60092146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050" b="0" i="0" u="none" strike="noStrike" kern="1200" baseline="0">
                <a:solidFill>
                  <a:schemeClr val="tx1"/>
                </a:solidFill>
                <a:latin typeface="+mn-lt"/>
                <a:ea typeface="+mn-ea"/>
                <a:cs typeface="+mn-cs"/>
              </a:defRPr>
            </a:pPr>
            <a:endParaRPr lang="en-US"/>
          </a:p>
        </c:txPr>
        <c:crossAx val="600915888"/>
        <c:crosses val="autoZero"/>
        <c:auto val="1"/>
        <c:lblAlgn val="ctr"/>
        <c:lblOffset val="100"/>
        <c:tickLblSkip val="1"/>
        <c:tickMarkSkip val="1"/>
        <c:noMultiLvlLbl val="0"/>
      </c:catAx>
      <c:valAx>
        <c:axId val="6009158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050" b="0" i="0" u="none" strike="noStrike" kern="1200" baseline="0">
                    <a:solidFill>
                      <a:schemeClr val="tx1"/>
                    </a:solidFill>
                    <a:latin typeface="+mn-lt"/>
                    <a:ea typeface="+mn-ea"/>
                    <a:cs typeface="+mn-cs"/>
                  </a:defRPr>
                </a:pPr>
                <a:r>
                  <a:rPr lang="en-US" sz="1050" dirty="0">
                    <a:solidFill>
                      <a:schemeClr val="tx1"/>
                    </a:solidFill>
                  </a:rPr>
                  <a:t>Average number of plans</a:t>
                </a:r>
              </a:p>
            </c:rich>
          </c:tx>
          <c:layout>
            <c:manualLayout>
              <c:xMode val="edge"/>
              <c:yMode val="edge"/>
              <c:x val="0"/>
              <c:y val="8.3574322199544953E-3"/>
            </c:manualLayout>
          </c:layout>
          <c:overlay val="0"/>
          <c:spPr>
            <a:noFill/>
            <a:ln>
              <a:noFill/>
            </a:ln>
            <a:effectLst/>
          </c:spPr>
          <c:txPr>
            <a:bodyPr rot="0" spcFirstLastPara="1" vertOverflow="ellipsis" wrap="square" anchor="ctr" anchorCtr="1"/>
            <a:lstStyle/>
            <a:p>
              <a:pPr>
                <a:defRPr sz="1050" b="0"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600921464"/>
        <c:crosses val="autoZero"/>
        <c:crossBetween val="between"/>
        <c:majorUnit val="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74038060000591E-2"/>
          <c:y val="8.487856010950863E-2"/>
          <c:w val="0.75091352182855886"/>
          <c:h val="0.83381448892889964"/>
        </c:manualLayout>
      </c:layout>
      <c:lineChart>
        <c:grouping val="standard"/>
        <c:varyColors val="0"/>
        <c:ser>
          <c:idx val="1"/>
          <c:order val="0"/>
          <c:tx>
            <c:strRef>
              <c:f>MAPD6!$A$5</c:f>
              <c:strCache>
                <c:ptCount val="1"/>
                <c:pt idx="0">
                  <c:v>HMO</c:v>
                </c:pt>
              </c:strCache>
            </c:strRef>
          </c:tx>
          <c:spPr>
            <a:ln w="28575" cap="rnd">
              <a:solidFill>
                <a:schemeClr val="accent2"/>
              </a:solidFill>
              <a:round/>
            </a:ln>
            <a:effectLst/>
          </c:spPr>
          <c:marker>
            <c:symbol val="none"/>
          </c:marker>
          <c:dLbls>
            <c:dLbl>
              <c:idx val="10"/>
              <c:layout>
                <c:manualLayout>
                  <c:x val="5.6503829271430578E-2"/>
                  <c:y val="-1.4356399019223798E-17"/>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0-90C4-4D45-8153-03F771D531DE}"/>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2">
                        <a:lumMod val="7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MAPD6!$B$3:$M$3</c:f>
              <c:numCache>
                <c:formatCode>General</c:formatCod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numCache>
            </c:numRef>
          </c:cat>
          <c:val>
            <c:numRef>
              <c:f>MAPD6!$B$5:$M$5</c:f>
              <c:numCache>
                <c:formatCode>0%</c:formatCode>
                <c:ptCount val="12"/>
                <c:pt idx="0">
                  <c:v>0.84519013375834995</c:v>
                </c:pt>
                <c:pt idx="1">
                  <c:v>0.85266955566909997</c:v>
                </c:pt>
                <c:pt idx="2">
                  <c:v>0.86863799192525004</c:v>
                </c:pt>
                <c:pt idx="3">
                  <c:v>0.89040184725547999</c:v>
                </c:pt>
                <c:pt idx="4">
                  <c:v>0.90110256243611997</c:v>
                </c:pt>
                <c:pt idx="5">
                  <c:v>0.90751236303239002</c:v>
                </c:pt>
                <c:pt idx="6">
                  <c:v>0.91436856311447001</c:v>
                </c:pt>
                <c:pt idx="7">
                  <c:v>0.92409524616123995</c:v>
                </c:pt>
                <c:pt idx="8">
                  <c:v>0.94932397726333995</c:v>
                </c:pt>
                <c:pt idx="9">
                  <c:v>0.95874750443048995</c:v>
                </c:pt>
                <c:pt idx="10">
                  <c:v>0.96825932605094001</c:v>
                </c:pt>
                <c:pt idx="11">
                  <c:v>0.96</c:v>
                </c:pt>
              </c:numCache>
            </c:numRef>
          </c:val>
          <c:smooth val="0"/>
          <c:extLst>
            <c:ext xmlns:c16="http://schemas.microsoft.com/office/drawing/2014/chart" uri="{C3380CC4-5D6E-409C-BE32-E72D297353CC}">
              <c16:uniqueId val="{00000001-90C4-4D45-8153-03F771D531DE}"/>
            </c:ext>
          </c:extLst>
        </c:ser>
        <c:ser>
          <c:idx val="2"/>
          <c:order val="1"/>
          <c:tx>
            <c:strRef>
              <c:f>MAPD6!$A$6</c:f>
              <c:strCache>
                <c:ptCount val="1"/>
                <c:pt idx="0">
                  <c:v>Local PPO</c:v>
                </c:pt>
              </c:strCache>
            </c:strRef>
          </c:tx>
          <c:spPr>
            <a:ln w="28575" cap="rnd">
              <a:solidFill>
                <a:schemeClr val="accent3"/>
              </a:solidFill>
              <a:round/>
            </a:ln>
            <a:effectLst/>
          </c:spPr>
          <c:marker>
            <c:symbol val="none"/>
          </c:marker>
          <c:dLbls>
            <c:dLbl>
              <c:idx val="10"/>
              <c:layout>
                <c:manualLayout>
                  <c:x val="5.4934278458335283E-2"/>
                  <c:y val="7.8308535630383421E-3"/>
                </c:manualLayout>
              </c:layout>
              <c:spPr>
                <a:noFill/>
                <a:ln>
                  <a:noFill/>
                </a:ln>
                <a:effectLst/>
              </c:spPr>
              <c:txPr>
                <a:bodyPr rot="0" spcFirstLastPara="1" vertOverflow="ellipsis" vert="horz" wrap="square" lIns="38100" tIns="19050" rIns="38100" bIns="19050" anchor="ctr" anchorCtr="0">
                  <a:noAutofit/>
                </a:bodyPr>
                <a:lstStyle/>
                <a:p>
                  <a:pPr algn="l">
                    <a:defRPr sz="1200" b="1" i="0" u="none" strike="noStrike" kern="1200" baseline="0">
                      <a:solidFill>
                        <a:schemeClr val="accent3">
                          <a:lumMod val="75000"/>
                        </a:schemeClr>
                      </a:solidFill>
                      <a:latin typeface="+mn-lt"/>
                      <a:ea typeface="+mn-ea"/>
                      <a:cs typeface="+mn-cs"/>
                    </a:defRPr>
                  </a:pPr>
                  <a:endParaRPr lang="en-US"/>
                </a:p>
              </c:txPr>
              <c:showLegendKey val="0"/>
              <c:showVal val="0"/>
              <c:showCatName val="0"/>
              <c:showSerName val="1"/>
              <c:showPercent val="0"/>
              <c:showBubbleSize val="0"/>
              <c:extLst>
                <c:ext xmlns:c15="http://schemas.microsoft.com/office/drawing/2012/chart" uri="{CE6537A1-D6FC-4f65-9D91-7224C49458BB}">
                  <c15:layout>
                    <c:manualLayout>
                      <c:w val="9.6755021666598481E-2"/>
                      <c:h val="4.9913983931335129E-2"/>
                    </c:manualLayout>
                  </c15:layout>
                </c:ext>
                <c:ext xmlns:c16="http://schemas.microsoft.com/office/drawing/2014/chart" uri="{C3380CC4-5D6E-409C-BE32-E72D297353CC}">
                  <c16:uniqueId val="{00000002-90C4-4D45-8153-03F771D531DE}"/>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MAPD6!$B$3:$M$3</c:f>
              <c:numCache>
                <c:formatCode>General</c:formatCod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numCache>
            </c:numRef>
          </c:cat>
          <c:val>
            <c:numRef>
              <c:f>MAPD6!$B$6:$M$6</c:f>
              <c:numCache>
                <c:formatCode>0%</c:formatCode>
                <c:ptCount val="12"/>
                <c:pt idx="0">
                  <c:v>0.74999908071121002</c:v>
                </c:pt>
                <c:pt idx="1">
                  <c:v>0.79125269956429001</c:v>
                </c:pt>
                <c:pt idx="2">
                  <c:v>0.86151072071326995</c:v>
                </c:pt>
                <c:pt idx="3">
                  <c:v>0.86882614258363999</c:v>
                </c:pt>
                <c:pt idx="4">
                  <c:v>0.86071474039262996</c:v>
                </c:pt>
                <c:pt idx="5">
                  <c:v>0.82744449640561002</c:v>
                </c:pt>
                <c:pt idx="6">
                  <c:v>0.84163342932624996</c:v>
                </c:pt>
                <c:pt idx="7">
                  <c:v>0.86768352411130001</c:v>
                </c:pt>
                <c:pt idx="8">
                  <c:v>0.88218744941978999</c:v>
                </c:pt>
                <c:pt idx="9">
                  <c:v>0.91193092808676002</c:v>
                </c:pt>
                <c:pt idx="10">
                  <c:v>0.93288881767695997</c:v>
                </c:pt>
                <c:pt idx="11">
                  <c:v>0.94</c:v>
                </c:pt>
              </c:numCache>
            </c:numRef>
          </c:val>
          <c:smooth val="0"/>
          <c:extLst>
            <c:ext xmlns:c16="http://schemas.microsoft.com/office/drawing/2014/chart" uri="{C3380CC4-5D6E-409C-BE32-E72D297353CC}">
              <c16:uniqueId val="{00000003-90C4-4D45-8153-03F771D531DE}"/>
            </c:ext>
          </c:extLst>
        </c:ser>
        <c:ser>
          <c:idx val="3"/>
          <c:order val="2"/>
          <c:tx>
            <c:strRef>
              <c:f>MAPD6!$A$7</c:f>
              <c:strCache>
                <c:ptCount val="1"/>
                <c:pt idx="0">
                  <c:v>Private Fee-for-Service</c:v>
                </c:pt>
              </c:strCache>
            </c:strRef>
          </c:tx>
          <c:spPr>
            <a:ln w="28575" cap="rnd">
              <a:solidFill>
                <a:schemeClr val="accent4"/>
              </a:solidFill>
              <a:round/>
            </a:ln>
            <a:effectLst/>
          </c:spPr>
          <c:marker>
            <c:symbol val="none"/>
          </c:marker>
          <c:dLbls>
            <c:dLbl>
              <c:idx val="10"/>
              <c:layout>
                <c:manualLayout>
                  <c:x val="5.5719115658221914E-2"/>
                  <c:y val="2.5058854722251341E-2"/>
                </c:manualLayout>
              </c:layout>
              <c:spPr>
                <a:noFill/>
                <a:ln>
                  <a:noFill/>
                </a:ln>
                <a:effectLst/>
              </c:spPr>
              <c:txPr>
                <a:bodyPr rot="0" spcFirstLastPara="1" vertOverflow="ellipsis" vert="horz" wrap="square" lIns="38100" tIns="19050" rIns="38100" bIns="19050" anchor="ctr" anchorCtr="0">
                  <a:noAutofit/>
                </a:bodyPr>
                <a:lstStyle/>
                <a:p>
                  <a:pPr algn="l">
                    <a:defRPr sz="1200" b="1" i="0" u="none" strike="noStrike" kern="1200" baseline="0">
                      <a:solidFill>
                        <a:schemeClr val="accent4">
                          <a:lumMod val="75000"/>
                        </a:schemeClr>
                      </a:solidFill>
                      <a:latin typeface="+mn-lt"/>
                      <a:ea typeface="+mn-ea"/>
                      <a:cs typeface="+mn-cs"/>
                    </a:defRPr>
                  </a:pPr>
                  <a:endParaRPr lang="en-US"/>
                </a:p>
              </c:txPr>
              <c:showLegendKey val="0"/>
              <c:showVal val="0"/>
              <c:showCatName val="0"/>
              <c:showSerName val="1"/>
              <c:showPercent val="0"/>
              <c:showBubbleSize val="0"/>
              <c:extLst>
                <c:ext xmlns:c15="http://schemas.microsoft.com/office/drawing/2012/chart" uri="{CE6537A1-D6FC-4f65-9D91-7224C49458BB}">
                  <c15:layout>
                    <c:manualLayout>
                      <c:w val="0.21748449944985387"/>
                      <c:h val="6.5371965544244307E-2"/>
                    </c:manualLayout>
                  </c15:layout>
                </c:ext>
                <c:ext xmlns:c16="http://schemas.microsoft.com/office/drawing/2014/chart" uri="{C3380CC4-5D6E-409C-BE32-E72D297353CC}">
                  <c16:uniqueId val="{00000004-90C4-4D45-8153-03F771D531DE}"/>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MAPD6!$B$3:$M$3</c:f>
              <c:numCache>
                <c:formatCode>General</c:formatCod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numCache>
            </c:numRef>
          </c:cat>
          <c:val>
            <c:numRef>
              <c:f>MAPD6!$B$7:$M$7</c:f>
              <c:numCache>
                <c:formatCode>0%</c:formatCode>
                <c:ptCount val="12"/>
                <c:pt idx="0">
                  <c:v>0.99800835815216005</c:v>
                </c:pt>
                <c:pt idx="1">
                  <c:v>0.62140463198738005</c:v>
                </c:pt>
                <c:pt idx="2">
                  <c:v>0.61232906805438003</c:v>
                </c:pt>
                <c:pt idx="3">
                  <c:v>0.57465852914660998</c:v>
                </c:pt>
                <c:pt idx="4">
                  <c:v>0.50100270080158005</c:v>
                </c:pt>
                <c:pt idx="5">
                  <c:v>0.46192153592495999</c:v>
                </c:pt>
                <c:pt idx="6">
                  <c:v>0.45541913902740999</c:v>
                </c:pt>
                <c:pt idx="7">
                  <c:v>0.40976200995223999</c:v>
                </c:pt>
                <c:pt idx="8">
                  <c:v>0.36930998857445002</c:v>
                </c:pt>
                <c:pt idx="9">
                  <c:v>0.36497920351570001</c:v>
                </c:pt>
                <c:pt idx="10">
                  <c:v>0.34647368239706999</c:v>
                </c:pt>
                <c:pt idx="11">
                  <c:v>0.31</c:v>
                </c:pt>
              </c:numCache>
            </c:numRef>
          </c:val>
          <c:smooth val="0"/>
          <c:extLst>
            <c:ext xmlns:c16="http://schemas.microsoft.com/office/drawing/2014/chart" uri="{C3380CC4-5D6E-409C-BE32-E72D297353CC}">
              <c16:uniqueId val="{00000005-90C4-4D45-8153-03F771D531DE}"/>
            </c:ext>
          </c:extLst>
        </c:ser>
        <c:ser>
          <c:idx val="4"/>
          <c:order val="3"/>
          <c:tx>
            <c:strRef>
              <c:f>MAPD6!$A$8</c:f>
              <c:strCache>
                <c:ptCount val="1"/>
                <c:pt idx="0">
                  <c:v>Regional PPO</c:v>
                </c:pt>
              </c:strCache>
            </c:strRef>
          </c:tx>
          <c:spPr>
            <a:ln w="28575" cap="rnd">
              <a:solidFill>
                <a:schemeClr val="accent5"/>
              </a:solidFill>
              <a:round/>
            </a:ln>
            <a:effectLst/>
          </c:spPr>
          <c:marker>
            <c:symbol val="none"/>
          </c:marker>
          <c:dLbls>
            <c:dLbl>
              <c:idx val="10"/>
              <c:layout>
                <c:manualLayout>
                  <c:x val="5.9642930897621051E-2"/>
                  <c:y val="2.5058731401722788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6-90C4-4D45-8153-03F771D531DE}"/>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5">
                        <a:lumMod val="7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MAPD6!$B$3:$M$3</c:f>
              <c:numCache>
                <c:formatCode>General</c:formatCod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numCache>
            </c:numRef>
          </c:cat>
          <c:val>
            <c:numRef>
              <c:f>MAPD6!$B$8:$M$8</c:f>
              <c:numCache>
                <c:formatCode>0%</c:formatCode>
                <c:ptCount val="12"/>
                <c:pt idx="0">
                  <c:v>0.86021139857456996</c:v>
                </c:pt>
                <c:pt idx="1">
                  <c:v>0.85989035589998997</c:v>
                </c:pt>
                <c:pt idx="2">
                  <c:v>0.75812251532853003</c:v>
                </c:pt>
                <c:pt idx="3">
                  <c:v>0.70588531355444994</c:v>
                </c:pt>
                <c:pt idx="4">
                  <c:v>0.70499997886696997</c:v>
                </c:pt>
                <c:pt idx="5">
                  <c:v>0.70404377789193995</c:v>
                </c:pt>
                <c:pt idx="6">
                  <c:v>0.73012618969376997</c:v>
                </c:pt>
                <c:pt idx="7">
                  <c:v>0.73963628272203996</c:v>
                </c:pt>
                <c:pt idx="8">
                  <c:v>0.73873008979041999</c:v>
                </c:pt>
                <c:pt idx="9">
                  <c:v>0.73797159252668998</c:v>
                </c:pt>
                <c:pt idx="10">
                  <c:v>0.73788858056367002</c:v>
                </c:pt>
                <c:pt idx="11">
                  <c:v>0.71</c:v>
                </c:pt>
              </c:numCache>
            </c:numRef>
          </c:val>
          <c:smooth val="0"/>
          <c:extLst>
            <c:ext xmlns:c16="http://schemas.microsoft.com/office/drawing/2014/chart" uri="{C3380CC4-5D6E-409C-BE32-E72D297353CC}">
              <c16:uniqueId val="{00000007-90C4-4D45-8153-03F771D531DE}"/>
            </c:ext>
          </c:extLst>
        </c:ser>
        <c:ser>
          <c:idx val="0"/>
          <c:order val="4"/>
          <c:tx>
            <c:strRef>
              <c:f>MAPD6!$A$4</c:f>
              <c:strCache>
                <c:ptCount val="1"/>
                <c:pt idx="0">
                  <c:v>All Medicare Advantage</c:v>
                </c:pt>
              </c:strCache>
            </c:strRef>
          </c:tx>
          <c:spPr>
            <a:ln w="28575" cap="rnd">
              <a:solidFill>
                <a:schemeClr val="accent1"/>
              </a:solidFill>
              <a:round/>
            </a:ln>
            <a:effectLst/>
          </c:spPr>
          <c:marker>
            <c:symbol val="none"/>
          </c:marker>
          <c:dLbls>
            <c:dLbl>
              <c:idx val="10"/>
              <c:layout>
                <c:manualLayout>
                  <c:x val="5.7288604677978229E-2"/>
                  <c:y val="-2.036009594337122E-2"/>
                </c:manualLayout>
              </c:layout>
              <c:spPr>
                <a:noFill/>
                <a:ln>
                  <a:noFill/>
                </a:ln>
                <a:effectLst/>
              </c:spPr>
              <c:txPr>
                <a:bodyPr rot="0" spcFirstLastPara="1" vertOverflow="ellipsis" vert="horz" wrap="square" lIns="38100" tIns="19050" rIns="38100" bIns="19050" anchor="ctr" anchorCtr="0">
                  <a:noAutofit/>
                </a:bodyPr>
                <a:lstStyle/>
                <a:p>
                  <a:pPr algn="l">
                    <a:defRPr sz="1200" b="1" i="0" u="none" strike="noStrike" kern="1200" baseline="0">
                      <a:solidFill>
                        <a:schemeClr val="accent1"/>
                      </a:solidFill>
                      <a:latin typeface="+mn-lt"/>
                      <a:ea typeface="+mn-ea"/>
                      <a:cs typeface="+mn-cs"/>
                    </a:defRPr>
                  </a:pPr>
                  <a:endParaRPr lang="en-US"/>
                </a:p>
              </c:txPr>
              <c:showLegendKey val="0"/>
              <c:showVal val="0"/>
              <c:showCatName val="0"/>
              <c:showSerName val="1"/>
              <c:showPercent val="0"/>
              <c:showBubbleSize val="0"/>
              <c:extLst>
                <c:ext xmlns:c15="http://schemas.microsoft.com/office/drawing/2012/chart" uri="{CE6537A1-D6FC-4f65-9D91-7224C49458BB}">
                  <c15:layout>
                    <c:manualLayout>
                      <c:w val="0.21538945808106719"/>
                      <c:h val="3.718089271730618E-2"/>
                    </c:manualLayout>
                  </c15:layout>
                </c:ext>
                <c:ext xmlns:c16="http://schemas.microsoft.com/office/drawing/2014/chart" uri="{C3380CC4-5D6E-409C-BE32-E72D297353CC}">
                  <c16:uniqueId val="{00000008-90C4-4D45-8153-03F771D531DE}"/>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MAPD6!$B$3:$M$3</c:f>
              <c:numCache>
                <c:formatCode>General</c:formatCod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numCache>
            </c:numRef>
          </c:cat>
          <c:val>
            <c:numRef>
              <c:f>MAPD6!$B$4:$M$4</c:f>
              <c:numCache>
                <c:formatCode>0%</c:formatCode>
                <c:ptCount val="12"/>
                <c:pt idx="0">
                  <c:v>0.99818673243283995</c:v>
                </c:pt>
                <c:pt idx="1">
                  <c:v>0.99721890628549004</c:v>
                </c:pt>
                <c:pt idx="2">
                  <c:v>0.99711877733480003</c:v>
                </c:pt>
                <c:pt idx="3">
                  <c:v>0.99575869524481997</c:v>
                </c:pt>
                <c:pt idx="4">
                  <c:v>0.99135797323640995</c:v>
                </c:pt>
                <c:pt idx="5">
                  <c:v>0.98932165547453998</c:v>
                </c:pt>
                <c:pt idx="6">
                  <c:v>0.98956429418515002</c:v>
                </c:pt>
                <c:pt idx="7">
                  <c:v>0.98659295217604004</c:v>
                </c:pt>
                <c:pt idx="8">
                  <c:v>0.98705428315929</c:v>
                </c:pt>
                <c:pt idx="9">
                  <c:v>0.98691144950704002</c:v>
                </c:pt>
                <c:pt idx="10">
                  <c:v>0.99018966862196001</c:v>
                </c:pt>
                <c:pt idx="11">
                  <c:v>0.99</c:v>
                </c:pt>
              </c:numCache>
            </c:numRef>
          </c:val>
          <c:smooth val="0"/>
          <c:extLst>
            <c:ext xmlns:c16="http://schemas.microsoft.com/office/drawing/2014/chart" uri="{C3380CC4-5D6E-409C-BE32-E72D297353CC}">
              <c16:uniqueId val="{00000009-90C4-4D45-8153-03F771D531DE}"/>
            </c:ext>
          </c:extLst>
        </c:ser>
        <c:dLbls>
          <c:showLegendKey val="0"/>
          <c:showVal val="0"/>
          <c:showCatName val="0"/>
          <c:showSerName val="0"/>
          <c:showPercent val="0"/>
          <c:showBubbleSize val="0"/>
        </c:dLbls>
        <c:smooth val="0"/>
        <c:axId val="565388424"/>
        <c:axId val="565392688"/>
      </c:lineChart>
      <c:catAx>
        <c:axId val="565388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565392688"/>
        <c:crosses val="autoZero"/>
        <c:auto val="1"/>
        <c:lblAlgn val="ctr"/>
        <c:lblOffset val="100"/>
        <c:noMultiLvlLbl val="0"/>
      </c:catAx>
      <c:valAx>
        <c:axId val="565392688"/>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565388424"/>
        <c:crosses val="autoZero"/>
        <c:crossBetween val="between"/>
        <c:maj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960634553327465E-2"/>
          <c:y val="0.15661707126076743"/>
          <c:w val="0.92503936544667265"/>
          <c:h val="0.77989579415337373"/>
        </c:manualLayout>
      </c:layout>
      <c:barChart>
        <c:barDir val="col"/>
        <c:grouping val="stacked"/>
        <c:varyColors val="0"/>
        <c:ser>
          <c:idx val="0"/>
          <c:order val="0"/>
          <c:tx>
            <c:strRef>
              <c:f>'SNP Trends by Type'!$G$4</c:f>
              <c:strCache>
                <c:ptCount val="1"/>
                <c:pt idx="0">
                  <c:v>Dual Eligible SNPs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'SNP Trends by Type'!$H$2:$S$2</c:f>
              <c:numCache>
                <c:formatCode>General</c:formatCod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numCache>
            </c:numRef>
          </c:cat>
          <c:val>
            <c:numRef>
              <c:f>'SNP Trends by Type'!$H$4:$S$4</c:f>
              <c:numCache>
                <c:formatCode>#,##0</c:formatCode>
                <c:ptCount val="12"/>
                <c:pt idx="0">
                  <c:v>338</c:v>
                </c:pt>
                <c:pt idx="1">
                  <c:v>262</c:v>
                </c:pt>
                <c:pt idx="2">
                  <c:v>321</c:v>
                </c:pt>
                <c:pt idx="3">
                  <c:v>297</c:v>
                </c:pt>
                <c:pt idx="4">
                  <c:v>351</c:v>
                </c:pt>
                <c:pt idx="5">
                  <c:v>339</c:v>
                </c:pt>
                <c:pt idx="6">
                  <c:v>331</c:v>
                </c:pt>
                <c:pt idx="7">
                  <c:v>363</c:v>
                </c:pt>
                <c:pt idx="8">
                  <c:v>411</c:v>
                </c:pt>
                <c:pt idx="9">
                  <c:v>479</c:v>
                </c:pt>
                <c:pt idx="10">
                  <c:v>545</c:v>
                </c:pt>
                <c:pt idx="11">
                  <c:v>629</c:v>
                </c:pt>
              </c:numCache>
            </c:numRef>
          </c:val>
          <c:extLst>
            <c:ext xmlns:c16="http://schemas.microsoft.com/office/drawing/2014/chart" uri="{C3380CC4-5D6E-409C-BE32-E72D297353CC}">
              <c16:uniqueId val="{00000000-46B9-410B-8880-2315E0627896}"/>
            </c:ext>
          </c:extLst>
        </c:ser>
        <c:ser>
          <c:idx val="1"/>
          <c:order val="1"/>
          <c:tx>
            <c:strRef>
              <c:f>'SNP Trends by Type'!$G$3</c:f>
              <c:strCache>
                <c:ptCount val="1"/>
                <c:pt idx="0">
                  <c:v>Chronic Condition SNPs</c:v>
                </c:pt>
              </c:strCache>
            </c:strRef>
          </c:tx>
          <c:spPr>
            <a:solidFill>
              <a:schemeClr val="bg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'SNP Trends by Type'!$H$2:$S$2</c:f>
              <c:numCache>
                <c:formatCode>General</c:formatCod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numCache>
            </c:numRef>
          </c:cat>
          <c:val>
            <c:numRef>
              <c:f>'SNP Trends by Type'!$H$3:$S$3</c:f>
              <c:numCache>
                <c:formatCode>#,##0</c:formatCode>
                <c:ptCount val="12"/>
                <c:pt idx="0">
                  <c:v>140</c:v>
                </c:pt>
                <c:pt idx="1">
                  <c:v>87</c:v>
                </c:pt>
                <c:pt idx="2">
                  <c:v>113</c:v>
                </c:pt>
                <c:pt idx="3">
                  <c:v>214</c:v>
                </c:pt>
                <c:pt idx="4">
                  <c:v>152</c:v>
                </c:pt>
                <c:pt idx="5">
                  <c:v>152</c:v>
                </c:pt>
                <c:pt idx="6">
                  <c:v>136</c:v>
                </c:pt>
                <c:pt idx="7">
                  <c:v>119</c:v>
                </c:pt>
                <c:pt idx="8">
                  <c:v>132</c:v>
                </c:pt>
                <c:pt idx="9">
                  <c:v>129</c:v>
                </c:pt>
                <c:pt idx="10">
                  <c:v>169</c:v>
                </c:pt>
                <c:pt idx="11">
                  <c:v>214</c:v>
                </c:pt>
              </c:numCache>
            </c:numRef>
          </c:val>
          <c:extLst>
            <c:ext xmlns:c16="http://schemas.microsoft.com/office/drawing/2014/chart" uri="{C3380CC4-5D6E-409C-BE32-E72D297353CC}">
              <c16:uniqueId val="{00000001-46B9-410B-8880-2315E0627896}"/>
            </c:ext>
          </c:extLst>
        </c:ser>
        <c:ser>
          <c:idx val="2"/>
          <c:order val="2"/>
          <c:tx>
            <c:strRef>
              <c:f>'SNP Trends by Type'!$G$5</c:f>
              <c:strCache>
                <c:ptCount val="1"/>
                <c:pt idx="0">
                  <c:v>Institutional SNPs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'SNP Trends by Type'!$H$2:$S$2</c:f>
              <c:numCache>
                <c:formatCode>General</c:formatCod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numCache>
            </c:numRef>
          </c:cat>
          <c:val>
            <c:numRef>
              <c:f>'SNP Trends by Type'!$H$5:$S$5</c:f>
              <c:numCache>
                <c:formatCode>#,##0</c:formatCode>
                <c:ptCount val="12"/>
                <c:pt idx="0">
                  <c:v>68</c:v>
                </c:pt>
                <c:pt idx="1">
                  <c:v>60</c:v>
                </c:pt>
                <c:pt idx="2">
                  <c:v>66</c:v>
                </c:pt>
                <c:pt idx="3">
                  <c:v>68</c:v>
                </c:pt>
                <c:pt idx="4">
                  <c:v>61</c:v>
                </c:pt>
                <c:pt idx="5">
                  <c:v>57</c:v>
                </c:pt>
                <c:pt idx="6">
                  <c:v>67</c:v>
                </c:pt>
                <c:pt idx="7">
                  <c:v>81</c:v>
                </c:pt>
                <c:pt idx="8">
                  <c:v>97</c:v>
                </c:pt>
                <c:pt idx="9">
                  <c:v>125</c:v>
                </c:pt>
                <c:pt idx="10">
                  <c:v>147</c:v>
                </c:pt>
                <c:pt idx="11">
                  <c:v>176</c:v>
                </c:pt>
              </c:numCache>
            </c:numRef>
          </c:val>
          <c:extLst>
            <c:ext xmlns:c16="http://schemas.microsoft.com/office/drawing/2014/chart" uri="{C3380CC4-5D6E-409C-BE32-E72D297353CC}">
              <c16:uniqueId val="{00000002-46B9-410B-8880-2315E0627896}"/>
            </c:ext>
          </c:extLst>
        </c:ser>
        <c:dLbls>
          <c:showLegendKey val="0"/>
          <c:showVal val="0"/>
          <c:showCatName val="0"/>
          <c:showSerName val="0"/>
          <c:showPercent val="0"/>
          <c:showBubbleSize val="0"/>
        </c:dLbls>
        <c:gapWidth val="40"/>
        <c:overlap val="100"/>
        <c:axId val="635853480"/>
        <c:axId val="635855120"/>
      </c:barChart>
      <c:lineChart>
        <c:grouping val="standard"/>
        <c:varyColors val="0"/>
        <c:ser>
          <c:idx val="3"/>
          <c:order val="3"/>
          <c:tx>
            <c:strRef>
              <c:f>'SNP Trends by Type'!$G$6</c:f>
              <c:strCache>
                <c:ptCount val="1"/>
                <c:pt idx="0">
                  <c:v>Total Number of SNPs</c:v>
                </c:pt>
              </c:strCache>
            </c:strRef>
          </c:tx>
          <c:spPr>
            <a:ln w="28575" cap="rnd">
              <a:noFill/>
              <a:round/>
            </a:ln>
            <a:effectLst/>
          </c:spPr>
          <c:marker>
            <c:symbol val="none"/>
          </c:marker>
          <c:dLbls>
            <c:dLbl>
              <c:idx val="0"/>
              <c:layout>
                <c:manualLayout>
                  <c:x val="-2.9821465448810598E-2"/>
                  <c:y val="-4.8057685129520605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4.5696792196539403E-2"/>
                      <c:h val="6.2290125689115662E-2"/>
                    </c:manualLayout>
                  </c15:layout>
                </c:ext>
                <c:ext xmlns:c16="http://schemas.microsoft.com/office/drawing/2014/chart" uri="{C3380CC4-5D6E-409C-BE32-E72D297353CC}">
                  <c16:uniqueId val="{00000003-46B9-410B-8880-2315E0627896}"/>
                </c:ext>
              </c:extLst>
            </c:dLbl>
            <c:dLbl>
              <c:idx val="1"/>
              <c:layout>
                <c:manualLayout>
                  <c:x val="-2.9821465448810612E-2"/>
                  <c:y val="-4.8057685129520605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4.5696792196539403E-2"/>
                      <c:h val="6.2290125689115662E-2"/>
                    </c:manualLayout>
                  </c15:layout>
                </c:ext>
                <c:ext xmlns:c16="http://schemas.microsoft.com/office/drawing/2014/chart" uri="{C3380CC4-5D6E-409C-BE32-E72D297353CC}">
                  <c16:uniqueId val="{00000004-46B9-410B-8880-2315E0627896}"/>
                </c:ext>
              </c:extLst>
            </c:dLbl>
            <c:dLbl>
              <c:idx val="2"/>
              <c:layout>
                <c:manualLayout>
                  <c:x val="-2.9821465448810612E-2"/>
                  <c:y val="-4.8057685129520709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4.5696792196539403E-2"/>
                      <c:h val="6.2290125689115662E-2"/>
                    </c:manualLayout>
                  </c15:layout>
                </c:ext>
                <c:ext xmlns:c16="http://schemas.microsoft.com/office/drawing/2014/chart" uri="{C3380CC4-5D6E-409C-BE32-E72D297353CC}">
                  <c16:uniqueId val="{00000005-46B9-410B-8880-2315E0627896}"/>
                </c:ext>
              </c:extLst>
            </c:dLbl>
            <c:dLbl>
              <c:idx val="3"/>
              <c:layout>
                <c:manualLayout>
                  <c:x val="-2.982146544881064E-2"/>
                  <c:y val="-4.8057685129520709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4.5696792196539403E-2"/>
                      <c:h val="6.2290125689115662E-2"/>
                    </c:manualLayout>
                  </c15:layout>
                </c:ext>
                <c:ext xmlns:c16="http://schemas.microsoft.com/office/drawing/2014/chart" uri="{C3380CC4-5D6E-409C-BE32-E72D297353CC}">
                  <c16:uniqueId val="{00000006-46B9-410B-8880-2315E0627896}"/>
                </c:ext>
              </c:extLst>
            </c:dLbl>
            <c:dLbl>
              <c:idx val="4"/>
              <c:layout>
                <c:manualLayout>
                  <c:x val="-2.982146544881064E-2"/>
                  <c:y val="-4.8057685129520605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4.5696792196539403E-2"/>
                      <c:h val="6.2290125689115662E-2"/>
                    </c:manualLayout>
                  </c15:layout>
                </c:ext>
                <c:ext xmlns:c16="http://schemas.microsoft.com/office/drawing/2014/chart" uri="{C3380CC4-5D6E-409C-BE32-E72D297353CC}">
                  <c16:uniqueId val="{00000007-46B9-410B-8880-2315E0627896}"/>
                </c:ext>
              </c:extLst>
            </c:dLbl>
            <c:dLbl>
              <c:idx val="5"/>
              <c:layout>
                <c:manualLayout>
                  <c:x val="-2.982146544881064E-2"/>
                  <c:y val="-4.8057685129520605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4.5696792196539403E-2"/>
                      <c:h val="6.2290125689115662E-2"/>
                    </c:manualLayout>
                  </c15:layout>
                </c:ext>
                <c:ext xmlns:c16="http://schemas.microsoft.com/office/drawing/2014/chart" uri="{C3380CC4-5D6E-409C-BE32-E72D297353CC}">
                  <c16:uniqueId val="{00000008-46B9-410B-8880-2315E0627896}"/>
                </c:ext>
              </c:extLst>
            </c:dLbl>
            <c:dLbl>
              <c:idx val="6"/>
              <c:layout>
                <c:manualLayout>
                  <c:x val="-2.9821465448810584E-2"/>
                  <c:y val="-4.8057685129520605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4.5696792196539403E-2"/>
                      <c:h val="6.2290125689115662E-2"/>
                    </c:manualLayout>
                  </c15:layout>
                </c:ext>
                <c:ext xmlns:c16="http://schemas.microsoft.com/office/drawing/2014/chart" uri="{C3380CC4-5D6E-409C-BE32-E72D297353CC}">
                  <c16:uniqueId val="{00000009-46B9-410B-8880-2315E0627896}"/>
                </c:ext>
              </c:extLst>
            </c:dLbl>
            <c:dLbl>
              <c:idx val="7"/>
              <c:layout>
                <c:manualLayout>
                  <c:x val="-2.9821465448810584E-2"/>
                  <c:y val="-4.8057685129520709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4.5696792196539403E-2"/>
                      <c:h val="6.2290125689115662E-2"/>
                    </c:manualLayout>
                  </c15:layout>
                </c:ext>
                <c:ext xmlns:c16="http://schemas.microsoft.com/office/drawing/2014/chart" uri="{C3380CC4-5D6E-409C-BE32-E72D297353CC}">
                  <c16:uniqueId val="{0000000A-46B9-410B-8880-2315E0627896}"/>
                </c:ext>
              </c:extLst>
            </c:dLbl>
            <c:dLbl>
              <c:idx val="8"/>
              <c:layout>
                <c:manualLayout>
                  <c:x val="-3.2960567075001168E-2"/>
                  <c:y val="-4.5104124635601622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4.5696792196539403E-2"/>
                      <c:h val="6.2290185535735197E-2"/>
                    </c:manualLayout>
                  </c15:layout>
                </c:ext>
                <c:ext xmlns:c16="http://schemas.microsoft.com/office/drawing/2014/chart" uri="{C3380CC4-5D6E-409C-BE32-E72D297353CC}">
                  <c16:uniqueId val="{0000000B-46B9-410B-8880-2315E0627896}"/>
                </c:ext>
              </c:extLst>
            </c:dLbl>
            <c:dLbl>
              <c:idx val="9"/>
              <c:layout>
                <c:manualLayout>
                  <c:x val="-3.2960567075001286E-2"/>
                  <c:y val="-4.2150564141682528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4.5696792196539403E-2"/>
                      <c:h val="6.2290185535735197E-2"/>
                    </c:manualLayout>
                  </c15:layout>
                </c:ext>
                <c:ext xmlns:c16="http://schemas.microsoft.com/office/drawing/2014/chart" uri="{C3380CC4-5D6E-409C-BE32-E72D297353CC}">
                  <c16:uniqueId val="{0000000C-46B9-410B-8880-2315E0627896}"/>
                </c:ext>
              </c:extLst>
            </c:dLbl>
            <c:dLbl>
              <c:idx val="10"/>
              <c:layout>
                <c:manualLayout>
                  <c:x val="-3.4530117888096581E-2"/>
                  <c:y val="-4.8057685129520605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4.5696792196539403E-2"/>
                      <c:h val="6.2290185535735197E-2"/>
                    </c:manualLayout>
                  </c15:layout>
                </c:ext>
                <c:ext xmlns:c16="http://schemas.microsoft.com/office/drawing/2014/chart" uri="{C3380CC4-5D6E-409C-BE32-E72D297353CC}">
                  <c16:uniqueId val="{0000000D-46B9-410B-8880-2315E0627896}"/>
                </c:ext>
              </c:extLst>
            </c:dLbl>
            <c:dLbl>
              <c:idx val="11"/>
              <c:layout>
                <c:manualLayout>
                  <c:x val="-8.6325294720240014E-3"/>
                  <c:y val="-4.8057685129520605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5.9822749514397047E-2"/>
                      <c:h val="6.2290125689115662E-2"/>
                    </c:manualLayout>
                  </c15:layout>
                </c:ext>
                <c:ext xmlns:c16="http://schemas.microsoft.com/office/drawing/2014/chart" uri="{C3380CC4-5D6E-409C-BE32-E72D297353CC}">
                  <c16:uniqueId val="{0000000E-46B9-410B-8880-2315E0627896}"/>
                </c:ext>
              </c:extLst>
            </c:dLbl>
            <c:spPr>
              <a:solidFill>
                <a:srgbClr val="DADCE0">
                  <a:alpha val="65000"/>
                </a:srgbClr>
              </a:solidFill>
              <a:ln w="9525" cap="flat" cmpd="sng" algn="ctr">
                <a:noFill/>
                <a:prstDash val="solid"/>
                <a:round/>
                <a:headEnd type="none" w="med" len="med"/>
                <a:tailEnd type="none" w="med" len="med"/>
              </a:ln>
              <a:effectLst/>
            </c:spPr>
            <c:txPr>
              <a:bodyPr rot="0" spcFirstLastPara="1" vertOverflow="clip" horzOverflow="clip" vert="horz" wrap="square" lIns="36576" tIns="18288" rIns="36576" bIns="18288" anchor="ctr" anchorCtr="1">
                <a:spAutoFit/>
              </a:bodyPr>
              <a:lstStyle/>
              <a:p>
                <a:pPr>
                  <a:defRPr sz="1050" b="1" i="0" u="none" strike="noStrike" kern="1200" baseline="0">
                    <a:solidFill>
                      <a:schemeClr val="tx1"/>
                    </a:solidFill>
                    <a:latin typeface="+mn-lt"/>
                    <a:ea typeface="+mn-ea"/>
                    <a:cs typeface="+mn-cs"/>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downArrowCallout">
                    <a:avLst>
                      <a:gd name="adj1" fmla="val 50000"/>
                      <a:gd name="adj2" fmla="val 25000"/>
                      <a:gd name="adj3" fmla="val 25000"/>
                      <a:gd name="adj4" fmla="val 75613"/>
                    </a:avLst>
                  </a:prstGeom>
                  <a:noFill/>
                  <a:ln>
                    <a:noFill/>
                  </a:ln>
                </c15:spPr>
                <c15:showLeaderLines val="0"/>
              </c:ext>
            </c:extLst>
          </c:dLbls>
          <c:cat>
            <c:numRef>
              <c:f>'SNP Trends by Type'!$H$2:$S$2</c:f>
              <c:numCache>
                <c:formatCode>General</c:formatCod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numCache>
            </c:numRef>
          </c:cat>
          <c:val>
            <c:numRef>
              <c:f>'SNP Trends by Type'!$H$6:$S$6</c:f>
              <c:numCache>
                <c:formatCode>#,##0</c:formatCode>
                <c:ptCount val="12"/>
                <c:pt idx="0">
                  <c:v>546</c:v>
                </c:pt>
                <c:pt idx="1">
                  <c:v>409</c:v>
                </c:pt>
                <c:pt idx="2">
                  <c:v>500</c:v>
                </c:pt>
                <c:pt idx="3">
                  <c:v>579</c:v>
                </c:pt>
                <c:pt idx="4">
                  <c:v>564</c:v>
                </c:pt>
                <c:pt idx="5">
                  <c:v>548</c:v>
                </c:pt>
                <c:pt idx="6">
                  <c:v>534</c:v>
                </c:pt>
                <c:pt idx="7">
                  <c:v>563</c:v>
                </c:pt>
                <c:pt idx="8">
                  <c:v>640</c:v>
                </c:pt>
                <c:pt idx="9">
                  <c:v>733</c:v>
                </c:pt>
                <c:pt idx="10">
                  <c:v>861</c:v>
                </c:pt>
                <c:pt idx="11">
                  <c:v>1019</c:v>
                </c:pt>
              </c:numCache>
            </c:numRef>
          </c:val>
          <c:smooth val="0"/>
          <c:extLst>
            <c:ext xmlns:c16="http://schemas.microsoft.com/office/drawing/2014/chart" uri="{C3380CC4-5D6E-409C-BE32-E72D297353CC}">
              <c16:uniqueId val="{0000000F-46B9-410B-8880-2315E0627896}"/>
            </c:ext>
          </c:extLst>
        </c:ser>
        <c:dLbls>
          <c:showLegendKey val="0"/>
          <c:showVal val="0"/>
          <c:showCatName val="0"/>
          <c:showSerName val="0"/>
          <c:showPercent val="0"/>
          <c:showBubbleSize val="0"/>
        </c:dLbls>
        <c:marker val="1"/>
        <c:smooth val="0"/>
        <c:axId val="742009416"/>
        <c:axId val="742006792"/>
      </c:lineChart>
      <c:catAx>
        <c:axId val="63585348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75000"/>
                  </a:schemeClr>
                </a:solidFill>
                <a:latin typeface="+mn-lt"/>
                <a:ea typeface="+mn-ea"/>
                <a:cs typeface="+mn-cs"/>
              </a:defRPr>
            </a:pPr>
            <a:endParaRPr lang="en-US"/>
          </a:p>
        </c:txPr>
        <c:crossAx val="635855120"/>
        <c:crosses val="autoZero"/>
        <c:auto val="1"/>
        <c:lblAlgn val="ctr"/>
        <c:lblOffset val="100"/>
        <c:noMultiLvlLbl val="0"/>
      </c:catAx>
      <c:valAx>
        <c:axId val="635855120"/>
        <c:scaling>
          <c:orientation val="minMax"/>
        </c:scaling>
        <c:delete val="0"/>
        <c:axPos val="l"/>
        <c:title>
          <c:tx>
            <c:rich>
              <a:bodyPr rot="0" spcFirstLastPara="1" vertOverflow="ellipsis" wrap="square" anchor="ctr" anchorCtr="1"/>
              <a:lstStyle/>
              <a:p>
                <a:pPr>
                  <a:defRPr sz="1100" b="0" i="0" u="none" strike="noStrike" kern="1200" baseline="0">
                    <a:solidFill>
                      <a:schemeClr val="tx1"/>
                    </a:solidFill>
                    <a:latin typeface="+mn-lt"/>
                    <a:ea typeface="+mn-ea"/>
                    <a:cs typeface="+mn-cs"/>
                  </a:defRPr>
                </a:pPr>
                <a:r>
                  <a:rPr lang="en-US" sz="1100" dirty="0">
                    <a:solidFill>
                      <a:schemeClr val="tx1"/>
                    </a:solidFill>
                  </a:rPr>
                  <a:t>Number</a:t>
                </a:r>
                <a:r>
                  <a:rPr lang="en-US" sz="1100" baseline="0" dirty="0">
                    <a:solidFill>
                      <a:schemeClr val="tx1"/>
                    </a:solidFill>
                  </a:rPr>
                  <a:t> of plans</a:t>
                </a:r>
                <a:endParaRPr lang="en-US" sz="1100" dirty="0">
                  <a:solidFill>
                    <a:schemeClr val="tx1"/>
                  </a:solidFill>
                </a:endParaRPr>
              </a:p>
            </c:rich>
          </c:tx>
          <c:layout>
            <c:manualLayout>
              <c:xMode val="edge"/>
              <c:yMode val="edge"/>
              <c:x val="1.7877183761155397E-2"/>
              <c:y val="8.7570400606737001E-2"/>
            </c:manualLayout>
          </c:layout>
          <c:overlay val="0"/>
          <c:spPr>
            <a:noFill/>
            <a:ln>
              <a:noFill/>
            </a:ln>
            <a:effectLst/>
          </c:spPr>
          <c:txPr>
            <a:bodyPr rot="0" spcFirstLastPara="1" vertOverflow="ellipsis" wrap="square" anchor="ctr" anchorCtr="1"/>
            <a:lstStyle/>
            <a:p>
              <a:pPr>
                <a:defRPr sz="1100" b="0" i="0" u="none" strike="noStrike" kern="1200" baseline="0">
                  <a:solidFill>
                    <a:schemeClr val="tx1"/>
                  </a:solidFill>
                  <a:latin typeface="+mn-lt"/>
                  <a:ea typeface="+mn-ea"/>
                  <a:cs typeface="+mn-cs"/>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635853480"/>
        <c:crosses val="autoZero"/>
        <c:crossBetween val="between"/>
        <c:majorUnit val="200"/>
      </c:valAx>
      <c:valAx>
        <c:axId val="742006792"/>
        <c:scaling>
          <c:orientation val="minMax"/>
        </c:scaling>
        <c:delete val="0"/>
        <c:axPos val="r"/>
        <c:numFmt formatCode="#,##0" sourceLinked="1"/>
        <c:majorTickMark val="out"/>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42009416"/>
        <c:crosses val="max"/>
        <c:crossBetween val="between"/>
      </c:valAx>
      <c:catAx>
        <c:axId val="742009416"/>
        <c:scaling>
          <c:orientation val="minMax"/>
        </c:scaling>
        <c:delete val="1"/>
        <c:axPos val="t"/>
        <c:numFmt formatCode="General" sourceLinked="1"/>
        <c:majorTickMark val="out"/>
        <c:minorTickMark val="none"/>
        <c:tickLblPos val="nextTo"/>
        <c:crossAx val="742006792"/>
        <c:crosses val="max"/>
        <c:auto val="1"/>
        <c:lblAlgn val="ctr"/>
        <c:lblOffset val="100"/>
        <c:noMultiLvlLbl val="0"/>
      </c:catAx>
      <c:spPr>
        <a:noFill/>
        <a:ln>
          <a:noFill/>
        </a:ln>
        <a:effectLst/>
      </c:spPr>
    </c:plotArea>
    <c:legend>
      <c:legendPos val="t"/>
      <c:layout>
        <c:manualLayout>
          <c:xMode val="edge"/>
          <c:yMode val="edge"/>
          <c:x val="0"/>
          <c:y val="2.6042829219566051E-3"/>
          <c:w val="0.76187949137161071"/>
          <c:h val="3.3815475493127967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5849453876648381E-2"/>
          <c:y val="0.10993729151123141"/>
          <c:w val="0.78818232050548931"/>
          <c:h val="0.77565258140696391"/>
        </c:manualLayout>
      </c:layout>
      <c:lineChart>
        <c:grouping val="standard"/>
        <c:varyColors val="0"/>
        <c:ser>
          <c:idx val="1"/>
          <c:order val="0"/>
          <c:tx>
            <c:strRef>
              <c:f>'SNP Trends by Type'!$G$12</c:f>
              <c:strCache>
                <c:ptCount val="1"/>
                <c:pt idx="0">
                  <c:v>Dual Eligible SNPs</c:v>
                </c:pt>
              </c:strCache>
            </c:strRef>
          </c:tx>
          <c:spPr>
            <a:ln w="28575" cap="rnd">
              <a:solidFill>
                <a:schemeClr val="accent2"/>
              </a:solidFill>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0-2B43-4526-9565-F58DDDE1C4FD}"/>
                </c:ext>
              </c:extLst>
            </c:dLbl>
            <c:dLbl>
              <c:idx val="1"/>
              <c:delete val="1"/>
              <c:extLst>
                <c:ext xmlns:c15="http://schemas.microsoft.com/office/drawing/2012/chart" uri="{CE6537A1-D6FC-4f65-9D91-7224C49458BB}"/>
                <c:ext xmlns:c16="http://schemas.microsoft.com/office/drawing/2014/chart" uri="{C3380CC4-5D6E-409C-BE32-E72D297353CC}">
                  <c16:uniqueId val="{00000001-2B43-4526-9565-F58DDDE1C4FD}"/>
                </c:ext>
              </c:extLst>
            </c:dLbl>
            <c:dLbl>
              <c:idx val="2"/>
              <c:delete val="1"/>
              <c:extLst>
                <c:ext xmlns:c15="http://schemas.microsoft.com/office/drawing/2012/chart" uri="{CE6537A1-D6FC-4f65-9D91-7224C49458BB}"/>
                <c:ext xmlns:c16="http://schemas.microsoft.com/office/drawing/2014/chart" uri="{C3380CC4-5D6E-409C-BE32-E72D297353CC}">
                  <c16:uniqueId val="{00000002-2B43-4526-9565-F58DDDE1C4FD}"/>
                </c:ext>
              </c:extLst>
            </c:dLbl>
            <c:dLbl>
              <c:idx val="3"/>
              <c:delete val="1"/>
              <c:extLst>
                <c:ext xmlns:c15="http://schemas.microsoft.com/office/drawing/2012/chart" uri="{CE6537A1-D6FC-4f65-9D91-7224C49458BB}"/>
                <c:ext xmlns:c16="http://schemas.microsoft.com/office/drawing/2014/chart" uri="{C3380CC4-5D6E-409C-BE32-E72D297353CC}">
                  <c16:uniqueId val="{00000003-2B43-4526-9565-F58DDDE1C4FD}"/>
                </c:ext>
              </c:extLst>
            </c:dLbl>
            <c:dLbl>
              <c:idx val="4"/>
              <c:delete val="1"/>
              <c:extLst>
                <c:ext xmlns:c15="http://schemas.microsoft.com/office/drawing/2012/chart" uri="{CE6537A1-D6FC-4f65-9D91-7224C49458BB}"/>
                <c:ext xmlns:c16="http://schemas.microsoft.com/office/drawing/2014/chart" uri="{C3380CC4-5D6E-409C-BE32-E72D297353CC}">
                  <c16:uniqueId val="{00000004-2B43-4526-9565-F58DDDE1C4FD}"/>
                </c:ext>
              </c:extLst>
            </c:dLbl>
            <c:dLbl>
              <c:idx val="5"/>
              <c:delete val="1"/>
              <c:extLst>
                <c:ext xmlns:c15="http://schemas.microsoft.com/office/drawing/2012/chart" uri="{CE6537A1-D6FC-4f65-9D91-7224C49458BB}"/>
                <c:ext xmlns:c16="http://schemas.microsoft.com/office/drawing/2014/chart" uri="{C3380CC4-5D6E-409C-BE32-E72D297353CC}">
                  <c16:uniqueId val="{00000005-2B43-4526-9565-F58DDDE1C4FD}"/>
                </c:ext>
              </c:extLst>
            </c:dLbl>
            <c:dLbl>
              <c:idx val="6"/>
              <c:delete val="1"/>
              <c:extLst>
                <c:ext xmlns:c15="http://schemas.microsoft.com/office/drawing/2012/chart" uri="{CE6537A1-D6FC-4f65-9D91-7224C49458BB}"/>
                <c:ext xmlns:c16="http://schemas.microsoft.com/office/drawing/2014/chart" uri="{C3380CC4-5D6E-409C-BE32-E72D297353CC}">
                  <c16:uniqueId val="{00000006-2B43-4526-9565-F58DDDE1C4FD}"/>
                </c:ext>
              </c:extLst>
            </c:dLbl>
            <c:dLbl>
              <c:idx val="7"/>
              <c:delete val="1"/>
              <c:extLst>
                <c:ext xmlns:c15="http://schemas.microsoft.com/office/drawing/2012/chart" uri="{CE6537A1-D6FC-4f65-9D91-7224C49458BB}"/>
                <c:ext xmlns:c16="http://schemas.microsoft.com/office/drawing/2014/chart" uri="{C3380CC4-5D6E-409C-BE32-E72D297353CC}">
                  <c16:uniqueId val="{00000007-2B43-4526-9565-F58DDDE1C4FD}"/>
                </c:ext>
              </c:extLst>
            </c:dLbl>
            <c:dLbl>
              <c:idx val="8"/>
              <c:delete val="1"/>
              <c:extLst>
                <c:ext xmlns:c15="http://schemas.microsoft.com/office/drawing/2012/chart" uri="{CE6537A1-D6FC-4f65-9D91-7224C49458BB}"/>
                <c:ext xmlns:c16="http://schemas.microsoft.com/office/drawing/2014/chart" uri="{C3380CC4-5D6E-409C-BE32-E72D297353CC}">
                  <c16:uniqueId val="{00000008-2B43-4526-9565-F58DDDE1C4FD}"/>
                </c:ext>
              </c:extLst>
            </c:dLbl>
            <c:dLbl>
              <c:idx val="9"/>
              <c:delete val="1"/>
              <c:extLst>
                <c:ext xmlns:c15="http://schemas.microsoft.com/office/drawing/2012/chart" uri="{CE6537A1-D6FC-4f65-9D91-7224C49458BB}"/>
                <c:ext xmlns:c16="http://schemas.microsoft.com/office/drawing/2014/chart" uri="{C3380CC4-5D6E-409C-BE32-E72D297353CC}">
                  <c16:uniqueId val="{00000009-2B43-4526-9565-F58DDDE1C4FD}"/>
                </c:ext>
              </c:extLst>
            </c:dLbl>
            <c:dLbl>
              <c:idx val="10"/>
              <c:layout>
                <c:manualLayout>
                  <c:x val="-4.7086524392858818E-3"/>
                  <c:y val="-1.2811233535169105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A-2B43-4526-9565-F58DDDE1C4FD}"/>
                </c:ext>
              </c:extLst>
            </c:dLbl>
            <c:spPr>
              <a:solidFill>
                <a:schemeClr val="bg1"/>
              </a:solid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2">
                        <a:lumMod val="75000"/>
                      </a:schemeClr>
                    </a:solidFill>
                    <a:latin typeface="+mn-lt"/>
                    <a:ea typeface="+mn-ea"/>
                    <a:cs typeface="+mn-cs"/>
                  </a:defRPr>
                </a:pPr>
                <a:endParaRPr lang="en-US"/>
              </a:p>
            </c:txPr>
            <c:dLblPos val="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'SNP Trends by Type'!$H$10:$R$10</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'SNP Trends by Type'!$H$12:$R$12</c:f>
              <c:numCache>
                <c:formatCode>#,##0</c:formatCode>
                <c:ptCount val="11"/>
                <c:pt idx="0">
                  <c:v>957420</c:v>
                </c:pt>
                <c:pt idx="1">
                  <c:v>1058386</c:v>
                </c:pt>
                <c:pt idx="2">
                  <c:v>1170400</c:v>
                </c:pt>
                <c:pt idx="3">
                  <c:v>1357408</c:v>
                </c:pt>
                <c:pt idx="4">
                  <c:v>1552681</c:v>
                </c:pt>
                <c:pt idx="5">
                  <c:v>1670330</c:v>
                </c:pt>
                <c:pt idx="6">
                  <c:v>1772317</c:v>
                </c:pt>
                <c:pt idx="7">
                  <c:v>1937875</c:v>
                </c:pt>
                <c:pt idx="8">
                  <c:v>2176697</c:v>
                </c:pt>
                <c:pt idx="9">
                  <c:v>2506562</c:v>
                </c:pt>
                <c:pt idx="10">
                  <c:v>2898501</c:v>
                </c:pt>
              </c:numCache>
            </c:numRef>
          </c:val>
          <c:smooth val="0"/>
          <c:extLst>
            <c:ext xmlns:c16="http://schemas.microsoft.com/office/drawing/2014/chart" uri="{C3380CC4-5D6E-409C-BE32-E72D297353CC}">
              <c16:uniqueId val="{0000000B-2B43-4526-9565-F58DDDE1C4FD}"/>
            </c:ext>
          </c:extLst>
        </c:ser>
        <c:ser>
          <c:idx val="0"/>
          <c:order val="1"/>
          <c:tx>
            <c:strRef>
              <c:f>'SNP Trends by Type'!$G$11</c:f>
              <c:strCache>
                <c:ptCount val="1"/>
                <c:pt idx="0">
                  <c:v>Chronic Condition SNPs</c:v>
                </c:pt>
              </c:strCache>
            </c:strRef>
          </c:tx>
          <c:spPr>
            <a:ln w="28575" cap="rnd">
              <a:solidFill>
                <a:schemeClr val="accent3"/>
              </a:solidFill>
              <a:round/>
            </a:ln>
            <a:effectLst/>
          </c:spPr>
          <c:marker>
            <c:symbol val="none"/>
          </c:marker>
          <c:dLbls>
            <c:dLbl>
              <c:idx val="10"/>
              <c:layout>
                <c:manualLayout>
                  <c:x val="1.5695508130951787E-3"/>
                  <c:y val="-3.8433574510689059E-2"/>
                </c:manualLayout>
              </c:layout>
              <c:spPr>
                <a:solidFill>
                  <a:schemeClr val="bg1"/>
                </a:solidFill>
                <a:ln>
                  <a:noFill/>
                </a:ln>
                <a:effectLst/>
              </c:spPr>
              <c:txPr>
                <a:bodyPr rot="0" spcFirstLastPara="1" vertOverflow="ellipsis" vert="horz" wrap="square" lIns="38100" tIns="19050" rIns="38100" bIns="19050" anchor="ctr" anchorCtr="0">
                  <a:noAutofit/>
                </a:bodyPr>
                <a:lstStyle/>
                <a:p>
                  <a:pPr algn="l">
                    <a:defRPr sz="1200" b="1" i="0" u="none" strike="noStrike" kern="1200" baseline="0">
                      <a:solidFill>
                        <a:schemeClr val="accent3">
                          <a:lumMod val="75000"/>
                        </a:schemeClr>
                      </a:solidFill>
                      <a:latin typeface="+mn-lt"/>
                      <a:ea typeface="+mn-ea"/>
                      <a:cs typeface="+mn-cs"/>
                    </a:defRPr>
                  </a:pPr>
                  <a:endParaRPr lang="en-US"/>
                </a:p>
              </c:txPr>
              <c:dLblPos val="r"/>
              <c:showLegendKey val="0"/>
              <c:showVal val="0"/>
              <c:showCatName val="0"/>
              <c:showSerName val="1"/>
              <c:showPercent val="0"/>
              <c:showBubbleSize val="0"/>
              <c:extLst>
                <c:ext xmlns:c15="http://schemas.microsoft.com/office/drawing/2012/chart" uri="{CE6537A1-D6FC-4f65-9D91-7224C49458BB}">
                  <c15:layout>
                    <c:manualLayout>
                      <c:w val="0.15753803967058219"/>
                      <c:h val="0.13671124538808199"/>
                    </c:manualLayout>
                  </c15:layout>
                </c:ext>
                <c:ext xmlns:c16="http://schemas.microsoft.com/office/drawing/2014/chart" uri="{C3380CC4-5D6E-409C-BE32-E72D297353CC}">
                  <c16:uniqueId val="{0000000C-2B43-4526-9565-F58DDDE1C4FD}"/>
                </c:ext>
              </c:extLst>
            </c:dLbl>
            <c:dLbl>
              <c:idx val="11"/>
              <c:spPr>
                <a:noFill/>
                <a:ln>
                  <a:noFill/>
                </a:ln>
                <a:effectLst/>
              </c:spPr>
              <c:txPr>
                <a:bodyPr rot="0" spcFirstLastPara="1" vertOverflow="ellipsis" vert="horz" wrap="square" lIns="38100" tIns="19050" rIns="38100" bIns="19050" anchor="ctr" anchorCtr="0">
                  <a:noAutofit/>
                </a:bodyPr>
                <a:lstStyle/>
                <a:p>
                  <a:pPr algn="l">
                    <a:defRPr sz="1100" b="1" i="0" u="none" strike="noStrike" kern="1200" baseline="0">
                      <a:solidFill>
                        <a:schemeClr val="accent1"/>
                      </a:solidFill>
                      <a:latin typeface="+mn-lt"/>
                      <a:ea typeface="+mn-ea"/>
                      <a:cs typeface="+mn-cs"/>
                    </a:defRPr>
                  </a:pPr>
                  <a:endParaRPr lang="en-US"/>
                </a:p>
              </c:txPr>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D-2B43-4526-9565-F58DDDE1C4F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showLeaderLines val="0"/>
              </c:ext>
            </c:extLst>
          </c:dLbls>
          <c:cat>
            <c:numRef>
              <c:f>'SNP Trends by Type'!$H$10:$R$10</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'SNP Trends by Type'!$H$11:$R$11</c:f>
              <c:numCache>
                <c:formatCode>#,##0</c:formatCode>
                <c:ptCount val="11"/>
                <c:pt idx="0">
                  <c:v>221052</c:v>
                </c:pt>
                <c:pt idx="1">
                  <c:v>165141</c:v>
                </c:pt>
                <c:pt idx="2">
                  <c:v>196867</c:v>
                </c:pt>
                <c:pt idx="3">
                  <c:v>261540</c:v>
                </c:pt>
                <c:pt idx="4">
                  <c:v>286163</c:v>
                </c:pt>
                <c:pt idx="5">
                  <c:v>309759</c:v>
                </c:pt>
                <c:pt idx="6">
                  <c:v>329089</c:v>
                </c:pt>
                <c:pt idx="7">
                  <c:v>332517</c:v>
                </c:pt>
                <c:pt idx="8">
                  <c:v>349055</c:v>
                </c:pt>
                <c:pt idx="9">
                  <c:v>350039</c:v>
                </c:pt>
                <c:pt idx="10">
                  <c:v>375384</c:v>
                </c:pt>
              </c:numCache>
            </c:numRef>
          </c:val>
          <c:smooth val="0"/>
          <c:extLst>
            <c:ext xmlns:c16="http://schemas.microsoft.com/office/drawing/2014/chart" uri="{C3380CC4-5D6E-409C-BE32-E72D297353CC}">
              <c16:uniqueId val="{0000000E-2B43-4526-9565-F58DDDE1C4FD}"/>
            </c:ext>
          </c:extLst>
        </c:ser>
        <c:ser>
          <c:idx val="2"/>
          <c:order val="2"/>
          <c:tx>
            <c:strRef>
              <c:f>'SNP Trends by Type'!$G$13</c:f>
              <c:strCache>
                <c:ptCount val="1"/>
                <c:pt idx="0">
                  <c:v>Institutional SNPs</c:v>
                </c:pt>
              </c:strCache>
            </c:strRef>
          </c:tx>
          <c:spPr>
            <a:ln w="28575" cap="rnd">
              <a:solidFill>
                <a:schemeClr val="accent1"/>
              </a:solidFill>
              <a:round/>
            </a:ln>
            <a:effectLst/>
          </c:spPr>
          <c:marker>
            <c:symbol val="none"/>
          </c:marker>
          <c:dLbls>
            <c:dLbl>
              <c:idx val="10"/>
              <c:layout>
                <c:manualLayout>
                  <c:x val="-1.1509906332612022E-16"/>
                  <c:y val="-1.2529365700861508E-2"/>
                </c:manualLayout>
              </c:layout>
              <c:spPr>
                <a:solidFill>
                  <a:schemeClr val="bg1"/>
                </a:solid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1"/>
                      </a:solidFill>
                      <a:latin typeface="+mn-lt"/>
                      <a:ea typeface="+mn-ea"/>
                      <a:cs typeface="+mn-cs"/>
                    </a:defRPr>
                  </a:pPr>
                  <a:endParaRPr lang="en-US"/>
                </a:p>
              </c:txP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F-2B43-4526-9565-F58DDDE1C4FD}"/>
                </c:ext>
              </c:extLst>
            </c:dLbl>
            <c:dLbl>
              <c:idx val="11"/>
              <c:layout>
                <c:manualLayout>
                  <c:x val="1.5695508130951787E-3"/>
                  <c:y val="-9.3970242756461608E-3"/>
                </c:manualLayout>
              </c:layout>
              <c:spPr>
                <a:solidFill>
                  <a:schemeClr val="bg1"/>
                </a:solid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accent1"/>
                      </a:solidFill>
                      <a:latin typeface="+mn-lt"/>
                      <a:ea typeface="+mn-ea"/>
                      <a:cs typeface="+mn-cs"/>
                    </a:defRPr>
                  </a:pPr>
                  <a:endParaRPr lang="en-US"/>
                </a:p>
              </c:txP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0-2B43-4526-9565-F58DDDE1C4FD}"/>
                </c:ext>
              </c:extLst>
            </c:dLbl>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'SNP Trends by Type'!$H$10:$R$10</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'SNP Trends by Type'!$H$13:$R$13</c:f>
              <c:numCache>
                <c:formatCode>#,##0</c:formatCode>
                <c:ptCount val="11"/>
                <c:pt idx="0">
                  <c:v>98848</c:v>
                </c:pt>
                <c:pt idx="1">
                  <c:v>80426</c:v>
                </c:pt>
                <c:pt idx="2">
                  <c:v>47155</c:v>
                </c:pt>
                <c:pt idx="3">
                  <c:v>48765</c:v>
                </c:pt>
                <c:pt idx="4">
                  <c:v>49525</c:v>
                </c:pt>
                <c:pt idx="5">
                  <c:v>49341</c:v>
                </c:pt>
                <c:pt idx="6">
                  <c:v>56791</c:v>
                </c:pt>
                <c:pt idx="7">
                  <c:v>62967</c:v>
                </c:pt>
                <c:pt idx="8">
                  <c:v>73472</c:v>
                </c:pt>
                <c:pt idx="9">
                  <c:v>85139</c:v>
                </c:pt>
                <c:pt idx="10">
                  <c:v>101453</c:v>
                </c:pt>
              </c:numCache>
            </c:numRef>
          </c:val>
          <c:smooth val="0"/>
          <c:extLst>
            <c:ext xmlns:c16="http://schemas.microsoft.com/office/drawing/2014/chart" uri="{C3380CC4-5D6E-409C-BE32-E72D297353CC}">
              <c16:uniqueId val="{00000011-2B43-4526-9565-F58DDDE1C4FD}"/>
            </c:ext>
          </c:extLst>
        </c:ser>
        <c:ser>
          <c:idx val="3"/>
          <c:order val="3"/>
          <c:tx>
            <c:strRef>
              <c:f>'SNP Trends by Type'!$G$14</c:f>
              <c:strCache>
                <c:ptCount val="1"/>
                <c:pt idx="0">
                  <c:v>Total SNP Enrollment</c:v>
                </c:pt>
              </c:strCache>
            </c:strRef>
          </c:tx>
          <c:spPr>
            <a:ln w="28575" cap="rnd">
              <a:solidFill>
                <a:schemeClr val="tx1">
                  <a:lumMod val="40000"/>
                  <a:lumOff val="60000"/>
                </a:schemeClr>
              </a:solidFill>
              <a:round/>
            </a:ln>
            <a:effectLst/>
          </c:spPr>
          <c:marker>
            <c:symbol val="none"/>
          </c:marker>
          <c:dLbls>
            <c:dLbl>
              <c:idx val="10"/>
              <c:layout>
                <c:manualLayout>
                  <c:x val="-1.1509906332612022E-16"/>
                  <c:y val="-2.2419658686545937E-2"/>
                </c:manualLayout>
              </c:layout>
              <c:spPr>
                <a:solidFill>
                  <a:schemeClr val="bg1"/>
                </a:solidFill>
                <a:ln>
                  <a:noFill/>
                </a:ln>
                <a:effectLst/>
              </c:spPr>
              <c:txPr>
                <a:bodyPr rot="0" spcFirstLastPara="1" vertOverflow="ellipsis" vert="horz" wrap="square" lIns="0" tIns="19050" rIns="0" bIns="19050" anchor="ctr" anchorCtr="0">
                  <a:noAutofit/>
                </a:bodyPr>
                <a:lstStyle/>
                <a:p>
                  <a:pPr algn="l">
                    <a:defRPr sz="1200" b="1" i="0" u="none" strike="noStrike" kern="1200" baseline="0">
                      <a:solidFill>
                        <a:srgbClr val="737B89"/>
                      </a:solidFill>
                      <a:latin typeface="+mn-lt"/>
                      <a:ea typeface="+mn-ea"/>
                      <a:cs typeface="+mn-cs"/>
                    </a:defRPr>
                  </a:pPr>
                  <a:endParaRPr lang="en-US"/>
                </a:p>
              </c:txPr>
              <c:dLblPos val="r"/>
              <c:showLegendKey val="0"/>
              <c:showVal val="0"/>
              <c:showCatName val="0"/>
              <c:showSerName val="1"/>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2-2B43-4526-9565-F58DDDE1C4FD}"/>
                </c:ext>
              </c:extLst>
            </c:dLbl>
            <c:spPr>
              <a:noFill/>
              <a:ln>
                <a:noFill/>
              </a:ln>
              <a:effectLst/>
            </c:spPr>
            <c:txPr>
              <a:bodyPr rot="0" spcFirstLastPara="1" vertOverflow="ellipsis" vert="horz" wrap="square" lIns="38100" tIns="19050" rIns="38100" bIns="19050" anchor="ctr" anchorCtr="0">
                <a:spAutoFit/>
              </a:bodyPr>
              <a:lstStyle/>
              <a:p>
                <a:pPr algn="l">
                  <a:defRPr sz="12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showLeaderLines val="0"/>
              </c:ext>
            </c:extLst>
          </c:dLbls>
          <c:cat>
            <c:numRef>
              <c:f>'SNP Trends by Type'!$H$10:$R$10</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'SNP Trends by Type'!$H$14:$R$14</c:f>
              <c:numCache>
                <c:formatCode>#,##0</c:formatCode>
                <c:ptCount val="11"/>
                <c:pt idx="0">
                  <c:v>1277320</c:v>
                </c:pt>
                <c:pt idx="1">
                  <c:v>1303953</c:v>
                </c:pt>
                <c:pt idx="2">
                  <c:v>1414422</c:v>
                </c:pt>
                <c:pt idx="3">
                  <c:v>1667713</c:v>
                </c:pt>
                <c:pt idx="4">
                  <c:v>1888369</c:v>
                </c:pt>
                <c:pt idx="5">
                  <c:v>2029430</c:v>
                </c:pt>
                <c:pt idx="6">
                  <c:v>2158197</c:v>
                </c:pt>
                <c:pt idx="7">
                  <c:v>2333359</c:v>
                </c:pt>
                <c:pt idx="8">
                  <c:v>2599224</c:v>
                </c:pt>
                <c:pt idx="9">
                  <c:v>2941740</c:v>
                </c:pt>
                <c:pt idx="10">
                  <c:v>3375338</c:v>
                </c:pt>
              </c:numCache>
            </c:numRef>
          </c:val>
          <c:smooth val="0"/>
          <c:extLst>
            <c:ext xmlns:c16="http://schemas.microsoft.com/office/drawing/2014/chart" uri="{C3380CC4-5D6E-409C-BE32-E72D297353CC}">
              <c16:uniqueId val="{00000013-2B43-4526-9565-F58DDDE1C4FD}"/>
            </c:ext>
          </c:extLst>
        </c:ser>
        <c:dLbls>
          <c:showLegendKey val="0"/>
          <c:showVal val="0"/>
          <c:showCatName val="0"/>
          <c:showSerName val="0"/>
          <c:showPercent val="0"/>
          <c:showBubbleSize val="0"/>
        </c:dLbls>
        <c:smooth val="0"/>
        <c:axId val="635853480"/>
        <c:axId val="635855120"/>
      </c:lineChart>
      <c:catAx>
        <c:axId val="63585348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635855120"/>
        <c:crosses val="autoZero"/>
        <c:auto val="1"/>
        <c:lblAlgn val="ctr"/>
        <c:lblOffset val="100"/>
        <c:noMultiLvlLbl val="0"/>
      </c:catAx>
      <c:valAx>
        <c:axId val="635855120"/>
        <c:scaling>
          <c:orientation val="minMax"/>
          <c:max val="3500000"/>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100" b="0" i="0" u="none" strike="noStrike" kern="1200" baseline="0">
                    <a:solidFill>
                      <a:schemeClr val="tx1"/>
                    </a:solidFill>
                    <a:latin typeface="+mn-lt"/>
                    <a:ea typeface="+mn-ea"/>
                    <a:cs typeface="+mn-cs"/>
                  </a:defRPr>
                </a:pPr>
                <a:r>
                  <a:rPr lang="en-US" sz="1100" dirty="0">
                    <a:solidFill>
                      <a:schemeClr val="tx1"/>
                    </a:solidFill>
                  </a:rPr>
                  <a:t>Enrollment in thousands</a:t>
                </a:r>
              </a:p>
            </c:rich>
          </c:tx>
          <c:layout>
            <c:manualLayout>
              <c:xMode val="edge"/>
              <c:yMode val="edge"/>
              <c:x val="0"/>
              <c:y val="1.9685902613778603E-2"/>
            </c:manualLayout>
          </c:layout>
          <c:overlay val="0"/>
          <c:spPr>
            <a:noFill/>
            <a:ln>
              <a:noFill/>
            </a:ln>
            <a:effectLst/>
          </c:sp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635853480"/>
        <c:crosses val="autoZero"/>
        <c:crossBetween val="between"/>
        <c:dispUnits>
          <c:builtInUnit val="thousands"/>
        </c:dispUnits>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74038060000591E-2"/>
          <c:y val="7.5481535833862565E-2"/>
          <c:w val="0.76190037752022577"/>
          <c:h val="0.84257123302030468"/>
        </c:manualLayout>
      </c:layout>
      <c:lineChart>
        <c:grouping val="standard"/>
        <c:varyColors val="0"/>
        <c:ser>
          <c:idx val="3"/>
          <c:order val="0"/>
          <c:tx>
            <c:strRef>
              <c:f>'SNP Trends by Type'!$G$19</c:f>
              <c:strCache>
                <c:ptCount val="1"/>
                <c:pt idx="0">
                  <c:v>All Special Needs Plans</c:v>
                </c:pt>
              </c:strCache>
            </c:strRef>
          </c:tx>
          <c:spPr>
            <a:ln w="28575" cap="rnd">
              <a:solidFill>
                <a:schemeClr val="accent1"/>
              </a:solidFill>
              <a:round/>
            </a:ln>
            <a:effectLst/>
          </c:spPr>
          <c:marker>
            <c:symbol val="none"/>
          </c:marker>
          <c:dLbls>
            <c:dLbl>
              <c:idx val="10"/>
              <c:layout>
                <c:manualLayout>
                  <c:x val="5.9642930897621169E-2"/>
                  <c:y val="-2.3492437368586562E-2"/>
                </c:manualLayout>
              </c:layout>
              <c:spPr>
                <a:solidFill>
                  <a:schemeClr val="bg1"/>
                </a:solidFill>
                <a:ln>
                  <a:noFill/>
                </a:ln>
                <a:effectLst/>
              </c:spPr>
              <c:txPr>
                <a:bodyPr rot="0" spcFirstLastPara="1" vertOverflow="ellipsis" vert="horz" wrap="square" lIns="0" tIns="19050" rIns="0" bIns="19050" anchor="ctr" anchorCtr="0">
                  <a:noAutofit/>
                </a:bodyPr>
                <a:lstStyle/>
                <a:p>
                  <a:pPr algn="l">
                    <a:defRPr sz="1200" b="1" i="0" u="none" strike="noStrike" kern="1200" baseline="0">
                      <a:solidFill>
                        <a:schemeClr val="accent1"/>
                      </a:solidFill>
                      <a:latin typeface="+mn-lt"/>
                      <a:ea typeface="+mn-ea"/>
                      <a:cs typeface="+mn-cs"/>
                    </a:defRPr>
                  </a:pPr>
                  <a:endParaRPr lang="en-US"/>
                </a:p>
              </c:txPr>
              <c:showLegendKey val="0"/>
              <c:showVal val="0"/>
              <c:showCatName val="0"/>
              <c:showSerName val="1"/>
              <c:showPercent val="0"/>
              <c:showBubbleSize val="0"/>
              <c:extLst>
                <c:ext xmlns:c15="http://schemas.microsoft.com/office/drawing/2012/chart" uri="{CE6537A1-D6FC-4f65-9D91-7224C49458BB}">
                  <c15:layout>
                    <c:manualLayout>
                      <c:w val="0.20385795589858824"/>
                      <c:h val="4.971025841816757E-2"/>
                    </c:manualLayout>
                  </c15:layout>
                </c:ext>
                <c:ext xmlns:c16="http://schemas.microsoft.com/office/drawing/2014/chart" uri="{C3380CC4-5D6E-409C-BE32-E72D297353CC}">
                  <c16:uniqueId val="{00000000-10BA-4BC2-A1CA-312436607753}"/>
                </c:ext>
              </c:extLst>
            </c:dLbl>
            <c:spPr>
              <a:noFill/>
              <a:ln>
                <a:noFill/>
              </a:ln>
              <a:effectLst/>
            </c:spPr>
            <c:txPr>
              <a:bodyPr rot="0" spcFirstLastPara="1" vertOverflow="ellipsis" vert="horz" wrap="square" lIns="38100" tIns="19050" rIns="38100" bIns="19050" anchor="ctr" anchorCtr="0">
                <a:spAutoFit/>
              </a:bodyPr>
              <a:lstStyle/>
              <a:p>
                <a:pPr algn="l">
                  <a:defRPr sz="1200" b="1" i="0" u="none" strike="noStrike" kern="1200" baseline="0">
                    <a:solidFill>
                      <a:schemeClr val="accent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'SNP Trends by Type'!$H$18:$S$18</c:f>
              <c:numCache>
                <c:formatCode>General</c:formatCod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numCache>
            </c:numRef>
          </c:cat>
          <c:val>
            <c:numRef>
              <c:f>'SNP Trends by Type'!$H$19:$S$19</c:f>
              <c:numCache>
                <c:formatCode>0.00</c:formatCode>
                <c:ptCount val="12"/>
                <c:pt idx="0">
                  <c:v>0.82629832983397999</c:v>
                </c:pt>
                <c:pt idx="1">
                  <c:v>0.79387821245711998</c:v>
                </c:pt>
                <c:pt idx="2">
                  <c:v>0.82649569814148005</c:v>
                </c:pt>
                <c:pt idx="3">
                  <c:v>0.85071620898583</c:v>
                </c:pt>
                <c:pt idx="4">
                  <c:v>0.86041131553165995</c:v>
                </c:pt>
                <c:pt idx="5">
                  <c:v>0.85802302856987001</c:v>
                </c:pt>
                <c:pt idx="6">
                  <c:v>0.85430870650048996</c:v>
                </c:pt>
                <c:pt idx="7">
                  <c:v>0.87336673896647998</c:v>
                </c:pt>
                <c:pt idx="8">
                  <c:v>0.90564734154103999</c:v>
                </c:pt>
                <c:pt idx="9">
                  <c:v>0.92802226289775003</c:v>
                </c:pt>
                <c:pt idx="10">
                  <c:v>0.94849208283099995</c:v>
                </c:pt>
                <c:pt idx="11" formatCode="General">
                  <c:v>0.96</c:v>
                </c:pt>
              </c:numCache>
            </c:numRef>
          </c:val>
          <c:smooth val="0"/>
          <c:extLst>
            <c:ext xmlns:c16="http://schemas.microsoft.com/office/drawing/2014/chart" uri="{C3380CC4-5D6E-409C-BE32-E72D297353CC}">
              <c16:uniqueId val="{00000001-10BA-4BC2-A1CA-312436607753}"/>
            </c:ext>
          </c:extLst>
        </c:ser>
        <c:ser>
          <c:idx val="0"/>
          <c:order val="1"/>
          <c:tx>
            <c:strRef>
              <c:f>'SNP Trends by Type'!$G$20</c:f>
              <c:strCache>
                <c:ptCount val="1"/>
                <c:pt idx="0">
                  <c:v>Chronic Condition SNPs</c:v>
                </c:pt>
              </c:strCache>
            </c:strRef>
          </c:tx>
          <c:spPr>
            <a:ln w="28575" cap="rnd">
              <a:solidFill>
                <a:schemeClr val="accent4"/>
              </a:solidFill>
              <a:round/>
            </a:ln>
            <a:effectLst/>
          </c:spPr>
          <c:marker>
            <c:symbol val="none"/>
          </c:marker>
          <c:dLbls>
            <c:dLbl>
              <c:idx val="10"/>
              <c:layout>
                <c:manualLayout>
                  <c:x val="5.8858155491073517E-2"/>
                  <c:y val="-1.7227754518155863E-2"/>
                </c:manualLayout>
              </c:layout>
              <c:spPr>
                <a:noFill/>
                <a:ln>
                  <a:noFill/>
                </a:ln>
                <a:effectLst/>
              </c:spPr>
              <c:txPr>
                <a:bodyPr rot="0" spcFirstLastPara="1" vertOverflow="ellipsis" vert="horz" wrap="square" lIns="38100" tIns="19050" rIns="38100" bIns="19050" anchor="ctr" anchorCtr="0">
                  <a:noAutofit/>
                </a:bodyPr>
                <a:lstStyle/>
                <a:p>
                  <a:pPr algn="l">
                    <a:defRPr sz="1200" b="1" i="0" u="none" strike="noStrike" kern="1200" baseline="0">
                      <a:solidFill>
                        <a:schemeClr val="accent4">
                          <a:lumMod val="75000"/>
                        </a:schemeClr>
                      </a:solidFill>
                      <a:latin typeface="+mn-lt"/>
                      <a:ea typeface="+mn-ea"/>
                      <a:cs typeface="+mn-cs"/>
                    </a:defRPr>
                  </a:pPr>
                  <a:endParaRPr lang="en-US"/>
                </a:p>
              </c:txPr>
              <c:showLegendKey val="0"/>
              <c:showVal val="0"/>
              <c:showCatName val="0"/>
              <c:showSerName val="1"/>
              <c:showPercent val="0"/>
              <c:showBubbleSize val="0"/>
              <c:extLst>
                <c:ext xmlns:c15="http://schemas.microsoft.com/office/drawing/2012/chart" uri="{CE6537A1-D6FC-4f65-9D91-7224C49458BB}">
                  <c15:layout>
                    <c:manualLayout>
                      <c:w val="0.17542090841893462"/>
                      <c:h val="0.12488645262333593"/>
                    </c:manualLayout>
                  </c15:layout>
                </c:ext>
                <c:ext xmlns:c16="http://schemas.microsoft.com/office/drawing/2014/chart" uri="{C3380CC4-5D6E-409C-BE32-E72D297353CC}">
                  <c16:uniqueId val="{00000002-10BA-4BC2-A1CA-312436607753}"/>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4">
                        <a:lumMod val="7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'SNP Trends by Type'!$H$18:$S$18</c:f>
              <c:numCache>
                <c:formatCode>General</c:formatCod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numCache>
            </c:numRef>
          </c:cat>
          <c:val>
            <c:numRef>
              <c:f>'SNP Trends by Type'!$H$20:$S$20</c:f>
              <c:numCache>
                <c:formatCode>0.00</c:formatCode>
                <c:ptCount val="12"/>
                <c:pt idx="0">
                  <c:v>0.6137154317579</c:v>
                </c:pt>
                <c:pt idx="1">
                  <c:v>0.46800655658738</c:v>
                </c:pt>
                <c:pt idx="2">
                  <c:v>0.45892066467876003</c:v>
                </c:pt>
                <c:pt idx="3">
                  <c:v>0.56314475120233998</c:v>
                </c:pt>
                <c:pt idx="4">
                  <c:v>0.51255354262314001</c:v>
                </c:pt>
                <c:pt idx="5">
                  <c:v>0.55217262136310996</c:v>
                </c:pt>
                <c:pt idx="6">
                  <c:v>0.54147851517194001</c:v>
                </c:pt>
                <c:pt idx="7">
                  <c:v>0.47558371571050001</c:v>
                </c:pt>
                <c:pt idx="8">
                  <c:v>0.50605715106462001</c:v>
                </c:pt>
                <c:pt idx="9">
                  <c:v>0.49979437776800001</c:v>
                </c:pt>
                <c:pt idx="10">
                  <c:v>0.55219030276522996</c:v>
                </c:pt>
                <c:pt idx="11" formatCode="General">
                  <c:v>0.57999999999999996</c:v>
                </c:pt>
              </c:numCache>
            </c:numRef>
          </c:val>
          <c:smooth val="0"/>
          <c:extLst>
            <c:ext xmlns:c16="http://schemas.microsoft.com/office/drawing/2014/chart" uri="{C3380CC4-5D6E-409C-BE32-E72D297353CC}">
              <c16:uniqueId val="{00000003-10BA-4BC2-A1CA-312436607753}"/>
            </c:ext>
          </c:extLst>
        </c:ser>
        <c:ser>
          <c:idx val="1"/>
          <c:order val="2"/>
          <c:tx>
            <c:strRef>
              <c:f>'SNP Trends by Type'!$G$21</c:f>
              <c:strCache>
                <c:ptCount val="1"/>
                <c:pt idx="0">
                  <c:v>Dual Eligible SNPs</c:v>
                </c:pt>
              </c:strCache>
            </c:strRef>
          </c:tx>
          <c:spPr>
            <a:ln w="28575" cap="rnd">
              <a:solidFill>
                <a:schemeClr val="accent2"/>
              </a:solidFill>
              <a:round/>
            </a:ln>
            <a:effectLst/>
          </c:spPr>
          <c:marker>
            <c:symbol val="none"/>
          </c:marker>
          <c:dLbls>
            <c:dLbl>
              <c:idx val="10"/>
              <c:layout>
                <c:manualLayout>
                  <c:x val="5.6503829271430467E-2"/>
                  <c:y val="-9.3970242756460463E-3"/>
                </c:manualLayout>
              </c:layout>
              <c:spPr>
                <a:noFill/>
                <a:ln>
                  <a:noFill/>
                </a:ln>
                <a:effectLst/>
              </c:spPr>
              <c:txPr>
                <a:bodyPr rot="0" spcFirstLastPara="1" vertOverflow="ellipsis" vert="horz" wrap="square" lIns="38100" tIns="19050" rIns="38100" bIns="19050" anchor="ctr" anchorCtr="0">
                  <a:noAutofit/>
                </a:bodyPr>
                <a:lstStyle/>
                <a:p>
                  <a:pPr algn="l">
                    <a:defRPr sz="1200" b="1" i="0" u="none" strike="noStrike" kern="1200" baseline="0">
                      <a:solidFill>
                        <a:schemeClr val="accent2">
                          <a:lumMod val="75000"/>
                        </a:schemeClr>
                      </a:solidFill>
                      <a:latin typeface="+mn-lt"/>
                      <a:ea typeface="+mn-ea"/>
                      <a:cs typeface="+mn-cs"/>
                    </a:defRPr>
                  </a:pPr>
                  <a:endParaRPr lang="en-US"/>
                </a:p>
              </c:txPr>
              <c:showLegendKey val="0"/>
              <c:showVal val="0"/>
              <c:showCatName val="0"/>
              <c:showSerName val="1"/>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10BA-4BC2-A1CA-312436607753}"/>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2">
                        <a:lumMod val="7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'SNP Trends by Type'!$H$18:$S$18</c:f>
              <c:numCache>
                <c:formatCode>General</c:formatCod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numCache>
            </c:numRef>
          </c:cat>
          <c:val>
            <c:numRef>
              <c:f>'SNP Trends by Type'!$H$21:$S$21</c:f>
              <c:numCache>
                <c:formatCode>0.00</c:formatCode>
                <c:ptCount val="12"/>
                <c:pt idx="0">
                  <c:v>0.79285965711581996</c:v>
                </c:pt>
                <c:pt idx="1">
                  <c:v>0.72973526235651998</c:v>
                </c:pt>
                <c:pt idx="2">
                  <c:v>0.77903529459836995</c:v>
                </c:pt>
                <c:pt idx="3">
                  <c:v>0.81658860765152996</c:v>
                </c:pt>
                <c:pt idx="4">
                  <c:v>0.81633520120911995</c:v>
                </c:pt>
                <c:pt idx="5">
                  <c:v>0.81601377971220002</c:v>
                </c:pt>
                <c:pt idx="6">
                  <c:v>0.82214487304855</c:v>
                </c:pt>
                <c:pt idx="7">
                  <c:v>0.85006537054810005</c:v>
                </c:pt>
                <c:pt idx="8">
                  <c:v>0.86190263109230003</c:v>
                </c:pt>
                <c:pt idx="9">
                  <c:v>0.88545065738768003</c:v>
                </c:pt>
                <c:pt idx="10">
                  <c:v>0.90676639198988995</c:v>
                </c:pt>
                <c:pt idx="11" formatCode="General">
                  <c:v>0.92</c:v>
                </c:pt>
              </c:numCache>
            </c:numRef>
          </c:val>
          <c:smooth val="0"/>
          <c:extLst>
            <c:ext xmlns:c16="http://schemas.microsoft.com/office/drawing/2014/chart" uri="{C3380CC4-5D6E-409C-BE32-E72D297353CC}">
              <c16:uniqueId val="{00000005-10BA-4BC2-A1CA-312436607753}"/>
            </c:ext>
          </c:extLst>
        </c:ser>
        <c:ser>
          <c:idx val="2"/>
          <c:order val="3"/>
          <c:tx>
            <c:strRef>
              <c:f>'SNP Trends by Type'!$G$22</c:f>
              <c:strCache>
                <c:ptCount val="1"/>
                <c:pt idx="0">
                  <c:v>Institutional SNPs</c:v>
                </c:pt>
              </c:strCache>
            </c:strRef>
          </c:tx>
          <c:spPr>
            <a:ln w="28575" cap="rnd">
              <a:solidFill>
                <a:schemeClr val="accent3"/>
              </a:solidFill>
              <a:round/>
            </a:ln>
            <a:effectLst/>
          </c:spPr>
          <c:marker>
            <c:symbol val="none"/>
          </c:marker>
          <c:dLbls>
            <c:dLbl>
              <c:idx val="10"/>
              <c:layout>
                <c:manualLayout>
                  <c:x val="5.8073380084525873E-2"/>
                  <c:y val="-4.698512137823023E-2"/>
                </c:manualLayout>
              </c:layout>
              <c:spPr>
                <a:noFill/>
                <a:ln>
                  <a:noFill/>
                </a:ln>
                <a:effectLst/>
              </c:spPr>
              <c:txPr>
                <a:bodyPr rot="0" spcFirstLastPara="1" vertOverflow="ellipsis" vert="horz" wrap="square" lIns="38100" tIns="19050" rIns="38100" bIns="19050" anchor="ctr" anchorCtr="0">
                  <a:spAutoFit/>
                </a:bodyPr>
                <a:lstStyle/>
                <a:p>
                  <a:pPr algn="l">
                    <a:defRPr sz="1200" b="1" i="0" u="none" strike="noStrike" kern="1200" baseline="0">
                      <a:solidFill>
                        <a:schemeClr val="accent3">
                          <a:lumMod val="75000"/>
                        </a:schemeClr>
                      </a:solidFill>
                      <a:latin typeface="+mn-lt"/>
                      <a:ea typeface="+mn-ea"/>
                      <a:cs typeface="+mn-cs"/>
                    </a:defRPr>
                  </a:pPr>
                  <a:endParaRPr lang="en-US"/>
                </a:p>
              </c:txP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6-10BA-4BC2-A1CA-312436607753}"/>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3">
                        <a:lumMod val="7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'SNP Trends by Type'!$H$18:$S$18</c:f>
              <c:numCache>
                <c:formatCode>General</c:formatCod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numCache>
            </c:numRef>
          </c:cat>
          <c:val>
            <c:numRef>
              <c:f>'SNP Trends by Type'!$H$22:$S$22</c:f>
              <c:numCache>
                <c:formatCode>0.00</c:formatCode>
                <c:ptCount val="12"/>
                <c:pt idx="0">
                  <c:v>0.48475622428935</c:v>
                </c:pt>
                <c:pt idx="1">
                  <c:v>0.47082083472414998</c:v>
                </c:pt>
                <c:pt idx="2">
                  <c:v>0.41123552435178001</c:v>
                </c:pt>
                <c:pt idx="3">
                  <c:v>0.46081586986653</c:v>
                </c:pt>
                <c:pt idx="4">
                  <c:v>0.4671577414857</c:v>
                </c:pt>
                <c:pt idx="5">
                  <c:v>0.46675600022746999</c:v>
                </c:pt>
                <c:pt idx="6">
                  <c:v>0.49531891542487</c:v>
                </c:pt>
                <c:pt idx="7">
                  <c:v>0.52298126090587005</c:v>
                </c:pt>
                <c:pt idx="8">
                  <c:v>0.56031407579354997</c:v>
                </c:pt>
                <c:pt idx="9">
                  <c:v>0.62693223730340997</c:v>
                </c:pt>
                <c:pt idx="10">
                  <c:v>0.68382926242585995</c:v>
                </c:pt>
                <c:pt idx="11" formatCode="General">
                  <c:v>0.74</c:v>
                </c:pt>
              </c:numCache>
            </c:numRef>
          </c:val>
          <c:smooth val="0"/>
          <c:extLst>
            <c:ext xmlns:c16="http://schemas.microsoft.com/office/drawing/2014/chart" uri="{C3380CC4-5D6E-409C-BE32-E72D297353CC}">
              <c16:uniqueId val="{00000007-10BA-4BC2-A1CA-312436607753}"/>
            </c:ext>
          </c:extLst>
        </c:ser>
        <c:dLbls>
          <c:showLegendKey val="0"/>
          <c:showVal val="0"/>
          <c:showCatName val="0"/>
          <c:showSerName val="0"/>
          <c:showPercent val="0"/>
          <c:showBubbleSize val="0"/>
        </c:dLbls>
        <c:smooth val="0"/>
        <c:axId val="560882576"/>
        <c:axId val="560878640"/>
      </c:lineChart>
      <c:catAx>
        <c:axId val="560882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560878640"/>
        <c:crosses val="autoZero"/>
        <c:auto val="1"/>
        <c:lblAlgn val="ctr"/>
        <c:lblOffset val="100"/>
        <c:noMultiLvlLbl val="0"/>
      </c:catAx>
      <c:valAx>
        <c:axId val="560878640"/>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560882576"/>
        <c:crosses val="autoZero"/>
        <c:crossBetween val="between"/>
        <c:maj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8607183080192794E-2"/>
          <c:y val="3.1230677214682537E-2"/>
          <c:w val="0.42165725047080982"/>
          <c:h val="0.84046546546546541"/>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0B7-412C-8092-CB533D7AA8BF}"/>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D0B7-412C-8092-CB533D7AA8BF}"/>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D0B7-412C-8092-CB533D7AA8BF}"/>
              </c:ext>
            </c:extLst>
          </c:dPt>
          <c:dLbls>
            <c:dLbl>
              <c:idx val="0"/>
              <c:layout>
                <c:manualLayout>
                  <c:x val="-0.10699158263493472"/>
                  <c:y val="0.19234278174116251"/>
                </c:manualLayout>
              </c:layout>
              <c:tx>
                <c:rich>
                  <a:bodyPr rot="0" spcFirstLastPara="1" vertOverflow="ellipsis" vert="horz" wrap="square" lIns="38100" tIns="19050" rIns="38100" bIns="19050" anchor="ctr" anchorCtr="0">
                    <a:spAutoFit/>
                  </a:bodyPr>
                  <a:lstStyle/>
                  <a:p>
                    <a:pPr algn="l">
                      <a:defRPr sz="1400" b="1" i="0" u="none" strike="noStrike" kern="1200" baseline="0">
                        <a:solidFill>
                          <a:schemeClr val="bg1"/>
                        </a:solidFill>
                        <a:latin typeface="+mn-lt"/>
                        <a:ea typeface="+mn-ea"/>
                        <a:cs typeface="+mn-cs"/>
                      </a:defRPr>
                    </a:pPr>
                    <a:r>
                      <a:rPr lang="en-US" b="0">
                        <a:solidFill>
                          <a:schemeClr val="bg1"/>
                        </a:solidFill>
                      </a:rPr>
                      <a:t>Institutional</a:t>
                    </a:r>
                    <a:endParaRPr lang="en-US" b="0" baseline="0" dirty="0">
                      <a:solidFill>
                        <a:schemeClr val="bg1"/>
                      </a:solidFill>
                    </a:endParaRPr>
                  </a:p>
                  <a:p>
                    <a:pPr algn="l">
                      <a:defRPr sz="1400" b="1">
                        <a:solidFill>
                          <a:schemeClr val="bg1"/>
                        </a:solidFill>
                      </a:defRPr>
                    </a:pPr>
                    <a:r>
                      <a:rPr lang="en-US" sz="2000">
                        <a:solidFill>
                          <a:schemeClr val="bg1"/>
                        </a:solidFill>
                      </a:rPr>
                      <a:t>17%</a:t>
                    </a:r>
                    <a:endParaRPr lang="en-US"/>
                  </a:p>
                </c:rich>
              </c:tx>
              <c:spPr>
                <a:noFill/>
                <a:ln>
                  <a:noFill/>
                </a:ln>
                <a:effectLst/>
              </c:spPr>
              <c:txPr>
                <a:bodyPr rot="0" spcFirstLastPara="1" vertOverflow="ellipsis" vert="horz" wrap="square" lIns="38100" tIns="19050" rIns="38100" bIns="19050" anchor="ctr" anchorCtr="0">
                  <a:spAutoFit/>
                </a:bodyPr>
                <a:lstStyle/>
                <a:p>
                  <a:pPr algn="l">
                    <a:defRPr sz="1400" b="1" i="0" u="none" strike="noStrike" kern="1200" baseline="0">
                      <a:solidFill>
                        <a:schemeClr val="bg1"/>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D0B7-412C-8092-CB533D7AA8BF}"/>
                </c:ext>
              </c:extLst>
            </c:dLbl>
            <c:dLbl>
              <c:idx val="1"/>
              <c:layout>
                <c:manualLayout>
                  <c:x val="-0.14035856450118506"/>
                  <c:y val="-4.4183155649005171E-2"/>
                </c:manualLayout>
              </c:layout>
              <c:tx>
                <c:rich>
                  <a:bodyPr rot="0" spcFirstLastPara="1" vertOverflow="ellipsis" vert="horz" wrap="square" lIns="38100" tIns="19050" rIns="38100" bIns="19050" anchor="ctr" anchorCtr="0">
                    <a:noAutofit/>
                  </a:bodyPr>
                  <a:lstStyle/>
                  <a:p>
                    <a:pPr algn="l">
                      <a:defRPr sz="1400" b="1" i="0" u="none" strike="noStrike" kern="1200" baseline="0">
                        <a:solidFill>
                          <a:schemeClr val="bg1"/>
                        </a:solidFill>
                        <a:latin typeface="+mn-lt"/>
                        <a:ea typeface="+mn-ea"/>
                        <a:cs typeface="+mn-cs"/>
                      </a:defRPr>
                    </a:pPr>
                    <a:r>
                      <a:rPr lang="en-US" sz="1400" b="0">
                        <a:solidFill>
                          <a:schemeClr val="bg1"/>
                        </a:solidFill>
                      </a:rPr>
                      <a:t>Chronic Condition</a:t>
                    </a:r>
                    <a:endParaRPr lang="en-US" sz="1400" b="0" baseline="0" dirty="0">
                      <a:solidFill>
                        <a:schemeClr val="bg1"/>
                      </a:solidFill>
                    </a:endParaRPr>
                  </a:p>
                  <a:p>
                    <a:pPr algn="l">
                      <a:defRPr sz="1400" b="1">
                        <a:solidFill>
                          <a:schemeClr val="bg1"/>
                        </a:solidFill>
                      </a:defRPr>
                    </a:pPr>
                    <a:r>
                      <a:rPr lang="en-US" sz="2000">
                        <a:solidFill>
                          <a:schemeClr val="bg1"/>
                        </a:solidFill>
                      </a:rPr>
                      <a:t>21%</a:t>
                    </a:r>
                    <a:endParaRPr lang="en-US"/>
                  </a:p>
                </c:rich>
              </c:tx>
              <c:spPr>
                <a:noFill/>
                <a:ln>
                  <a:noFill/>
                </a:ln>
                <a:effectLst/>
              </c:spPr>
              <c:txPr>
                <a:bodyPr rot="0" spcFirstLastPara="1" vertOverflow="ellipsis" vert="horz" wrap="square" lIns="38100" tIns="19050" rIns="38100" bIns="19050" anchor="ctr" anchorCtr="0">
                  <a:noAutofit/>
                </a:bodyPr>
                <a:lstStyle/>
                <a:p>
                  <a:pPr algn="l">
                    <a:defRPr sz="1400" b="1" i="0" u="none" strike="noStrike" kern="1200" baseline="0">
                      <a:solidFill>
                        <a:schemeClr val="bg1"/>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13548336472065287"/>
                      <c:h val="0.26260635635635637"/>
                    </c:manualLayout>
                  </c15:layout>
                </c:ext>
                <c:ext xmlns:c16="http://schemas.microsoft.com/office/drawing/2014/chart" uri="{C3380CC4-5D6E-409C-BE32-E72D297353CC}">
                  <c16:uniqueId val="{00000003-D0B7-412C-8092-CB533D7AA8BF}"/>
                </c:ext>
              </c:extLst>
            </c:dLbl>
            <c:dLbl>
              <c:idx val="2"/>
              <c:layout>
                <c:manualLayout>
                  <c:x val="0.1205086475772449"/>
                  <c:y val="-0.17827005154761066"/>
                </c:manualLayout>
              </c:layout>
              <c:tx>
                <c:rich>
                  <a:bodyPr/>
                  <a:lstStyle/>
                  <a:p>
                    <a:r>
                      <a:rPr lang="en-US" sz="1400" b="0"/>
                      <a:t>Dual Eligible</a:t>
                    </a:r>
                    <a:endParaRPr lang="en-US" b="0" baseline="0" dirty="0"/>
                  </a:p>
                  <a:p>
                    <a:r>
                      <a:rPr lang="en-US" sz="2000"/>
                      <a:t>62%</a:t>
                    </a:r>
                    <a:endParaRPr lang="en-US"/>
                  </a:p>
                </c:rich>
              </c:tx>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D0B7-412C-8092-CB533D7AA8BF}"/>
                </c:ext>
              </c:extLst>
            </c:dLbl>
            <c:spPr>
              <a:noFill/>
              <a:ln>
                <a:noFill/>
              </a:ln>
              <a:effectLst/>
            </c:spPr>
            <c:txPr>
              <a:bodyPr rot="0" spcFirstLastPara="1" vertOverflow="ellipsis" vert="horz" wrap="square" lIns="38100" tIns="19050" rIns="38100" bIns="19050" anchor="ctr" anchorCtr="0">
                <a:spAutoFit/>
              </a:bodyPr>
              <a:lstStyle/>
              <a:p>
                <a:pPr algn="l">
                  <a:defRPr sz="1200" b="1" i="0" u="none" strike="noStrike" kern="1200" baseline="0">
                    <a:solidFill>
                      <a:schemeClr val="bg1"/>
                    </a:solidFill>
                    <a:latin typeface="+mn-lt"/>
                    <a:ea typeface="+mn-ea"/>
                    <a:cs typeface="+mn-cs"/>
                  </a:defRPr>
                </a:pPr>
                <a:endParaRPr lang="en-US"/>
              </a:p>
            </c:txPr>
            <c:dLblPos val="ct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SNP_by_Conditions!$H$3:$H$5</c:f>
              <c:strCache>
                <c:ptCount val="3"/>
                <c:pt idx="0">
                  <c:v>Institutional</c:v>
                </c:pt>
                <c:pt idx="1">
                  <c:v>Chronic Condition</c:v>
                </c:pt>
                <c:pt idx="2">
                  <c:v>Dual Eligible</c:v>
                </c:pt>
              </c:strCache>
            </c:strRef>
          </c:cat>
          <c:val>
            <c:numRef>
              <c:f>SNP_by_Conditions!$I$3:$I$5</c:f>
              <c:numCache>
                <c:formatCode>0%</c:formatCode>
                <c:ptCount val="3"/>
                <c:pt idx="0">
                  <c:v>0.17201834862385321</c:v>
                </c:pt>
                <c:pt idx="1">
                  <c:v>0.21</c:v>
                </c:pt>
                <c:pt idx="2">
                  <c:v>0.62</c:v>
                </c:pt>
              </c:numCache>
            </c:numRef>
          </c:val>
          <c:extLst>
            <c:ext xmlns:c16="http://schemas.microsoft.com/office/drawing/2014/chart" uri="{C3380CC4-5D6E-409C-BE32-E72D297353CC}">
              <c16:uniqueId val="{00000006-D0B7-412C-8092-CB533D7AA8B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27"/>
            <c:invertIfNegative val="0"/>
            <c:bubble3D val="0"/>
            <c:spPr>
              <a:solidFill>
                <a:schemeClr val="bg2"/>
              </a:solidFill>
              <a:ln>
                <a:noFill/>
              </a:ln>
              <a:effectLst/>
            </c:spPr>
            <c:extLst>
              <c:ext xmlns:c16="http://schemas.microsoft.com/office/drawing/2014/chart" uri="{C3380CC4-5D6E-409C-BE32-E72D297353CC}">
                <c16:uniqueId val="{00000001-A6C7-4897-8599-C2D9AE93DEE7}"/>
              </c:ext>
            </c:extLst>
          </c:dPt>
          <c:dPt>
            <c:idx val="28"/>
            <c:invertIfNegative val="0"/>
            <c:bubble3D val="0"/>
            <c:spPr>
              <a:solidFill>
                <a:schemeClr val="bg2"/>
              </a:solidFill>
              <a:ln>
                <a:noFill/>
              </a:ln>
              <a:effectLst/>
            </c:spPr>
            <c:extLst>
              <c:ext xmlns:c16="http://schemas.microsoft.com/office/drawing/2014/chart" uri="{C3380CC4-5D6E-409C-BE32-E72D297353CC}">
                <c16:uniqueId val="{00000002-A6C7-4897-8599-C2D9AE93DEE7}"/>
              </c:ext>
            </c:extLst>
          </c:dPt>
          <c:dPt>
            <c:idx val="29"/>
            <c:invertIfNegative val="0"/>
            <c:bubble3D val="0"/>
            <c:spPr>
              <a:solidFill>
                <a:schemeClr val="bg2"/>
              </a:solidFill>
              <a:ln>
                <a:noFill/>
              </a:ln>
              <a:effectLst/>
            </c:spPr>
            <c:extLst>
              <c:ext xmlns:c16="http://schemas.microsoft.com/office/drawing/2014/chart" uri="{C3380CC4-5D6E-409C-BE32-E72D297353CC}">
                <c16:uniqueId val="{00000003-A6C7-4897-8599-C2D9AE93DEE7}"/>
              </c:ext>
            </c:extLst>
          </c:dPt>
          <c:dPt>
            <c:idx val="30"/>
            <c:invertIfNegative val="0"/>
            <c:bubble3D val="0"/>
            <c:spPr>
              <a:solidFill>
                <a:schemeClr val="bg2"/>
              </a:solidFill>
              <a:ln>
                <a:noFill/>
              </a:ln>
              <a:effectLst/>
            </c:spPr>
            <c:extLst>
              <c:ext xmlns:c16="http://schemas.microsoft.com/office/drawing/2014/chart" uri="{C3380CC4-5D6E-409C-BE32-E72D297353CC}">
                <c16:uniqueId val="{00000004-A6C7-4897-8599-C2D9AE93DEE7}"/>
              </c:ext>
            </c:extLst>
          </c:dPt>
          <c:dPt>
            <c:idx val="31"/>
            <c:invertIfNegative val="0"/>
            <c:bubble3D val="0"/>
            <c:spPr>
              <a:solidFill>
                <a:schemeClr val="bg2"/>
              </a:solidFill>
              <a:ln>
                <a:noFill/>
              </a:ln>
              <a:effectLst/>
            </c:spPr>
            <c:extLst>
              <c:ext xmlns:c16="http://schemas.microsoft.com/office/drawing/2014/chart" uri="{C3380CC4-5D6E-409C-BE32-E72D297353CC}">
                <c16:uniqueId val="{00000005-A6C7-4897-8599-C2D9AE93DEE7}"/>
              </c:ext>
            </c:extLst>
          </c:dPt>
          <c:cat>
            <c:numRef>
              <c:f>Sheet9!$A$3:$A$34</c:f>
              <c:numCache>
                <c:formatCode>General</c:formatCode>
                <c:ptCount val="32"/>
                <c:pt idx="0">
                  <c:v>1967</c:v>
                </c:pt>
                <c:pt idx="1">
                  <c:v>1969</c:v>
                </c:pt>
                <c:pt idx="2">
                  <c:v>1971</c:v>
                </c:pt>
                <c:pt idx="3">
                  <c:v>1973</c:v>
                </c:pt>
                <c:pt idx="4">
                  <c:v>1975</c:v>
                </c:pt>
                <c:pt idx="5">
                  <c:v>1977</c:v>
                </c:pt>
                <c:pt idx="6">
                  <c:v>1979</c:v>
                </c:pt>
                <c:pt idx="7">
                  <c:v>1981</c:v>
                </c:pt>
                <c:pt idx="8">
                  <c:v>1983</c:v>
                </c:pt>
                <c:pt idx="9">
                  <c:v>1985</c:v>
                </c:pt>
                <c:pt idx="10">
                  <c:v>1987</c:v>
                </c:pt>
                <c:pt idx="11">
                  <c:v>1989</c:v>
                </c:pt>
                <c:pt idx="12">
                  <c:v>1991</c:v>
                </c:pt>
                <c:pt idx="13">
                  <c:v>1993</c:v>
                </c:pt>
                <c:pt idx="14">
                  <c:v>1995</c:v>
                </c:pt>
                <c:pt idx="15">
                  <c:v>1997</c:v>
                </c:pt>
                <c:pt idx="16">
                  <c:v>1999</c:v>
                </c:pt>
                <c:pt idx="17">
                  <c:v>2001</c:v>
                </c:pt>
                <c:pt idx="18">
                  <c:v>2003</c:v>
                </c:pt>
                <c:pt idx="19">
                  <c:v>2005</c:v>
                </c:pt>
                <c:pt idx="20">
                  <c:v>2007</c:v>
                </c:pt>
                <c:pt idx="21">
                  <c:v>2009</c:v>
                </c:pt>
                <c:pt idx="22">
                  <c:v>2011</c:v>
                </c:pt>
                <c:pt idx="23">
                  <c:v>2013</c:v>
                </c:pt>
                <c:pt idx="24">
                  <c:v>2015</c:v>
                </c:pt>
                <c:pt idx="25">
                  <c:v>2017</c:v>
                </c:pt>
                <c:pt idx="26">
                  <c:v>2019</c:v>
                </c:pt>
                <c:pt idx="27">
                  <c:v>2021</c:v>
                </c:pt>
                <c:pt idx="28">
                  <c:v>2023</c:v>
                </c:pt>
                <c:pt idx="29">
                  <c:v>2025</c:v>
                </c:pt>
                <c:pt idx="30">
                  <c:v>2027</c:v>
                </c:pt>
                <c:pt idx="31">
                  <c:v>2029</c:v>
                </c:pt>
              </c:numCache>
            </c:numRef>
          </c:cat>
          <c:val>
            <c:numRef>
              <c:f>Sheet9!$B$3:$B$34</c:f>
              <c:numCache>
                <c:formatCode>_("$"* #,##0.00_);_("$"* \(#,##0.00\);_("$"* "-"??_);_(@_)</c:formatCode>
                <c:ptCount val="32"/>
                <c:pt idx="0">
                  <c:v>4.9240000000000004</c:v>
                </c:pt>
                <c:pt idx="1">
                  <c:v>7.0449999999999999</c:v>
                </c:pt>
                <c:pt idx="2">
                  <c:v>8.4429999999999996</c:v>
                </c:pt>
                <c:pt idx="3">
                  <c:v>10.73</c:v>
                </c:pt>
                <c:pt idx="4">
                  <c:v>16.335999999999999</c:v>
                </c:pt>
                <c:pt idx="5">
                  <c:v>22.890999999999998</c:v>
                </c:pt>
                <c:pt idx="6">
                  <c:v>30.922000000000001</c:v>
                </c:pt>
                <c:pt idx="7">
                  <c:v>44.768999999999998</c:v>
                </c:pt>
                <c:pt idx="8">
                  <c:v>59.558999999999997</c:v>
                </c:pt>
                <c:pt idx="9">
                  <c:v>71.828999999999994</c:v>
                </c:pt>
                <c:pt idx="10">
                  <c:v>83.081000000000003</c:v>
                </c:pt>
                <c:pt idx="11">
                  <c:v>101.137</c:v>
                </c:pt>
                <c:pt idx="12">
                  <c:v>120.617</c:v>
                </c:pt>
                <c:pt idx="13">
                  <c:v>149.965</c:v>
                </c:pt>
                <c:pt idx="14">
                  <c:v>184.393</c:v>
                </c:pt>
                <c:pt idx="15">
                  <c:v>210.376</c:v>
                </c:pt>
                <c:pt idx="16">
                  <c:v>213.173</c:v>
                </c:pt>
                <c:pt idx="17">
                  <c:v>247.68600000000001</c:v>
                </c:pt>
                <c:pt idx="18">
                  <c:v>282.66800000000001</c:v>
                </c:pt>
                <c:pt idx="19">
                  <c:v>339.762</c:v>
                </c:pt>
                <c:pt idx="20">
                  <c:v>432.75099999999998</c:v>
                </c:pt>
                <c:pt idx="21">
                  <c:v>498.85899999999998</c:v>
                </c:pt>
                <c:pt idx="22">
                  <c:v>544.78099999999995</c:v>
                </c:pt>
                <c:pt idx="23">
                  <c:v>588.928</c:v>
                </c:pt>
                <c:pt idx="24">
                  <c:v>648.78300000000002</c:v>
                </c:pt>
                <c:pt idx="25">
                  <c:v>705.12300000000005</c:v>
                </c:pt>
                <c:pt idx="26">
                  <c:v>765</c:v>
                </c:pt>
                <c:pt idx="27">
                  <c:v>877</c:v>
                </c:pt>
                <c:pt idx="28">
                  <c:v>1017</c:v>
                </c:pt>
                <c:pt idx="29">
                  <c:v>1166</c:v>
                </c:pt>
                <c:pt idx="30">
                  <c:v>1341</c:v>
                </c:pt>
                <c:pt idx="31">
                  <c:v>1488</c:v>
                </c:pt>
              </c:numCache>
            </c:numRef>
          </c:val>
          <c:extLst>
            <c:ext xmlns:c16="http://schemas.microsoft.com/office/drawing/2014/chart" uri="{C3380CC4-5D6E-409C-BE32-E72D297353CC}">
              <c16:uniqueId val="{00000000-A6C7-4897-8599-C2D9AE93DEE7}"/>
            </c:ext>
          </c:extLst>
        </c:ser>
        <c:dLbls>
          <c:showLegendKey val="0"/>
          <c:showVal val="0"/>
          <c:showCatName val="0"/>
          <c:showSerName val="0"/>
          <c:showPercent val="0"/>
          <c:showBubbleSize val="0"/>
        </c:dLbls>
        <c:gapWidth val="23"/>
        <c:overlap val="-27"/>
        <c:axId val="556336184"/>
        <c:axId val="556336840"/>
      </c:barChart>
      <c:catAx>
        <c:axId val="556336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56336840"/>
        <c:crosses val="autoZero"/>
        <c:auto val="1"/>
        <c:lblAlgn val="ctr"/>
        <c:lblOffset val="100"/>
        <c:noMultiLvlLbl val="0"/>
      </c:catAx>
      <c:valAx>
        <c:axId val="556336840"/>
        <c:scaling>
          <c:orientation val="minMax"/>
          <c:max val="1500"/>
          <c:min val="0"/>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56336184"/>
        <c:crosses val="autoZero"/>
        <c:crossBetween val="between"/>
        <c:majorUnit val="30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4.656084656084656E-2"/>
          <c:y val="3.6974780129747864E-2"/>
          <c:w val="0.89841269841269844"/>
          <c:h val="0.92605043974050427"/>
        </c:manualLayout>
      </c:layout>
      <c:barChart>
        <c:barDir val="col"/>
        <c:grouping val="percentStacked"/>
        <c:varyColors val="0"/>
        <c:ser>
          <c:idx val="0"/>
          <c:order val="0"/>
          <c:tx>
            <c:strRef>
              <c:f>SNP_by_Conditions!$L$3</c:f>
              <c:strCache>
                <c:ptCount val="1"/>
                <c:pt idx="0">
                  <c:v>Diabetes</c:v>
                </c:pt>
              </c:strCache>
            </c:strRef>
          </c:tx>
          <c:spPr>
            <a:solidFill>
              <a:schemeClr val="accent3">
                <a:tint val="48000"/>
              </a:schemeClr>
            </a:solidFill>
            <a:ln>
              <a:noFill/>
            </a:ln>
            <a:effectLst/>
          </c:spPr>
          <c:invertIfNegative val="0"/>
          <c:dLbls>
            <c:delete val="1"/>
          </c:dLbls>
          <c:cat>
            <c:strRef>
              <c:f>SNP_by_Conditions!$N$2</c:f>
              <c:strCache>
                <c:ptCount val="1"/>
                <c:pt idx="0">
                  <c:v>%</c:v>
                </c:pt>
              </c:strCache>
            </c:strRef>
          </c:cat>
          <c:val>
            <c:numRef>
              <c:f>SNP_by_Conditions!$N$3</c:f>
              <c:numCache>
                <c:formatCode>0%</c:formatCode>
                <c:ptCount val="1"/>
                <c:pt idx="0">
                  <c:v>0.69199999999999995</c:v>
                </c:pt>
              </c:numCache>
            </c:numRef>
          </c:val>
          <c:extLst>
            <c:ext xmlns:c16="http://schemas.microsoft.com/office/drawing/2014/chart" uri="{C3380CC4-5D6E-409C-BE32-E72D297353CC}">
              <c16:uniqueId val="{00000000-5DAA-4417-BFEA-13C0DE12027C}"/>
            </c:ext>
          </c:extLst>
        </c:ser>
        <c:ser>
          <c:idx val="1"/>
          <c:order val="1"/>
          <c:tx>
            <c:strRef>
              <c:f>SNP_by_Conditions!$L$4</c:f>
              <c:strCache>
                <c:ptCount val="1"/>
                <c:pt idx="0">
                  <c:v>Cardiovascular /Congestive Heart Failure</c:v>
                </c:pt>
              </c:strCache>
            </c:strRef>
          </c:tx>
          <c:spPr>
            <a:solidFill>
              <a:schemeClr val="accent3">
                <a:tint val="65000"/>
              </a:schemeClr>
            </a:solidFill>
            <a:ln>
              <a:noFill/>
            </a:ln>
            <a:effectLst/>
          </c:spPr>
          <c:invertIfNegative val="0"/>
          <c:dLbls>
            <c:delete val="1"/>
          </c:dLbls>
          <c:cat>
            <c:strRef>
              <c:f>SNP_by_Conditions!$N$2</c:f>
              <c:strCache>
                <c:ptCount val="1"/>
                <c:pt idx="0">
                  <c:v>%</c:v>
                </c:pt>
              </c:strCache>
            </c:strRef>
          </c:cat>
          <c:val>
            <c:numRef>
              <c:f>SNP_by_Conditions!$N$4</c:f>
              <c:numCache>
                <c:formatCode>0%</c:formatCode>
                <c:ptCount val="1"/>
                <c:pt idx="0">
                  <c:v>0.61699999999999999</c:v>
                </c:pt>
              </c:numCache>
            </c:numRef>
          </c:val>
          <c:extLst>
            <c:ext xmlns:c16="http://schemas.microsoft.com/office/drawing/2014/chart" uri="{C3380CC4-5D6E-409C-BE32-E72D297353CC}">
              <c16:uniqueId val="{00000001-5DAA-4417-BFEA-13C0DE12027C}"/>
            </c:ext>
          </c:extLst>
        </c:ser>
        <c:ser>
          <c:idx val="2"/>
          <c:order val="2"/>
          <c:tx>
            <c:strRef>
              <c:f>SNP_by_Conditions!$L$5</c:f>
              <c:strCache>
                <c:ptCount val="1"/>
                <c:pt idx="0">
                  <c:v>Respiratory Disease</c:v>
                </c:pt>
              </c:strCache>
            </c:strRef>
          </c:tx>
          <c:spPr>
            <a:solidFill>
              <a:schemeClr val="accent3">
                <a:tint val="83000"/>
              </a:schemeClr>
            </a:solidFill>
            <a:ln>
              <a:noFill/>
            </a:ln>
            <a:effectLst/>
          </c:spPr>
          <c:invertIfNegative val="0"/>
          <c:dLbls>
            <c:delete val="1"/>
          </c:dLbls>
          <c:cat>
            <c:strRef>
              <c:f>SNP_by_Conditions!$N$2</c:f>
              <c:strCache>
                <c:ptCount val="1"/>
                <c:pt idx="0">
                  <c:v>%</c:v>
                </c:pt>
              </c:strCache>
            </c:strRef>
          </c:cat>
          <c:val>
            <c:numRef>
              <c:f>SNP_by_Conditions!$N$5</c:f>
              <c:numCache>
                <c:formatCode>0%</c:formatCode>
                <c:ptCount val="1"/>
                <c:pt idx="0">
                  <c:v>0.112</c:v>
                </c:pt>
              </c:numCache>
            </c:numRef>
          </c:val>
          <c:extLst>
            <c:ext xmlns:c16="http://schemas.microsoft.com/office/drawing/2014/chart" uri="{C3380CC4-5D6E-409C-BE32-E72D297353CC}">
              <c16:uniqueId val="{00000002-5DAA-4417-BFEA-13C0DE12027C}"/>
            </c:ext>
          </c:extLst>
        </c:ser>
        <c:ser>
          <c:idx val="3"/>
          <c:order val="3"/>
          <c:tx>
            <c:strRef>
              <c:f>SNP_by_Conditions!$L$6</c:f>
              <c:strCache>
                <c:ptCount val="1"/>
                <c:pt idx="0">
                  <c:v>End-stage Renal Disease</c:v>
                </c:pt>
              </c:strCache>
            </c:strRef>
          </c:tx>
          <c:spPr>
            <a:solidFill>
              <a:schemeClr val="accent3"/>
            </a:solidFill>
            <a:ln>
              <a:noFill/>
            </a:ln>
            <a:effectLst/>
          </c:spPr>
          <c:invertIfNegative val="0"/>
          <c:dLbls>
            <c:delete val="1"/>
          </c:dLbls>
          <c:cat>
            <c:strRef>
              <c:f>SNP_by_Conditions!$N$2</c:f>
              <c:strCache>
                <c:ptCount val="1"/>
                <c:pt idx="0">
                  <c:v>%</c:v>
                </c:pt>
              </c:strCache>
            </c:strRef>
          </c:cat>
          <c:val>
            <c:numRef>
              <c:f>SNP_by_Conditions!$N$6</c:f>
              <c:numCache>
                <c:formatCode>0%</c:formatCode>
                <c:ptCount val="1"/>
                <c:pt idx="0">
                  <c:v>4.2000000000000003E-2</c:v>
                </c:pt>
              </c:numCache>
            </c:numRef>
          </c:val>
          <c:extLst>
            <c:ext xmlns:c16="http://schemas.microsoft.com/office/drawing/2014/chart" uri="{C3380CC4-5D6E-409C-BE32-E72D297353CC}">
              <c16:uniqueId val="{00000003-5DAA-4417-BFEA-13C0DE12027C}"/>
            </c:ext>
          </c:extLst>
        </c:ser>
        <c:ser>
          <c:idx val="4"/>
          <c:order val="4"/>
          <c:tx>
            <c:strRef>
              <c:f>SNP_by_Conditions!$L$7</c:f>
              <c:strCache>
                <c:ptCount val="1"/>
                <c:pt idx="0">
                  <c:v>Dementia </c:v>
                </c:pt>
              </c:strCache>
            </c:strRef>
          </c:tx>
          <c:spPr>
            <a:solidFill>
              <a:schemeClr val="accent3">
                <a:shade val="82000"/>
              </a:schemeClr>
            </a:solidFill>
            <a:ln>
              <a:noFill/>
            </a:ln>
            <a:effectLst/>
          </c:spPr>
          <c:invertIfNegative val="0"/>
          <c:dLbls>
            <c:delete val="1"/>
          </c:dLbls>
          <c:cat>
            <c:strRef>
              <c:f>SNP_by_Conditions!$N$2</c:f>
              <c:strCache>
                <c:ptCount val="1"/>
                <c:pt idx="0">
                  <c:v>%</c:v>
                </c:pt>
              </c:strCache>
            </c:strRef>
          </c:cat>
          <c:val>
            <c:numRef>
              <c:f>SNP_by_Conditions!$N$7</c:f>
              <c:numCache>
                <c:formatCode>0%</c:formatCode>
                <c:ptCount val="1"/>
                <c:pt idx="0">
                  <c:v>3.3000000000000002E-2</c:v>
                </c:pt>
              </c:numCache>
            </c:numRef>
          </c:val>
          <c:extLst>
            <c:ext xmlns:c16="http://schemas.microsoft.com/office/drawing/2014/chart" uri="{C3380CC4-5D6E-409C-BE32-E72D297353CC}">
              <c16:uniqueId val="{00000004-5DAA-4417-BFEA-13C0DE12027C}"/>
            </c:ext>
          </c:extLst>
        </c:ser>
        <c:ser>
          <c:idx val="5"/>
          <c:order val="5"/>
          <c:tx>
            <c:strRef>
              <c:f>SNP_by_Conditions!$L$8</c:f>
              <c:strCache>
                <c:ptCount val="1"/>
                <c:pt idx="0">
                  <c:v>HIV/AIDS</c:v>
                </c:pt>
              </c:strCache>
            </c:strRef>
          </c:tx>
          <c:spPr>
            <a:solidFill>
              <a:schemeClr val="accent3">
                <a:lumMod val="75000"/>
              </a:schemeClr>
            </a:solidFill>
            <a:ln>
              <a:noFill/>
            </a:ln>
            <a:effectLst/>
          </c:spPr>
          <c:invertIfNegative val="0"/>
          <c:dLbls>
            <c:delete val="1"/>
          </c:dLbls>
          <c:cat>
            <c:strRef>
              <c:f>SNP_by_Conditions!$N$2</c:f>
              <c:strCache>
                <c:ptCount val="1"/>
                <c:pt idx="0">
                  <c:v>%</c:v>
                </c:pt>
              </c:strCache>
            </c:strRef>
          </c:cat>
          <c:val>
            <c:numRef>
              <c:f>SNP_by_Conditions!$N$8</c:f>
              <c:numCache>
                <c:formatCode>0%</c:formatCode>
                <c:ptCount val="1"/>
                <c:pt idx="0">
                  <c:v>1.9E-2</c:v>
                </c:pt>
              </c:numCache>
            </c:numRef>
          </c:val>
          <c:extLst>
            <c:ext xmlns:c16="http://schemas.microsoft.com/office/drawing/2014/chart" uri="{C3380CC4-5D6E-409C-BE32-E72D297353CC}">
              <c16:uniqueId val="{00000005-5DAA-4417-BFEA-13C0DE12027C}"/>
            </c:ext>
          </c:extLst>
        </c:ser>
        <c:ser>
          <c:idx val="6"/>
          <c:order val="6"/>
          <c:tx>
            <c:strRef>
              <c:f>SNP_by_Conditions!$L$9</c:f>
              <c:strCache>
                <c:ptCount val="1"/>
                <c:pt idx="0">
                  <c:v>Mental Health</c:v>
                </c:pt>
              </c:strCache>
            </c:strRef>
          </c:tx>
          <c:spPr>
            <a:solidFill>
              <a:schemeClr val="accent3">
                <a:lumMod val="50000"/>
              </a:schemeClr>
            </a:solidFill>
            <a:ln>
              <a:noFill/>
            </a:ln>
            <a:effectLst/>
          </c:spPr>
          <c:invertIfNegative val="0"/>
          <c:dLbls>
            <c:delete val="1"/>
          </c:dLbls>
          <c:cat>
            <c:strRef>
              <c:f>SNP_by_Conditions!$N$2</c:f>
              <c:strCache>
                <c:ptCount val="1"/>
                <c:pt idx="0">
                  <c:v>%</c:v>
                </c:pt>
              </c:strCache>
            </c:strRef>
          </c:cat>
          <c:val>
            <c:numRef>
              <c:f>SNP_by_Conditions!$N$9</c:f>
              <c:numCache>
                <c:formatCode>0%</c:formatCode>
                <c:ptCount val="1"/>
                <c:pt idx="0">
                  <c:v>1.4E-2</c:v>
                </c:pt>
              </c:numCache>
            </c:numRef>
          </c:val>
          <c:extLst>
            <c:ext xmlns:c16="http://schemas.microsoft.com/office/drawing/2014/chart" uri="{C3380CC4-5D6E-409C-BE32-E72D297353CC}">
              <c16:uniqueId val="{00000006-5DAA-4417-BFEA-13C0DE12027C}"/>
            </c:ext>
          </c:extLst>
        </c:ser>
        <c:dLbls>
          <c:dLblPos val="ctr"/>
          <c:showLegendKey val="0"/>
          <c:showVal val="1"/>
          <c:showCatName val="0"/>
          <c:showSerName val="0"/>
          <c:showPercent val="0"/>
          <c:showBubbleSize val="0"/>
        </c:dLbls>
        <c:gapWidth val="0"/>
        <c:overlap val="100"/>
        <c:axId val="445559584"/>
        <c:axId val="445561880"/>
      </c:barChart>
      <c:catAx>
        <c:axId val="445559584"/>
        <c:scaling>
          <c:orientation val="minMax"/>
        </c:scaling>
        <c:delete val="1"/>
        <c:axPos val="b"/>
        <c:numFmt formatCode="General" sourceLinked="1"/>
        <c:majorTickMark val="none"/>
        <c:minorTickMark val="none"/>
        <c:tickLblPos val="nextTo"/>
        <c:crossAx val="445561880"/>
        <c:crosses val="autoZero"/>
        <c:auto val="1"/>
        <c:lblAlgn val="ctr"/>
        <c:lblOffset val="100"/>
        <c:noMultiLvlLbl val="0"/>
      </c:catAx>
      <c:valAx>
        <c:axId val="445561880"/>
        <c:scaling>
          <c:orientation val="minMax"/>
        </c:scaling>
        <c:delete val="1"/>
        <c:axPos val="l"/>
        <c:numFmt formatCode="0%" sourceLinked="1"/>
        <c:majorTickMark val="none"/>
        <c:minorTickMark val="none"/>
        <c:tickLblPos val="nextTo"/>
        <c:crossAx val="445559584"/>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'SNP Premiums'!$B$2</c:f>
              <c:strCache>
                <c:ptCount val="1"/>
                <c:pt idx="0">
                  <c:v>Average Monthly Premium</c:v>
                </c:pt>
              </c:strCache>
            </c:strRef>
          </c:tx>
          <c:spPr>
            <a:solidFill>
              <a:schemeClr val="accent1"/>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'SNP Premiums'!$A$3:$A$6</c:f>
              <c:strCache>
                <c:ptCount val="4"/>
                <c:pt idx="0">
                  <c:v>All Special Needs Plans</c:v>
                </c:pt>
                <c:pt idx="1">
                  <c:v>Chronic Condition SNPs</c:v>
                </c:pt>
                <c:pt idx="2">
                  <c:v>Dual Eligible SNPs</c:v>
                </c:pt>
                <c:pt idx="3">
                  <c:v>Institutional SNPs</c:v>
                </c:pt>
              </c:strCache>
            </c:strRef>
          </c:cat>
          <c:val>
            <c:numRef>
              <c:f>'SNP Premiums'!$B$3:$B$6</c:f>
              <c:numCache>
                <c:formatCode>####0.000000</c:formatCode>
                <c:ptCount val="4"/>
                <c:pt idx="0" formatCode="###0.0000000">
                  <c:v>25</c:v>
                </c:pt>
                <c:pt idx="1">
                  <c:v>7</c:v>
                </c:pt>
                <c:pt idx="2">
                  <c:v>28</c:v>
                </c:pt>
                <c:pt idx="3">
                  <c:v>33</c:v>
                </c:pt>
              </c:numCache>
            </c:numRef>
          </c:val>
          <c:extLst>
            <c:ext xmlns:c16="http://schemas.microsoft.com/office/drawing/2014/chart" uri="{C3380CC4-5D6E-409C-BE32-E72D297353CC}">
              <c16:uniqueId val="{00000000-CAD7-412E-BFB2-86731594DA01}"/>
            </c:ext>
          </c:extLst>
        </c:ser>
        <c:dLbls>
          <c:showLegendKey val="0"/>
          <c:showVal val="0"/>
          <c:showCatName val="0"/>
          <c:showSerName val="0"/>
          <c:showPercent val="0"/>
          <c:showBubbleSize val="0"/>
        </c:dLbls>
        <c:gapWidth val="100"/>
        <c:axId val="419471424"/>
        <c:axId val="609535960"/>
      </c:barChart>
      <c:catAx>
        <c:axId val="4194714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609535960"/>
        <c:crosses val="autoZero"/>
        <c:auto val="1"/>
        <c:lblAlgn val="ctr"/>
        <c:lblOffset val="100"/>
        <c:noMultiLvlLbl val="0"/>
      </c:catAx>
      <c:valAx>
        <c:axId val="609535960"/>
        <c:scaling>
          <c:orientation val="minMax"/>
          <c:max val="35"/>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dirty="0">
                    <a:solidFill>
                      <a:schemeClr val="tx1"/>
                    </a:solidFill>
                  </a:rPr>
                  <a:t>Dollars ($)</a:t>
                </a:r>
              </a:p>
            </c:rich>
          </c:tx>
          <c:layout>
            <c:manualLayout>
              <c:xMode val="edge"/>
              <c:yMode val="edge"/>
              <c:x val="0.55693051227790391"/>
              <c:y val="0.95511936555099819"/>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4194714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122491576640981E-2"/>
          <c:y val="9.0381169597499561E-2"/>
          <c:w val="0.85433789858403031"/>
          <c:h val="0.82538061746757319"/>
        </c:manualLayout>
      </c:layout>
      <c:barChart>
        <c:barDir val="col"/>
        <c:grouping val="clustered"/>
        <c:varyColors val="0"/>
        <c:ser>
          <c:idx val="0"/>
          <c:order val="0"/>
          <c:tx>
            <c:strRef>
              <c:f>PDP_Enroll_Yr!$B$4</c:f>
              <c:strCache>
                <c:ptCount val="1"/>
                <c:pt idx="0">
                  <c:v>ENROLLED</c:v>
                </c:pt>
              </c:strCache>
            </c:strRef>
          </c:tx>
          <c:spPr>
            <a:solidFill>
              <a:schemeClr val="accent1"/>
            </a:solidFill>
            <a:ln w="0">
              <a:solidFill>
                <a:schemeClr val="bg1"/>
              </a:solidFill>
            </a:ln>
            <a:effectLst/>
          </c:spPr>
          <c:invertIfNegative val="0"/>
          <c:dLbls>
            <c:numFmt formatCode="#,##0.0" sourceLinked="0"/>
            <c:spPr>
              <a:noFill/>
              <a:ln>
                <a:noFill/>
              </a:ln>
              <a:effectLst/>
            </c:spPr>
            <c:txPr>
              <a:bodyPr rot="0" spcFirstLastPara="1" vertOverflow="ellipsis" vert="horz" wrap="square" anchor="ctr" anchorCtr="1"/>
              <a:lstStyle/>
              <a:p>
                <a:pPr>
                  <a:defRPr sz="1100" b="1"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PDP_Enroll_Yr!$D$2:$N$2</c:f>
              <c:strCache>
                <c:ptCount val="11"/>
                <c:pt idx="0">
                  <c:v>2010</c:v>
                </c:pt>
                <c:pt idx="1">
                  <c:v>2011</c:v>
                </c:pt>
                <c:pt idx="2">
                  <c:v>2012</c:v>
                </c:pt>
                <c:pt idx="3">
                  <c:v>2013</c:v>
                </c:pt>
                <c:pt idx="4">
                  <c:v>2014</c:v>
                </c:pt>
                <c:pt idx="5">
                  <c:v>2015</c:v>
                </c:pt>
                <c:pt idx="6">
                  <c:v>2016</c:v>
                </c:pt>
                <c:pt idx="7">
                  <c:v>2017</c:v>
                </c:pt>
                <c:pt idx="8">
                  <c:v>2018</c:v>
                </c:pt>
                <c:pt idx="9">
                  <c:v>2019</c:v>
                </c:pt>
                <c:pt idx="10">
                  <c:v>2020</c:v>
                </c:pt>
              </c:strCache>
            </c:strRef>
          </c:cat>
          <c:val>
            <c:numRef>
              <c:f>PDP_Enroll_Yr!$D$4:$N$4</c:f>
              <c:numCache>
                <c:formatCode>#,##0</c:formatCode>
                <c:ptCount val="11"/>
                <c:pt idx="0">
                  <c:v>17736958</c:v>
                </c:pt>
                <c:pt idx="1">
                  <c:v>18586465</c:v>
                </c:pt>
                <c:pt idx="2">
                  <c:v>19746343</c:v>
                </c:pt>
                <c:pt idx="3">
                  <c:v>22464678</c:v>
                </c:pt>
                <c:pt idx="4">
                  <c:v>23325590</c:v>
                </c:pt>
                <c:pt idx="5">
                  <c:v>23950841</c:v>
                </c:pt>
                <c:pt idx="6">
                  <c:v>24676343</c:v>
                </c:pt>
                <c:pt idx="7">
                  <c:v>25117995</c:v>
                </c:pt>
                <c:pt idx="8">
                  <c:v>25518205</c:v>
                </c:pt>
                <c:pt idx="9">
                  <c:v>25556326</c:v>
                </c:pt>
                <c:pt idx="10">
                  <c:v>25192321</c:v>
                </c:pt>
              </c:numCache>
            </c:numRef>
          </c:val>
          <c:extLst>
            <c:ext xmlns:c16="http://schemas.microsoft.com/office/drawing/2014/chart" uri="{C3380CC4-5D6E-409C-BE32-E72D297353CC}">
              <c16:uniqueId val="{00000000-D3D0-4ADD-A181-85810B047789}"/>
            </c:ext>
          </c:extLst>
        </c:ser>
        <c:dLbls>
          <c:showLegendKey val="0"/>
          <c:showVal val="1"/>
          <c:showCatName val="0"/>
          <c:showSerName val="0"/>
          <c:showPercent val="0"/>
          <c:showBubbleSize val="0"/>
        </c:dLbls>
        <c:gapWidth val="60"/>
        <c:axId val="571927152"/>
        <c:axId val="571929120"/>
      </c:barChart>
      <c:lineChart>
        <c:grouping val="standard"/>
        <c:varyColors val="0"/>
        <c:ser>
          <c:idx val="1"/>
          <c:order val="1"/>
          <c:tx>
            <c:strRef>
              <c:f>PDP_Enroll_Yr!$B$9</c:f>
              <c:strCache>
                <c:ptCount val="1"/>
                <c:pt idx="0">
                  <c:v>PENETRATION</c:v>
                </c:pt>
              </c:strCache>
            </c:strRef>
          </c:tx>
          <c:spPr>
            <a:ln w="28575" cap="rnd">
              <a:solidFill>
                <a:schemeClr val="accent3"/>
              </a:solidFill>
              <a:round/>
            </a:ln>
            <a:effectLst/>
          </c:spPr>
          <c:marker>
            <c:symbol val="circle"/>
            <c:size val="27"/>
            <c:spPr>
              <a:solidFill>
                <a:schemeClr val="accent3"/>
              </a:solidFill>
              <a:ln w="9525">
                <a:solidFill>
                  <a:schemeClr val="accent3"/>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PDP_Enroll_Yr!$D$8:$N$8</c:f>
              <c:strCache>
                <c:ptCount val="11"/>
                <c:pt idx="0">
                  <c:v>2010</c:v>
                </c:pt>
                <c:pt idx="1">
                  <c:v>2011</c:v>
                </c:pt>
                <c:pt idx="2">
                  <c:v>2012</c:v>
                </c:pt>
                <c:pt idx="3">
                  <c:v>2013</c:v>
                </c:pt>
                <c:pt idx="4">
                  <c:v>2014</c:v>
                </c:pt>
                <c:pt idx="5">
                  <c:v>2015</c:v>
                </c:pt>
                <c:pt idx="6">
                  <c:v>2016</c:v>
                </c:pt>
                <c:pt idx="7">
                  <c:v>2017</c:v>
                </c:pt>
                <c:pt idx="8">
                  <c:v>2018</c:v>
                </c:pt>
                <c:pt idx="9">
                  <c:v>2019</c:v>
                </c:pt>
                <c:pt idx="10">
                  <c:v>2020</c:v>
                </c:pt>
              </c:strCache>
            </c:strRef>
          </c:cat>
          <c:val>
            <c:numRef>
              <c:f>PDP_Enroll_Yr!$D$9:$N$9</c:f>
              <c:numCache>
                <c:formatCode>General</c:formatCode>
                <c:ptCount val="11"/>
                <c:pt idx="0">
                  <c:v>0.3899245560038796</c:v>
                </c:pt>
                <c:pt idx="1">
                  <c:v>0.39860660174755863</c:v>
                </c:pt>
                <c:pt idx="2">
                  <c:v>0.40839037156073948</c:v>
                </c:pt>
                <c:pt idx="3">
                  <c:v>0.44841875778219303</c:v>
                </c:pt>
                <c:pt idx="4">
                  <c:v>0.4520173046257186</c:v>
                </c:pt>
                <c:pt idx="5">
                  <c:v>0.45128837175465103</c:v>
                </c:pt>
                <c:pt idx="6">
                  <c:v>0.44944739647972981</c:v>
                </c:pt>
                <c:pt idx="7">
                  <c:v>0.44574017346178041</c:v>
                </c:pt>
                <c:pt idx="8">
                  <c:v>0.42972589053441435</c:v>
                </c:pt>
                <c:pt idx="9">
                  <c:v>0.39977973287464474</c:v>
                </c:pt>
                <c:pt idx="10">
                  <c:v>0.37172171908008428</c:v>
                </c:pt>
              </c:numCache>
            </c:numRef>
          </c:val>
          <c:smooth val="0"/>
          <c:extLst>
            <c:ext xmlns:c16="http://schemas.microsoft.com/office/drawing/2014/chart" uri="{C3380CC4-5D6E-409C-BE32-E72D297353CC}">
              <c16:uniqueId val="{00000001-D3D0-4ADD-A181-85810B047789}"/>
            </c:ext>
          </c:extLst>
        </c:ser>
        <c:dLbls>
          <c:showLegendKey val="0"/>
          <c:showVal val="1"/>
          <c:showCatName val="0"/>
          <c:showSerName val="0"/>
          <c:showPercent val="0"/>
          <c:showBubbleSize val="0"/>
        </c:dLbls>
        <c:marker val="1"/>
        <c:smooth val="0"/>
        <c:axId val="571929448"/>
        <c:axId val="571928792"/>
      </c:lineChart>
      <c:catAx>
        <c:axId val="571927152"/>
        <c:scaling>
          <c:orientation val="minMax"/>
        </c:scaling>
        <c:delete val="0"/>
        <c:axPos val="b"/>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571929120"/>
        <c:crosses val="autoZero"/>
        <c:auto val="1"/>
        <c:lblAlgn val="ctr"/>
        <c:lblOffset val="100"/>
        <c:noMultiLvlLbl val="0"/>
      </c:catAx>
      <c:valAx>
        <c:axId val="571929120"/>
        <c:scaling>
          <c:orientation val="minMax"/>
        </c:scaling>
        <c:delete val="0"/>
        <c:axPos val="l"/>
        <c:numFmt formatCode="#,##0" sourceLinked="1"/>
        <c:majorTickMark val="out"/>
        <c:minorTickMark val="none"/>
        <c:tickLblPos val="none"/>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571927152"/>
        <c:crosses val="autoZero"/>
        <c:crossBetween val="between"/>
        <c:dispUnits>
          <c:builtInUnit val="millions"/>
        </c:dispUnits>
      </c:valAx>
      <c:valAx>
        <c:axId val="571928792"/>
        <c:scaling>
          <c:orientation val="minMax"/>
          <c:max val="1"/>
        </c:scaling>
        <c:delete val="0"/>
        <c:axPos val="r"/>
        <c:numFmt formatCode="0%" sourceLinked="0"/>
        <c:majorTickMark val="out"/>
        <c:minorTickMark val="none"/>
        <c:tickLblPos val="none"/>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571929448"/>
        <c:crosses val="max"/>
        <c:crossBetween val="between"/>
        <c:majorUnit val="0.2"/>
      </c:valAx>
      <c:catAx>
        <c:axId val="571929448"/>
        <c:scaling>
          <c:orientation val="minMax"/>
        </c:scaling>
        <c:delete val="1"/>
        <c:axPos val="t"/>
        <c:numFmt formatCode="General" sourceLinked="1"/>
        <c:majorTickMark val="out"/>
        <c:minorTickMark val="none"/>
        <c:tickLblPos val="nextTo"/>
        <c:crossAx val="571928792"/>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sz="1100" baseline="0"/>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3034239364147273E-2"/>
          <c:y val="0.47501587751805102"/>
          <c:w val="0.90615389178047656"/>
          <c:h val="0.49358291213733479"/>
        </c:manualLayout>
      </c:layout>
      <c:barChart>
        <c:barDir val="col"/>
        <c:grouping val="clustered"/>
        <c:varyColors val="0"/>
        <c:ser>
          <c:idx val="0"/>
          <c:order val="0"/>
          <c:tx>
            <c:strRef>
              <c:f>PDP_Enroll_ST!$C$2</c:f>
              <c:strCache>
                <c:ptCount val="1"/>
                <c:pt idx="0">
                  <c:v>PDP_ENROLLED</c:v>
                </c:pt>
              </c:strCache>
            </c:strRef>
          </c:tx>
          <c:spPr>
            <a:solidFill>
              <a:schemeClr val="accent1"/>
            </a:solidFill>
            <a:ln>
              <a:noFill/>
            </a:ln>
            <a:effectLst/>
          </c:spPr>
          <c:invertIfNegative val="0"/>
          <c:cat>
            <c:strRef>
              <c:f>PDP_Enroll_ST!$E$3:$E$53</c:f>
              <c:strCache>
                <c:ptCount val="51"/>
                <c:pt idx="0">
                  <c:v>ND</c:v>
                </c:pt>
                <c:pt idx="1">
                  <c:v>AK</c:v>
                </c:pt>
                <c:pt idx="2">
                  <c:v>DE</c:v>
                </c:pt>
                <c:pt idx="3">
                  <c:v>WY</c:v>
                </c:pt>
                <c:pt idx="4">
                  <c:v>VT</c:v>
                </c:pt>
                <c:pt idx="5">
                  <c:v>IA</c:v>
                </c:pt>
                <c:pt idx="6">
                  <c:v>SD</c:v>
                </c:pt>
                <c:pt idx="7">
                  <c:v>NE</c:v>
                </c:pt>
                <c:pt idx="8">
                  <c:v>KS</c:v>
                </c:pt>
                <c:pt idx="9">
                  <c:v>NJ</c:v>
                </c:pt>
                <c:pt idx="10">
                  <c:v>MA</c:v>
                </c:pt>
                <c:pt idx="11">
                  <c:v>NH</c:v>
                </c:pt>
                <c:pt idx="12">
                  <c:v>MI</c:v>
                </c:pt>
                <c:pt idx="13">
                  <c:v>MD</c:v>
                </c:pt>
                <c:pt idx="14">
                  <c:v>MS</c:v>
                </c:pt>
                <c:pt idx="15">
                  <c:v>MT</c:v>
                </c:pt>
                <c:pt idx="16">
                  <c:v>IL</c:v>
                </c:pt>
                <c:pt idx="17">
                  <c:v>IN</c:v>
                </c:pt>
                <c:pt idx="18">
                  <c:v>KY</c:v>
                </c:pt>
                <c:pt idx="19">
                  <c:v>OK</c:v>
                </c:pt>
                <c:pt idx="20">
                  <c:v>AR</c:v>
                </c:pt>
                <c:pt idx="21">
                  <c:v>OH</c:v>
                </c:pt>
                <c:pt idx="22">
                  <c:v>SC</c:v>
                </c:pt>
                <c:pt idx="23">
                  <c:v>VA</c:v>
                </c:pt>
                <c:pt idx="24">
                  <c:v>CT</c:v>
                </c:pt>
                <c:pt idx="25">
                  <c:v>MO</c:v>
                </c:pt>
                <c:pt idx="26">
                  <c:v>WV</c:v>
                </c:pt>
                <c:pt idx="27">
                  <c:v>PA</c:v>
                </c:pt>
                <c:pt idx="28">
                  <c:v>DC</c:v>
                </c:pt>
                <c:pt idx="29">
                  <c:v>NY</c:v>
                </c:pt>
                <c:pt idx="30">
                  <c:v>TX</c:v>
                </c:pt>
                <c:pt idx="31">
                  <c:v>NC</c:v>
                </c:pt>
                <c:pt idx="32">
                  <c:v>WI</c:v>
                </c:pt>
                <c:pt idx="33">
                  <c:v>ID</c:v>
                </c:pt>
                <c:pt idx="34">
                  <c:v>LA</c:v>
                </c:pt>
                <c:pt idx="35">
                  <c:v>ME</c:v>
                </c:pt>
                <c:pt idx="36">
                  <c:v>MN</c:v>
                </c:pt>
                <c:pt idx="37">
                  <c:v>TN</c:v>
                </c:pt>
                <c:pt idx="38">
                  <c:v>CO</c:v>
                </c:pt>
                <c:pt idx="39">
                  <c:v>CA</c:v>
                </c:pt>
                <c:pt idx="40">
                  <c:v>NM</c:v>
                </c:pt>
                <c:pt idx="41">
                  <c:v>AZ</c:v>
                </c:pt>
                <c:pt idx="42">
                  <c:v>WA</c:v>
                </c:pt>
                <c:pt idx="43">
                  <c:v>UT</c:v>
                </c:pt>
                <c:pt idx="44">
                  <c:v>GA</c:v>
                </c:pt>
                <c:pt idx="45">
                  <c:v>RI</c:v>
                </c:pt>
                <c:pt idx="46">
                  <c:v>NV</c:v>
                </c:pt>
                <c:pt idx="47">
                  <c:v>FL</c:v>
                </c:pt>
                <c:pt idx="48">
                  <c:v>AL</c:v>
                </c:pt>
                <c:pt idx="49">
                  <c:v>OR</c:v>
                </c:pt>
                <c:pt idx="50">
                  <c:v>HI</c:v>
                </c:pt>
              </c:strCache>
            </c:strRef>
          </c:cat>
          <c:val>
            <c:numRef>
              <c:f>PDP_Enroll_ST!$C$3:$C$53</c:f>
              <c:numCache>
                <c:formatCode>#,##0</c:formatCode>
                <c:ptCount val="51"/>
                <c:pt idx="0">
                  <c:v>88709</c:v>
                </c:pt>
                <c:pt idx="1">
                  <c:v>65394</c:v>
                </c:pt>
                <c:pt idx="2">
                  <c:v>130452</c:v>
                </c:pt>
                <c:pt idx="3">
                  <c:v>70443</c:v>
                </c:pt>
                <c:pt idx="4">
                  <c:v>94323</c:v>
                </c:pt>
                <c:pt idx="5">
                  <c:v>375553</c:v>
                </c:pt>
                <c:pt idx="6">
                  <c:v>109131</c:v>
                </c:pt>
                <c:pt idx="7">
                  <c:v>200544</c:v>
                </c:pt>
                <c:pt idx="8">
                  <c:v>297569</c:v>
                </c:pt>
                <c:pt idx="9">
                  <c:v>903465</c:v>
                </c:pt>
                <c:pt idx="10">
                  <c:v>724391</c:v>
                </c:pt>
                <c:pt idx="11">
                  <c:v>161047</c:v>
                </c:pt>
                <c:pt idx="12">
                  <c:v>1080394</c:v>
                </c:pt>
                <c:pt idx="13">
                  <c:v>548045</c:v>
                </c:pt>
                <c:pt idx="14">
                  <c:v>318568</c:v>
                </c:pt>
                <c:pt idx="15">
                  <c:v>119014</c:v>
                </c:pt>
                <c:pt idx="16">
                  <c:v>1104407</c:v>
                </c:pt>
                <c:pt idx="17">
                  <c:v>611717</c:v>
                </c:pt>
                <c:pt idx="18">
                  <c:v>436889</c:v>
                </c:pt>
                <c:pt idx="19">
                  <c:v>349396</c:v>
                </c:pt>
                <c:pt idx="20">
                  <c:v>293127</c:v>
                </c:pt>
                <c:pt idx="21">
                  <c:v>1024593</c:v>
                </c:pt>
                <c:pt idx="22">
                  <c:v>479009</c:v>
                </c:pt>
                <c:pt idx="23">
                  <c:v>678918</c:v>
                </c:pt>
                <c:pt idx="24">
                  <c:v>284475</c:v>
                </c:pt>
                <c:pt idx="25">
                  <c:v>523022</c:v>
                </c:pt>
                <c:pt idx="26">
                  <c:v>181782</c:v>
                </c:pt>
                <c:pt idx="27">
                  <c:v>1117905</c:v>
                </c:pt>
                <c:pt idx="28">
                  <c:v>38941</c:v>
                </c:pt>
                <c:pt idx="29">
                  <c:v>1442304</c:v>
                </c:pt>
                <c:pt idx="30">
                  <c:v>1656867</c:v>
                </c:pt>
                <c:pt idx="31">
                  <c:v>782841</c:v>
                </c:pt>
                <c:pt idx="32">
                  <c:v>452935</c:v>
                </c:pt>
                <c:pt idx="33">
                  <c:v>130746</c:v>
                </c:pt>
                <c:pt idx="34">
                  <c:v>331292</c:v>
                </c:pt>
                <c:pt idx="35">
                  <c:v>127359</c:v>
                </c:pt>
                <c:pt idx="36">
                  <c:v>384137</c:v>
                </c:pt>
                <c:pt idx="37">
                  <c:v>504629</c:v>
                </c:pt>
                <c:pt idx="38">
                  <c:v>351275</c:v>
                </c:pt>
                <c:pt idx="39">
                  <c:v>2318053</c:v>
                </c:pt>
                <c:pt idx="40">
                  <c:v>154260</c:v>
                </c:pt>
                <c:pt idx="41">
                  <c:v>473620</c:v>
                </c:pt>
                <c:pt idx="42">
                  <c:v>479890</c:v>
                </c:pt>
                <c:pt idx="43">
                  <c:v>138842</c:v>
                </c:pt>
                <c:pt idx="44">
                  <c:v>601939</c:v>
                </c:pt>
                <c:pt idx="45">
                  <c:v>72958</c:v>
                </c:pt>
                <c:pt idx="46">
                  <c:v>177934</c:v>
                </c:pt>
                <c:pt idx="47">
                  <c:v>1491223</c:v>
                </c:pt>
                <c:pt idx="48">
                  <c:v>326926</c:v>
                </c:pt>
                <c:pt idx="49">
                  <c:v>274533</c:v>
                </c:pt>
                <c:pt idx="50">
                  <c:v>71640</c:v>
                </c:pt>
              </c:numCache>
            </c:numRef>
          </c:val>
          <c:extLst>
            <c:ext xmlns:c16="http://schemas.microsoft.com/office/drawing/2014/chart" uri="{C3380CC4-5D6E-409C-BE32-E72D297353CC}">
              <c16:uniqueId val="{00000000-2217-7447-A975-DC236676CAE6}"/>
            </c:ext>
          </c:extLst>
        </c:ser>
        <c:dLbls>
          <c:showLegendKey val="0"/>
          <c:showVal val="0"/>
          <c:showCatName val="0"/>
          <c:showSerName val="0"/>
          <c:showPercent val="0"/>
          <c:showBubbleSize val="0"/>
        </c:dLbls>
        <c:gapWidth val="60"/>
        <c:overlap val="100"/>
        <c:axId val="534038032"/>
        <c:axId val="534035736"/>
      </c:barChart>
      <c:catAx>
        <c:axId val="534038032"/>
        <c:scaling>
          <c:orientation val="minMax"/>
        </c:scaling>
        <c:delete val="0"/>
        <c:axPos val="t"/>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534035736"/>
        <c:crosses val="autoZero"/>
        <c:auto val="1"/>
        <c:lblAlgn val="ctr"/>
        <c:lblOffset val="100"/>
        <c:noMultiLvlLbl val="0"/>
      </c:catAx>
      <c:valAx>
        <c:axId val="534035736"/>
        <c:scaling>
          <c:orientation val="maxMin"/>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rgbClr val="E6E6E6"/>
              </a:solidFill>
              <a:round/>
            </a:ln>
            <a:effectLst/>
          </c:spPr>
        </c:minorGridlines>
        <c:title>
          <c:tx>
            <c:rich>
              <a:bodyPr rot="-5400000" spcFirstLastPara="1" vertOverflow="ellipsis" vert="horz" wrap="square" anchor="ctr" anchorCtr="1"/>
              <a:lstStyle/>
              <a:p>
                <a:pPr>
                  <a:defRPr sz="1000" b="0" i="0" u="none" strike="noStrike" kern="1200" baseline="0">
                    <a:solidFill>
                      <a:schemeClr val="accent1"/>
                    </a:solidFill>
                    <a:latin typeface="+mn-lt"/>
                    <a:ea typeface="+mn-ea"/>
                    <a:cs typeface="+mn-cs"/>
                  </a:defRPr>
                </a:pPr>
                <a:r>
                  <a:rPr lang="en-US" b="0" dirty="0">
                    <a:solidFill>
                      <a:schemeClr val="accent1"/>
                    </a:solidFill>
                  </a:rPr>
                  <a:t>PDP</a:t>
                </a:r>
                <a:r>
                  <a:rPr lang="en-US" b="0" baseline="0" dirty="0">
                    <a:solidFill>
                      <a:schemeClr val="accent1"/>
                    </a:solidFill>
                  </a:rPr>
                  <a:t> Enrollment in Thousands</a:t>
                </a:r>
                <a:endParaRPr lang="en-US" b="0" dirty="0">
                  <a:solidFill>
                    <a:schemeClr val="accent1"/>
                  </a:solidFill>
                </a:endParaRPr>
              </a:p>
            </c:rich>
          </c:tx>
          <c:layout>
            <c:manualLayout>
              <c:xMode val="edge"/>
              <c:yMode val="edge"/>
              <c:x val="5.2336486482645276E-3"/>
              <c:y val="0.5223442040455177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accent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534038032"/>
        <c:crosses val="autoZero"/>
        <c:crossBetween val="between"/>
        <c:majorUnit val="1000000"/>
        <c:minorUnit val="500000"/>
        <c:dispUnits>
          <c:builtInUnit val="thousands"/>
        </c:dispUnits>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2937853107344634E-2"/>
          <c:y val="7.7795881036313241E-2"/>
          <c:w val="0.90082704170974248"/>
          <c:h val="0.84581519815791062"/>
        </c:manualLayout>
      </c:layout>
      <c:barChart>
        <c:barDir val="col"/>
        <c:grouping val="clustered"/>
        <c:varyColors val="0"/>
        <c:ser>
          <c:idx val="0"/>
          <c:order val="0"/>
          <c:tx>
            <c:strRef>
              <c:f>PDP_Enroll_ST!$D$2</c:f>
              <c:strCache>
                <c:ptCount val="1"/>
                <c:pt idx="0">
                  <c:v>PDP_PENETRATION</c:v>
                </c:pt>
              </c:strCache>
            </c:strRef>
          </c:tx>
          <c:spPr>
            <a:solidFill>
              <a:schemeClr val="bg2"/>
            </a:solidFill>
            <a:ln>
              <a:noFill/>
            </a:ln>
            <a:effectLst/>
          </c:spPr>
          <c:invertIfNegative val="0"/>
          <c:cat>
            <c:strRef>
              <c:f>PDP_Enroll_ST!$E$3:$E$53</c:f>
              <c:strCache>
                <c:ptCount val="51"/>
                <c:pt idx="0">
                  <c:v>ND</c:v>
                </c:pt>
                <c:pt idx="1">
                  <c:v>AK</c:v>
                </c:pt>
                <c:pt idx="2">
                  <c:v>DE</c:v>
                </c:pt>
                <c:pt idx="3">
                  <c:v>WY</c:v>
                </c:pt>
                <c:pt idx="4">
                  <c:v>VT</c:v>
                </c:pt>
                <c:pt idx="5">
                  <c:v>IA</c:v>
                </c:pt>
                <c:pt idx="6">
                  <c:v>SD</c:v>
                </c:pt>
                <c:pt idx="7">
                  <c:v>NE</c:v>
                </c:pt>
                <c:pt idx="8">
                  <c:v>KS</c:v>
                </c:pt>
                <c:pt idx="9">
                  <c:v>NJ</c:v>
                </c:pt>
                <c:pt idx="10">
                  <c:v>MA</c:v>
                </c:pt>
                <c:pt idx="11">
                  <c:v>NH</c:v>
                </c:pt>
                <c:pt idx="12">
                  <c:v>MI</c:v>
                </c:pt>
                <c:pt idx="13">
                  <c:v>MD</c:v>
                </c:pt>
                <c:pt idx="14">
                  <c:v>MS</c:v>
                </c:pt>
                <c:pt idx="15">
                  <c:v>MT</c:v>
                </c:pt>
                <c:pt idx="16">
                  <c:v>IL</c:v>
                </c:pt>
                <c:pt idx="17">
                  <c:v>IN</c:v>
                </c:pt>
                <c:pt idx="18">
                  <c:v>KY</c:v>
                </c:pt>
                <c:pt idx="19">
                  <c:v>OK</c:v>
                </c:pt>
                <c:pt idx="20">
                  <c:v>AR</c:v>
                </c:pt>
                <c:pt idx="21">
                  <c:v>OH</c:v>
                </c:pt>
                <c:pt idx="22">
                  <c:v>SC</c:v>
                </c:pt>
                <c:pt idx="23">
                  <c:v>VA</c:v>
                </c:pt>
                <c:pt idx="24">
                  <c:v>CT</c:v>
                </c:pt>
                <c:pt idx="25">
                  <c:v>MO</c:v>
                </c:pt>
                <c:pt idx="26">
                  <c:v>WV</c:v>
                </c:pt>
                <c:pt idx="27">
                  <c:v>PA</c:v>
                </c:pt>
                <c:pt idx="28">
                  <c:v>DC</c:v>
                </c:pt>
                <c:pt idx="29">
                  <c:v>NY</c:v>
                </c:pt>
                <c:pt idx="30">
                  <c:v>TX</c:v>
                </c:pt>
                <c:pt idx="31">
                  <c:v>NC</c:v>
                </c:pt>
                <c:pt idx="32">
                  <c:v>WI</c:v>
                </c:pt>
                <c:pt idx="33">
                  <c:v>ID</c:v>
                </c:pt>
                <c:pt idx="34">
                  <c:v>LA</c:v>
                </c:pt>
                <c:pt idx="35">
                  <c:v>ME</c:v>
                </c:pt>
                <c:pt idx="36">
                  <c:v>MN</c:v>
                </c:pt>
                <c:pt idx="37">
                  <c:v>TN</c:v>
                </c:pt>
                <c:pt idx="38">
                  <c:v>CO</c:v>
                </c:pt>
                <c:pt idx="39">
                  <c:v>CA</c:v>
                </c:pt>
                <c:pt idx="40">
                  <c:v>NM</c:v>
                </c:pt>
                <c:pt idx="41">
                  <c:v>AZ</c:v>
                </c:pt>
                <c:pt idx="42">
                  <c:v>WA</c:v>
                </c:pt>
                <c:pt idx="43">
                  <c:v>UT</c:v>
                </c:pt>
                <c:pt idx="44">
                  <c:v>GA</c:v>
                </c:pt>
                <c:pt idx="45">
                  <c:v>RI</c:v>
                </c:pt>
                <c:pt idx="46">
                  <c:v>NV</c:v>
                </c:pt>
                <c:pt idx="47">
                  <c:v>FL</c:v>
                </c:pt>
                <c:pt idx="48">
                  <c:v>AL</c:v>
                </c:pt>
                <c:pt idx="49">
                  <c:v>OR</c:v>
                </c:pt>
                <c:pt idx="50">
                  <c:v>HI</c:v>
                </c:pt>
              </c:strCache>
            </c:strRef>
          </c:cat>
          <c:val>
            <c:numRef>
              <c:f>PDP_Enroll_ST!$D$3:$D$53</c:f>
              <c:numCache>
                <c:formatCode>0%</c:formatCode>
                <c:ptCount val="51"/>
                <c:pt idx="0">
                  <c:v>0.60924418804299307</c:v>
                </c:pt>
                <c:pt idx="1">
                  <c:v>0.58060391899210695</c:v>
                </c:pt>
                <c:pt idx="2">
                  <c:v>0.57049894386061584</c:v>
                </c:pt>
                <c:pt idx="3">
                  <c:v>0.56988568793534455</c:v>
                </c:pt>
                <c:pt idx="4">
                  <c:v>0.56911250957842852</c:v>
                </c:pt>
                <c:pt idx="5">
                  <c:v>0.54656816729756907</c:v>
                </c:pt>
                <c:pt idx="6">
                  <c:v>0.53966472159034717</c:v>
                </c:pt>
                <c:pt idx="7">
                  <c:v>0.52339629240080487</c:v>
                </c:pt>
                <c:pt idx="8">
                  <c:v>0.50278962415263684</c:v>
                </c:pt>
                <c:pt idx="9">
                  <c:v>0.50202428924831799</c:v>
                </c:pt>
                <c:pt idx="10">
                  <c:v>0.49554421952525946</c:v>
                </c:pt>
                <c:pt idx="11">
                  <c:v>0.47947921721810532</c:v>
                </c:pt>
                <c:pt idx="12">
                  <c:v>0.47484461102872727</c:v>
                </c:pt>
                <c:pt idx="13">
                  <c:v>0.47438447609056189</c:v>
                </c:pt>
                <c:pt idx="14">
                  <c:v>0.47358100966434213</c:v>
                </c:pt>
                <c:pt idx="15">
                  <c:v>0.45980999331615363</c:v>
                </c:pt>
                <c:pt idx="16">
                  <c:v>0.44968169464265717</c:v>
                </c:pt>
                <c:pt idx="17">
                  <c:v>0.43947396780010489</c:v>
                </c:pt>
                <c:pt idx="18">
                  <c:v>0.42509764161683228</c:v>
                </c:pt>
                <c:pt idx="19">
                  <c:v>0.41747138961973107</c:v>
                </c:pt>
                <c:pt idx="20">
                  <c:v>0.41012155605177886</c:v>
                </c:pt>
                <c:pt idx="21">
                  <c:v>0.40230318774250851</c:v>
                </c:pt>
                <c:pt idx="22">
                  <c:v>0.40157289542869407</c:v>
                </c:pt>
                <c:pt idx="23">
                  <c:v>0.39411278792139315</c:v>
                </c:pt>
                <c:pt idx="24">
                  <c:v>0.38161410795061251</c:v>
                </c:pt>
                <c:pt idx="25">
                  <c:v>0.37775049293282392</c:v>
                </c:pt>
                <c:pt idx="26">
                  <c:v>0.37622627138989845</c:v>
                </c:pt>
                <c:pt idx="27">
                  <c:v>0.37602511711419589</c:v>
                </c:pt>
                <c:pt idx="28">
                  <c:v>0.37349894494532898</c:v>
                </c:pt>
                <c:pt idx="29">
                  <c:v>0.36111939440873653</c:v>
                </c:pt>
                <c:pt idx="30">
                  <c:v>0.35406787622143993</c:v>
                </c:pt>
                <c:pt idx="31">
                  <c:v>0.35077246105433241</c:v>
                </c:pt>
                <c:pt idx="32">
                  <c:v>0.3501528756469674</c:v>
                </c:pt>
                <c:pt idx="33">
                  <c:v>0.34538269309002151</c:v>
                </c:pt>
                <c:pt idx="34">
                  <c:v>0.34407150379391355</c:v>
                </c:pt>
                <c:pt idx="35">
                  <c:v>0.33852717196284038</c:v>
                </c:pt>
                <c:pt idx="36">
                  <c:v>0.33426325155215997</c:v>
                </c:pt>
                <c:pt idx="37">
                  <c:v>0.33340380703331929</c:v>
                </c:pt>
                <c:pt idx="38">
                  <c:v>0.33052621674390159</c:v>
                </c:pt>
                <c:pt idx="39">
                  <c:v>0.33045651709360585</c:v>
                </c:pt>
                <c:pt idx="40">
                  <c:v>0.32710686636032649</c:v>
                </c:pt>
                <c:pt idx="41">
                  <c:v>0.31564650151018742</c:v>
                </c:pt>
                <c:pt idx="42">
                  <c:v>0.31408859721405002</c:v>
                </c:pt>
                <c:pt idx="43">
                  <c:v>0.31271636331694397</c:v>
                </c:pt>
                <c:pt idx="44">
                  <c:v>0.30394067203952235</c:v>
                </c:pt>
                <c:pt idx="45">
                  <c:v>0.30133116360136958</c:v>
                </c:pt>
                <c:pt idx="46">
                  <c:v>0.29638229508305947</c:v>
                </c:pt>
                <c:pt idx="47">
                  <c:v>0.28829635758868716</c:v>
                </c:pt>
                <c:pt idx="48">
                  <c:v>0.28396247719968731</c:v>
                </c:pt>
                <c:pt idx="49">
                  <c:v>0.28137404720981218</c:v>
                </c:pt>
                <c:pt idx="50">
                  <c:v>0.2420973661266449</c:v>
                </c:pt>
              </c:numCache>
            </c:numRef>
          </c:val>
          <c:extLst>
            <c:ext xmlns:c16="http://schemas.microsoft.com/office/drawing/2014/chart" uri="{C3380CC4-5D6E-409C-BE32-E72D297353CC}">
              <c16:uniqueId val="{00000000-BAC6-4A4E-8AC0-C720DEAA5051}"/>
            </c:ext>
          </c:extLst>
        </c:ser>
        <c:dLbls>
          <c:showLegendKey val="0"/>
          <c:showVal val="0"/>
          <c:showCatName val="0"/>
          <c:showSerName val="0"/>
          <c:showPercent val="0"/>
          <c:showBubbleSize val="0"/>
        </c:dLbls>
        <c:gapWidth val="60"/>
        <c:overlap val="100"/>
        <c:axId val="534038032"/>
        <c:axId val="534035736"/>
      </c:barChart>
      <c:catAx>
        <c:axId val="534038032"/>
        <c:scaling>
          <c:orientation val="minMax"/>
        </c:scaling>
        <c:delete val="1"/>
        <c:axPos val="b"/>
        <c:numFmt formatCode="General" sourceLinked="1"/>
        <c:majorTickMark val="none"/>
        <c:minorTickMark val="none"/>
        <c:tickLblPos val="nextTo"/>
        <c:crossAx val="534035736"/>
        <c:crosses val="autoZero"/>
        <c:auto val="1"/>
        <c:lblAlgn val="ctr"/>
        <c:lblOffset val="100"/>
        <c:noMultiLvlLbl val="0"/>
      </c:catAx>
      <c:valAx>
        <c:axId val="534035736"/>
        <c:scaling>
          <c:orientation val="minMax"/>
          <c:max val="0.60000000000000009"/>
          <c:min val="0"/>
        </c:scaling>
        <c:delete val="0"/>
        <c:axPos val="l"/>
        <c:majorGridlines>
          <c:spPr>
            <a:ln w="9525" cap="flat" cmpd="sng" algn="ctr">
              <a:solidFill>
                <a:srgbClr val="E6E6E6"/>
              </a:solidFill>
              <a:round/>
            </a:ln>
            <a:effectLst/>
          </c:spPr>
        </c:majorGridlines>
        <c:numFmt formatCode="0%" sourceLinked="0"/>
        <c:majorTickMark val="none"/>
        <c:minorTickMark val="none"/>
        <c:tickLblPos val="low"/>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534038032"/>
        <c:crosses val="autoZero"/>
        <c:crossBetween val="between"/>
        <c:majorUnit val="0.2"/>
        <c:minorUnit val="0.1"/>
      </c:valAx>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211771458076863E-2"/>
          <c:y val="0.12246665721209281"/>
          <c:w val="0.94052316959787485"/>
          <c:h val="0.79838450107597148"/>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'PDP (2)'!$A$3:$A$14</c:f>
              <c:numCache>
                <c:formatCode>General</c:formatCode>
                <c:ptCount val="12"/>
                <c:pt idx="0" formatCode="0">
                  <c:v>2010</c:v>
                </c:pt>
                <c:pt idx="1">
                  <c:v>2011</c:v>
                </c:pt>
                <c:pt idx="2">
                  <c:v>2012</c:v>
                </c:pt>
                <c:pt idx="3">
                  <c:v>2013</c:v>
                </c:pt>
                <c:pt idx="4">
                  <c:v>2014</c:v>
                </c:pt>
                <c:pt idx="5">
                  <c:v>2015</c:v>
                </c:pt>
                <c:pt idx="6">
                  <c:v>2016</c:v>
                </c:pt>
                <c:pt idx="7">
                  <c:v>2017</c:v>
                </c:pt>
                <c:pt idx="8">
                  <c:v>2018</c:v>
                </c:pt>
                <c:pt idx="9">
                  <c:v>2019</c:v>
                </c:pt>
                <c:pt idx="10">
                  <c:v>2020</c:v>
                </c:pt>
                <c:pt idx="11">
                  <c:v>2021</c:v>
                </c:pt>
              </c:numCache>
            </c:numRef>
          </c:cat>
          <c:val>
            <c:numRef>
              <c:f>'PDP (2)'!$B$3:$B$14</c:f>
              <c:numCache>
                <c:formatCode>0</c:formatCode>
                <c:ptCount val="12"/>
                <c:pt idx="0">
                  <c:v>47</c:v>
                </c:pt>
                <c:pt idx="1">
                  <c:v>28.1</c:v>
                </c:pt>
                <c:pt idx="2">
                  <c:v>31.4</c:v>
                </c:pt>
                <c:pt idx="3">
                  <c:v>26.2</c:v>
                </c:pt>
                <c:pt idx="4">
                  <c:v>32.6</c:v>
                </c:pt>
                <c:pt idx="5">
                  <c:v>28.7</c:v>
                </c:pt>
                <c:pt idx="6">
                  <c:v>24.1</c:v>
                </c:pt>
                <c:pt idx="7">
                  <c:v>20</c:v>
                </c:pt>
                <c:pt idx="8">
                  <c:v>23</c:v>
                </c:pt>
                <c:pt idx="9">
                  <c:v>26.8</c:v>
                </c:pt>
                <c:pt idx="10">
                  <c:v>28.3</c:v>
                </c:pt>
                <c:pt idx="11">
                  <c:v>30</c:v>
                </c:pt>
              </c:numCache>
            </c:numRef>
          </c:val>
          <c:extLst>
            <c:ext xmlns:c16="http://schemas.microsoft.com/office/drawing/2014/chart" uri="{C3380CC4-5D6E-409C-BE32-E72D297353CC}">
              <c16:uniqueId val="{00000000-EF1F-493D-AA23-4D9FB050C493}"/>
            </c:ext>
          </c:extLst>
        </c:ser>
        <c:dLbls>
          <c:showLegendKey val="0"/>
          <c:showVal val="0"/>
          <c:showCatName val="0"/>
          <c:showSerName val="0"/>
          <c:showPercent val="0"/>
          <c:showBubbleSize val="0"/>
        </c:dLbls>
        <c:gapWidth val="80"/>
        <c:overlap val="100"/>
        <c:axId val="704700528"/>
        <c:axId val="704703480"/>
      </c:barChart>
      <c:catAx>
        <c:axId val="704700528"/>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704703480"/>
        <c:crosses val="autoZero"/>
        <c:auto val="1"/>
        <c:lblAlgn val="ctr"/>
        <c:lblOffset val="100"/>
        <c:noMultiLvlLbl val="0"/>
      </c:catAx>
      <c:valAx>
        <c:axId val="7047034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lgn="l">
                  <a:defRPr sz="1050" b="0" i="0" u="none" strike="noStrike" kern="1200" baseline="0">
                    <a:solidFill>
                      <a:schemeClr val="tx1"/>
                    </a:solidFill>
                    <a:latin typeface="+mn-lt"/>
                    <a:ea typeface="+mn-ea"/>
                    <a:cs typeface="+mn-cs"/>
                  </a:defRPr>
                </a:pPr>
                <a:r>
                  <a:rPr lang="en-US" sz="1050" dirty="0">
                    <a:solidFill>
                      <a:schemeClr val="tx1"/>
                    </a:solidFill>
                  </a:rPr>
                  <a:t>Average number of prescription drug plans</a:t>
                </a:r>
              </a:p>
            </c:rich>
          </c:tx>
          <c:layout>
            <c:manualLayout>
              <c:xMode val="edge"/>
              <c:yMode val="edge"/>
              <c:x val="0"/>
              <c:y val="2.950813607187101E-3"/>
            </c:manualLayout>
          </c:layout>
          <c:overlay val="0"/>
          <c:spPr>
            <a:noFill/>
            <a:ln>
              <a:noFill/>
            </a:ln>
            <a:effectLst/>
          </c:spPr>
          <c:txPr>
            <a:bodyPr rot="0" spcFirstLastPara="1" vertOverflow="ellipsis" wrap="square" anchor="ctr" anchorCtr="1"/>
            <a:lstStyle/>
            <a:p>
              <a:pPr algn="l">
                <a:defRPr sz="1050" b="0"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70470052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703595519587438"/>
          <c:y val="0.24594873565628106"/>
          <c:w val="0.76814644823627587"/>
          <c:h val="0.62440389939511265"/>
        </c:manualLayout>
      </c:layout>
      <c:scatterChart>
        <c:scatterStyle val="lineMarker"/>
        <c:varyColors val="0"/>
        <c:ser>
          <c:idx val="4"/>
          <c:order val="0"/>
          <c:tx>
            <c:strRef>
              <c:f>'Bas_Enh_Drug$'!$B$8</c:f>
              <c:strCache>
                <c:ptCount val="1"/>
                <c:pt idx="0">
                  <c:v>Minimum $</c:v>
                </c:pt>
              </c:strCache>
            </c:strRef>
          </c:tx>
          <c:spPr>
            <a:ln w="25400" cap="rnd">
              <a:noFill/>
              <a:round/>
            </a:ln>
            <a:effectLst/>
          </c:spPr>
          <c:marker>
            <c:symbol val="circle"/>
            <c:size val="12"/>
            <c:spPr>
              <a:solidFill>
                <a:schemeClr val="accent1"/>
              </a:solidFill>
              <a:ln w="12700">
                <a:solidFill>
                  <a:schemeClr val="bg1"/>
                </a:solidFill>
              </a:ln>
              <a:effectLst/>
            </c:spPr>
          </c:marker>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accent1"/>
                    </a:solidFill>
                    <a:latin typeface="+mn-lt"/>
                    <a:ea typeface="+mn-ea"/>
                    <a:cs typeface="+mn-cs"/>
                  </a:defRPr>
                </a:pPr>
                <a:endParaRPr lang="en-US"/>
              </a:p>
            </c:txPr>
            <c:dLblPos val="t"/>
            <c:showLegendKey val="0"/>
            <c:showVal val="0"/>
            <c:showCatName val="1"/>
            <c:showSerName val="0"/>
            <c:showPercent val="0"/>
            <c:showBubbleSize val="0"/>
            <c:showLeaderLines val="0"/>
            <c:extLst>
              <c:ext xmlns:c15="http://schemas.microsoft.com/office/drawing/2012/chart" uri="{CE6537A1-D6FC-4f65-9D91-7224C49458BB}">
                <c15:showLeaderLines val="0"/>
              </c:ext>
            </c:extLst>
          </c:dLbls>
          <c:xVal>
            <c:numRef>
              <c:f>'Bas_Enh_Drug$'!$B$9:$B$12</c:f>
              <c:numCache>
                <c:formatCode>General</c:formatCode>
                <c:ptCount val="4"/>
                <c:pt idx="0">
                  <c:v>5.7</c:v>
                </c:pt>
                <c:pt idx="1">
                  <c:v>0</c:v>
                </c:pt>
                <c:pt idx="2">
                  <c:v>16.8</c:v>
                </c:pt>
                <c:pt idx="3">
                  <c:v>5.7</c:v>
                </c:pt>
              </c:numCache>
            </c:numRef>
          </c:xVal>
          <c:yVal>
            <c:numRef>
              <c:f>'Bas_Enh_Drug$'!$E$9:$E$12</c:f>
              <c:numCache>
                <c:formatCode>General</c:formatCode>
                <c:ptCount val="4"/>
                <c:pt idx="0">
                  <c:v>3</c:v>
                </c:pt>
                <c:pt idx="1">
                  <c:v>4</c:v>
                </c:pt>
                <c:pt idx="2">
                  <c:v>2</c:v>
                </c:pt>
                <c:pt idx="3">
                  <c:v>1</c:v>
                </c:pt>
              </c:numCache>
            </c:numRef>
          </c:yVal>
          <c:smooth val="0"/>
          <c:extLst>
            <c:ext xmlns:c16="http://schemas.microsoft.com/office/drawing/2014/chart" uri="{C3380CC4-5D6E-409C-BE32-E72D297353CC}">
              <c16:uniqueId val="{00000000-C75E-4691-BD23-117C801923DC}"/>
            </c:ext>
          </c:extLst>
        </c:ser>
        <c:ser>
          <c:idx val="1"/>
          <c:order val="1"/>
          <c:tx>
            <c:strRef>
              <c:f>'Bas_Enh_Drug$'!$D$8</c:f>
              <c:strCache>
                <c:ptCount val="1"/>
                <c:pt idx="0">
                  <c:v>Mean $</c:v>
                </c:pt>
              </c:strCache>
            </c:strRef>
          </c:tx>
          <c:spPr>
            <a:ln w="25400" cap="rnd">
              <a:noFill/>
              <a:round/>
            </a:ln>
            <a:effectLst/>
          </c:spPr>
          <c:marker>
            <c:symbol val="circle"/>
            <c:size val="12"/>
            <c:spPr>
              <a:solidFill>
                <a:schemeClr val="accent3"/>
              </a:solidFill>
              <a:ln w="12700">
                <a:solidFill>
                  <a:schemeClr val="bg1"/>
                </a:solidFill>
              </a:ln>
              <a:effectLst/>
            </c:spPr>
          </c:marker>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accent3">
                        <a:lumMod val="75000"/>
                      </a:schemeClr>
                    </a:solidFill>
                    <a:latin typeface="+mn-lt"/>
                    <a:ea typeface="+mn-ea"/>
                    <a:cs typeface="+mn-cs"/>
                  </a:defRPr>
                </a:pPr>
                <a:endParaRPr lang="en-US"/>
              </a:p>
            </c:txPr>
            <c:dLblPos val="t"/>
            <c:showLegendKey val="0"/>
            <c:showVal val="0"/>
            <c:showCatName val="1"/>
            <c:showSerName val="0"/>
            <c:showPercent val="0"/>
            <c:showBubbleSize val="0"/>
            <c:showLeaderLines val="0"/>
            <c:extLst>
              <c:ext xmlns:c15="http://schemas.microsoft.com/office/drawing/2012/chart" uri="{CE6537A1-D6FC-4f65-9D91-7224C49458BB}">
                <c15:showLeaderLines val="0"/>
              </c:ext>
            </c:extLst>
          </c:dLbls>
          <c:xVal>
            <c:numRef>
              <c:f>'Bas_Enh_Drug$'!$D$9:$D$12</c:f>
              <c:numCache>
                <c:formatCode>General</c:formatCode>
                <c:ptCount val="4"/>
                <c:pt idx="0">
                  <c:v>41</c:v>
                </c:pt>
                <c:pt idx="1">
                  <c:v>17</c:v>
                </c:pt>
                <c:pt idx="2">
                  <c:v>40</c:v>
                </c:pt>
                <c:pt idx="3">
                  <c:v>43</c:v>
                </c:pt>
              </c:numCache>
            </c:numRef>
          </c:xVal>
          <c:yVal>
            <c:numRef>
              <c:f>'Bas_Enh_Drug$'!$E$9:$E$12</c:f>
              <c:numCache>
                <c:formatCode>General</c:formatCode>
                <c:ptCount val="4"/>
                <c:pt idx="0">
                  <c:v>3</c:v>
                </c:pt>
                <c:pt idx="1">
                  <c:v>4</c:v>
                </c:pt>
                <c:pt idx="2">
                  <c:v>2</c:v>
                </c:pt>
                <c:pt idx="3">
                  <c:v>1</c:v>
                </c:pt>
              </c:numCache>
            </c:numRef>
          </c:yVal>
          <c:smooth val="0"/>
          <c:extLst>
            <c:ext xmlns:c16="http://schemas.microsoft.com/office/drawing/2014/chart" uri="{C3380CC4-5D6E-409C-BE32-E72D297353CC}">
              <c16:uniqueId val="{00000001-C75E-4691-BD23-117C801923DC}"/>
            </c:ext>
          </c:extLst>
        </c:ser>
        <c:ser>
          <c:idx val="0"/>
          <c:order val="2"/>
          <c:tx>
            <c:strRef>
              <c:f>'Bas_Enh_Drug$'!$C$8</c:f>
              <c:strCache>
                <c:ptCount val="1"/>
                <c:pt idx="0">
                  <c:v>Maximum $</c:v>
                </c:pt>
              </c:strCache>
            </c:strRef>
          </c:tx>
          <c:spPr>
            <a:ln w="25400" cap="rnd">
              <a:noFill/>
              <a:round/>
            </a:ln>
            <a:effectLst/>
          </c:spPr>
          <c:marker>
            <c:symbol val="circle"/>
            <c:size val="12"/>
            <c:spPr>
              <a:solidFill>
                <a:schemeClr val="accent2"/>
              </a:solidFill>
              <a:ln w="12700">
                <a:solidFill>
                  <a:schemeClr val="bg1"/>
                </a:solidFill>
              </a:ln>
              <a:effectLst/>
            </c:spPr>
          </c:marker>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accent2">
                        <a:lumMod val="75000"/>
                      </a:schemeClr>
                    </a:solidFill>
                    <a:latin typeface="+mn-lt"/>
                    <a:ea typeface="+mn-ea"/>
                    <a:cs typeface="+mn-cs"/>
                  </a:defRPr>
                </a:pPr>
                <a:endParaRPr lang="en-US"/>
              </a:p>
            </c:txPr>
            <c:dLblPos val="t"/>
            <c:showLegendKey val="0"/>
            <c:showVal val="0"/>
            <c:showCatName val="1"/>
            <c:showSerName val="0"/>
            <c:showPercent val="0"/>
            <c:showBubbleSize val="0"/>
            <c:showLeaderLines val="0"/>
            <c:extLst>
              <c:ext xmlns:c15="http://schemas.microsoft.com/office/drawing/2012/chart" uri="{CE6537A1-D6FC-4f65-9D91-7224C49458BB}">
                <c15:showLeaderLines val="0"/>
              </c:ext>
            </c:extLst>
          </c:dLbls>
          <c:xVal>
            <c:numRef>
              <c:f>'Bas_Enh_Drug$'!$C$9:$C$12</c:f>
              <c:numCache>
                <c:formatCode>General</c:formatCode>
                <c:ptCount val="4"/>
                <c:pt idx="0">
                  <c:v>205.3</c:v>
                </c:pt>
                <c:pt idx="1">
                  <c:v>121</c:v>
                </c:pt>
                <c:pt idx="2">
                  <c:v>100</c:v>
                </c:pt>
                <c:pt idx="3">
                  <c:v>205.3</c:v>
                </c:pt>
              </c:numCache>
            </c:numRef>
          </c:xVal>
          <c:yVal>
            <c:numRef>
              <c:f>'Bas_Enh_Drug$'!$E$9:$E$12</c:f>
              <c:numCache>
                <c:formatCode>General</c:formatCode>
                <c:ptCount val="4"/>
                <c:pt idx="0">
                  <c:v>3</c:v>
                </c:pt>
                <c:pt idx="1">
                  <c:v>4</c:v>
                </c:pt>
                <c:pt idx="2">
                  <c:v>2</c:v>
                </c:pt>
                <c:pt idx="3">
                  <c:v>1</c:v>
                </c:pt>
              </c:numCache>
            </c:numRef>
          </c:yVal>
          <c:smooth val="0"/>
          <c:extLst>
            <c:ext xmlns:c16="http://schemas.microsoft.com/office/drawing/2014/chart" uri="{C3380CC4-5D6E-409C-BE32-E72D297353CC}">
              <c16:uniqueId val="{00000002-C75E-4691-BD23-117C801923DC}"/>
            </c:ext>
          </c:extLst>
        </c:ser>
        <c:ser>
          <c:idx val="2"/>
          <c:order val="3"/>
          <c:tx>
            <c:strRef>
              <c:f>'Bas_Enh_Drug$'!$F$8</c:f>
              <c:strCache>
                <c:ptCount val="1"/>
                <c:pt idx="0">
                  <c:v>Labels</c:v>
                </c:pt>
              </c:strCache>
            </c:strRef>
          </c:tx>
          <c:spPr>
            <a:ln w="25400" cap="rnd">
              <a:noFill/>
              <a:round/>
            </a:ln>
            <a:effectLst/>
          </c:spPr>
          <c:marker>
            <c:symbol val="none"/>
          </c:marker>
          <c:dLbls>
            <c:dLbl>
              <c:idx val="0"/>
              <c:tx>
                <c:rich>
                  <a:bodyPr rot="0" spcFirstLastPara="1" vertOverflow="ellipsis" vert="horz" wrap="square" lIns="38100" tIns="19050" rIns="38100" bIns="19050" anchor="ctr" anchorCtr="0">
                    <a:noAutofit/>
                  </a:bodyPr>
                  <a:lstStyle/>
                  <a:p>
                    <a:pPr algn="r">
                      <a:defRPr sz="1200" b="0" i="0" u="none" strike="noStrike" kern="1200" baseline="0">
                        <a:solidFill>
                          <a:schemeClr val="tx1"/>
                        </a:solidFill>
                        <a:latin typeface="+mn-lt"/>
                        <a:ea typeface="+mn-ea"/>
                        <a:cs typeface="+mn-cs"/>
                      </a:defRPr>
                    </a:pPr>
                    <a:fld id="{42EEE6C1-1BDC-4A3C-8D8F-26806BA41542}" type="CELLRANGE">
                      <a:rPr lang="en-US"/>
                      <a:pPr algn="r">
                        <a:defRPr sz="1200" b="0" i="0" u="none" strike="noStrike" kern="1200" baseline="0">
                          <a:solidFill>
                            <a:schemeClr val="tx1"/>
                          </a:solidFill>
                          <a:latin typeface="+mn-lt"/>
                          <a:ea typeface="+mn-ea"/>
                          <a:cs typeface="+mn-cs"/>
                        </a:defRPr>
                      </a:pPr>
                      <a:t>[CELLRANGE]</a:t>
                    </a:fld>
                    <a:endParaRPr lang="en-US"/>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xForSave val="1"/>
                  <c15:showDataLabelsRange val="1"/>
                </c:ext>
                <c:ext xmlns:c16="http://schemas.microsoft.com/office/drawing/2014/chart" uri="{C3380CC4-5D6E-409C-BE32-E72D297353CC}">
                  <c16:uniqueId val="{00000003-C75E-4691-BD23-117C801923DC}"/>
                </c:ext>
              </c:extLst>
            </c:dLbl>
            <c:dLbl>
              <c:idx val="1"/>
              <c:tx>
                <c:rich>
                  <a:bodyPr/>
                  <a:lstStyle/>
                  <a:p>
                    <a:r>
                      <a:rPr lang="en-US" dirty="0"/>
                      <a:t>MA-PDs</a:t>
                    </a:r>
                    <a:endParaRPr lang="en-US"/>
                  </a:p>
                </c:rich>
              </c:tx>
              <c:dLblPos val="l"/>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75E-4691-BD23-117C801923DC}"/>
                </c:ext>
              </c:extLst>
            </c:dLbl>
            <c:dLbl>
              <c:idx val="2"/>
              <c:tx>
                <c:rich>
                  <a:bodyPr/>
                  <a:lstStyle/>
                  <a:p>
                    <a:fld id="{BFD56E95-4DEA-4D8B-BC04-14B46EC81F43}" type="CELLRANGE">
                      <a:rPr lang="en-US"/>
                      <a:pPr/>
                      <a:t>[CELLRANGE]</a:t>
                    </a:fld>
                    <a:endParaRPr lang="en-US"/>
                  </a:p>
                </c:rich>
              </c:tx>
              <c:dLblPos val="l"/>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C75E-4691-BD23-117C801923DC}"/>
                </c:ext>
              </c:extLst>
            </c:dLbl>
            <c:dLbl>
              <c:idx val="3"/>
              <c:tx>
                <c:rich>
                  <a:bodyPr/>
                  <a:lstStyle/>
                  <a:p>
                    <a:fld id="{89C4E1FD-837D-41A3-8157-49B077877F52}" type="CELLRANGE">
                      <a:rPr lang="en-US"/>
                      <a:pPr/>
                      <a:t>[CELLRANGE]</a:t>
                    </a:fld>
                    <a:endParaRPr lang="en-US"/>
                  </a:p>
                </c:rich>
              </c:tx>
              <c:dLblPos val="l"/>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C75E-4691-BD23-117C801923DC}"/>
                </c:ext>
              </c:extLst>
            </c:dLbl>
            <c:spPr>
              <a:noFill/>
              <a:ln>
                <a:noFill/>
              </a:ln>
              <a:effectLst/>
            </c:spPr>
            <c:txPr>
              <a:bodyPr rot="0" spcFirstLastPara="1" vertOverflow="ellipsis" vert="horz" wrap="square" lIns="38100" tIns="19050" rIns="38100" bIns="19050" anchor="ctr" anchorCtr="0">
                <a:spAutoFit/>
              </a:bodyPr>
              <a:lstStyle/>
              <a:p>
                <a:pPr algn="r">
                  <a:defRPr sz="1200" b="0" i="0" u="none" strike="noStrike" kern="1200" baseline="0">
                    <a:solidFill>
                      <a:schemeClr val="tx1"/>
                    </a:solidFill>
                    <a:latin typeface="+mn-lt"/>
                    <a:ea typeface="+mn-ea"/>
                    <a:cs typeface="+mn-cs"/>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xVal>
            <c:numRef>
              <c:f>'Bas_Enh_Drug$'!$F$9:$F$12</c:f>
              <c:numCache>
                <c:formatCode>General</c:formatCode>
                <c:ptCount val="4"/>
                <c:pt idx="0">
                  <c:v>0</c:v>
                </c:pt>
                <c:pt idx="1">
                  <c:v>0</c:v>
                </c:pt>
                <c:pt idx="2">
                  <c:v>0</c:v>
                </c:pt>
                <c:pt idx="3">
                  <c:v>0</c:v>
                </c:pt>
              </c:numCache>
            </c:numRef>
          </c:xVal>
          <c:yVal>
            <c:numRef>
              <c:f>'Bas_Enh_Drug$'!$E$9:$E$12</c:f>
              <c:numCache>
                <c:formatCode>General</c:formatCode>
                <c:ptCount val="4"/>
                <c:pt idx="0">
                  <c:v>3</c:v>
                </c:pt>
                <c:pt idx="1">
                  <c:v>4</c:v>
                </c:pt>
                <c:pt idx="2">
                  <c:v>2</c:v>
                </c:pt>
                <c:pt idx="3">
                  <c:v>1</c:v>
                </c:pt>
              </c:numCache>
            </c:numRef>
          </c:yVal>
          <c:smooth val="0"/>
          <c:extLst>
            <c:ext xmlns:c15="http://schemas.microsoft.com/office/drawing/2012/chart" uri="{02D57815-91ED-43cb-92C2-25804820EDAC}">
              <c15:datalabelsRange>
                <c15:f>'Bas_Enh_Drug$'!$A$9:$A$12</c15:f>
                <c15:dlblRangeCache>
                  <c:ptCount val="4"/>
                  <c:pt idx="0">
                    <c:v>All Stand-Alone PDPs</c:v>
                  </c:pt>
                  <c:pt idx="1">
                    <c:v>MA-PDs</c:v>
                  </c:pt>
                  <c:pt idx="2">
                    <c:v>PDP-Basic</c:v>
                  </c:pt>
                  <c:pt idx="3">
                    <c:v>PDP-Enhanced</c:v>
                  </c:pt>
                </c15:dlblRangeCache>
              </c15:datalabelsRange>
            </c:ext>
            <c:ext xmlns:c16="http://schemas.microsoft.com/office/drawing/2014/chart" uri="{C3380CC4-5D6E-409C-BE32-E72D297353CC}">
              <c16:uniqueId val="{00000007-C75E-4691-BD23-117C801923DC}"/>
            </c:ext>
          </c:extLst>
        </c:ser>
        <c:dLbls>
          <c:showLegendKey val="0"/>
          <c:showVal val="0"/>
          <c:showCatName val="0"/>
          <c:showSerName val="0"/>
          <c:showPercent val="0"/>
          <c:showBubbleSize val="0"/>
        </c:dLbls>
        <c:axId val="574805000"/>
        <c:axId val="574805984"/>
      </c:scatterChart>
      <c:valAx>
        <c:axId val="574805000"/>
        <c:scaling>
          <c:orientation val="minMax"/>
          <c:max val="250"/>
        </c:scaling>
        <c:delete val="0"/>
        <c:axPos val="b"/>
        <c:title>
          <c:tx>
            <c:rich>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r>
                  <a:rPr lang="en-US" sz="1050" b="0" dirty="0">
                    <a:solidFill>
                      <a:schemeClr val="tx1"/>
                    </a:solidFill>
                  </a:rPr>
                  <a:t>Dollars ($)</a:t>
                </a:r>
              </a:p>
            </c:rich>
          </c:tx>
          <c:layout>
            <c:manualLayout>
              <c:xMode val="edge"/>
              <c:yMode val="edge"/>
              <c:x val="0.5002709637919458"/>
              <c:y val="0.9495014767633293"/>
            </c:manualLayout>
          </c:layout>
          <c:overlay val="0"/>
          <c:spPr>
            <a:noFill/>
            <a:ln>
              <a:noFill/>
            </a:ln>
            <a:effectLst/>
          </c:spPr>
        </c:title>
        <c:numFmt formatCode="General"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574805984"/>
        <c:crosses val="autoZero"/>
        <c:crossBetween val="midCat"/>
      </c:valAx>
      <c:valAx>
        <c:axId val="574805984"/>
        <c:scaling>
          <c:orientation val="minMax"/>
          <c:max val="4"/>
        </c:scaling>
        <c:delete val="0"/>
        <c:axPos val="l"/>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74805000"/>
        <c:crosses val="autoZero"/>
        <c:crossBetween val="midCat"/>
        <c:majorUnit val="1"/>
      </c:valAx>
      <c:spPr>
        <a:noFill/>
        <a:ln>
          <a:noFill/>
        </a:ln>
        <a:effectLst/>
      </c:spPr>
    </c:plotArea>
    <c:legend>
      <c:legendPos val="t"/>
      <c:legendEntry>
        <c:idx val="3"/>
        <c:delete val="1"/>
      </c:legendEntry>
      <c:layout>
        <c:manualLayout>
          <c:xMode val="edge"/>
          <c:yMode val="edge"/>
          <c:x val="0"/>
          <c:y val="0"/>
          <c:w val="0.32083212887816542"/>
          <c:h val="5.8850955962186403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852210477505558E-2"/>
          <c:y val="0.11933431578687745"/>
          <c:w val="0.93188273057844617"/>
          <c:h val="0.80151684250118682"/>
        </c:manualLayout>
      </c:layout>
      <c:barChart>
        <c:barDir val="col"/>
        <c:grouping val="clustered"/>
        <c:varyColors val="0"/>
        <c:ser>
          <c:idx val="0"/>
          <c:order val="0"/>
          <c:tx>
            <c:v>Monthly Drug Premium</c:v>
          </c:tx>
          <c:spPr>
            <a:solidFill>
              <a:schemeClr val="accent1"/>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'Trends in PDP Premiums'!$A$3:$A$12</c:f>
              <c:numCache>
                <c:formatCode>###########0</c:formatCode>
                <c:ptCount val="10"/>
                <c:pt idx="0">
                  <c:v>2011</c:v>
                </c:pt>
                <c:pt idx="1">
                  <c:v>2012</c:v>
                </c:pt>
                <c:pt idx="2">
                  <c:v>2013</c:v>
                </c:pt>
                <c:pt idx="3">
                  <c:v>2014</c:v>
                </c:pt>
                <c:pt idx="4">
                  <c:v>2015</c:v>
                </c:pt>
                <c:pt idx="5">
                  <c:v>2016</c:v>
                </c:pt>
                <c:pt idx="6">
                  <c:v>2017</c:v>
                </c:pt>
                <c:pt idx="7">
                  <c:v>2018</c:v>
                </c:pt>
                <c:pt idx="8">
                  <c:v>2019</c:v>
                </c:pt>
                <c:pt idx="9">
                  <c:v>2020</c:v>
                </c:pt>
              </c:numCache>
            </c:numRef>
          </c:cat>
          <c:val>
            <c:numRef>
              <c:f>'Trends in PDP Premiums'!$B$3:$B$12</c:f>
              <c:numCache>
                <c:formatCode>####0.000000</c:formatCode>
                <c:ptCount val="10"/>
                <c:pt idx="0">
                  <c:v>38.265140799999998</c:v>
                </c:pt>
                <c:pt idx="1">
                  <c:v>37.835248300000003</c:v>
                </c:pt>
                <c:pt idx="2">
                  <c:v>39.2034716</c:v>
                </c:pt>
                <c:pt idx="3">
                  <c:v>37.665823000000003</c:v>
                </c:pt>
                <c:pt idx="4">
                  <c:v>37.114894200000002</c:v>
                </c:pt>
                <c:pt idx="5">
                  <c:v>39.041593399999996</c:v>
                </c:pt>
                <c:pt idx="6">
                  <c:v>40.844738300000003</c:v>
                </c:pt>
                <c:pt idx="7">
                  <c:v>41.193433400000004</c:v>
                </c:pt>
                <c:pt idx="8">
                  <c:v>39.583085500000003</c:v>
                </c:pt>
                <c:pt idx="9">
                  <c:v>38.146524999999997</c:v>
                </c:pt>
              </c:numCache>
            </c:numRef>
          </c:val>
          <c:extLst>
            <c:ext xmlns:c16="http://schemas.microsoft.com/office/drawing/2014/chart" uri="{C3380CC4-5D6E-409C-BE32-E72D297353CC}">
              <c16:uniqueId val="{00000000-16F7-46ED-9EE8-1CCA84032E05}"/>
            </c:ext>
          </c:extLst>
        </c:ser>
        <c:dLbls>
          <c:showLegendKey val="0"/>
          <c:showVal val="0"/>
          <c:showCatName val="0"/>
          <c:showSerName val="0"/>
          <c:showPercent val="0"/>
          <c:showBubbleSize val="0"/>
        </c:dLbls>
        <c:gapWidth val="80"/>
        <c:overlap val="100"/>
        <c:axId val="702155696"/>
        <c:axId val="702154056"/>
      </c:barChart>
      <c:catAx>
        <c:axId val="702155696"/>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702154056"/>
        <c:crosses val="autoZero"/>
        <c:auto val="1"/>
        <c:lblAlgn val="ctr"/>
        <c:lblOffset val="100"/>
        <c:noMultiLvlLbl val="0"/>
      </c:catAx>
      <c:valAx>
        <c:axId val="702154056"/>
        <c:scaling>
          <c:orientation val="minMax"/>
          <c:max val="50"/>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000" b="0" i="0" u="none" strike="noStrike" kern="1200" baseline="0">
                    <a:solidFill>
                      <a:schemeClr val="tx1"/>
                    </a:solidFill>
                    <a:latin typeface="+mn-lt"/>
                    <a:ea typeface="+mn-ea"/>
                    <a:cs typeface="+mn-cs"/>
                  </a:defRPr>
                </a:pPr>
                <a:r>
                  <a:rPr lang="en-US" dirty="0">
                    <a:solidFill>
                      <a:schemeClr val="tx1"/>
                    </a:solidFill>
                  </a:rPr>
                  <a:t>Dollars ($)</a:t>
                </a:r>
              </a:p>
            </c:rich>
          </c:tx>
          <c:layout>
            <c:manualLayout>
              <c:xMode val="edge"/>
              <c:yMode val="edge"/>
              <c:x val="0"/>
              <c:y val="2.4227304398226655E-2"/>
            </c:manualLayout>
          </c:layout>
          <c:overlay val="0"/>
          <c:spPr>
            <a:noFill/>
            <a:ln>
              <a:noFill/>
            </a:ln>
            <a:effectLst/>
          </c:spPr>
          <c:txPr>
            <a:bodyPr rot="0" spcFirstLastPara="1" vertOverflow="ellipsis" wrap="square" anchor="ctr" anchorCtr="1"/>
            <a:lstStyle/>
            <a:p>
              <a:pPr>
                <a:defRPr sz="1000" b="0"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702155696"/>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593606960006241E-2"/>
          <c:y val="0.12842598604953179"/>
          <c:w val="0.92015447840427844"/>
          <c:h val="0.8008356199014669"/>
        </c:manualLayout>
      </c:layout>
      <c:barChart>
        <c:barDir val="col"/>
        <c:grouping val="clustered"/>
        <c:varyColors val="0"/>
        <c:ser>
          <c:idx val="0"/>
          <c:order val="0"/>
          <c:tx>
            <c:strRef>
              <c:f>'Total LIS Enrollment'!$B$2</c:f>
              <c:strCache>
                <c:ptCount val="1"/>
                <c:pt idx="0">
                  <c:v>MA-PD LIS Enrollment</c:v>
                </c:pt>
              </c:strCache>
            </c:strRef>
          </c:tx>
          <c:spPr>
            <a:solidFill>
              <a:schemeClr val="accent4"/>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'Total LIS Enrollment'!$A$3:$A$13</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'Total LIS Enrollment'!$B$3:$B$13</c:f>
              <c:numCache>
                <c:formatCode>#,##0</c:formatCode>
                <c:ptCount val="11"/>
                <c:pt idx="0">
                  <c:v>1911016</c:v>
                </c:pt>
                <c:pt idx="1">
                  <c:v>2208515</c:v>
                </c:pt>
                <c:pt idx="2">
                  <c:v>2500312</c:v>
                </c:pt>
                <c:pt idx="3">
                  <c:v>2840608</c:v>
                </c:pt>
                <c:pt idx="4">
                  <c:v>3157865</c:v>
                </c:pt>
                <c:pt idx="5">
                  <c:v>3722844</c:v>
                </c:pt>
                <c:pt idx="6">
                  <c:v>4043709</c:v>
                </c:pt>
                <c:pt idx="7">
                  <c:v>4398932</c:v>
                </c:pt>
                <c:pt idx="8">
                  <c:v>4852404</c:v>
                </c:pt>
                <c:pt idx="9">
                  <c:v>5399304</c:v>
                </c:pt>
                <c:pt idx="10">
                  <c:v>6090896</c:v>
                </c:pt>
              </c:numCache>
            </c:numRef>
          </c:val>
          <c:extLst>
            <c:ext xmlns:c16="http://schemas.microsoft.com/office/drawing/2014/chart" uri="{C3380CC4-5D6E-409C-BE32-E72D297353CC}">
              <c16:uniqueId val="{00000000-D23F-45AF-A64C-678B2482841B}"/>
            </c:ext>
          </c:extLst>
        </c:ser>
        <c:ser>
          <c:idx val="1"/>
          <c:order val="1"/>
          <c:tx>
            <c:strRef>
              <c:f>'Total LIS Enrollment'!$C$2</c:f>
              <c:strCache>
                <c:ptCount val="1"/>
                <c:pt idx="0">
                  <c:v>PDP LIS Enrollment</c:v>
                </c:pt>
              </c:strCache>
            </c:strRef>
          </c:tx>
          <c:spPr>
            <a:solidFill>
              <a:schemeClr val="accent1"/>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'Total LIS Enrollment'!$A$3:$A$13</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'Total LIS Enrollment'!$C$3:$C$13</c:f>
              <c:numCache>
                <c:formatCode>#,##0</c:formatCode>
                <c:ptCount val="11"/>
                <c:pt idx="0">
                  <c:v>7988033</c:v>
                </c:pt>
                <c:pt idx="1">
                  <c:v>8252479</c:v>
                </c:pt>
                <c:pt idx="2">
                  <c:v>8340865</c:v>
                </c:pt>
                <c:pt idx="3">
                  <c:v>8317819</c:v>
                </c:pt>
                <c:pt idx="4">
                  <c:v>8252162</c:v>
                </c:pt>
                <c:pt idx="5">
                  <c:v>7996823</c:v>
                </c:pt>
                <c:pt idx="6">
                  <c:v>7983909</c:v>
                </c:pt>
                <c:pt idx="7">
                  <c:v>7830133</c:v>
                </c:pt>
                <c:pt idx="8">
                  <c:v>7625585</c:v>
                </c:pt>
                <c:pt idx="9">
                  <c:v>7271945</c:v>
                </c:pt>
                <c:pt idx="10">
                  <c:v>6721095</c:v>
                </c:pt>
              </c:numCache>
            </c:numRef>
          </c:val>
          <c:extLst>
            <c:ext xmlns:c16="http://schemas.microsoft.com/office/drawing/2014/chart" uri="{C3380CC4-5D6E-409C-BE32-E72D297353CC}">
              <c16:uniqueId val="{00000001-D23F-45AF-A64C-678B2482841B}"/>
            </c:ext>
          </c:extLst>
        </c:ser>
        <c:dLbls>
          <c:showLegendKey val="0"/>
          <c:showVal val="0"/>
          <c:showCatName val="0"/>
          <c:showSerName val="0"/>
          <c:showPercent val="0"/>
          <c:showBubbleSize val="0"/>
        </c:dLbls>
        <c:gapWidth val="60"/>
        <c:axId val="444386784"/>
        <c:axId val="444388424"/>
      </c:barChart>
      <c:lineChart>
        <c:grouping val="standard"/>
        <c:varyColors val="0"/>
        <c:ser>
          <c:idx val="2"/>
          <c:order val="2"/>
          <c:tx>
            <c:strRef>
              <c:f>'Total LIS Enrollment'!$D$2</c:f>
              <c:strCache>
                <c:ptCount val="1"/>
                <c:pt idx="0">
                  <c:v>Total LIS Enrollment</c:v>
                </c:pt>
              </c:strCache>
            </c:strRef>
          </c:tx>
          <c:spPr>
            <a:ln w="22225" cap="rnd">
              <a:solidFill>
                <a:schemeClr val="tx1">
                  <a:lumMod val="60000"/>
                  <a:lumOff val="40000"/>
                </a:schemeClr>
              </a:solidFill>
              <a:round/>
            </a:ln>
            <a:effectLst/>
          </c:spPr>
          <c:marker>
            <c:symbol val="circle"/>
            <c:size val="5"/>
            <c:spPr>
              <a:solidFill>
                <a:schemeClr val="tx1">
                  <a:lumMod val="60000"/>
                  <a:lumOff val="40000"/>
                </a:schemeClr>
              </a:solidFill>
              <a:ln w="22225">
                <a:solidFill>
                  <a:schemeClr val="tx1">
                    <a:lumMod val="60000"/>
                    <a:lumOff val="40000"/>
                  </a:schemeClr>
                </a:solidFill>
              </a:ln>
              <a:effectLst/>
            </c:spPr>
          </c:marker>
          <c:cat>
            <c:numRef>
              <c:f>'Total LIS Enrollment'!$A$3:$A$13</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'Total LIS Enrollment'!$D$3:$D$13</c:f>
              <c:numCache>
                <c:formatCode>#,##0</c:formatCode>
                <c:ptCount val="11"/>
                <c:pt idx="0">
                  <c:v>9899049</c:v>
                </c:pt>
                <c:pt idx="1">
                  <c:v>10460994</c:v>
                </c:pt>
                <c:pt idx="2">
                  <c:v>10841177</c:v>
                </c:pt>
                <c:pt idx="3">
                  <c:v>11158427</c:v>
                </c:pt>
                <c:pt idx="4">
                  <c:v>11410027</c:v>
                </c:pt>
                <c:pt idx="5">
                  <c:v>11719667</c:v>
                </c:pt>
                <c:pt idx="6">
                  <c:v>12027618</c:v>
                </c:pt>
                <c:pt idx="7">
                  <c:v>12229065</c:v>
                </c:pt>
                <c:pt idx="8">
                  <c:v>12477989</c:v>
                </c:pt>
                <c:pt idx="9">
                  <c:v>12671249</c:v>
                </c:pt>
                <c:pt idx="10">
                  <c:v>12811991</c:v>
                </c:pt>
              </c:numCache>
            </c:numRef>
          </c:val>
          <c:smooth val="0"/>
          <c:extLst>
            <c:ext xmlns:c16="http://schemas.microsoft.com/office/drawing/2014/chart" uri="{C3380CC4-5D6E-409C-BE32-E72D297353CC}">
              <c16:uniqueId val="{00000002-D23F-45AF-A64C-678B2482841B}"/>
            </c:ext>
          </c:extLst>
        </c:ser>
        <c:dLbls>
          <c:showLegendKey val="0"/>
          <c:showVal val="0"/>
          <c:showCatName val="0"/>
          <c:showSerName val="0"/>
          <c:showPercent val="0"/>
          <c:showBubbleSize val="0"/>
        </c:dLbls>
        <c:marker val="1"/>
        <c:smooth val="0"/>
        <c:axId val="444386784"/>
        <c:axId val="444388424"/>
      </c:lineChart>
      <c:catAx>
        <c:axId val="44438678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444388424"/>
        <c:crosses val="autoZero"/>
        <c:auto val="1"/>
        <c:lblAlgn val="ctr"/>
        <c:lblOffset val="100"/>
        <c:noMultiLvlLbl val="0"/>
      </c:catAx>
      <c:valAx>
        <c:axId val="444388424"/>
        <c:scaling>
          <c:orientation val="minMax"/>
          <c:max val="13000000"/>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444386784"/>
        <c:crosses val="autoZero"/>
        <c:crossBetween val="between"/>
        <c:majorUnit val="3000000"/>
        <c:dispUnits>
          <c:builtInUnit val="millions"/>
          <c:dispUnitsLbl>
            <c:layout>
              <c:manualLayout>
                <c:xMode val="edge"/>
                <c:yMode val="edge"/>
                <c:x val="5.1513399205856732E-3"/>
                <c:y val="0.43997605461111533"/>
              </c:manualLayout>
            </c:layout>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dispUnitsLbl>
        </c:dispUnits>
      </c:valAx>
      <c:spPr>
        <a:noFill/>
        <a:ln>
          <a:noFill/>
        </a:ln>
        <a:effectLst/>
      </c:spPr>
    </c:plotArea>
    <c:legend>
      <c:legendPos val="t"/>
      <c:layout>
        <c:manualLayout>
          <c:xMode val="edge"/>
          <c:yMode val="edge"/>
          <c:x val="0"/>
          <c:y val="0"/>
          <c:w val="0.6418821410699912"/>
          <c:h val="5.8468983558243856E-2"/>
        </c:manualLayout>
      </c:layout>
      <c:overlay val="1"/>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7E1-49B6-B155-899BFFA8583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7E1-49B6-B155-899BFFA8583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7E1-49B6-B155-899BFFA8583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7E1-49B6-B155-899BFFA8583F}"/>
              </c:ext>
            </c:extLst>
          </c:dPt>
          <c:dPt>
            <c:idx val="4"/>
            <c:bubble3D val="0"/>
            <c:spPr>
              <a:solidFill>
                <a:schemeClr val="accent6"/>
              </a:solidFill>
              <a:ln w="19050">
                <a:solidFill>
                  <a:schemeClr val="lt1"/>
                </a:solidFill>
              </a:ln>
              <a:effectLst/>
            </c:spPr>
            <c:extLst>
              <c:ext xmlns:c16="http://schemas.microsoft.com/office/drawing/2014/chart" uri="{C3380CC4-5D6E-409C-BE32-E72D297353CC}">
                <c16:uniqueId val="{00000009-C7E1-49B6-B155-899BFFA8583F}"/>
              </c:ext>
            </c:extLst>
          </c:dPt>
          <c:dPt>
            <c:idx val="5"/>
            <c:bubble3D val="0"/>
            <c:spPr>
              <a:solidFill>
                <a:schemeClr val="accent5"/>
              </a:solidFill>
              <a:ln w="19050">
                <a:solidFill>
                  <a:schemeClr val="lt1"/>
                </a:solidFill>
              </a:ln>
              <a:effectLst/>
            </c:spPr>
            <c:extLst>
              <c:ext xmlns:c16="http://schemas.microsoft.com/office/drawing/2014/chart" uri="{C3380CC4-5D6E-409C-BE32-E72D297353CC}">
                <c16:uniqueId val="{0000000B-C7E1-49B6-B155-899BFFA8583F}"/>
              </c:ext>
            </c:extLst>
          </c:dPt>
          <c:dPt>
            <c:idx val="6"/>
            <c:bubble3D val="0"/>
            <c:spPr>
              <a:solidFill>
                <a:schemeClr val="accent5">
                  <a:lumMod val="60000"/>
                  <a:lumOff val="40000"/>
                </a:schemeClr>
              </a:solidFill>
              <a:ln w="19050">
                <a:solidFill>
                  <a:schemeClr val="lt1"/>
                </a:solidFill>
              </a:ln>
              <a:effectLst/>
            </c:spPr>
            <c:extLst>
              <c:ext xmlns:c16="http://schemas.microsoft.com/office/drawing/2014/chart" uri="{C3380CC4-5D6E-409C-BE32-E72D297353CC}">
                <c16:uniqueId val="{0000000D-C7E1-49B6-B155-899BFFA8583F}"/>
              </c:ext>
            </c:extLst>
          </c:dPt>
          <c:dPt>
            <c:idx val="7"/>
            <c:bubble3D val="0"/>
            <c:spPr>
              <a:solidFill>
                <a:schemeClr val="accent5">
                  <a:lumMod val="40000"/>
                  <a:lumOff val="60000"/>
                </a:schemeClr>
              </a:solidFill>
              <a:ln w="19050">
                <a:solidFill>
                  <a:schemeClr val="lt1"/>
                </a:solidFill>
              </a:ln>
              <a:effectLst/>
            </c:spPr>
            <c:extLst>
              <c:ext xmlns:c16="http://schemas.microsoft.com/office/drawing/2014/chart" uri="{C3380CC4-5D6E-409C-BE32-E72D297353CC}">
                <c16:uniqueId val="{0000000F-C7E1-49B6-B155-899BFFA8583F}"/>
              </c:ext>
            </c:extLst>
          </c:dPt>
          <c:dPt>
            <c:idx val="8"/>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11-C7E1-49B6-B155-899BFFA8583F}"/>
              </c:ext>
            </c:extLst>
          </c:dPt>
          <c:cat>
            <c:strRef>
              <c:f>'part b premium'!$A$2:$A$10</c:f>
              <c:strCache>
                <c:ptCount val="9"/>
                <c:pt idx="0">
                  <c:v>Hospital Inpatient Care</c:v>
                </c:pt>
                <c:pt idx="1">
                  <c:v>Skilled Nursing Facilites</c:v>
                </c:pt>
                <c:pt idx="2">
                  <c:v>Physician Fee Schedule</c:v>
                </c:pt>
                <c:pt idx="3">
                  <c:v>Hospital Outpatient Services</c:v>
                </c:pt>
                <c:pt idx="4">
                  <c:v>Home Health Agencies</c:v>
                </c:pt>
                <c:pt idx="5">
                  <c:v>Group Plans (includes Medciare Advantage)</c:v>
                </c:pt>
                <c:pt idx="6">
                  <c:v>Low Income Subsidy</c:v>
                </c:pt>
                <c:pt idx="7">
                  <c:v>Part D</c:v>
                </c:pt>
                <c:pt idx="8">
                  <c:v>Other Services</c:v>
                </c:pt>
              </c:strCache>
            </c:strRef>
          </c:cat>
          <c:val>
            <c:numRef>
              <c:f>'part b premium'!$B$2:$B$10</c:f>
              <c:numCache>
                <c:formatCode>General</c:formatCode>
                <c:ptCount val="9"/>
                <c:pt idx="0">
                  <c:v>154</c:v>
                </c:pt>
                <c:pt idx="1">
                  <c:v>30</c:v>
                </c:pt>
                <c:pt idx="2">
                  <c:v>74</c:v>
                </c:pt>
                <c:pt idx="3">
                  <c:v>60</c:v>
                </c:pt>
                <c:pt idx="4">
                  <c:v>20</c:v>
                </c:pt>
                <c:pt idx="5">
                  <c:v>283</c:v>
                </c:pt>
                <c:pt idx="6">
                  <c:v>27</c:v>
                </c:pt>
                <c:pt idx="7">
                  <c:v>61</c:v>
                </c:pt>
                <c:pt idx="8">
                  <c:v>90</c:v>
                </c:pt>
              </c:numCache>
            </c:numRef>
          </c:val>
          <c:extLst>
            <c:ext xmlns:c16="http://schemas.microsoft.com/office/drawing/2014/chart" uri="{C3380CC4-5D6E-409C-BE32-E72D297353CC}">
              <c16:uniqueId val="{00000012-C7E1-49B6-B155-899BFFA8583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11"/>
            <c:invertIfNegative val="0"/>
            <c:bubble3D val="0"/>
            <c:spPr>
              <a:solidFill>
                <a:schemeClr val="bg2"/>
              </a:solidFill>
              <a:ln>
                <a:noFill/>
              </a:ln>
              <a:effectLst/>
            </c:spPr>
            <c:extLst>
              <c:ext xmlns:c16="http://schemas.microsoft.com/office/drawing/2014/chart" uri="{C3380CC4-5D6E-409C-BE32-E72D297353CC}">
                <c16:uniqueId val="{00000001-2D8E-4638-A7C7-E62E085FE42E}"/>
              </c:ext>
            </c:extLst>
          </c:dPt>
          <c:dPt>
            <c:idx val="12"/>
            <c:invertIfNegative val="0"/>
            <c:bubble3D val="0"/>
            <c:spPr>
              <a:solidFill>
                <a:schemeClr val="bg2"/>
              </a:solidFill>
              <a:ln>
                <a:noFill/>
              </a:ln>
              <a:effectLst/>
            </c:spPr>
            <c:extLst>
              <c:ext xmlns:c16="http://schemas.microsoft.com/office/drawing/2014/chart" uri="{C3380CC4-5D6E-409C-BE32-E72D297353CC}">
                <c16:uniqueId val="{00000002-2D8E-4638-A7C7-E62E085FE42E}"/>
              </c:ext>
            </c:extLst>
          </c:dPt>
          <c:dPt>
            <c:idx val="13"/>
            <c:invertIfNegative val="0"/>
            <c:bubble3D val="0"/>
            <c:spPr>
              <a:solidFill>
                <a:schemeClr val="bg2"/>
              </a:solidFill>
              <a:ln>
                <a:noFill/>
              </a:ln>
              <a:effectLst/>
            </c:spPr>
            <c:extLst>
              <c:ext xmlns:c16="http://schemas.microsoft.com/office/drawing/2014/chart" uri="{C3380CC4-5D6E-409C-BE32-E72D297353CC}">
                <c16:uniqueId val="{00000003-2D8E-4638-A7C7-E62E085FE42E}"/>
              </c:ext>
            </c:extLst>
          </c:dPt>
          <c:dLbls>
            <c:spPr>
              <a:noFill/>
              <a:ln>
                <a:noFill/>
              </a:ln>
              <a:effectLst/>
            </c:spPr>
            <c:txPr>
              <a:bodyPr rot="0" spcFirstLastPara="1" vertOverflow="ellipsis" vert="horz" wrap="square" lIns="38100" tIns="19050" rIns="38100" bIns="19050" anchor="ctr" anchorCtr="0">
                <a:spAutoFit/>
              </a:bodyPr>
              <a:lstStyle/>
              <a:p>
                <a:pPr algn="l">
                  <a:defRPr sz="9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'spending by area'!$A$2:$A$15</c:f>
              <c:numCache>
                <c:formatCode>General</c:formatCode>
                <c:ptCount val="14"/>
                <c:pt idx="0">
                  <c:v>1967</c:v>
                </c:pt>
                <c:pt idx="1">
                  <c:v>1972</c:v>
                </c:pt>
                <c:pt idx="2">
                  <c:v>1977</c:v>
                </c:pt>
                <c:pt idx="3">
                  <c:v>1982</c:v>
                </c:pt>
                <c:pt idx="4">
                  <c:v>1987</c:v>
                </c:pt>
                <c:pt idx="5">
                  <c:v>1992</c:v>
                </c:pt>
                <c:pt idx="6">
                  <c:v>1997</c:v>
                </c:pt>
                <c:pt idx="7">
                  <c:v>2002</c:v>
                </c:pt>
                <c:pt idx="8">
                  <c:v>2007</c:v>
                </c:pt>
                <c:pt idx="9">
                  <c:v>2012</c:v>
                </c:pt>
                <c:pt idx="10">
                  <c:v>2017</c:v>
                </c:pt>
                <c:pt idx="11">
                  <c:v>2022</c:v>
                </c:pt>
                <c:pt idx="12">
                  <c:v>2027</c:v>
                </c:pt>
                <c:pt idx="13">
                  <c:v>2029</c:v>
                </c:pt>
              </c:numCache>
            </c:numRef>
          </c:cat>
          <c:val>
            <c:numRef>
              <c:f>'spending by area'!$B$2:$B$15</c:f>
              <c:numCache>
                <c:formatCode>_("$"* #,##0.00_);_("$"* \(#,##0.00\);_("$"* "-"??_);_(@_)</c:formatCode>
                <c:ptCount val="14"/>
                <c:pt idx="0">
                  <c:v>3</c:v>
                </c:pt>
                <c:pt idx="1">
                  <c:v>5.6</c:v>
                </c:pt>
                <c:pt idx="2">
                  <c:v>7.2</c:v>
                </c:pt>
                <c:pt idx="3">
                  <c:v>11</c:v>
                </c:pt>
                <c:pt idx="4">
                  <c:v>17.899999999999999</c:v>
                </c:pt>
                <c:pt idx="5">
                  <c:v>31.8</c:v>
                </c:pt>
                <c:pt idx="6">
                  <c:v>43.8</c:v>
                </c:pt>
                <c:pt idx="7">
                  <c:v>54</c:v>
                </c:pt>
                <c:pt idx="8">
                  <c:v>93.5</c:v>
                </c:pt>
                <c:pt idx="9">
                  <c:v>99.9</c:v>
                </c:pt>
                <c:pt idx="10">
                  <c:v>134</c:v>
                </c:pt>
                <c:pt idx="11">
                  <c:v>157.69999999999999</c:v>
                </c:pt>
                <c:pt idx="12">
                  <c:v>209.5</c:v>
                </c:pt>
                <c:pt idx="13">
                  <c:v>234.1</c:v>
                </c:pt>
              </c:numCache>
            </c:numRef>
          </c:val>
          <c:extLst>
            <c:ext xmlns:c16="http://schemas.microsoft.com/office/drawing/2014/chart" uri="{C3380CC4-5D6E-409C-BE32-E72D297353CC}">
              <c16:uniqueId val="{00000000-2D8E-4638-A7C7-E62E085FE42E}"/>
            </c:ext>
          </c:extLst>
        </c:ser>
        <c:dLbls>
          <c:dLblPos val="outEnd"/>
          <c:showLegendKey val="0"/>
          <c:showVal val="1"/>
          <c:showCatName val="0"/>
          <c:showSerName val="0"/>
          <c:showPercent val="0"/>
          <c:showBubbleSize val="0"/>
        </c:dLbls>
        <c:gapWidth val="28"/>
        <c:overlap val="55"/>
        <c:axId val="557015520"/>
        <c:axId val="557020112"/>
      </c:barChart>
      <c:catAx>
        <c:axId val="557015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57020112"/>
        <c:crosses val="autoZero"/>
        <c:auto val="1"/>
        <c:lblAlgn val="ctr"/>
        <c:lblOffset val="100"/>
        <c:noMultiLvlLbl val="0"/>
      </c:catAx>
      <c:valAx>
        <c:axId val="557020112"/>
        <c:scaling>
          <c:orientation val="minMax"/>
        </c:scaling>
        <c:delete val="0"/>
        <c:axPos val="l"/>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570155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costs!$B$1</c:f>
              <c:strCache>
                <c:ptCount val="1"/>
                <c:pt idx="0">
                  <c:v>Total Cost per Beneficiary</c:v>
                </c:pt>
              </c:strCache>
            </c:strRef>
          </c:tx>
          <c:spPr>
            <a:ln w="28575" cap="rnd">
              <a:solidFill>
                <a:schemeClr val="accent1"/>
              </a:solidFill>
              <a:round/>
            </a:ln>
            <a:effectLst/>
          </c:spPr>
          <c:marker>
            <c:symbol val="none"/>
          </c:marker>
          <c:dPt>
            <c:idx val="51"/>
            <c:marker>
              <c:symbol val="none"/>
            </c:marker>
            <c:bubble3D val="0"/>
            <c:spPr>
              <a:ln w="28575" cap="rnd">
                <a:solidFill>
                  <a:schemeClr val="accent1"/>
                </a:solidFill>
                <a:round/>
              </a:ln>
              <a:effectLst/>
            </c:spPr>
            <c:extLst>
              <c:ext xmlns:c16="http://schemas.microsoft.com/office/drawing/2014/chart" uri="{C3380CC4-5D6E-409C-BE32-E72D297353CC}">
                <c16:uniqueId val="{00000001-EA15-4423-B8CE-18CC2ABB3652}"/>
              </c:ext>
            </c:extLst>
          </c:dPt>
          <c:dPt>
            <c:idx val="52"/>
            <c:marker>
              <c:symbol val="none"/>
            </c:marker>
            <c:bubble3D val="0"/>
            <c:spPr>
              <a:ln w="28575" cap="rnd">
                <a:solidFill>
                  <a:schemeClr val="tx2"/>
                </a:solidFill>
                <a:round/>
              </a:ln>
              <a:effectLst/>
            </c:spPr>
            <c:extLst>
              <c:ext xmlns:c16="http://schemas.microsoft.com/office/drawing/2014/chart" uri="{C3380CC4-5D6E-409C-BE32-E72D297353CC}">
                <c16:uniqueId val="{00000002-EA15-4423-B8CE-18CC2ABB3652}"/>
              </c:ext>
            </c:extLst>
          </c:dPt>
          <c:dPt>
            <c:idx val="53"/>
            <c:marker>
              <c:symbol val="none"/>
            </c:marker>
            <c:bubble3D val="0"/>
            <c:spPr>
              <a:ln w="28575" cap="rnd">
                <a:solidFill>
                  <a:schemeClr val="bg2"/>
                </a:solidFill>
                <a:round/>
              </a:ln>
              <a:effectLst/>
            </c:spPr>
            <c:extLst>
              <c:ext xmlns:c16="http://schemas.microsoft.com/office/drawing/2014/chart" uri="{C3380CC4-5D6E-409C-BE32-E72D297353CC}">
                <c16:uniqueId val="{00000003-EA15-4423-B8CE-18CC2ABB3652}"/>
              </c:ext>
            </c:extLst>
          </c:dPt>
          <c:dPt>
            <c:idx val="54"/>
            <c:marker>
              <c:symbol val="none"/>
            </c:marker>
            <c:bubble3D val="0"/>
            <c:spPr>
              <a:ln w="28575" cap="rnd">
                <a:solidFill>
                  <a:schemeClr val="bg2"/>
                </a:solidFill>
                <a:round/>
              </a:ln>
              <a:effectLst/>
            </c:spPr>
            <c:extLst>
              <c:ext xmlns:c16="http://schemas.microsoft.com/office/drawing/2014/chart" uri="{C3380CC4-5D6E-409C-BE32-E72D297353CC}">
                <c16:uniqueId val="{00000004-EA15-4423-B8CE-18CC2ABB3652}"/>
              </c:ext>
            </c:extLst>
          </c:dPt>
          <c:dPt>
            <c:idx val="55"/>
            <c:marker>
              <c:symbol val="none"/>
            </c:marker>
            <c:bubble3D val="0"/>
            <c:spPr>
              <a:ln w="28575" cap="rnd">
                <a:solidFill>
                  <a:schemeClr val="bg2"/>
                </a:solidFill>
                <a:round/>
              </a:ln>
              <a:effectLst/>
            </c:spPr>
            <c:extLst>
              <c:ext xmlns:c16="http://schemas.microsoft.com/office/drawing/2014/chart" uri="{C3380CC4-5D6E-409C-BE32-E72D297353CC}">
                <c16:uniqueId val="{00000005-EA15-4423-B8CE-18CC2ABB3652}"/>
              </c:ext>
            </c:extLst>
          </c:dPt>
          <c:dPt>
            <c:idx val="56"/>
            <c:marker>
              <c:symbol val="none"/>
            </c:marker>
            <c:bubble3D val="0"/>
            <c:spPr>
              <a:ln w="28575" cap="rnd">
                <a:solidFill>
                  <a:schemeClr val="bg2"/>
                </a:solidFill>
                <a:round/>
              </a:ln>
              <a:effectLst/>
            </c:spPr>
            <c:extLst>
              <c:ext xmlns:c16="http://schemas.microsoft.com/office/drawing/2014/chart" uri="{C3380CC4-5D6E-409C-BE32-E72D297353CC}">
                <c16:uniqueId val="{00000006-EA15-4423-B8CE-18CC2ABB3652}"/>
              </c:ext>
            </c:extLst>
          </c:dPt>
          <c:dPt>
            <c:idx val="57"/>
            <c:marker>
              <c:symbol val="none"/>
            </c:marker>
            <c:bubble3D val="0"/>
            <c:spPr>
              <a:ln w="28575" cap="rnd">
                <a:solidFill>
                  <a:schemeClr val="bg2"/>
                </a:solidFill>
                <a:round/>
              </a:ln>
              <a:effectLst/>
            </c:spPr>
            <c:extLst>
              <c:ext xmlns:c16="http://schemas.microsoft.com/office/drawing/2014/chart" uri="{C3380CC4-5D6E-409C-BE32-E72D297353CC}">
                <c16:uniqueId val="{00000007-EA15-4423-B8CE-18CC2ABB3652}"/>
              </c:ext>
            </c:extLst>
          </c:dPt>
          <c:dPt>
            <c:idx val="58"/>
            <c:marker>
              <c:symbol val="none"/>
            </c:marker>
            <c:bubble3D val="0"/>
            <c:spPr>
              <a:ln w="28575" cap="rnd">
                <a:solidFill>
                  <a:schemeClr val="bg2"/>
                </a:solidFill>
                <a:round/>
              </a:ln>
              <a:effectLst/>
            </c:spPr>
            <c:extLst>
              <c:ext xmlns:c16="http://schemas.microsoft.com/office/drawing/2014/chart" uri="{C3380CC4-5D6E-409C-BE32-E72D297353CC}">
                <c16:uniqueId val="{00000008-EA15-4423-B8CE-18CC2ABB3652}"/>
              </c:ext>
            </c:extLst>
          </c:dPt>
          <c:dPt>
            <c:idx val="59"/>
            <c:marker>
              <c:symbol val="none"/>
            </c:marker>
            <c:bubble3D val="0"/>
            <c:spPr>
              <a:ln w="28575" cap="rnd">
                <a:solidFill>
                  <a:schemeClr val="bg2"/>
                </a:solidFill>
                <a:round/>
              </a:ln>
              <a:effectLst/>
            </c:spPr>
            <c:extLst>
              <c:ext xmlns:c16="http://schemas.microsoft.com/office/drawing/2014/chart" uri="{C3380CC4-5D6E-409C-BE32-E72D297353CC}">
                <c16:uniqueId val="{00000009-EA15-4423-B8CE-18CC2ABB3652}"/>
              </c:ext>
            </c:extLst>
          </c:dPt>
          <c:dPt>
            <c:idx val="60"/>
            <c:marker>
              <c:symbol val="none"/>
            </c:marker>
            <c:bubble3D val="0"/>
            <c:spPr>
              <a:ln w="28575" cap="rnd">
                <a:solidFill>
                  <a:schemeClr val="bg2"/>
                </a:solidFill>
                <a:round/>
              </a:ln>
              <a:effectLst/>
            </c:spPr>
            <c:extLst>
              <c:ext xmlns:c16="http://schemas.microsoft.com/office/drawing/2014/chart" uri="{C3380CC4-5D6E-409C-BE32-E72D297353CC}">
                <c16:uniqueId val="{0000000A-EA15-4423-B8CE-18CC2ABB3652}"/>
              </c:ext>
            </c:extLst>
          </c:dPt>
          <c:dPt>
            <c:idx val="61"/>
            <c:marker>
              <c:symbol val="none"/>
            </c:marker>
            <c:bubble3D val="0"/>
            <c:spPr>
              <a:ln w="28575" cap="rnd">
                <a:solidFill>
                  <a:schemeClr val="bg2"/>
                </a:solidFill>
                <a:round/>
              </a:ln>
              <a:effectLst/>
            </c:spPr>
            <c:extLst>
              <c:ext xmlns:c16="http://schemas.microsoft.com/office/drawing/2014/chart" uri="{C3380CC4-5D6E-409C-BE32-E72D297353CC}">
                <c16:uniqueId val="{0000000B-EA15-4423-B8CE-18CC2ABB3652}"/>
              </c:ext>
            </c:extLst>
          </c:dPt>
          <c:dPt>
            <c:idx val="62"/>
            <c:marker>
              <c:symbol val="none"/>
            </c:marker>
            <c:bubble3D val="0"/>
            <c:spPr>
              <a:ln w="28575" cap="rnd">
                <a:solidFill>
                  <a:schemeClr val="bg2"/>
                </a:solidFill>
                <a:round/>
              </a:ln>
              <a:effectLst/>
            </c:spPr>
            <c:extLst>
              <c:ext xmlns:c16="http://schemas.microsoft.com/office/drawing/2014/chart" uri="{C3380CC4-5D6E-409C-BE32-E72D297353CC}">
                <c16:uniqueId val="{0000000C-EA15-4423-B8CE-18CC2ABB3652}"/>
              </c:ext>
            </c:extLst>
          </c:dPt>
          <c:cat>
            <c:numRef>
              <c:f>costs!$A$2:$A$64</c:f>
              <c:numCache>
                <c:formatCode>General</c:formatCode>
                <c:ptCount val="63"/>
                <c:pt idx="0">
                  <c:v>1967</c:v>
                </c:pt>
                <c:pt idx="1">
                  <c:v>1968</c:v>
                </c:pt>
                <c:pt idx="2">
                  <c:v>1969</c:v>
                </c:pt>
                <c:pt idx="3">
                  <c:v>1970</c:v>
                </c:pt>
                <c:pt idx="4">
                  <c:v>1971</c:v>
                </c:pt>
                <c:pt idx="5">
                  <c:v>1972</c:v>
                </c:pt>
                <c:pt idx="6">
                  <c:v>1973</c:v>
                </c:pt>
                <c:pt idx="7">
                  <c:v>1974</c:v>
                </c:pt>
                <c:pt idx="8">
                  <c:v>1975</c:v>
                </c:pt>
                <c:pt idx="9">
                  <c:v>1976</c:v>
                </c:pt>
                <c:pt idx="10">
                  <c:v>1977</c:v>
                </c:pt>
                <c:pt idx="11">
                  <c:v>1978</c:v>
                </c:pt>
                <c:pt idx="12">
                  <c:v>1979</c:v>
                </c:pt>
                <c:pt idx="13">
                  <c:v>1980</c:v>
                </c:pt>
                <c:pt idx="14">
                  <c:v>1981</c:v>
                </c:pt>
                <c:pt idx="15">
                  <c:v>1982</c:v>
                </c:pt>
                <c:pt idx="16">
                  <c:v>1983</c:v>
                </c:pt>
                <c:pt idx="17">
                  <c:v>1984</c:v>
                </c:pt>
                <c:pt idx="18">
                  <c:v>1985</c:v>
                </c:pt>
                <c:pt idx="19">
                  <c:v>1986</c:v>
                </c:pt>
                <c:pt idx="20">
                  <c:v>1987</c:v>
                </c:pt>
                <c:pt idx="21">
                  <c:v>1988</c:v>
                </c:pt>
                <c:pt idx="22">
                  <c:v>1989</c:v>
                </c:pt>
                <c:pt idx="23">
                  <c:v>1990</c:v>
                </c:pt>
                <c:pt idx="24">
                  <c:v>1991</c:v>
                </c:pt>
                <c:pt idx="25">
                  <c:v>1992</c:v>
                </c:pt>
                <c:pt idx="26">
                  <c:v>1993</c:v>
                </c:pt>
                <c:pt idx="27">
                  <c:v>1994</c:v>
                </c:pt>
                <c:pt idx="28">
                  <c:v>1995</c:v>
                </c:pt>
                <c:pt idx="29">
                  <c:v>1996</c:v>
                </c:pt>
                <c:pt idx="30">
                  <c:v>1997</c:v>
                </c:pt>
                <c:pt idx="31">
                  <c:v>1998</c:v>
                </c:pt>
                <c:pt idx="32">
                  <c:v>1999</c:v>
                </c:pt>
                <c:pt idx="33">
                  <c:v>2000</c:v>
                </c:pt>
                <c:pt idx="34">
                  <c:v>2001</c:v>
                </c:pt>
                <c:pt idx="35">
                  <c:v>2002</c:v>
                </c:pt>
                <c:pt idx="36">
                  <c:v>2003</c:v>
                </c:pt>
                <c:pt idx="37">
                  <c:v>2004</c:v>
                </c:pt>
                <c:pt idx="38">
                  <c:v>2005</c:v>
                </c:pt>
                <c:pt idx="39">
                  <c:v>2006</c:v>
                </c:pt>
                <c:pt idx="40">
                  <c:v>2007</c:v>
                </c:pt>
                <c:pt idx="41">
                  <c:v>2008</c:v>
                </c:pt>
                <c:pt idx="42">
                  <c:v>2009</c:v>
                </c:pt>
                <c:pt idx="43">
                  <c:v>2010</c:v>
                </c:pt>
                <c:pt idx="44">
                  <c:v>2011</c:v>
                </c:pt>
                <c:pt idx="45">
                  <c:v>2012</c:v>
                </c:pt>
                <c:pt idx="46">
                  <c:v>2013</c:v>
                </c:pt>
                <c:pt idx="47">
                  <c:v>2014</c:v>
                </c:pt>
                <c:pt idx="48">
                  <c:v>2015</c:v>
                </c:pt>
                <c:pt idx="49">
                  <c:v>2016</c:v>
                </c:pt>
                <c:pt idx="50">
                  <c:v>2017</c:v>
                </c:pt>
                <c:pt idx="51">
                  <c:v>2018</c:v>
                </c:pt>
                <c:pt idx="52">
                  <c:v>2019</c:v>
                </c:pt>
                <c:pt idx="53">
                  <c:v>2020</c:v>
                </c:pt>
                <c:pt idx="54">
                  <c:v>2021</c:v>
                </c:pt>
                <c:pt idx="55">
                  <c:v>2022</c:v>
                </c:pt>
                <c:pt idx="56">
                  <c:v>2023</c:v>
                </c:pt>
                <c:pt idx="57">
                  <c:v>2024</c:v>
                </c:pt>
                <c:pt idx="58">
                  <c:v>2025</c:v>
                </c:pt>
                <c:pt idx="59">
                  <c:v>2026</c:v>
                </c:pt>
                <c:pt idx="60">
                  <c:v>2027</c:v>
                </c:pt>
                <c:pt idx="61">
                  <c:v>2028</c:v>
                </c:pt>
                <c:pt idx="62">
                  <c:v>2029</c:v>
                </c:pt>
              </c:numCache>
            </c:numRef>
          </c:cat>
          <c:val>
            <c:numRef>
              <c:f>costs!$B$2:$B$64</c:f>
              <c:numCache>
                <c:formatCode>_("$"* #,##0_);_("$"* \(#,##0\);_("$"* "-"_);_(@_)</c:formatCode>
                <c:ptCount val="63"/>
                <c:pt idx="0">
                  <c:v>261</c:v>
                </c:pt>
                <c:pt idx="1">
                  <c:v>323</c:v>
                </c:pt>
                <c:pt idx="2">
                  <c:v>359</c:v>
                </c:pt>
                <c:pt idx="3">
                  <c:v>385</c:v>
                </c:pt>
                <c:pt idx="4">
                  <c:v>418</c:v>
                </c:pt>
                <c:pt idx="5">
                  <c:v>453</c:v>
                </c:pt>
                <c:pt idx="6">
                  <c:v>475</c:v>
                </c:pt>
                <c:pt idx="7">
                  <c:v>573</c:v>
                </c:pt>
                <c:pt idx="8">
                  <c:v>677</c:v>
                </c:pt>
                <c:pt idx="9">
                  <c:v>788</c:v>
                </c:pt>
                <c:pt idx="10">
                  <c:v>891</c:v>
                </c:pt>
                <c:pt idx="11">
                  <c:v>1010</c:v>
                </c:pt>
                <c:pt idx="12">
                  <c:v>1147</c:v>
                </c:pt>
                <c:pt idx="13">
                  <c:v>1352</c:v>
                </c:pt>
                <c:pt idx="14">
                  <c:v>1583</c:v>
                </c:pt>
                <c:pt idx="15">
                  <c:v>1819</c:v>
                </c:pt>
                <c:pt idx="16">
                  <c:v>2025</c:v>
                </c:pt>
                <c:pt idx="17">
                  <c:v>2236</c:v>
                </c:pt>
                <c:pt idx="18">
                  <c:v>2373</c:v>
                </c:pt>
                <c:pt idx="19">
                  <c:v>2504</c:v>
                </c:pt>
                <c:pt idx="20">
                  <c:v>2661</c:v>
                </c:pt>
                <c:pt idx="21">
                  <c:v>2781</c:v>
                </c:pt>
                <c:pt idx="22">
                  <c:v>3097</c:v>
                </c:pt>
                <c:pt idx="23">
                  <c:v>3334</c:v>
                </c:pt>
                <c:pt idx="24">
                  <c:v>3569</c:v>
                </c:pt>
                <c:pt idx="25">
                  <c:v>3941</c:v>
                </c:pt>
                <c:pt idx="26">
                  <c:v>4259</c:v>
                </c:pt>
                <c:pt idx="27">
                  <c:v>4678</c:v>
                </c:pt>
                <c:pt idx="28">
                  <c:v>5061</c:v>
                </c:pt>
                <c:pt idx="29">
                  <c:v>5378</c:v>
                </c:pt>
                <c:pt idx="30">
                  <c:v>5649</c:v>
                </c:pt>
                <c:pt idx="31">
                  <c:v>5602</c:v>
                </c:pt>
                <c:pt idx="32">
                  <c:v>5561</c:v>
                </c:pt>
                <c:pt idx="33">
                  <c:v>5879</c:v>
                </c:pt>
                <c:pt idx="34">
                  <c:v>6416</c:v>
                </c:pt>
                <c:pt idx="35">
                  <c:v>6813</c:v>
                </c:pt>
                <c:pt idx="36">
                  <c:v>7144</c:v>
                </c:pt>
                <c:pt idx="37">
                  <c:v>7722</c:v>
                </c:pt>
                <c:pt idx="38">
                  <c:v>8278</c:v>
                </c:pt>
                <c:pt idx="39">
                  <c:v>10179</c:v>
                </c:pt>
                <c:pt idx="40">
                  <c:v>10703</c:v>
                </c:pt>
                <c:pt idx="41">
                  <c:v>11232</c:v>
                </c:pt>
                <c:pt idx="42">
                  <c:v>11696</c:v>
                </c:pt>
                <c:pt idx="43">
                  <c:v>11902</c:v>
                </c:pt>
                <c:pt idx="44">
                  <c:v>12166</c:v>
                </c:pt>
                <c:pt idx="45">
                  <c:v>12205</c:v>
                </c:pt>
                <c:pt idx="46">
                  <c:v>12200</c:v>
                </c:pt>
                <c:pt idx="47">
                  <c:v>12438</c:v>
                </c:pt>
                <c:pt idx="48">
                  <c:v>12721</c:v>
                </c:pt>
                <c:pt idx="49">
                  <c:v>12912</c:v>
                </c:pt>
                <c:pt idx="50">
                  <c:v>13128</c:v>
                </c:pt>
                <c:pt idx="51">
                  <c:v>13599</c:v>
                </c:pt>
                <c:pt idx="52">
                  <c:v>14151</c:v>
                </c:pt>
                <c:pt idx="53">
                  <c:v>14846</c:v>
                </c:pt>
                <c:pt idx="54">
                  <c:v>15509</c:v>
                </c:pt>
                <c:pt idx="55">
                  <c:v>16190</c:v>
                </c:pt>
                <c:pt idx="56">
                  <c:v>16993</c:v>
                </c:pt>
                <c:pt idx="57">
                  <c:v>17817</c:v>
                </c:pt>
                <c:pt idx="58">
                  <c:v>18693</c:v>
                </c:pt>
                <c:pt idx="59">
                  <c:v>19582</c:v>
                </c:pt>
                <c:pt idx="60">
                  <c:v>20542</c:v>
                </c:pt>
                <c:pt idx="61">
                  <c:v>21556</c:v>
                </c:pt>
                <c:pt idx="62">
                  <c:v>22513</c:v>
                </c:pt>
              </c:numCache>
            </c:numRef>
          </c:val>
          <c:smooth val="0"/>
          <c:extLst>
            <c:ext xmlns:c16="http://schemas.microsoft.com/office/drawing/2014/chart" uri="{C3380CC4-5D6E-409C-BE32-E72D297353CC}">
              <c16:uniqueId val="{00000000-EA15-4423-B8CE-18CC2ABB3652}"/>
            </c:ext>
          </c:extLst>
        </c:ser>
        <c:dLbls>
          <c:showLegendKey val="0"/>
          <c:showVal val="0"/>
          <c:showCatName val="0"/>
          <c:showSerName val="0"/>
          <c:showPercent val="0"/>
          <c:showBubbleSize val="0"/>
        </c:dLbls>
        <c:smooth val="0"/>
        <c:axId val="557017816"/>
        <c:axId val="557014536"/>
      </c:lineChart>
      <c:catAx>
        <c:axId val="557017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lumMod val="50000"/>
                  </a:schemeClr>
                </a:solidFill>
                <a:latin typeface="+mn-lt"/>
                <a:ea typeface="+mn-ea"/>
                <a:cs typeface="+mn-cs"/>
              </a:defRPr>
            </a:pPr>
            <a:endParaRPr lang="en-US"/>
          </a:p>
        </c:txPr>
        <c:crossAx val="557014536"/>
        <c:crosses val="autoZero"/>
        <c:auto val="1"/>
        <c:lblAlgn val="ctr"/>
        <c:lblOffset val="100"/>
        <c:noMultiLvlLbl val="0"/>
      </c:catAx>
      <c:valAx>
        <c:axId val="557014536"/>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lumMod val="50000"/>
                  </a:schemeClr>
                </a:solidFill>
                <a:latin typeface="+mn-lt"/>
                <a:ea typeface="+mn-ea"/>
                <a:cs typeface="+mn-cs"/>
              </a:defRPr>
            </a:pPr>
            <a:endParaRPr lang="en-US"/>
          </a:p>
        </c:txPr>
        <c:crossAx val="5570178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810192314632496E-2"/>
          <c:y val="5.0117462803445575E-2"/>
          <c:w val="0.84931757250792106"/>
          <c:h val="0.87733233032636793"/>
        </c:manualLayout>
      </c:layout>
      <c:barChart>
        <c:barDir val="col"/>
        <c:grouping val="clustered"/>
        <c:varyColors val="0"/>
        <c:ser>
          <c:idx val="0"/>
          <c:order val="0"/>
          <c:tx>
            <c:strRef>
              <c:f>MA_Enroll_Yr!$B$4</c:f>
              <c:strCache>
                <c:ptCount val="1"/>
                <c:pt idx="0">
                  <c:v>ENROLLED</c:v>
                </c:pt>
              </c:strCache>
            </c:strRef>
          </c:tx>
          <c:spPr>
            <a:solidFill>
              <a:schemeClr val="bg2"/>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accent3">
                        <a:lumMod val="7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MA_Enroll_Yr!$D$2:$N$2</c:f>
              <c:strCache>
                <c:ptCount val="11"/>
                <c:pt idx="0">
                  <c:v>2010</c:v>
                </c:pt>
                <c:pt idx="1">
                  <c:v>2011</c:v>
                </c:pt>
                <c:pt idx="2">
                  <c:v>2012</c:v>
                </c:pt>
                <c:pt idx="3">
                  <c:v>2013</c:v>
                </c:pt>
                <c:pt idx="4">
                  <c:v>2014</c:v>
                </c:pt>
                <c:pt idx="5">
                  <c:v>2015</c:v>
                </c:pt>
                <c:pt idx="6">
                  <c:v>2016</c:v>
                </c:pt>
                <c:pt idx="7">
                  <c:v>2017</c:v>
                </c:pt>
                <c:pt idx="8">
                  <c:v>2018</c:v>
                </c:pt>
                <c:pt idx="9">
                  <c:v>2019</c:v>
                </c:pt>
                <c:pt idx="10">
                  <c:v>2020</c:v>
                </c:pt>
              </c:strCache>
            </c:strRef>
          </c:cat>
          <c:val>
            <c:numRef>
              <c:f>MA_Enroll_Yr!$D$4:$N$4</c:f>
              <c:numCache>
                <c:formatCode>#,##0</c:formatCode>
                <c:ptCount val="11"/>
                <c:pt idx="0">
                  <c:v>11472235</c:v>
                </c:pt>
                <c:pt idx="1">
                  <c:v>12219410</c:v>
                </c:pt>
                <c:pt idx="2">
                  <c:v>13358731</c:v>
                </c:pt>
                <c:pt idx="3">
                  <c:v>14619577</c:v>
                </c:pt>
                <c:pt idx="4">
                  <c:v>15972545</c:v>
                </c:pt>
                <c:pt idx="5">
                  <c:v>17304542</c:v>
                </c:pt>
                <c:pt idx="6">
                  <c:v>18229911</c:v>
                </c:pt>
                <c:pt idx="7">
                  <c:v>19629038</c:v>
                </c:pt>
                <c:pt idx="8">
                  <c:v>21097434</c:v>
                </c:pt>
                <c:pt idx="9">
                  <c:v>22651595</c:v>
                </c:pt>
                <c:pt idx="10">
                  <c:v>24748259</c:v>
                </c:pt>
              </c:numCache>
            </c:numRef>
          </c:val>
          <c:extLst>
            <c:ext xmlns:c16="http://schemas.microsoft.com/office/drawing/2014/chart" uri="{C3380CC4-5D6E-409C-BE32-E72D297353CC}">
              <c16:uniqueId val="{00000000-176E-4836-85A5-A43C41A3FD72}"/>
            </c:ext>
          </c:extLst>
        </c:ser>
        <c:dLbls>
          <c:showLegendKey val="0"/>
          <c:showVal val="0"/>
          <c:showCatName val="0"/>
          <c:showSerName val="0"/>
          <c:showPercent val="0"/>
          <c:showBubbleSize val="0"/>
        </c:dLbls>
        <c:gapWidth val="60"/>
        <c:axId val="449319592"/>
        <c:axId val="449316968"/>
      </c:barChart>
      <c:lineChart>
        <c:grouping val="standard"/>
        <c:varyColors val="0"/>
        <c:ser>
          <c:idx val="1"/>
          <c:order val="1"/>
          <c:tx>
            <c:strRef>
              <c:f>MA_Enroll_Yr!$B$7</c:f>
              <c:strCache>
                <c:ptCount val="1"/>
                <c:pt idx="0">
                  <c:v>PENETRATION</c:v>
                </c:pt>
              </c:strCache>
            </c:strRef>
          </c:tx>
          <c:spPr>
            <a:ln w="28575" cap="rnd">
              <a:solidFill>
                <a:schemeClr val="accent1"/>
              </a:solidFill>
              <a:round/>
            </a:ln>
            <a:effectLst/>
          </c:spPr>
          <c:marker>
            <c:symbol val="circle"/>
            <c:size val="27"/>
            <c:spPr>
              <a:solidFill>
                <a:schemeClr val="accent1"/>
              </a:solidFill>
              <a:ln w="9525">
                <a:solidFill>
                  <a:schemeClr val="accent1"/>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MA_Enroll_Yr!$D$6:$N$6</c:f>
              <c:strCache>
                <c:ptCount val="11"/>
                <c:pt idx="0">
                  <c:v>2010</c:v>
                </c:pt>
                <c:pt idx="1">
                  <c:v>2011</c:v>
                </c:pt>
                <c:pt idx="2">
                  <c:v>2012</c:v>
                </c:pt>
                <c:pt idx="3">
                  <c:v>2013</c:v>
                </c:pt>
                <c:pt idx="4">
                  <c:v>2014</c:v>
                </c:pt>
                <c:pt idx="5">
                  <c:v>2015</c:v>
                </c:pt>
                <c:pt idx="6">
                  <c:v>2016</c:v>
                </c:pt>
                <c:pt idx="7">
                  <c:v>2017</c:v>
                </c:pt>
                <c:pt idx="8">
                  <c:v>2018</c:v>
                </c:pt>
                <c:pt idx="9">
                  <c:v>2019</c:v>
                </c:pt>
                <c:pt idx="10">
                  <c:v>2020</c:v>
                </c:pt>
              </c:strCache>
            </c:strRef>
          </c:cat>
          <c:val>
            <c:numRef>
              <c:f>MA_Enroll_Yr!$D$7:$N$7</c:f>
              <c:numCache>
                <c:formatCode>0%</c:formatCode>
                <c:ptCount val="11"/>
                <c:pt idx="0">
                  <c:v>0.25239755717082479</c:v>
                </c:pt>
                <c:pt idx="1">
                  <c:v>0.26219311008636292</c:v>
                </c:pt>
                <c:pt idx="2">
                  <c:v>0.27643874010512415</c:v>
                </c:pt>
                <c:pt idx="3">
                  <c:v>0.29207327359522878</c:v>
                </c:pt>
                <c:pt idx="4">
                  <c:v>0.30997290197259036</c:v>
                </c:pt>
                <c:pt idx="5">
                  <c:v>0.32649097924283144</c:v>
                </c:pt>
                <c:pt idx="6">
                  <c:v>0.33254186887655041</c:v>
                </c:pt>
                <c:pt idx="7">
                  <c:v>0.34880180176065939</c:v>
                </c:pt>
                <c:pt idx="8">
                  <c:v>0.35567879236038508</c:v>
                </c:pt>
                <c:pt idx="9">
                  <c:v>0.35476089108157272</c:v>
                </c:pt>
                <c:pt idx="10">
                  <c:v>0.36560351877442615</c:v>
                </c:pt>
              </c:numCache>
            </c:numRef>
          </c:val>
          <c:smooth val="0"/>
          <c:extLst>
            <c:ext xmlns:c16="http://schemas.microsoft.com/office/drawing/2014/chart" uri="{C3380CC4-5D6E-409C-BE32-E72D297353CC}">
              <c16:uniqueId val="{00000001-176E-4836-85A5-A43C41A3FD72}"/>
            </c:ext>
          </c:extLst>
        </c:ser>
        <c:dLbls>
          <c:showLegendKey val="0"/>
          <c:showVal val="0"/>
          <c:showCatName val="0"/>
          <c:showSerName val="0"/>
          <c:showPercent val="0"/>
          <c:showBubbleSize val="0"/>
        </c:dLbls>
        <c:marker val="1"/>
        <c:smooth val="0"/>
        <c:axId val="323483640"/>
        <c:axId val="323483312"/>
      </c:lineChart>
      <c:catAx>
        <c:axId val="449319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449316968"/>
        <c:crosses val="autoZero"/>
        <c:auto val="1"/>
        <c:lblAlgn val="ctr"/>
        <c:lblOffset val="100"/>
        <c:noMultiLvlLbl val="0"/>
      </c:catAx>
      <c:valAx>
        <c:axId val="449316968"/>
        <c:scaling>
          <c:orientation val="minMax"/>
          <c:max val="30000000"/>
        </c:scaling>
        <c:delete val="0"/>
        <c:axPos val="l"/>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449319592"/>
        <c:crosses val="autoZero"/>
        <c:crossBetween val="between"/>
        <c:dispUnits>
          <c:builtInUnit val="millions"/>
        </c:dispUnits>
      </c:valAx>
      <c:valAx>
        <c:axId val="323483312"/>
        <c:scaling>
          <c:orientation val="minMax"/>
          <c:max val="1"/>
        </c:scaling>
        <c:delete val="0"/>
        <c:axPos val="r"/>
        <c:numFmt formatCode="0%" sourceLinked="0"/>
        <c:majorTickMark val="out"/>
        <c:minorTickMark val="none"/>
        <c:tickLblPos val="none"/>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323483640"/>
        <c:crosses val="max"/>
        <c:crossBetween val="between"/>
        <c:majorUnit val="0.2"/>
      </c:valAx>
      <c:catAx>
        <c:axId val="323483640"/>
        <c:scaling>
          <c:orientation val="minMax"/>
        </c:scaling>
        <c:delete val="1"/>
        <c:axPos val="b"/>
        <c:numFmt formatCode="General" sourceLinked="1"/>
        <c:majorTickMark val="out"/>
        <c:minorTickMark val="none"/>
        <c:tickLblPos val="nextTo"/>
        <c:crossAx val="323483312"/>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3034239364147273E-2"/>
          <c:y val="0.4611413038422395"/>
          <c:w val="0.90615389178047656"/>
          <c:h val="0.50067863874092278"/>
        </c:manualLayout>
      </c:layout>
      <c:barChart>
        <c:barDir val="col"/>
        <c:grouping val="clustered"/>
        <c:varyColors val="0"/>
        <c:ser>
          <c:idx val="0"/>
          <c:order val="0"/>
          <c:tx>
            <c:strRef>
              <c:f>MA_Enroll_ST!$C$2</c:f>
              <c:strCache>
                <c:ptCount val="1"/>
                <c:pt idx="0">
                  <c:v>MA_ENROLLED</c:v>
                </c:pt>
              </c:strCache>
            </c:strRef>
          </c:tx>
          <c:spPr>
            <a:solidFill>
              <a:schemeClr val="accent1"/>
            </a:solidFill>
            <a:ln>
              <a:noFill/>
            </a:ln>
            <a:effectLst/>
          </c:spPr>
          <c:invertIfNegative val="0"/>
          <c:cat>
            <c:strRef>
              <c:f>MA_Enroll_ST!$E$3:$E$53</c:f>
              <c:strCache>
                <c:ptCount val="51"/>
                <c:pt idx="0">
                  <c:v>HI</c:v>
                </c:pt>
                <c:pt idx="1">
                  <c:v>FL</c:v>
                </c:pt>
                <c:pt idx="2">
                  <c:v>OR</c:v>
                </c:pt>
                <c:pt idx="3">
                  <c:v>MI</c:v>
                </c:pt>
                <c:pt idx="4">
                  <c:v>AL</c:v>
                </c:pt>
                <c:pt idx="5">
                  <c:v>PA</c:v>
                </c:pt>
                <c:pt idx="6">
                  <c:v>CT</c:v>
                </c:pt>
                <c:pt idx="7">
                  <c:v>NY</c:v>
                </c:pt>
                <c:pt idx="8">
                  <c:v>OH</c:v>
                </c:pt>
                <c:pt idx="9">
                  <c:v>CA</c:v>
                </c:pt>
                <c:pt idx="10">
                  <c:v>WI</c:v>
                </c:pt>
                <c:pt idx="11">
                  <c:v>TN</c:v>
                </c:pt>
                <c:pt idx="12">
                  <c:v>RI</c:v>
                </c:pt>
                <c:pt idx="13">
                  <c:v>MN</c:v>
                </c:pt>
                <c:pt idx="14">
                  <c:v>AZ</c:v>
                </c:pt>
                <c:pt idx="15">
                  <c:v>LA</c:v>
                </c:pt>
                <c:pt idx="16">
                  <c:v>GA</c:v>
                </c:pt>
                <c:pt idx="17">
                  <c:v>TX</c:v>
                </c:pt>
                <c:pt idx="18">
                  <c:v>CO</c:v>
                </c:pt>
                <c:pt idx="19">
                  <c:v>UT</c:v>
                </c:pt>
                <c:pt idx="20">
                  <c:v>NC</c:v>
                </c:pt>
                <c:pt idx="21">
                  <c:v>ME</c:v>
                </c:pt>
                <c:pt idx="22">
                  <c:v>NV</c:v>
                </c:pt>
                <c:pt idx="23">
                  <c:v>MO</c:v>
                </c:pt>
                <c:pt idx="24">
                  <c:v>NM</c:v>
                </c:pt>
                <c:pt idx="25">
                  <c:v>KY</c:v>
                </c:pt>
                <c:pt idx="26">
                  <c:v>ID</c:v>
                </c:pt>
                <c:pt idx="27">
                  <c:v>WA</c:v>
                </c:pt>
                <c:pt idx="28">
                  <c:v>IN</c:v>
                </c:pt>
                <c:pt idx="29">
                  <c:v>WV</c:v>
                </c:pt>
                <c:pt idx="30">
                  <c:v>NJ</c:v>
                </c:pt>
                <c:pt idx="31">
                  <c:v>SC</c:v>
                </c:pt>
                <c:pt idx="32">
                  <c:v>AR</c:v>
                </c:pt>
                <c:pt idx="33">
                  <c:v>IL</c:v>
                </c:pt>
                <c:pt idx="34">
                  <c:v>MA</c:v>
                </c:pt>
                <c:pt idx="35">
                  <c:v>OK</c:v>
                </c:pt>
                <c:pt idx="36">
                  <c:v>IA</c:v>
                </c:pt>
                <c:pt idx="37">
                  <c:v>VA</c:v>
                </c:pt>
                <c:pt idx="38">
                  <c:v>MS</c:v>
                </c:pt>
                <c:pt idx="39">
                  <c:v>DC</c:v>
                </c:pt>
                <c:pt idx="40">
                  <c:v>NH</c:v>
                </c:pt>
                <c:pt idx="41">
                  <c:v>KS</c:v>
                </c:pt>
                <c:pt idx="42">
                  <c:v>MT</c:v>
                </c:pt>
                <c:pt idx="43">
                  <c:v>NE</c:v>
                </c:pt>
                <c:pt idx="44">
                  <c:v>DE</c:v>
                </c:pt>
                <c:pt idx="45">
                  <c:v>VT</c:v>
                </c:pt>
                <c:pt idx="46">
                  <c:v>MD</c:v>
                </c:pt>
                <c:pt idx="47">
                  <c:v>SD</c:v>
                </c:pt>
                <c:pt idx="48">
                  <c:v>ND</c:v>
                </c:pt>
                <c:pt idx="49">
                  <c:v>WY</c:v>
                </c:pt>
                <c:pt idx="50">
                  <c:v>AK</c:v>
                </c:pt>
              </c:strCache>
            </c:strRef>
          </c:cat>
          <c:val>
            <c:numRef>
              <c:f>MA_Enroll_ST!$C$3:$C$53</c:f>
              <c:numCache>
                <c:formatCode>#,##0</c:formatCode>
                <c:ptCount val="51"/>
                <c:pt idx="0">
                  <c:v>131709</c:v>
                </c:pt>
                <c:pt idx="1">
                  <c:v>2243619</c:v>
                </c:pt>
                <c:pt idx="2">
                  <c:v>412577</c:v>
                </c:pt>
                <c:pt idx="3">
                  <c:v>950027</c:v>
                </c:pt>
                <c:pt idx="4">
                  <c:v>476734</c:v>
                </c:pt>
                <c:pt idx="5">
                  <c:v>1217461</c:v>
                </c:pt>
                <c:pt idx="6">
                  <c:v>305181</c:v>
                </c:pt>
                <c:pt idx="7">
                  <c:v>1581666</c:v>
                </c:pt>
                <c:pt idx="8">
                  <c:v>1008375</c:v>
                </c:pt>
                <c:pt idx="9">
                  <c:v>2763613</c:v>
                </c:pt>
                <c:pt idx="10">
                  <c:v>499942</c:v>
                </c:pt>
                <c:pt idx="11">
                  <c:v>581700</c:v>
                </c:pt>
                <c:pt idx="12">
                  <c:v>92958</c:v>
                </c:pt>
                <c:pt idx="13">
                  <c:v>441187</c:v>
                </c:pt>
                <c:pt idx="14">
                  <c:v>574030</c:v>
                </c:pt>
                <c:pt idx="15">
                  <c:v>365569</c:v>
                </c:pt>
                <c:pt idx="16">
                  <c:v>746382</c:v>
                </c:pt>
                <c:pt idx="17">
                  <c:v>1758029</c:v>
                </c:pt>
                <c:pt idx="18">
                  <c:v>391614</c:v>
                </c:pt>
                <c:pt idx="19">
                  <c:v>161413</c:v>
                </c:pt>
                <c:pt idx="20">
                  <c:v>808364</c:v>
                </c:pt>
                <c:pt idx="21">
                  <c:v>135997</c:v>
                </c:pt>
                <c:pt idx="22">
                  <c:v>216816</c:v>
                </c:pt>
                <c:pt idx="23">
                  <c:v>493115</c:v>
                </c:pt>
                <c:pt idx="24">
                  <c:v>167219</c:v>
                </c:pt>
                <c:pt idx="25">
                  <c:v>351519</c:v>
                </c:pt>
                <c:pt idx="26">
                  <c:v>124891</c:v>
                </c:pt>
                <c:pt idx="27">
                  <c:v>500485</c:v>
                </c:pt>
                <c:pt idx="28">
                  <c:v>449751</c:v>
                </c:pt>
                <c:pt idx="29">
                  <c:v>150216</c:v>
                </c:pt>
                <c:pt idx="30">
                  <c:v>520761</c:v>
                </c:pt>
                <c:pt idx="31">
                  <c:v>341792</c:v>
                </c:pt>
                <c:pt idx="32">
                  <c:v>188015</c:v>
                </c:pt>
                <c:pt idx="33">
                  <c:v>611304</c:v>
                </c:pt>
                <c:pt idx="34">
                  <c:v>325127</c:v>
                </c:pt>
                <c:pt idx="35">
                  <c:v>184385</c:v>
                </c:pt>
                <c:pt idx="36">
                  <c:v>145588</c:v>
                </c:pt>
                <c:pt idx="37">
                  <c:v>362484</c:v>
                </c:pt>
                <c:pt idx="38">
                  <c:v>139990</c:v>
                </c:pt>
                <c:pt idx="39">
                  <c:v>20560</c:v>
                </c:pt>
                <c:pt idx="40">
                  <c:v>64544</c:v>
                </c:pt>
                <c:pt idx="41">
                  <c:v>112679</c:v>
                </c:pt>
                <c:pt idx="42">
                  <c:v>47580</c:v>
                </c:pt>
                <c:pt idx="43">
                  <c:v>65882</c:v>
                </c:pt>
                <c:pt idx="44">
                  <c:v>38952</c:v>
                </c:pt>
                <c:pt idx="45">
                  <c:v>20613</c:v>
                </c:pt>
                <c:pt idx="46">
                  <c:v>133174</c:v>
                </c:pt>
                <c:pt idx="47">
                  <c:v>16659</c:v>
                </c:pt>
                <c:pt idx="48">
                  <c:v>6077</c:v>
                </c:pt>
                <c:pt idx="49">
                  <c:v>4160</c:v>
                </c:pt>
                <c:pt idx="50">
                  <c:v>1234</c:v>
                </c:pt>
              </c:numCache>
            </c:numRef>
          </c:val>
          <c:extLst>
            <c:ext xmlns:c16="http://schemas.microsoft.com/office/drawing/2014/chart" uri="{C3380CC4-5D6E-409C-BE32-E72D297353CC}">
              <c16:uniqueId val="{00000000-78D1-46B3-AB52-A39A2F95B7D8}"/>
            </c:ext>
          </c:extLst>
        </c:ser>
        <c:dLbls>
          <c:showLegendKey val="0"/>
          <c:showVal val="0"/>
          <c:showCatName val="0"/>
          <c:showSerName val="0"/>
          <c:showPercent val="0"/>
          <c:showBubbleSize val="0"/>
        </c:dLbls>
        <c:gapWidth val="60"/>
        <c:overlap val="100"/>
        <c:axId val="534038032"/>
        <c:axId val="534035736"/>
      </c:barChart>
      <c:catAx>
        <c:axId val="534038032"/>
        <c:scaling>
          <c:orientation val="minMax"/>
        </c:scaling>
        <c:delete val="0"/>
        <c:axPos val="t"/>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534035736"/>
        <c:crosses val="autoZero"/>
        <c:auto val="1"/>
        <c:lblAlgn val="ctr"/>
        <c:lblOffset val="100"/>
        <c:noMultiLvlLbl val="0"/>
      </c:catAx>
      <c:valAx>
        <c:axId val="534035736"/>
        <c:scaling>
          <c:orientation val="maxMin"/>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rgbClr val="E6E6E6"/>
              </a:solidFill>
              <a:round/>
            </a:ln>
            <a:effectLst/>
          </c:spPr>
        </c:minorGridlines>
        <c:title>
          <c:tx>
            <c:rich>
              <a:bodyPr rot="-5400000" spcFirstLastPara="1" vertOverflow="ellipsis" vert="horz" wrap="square" anchor="ctr" anchorCtr="1"/>
              <a:lstStyle/>
              <a:p>
                <a:pPr>
                  <a:defRPr sz="1000" b="0" i="0" u="none" strike="noStrike" kern="1200" baseline="0">
                    <a:solidFill>
                      <a:schemeClr val="accent1"/>
                    </a:solidFill>
                    <a:latin typeface="+mn-lt"/>
                    <a:ea typeface="+mn-ea"/>
                    <a:cs typeface="+mn-cs"/>
                  </a:defRPr>
                </a:pPr>
                <a:r>
                  <a:rPr lang="en-US" b="0" dirty="0">
                    <a:solidFill>
                      <a:schemeClr val="accent1"/>
                    </a:solidFill>
                  </a:rPr>
                  <a:t>MA</a:t>
                </a:r>
                <a:r>
                  <a:rPr lang="en-US" b="0" baseline="0" dirty="0">
                    <a:solidFill>
                      <a:schemeClr val="accent1"/>
                    </a:solidFill>
                  </a:rPr>
                  <a:t> enrollment (thousands)</a:t>
                </a:r>
                <a:endParaRPr lang="en-US" b="0" dirty="0">
                  <a:solidFill>
                    <a:schemeClr val="accent1"/>
                  </a:solidFill>
                </a:endParaRPr>
              </a:p>
            </c:rich>
          </c:tx>
          <c:layout>
            <c:manualLayout>
              <c:xMode val="edge"/>
              <c:yMode val="edge"/>
              <c:x val="1.3081402713740998E-2"/>
              <c:y val="0.51953539991776332"/>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accent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534038032"/>
        <c:crosses val="autoZero"/>
        <c:crossBetween val="between"/>
        <c:majorUnit val="1000000"/>
        <c:minorUnit val="500000"/>
        <c:dispUnits>
          <c:builtInUnit val="thousands"/>
        </c:dispUnits>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2937853107344634E-2"/>
          <c:y val="4.8611111111111112E-2"/>
          <c:w val="0.90706214689265541"/>
          <c:h val="0.875"/>
        </c:manualLayout>
      </c:layout>
      <c:barChart>
        <c:barDir val="col"/>
        <c:grouping val="clustered"/>
        <c:varyColors val="0"/>
        <c:ser>
          <c:idx val="0"/>
          <c:order val="0"/>
          <c:tx>
            <c:strRef>
              <c:f>MA_Enroll_ST!$D$2</c:f>
              <c:strCache>
                <c:ptCount val="1"/>
                <c:pt idx="0">
                  <c:v>MA_PENETRATION</c:v>
                </c:pt>
              </c:strCache>
            </c:strRef>
          </c:tx>
          <c:spPr>
            <a:solidFill>
              <a:schemeClr val="bg2"/>
            </a:solidFill>
            <a:ln>
              <a:noFill/>
            </a:ln>
            <a:effectLst/>
          </c:spPr>
          <c:invertIfNegative val="0"/>
          <c:cat>
            <c:strRef>
              <c:f>MA_Enroll_ST!$E$3:$E$53</c:f>
              <c:strCache>
                <c:ptCount val="51"/>
                <c:pt idx="0">
                  <c:v>HI</c:v>
                </c:pt>
                <c:pt idx="1">
                  <c:v>FL</c:v>
                </c:pt>
                <c:pt idx="2">
                  <c:v>OR</c:v>
                </c:pt>
                <c:pt idx="3">
                  <c:v>MI</c:v>
                </c:pt>
                <c:pt idx="4">
                  <c:v>AL</c:v>
                </c:pt>
                <c:pt idx="5">
                  <c:v>PA</c:v>
                </c:pt>
                <c:pt idx="6">
                  <c:v>CT</c:v>
                </c:pt>
                <c:pt idx="7">
                  <c:v>NY</c:v>
                </c:pt>
                <c:pt idx="8">
                  <c:v>OH</c:v>
                </c:pt>
                <c:pt idx="9">
                  <c:v>CA</c:v>
                </c:pt>
                <c:pt idx="10">
                  <c:v>WI</c:v>
                </c:pt>
                <c:pt idx="11">
                  <c:v>TN</c:v>
                </c:pt>
                <c:pt idx="12">
                  <c:v>RI</c:v>
                </c:pt>
                <c:pt idx="13">
                  <c:v>MN</c:v>
                </c:pt>
                <c:pt idx="14">
                  <c:v>AZ</c:v>
                </c:pt>
                <c:pt idx="15">
                  <c:v>LA</c:v>
                </c:pt>
                <c:pt idx="16">
                  <c:v>GA</c:v>
                </c:pt>
                <c:pt idx="17">
                  <c:v>TX</c:v>
                </c:pt>
                <c:pt idx="18">
                  <c:v>CO</c:v>
                </c:pt>
                <c:pt idx="19">
                  <c:v>UT</c:v>
                </c:pt>
                <c:pt idx="20">
                  <c:v>NC</c:v>
                </c:pt>
                <c:pt idx="21">
                  <c:v>ME</c:v>
                </c:pt>
                <c:pt idx="22">
                  <c:v>NV</c:v>
                </c:pt>
                <c:pt idx="23">
                  <c:v>MO</c:v>
                </c:pt>
                <c:pt idx="24">
                  <c:v>NM</c:v>
                </c:pt>
                <c:pt idx="25">
                  <c:v>KY</c:v>
                </c:pt>
                <c:pt idx="26">
                  <c:v>ID</c:v>
                </c:pt>
                <c:pt idx="27">
                  <c:v>WA</c:v>
                </c:pt>
                <c:pt idx="28">
                  <c:v>IN</c:v>
                </c:pt>
                <c:pt idx="29">
                  <c:v>WV</c:v>
                </c:pt>
                <c:pt idx="30">
                  <c:v>NJ</c:v>
                </c:pt>
                <c:pt idx="31">
                  <c:v>SC</c:v>
                </c:pt>
                <c:pt idx="32">
                  <c:v>AR</c:v>
                </c:pt>
                <c:pt idx="33">
                  <c:v>IL</c:v>
                </c:pt>
                <c:pt idx="34">
                  <c:v>MA</c:v>
                </c:pt>
                <c:pt idx="35">
                  <c:v>OK</c:v>
                </c:pt>
                <c:pt idx="36">
                  <c:v>IA</c:v>
                </c:pt>
                <c:pt idx="37">
                  <c:v>VA</c:v>
                </c:pt>
                <c:pt idx="38">
                  <c:v>MS</c:v>
                </c:pt>
                <c:pt idx="39">
                  <c:v>DC</c:v>
                </c:pt>
                <c:pt idx="40">
                  <c:v>NH</c:v>
                </c:pt>
                <c:pt idx="41">
                  <c:v>KS</c:v>
                </c:pt>
                <c:pt idx="42">
                  <c:v>MT</c:v>
                </c:pt>
                <c:pt idx="43">
                  <c:v>NE</c:v>
                </c:pt>
                <c:pt idx="44">
                  <c:v>DE</c:v>
                </c:pt>
                <c:pt idx="45">
                  <c:v>VT</c:v>
                </c:pt>
                <c:pt idx="46">
                  <c:v>MD</c:v>
                </c:pt>
                <c:pt idx="47">
                  <c:v>SD</c:v>
                </c:pt>
                <c:pt idx="48">
                  <c:v>ND</c:v>
                </c:pt>
                <c:pt idx="49">
                  <c:v>WY</c:v>
                </c:pt>
                <c:pt idx="50">
                  <c:v>AK</c:v>
                </c:pt>
              </c:strCache>
            </c:strRef>
          </c:cat>
          <c:val>
            <c:numRef>
              <c:f>MA_Enroll_ST!$D$3:$D$53</c:f>
              <c:numCache>
                <c:formatCode>0%</c:formatCode>
                <c:ptCount val="51"/>
                <c:pt idx="0">
                  <c:v>0.4450921551531864</c:v>
                </c:pt>
                <c:pt idx="1">
                  <c:v>0.43375617564695068</c:v>
                </c:pt>
                <c:pt idx="2">
                  <c:v>0.42285794522218706</c:v>
                </c:pt>
                <c:pt idx="3">
                  <c:v>0.41754693313901103</c:v>
                </c:pt>
                <c:pt idx="4">
                  <c:v>0.41408321028402673</c:v>
                </c:pt>
                <c:pt idx="5">
                  <c:v>0.40951236026940219</c:v>
                </c:pt>
                <c:pt idx="6">
                  <c:v>0.40939054426039506</c:v>
                </c:pt>
                <c:pt idx="7">
                  <c:v>0.39601239965838597</c:v>
                </c:pt>
                <c:pt idx="8">
                  <c:v>0.39593524154454696</c:v>
                </c:pt>
                <c:pt idx="9">
                  <c:v>0.39397456683458548</c:v>
                </c:pt>
                <c:pt idx="10">
                  <c:v>0.38649282779360433</c:v>
                </c:pt>
                <c:pt idx="11">
                  <c:v>0.38432391826724555</c:v>
                </c:pt>
                <c:pt idx="12">
                  <c:v>0.38393517237391528</c:v>
                </c:pt>
                <c:pt idx="13">
                  <c:v>0.3839062656358091</c:v>
                </c:pt>
                <c:pt idx="14">
                  <c:v>0.38256526595560342</c:v>
                </c:pt>
                <c:pt idx="15">
                  <c:v>0.37967073026344489</c:v>
                </c:pt>
                <c:pt idx="16">
                  <c:v>0.37687514296000552</c:v>
                </c:pt>
                <c:pt idx="17">
                  <c:v>0.37568591466044154</c:v>
                </c:pt>
                <c:pt idx="18">
                  <c:v>0.3684825104090706</c:v>
                </c:pt>
                <c:pt idx="19">
                  <c:v>0.36355343737541868</c:v>
                </c:pt>
                <c:pt idx="20">
                  <c:v>0.36220871122964221</c:v>
                </c:pt>
                <c:pt idx="21">
                  <c:v>0.36148744733729382</c:v>
                </c:pt>
                <c:pt idx="22">
                  <c:v>0.36114752487286644</c:v>
                </c:pt>
                <c:pt idx="23">
                  <c:v>0.35615028492600592</c:v>
                </c:pt>
                <c:pt idx="24">
                  <c:v>0.35458630290358767</c:v>
                </c:pt>
                <c:pt idx="25">
                  <c:v>0.34203172403861687</c:v>
                </c:pt>
                <c:pt idx="26">
                  <c:v>0.32991594330003116</c:v>
                </c:pt>
                <c:pt idx="27">
                  <c:v>0.32756805012955853</c:v>
                </c:pt>
                <c:pt idx="28">
                  <c:v>0.32311323126881381</c:v>
                </c:pt>
                <c:pt idx="29">
                  <c:v>0.31089549891136076</c:v>
                </c:pt>
                <c:pt idx="30">
                  <c:v>0.28936889740415328</c:v>
                </c:pt>
                <c:pt idx="31">
                  <c:v>0.28653825517759418</c:v>
                </c:pt>
                <c:pt idx="32">
                  <c:v>0.26305664220994723</c:v>
                </c:pt>
                <c:pt idx="33">
                  <c:v>0.24890481377049847</c:v>
                </c:pt>
                <c:pt idx="34">
                  <c:v>0.22241414576049265</c:v>
                </c:pt>
                <c:pt idx="35">
                  <c:v>0.22031008418823944</c:v>
                </c:pt>
                <c:pt idx="36">
                  <c:v>0.21188425159835891</c:v>
                </c:pt>
                <c:pt idx="37">
                  <c:v>0.21042243660780577</c:v>
                </c:pt>
                <c:pt idx="38">
                  <c:v>0.20810817641103707</c:v>
                </c:pt>
                <c:pt idx="39">
                  <c:v>0.19719930941876079</c:v>
                </c:pt>
                <c:pt idx="40">
                  <c:v>0.1921644401704185</c:v>
                </c:pt>
                <c:pt idx="41">
                  <c:v>0.19038889151724464</c:v>
                </c:pt>
                <c:pt idx="42">
                  <c:v>0.1838250918545935</c:v>
                </c:pt>
                <c:pt idx="43">
                  <c:v>0.17194428422665264</c:v>
                </c:pt>
                <c:pt idx="44">
                  <c:v>0.1703467548313457</c:v>
                </c:pt>
                <c:pt idx="45">
                  <c:v>0.12437174559693973</c:v>
                </c:pt>
                <c:pt idx="46">
                  <c:v>0.11527461835959546</c:v>
                </c:pt>
                <c:pt idx="47">
                  <c:v>8.2380575610720999E-2</c:v>
                </c:pt>
                <c:pt idx="48">
                  <c:v>4.1736204113869718E-2</c:v>
                </c:pt>
                <c:pt idx="49">
                  <c:v>3.365450735787847E-2</c:v>
                </c:pt>
                <c:pt idx="50">
                  <c:v>1.0956131082916782E-2</c:v>
                </c:pt>
              </c:numCache>
            </c:numRef>
          </c:val>
          <c:extLst>
            <c:ext xmlns:c16="http://schemas.microsoft.com/office/drawing/2014/chart" uri="{C3380CC4-5D6E-409C-BE32-E72D297353CC}">
              <c16:uniqueId val="{00000000-5387-4842-8B5D-A78B3BF9EB1B}"/>
            </c:ext>
          </c:extLst>
        </c:ser>
        <c:dLbls>
          <c:showLegendKey val="0"/>
          <c:showVal val="0"/>
          <c:showCatName val="0"/>
          <c:showSerName val="0"/>
          <c:showPercent val="0"/>
          <c:showBubbleSize val="0"/>
        </c:dLbls>
        <c:gapWidth val="60"/>
        <c:overlap val="100"/>
        <c:axId val="534038032"/>
        <c:axId val="534035736"/>
      </c:barChart>
      <c:catAx>
        <c:axId val="534038032"/>
        <c:scaling>
          <c:orientation val="minMax"/>
        </c:scaling>
        <c:delete val="1"/>
        <c:axPos val="b"/>
        <c:numFmt formatCode="General" sourceLinked="1"/>
        <c:majorTickMark val="none"/>
        <c:minorTickMark val="none"/>
        <c:tickLblPos val="nextTo"/>
        <c:crossAx val="534035736"/>
        <c:crosses val="autoZero"/>
        <c:auto val="1"/>
        <c:lblAlgn val="ctr"/>
        <c:lblOffset val="100"/>
        <c:noMultiLvlLbl val="0"/>
      </c:catAx>
      <c:valAx>
        <c:axId val="534035736"/>
        <c:scaling>
          <c:orientation val="minMax"/>
          <c:max val="0.5"/>
          <c:min val="0"/>
        </c:scaling>
        <c:delete val="0"/>
        <c:axPos val="l"/>
        <c:majorGridlines>
          <c:spPr>
            <a:ln w="9525" cap="flat" cmpd="sng" algn="ctr">
              <a:solidFill>
                <a:srgbClr val="E6E6E6"/>
              </a:solidFill>
              <a:round/>
            </a:ln>
            <a:effectLst/>
          </c:spPr>
        </c:majorGridlines>
        <c:minorGridlines>
          <c:spPr>
            <a:ln w="9525" cap="flat" cmpd="sng" algn="ctr">
              <a:solidFill>
                <a:srgbClr val="E6E6E6"/>
              </a:solidFill>
              <a:round/>
            </a:ln>
            <a:effectLst/>
          </c:spPr>
        </c:minorGridlines>
        <c:title>
          <c:tx>
            <c:rich>
              <a:bodyPr rot="-5400000" spcFirstLastPara="1" vertOverflow="ellipsis" vert="horz" wrap="square" anchor="ctr" anchorCtr="1"/>
              <a:lstStyle/>
              <a:p>
                <a:pPr>
                  <a:defRPr sz="1000" b="0" i="0" u="none" strike="noStrike" kern="1200" baseline="0">
                    <a:solidFill>
                      <a:schemeClr val="bg2">
                        <a:lumMod val="75000"/>
                      </a:schemeClr>
                    </a:solidFill>
                    <a:latin typeface="+mn-lt"/>
                    <a:ea typeface="+mn-ea"/>
                    <a:cs typeface="+mn-cs"/>
                  </a:defRPr>
                </a:pPr>
                <a:r>
                  <a:rPr lang="en-US" dirty="0">
                    <a:solidFill>
                      <a:schemeClr val="bg2">
                        <a:lumMod val="75000"/>
                      </a:schemeClr>
                    </a:solidFill>
                  </a:rPr>
                  <a:t>Medicare beneficiaries enrolled in MA plan (%)</a:t>
                </a:r>
              </a:p>
            </c:rich>
          </c:tx>
          <c:layout>
            <c:manualLayout>
              <c:xMode val="edge"/>
              <c:yMode val="edge"/>
              <c:x val="0"/>
              <c:y val="0.1499655511811023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bg2">
                      <a:lumMod val="75000"/>
                    </a:schemeClr>
                  </a:solidFill>
                  <a:latin typeface="+mn-lt"/>
                  <a:ea typeface="+mn-ea"/>
                  <a:cs typeface="+mn-cs"/>
                </a:defRPr>
              </a:pPr>
              <a:endParaRPr lang="en-US"/>
            </a:p>
          </c:txPr>
        </c:title>
        <c:numFmt formatCode="0%" sourceLinked="0"/>
        <c:majorTickMark val="none"/>
        <c:minorTickMark val="none"/>
        <c:tickLblPos val="low"/>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534038032"/>
        <c:crosses val="autoZero"/>
        <c:crossBetween val="between"/>
        <c:majorUnit val="0.1"/>
        <c:minorUnit val="0.1"/>
      </c:valAx>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1075268365382035E-2"/>
          <c:y val="0.14090843750866902"/>
          <c:w val="0.98210835659749574"/>
          <c:h val="0.76597907250630459"/>
        </c:manualLayout>
      </c:layout>
      <c:barChart>
        <c:barDir val="col"/>
        <c:grouping val="stacked"/>
        <c:varyColors val="0"/>
        <c:ser>
          <c:idx val="0"/>
          <c:order val="0"/>
          <c:tx>
            <c:strRef>
              <c:f>'Trends premiums'!$B$2</c:f>
              <c:strCache>
                <c:ptCount val="1"/>
                <c:pt idx="0">
                  <c:v>Average Part C</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'Trends premiums'!$A$3:$A$13</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'Trends premiums'!$B$3:$B$13</c:f>
              <c:numCache>
                <c:formatCode>_("$"* #,##0_);_("$"* \(#,##0\);_("$"* "-"??_);_(@_)</c:formatCode>
                <c:ptCount val="11"/>
                <c:pt idx="0">
                  <c:v>28.461943475999998</c:v>
                </c:pt>
                <c:pt idx="1">
                  <c:v>24.967509986</c:v>
                </c:pt>
                <c:pt idx="2">
                  <c:v>21.969081243000002</c:v>
                </c:pt>
                <c:pt idx="3">
                  <c:v>20.783124177000001</c:v>
                </c:pt>
                <c:pt idx="4">
                  <c:v>19.516743327</c:v>
                </c:pt>
                <c:pt idx="5">
                  <c:v>19.399939150000002</c:v>
                </c:pt>
                <c:pt idx="6">
                  <c:v>19.596126933000001</c:v>
                </c:pt>
                <c:pt idx="7">
                  <c:v>17.131779740999999</c:v>
                </c:pt>
                <c:pt idx="8">
                  <c:v>15.708731619</c:v>
                </c:pt>
                <c:pt idx="9">
                  <c:v>14.528867999999999</c:v>
                </c:pt>
                <c:pt idx="10">
                  <c:v>12.485100645999999</c:v>
                </c:pt>
              </c:numCache>
            </c:numRef>
          </c:val>
          <c:extLst>
            <c:ext xmlns:c16="http://schemas.microsoft.com/office/drawing/2014/chart" uri="{C3380CC4-5D6E-409C-BE32-E72D297353CC}">
              <c16:uniqueId val="{00000000-5207-4634-A26C-A8DC19D9E88B}"/>
            </c:ext>
          </c:extLst>
        </c:ser>
        <c:ser>
          <c:idx val="1"/>
          <c:order val="1"/>
          <c:tx>
            <c:strRef>
              <c:f>'Trends premiums'!$C$2</c:f>
              <c:strCache>
                <c:ptCount val="1"/>
                <c:pt idx="0">
                  <c:v>Average Part D</c:v>
                </c:pt>
              </c:strCache>
            </c:strRef>
          </c:tx>
          <c:spPr>
            <a:solidFill>
              <a:schemeClr val="accent1">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accent1">
                        <a:lumMod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'Trends premiums'!$A$3:$A$13</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'Trends premiums'!$C$3:$C$13</c:f>
              <c:numCache>
                <c:formatCode>_("$"* #,##0_);_("$"* \(#,##0\);_("$"* "-"??_);_(@_)</c:formatCode>
                <c:ptCount val="11"/>
                <c:pt idx="0">
                  <c:v>13.088747210999999</c:v>
                </c:pt>
                <c:pt idx="1">
                  <c:v>12.250032391</c:v>
                </c:pt>
                <c:pt idx="2">
                  <c:v>12.106726637</c:v>
                </c:pt>
                <c:pt idx="3">
                  <c:v>13.073551705</c:v>
                </c:pt>
                <c:pt idx="4">
                  <c:v>14.435636883999999</c:v>
                </c:pt>
                <c:pt idx="5">
                  <c:v>16.955249258999999</c:v>
                </c:pt>
                <c:pt idx="6">
                  <c:v>17.273924367999999</c:v>
                </c:pt>
                <c:pt idx="7">
                  <c:v>18.323868579999999</c:v>
                </c:pt>
                <c:pt idx="8">
                  <c:v>16.944757422999999</c:v>
                </c:pt>
                <c:pt idx="9">
                  <c:v>14.268055859</c:v>
                </c:pt>
                <c:pt idx="10">
                  <c:v>12.774711489</c:v>
                </c:pt>
              </c:numCache>
            </c:numRef>
          </c:val>
          <c:extLst>
            <c:ext xmlns:c16="http://schemas.microsoft.com/office/drawing/2014/chart" uri="{C3380CC4-5D6E-409C-BE32-E72D297353CC}">
              <c16:uniqueId val="{00000001-5207-4634-A26C-A8DC19D9E88B}"/>
            </c:ext>
          </c:extLst>
        </c:ser>
        <c:dLbls>
          <c:showLegendKey val="0"/>
          <c:showVal val="0"/>
          <c:showCatName val="0"/>
          <c:showSerName val="0"/>
          <c:showPercent val="0"/>
          <c:showBubbleSize val="0"/>
        </c:dLbls>
        <c:gapWidth val="60"/>
        <c:overlap val="100"/>
        <c:axId val="534429472"/>
        <c:axId val="534430456"/>
      </c:barChart>
      <c:lineChart>
        <c:grouping val="standard"/>
        <c:varyColors val="0"/>
        <c:ser>
          <c:idx val="2"/>
          <c:order val="2"/>
          <c:tx>
            <c:strRef>
              <c:f>'Trends premiums'!$D$2</c:f>
              <c:strCache>
                <c:ptCount val="1"/>
                <c:pt idx="0">
                  <c:v>Average Total Medicare Advantage</c:v>
                </c:pt>
              </c:strCache>
            </c:strRef>
          </c:tx>
          <c:spPr>
            <a:ln w="28575" cap="rnd">
              <a:noFill/>
              <a:round/>
            </a:ln>
            <a:effectLst/>
          </c:spPr>
          <c:marker>
            <c:symbol val="none"/>
          </c:marker>
          <c:dLbls>
            <c:dLbl>
              <c:idx val="0"/>
              <c:layout>
                <c:manualLayout>
                  <c:x val="-3.2375816707114528E-2"/>
                  <c:y val="-4.8082797402869672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4.7486698056859011E-2"/>
                      <c:h val="6.2255902428797805E-2"/>
                    </c:manualLayout>
                  </c15:layout>
                </c:ext>
                <c:ext xmlns:c16="http://schemas.microsoft.com/office/drawing/2014/chart" uri="{C3380CC4-5D6E-409C-BE32-E72D297353CC}">
                  <c16:uniqueId val="{00000002-5207-4634-A26C-A8DC19D9E88B}"/>
                </c:ext>
              </c:extLst>
            </c:dLbl>
            <c:dLbl>
              <c:idx val="1"/>
              <c:layout>
                <c:manualLayout>
                  <c:x val="-3.2375816707114528E-2"/>
                  <c:y val="-4.8082797402869672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4.7486698056859011E-2"/>
                      <c:h val="6.2255902428797805E-2"/>
                    </c:manualLayout>
                  </c15:layout>
                </c:ext>
                <c:ext xmlns:c16="http://schemas.microsoft.com/office/drawing/2014/chart" uri="{C3380CC4-5D6E-409C-BE32-E72D297353CC}">
                  <c16:uniqueId val="{00000003-5207-4634-A26C-A8DC19D9E88B}"/>
                </c:ext>
              </c:extLst>
            </c:dLbl>
            <c:dLbl>
              <c:idx val="2"/>
              <c:layout>
                <c:manualLayout>
                  <c:x val="-3.2375816707114556E-2"/>
                  <c:y val="-4.8082797402869672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4.7486698056859011E-2"/>
                      <c:h val="6.2255902428797805E-2"/>
                    </c:manualLayout>
                  </c15:layout>
                </c:ext>
                <c:ext xmlns:c16="http://schemas.microsoft.com/office/drawing/2014/chart" uri="{C3380CC4-5D6E-409C-BE32-E72D297353CC}">
                  <c16:uniqueId val="{00000004-5207-4634-A26C-A8DC19D9E88B}"/>
                </c:ext>
              </c:extLst>
            </c:dLbl>
            <c:dLbl>
              <c:idx val="3"/>
              <c:layout>
                <c:manualLayout>
                  <c:x val="-3.2375816707114528E-2"/>
                  <c:y val="-4.8082797402869727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4.7486698056859011E-2"/>
                      <c:h val="6.2255902428797805E-2"/>
                    </c:manualLayout>
                  </c15:layout>
                </c:ext>
                <c:ext xmlns:c16="http://schemas.microsoft.com/office/drawing/2014/chart" uri="{C3380CC4-5D6E-409C-BE32-E72D297353CC}">
                  <c16:uniqueId val="{00000005-5207-4634-A26C-A8DC19D9E88B}"/>
                </c:ext>
              </c:extLst>
            </c:dLbl>
            <c:dLbl>
              <c:idx val="4"/>
              <c:layout>
                <c:manualLayout>
                  <c:x val="-3.2375816707114591E-2"/>
                  <c:y val="-4.8082797402869727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4.7486698056859011E-2"/>
                      <c:h val="6.2255902428797805E-2"/>
                    </c:manualLayout>
                  </c15:layout>
                </c:ext>
                <c:ext xmlns:c16="http://schemas.microsoft.com/office/drawing/2014/chart" uri="{C3380CC4-5D6E-409C-BE32-E72D297353CC}">
                  <c16:uniqueId val="{00000006-5207-4634-A26C-A8DC19D9E88B}"/>
                </c:ext>
              </c:extLst>
            </c:dLbl>
            <c:dLbl>
              <c:idx val="5"/>
              <c:layout>
                <c:manualLayout>
                  <c:x val="-3.2375816707114528E-2"/>
                  <c:y val="-4.8082797402869727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4.7486698056859011E-2"/>
                      <c:h val="6.2255902428797805E-2"/>
                    </c:manualLayout>
                  </c15:layout>
                </c:ext>
                <c:ext xmlns:c16="http://schemas.microsoft.com/office/drawing/2014/chart" uri="{C3380CC4-5D6E-409C-BE32-E72D297353CC}">
                  <c16:uniqueId val="{00000007-5207-4634-A26C-A8DC19D9E88B}"/>
                </c:ext>
              </c:extLst>
            </c:dLbl>
            <c:dLbl>
              <c:idx val="6"/>
              <c:layout>
                <c:manualLayout>
                  <c:x val="-3.2375816707114528E-2"/>
                  <c:y val="-4.8082797402869727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4.7486698056859011E-2"/>
                      <c:h val="6.2255902428797805E-2"/>
                    </c:manualLayout>
                  </c15:layout>
                </c:ext>
                <c:ext xmlns:c16="http://schemas.microsoft.com/office/drawing/2014/chart" uri="{C3380CC4-5D6E-409C-BE32-E72D297353CC}">
                  <c16:uniqueId val="{00000008-5207-4634-A26C-A8DC19D9E88B}"/>
                </c:ext>
              </c:extLst>
            </c:dLbl>
            <c:dLbl>
              <c:idx val="7"/>
              <c:layout>
                <c:manualLayout>
                  <c:x val="-3.2375816707114528E-2"/>
                  <c:y val="-4.8082797402869672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4.7486698056859011E-2"/>
                      <c:h val="6.2255902428797805E-2"/>
                    </c:manualLayout>
                  </c15:layout>
                </c:ext>
                <c:ext xmlns:c16="http://schemas.microsoft.com/office/drawing/2014/chart" uri="{C3380CC4-5D6E-409C-BE32-E72D297353CC}">
                  <c16:uniqueId val="{00000009-5207-4634-A26C-A8DC19D9E88B}"/>
                </c:ext>
              </c:extLst>
            </c:dLbl>
            <c:dLbl>
              <c:idx val="8"/>
              <c:layout>
                <c:manualLayout>
                  <c:x val="-3.2375816707114528E-2"/>
                  <c:y val="-4.8082797402869727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4.7486698056859011E-2"/>
                      <c:h val="6.2255902428797805E-2"/>
                    </c:manualLayout>
                  </c15:layout>
                </c:ext>
                <c:ext xmlns:c16="http://schemas.microsoft.com/office/drawing/2014/chart" uri="{C3380CC4-5D6E-409C-BE32-E72D297353CC}">
                  <c16:uniqueId val="{0000000A-5207-4634-A26C-A8DC19D9E88B}"/>
                </c:ext>
              </c:extLst>
            </c:dLbl>
            <c:dLbl>
              <c:idx val="9"/>
              <c:layout>
                <c:manualLayout>
                  <c:x val="-3.2375816707114646E-2"/>
                  <c:y val="-4.8082797402869727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4.7486698056859011E-2"/>
                      <c:h val="6.2255902428797805E-2"/>
                    </c:manualLayout>
                  </c15:layout>
                </c:ext>
                <c:ext xmlns:c16="http://schemas.microsoft.com/office/drawing/2014/chart" uri="{C3380CC4-5D6E-409C-BE32-E72D297353CC}">
                  <c16:uniqueId val="{0000000B-5207-4634-A26C-A8DC19D9E88B}"/>
                </c:ext>
              </c:extLst>
            </c:dLbl>
            <c:dLbl>
              <c:idx val="10"/>
              <c:layout>
                <c:manualLayout>
                  <c:x val="-3.2375816707114646E-2"/>
                  <c:y val="-4.8082797402869727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4.7486698056859011E-2"/>
                      <c:h val="6.2255902428797805E-2"/>
                    </c:manualLayout>
                  </c15:layout>
                </c:ext>
                <c:ext xmlns:c16="http://schemas.microsoft.com/office/drawing/2014/chart" uri="{C3380CC4-5D6E-409C-BE32-E72D297353CC}">
                  <c16:uniqueId val="{0000000D-5207-4634-A26C-A8DC19D9E88B}"/>
                </c:ext>
              </c:extLst>
            </c:dLbl>
            <c:spPr>
              <a:solidFill>
                <a:schemeClr val="tx1">
                  <a:lumMod val="20000"/>
                  <a:lumOff val="80000"/>
                  <a:alpha val="65000"/>
                </a:schemeClr>
              </a:solidFill>
              <a:ln w="9525" cap="flat" cmpd="sng" algn="ctr">
                <a:noFill/>
                <a:prstDash val="solid"/>
                <a:round/>
                <a:headEnd type="none" w="med" len="med"/>
                <a:tailEnd type="none" w="med" len="med"/>
              </a:ln>
              <a:effectLst/>
            </c:spPr>
            <c:txPr>
              <a:bodyPr rot="0" spcFirstLastPara="1" vertOverflow="clip" horzOverflow="clip" vert="horz" wrap="square" lIns="18288" tIns="19050" rIns="91440" bIns="19050" anchor="ctr" anchorCtr="0">
                <a:noAutofit/>
              </a:bodyPr>
              <a:lstStyle/>
              <a:p>
                <a:pPr algn="ctr">
                  <a:defRPr sz="1050" b="1" i="0" u="none" strike="noStrike" kern="1200" baseline="0">
                    <a:solidFill>
                      <a:schemeClr val="tx1"/>
                    </a:solidFill>
                    <a:latin typeface="+mn-lt"/>
                    <a:ea typeface="+mn-ea"/>
                    <a:cs typeface="+mn-cs"/>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downArrowCallout">
                    <a:avLst>
                      <a:gd name="adj1" fmla="val 50000"/>
                      <a:gd name="adj2" fmla="val 25000"/>
                      <a:gd name="adj3" fmla="val 25000"/>
                      <a:gd name="adj4" fmla="val 75000"/>
                    </a:avLst>
                  </a:prstGeom>
                  <a:noFill/>
                  <a:ln>
                    <a:noFill/>
                  </a:ln>
                </c15:spPr>
                <c15:showLeaderLines val="0"/>
              </c:ext>
            </c:extLst>
          </c:dLbls>
          <c:cat>
            <c:numRef>
              <c:f>'Trends premiums'!$A$3:$A$13</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'Trends premiums'!$D$3:$D$13</c:f>
              <c:numCache>
                <c:formatCode>_("$"* #,##0_);_("$"* \(#,##0\);_("$"* "-"??_);_(@_)</c:formatCode>
                <c:ptCount val="11"/>
                <c:pt idx="0">
                  <c:v>41.550690686000003</c:v>
                </c:pt>
                <c:pt idx="1">
                  <c:v>37.217542377000001</c:v>
                </c:pt>
                <c:pt idx="2">
                  <c:v>34.075807879999999</c:v>
                </c:pt>
                <c:pt idx="3">
                  <c:v>33.856675881999998</c:v>
                </c:pt>
                <c:pt idx="4">
                  <c:v>33.952380210999998</c:v>
                </c:pt>
                <c:pt idx="5">
                  <c:v>36.355188409</c:v>
                </c:pt>
                <c:pt idx="6">
                  <c:v>36.870051300999997</c:v>
                </c:pt>
                <c:pt idx="7">
                  <c:v>35.455648320999998</c:v>
                </c:pt>
                <c:pt idx="8">
                  <c:v>32.653489041</c:v>
                </c:pt>
                <c:pt idx="9">
                  <c:v>28.796923859</c:v>
                </c:pt>
                <c:pt idx="10">
                  <c:v>25.259812134000001</c:v>
                </c:pt>
              </c:numCache>
            </c:numRef>
          </c:val>
          <c:smooth val="0"/>
          <c:extLst>
            <c:ext xmlns:c16="http://schemas.microsoft.com/office/drawing/2014/chart" uri="{C3380CC4-5D6E-409C-BE32-E72D297353CC}">
              <c16:uniqueId val="{0000000C-5207-4634-A26C-A8DC19D9E88B}"/>
            </c:ext>
          </c:extLst>
        </c:ser>
        <c:dLbls>
          <c:showLegendKey val="0"/>
          <c:showVal val="0"/>
          <c:showCatName val="0"/>
          <c:showSerName val="0"/>
          <c:showPercent val="0"/>
          <c:showBubbleSize val="0"/>
        </c:dLbls>
        <c:marker val="1"/>
        <c:smooth val="0"/>
        <c:axId val="709199480"/>
        <c:axId val="709201448"/>
      </c:lineChart>
      <c:catAx>
        <c:axId val="53442947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534430456"/>
        <c:crosses val="autoZero"/>
        <c:auto val="1"/>
        <c:lblAlgn val="ctr"/>
        <c:lblOffset val="100"/>
        <c:noMultiLvlLbl val="0"/>
      </c:catAx>
      <c:valAx>
        <c:axId val="534430456"/>
        <c:scaling>
          <c:orientation val="minMax"/>
        </c:scaling>
        <c:delete val="0"/>
        <c:axPos val="l"/>
        <c:numFmt formatCode="&quot;$&quot;#,##0" sourceLinked="0"/>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534429472"/>
        <c:crosses val="autoZero"/>
        <c:crossBetween val="between"/>
        <c:majorUnit val="20"/>
      </c:valAx>
      <c:valAx>
        <c:axId val="709201448"/>
        <c:scaling>
          <c:orientation val="minMax"/>
        </c:scaling>
        <c:delete val="1"/>
        <c:axPos val="r"/>
        <c:numFmt formatCode="_(&quot;$&quot;* #,##0_);_(&quot;$&quot;* \(#,##0\);_(&quot;$&quot;* &quot;-&quot;??_);_(@_)" sourceLinked="1"/>
        <c:majorTickMark val="out"/>
        <c:minorTickMark val="none"/>
        <c:tickLblPos val="nextTo"/>
        <c:crossAx val="709199480"/>
        <c:crosses val="max"/>
        <c:crossBetween val="between"/>
      </c:valAx>
      <c:catAx>
        <c:axId val="709199480"/>
        <c:scaling>
          <c:orientation val="minMax"/>
        </c:scaling>
        <c:delete val="1"/>
        <c:axPos val="t"/>
        <c:numFmt formatCode="General" sourceLinked="1"/>
        <c:majorTickMark val="out"/>
        <c:minorTickMark val="none"/>
        <c:tickLblPos val="nextTo"/>
        <c:crossAx val="709201448"/>
        <c:crosses val="max"/>
        <c:auto val="1"/>
        <c:lblAlgn val="ctr"/>
        <c:lblOffset val="100"/>
        <c:noMultiLvlLbl val="0"/>
      </c:catAx>
      <c:spPr>
        <a:noFill/>
        <a:ln>
          <a:noFill/>
        </a:ln>
        <a:effectLst/>
      </c:spPr>
    </c:plotArea>
    <c:legend>
      <c:legendPos val="b"/>
      <c:layout>
        <c:manualLayout>
          <c:xMode val="edge"/>
          <c:yMode val="edge"/>
          <c:x val="0"/>
          <c:y val="2.4759802440513259E-2"/>
          <c:w val="0.60964776931607256"/>
          <c:h val="5.8409288502210527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withinLinearReversed" id="23">
  <a:schemeClr val="accent3"/>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0.21022</cdr:x>
      <cdr:y>0.35425</cdr:y>
    </cdr:from>
    <cdr:to>
      <cdr:x>0.30031</cdr:x>
      <cdr:y>0.42653</cdr:y>
    </cdr:to>
    <cdr:sp macro="" textlink="">
      <cdr:nvSpPr>
        <cdr:cNvPr id="2" name="TextBox 21">
          <a:extLst xmlns:a="http://schemas.openxmlformats.org/drawingml/2006/main">
            <a:ext uri="{FF2B5EF4-FFF2-40B4-BE49-F238E27FC236}">
              <a16:creationId xmlns:a16="http://schemas.microsoft.com/office/drawing/2014/main" id="{B71739C5-EF11-4A3E-927D-89DAD0FB3AAF}"/>
            </a:ext>
          </a:extLst>
        </cdr:cNvPr>
        <cdr:cNvSpPr txBox="1"/>
      </cdr:nvSpPr>
      <cdr:spPr>
        <a:xfrm xmlns:a="http://schemas.openxmlformats.org/drawingml/2006/main">
          <a:off x="1228433" y="1357604"/>
          <a:ext cx="526473"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xmlns:a="http://schemas.openxmlformats.org/drawingml/2006/main">
          <a:r>
            <a:rPr lang="en-US" sz="1200" dirty="0">
              <a:solidFill>
                <a:schemeClr val="bg1"/>
              </a:solidFill>
            </a:rPr>
            <a:t>3%</a:t>
          </a:r>
        </a:p>
      </cdr:txBody>
    </cdr:sp>
  </cdr:relSizeAnchor>
  <cdr:relSizeAnchor xmlns:cdr="http://schemas.openxmlformats.org/drawingml/2006/chartDrawing">
    <cdr:from>
      <cdr:x>0.36343</cdr:x>
      <cdr:y>0.10134</cdr:y>
    </cdr:from>
    <cdr:to>
      <cdr:x>0.47606</cdr:x>
      <cdr:y>0.17362</cdr:y>
    </cdr:to>
    <cdr:sp macro="" textlink="">
      <cdr:nvSpPr>
        <cdr:cNvPr id="3" name="TextBox 21">
          <a:extLst xmlns:a="http://schemas.openxmlformats.org/drawingml/2006/main">
            <a:ext uri="{FF2B5EF4-FFF2-40B4-BE49-F238E27FC236}">
              <a16:creationId xmlns:a16="http://schemas.microsoft.com/office/drawing/2014/main" id="{B71739C5-EF11-4A3E-927D-89DAD0FB3AAF}"/>
            </a:ext>
          </a:extLst>
        </cdr:cNvPr>
        <cdr:cNvSpPr txBox="1"/>
      </cdr:nvSpPr>
      <cdr:spPr>
        <a:xfrm xmlns:a="http://schemas.openxmlformats.org/drawingml/2006/main">
          <a:off x="2123734" y="388385"/>
          <a:ext cx="658176"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xmlns:a="http://schemas.openxmlformats.org/drawingml/2006/main">
          <a:r>
            <a:rPr lang="en-US" sz="1200" dirty="0">
              <a:solidFill>
                <a:schemeClr val="bg1"/>
              </a:solidFill>
            </a:rPr>
            <a:t>11%</a:t>
          </a:r>
        </a:p>
      </cdr:txBody>
    </cdr:sp>
  </cdr:relSizeAnchor>
</c:userShapes>
</file>

<file path=ppt/drawings/drawing2.xml><?xml version="1.0" encoding="utf-8"?>
<c:userShapes xmlns:c="http://schemas.openxmlformats.org/drawingml/2006/chart">
  <cdr:relSizeAnchor xmlns:cdr="http://schemas.openxmlformats.org/drawingml/2006/chartDrawing">
    <cdr:from>
      <cdr:x>0.39865</cdr:x>
      <cdr:y>0.08098</cdr:y>
    </cdr:from>
    <cdr:to>
      <cdr:x>0.60135</cdr:x>
      <cdr:y>0.1455</cdr:y>
    </cdr:to>
    <cdr:sp macro="" textlink="">
      <cdr:nvSpPr>
        <cdr:cNvPr id="4" name="Rectangle 3"/>
        <cdr:cNvSpPr/>
      </cdr:nvSpPr>
      <cdr:spPr>
        <a:xfrm xmlns:a="http://schemas.openxmlformats.org/drawingml/2006/main">
          <a:off x="3225646" y="328331"/>
          <a:ext cx="1640194" cy="261610"/>
        </a:xfrm>
        <a:prstGeom xmlns:a="http://schemas.openxmlformats.org/drawingml/2006/main" prst="rect">
          <a:avLst/>
        </a:prstGeom>
      </cdr:spPr>
      <cdr:txBody>
        <a:bodyPr xmlns:a="http://schemas.openxmlformats.org/drawingml/2006/main" wrap="none">
          <a:spAutoFit/>
        </a:bodyPr>
        <a:lstStyle xmlns:a="http://schemas.openxmlformats.org/drawingml/2006/main">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xmlns:a="http://schemas.openxmlformats.org/drawingml/2006/main">
          <a:pPr algn="ctr">
            <a:defRPr sz="1050" b="1" i="0" u="none" strike="noStrike" kern="1200" baseline="0">
              <a:solidFill>
                <a:srgbClr val="4ABDBC">
                  <a:lumMod val="75000"/>
                </a:srgbClr>
              </a:solidFill>
              <a:latin typeface="+mn-lt"/>
              <a:ea typeface="+mn-ea"/>
              <a:cs typeface="+mn-cs"/>
            </a:defRPr>
          </a:pPr>
          <a:r>
            <a:rPr lang="en-US" sz="1100" b="1" dirty="0">
              <a:solidFill>
                <a:schemeClr val="bg2">
                  <a:lumMod val="75000"/>
                </a:schemeClr>
              </a:solidFill>
            </a:rPr>
            <a:t>Enrollment in millions</a:t>
          </a:r>
        </a:p>
      </cdr:txBody>
    </cdr:sp>
  </cdr:relSizeAnchor>
</c:userShapes>
</file>

<file path=ppt/drawings/drawing3.xml><?xml version="1.0" encoding="utf-8"?>
<c:userShapes xmlns:c="http://schemas.openxmlformats.org/drawingml/2006/chart">
  <cdr:relSizeAnchor xmlns:cdr="http://schemas.openxmlformats.org/drawingml/2006/chartDrawing">
    <cdr:from>
      <cdr:x>0.07986</cdr:x>
      <cdr:y>0.1489</cdr:y>
    </cdr:from>
    <cdr:to>
      <cdr:x>0.12849</cdr:x>
      <cdr:y>0.16018</cdr:y>
    </cdr:to>
    <cdr:sp macro="" textlink="">
      <cdr:nvSpPr>
        <cdr:cNvPr id="2" name="TextBox 1"/>
        <cdr:cNvSpPr txBox="1"/>
      </cdr:nvSpPr>
      <cdr:spPr>
        <a:xfrm xmlns:a="http://schemas.openxmlformats.org/drawingml/2006/main">
          <a:off x="646152" y="603729"/>
          <a:ext cx="393539" cy="4571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0.39599</cdr:x>
      <cdr:y>0.02075</cdr:y>
    </cdr:from>
    <cdr:to>
      <cdr:x>0.509</cdr:x>
      <cdr:y>0.05878</cdr:y>
    </cdr:to>
    <cdr:sp macro="" textlink="">
      <cdr:nvSpPr>
        <cdr:cNvPr id="12" name="TextBox 11"/>
        <cdr:cNvSpPr txBox="1"/>
      </cdr:nvSpPr>
      <cdr:spPr>
        <a:xfrm xmlns:a="http://schemas.openxmlformats.org/drawingml/2006/main">
          <a:off x="3204157" y="89205"/>
          <a:ext cx="914400" cy="16354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92E6626-612B-455B-9FD1-DD7A1306BEA5}" type="slidenum">
              <a:rPr lang="en-US" smtClean="0"/>
              <a:t>‹#›</a:t>
            </a:fld>
            <a:endParaRPr lang="en-US"/>
          </a:p>
        </p:txBody>
      </p:sp>
    </p:spTree>
    <p:extLst>
      <p:ext uri="{BB962C8B-B14F-4D97-AF65-F5344CB8AC3E}">
        <p14:creationId xmlns:p14="http://schemas.microsoft.com/office/powerpoint/2010/main" val="2577551274"/>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0-08-25T09:35:38.962"/>
    </inkml:context>
    <inkml:brush xml:id="br0">
      <inkml:brushProperty name="width" value="0.1" units="cm"/>
      <inkml:brushProperty name="height" value="0.1" units="cm"/>
      <inkml:brushProperty name="fitToCurve" value="1"/>
    </inkml:brush>
  </inkml:definitions>
  <inkml:trace contextRef="#ctx0" brushRef="#br0">0 71 0,'34'0'250,"1"0"-203,-1 0 31,0 0-46,1 0 61,-1-34 79,0 34 16,1 0-16,-35-34-63,34 34-78,0 0 110,1 0 156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A1D146-B4E0-1741-B9EE-9789392EFCC4}" type="datetimeFigureOut">
              <a:rPr lang="en-US" smtClean="0"/>
              <a:t>10/12/2020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863621-2E60-B848-8968-B0341E26A312}" type="slidenum">
              <a:rPr lang="en-US" smtClean="0"/>
              <a:t>‹#›</a:t>
            </a:fld>
            <a:endParaRPr lang="en-US"/>
          </a:p>
        </p:txBody>
      </p:sp>
    </p:spTree>
    <p:extLst>
      <p:ext uri="{BB962C8B-B14F-4D97-AF65-F5344CB8AC3E}">
        <p14:creationId xmlns:p14="http://schemas.microsoft.com/office/powerpoint/2010/main" val="1730024718"/>
      </p:ext>
    </p:extLst>
  </p:cSld>
  <p:clrMap bg1="lt1" tx1="dk1" bg2="lt2" tx2="dk2" accent1="accent1" accent2="accent2" accent3="accent3" accent4="accent4" accent5="accent5" accent6="accent6" hlink="hlink" folHlink="folHlink"/>
  <p:notesStyle>
    <a:lvl1pPr marL="0" algn="l" defTabSz="609585" rtl="0" eaLnBrk="1" latinLnBrk="0" hangingPunct="1">
      <a:defRPr sz="1600" kern="1200">
        <a:solidFill>
          <a:schemeClr val="tx1"/>
        </a:solidFill>
        <a:latin typeface="+mn-lt"/>
        <a:ea typeface="+mn-ea"/>
        <a:cs typeface="+mn-cs"/>
      </a:defRPr>
    </a:lvl1pPr>
    <a:lvl2pPr marL="609585" algn="l" defTabSz="609585" rtl="0" eaLnBrk="1" latinLnBrk="0" hangingPunct="1">
      <a:defRPr sz="1600" kern="1200">
        <a:solidFill>
          <a:schemeClr val="tx1"/>
        </a:solidFill>
        <a:latin typeface="+mn-lt"/>
        <a:ea typeface="+mn-ea"/>
        <a:cs typeface="+mn-cs"/>
      </a:defRPr>
    </a:lvl2pPr>
    <a:lvl3pPr marL="1219170" algn="l" defTabSz="609585" rtl="0" eaLnBrk="1" latinLnBrk="0" hangingPunct="1">
      <a:defRPr sz="1600" kern="1200">
        <a:solidFill>
          <a:schemeClr val="tx1"/>
        </a:solidFill>
        <a:latin typeface="+mn-lt"/>
        <a:ea typeface="+mn-ea"/>
        <a:cs typeface="+mn-cs"/>
      </a:defRPr>
    </a:lvl3pPr>
    <a:lvl4pPr marL="1828754" algn="l" defTabSz="609585" rtl="0" eaLnBrk="1" latinLnBrk="0" hangingPunct="1">
      <a:defRPr sz="1600" kern="1200">
        <a:solidFill>
          <a:schemeClr val="tx1"/>
        </a:solidFill>
        <a:latin typeface="+mn-lt"/>
        <a:ea typeface="+mn-ea"/>
        <a:cs typeface="+mn-cs"/>
      </a:defRPr>
    </a:lvl4pPr>
    <a:lvl5pPr marL="2438339" algn="l" defTabSz="609585" rtl="0" eaLnBrk="1" latinLnBrk="0" hangingPunct="1">
      <a:defRPr sz="1600" kern="1200">
        <a:solidFill>
          <a:schemeClr val="tx1"/>
        </a:solidFill>
        <a:latin typeface="+mn-lt"/>
        <a:ea typeface="+mn-ea"/>
        <a:cs typeface="+mn-cs"/>
      </a:defRPr>
    </a:lvl5pPr>
    <a:lvl6pPr marL="3047924" algn="l" defTabSz="609585" rtl="0" eaLnBrk="1" latinLnBrk="0" hangingPunct="1">
      <a:defRPr sz="1600" kern="1200">
        <a:solidFill>
          <a:schemeClr val="tx1"/>
        </a:solidFill>
        <a:latin typeface="+mn-lt"/>
        <a:ea typeface="+mn-ea"/>
        <a:cs typeface="+mn-cs"/>
      </a:defRPr>
    </a:lvl6pPr>
    <a:lvl7pPr marL="3657509" algn="l" defTabSz="609585" rtl="0" eaLnBrk="1" latinLnBrk="0" hangingPunct="1">
      <a:defRPr sz="1600" kern="1200">
        <a:solidFill>
          <a:schemeClr val="tx1"/>
        </a:solidFill>
        <a:latin typeface="+mn-lt"/>
        <a:ea typeface="+mn-ea"/>
        <a:cs typeface="+mn-cs"/>
      </a:defRPr>
    </a:lvl7pPr>
    <a:lvl8pPr marL="4267093" algn="l" defTabSz="609585" rtl="0" eaLnBrk="1" latinLnBrk="0" hangingPunct="1">
      <a:defRPr sz="1600" kern="1200">
        <a:solidFill>
          <a:schemeClr val="tx1"/>
        </a:solidFill>
        <a:latin typeface="+mn-lt"/>
        <a:ea typeface="+mn-ea"/>
        <a:cs typeface="+mn-cs"/>
      </a:defRPr>
    </a:lvl8pPr>
    <a:lvl9pPr marL="4876678" algn="l" defTabSz="60958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commonwealthfund.org/international-health-policy-center/system-profiles"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image" Target="../media/image3.emf"/></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63621-2E60-B848-8968-B0341E26A312}" type="slidenum">
              <a:rPr lang="en-US" smtClean="0"/>
              <a:t>1</a:t>
            </a:fld>
            <a:endParaRPr lang="en-US"/>
          </a:p>
        </p:txBody>
      </p:sp>
    </p:spTree>
    <p:extLst>
      <p:ext uri="{BB962C8B-B14F-4D97-AF65-F5344CB8AC3E}">
        <p14:creationId xmlns:p14="http://schemas.microsoft.com/office/powerpoint/2010/main" val="41511693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Each year, the Centers for Medicare and Medicaid Services (CMS) sets a Medicare Advantage (MA) maximum out-of-pocket (MOOP) limit to reduce beneficiary financial risk. Beneficiary cost-sharing for Part A and Part B services is waived once a beneficiary reaches the MOOP amount. The CMS-allowed MOOP limit provides a ceiling</a:t>
            </a:r>
            <a:r>
              <a:rPr lang="en-US" sz="1200" baseline="0" dirty="0"/>
              <a:t> for MA plans’ MOOP limits, and plans may choose to set a lower limit. </a:t>
            </a:r>
            <a:r>
              <a:rPr lang="en-US" sz="1200" dirty="0"/>
              <a:t>CMS has set the in-network,</a:t>
            </a:r>
            <a:r>
              <a:rPr lang="en-US" sz="1200" baseline="0" dirty="0"/>
              <a:t> maximum out-of-pocket limit at $7,550 per year, up from the $6,700 limit set for 2010 to 2020.  </a:t>
            </a:r>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aseline="0" dirty="0"/>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t>Across all </a:t>
            </a:r>
            <a:r>
              <a:rPr lang="en-US" sz="1200" dirty="0"/>
              <a:t>MA </a:t>
            </a:r>
            <a:r>
              <a:rPr lang="en-US" sz="1200" baseline="0" dirty="0"/>
              <a:t>plans, the in-network MOOP limit averages $5,343, about 30 percent lower than the CMS-allowed MOOP limit.  </a:t>
            </a:r>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aseline="0" dirty="0"/>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t>MOOP amounts vary by plan type. Average annual MOOP among HMOs ($4,982) is about one-third lower, and average MOOP among local PPOs ($6,086) is about one-fifth lower than the CMS-allowed MOOP limit for 2021.</a:t>
            </a:r>
          </a:p>
          <a:p>
            <a:pPr marL="0" marR="0" lvl="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aseline="0" dirty="0"/>
              <a:t> </a:t>
            </a:r>
          </a:p>
          <a:p>
            <a:endParaRPr lang="en-US" sz="1200" baseline="0" dirty="0"/>
          </a:p>
          <a:p>
            <a:endParaRPr lang="en-US" sz="1200" dirty="0"/>
          </a:p>
          <a:p>
            <a:endParaRPr lang="en-US" sz="1200" dirty="0"/>
          </a:p>
        </p:txBody>
      </p:sp>
      <p:sp>
        <p:nvSpPr>
          <p:cNvPr id="4" name="Slide Number Placeholder 3"/>
          <p:cNvSpPr>
            <a:spLocks noGrp="1"/>
          </p:cNvSpPr>
          <p:nvPr>
            <p:ph type="sldNum" sz="quarter" idx="10"/>
          </p:nvPr>
        </p:nvSpPr>
        <p:spPr/>
        <p:txBody>
          <a:bodyPr/>
          <a:lstStyle/>
          <a:p>
            <a:fld id="{97863621-2E60-B848-8968-B0341E26A312}" type="slidenum">
              <a:rPr lang="en-US" smtClean="0"/>
              <a:t>14</a:t>
            </a:fld>
            <a:endParaRPr lang="en-US"/>
          </a:p>
        </p:txBody>
      </p:sp>
    </p:spTree>
    <p:extLst>
      <p:ext uri="{BB962C8B-B14F-4D97-AF65-F5344CB8AC3E}">
        <p14:creationId xmlns:p14="http://schemas.microsoft.com/office/powerpoint/2010/main" val="34139589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Medicare Advantage plans are required to provide coverage that is comparable to that provided under traditional Medicare Par</a:t>
            </a:r>
            <a:r>
              <a:rPr lang="en-US" sz="1100" baseline="0" dirty="0"/>
              <a:t>t A and Part B.  Additionally, Medicare Advantage plans have the option of providing coverage for primarily health-related services that are not presently covered under Medicare fee-for-service.  Comparing Special Needs Plans (SNPs) to all other Medicare Advantage plans, a substantially greater proportion of SNPs than other Medicare Advantage plans offer the more popular supplemental benefits, most significantly:</a:t>
            </a:r>
          </a:p>
          <a:p>
            <a:pPr marL="895335" marR="0" lvl="1" indent="-285750" algn="l" defTabSz="609585"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lang="en-US" sz="1100" baseline="0" dirty="0"/>
          </a:p>
          <a:p>
            <a:pPr marL="895335" marR="0" lvl="1" indent="-285750" algn="l" defTabSz="609585"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100" baseline="0" dirty="0"/>
              <a:t>Eye and hearing exams are each offered by nine in ten SNPs, but only three quarters of other Medicare Advantage plans;</a:t>
            </a:r>
          </a:p>
          <a:p>
            <a:pPr marL="895335" marR="0" lvl="1" indent="-285750" algn="l" defTabSz="609585"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100" baseline="0" dirty="0"/>
              <a:t>Over 91 percent of SNPs offer access to over-the-counter drugs, compared to 61 percent of other Medicare Advantage plans;</a:t>
            </a:r>
          </a:p>
          <a:p>
            <a:pPr marL="895335" marR="0" lvl="1" indent="-285750" algn="l" defTabSz="609585"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100" baseline="0" dirty="0"/>
              <a:t>Non-medical emergency transportation services is offered by nearly 85 percent of SNPs, but only 36 percent of other Medicare Advantage plans;</a:t>
            </a:r>
          </a:p>
          <a:p>
            <a:pPr marL="895335" marR="0" lvl="1" indent="-285750" algn="l" defTabSz="609585"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100" baseline="0" dirty="0"/>
              <a:t>Over 64 percent of SNPs provide access to limited meal benefits compared to slightly more than 44 percent of other Medicare Advantage plans.</a:t>
            </a:r>
          </a:p>
          <a:p>
            <a:pPr marL="895335" marR="0" lvl="1" indent="-285750" algn="l" defTabSz="609585"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lang="en-US" sz="1100" baseline="0" dirty="0"/>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aseline="0" dirty="0"/>
              <a:t>Supplemental benefits may also include enhancements to traditional inpatient and outpatient services.  Among the more popular of these, approximately 93 percent of SNPs and 75 percent of other Medicare Advantage plans waive the rule requiring hospitalization for 3 days for coverage of post-acute care at a skilled nursing facility (3-day SNF rule).   </a:t>
            </a:r>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baseline="0" dirty="0"/>
          </a:p>
          <a:p>
            <a:endParaRPr lang="en-US" sz="1100" dirty="0"/>
          </a:p>
        </p:txBody>
      </p:sp>
      <p:sp>
        <p:nvSpPr>
          <p:cNvPr id="4" name="Slide Number Placeholder 3"/>
          <p:cNvSpPr>
            <a:spLocks noGrp="1"/>
          </p:cNvSpPr>
          <p:nvPr>
            <p:ph type="sldNum" sz="quarter" idx="10"/>
          </p:nvPr>
        </p:nvSpPr>
        <p:spPr/>
        <p:txBody>
          <a:bodyPr/>
          <a:lstStyle/>
          <a:p>
            <a:fld id="{97863621-2E60-B848-8968-B0341E26A312}" type="slidenum">
              <a:rPr lang="en-US" smtClean="0"/>
              <a:t>15</a:t>
            </a:fld>
            <a:endParaRPr lang="en-US"/>
          </a:p>
        </p:txBody>
      </p:sp>
    </p:spTree>
    <p:extLst>
      <p:ext uri="{BB962C8B-B14F-4D97-AF65-F5344CB8AC3E}">
        <p14:creationId xmlns:p14="http://schemas.microsoft.com/office/powerpoint/2010/main" val="15811832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In 2019, CMS expanded the definition of a “primarily health-related”</a:t>
            </a:r>
            <a:r>
              <a:rPr lang="en-US" sz="1100" baseline="0" dirty="0"/>
              <a:t> supplemental benefit to include services or items that may be used to “</a:t>
            </a:r>
            <a:r>
              <a:rPr lang="en-US" sz="1100" b="0" i="0" u="none" strike="noStrike" kern="1200" baseline="0" dirty="0">
                <a:solidFill>
                  <a:schemeClr val="tx1"/>
                </a:solidFill>
              </a:rPr>
              <a:t>diagnose, compensate for physical impairments, ameliorate the functional/psychological impact of injuries or health conditions, or reduce avoidable emergency and healthcare utilization.” This expanded definition opened the door for Medicare Advantage plans to provide benefits that, among others, included adult day health services, home-based palliative care, support for caregivers of enrollees, non-opioid pain management or therapeutic massages, and home and bathroom safety devices.  </a:t>
            </a:r>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b="0" i="0" u="none" strike="noStrike" kern="1200" baseline="0" dirty="0">
              <a:solidFill>
                <a:schemeClr val="tx1"/>
              </a:solidFill>
            </a:endParaRPr>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u="none" strike="noStrike" kern="1200" baseline="0" dirty="0">
                <a:solidFill>
                  <a:schemeClr val="tx1"/>
                </a:solidFill>
              </a:rPr>
              <a:t>Among the expanded benefits that are offered by the greatest number of Medicare Advantage plans: </a:t>
            </a:r>
          </a:p>
          <a:p>
            <a:pPr marL="895335" marR="0" lvl="1" indent="-285750" algn="l" defTabSz="609585"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100" b="0" i="0" u="none" strike="noStrike" kern="1200" baseline="0" dirty="0">
                <a:solidFill>
                  <a:schemeClr val="tx1"/>
                </a:solidFill>
              </a:rPr>
              <a:t>Over 19 percent of SNPs and 7 percent of other Medicare Advantage plans provide some coverage for in-home support services;</a:t>
            </a:r>
          </a:p>
          <a:p>
            <a:pPr marL="895335" marR="0" lvl="1" indent="-285750" algn="l" defTabSz="609585"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100" b="0" i="0" u="none" strike="noStrike" kern="1200" baseline="0" dirty="0">
                <a:solidFill>
                  <a:schemeClr val="tx1"/>
                </a:solidFill>
              </a:rPr>
              <a:t>Bathroom safety devices are offered by 12 percent of SNPs and almost 7 percent of other Medicare Advantage plans; and  </a:t>
            </a:r>
          </a:p>
          <a:p>
            <a:pPr marL="895335" marR="0" lvl="1" indent="-285750" algn="l" defTabSz="609585"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100" b="0" i="0" u="none" strike="noStrike" kern="1200" baseline="0" dirty="0" err="1">
                <a:solidFill>
                  <a:schemeClr val="tx1"/>
                </a:solidFill>
              </a:rPr>
              <a:t>Telemonitoring</a:t>
            </a:r>
            <a:r>
              <a:rPr lang="en-US" sz="1100" b="0" i="0" u="none" strike="noStrike" kern="1200" baseline="0" dirty="0">
                <a:solidFill>
                  <a:schemeClr val="tx1"/>
                </a:solidFill>
              </a:rPr>
              <a:t> services are offered by 11 percent of SNPs and 5 percent of other Medicare Advantage; </a:t>
            </a:r>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b="0" i="0" u="none" strike="noStrike" kern="1200" baseline="0" dirty="0">
              <a:solidFill>
                <a:schemeClr val="tx1"/>
              </a:solidFill>
            </a:endParaRPr>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u="none" strike="noStrike" kern="1200" baseline="0" dirty="0">
                <a:solidFill>
                  <a:schemeClr val="tx1"/>
                </a:solidFill>
              </a:rPr>
              <a:t>Benefits offered by the fewest plans include post-discharge medication reconciliation, in-home palliative care services, and support for caregivers.  Each of these services are offered by fewer than 2 percent of SNPs and other Medicare Advantage plans. </a:t>
            </a:r>
            <a:endParaRPr lang="en-US" sz="1100" dirty="0"/>
          </a:p>
          <a:p>
            <a:endParaRPr lang="en-US" sz="1100" dirty="0"/>
          </a:p>
          <a:p>
            <a:endParaRPr lang="en-US" sz="1100" dirty="0"/>
          </a:p>
        </p:txBody>
      </p:sp>
      <p:sp>
        <p:nvSpPr>
          <p:cNvPr id="4" name="Slide Number Placeholder 3"/>
          <p:cNvSpPr>
            <a:spLocks noGrp="1"/>
          </p:cNvSpPr>
          <p:nvPr>
            <p:ph type="sldNum" sz="quarter" idx="10"/>
          </p:nvPr>
        </p:nvSpPr>
        <p:spPr/>
        <p:txBody>
          <a:bodyPr/>
          <a:lstStyle/>
          <a:p>
            <a:fld id="{97863621-2E60-B848-8968-B0341E26A312}" type="slidenum">
              <a:rPr lang="en-US" smtClean="0"/>
              <a:t>16</a:t>
            </a:fld>
            <a:endParaRPr lang="en-US"/>
          </a:p>
        </p:txBody>
      </p:sp>
    </p:spTree>
    <p:extLst>
      <p:ext uri="{BB962C8B-B14F-4D97-AF65-F5344CB8AC3E}">
        <p14:creationId xmlns:p14="http://schemas.microsoft.com/office/powerpoint/2010/main" val="40830070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latin typeface="+mj-lt"/>
              </a:rPr>
              <a:t>From</a:t>
            </a:r>
            <a:r>
              <a:rPr lang="en-US" sz="1200" baseline="0" dirty="0">
                <a:latin typeface="+mj-lt"/>
              </a:rPr>
              <a:t> 2016 to 2021, the average number of Medicare Advantage (MA) plans available to Medicare beneficiaries increased from 19 to 33, or 74 percent.</a:t>
            </a:r>
          </a:p>
          <a:p>
            <a:pPr marL="171450" indent="-171450">
              <a:buFont typeface="Arial" panose="020B0604020202020204" pitchFamily="34" charset="0"/>
              <a:buChar char="•"/>
            </a:pPr>
            <a:endParaRPr lang="en-US" sz="1200" baseline="0" dirty="0">
              <a:latin typeface="+mj-lt"/>
            </a:endParaRPr>
          </a:p>
          <a:p>
            <a:pPr marL="171450" indent="-171450">
              <a:buFont typeface="Arial" panose="020B0604020202020204" pitchFamily="34" charset="0"/>
              <a:buChar char="•"/>
            </a:pPr>
            <a:r>
              <a:rPr lang="en-US" sz="1200" baseline="0" dirty="0">
                <a:latin typeface="+mj-lt"/>
              </a:rPr>
              <a:t>Growth in the number of available MA plans has been driven by greater availability of HMOs and local PPOs. Between 2016 and 2021:</a:t>
            </a:r>
          </a:p>
          <a:p>
            <a:pPr marL="781035" marR="0" lvl="1" indent="-171450" algn="l" defTabSz="609585"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200" baseline="0" dirty="0">
                <a:latin typeface="+mj-lt"/>
              </a:rPr>
              <a:t>The average number of HMOs available to beneficiaries rose 58 percent, from 12 to 19 plans</a:t>
            </a:r>
          </a:p>
          <a:p>
            <a:pPr marL="781035" marR="0" lvl="1" indent="-171450" algn="l" defTabSz="609585"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200" baseline="0" dirty="0">
                <a:latin typeface="+mj-lt"/>
              </a:rPr>
              <a:t>The average number of local PPOs available increased nearly threefold, from four to 11 plans.</a:t>
            </a:r>
          </a:p>
          <a:p>
            <a:pPr marL="781035" lvl="1" indent="-171450">
              <a:buFont typeface="Courier New" panose="02070309020205020404" pitchFamily="49" charset="0"/>
              <a:buChar char="o"/>
            </a:pPr>
            <a:endParaRPr lang="en-US" sz="1200" baseline="0" dirty="0">
              <a:latin typeface="+mj-lt"/>
            </a:endParaRPr>
          </a:p>
          <a:p>
            <a:pPr marL="171450" lvl="0" indent="-171450">
              <a:buFont typeface="Arial" panose="020B0604020202020204" pitchFamily="34" charset="0"/>
              <a:buChar char="•"/>
            </a:pPr>
            <a:r>
              <a:rPr lang="en-US" sz="1200" baseline="0" dirty="0">
                <a:latin typeface="+mj-lt"/>
              </a:rPr>
              <a:t>Compared to 2020, the average number of MA plans available to beneficiaries in 2021 increased by 18 percent (from 28 to 33 plans); the average number of HMOs available increased by 12 percent (from 17 to 19 plans); and the average number of local PPOs increased by 37 percent (from eight to 11 plans).</a:t>
            </a:r>
          </a:p>
          <a:p>
            <a:pPr marL="171450" lvl="0" indent="-171450">
              <a:buFont typeface="Arial" panose="020B0604020202020204" pitchFamily="34" charset="0"/>
              <a:buChar char="•"/>
            </a:pPr>
            <a:endParaRPr lang="en-US" sz="1200" baseline="0" dirty="0">
              <a:solidFill>
                <a:srgbClr val="FF0000"/>
              </a:solidFill>
              <a:latin typeface="Arial Black" panose="020B0A04020102020204" pitchFamily="34" charset="0"/>
            </a:endParaRPr>
          </a:p>
          <a:p>
            <a:pPr marL="171450" marR="0" lvl="0" indent="-1714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The availability of private</a:t>
            </a:r>
            <a:r>
              <a:rPr lang="en-US" sz="1200" baseline="0" dirty="0"/>
              <a:t> </a:t>
            </a:r>
            <a:r>
              <a:rPr lang="en-US" sz="1200" dirty="0"/>
              <a:t>f</a:t>
            </a:r>
            <a:r>
              <a:rPr lang="en-US" sz="1200" baseline="0" dirty="0"/>
              <a:t>ee-for-service plans and regional PPO plans remained unchanged throughout this same period.</a:t>
            </a:r>
          </a:p>
          <a:p>
            <a:pPr marL="0" lvl="0" indent="0">
              <a:buFont typeface="Arial" panose="020B0604020202020204" pitchFamily="34" charset="0"/>
              <a:buNone/>
            </a:pPr>
            <a:endParaRPr lang="en-US" sz="1200" baseline="0" dirty="0">
              <a:solidFill>
                <a:srgbClr val="FF0000"/>
              </a:solidFill>
              <a:latin typeface="Arial Black" panose="020B0A04020102020204" pitchFamily="34" charset="0"/>
            </a:endParaRPr>
          </a:p>
          <a:p>
            <a:pPr marL="0" lv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97863621-2E60-B848-8968-B0341E26A312}" type="slidenum">
              <a:rPr lang="en-US" smtClean="0"/>
              <a:t>17</a:t>
            </a:fld>
            <a:endParaRPr lang="en-US"/>
          </a:p>
        </p:txBody>
      </p:sp>
    </p:spTree>
    <p:extLst>
      <p:ext uri="{BB962C8B-B14F-4D97-AF65-F5344CB8AC3E}">
        <p14:creationId xmlns:p14="http://schemas.microsoft.com/office/powerpoint/2010/main" val="10018985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t>Throughout</a:t>
            </a:r>
            <a:r>
              <a:rPr lang="en-US" sz="1200" baseline="0" dirty="0"/>
              <a:t> the past decade, nearly all Medicare beneficiaries have had access to at least one Medicare Advantage plan. In 2021, less than 1 percent of the U.S. population resided in an area without access to a plan.</a:t>
            </a:r>
          </a:p>
          <a:p>
            <a:pPr marL="285750" indent="-285750">
              <a:buFont typeface="Arial" panose="020B0604020202020204" pitchFamily="34" charset="0"/>
              <a:buChar char="•"/>
            </a:pPr>
            <a:endParaRPr lang="en-US" sz="1200" baseline="0" dirty="0"/>
          </a:p>
          <a:p>
            <a:pPr marL="285750" indent="-285750">
              <a:buFont typeface="Arial" panose="020B0604020202020204" pitchFamily="34" charset="0"/>
              <a:buChar char="•"/>
            </a:pPr>
            <a:r>
              <a:rPr lang="en-US" sz="1200" dirty="0"/>
              <a:t>Access to HMOs and local PPOs has</a:t>
            </a:r>
            <a:r>
              <a:rPr lang="en-US" sz="1200" baseline="0" dirty="0"/>
              <a:t> increased over the past decade.  In 2021, all but 4 percent of Medicare beneficiaries </a:t>
            </a:r>
            <a:r>
              <a:rPr lang="en-US" sz="1200" dirty="0"/>
              <a:t>have access to</a:t>
            </a:r>
            <a:r>
              <a:rPr lang="en-US" sz="1200" baseline="0" dirty="0"/>
              <a:t> at least one HMO, and only 6 percent lack access to a local PPO.</a:t>
            </a:r>
          </a:p>
          <a:p>
            <a:pPr marL="0" indent="0">
              <a:buFont typeface="Arial" panose="020B0604020202020204" pitchFamily="34" charset="0"/>
              <a:buNone/>
            </a:pPr>
            <a:endParaRPr lang="en-US" sz="1200" baseline="0" dirty="0"/>
          </a:p>
          <a:p>
            <a:pPr marL="285750" indent="-285750">
              <a:buFont typeface="Arial" panose="020B0604020202020204" pitchFamily="34" charset="0"/>
              <a:buChar char="•"/>
            </a:pPr>
            <a:r>
              <a:rPr lang="en-US" sz="1200" baseline="0" dirty="0"/>
              <a:t>Access to regional PPOs and private fee-for-service plans declined substantially over the last decade.  In 2021, more than one-quarter of the Medicare population does not have access to a regional PPO, and more than two-thirds do not have access to a private fee-for-service plan.</a:t>
            </a:r>
          </a:p>
          <a:p>
            <a:pPr marL="0" indent="0">
              <a:buFont typeface="Arial" panose="020B0604020202020204" pitchFamily="34" charset="0"/>
              <a:buNone/>
            </a:pPr>
            <a:endParaRPr lang="en-US" sz="1200" baseline="0" dirty="0"/>
          </a:p>
        </p:txBody>
      </p:sp>
      <p:sp>
        <p:nvSpPr>
          <p:cNvPr id="4" name="Slide Number Placeholder 3"/>
          <p:cNvSpPr>
            <a:spLocks noGrp="1"/>
          </p:cNvSpPr>
          <p:nvPr>
            <p:ph type="sldNum" sz="quarter" idx="10"/>
          </p:nvPr>
        </p:nvSpPr>
        <p:spPr/>
        <p:txBody>
          <a:bodyPr/>
          <a:lstStyle/>
          <a:p>
            <a:fld id="{97863621-2E60-B848-8968-B0341E26A312}" type="slidenum">
              <a:rPr lang="en-US" smtClean="0"/>
              <a:t>18</a:t>
            </a:fld>
            <a:endParaRPr lang="en-US"/>
          </a:p>
        </p:txBody>
      </p:sp>
    </p:spTree>
    <p:extLst>
      <p:ext uri="{BB962C8B-B14F-4D97-AF65-F5344CB8AC3E}">
        <p14:creationId xmlns:p14="http://schemas.microsoft.com/office/powerpoint/2010/main" val="11557971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The Medicare Modernization Act</a:t>
            </a:r>
            <a:r>
              <a:rPr lang="en-US" sz="1200" baseline="0" dirty="0"/>
              <a:t> of 2003 established Medicare Special Needs Plans (SNPs) to provide coordinated care services to Medicare beneficiaries who are dually eligible for Medicare and Medicaid, require an institutional-level of care, and/or have a chronic and disabling condition.</a:t>
            </a:r>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aseline="0" dirty="0"/>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t>Between 2010 and 2015, the number of SNPs fluctuated, but the number of SNPs increased steadily between 2016 and 2021. During these last six years, the number of SNPs nearly doubled, from 534 to 1,019 plans. </a:t>
            </a:r>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aseline="0" dirty="0"/>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t>Of the more than 1,000 SNPs operating in 2021, nearly two-thirds target care to beneficiaries dually eligible for Medicare and Medicaid.  Only one in five SNPs target care to beneficiaries with chronic and disabling conditions, and slightly less target care to beneficiaries requiring an institutional-level of care.</a:t>
            </a:r>
          </a:p>
          <a:p>
            <a:endParaRPr lang="en-US" dirty="0"/>
          </a:p>
        </p:txBody>
      </p:sp>
      <p:sp>
        <p:nvSpPr>
          <p:cNvPr id="4" name="Slide Number Placeholder 3"/>
          <p:cNvSpPr>
            <a:spLocks noGrp="1"/>
          </p:cNvSpPr>
          <p:nvPr>
            <p:ph type="sldNum" sz="quarter" idx="10"/>
          </p:nvPr>
        </p:nvSpPr>
        <p:spPr/>
        <p:txBody>
          <a:bodyPr/>
          <a:lstStyle/>
          <a:p>
            <a:fld id="{97863621-2E60-B848-8968-B0341E26A312}" type="slidenum">
              <a:rPr lang="en-US" smtClean="0"/>
              <a:t>19</a:t>
            </a:fld>
            <a:endParaRPr lang="en-US"/>
          </a:p>
        </p:txBody>
      </p:sp>
    </p:spTree>
    <p:extLst>
      <p:ext uri="{BB962C8B-B14F-4D97-AF65-F5344CB8AC3E}">
        <p14:creationId xmlns:p14="http://schemas.microsoft.com/office/powerpoint/2010/main" val="23040280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The Medicare Modernization Act</a:t>
            </a:r>
            <a:r>
              <a:rPr lang="en-US" sz="1200" baseline="0" dirty="0"/>
              <a:t> of 2003 established Medicare Special Needs Plans (SNPs) to provide coordinated care services to Medicare beneficiaries who are dually eligible for Medicare and Medicaid, require an institutional-level of care, and/or have a chronic and disabling condition.  </a:t>
            </a:r>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aseline="0" dirty="0"/>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t>SNP enrollment increased more than 2.5 times (164%) over the past decade.  SNPs enrolled approximately 1.3 million beneficiaries in 2010 compared to 3.4 million in 2020.  </a:t>
            </a:r>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aseline="0" dirty="0"/>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t>The majority of beneficiaries – nearly 2.9 million, or 86 percent of those in a Special Needs Plan – are enrolled in a dual-eligible SNP (D-SNP). Approximately 11 percent and 3 percent of beneficiaries, respectively, are enrolled in a chronic condition SNP (C-SNP) and institutional SNP (I-SNP). </a:t>
            </a:r>
          </a:p>
          <a:p>
            <a:endParaRPr lang="en-US" sz="1200" dirty="0"/>
          </a:p>
        </p:txBody>
      </p:sp>
      <p:sp>
        <p:nvSpPr>
          <p:cNvPr id="4" name="Slide Number Placeholder 3"/>
          <p:cNvSpPr>
            <a:spLocks noGrp="1"/>
          </p:cNvSpPr>
          <p:nvPr>
            <p:ph type="sldNum" sz="quarter" idx="10"/>
          </p:nvPr>
        </p:nvSpPr>
        <p:spPr/>
        <p:txBody>
          <a:bodyPr/>
          <a:lstStyle/>
          <a:p>
            <a:fld id="{97863621-2E60-B848-8968-B0341E26A312}" type="slidenum">
              <a:rPr lang="en-US" smtClean="0"/>
              <a:t>20</a:t>
            </a:fld>
            <a:endParaRPr lang="en-US"/>
          </a:p>
        </p:txBody>
      </p:sp>
    </p:spTree>
    <p:extLst>
      <p:ext uri="{BB962C8B-B14F-4D97-AF65-F5344CB8AC3E}">
        <p14:creationId xmlns:p14="http://schemas.microsoft.com/office/powerpoint/2010/main" val="27732397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t>Regardless</a:t>
            </a:r>
            <a:r>
              <a:rPr lang="en-US" sz="1200" baseline="0" dirty="0"/>
              <a:t> of whether they meet enrollment criteria, including eligibility for both Medicare and Medicaid, need for institutional care, and presence of selected chronic conditions, approximately 96 percent of Medicare beneficiaries have access to a Special Needs Plan (SNP) in 2021.</a:t>
            </a:r>
          </a:p>
          <a:p>
            <a:pPr marL="285750" indent="-285750">
              <a:buFont typeface="Arial" panose="020B0604020202020204" pitchFamily="34" charset="0"/>
              <a:buChar char="•"/>
            </a:pPr>
            <a:endParaRPr lang="en-US" sz="1200" baseline="0" dirty="0"/>
          </a:p>
          <a:p>
            <a:pPr marL="285750" indent="-285750">
              <a:buFont typeface="Arial" panose="020B0604020202020204" pitchFamily="34" charset="0"/>
              <a:buChar char="•"/>
            </a:pPr>
            <a:r>
              <a:rPr lang="en-US" sz="1200" dirty="0"/>
              <a:t>Access to</a:t>
            </a:r>
            <a:r>
              <a:rPr lang="en-US" sz="1200" baseline="0" dirty="0"/>
              <a:t> SNPs varies by type of plan:</a:t>
            </a:r>
          </a:p>
          <a:p>
            <a:pPr marL="895335" lvl="1" indent="-285750">
              <a:buFont typeface="Courier New" panose="02070309020205020404" pitchFamily="49" charset="0"/>
              <a:buChar char="o"/>
            </a:pPr>
            <a:r>
              <a:rPr lang="en-US" sz="1200" dirty="0"/>
              <a:t>In 2021, 92 percent of Medicare beneficiaries</a:t>
            </a:r>
            <a:r>
              <a:rPr lang="en-US" sz="1200" baseline="0" dirty="0"/>
              <a:t> have access to a dual-eligible SNP if they meet eligibility criteria. This represents a 13 percentage-point increase from 2010.</a:t>
            </a:r>
          </a:p>
          <a:p>
            <a:pPr marL="895335" lvl="1" indent="-285750">
              <a:buFont typeface="Courier New" panose="02070309020205020404" pitchFamily="49" charset="0"/>
              <a:buChar char="o"/>
            </a:pPr>
            <a:r>
              <a:rPr lang="en-US" sz="1200" baseline="0" dirty="0"/>
              <a:t>The percentage of Medicare beneficiaries who could potentially access an institutional SNP increased by 26 points, from 48 percent in 2010 to 74 percent in 2021.</a:t>
            </a:r>
          </a:p>
          <a:p>
            <a:pPr marL="895335" lvl="1" indent="-285750">
              <a:buFont typeface="Courier New" panose="02070309020205020404" pitchFamily="49" charset="0"/>
              <a:buChar char="o"/>
            </a:pPr>
            <a:r>
              <a:rPr lang="en-US" sz="1200" baseline="0" dirty="0"/>
              <a:t>Access to chronic condition SNPs modestly declined over the past decade. In 2010, about 60 percent of the Medicare population could potentially enroll in a chronic condition SNP, compared to 58 percent in 2021. </a:t>
            </a:r>
          </a:p>
        </p:txBody>
      </p:sp>
      <p:sp>
        <p:nvSpPr>
          <p:cNvPr id="4" name="Slide Number Placeholder 3"/>
          <p:cNvSpPr>
            <a:spLocks noGrp="1"/>
          </p:cNvSpPr>
          <p:nvPr>
            <p:ph type="sldNum" sz="quarter" idx="10"/>
          </p:nvPr>
        </p:nvSpPr>
        <p:spPr/>
        <p:txBody>
          <a:bodyPr/>
          <a:lstStyle/>
          <a:p>
            <a:fld id="{97863621-2E60-B848-8968-B0341E26A312}" type="slidenum">
              <a:rPr lang="en-US" smtClean="0"/>
              <a:t>21</a:t>
            </a:fld>
            <a:endParaRPr lang="en-US"/>
          </a:p>
        </p:txBody>
      </p:sp>
    </p:spTree>
    <p:extLst>
      <p:ext uri="{BB962C8B-B14F-4D97-AF65-F5344CB8AC3E}">
        <p14:creationId xmlns:p14="http://schemas.microsoft.com/office/powerpoint/2010/main" val="38731648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97863621-2E60-B848-8968-B0341E26A312}" type="slidenum">
              <a:rPr lang="en-US" smtClean="0"/>
              <a:t>22</a:t>
            </a:fld>
            <a:endParaRPr lang="en-US"/>
          </a:p>
        </p:txBody>
      </p:sp>
      <p:sp>
        <p:nvSpPr>
          <p:cNvPr id="5" name="Notes Placeholder 4"/>
          <p:cNvSpPr>
            <a:spLocks noGrp="1"/>
          </p:cNvSpPr>
          <p:nvPr>
            <p:ph type="body" sz="quarter" idx="11"/>
          </p:nvPr>
        </p:nvSpPr>
        <p:spPr/>
        <p:txBody>
          <a:bodyPr/>
          <a:lstStyle/>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Chronic Condition Special Needs Plans (SNPs) provide care to Medicare beneficiaries who</a:t>
            </a:r>
            <a:r>
              <a:rPr lang="en-US" sz="1200" baseline="0" dirty="0"/>
              <a:t> are medically complex or have been diagnosed with one or more disabling or potentially life-threatening conditions, have a high risk of hospitalization or poor health outcome, and require specialized delivery systems.  </a:t>
            </a:r>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aseline="0" dirty="0"/>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t>CMS has identified 15 conditions or sets of conditions that meet these criteria, including: chronic alcohol or drug dependence, autoimmune disorders, cancer, cardiovascular disorders, chronic heart failure, dementia, diabetes, end-stage liver disease, end-stage renal disease, hematologic disorders, HIV/AIDS, chronic and disabling mental health conditions, chronic lung disorders, neurologic conditions, and stroke.  </a:t>
            </a:r>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aseline="0" dirty="0"/>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 total of 214 Chronic Condition SNPs are available to Medicare beneficiaries in 2021.  </a:t>
            </a:r>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aseline="0" dirty="0"/>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t>Approximately 78 percent of Chronic Condition SNPs focus care on Medicare beneficiaries with heart disease or diabetes (62% target heart conditions and 69% target diabetes).  One-half </a:t>
            </a:r>
            <a:r>
              <a:rPr lang="en-US" sz="1200" b="0" baseline="0" dirty="0"/>
              <a:t>focus care on beneficiaries with both </a:t>
            </a:r>
            <a:r>
              <a:rPr lang="en-US" sz="1200" baseline="0" dirty="0"/>
              <a:t>diabetes and heart disease. Few plans target end-stage renal disease (4%), dementia (3%), HIV/AIDS (2%), or mental health conditions (1%).</a:t>
            </a:r>
            <a:endParaRPr lang="en-US" sz="1200" dirty="0"/>
          </a:p>
        </p:txBody>
      </p:sp>
    </p:spTree>
    <p:extLst>
      <p:ext uri="{BB962C8B-B14F-4D97-AF65-F5344CB8AC3E}">
        <p14:creationId xmlns:p14="http://schemas.microsoft.com/office/powerpoint/2010/main" val="12844529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t>Most Special Needs Plans (SNPs) operate</a:t>
            </a:r>
            <a:r>
              <a:rPr lang="en-US" sz="1200" baseline="0" dirty="0"/>
              <a:t> as HMOs, which, on average, tend to have lower premiums than other types of Medicare Advantage plans.  </a:t>
            </a:r>
          </a:p>
          <a:p>
            <a:pPr marL="285750" indent="-285750">
              <a:buFont typeface="Arial" panose="020B0604020202020204" pitchFamily="34" charset="0"/>
              <a:buChar char="•"/>
            </a:pPr>
            <a:endParaRPr lang="en-US" sz="1200" baseline="0" dirty="0"/>
          </a:p>
          <a:p>
            <a:pPr marL="285750" indent="-285750">
              <a:buFont typeface="Arial" panose="020B0604020202020204" pitchFamily="34" charset="0"/>
              <a:buChar char="•"/>
            </a:pPr>
            <a:r>
              <a:rPr lang="en-US" sz="1200" dirty="0"/>
              <a:t>Monthly premiums average $33 across the</a:t>
            </a:r>
            <a:r>
              <a:rPr lang="en-US" sz="1200" baseline="0" dirty="0"/>
              <a:t> 1,019 SNPs, though wide variation is noted by type of SNP.</a:t>
            </a:r>
          </a:p>
          <a:p>
            <a:pPr marL="285750" indent="-285750">
              <a:buFont typeface="Arial" panose="020B0604020202020204" pitchFamily="34" charset="0"/>
              <a:buChar char="•"/>
            </a:pPr>
            <a:endParaRPr lang="en-US" sz="1200" baseline="0" dirty="0"/>
          </a:p>
          <a:p>
            <a:pPr marL="285750" indent="-285750">
              <a:buFont typeface="Arial" panose="020B0604020202020204" pitchFamily="34" charset="0"/>
              <a:buChar char="•"/>
            </a:pPr>
            <a:r>
              <a:rPr lang="en-US" sz="1200" baseline="0" dirty="0"/>
              <a:t>With an average monthly premium of $33, premiums for institutional SNPs are 18 percent higher than that of </a:t>
            </a:r>
            <a:r>
              <a:rPr lang="en-US" sz="1200" dirty="0"/>
              <a:t>Dual Eligible</a:t>
            </a:r>
            <a:r>
              <a:rPr lang="en-US" sz="1200" baseline="0" dirty="0"/>
              <a:t> SNPs, for which premiums average $28.</a:t>
            </a:r>
          </a:p>
          <a:p>
            <a:pPr marL="285750" indent="-285750">
              <a:buFont typeface="Arial" panose="020B0604020202020204" pitchFamily="34" charset="0"/>
              <a:buChar char="•"/>
            </a:pPr>
            <a:endParaRPr lang="en-US" sz="1200" baseline="0" dirty="0"/>
          </a:p>
          <a:p>
            <a:pPr marL="285750" indent="-285750">
              <a:buFont typeface="Arial" panose="020B0604020202020204" pitchFamily="34" charset="0"/>
              <a:buChar char="•"/>
            </a:pPr>
            <a:r>
              <a:rPr lang="en-US" sz="1200" baseline="0" dirty="0"/>
              <a:t>At only $7 per month, average 2021 premiums across Chronic Condition SNPs are about one-fifth of those for Institutional SNPs and one-fourth that of Dual Eligible SNPs.   </a:t>
            </a:r>
          </a:p>
          <a:p>
            <a:pPr marL="285750" indent="-285750">
              <a:buFont typeface="Arial" panose="020B0604020202020204" pitchFamily="34" charset="0"/>
              <a:buChar char="•"/>
            </a:pPr>
            <a:endParaRPr lang="en-US" sz="1200" baseline="0" dirty="0"/>
          </a:p>
          <a:p>
            <a:pPr marL="285750" indent="-285750">
              <a:buFont typeface="Arial" panose="020B0604020202020204" pitchFamily="34" charset="0"/>
              <a:buChar char="•"/>
            </a:pPr>
            <a:endParaRPr lang="en-US" sz="1200" baseline="0" dirty="0"/>
          </a:p>
        </p:txBody>
      </p:sp>
      <p:sp>
        <p:nvSpPr>
          <p:cNvPr id="4" name="Slide Number Placeholder 3"/>
          <p:cNvSpPr>
            <a:spLocks noGrp="1"/>
          </p:cNvSpPr>
          <p:nvPr>
            <p:ph type="sldNum" sz="quarter" idx="10"/>
          </p:nvPr>
        </p:nvSpPr>
        <p:spPr/>
        <p:txBody>
          <a:bodyPr/>
          <a:lstStyle/>
          <a:p>
            <a:fld id="{97863621-2E60-B848-8968-B0341E26A312}" type="slidenum">
              <a:rPr lang="en-US" smtClean="0"/>
              <a:t>23</a:t>
            </a:fld>
            <a:endParaRPr lang="en-US"/>
          </a:p>
        </p:txBody>
      </p:sp>
    </p:spTree>
    <p:extLst>
      <p:ext uri="{BB962C8B-B14F-4D97-AF65-F5344CB8AC3E}">
        <p14:creationId xmlns:p14="http://schemas.microsoft.com/office/powerpoint/2010/main" val="3103514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863621-2E60-B848-8968-B0341E26A312}" type="slidenum">
              <a:rPr lang="en-US" smtClean="0"/>
              <a:t>2</a:t>
            </a:fld>
            <a:endParaRPr lang="en-US"/>
          </a:p>
        </p:txBody>
      </p:sp>
    </p:spTree>
    <p:extLst>
      <p:ext uri="{BB962C8B-B14F-4D97-AF65-F5344CB8AC3E}">
        <p14:creationId xmlns:p14="http://schemas.microsoft.com/office/powerpoint/2010/main" val="5134755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97863621-2E60-B848-8968-B0341E26A312}" type="slidenum">
              <a:rPr lang="en-US" smtClean="0"/>
              <a:t>24</a:t>
            </a:fld>
            <a:endParaRPr lang="en-US"/>
          </a:p>
        </p:txBody>
      </p:sp>
      <p:sp>
        <p:nvSpPr>
          <p:cNvPr id="5" name="Notes Placeholder 4"/>
          <p:cNvSpPr>
            <a:spLocks noGrp="1"/>
          </p:cNvSpPr>
          <p:nvPr>
            <p:ph type="body" sz="quarter" idx="11"/>
          </p:nvPr>
        </p:nvSpPr>
        <p:spPr/>
        <p:txBody>
          <a:bodyPr/>
          <a:lstStyle/>
          <a:p>
            <a:pPr marL="285750" indent="-285750">
              <a:buFont typeface="Arial" panose="020B0604020202020204" pitchFamily="34" charset="0"/>
              <a:buChar char="•"/>
            </a:pPr>
            <a:r>
              <a:rPr lang="en-US" sz="1200" dirty="0"/>
              <a:t>Between 2010 and 2015, enrollment in Part D</a:t>
            </a:r>
            <a:r>
              <a:rPr lang="en-US" sz="1200" baseline="0" dirty="0"/>
              <a:t> stand-alone prescription drug plans increased nearly 32 percent, from 17.7 million to 24.0 million Medicare beneficiaries.  </a:t>
            </a:r>
          </a:p>
          <a:p>
            <a:pPr marL="285750" indent="-285750">
              <a:buFont typeface="Arial" panose="020B0604020202020204" pitchFamily="34" charset="0"/>
              <a:buChar char="•"/>
            </a:pPr>
            <a:endParaRPr lang="en-US" sz="1200" baseline="0" dirty="0"/>
          </a:p>
          <a:p>
            <a:pPr marL="285750" indent="-285750">
              <a:buFont typeface="Arial" panose="020B0604020202020204" pitchFamily="34" charset="0"/>
              <a:buChar char="•"/>
            </a:pPr>
            <a:r>
              <a:rPr lang="en-US" sz="1200" baseline="0" dirty="0"/>
              <a:t>Between 2016 and 2020, the number of Medicare beneficiaries enrolled in a PDP was relatively steady, although the percentage of all beneficiaries enrolled in PDPs declined from 45 percent to 37 percent.</a:t>
            </a:r>
          </a:p>
          <a:p>
            <a:pPr marL="0" indent="0">
              <a:buFont typeface="Arial" panose="020B0604020202020204" pitchFamily="34" charset="0"/>
              <a:buNone/>
            </a:pPr>
            <a:endParaRPr lang="en-US" sz="1200" baseline="0" dirty="0"/>
          </a:p>
          <a:p>
            <a:pPr marL="285750" indent="-285750">
              <a:buFont typeface="Arial" panose="020B0604020202020204" pitchFamily="34" charset="0"/>
              <a:buChar char="•"/>
            </a:pPr>
            <a:r>
              <a:rPr lang="en-US" sz="1200" baseline="0" dirty="0"/>
              <a:t>Recent trends in PDP enrollment may partly reflect beneficiaries switching to Medicare Advantage plans that offer a Part D benefit (MA-PD). </a:t>
            </a:r>
            <a:endParaRPr lang="en-US" sz="1200" dirty="0"/>
          </a:p>
          <a:p>
            <a:endParaRPr lang="en-US" dirty="0"/>
          </a:p>
          <a:p>
            <a:endParaRPr lang="en-US" dirty="0"/>
          </a:p>
        </p:txBody>
      </p:sp>
    </p:spTree>
    <p:extLst>
      <p:ext uri="{BB962C8B-B14F-4D97-AF65-F5344CB8AC3E}">
        <p14:creationId xmlns:p14="http://schemas.microsoft.com/office/powerpoint/2010/main" val="21564389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97863621-2E60-B848-8968-B0341E26A312}" type="slidenum">
              <a:rPr lang="en-US" smtClean="0"/>
              <a:t>25</a:t>
            </a:fld>
            <a:endParaRPr lang="en-US"/>
          </a:p>
        </p:txBody>
      </p:sp>
      <p:sp>
        <p:nvSpPr>
          <p:cNvPr id="5" name="Notes Placeholder 4"/>
          <p:cNvSpPr>
            <a:spLocks noGrp="1"/>
          </p:cNvSpPr>
          <p:nvPr>
            <p:ph type="body" sz="quarter" idx="11"/>
          </p:nvPr>
        </p:nvSpPr>
        <p:spPr/>
        <p:txBody>
          <a:bodyPr/>
          <a:lstStyle/>
          <a:p>
            <a:pPr marL="285750" indent="-285750">
              <a:buFont typeface="Arial" panose="020B0604020202020204" pitchFamily="34" charset="0"/>
              <a:buChar char="•"/>
            </a:pPr>
            <a:r>
              <a:rPr lang="en-US" sz="1200" dirty="0"/>
              <a:t>Overall, more than 25 million beneficiaries, or </a:t>
            </a:r>
            <a:r>
              <a:rPr lang="en-US" sz="1200" baseline="0" dirty="0"/>
              <a:t>37 percent, are enrolled in a PDP in 2020.   </a:t>
            </a:r>
          </a:p>
          <a:p>
            <a:pPr marL="285750" indent="-285750">
              <a:buFont typeface="Arial" panose="020B0604020202020204" pitchFamily="34" charset="0"/>
              <a:buChar char="•"/>
            </a:pPr>
            <a:endParaRPr lang="en-US" sz="1200" baseline="0" dirty="0"/>
          </a:p>
          <a:p>
            <a:pPr marL="285750" indent="-285750">
              <a:buFont typeface="Arial" panose="020B0604020202020204" pitchFamily="34" charset="0"/>
              <a:buChar char="•"/>
            </a:pPr>
            <a:r>
              <a:rPr lang="en-US" sz="1200" baseline="0" dirty="0"/>
              <a:t>Across the U.S., rates of enrollment in PDPs varies twofold. PDP enrollment ranges from less than 30 percent in Alabama, Florida, Hawaii, Nevada, and Oregon to a high of approximately 60 percent in states that are rural and/or have low Medicare Advantage enrollment, including Alaska, Delaware, North Dakota, Vermont, and Wyoming.  </a:t>
            </a:r>
            <a:endParaRPr lang="en-US" sz="1200" dirty="0"/>
          </a:p>
        </p:txBody>
      </p:sp>
    </p:spTree>
    <p:extLst>
      <p:ext uri="{BB962C8B-B14F-4D97-AF65-F5344CB8AC3E}">
        <p14:creationId xmlns:p14="http://schemas.microsoft.com/office/powerpoint/2010/main" val="40058020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t>Across the U.S., county rates of enrollment in stand-alone prescription drug plans (PDPs) varies substantially, from a high of almost 78 percent in Dubuque County, Iowa, to a low of nearly 16 percent in Osceola County, Fla.  </a:t>
            </a:r>
          </a:p>
          <a:p>
            <a:pPr marL="0" marR="0" lvl="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aseline="0" dirty="0"/>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t>A total of 28 counties have PDP enrollment rates greater than 70 percent.  </a:t>
            </a:r>
          </a:p>
          <a:p>
            <a:pPr marL="895335" marR="0" lvl="1" indent="-285750" algn="l" defTabSz="609585"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200" dirty="0"/>
              <a:t>Twelve</a:t>
            </a:r>
            <a:r>
              <a:rPr lang="en-US" sz="1200" baseline="0" dirty="0"/>
              <a:t> of these counties are located in two states, Kansas (six counties) and North Dakota (six counties)</a:t>
            </a:r>
          </a:p>
          <a:p>
            <a:pPr marL="895335" marR="0" lvl="1" indent="-285750" algn="l" defTabSz="609585"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200" dirty="0"/>
              <a:t>Five</a:t>
            </a:r>
            <a:r>
              <a:rPr lang="en-US" sz="1200" baseline="0" dirty="0"/>
              <a:t> counties are located in Nebraska</a:t>
            </a:r>
          </a:p>
          <a:p>
            <a:pPr marL="895335" marR="0" lvl="1" indent="-285750" algn="l" defTabSz="609585"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200" dirty="0"/>
              <a:t>Four</a:t>
            </a:r>
            <a:r>
              <a:rPr lang="en-US" sz="1200" baseline="0" dirty="0"/>
              <a:t> counties with high PDP enrollment rates are in Iowa, and another four are in South Dakota.</a:t>
            </a:r>
          </a:p>
          <a:p>
            <a:pPr marL="895335" marR="0" lvl="1" indent="-285750" algn="l" defTabSz="609585"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200" baseline="0" dirty="0"/>
              <a:t>Two counties with the highest PDP enrollment are in Colorado; one county is in western Maryland.</a:t>
            </a:r>
          </a:p>
          <a:p>
            <a:pPr marL="609585" marR="0" lvl="1" indent="0" algn="l" defTabSz="609585" rtl="0" eaLnBrk="1" fontAlgn="auto" latinLnBrk="0" hangingPunct="1">
              <a:lnSpc>
                <a:spcPct val="100000"/>
              </a:lnSpc>
              <a:spcBef>
                <a:spcPts val="0"/>
              </a:spcBef>
              <a:spcAft>
                <a:spcPts val="0"/>
              </a:spcAft>
              <a:buClrTx/>
              <a:buSzTx/>
              <a:buFont typeface="Courier New" panose="02070309020205020404" pitchFamily="49" charset="0"/>
              <a:buNone/>
              <a:tabLst/>
              <a:defRPr/>
            </a:pPr>
            <a:endParaRPr lang="en-US" sz="1200" baseline="0" dirty="0"/>
          </a:p>
          <a:p>
            <a:pPr marL="285750" marR="0" lvl="0" indent="-285750" algn="l" defTabSz="609585"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200" baseline="0" dirty="0"/>
              <a:t>Several counties with high Medicare Advantage penetration rates have low rates of PDP enrollment: Miami-Dade, Fla.; Monroe, N.Y.; and El Paso, Texas. Each of these counties has PDP enrollment of approximately 17 percent.</a:t>
            </a:r>
          </a:p>
          <a:p>
            <a:pPr marL="895335" marR="0" lvl="1" indent="-285750" algn="l" defTabSz="609585"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lang="en-US" dirty="0"/>
          </a:p>
          <a:p>
            <a:pPr marL="895335" marR="0" lvl="1" indent="-285750" algn="l" defTabSz="609585"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97863621-2E60-B848-8968-B0341E26A3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89194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There has been substantial fluctuation in the</a:t>
            </a:r>
            <a:r>
              <a:rPr lang="en-US" sz="1200" baseline="0" dirty="0"/>
              <a:t> average number of stand-along prescription drug plans (PDPs) available to Medicare beneficiaries over the past decade:</a:t>
            </a:r>
          </a:p>
          <a:p>
            <a:pPr marL="781035" marR="0" lvl="1" indent="-171450" algn="l" defTabSz="609585"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200" baseline="0" dirty="0"/>
              <a:t>Since 2017, PDP availability has been on the rise.  In the five years between 2017 and 2021, the average number of PDPs available increased by 50 percent, from 20 to 30 plans.</a:t>
            </a:r>
          </a:p>
          <a:p>
            <a:pPr marL="781035" marR="0" lvl="1" indent="-171450" algn="l" defTabSz="609585"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200" baseline="0" dirty="0"/>
              <a:t>Between 2010 and 2013, the average number of PDPs available fell from 47 to 26 plans, and, following an increase in plan availability in 2014, the number fell from an average of 33 plans to 24 plans between 2014 and 2016. </a:t>
            </a:r>
          </a:p>
          <a:p>
            <a:pPr marL="0" marR="0" lvl="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aseline="0" dirty="0"/>
          </a:p>
          <a:p>
            <a:pPr marL="171450" marR="0" lvl="0" indent="-1714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t>Since 2010, t</a:t>
            </a:r>
            <a:r>
              <a:rPr lang="en-US" sz="1200" dirty="0"/>
              <a:t>he average number of stand-alone prescription drug plans (PDPs) available to Medicare beneficiaries has decreased from 47 plans to 30 plans in 2021, a reduction</a:t>
            </a:r>
            <a:r>
              <a:rPr lang="en-US" sz="1200" baseline="0" dirty="0"/>
              <a:t> o</a:t>
            </a:r>
            <a:r>
              <a:rPr lang="en-US" sz="1200" dirty="0"/>
              <a:t>f about 36 percent.</a:t>
            </a:r>
            <a:endParaRPr lang="en-US" sz="1200" baseline="0" dirty="0"/>
          </a:p>
          <a:p>
            <a:pPr marL="171450" marR="0" lvl="0" indent="-1714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aseline="0" dirty="0"/>
          </a:p>
          <a:p>
            <a:pPr marL="781035" marR="0" lvl="1" indent="-171450" algn="l" defTabSz="609585"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lang="en-US" sz="1200" baseline="0" dirty="0"/>
          </a:p>
        </p:txBody>
      </p:sp>
      <p:sp>
        <p:nvSpPr>
          <p:cNvPr id="4" name="Slide Number Placeholder 3"/>
          <p:cNvSpPr>
            <a:spLocks noGrp="1"/>
          </p:cNvSpPr>
          <p:nvPr>
            <p:ph type="sldNum" sz="quarter" idx="10"/>
          </p:nvPr>
        </p:nvSpPr>
        <p:spPr/>
        <p:txBody>
          <a:bodyPr/>
          <a:lstStyle/>
          <a:p>
            <a:fld id="{97863621-2E60-B848-8968-B0341E26A312}" type="slidenum">
              <a:rPr lang="en-US" smtClean="0"/>
              <a:t>27</a:t>
            </a:fld>
            <a:endParaRPr lang="en-US"/>
          </a:p>
        </p:txBody>
      </p:sp>
    </p:spTree>
    <p:extLst>
      <p:ext uri="{BB962C8B-B14F-4D97-AF65-F5344CB8AC3E}">
        <p14:creationId xmlns:p14="http://schemas.microsoft.com/office/powerpoint/2010/main" val="29002541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97863621-2E60-B848-8968-B0341E26A312}" type="slidenum">
              <a:rPr lang="en-US" smtClean="0"/>
              <a:t>28</a:t>
            </a:fld>
            <a:endParaRPr lang="en-US"/>
          </a:p>
        </p:txBody>
      </p:sp>
      <p:sp>
        <p:nvSpPr>
          <p:cNvPr id="5" name="Notes Placeholder 4"/>
          <p:cNvSpPr>
            <a:spLocks noGrp="1"/>
          </p:cNvSpPr>
          <p:nvPr>
            <p:ph type="body" sz="quarter" idx="11"/>
          </p:nvPr>
        </p:nvSpPr>
        <p:spPr/>
        <p:txBody>
          <a:bodyPr/>
          <a:lstStyle/>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Approximately 91 percent of Medicare Advantage (MA) plans offer prescription drug (Part D) benefits in 2021.</a:t>
            </a:r>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a:p>
            <a:pPr marL="285750" indent="-285750">
              <a:buFont typeface="Arial" panose="020B0604020202020204" pitchFamily="34" charset="0"/>
              <a:buChar char="•"/>
            </a:pPr>
            <a:r>
              <a:rPr lang="en-US" sz="1200" dirty="0"/>
              <a:t>In 2021, average monthly premiums for stand-alone prescription</a:t>
            </a:r>
            <a:r>
              <a:rPr lang="en-US" sz="1200" baseline="0" dirty="0"/>
              <a:t> drug plans ($41) are about 2.6 times higher than average premiums for the prescription drug component of MA plans ($17).   </a:t>
            </a:r>
          </a:p>
          <a:p>
            <a:pPr marL="285750" indent="-285750">
              <a:buFont typeface="Arial" panose="020B0604020202020204" pitchFamily="34" charset="0"/>
              <a:buChar char="•"/>
            </a:pPr>
            <a:endParaRPr lang="en-US" sz="1200" baseline="0" dirty="0"/>
          </a:p>
          <a:p>
            <a:pPr marL="285750" indent="-285750">
              <a:buFont typeface="Arial" panose="020B0604020202020204" pitchFamily="34" charset="0"/>
              <a:buChar char="•"/>
            </a:pPr>
            <a:r>
              <a:rPr lang="en-US" sz="1200" baseline="0" dirty="0"/>
              <a:t>Average premiums for enhanced plans are approximately $3 more per month than for basic PDPs ($43 vs. $40), a difference of about 8 percent. </a:t>
            </a:r>
            <a:endParaRPr lang="en-US" sz="1200" dirty="0"/>
          </a:p>
        </p:txBody>
      </p:sp>
    </p:spTree>
    <p:extLst>
      <p:ext uri="{BB962C8B-B14F-4D97-AF65-F5344CB8AC3E}">
        <p14:creationId xmlns:p14="http://schemas.microsoft.com/office/powerpoint/2010/main" val="29452507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t>Despite slight annual fluctuation, Part D stand-alone prescription drug plan (PDP) premiums</a:t>
            </a:r>
            <a:r>
              <a:rPr lang="en-US" sz="1200" baseline="0" dirty="0"/>
              <a:t> remained relatively unchanged over the past decade, with plan premiums averaging $38 in 2011 and 2020.  </a:t>
            </a:r>
          </a:p>
          <a:p>
            <a:pPr marL="285750" indent="-285750">
              <a:buFont typeface="Arial" panose="020B0604020202020204" pitchFamily="34" charset="0"/>
              <a:buChar char="•"/>
            </a:pPr>
            <a:endParaRPr lang="en-US" sz="1200" baseline="0" dirty="0"/>
          </a:p>
          <a:p>
            <a:pPr marL="285750" indent="-285750">
              <a:buFont typeface="Arial" panose="020B0604020202020204" pitchFamily="34" charset="0"/>
              <a:buChar char="•"/>
            </a:pPr>
            <a:r>
              <a:rPr lang="en-US" sz="1200" baseline="0" dirty="0"/>
              <a:t>Average PDP premiums fell by about $3 from 2019 to 2020, a difference of less than 8 percent.</a:t>
            </a:r>
          </a:p>
          <a:p>
            <a:pPr marL="285750" indent="-285750">
              <a:buFont typeface="Arial" panose="020B0604020202020204" pitchFamily="34" charset="0"/>
              <a:buChar char="•"/>
            </a:pPr>
            <a:endParaRPr lang="en-US" sz="1200" baseline="0" dirty="0"/>
          </a:p>
          <a:p>
            <a:pPr marL="285750" indent="-2857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97863621-2E60-B848-8968-B0341E26A312}" type="slidenum">
              <a:rPr lang="en-US" smtClean="0"/>
              <a:t>29</a:t>
            </a:fld>
            <a:endParaRPr lang="en-US"/>
          </a:p>
        </p:txBody>
      </p:sp>
    </p:spTree>
    <p:extLst>
      <p:ext uri="{BB962C8B-B14F-4D97-AF65-F5344CB8AC3E}">
        <p14:creationId xmlns:p14="http://schemas.microsoft.com/office/powerpoint/2010/main" val="24838797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The</a:t>
            </a:r>
            <a:r>
              <a:rPr lang="en-US" sz="1200" baseline="0" dirty="0"/>
              <a:t> Medicare low </a:t>
            </a:r>
            <a:r>
              <a:rPr lang="en-US" sz="1200" dirty="0"/>
              <a:t>i</a:t>
            </a:r>
            <a:r>
              <a:rPr lang="en-US" sz="1200" baseline="0" dirty="0"/>
              <a:t>ncome </a:t>
            </a:r>
            <a:r>
              <a:rPr lang="en-US" sz="1200" dirty="0"/>
              <a:t>s</a:t>
            </a:r>
            <a:r>
              <a:rPr lang="en-US" sz="1200" baseline="0" dirty="0"/>
              <a:t>ubsidy (LIS) program provides financial assistance to Medicare beneficiaries with low income for out-of-pocket costs associated with prescription drugs, like deductibles and premiums.  </a:t>
            </a:r>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aseline="0" dirty="0"/>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t>In 2020, nearly 13 million Medicare beneficiaries enrolled in either a Medicare Advantage prescription drug (MA-PD) plan or a stand-alone PDP receive an </a:t>
            </a:r>
            <a:r>
              <a:rPr lang="en-US" sz="1200" dirty="0"/>
              <a:t>LIS,</a:t>
            </a:r>
            <a:r>
              <a:rPr lang="en-US" sz="1200" baseline="0" dirty="0"/>
              <a:t> an increase of nearly 30 percent from 2010.  </a:t>
            </a:r>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aseline="0" dirty="0"/>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t>Among Medicare beneficiaries enrolled in MA-PDs,  more than 6.1 million (approximately one-quarter of those enrolled in an MA-PD) receive LIS benefits in 2020. This is a threefold increase since 2010, when 2.2 million beneficiaries received LIS benefits.   </a:t>
            </a:r>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aseline="0" dirty="0"/>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t>During the past decade, the number of beneficiaries in a stand-alone PDP who received LIS benefits declined by 16 percent, from 8.0 million to 6.7 million.  </a:t>
            </a:r>
            <a:endParaRPr lang="en-US" sz="1200" dirty="0"/>
          </a:p>
          <a:p>
            <a:pPr marL="0" marR="0" lvl="0" indent="0" algn="l" defTabSz="609585"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97863621-2E60-B848-8968-B0341E26A312}" type="slidenum">
              <a:rPr lang="en-US" smtClean="0"/>
              <a:t>30</a:t>
            </a:fld>
            <a:endParaRPr lang="en-US"/>
          </a:p>
        </p:txBody>
      </p:sp>
    </p:spTree>
    <p:extLst>
      <p:ext uri="{BB962C8B-B14F-4D97-AF65-F5344CB8AC3E}">
        <p14:creationId xmlns:p14="http://schemas.microsoft.com/office/powerpoint/2010/main" val="42595191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Private health insurance plans serve diverse</a:t>
            </a:r>
            <a:r>
              <a:rPr lang="en-US" baseline="0" dirty="0"/>
              <a:t> roles in nations’ health care systems. In Germany, Netherlands, and Switzerland, private plans are the primary source of insurance</a:t>
            </a:r>
            <a:r>
              <a:rPr lang="en-US" dirty="0"/>
              <a:t> </a:t>
            </a:r>
            <a:r>
              <a:rPr lang="en-US" baseline="0" dirty="0"/>
              <a:t>and cover essential health benefits. In Australia, Netherlands, and France, people can purchase private plans that provide coverage supplemental to the primary insurance source for such things as adult dental or vision care, physical therapy, private hospital rooms, or greater choice of private providers. In Canada, people can purchase private plans that provide only outpatient prescription drug coverage. </a:t>
            </a:r>
          </a:p>
          <a:p>
            <a:endParaRPr lang="en-US" baseline="0" dirty="0"/>
          </a:p>
          <a:p>
            <a:r>
              <a:rPr lang="en-US" dirty="0"/>
              <a:t>In the United</a:t>
            </a:r>
            <a:r>
              <a:rPr lang="en-US" baseline="0" dirty="0"/>
              <a:t> States, private health insurance plans play a pivotal role. Private plans provide primary coverage through Medicare Advantage plans, the Affordable Care Act (ACA) marketplaces, employer-sponsored plans, and some Medicaid managed </a:t>
            </a:r>
            <a:r>
              <a:rPr lang="en-US" dirty="0"/>
              <a:t>c</a:t>
            </a:r>
            <a:r>
              <a:rPr lang="en-US" baseline="0" dirty="0"/>
              <a:t>are </a:t>
            </a:r>
            <a:r>
              <a:rPr lang="en-US" dirty="0"/>
              <a:t>o</a:t>
            </a:r>
            <a:r>
              <a:rPr lang="en-US" baseline="0" dirty="0"/>
              <a:t>rganizations. Examples of supplemental or wrap-around coverage provided by private plans include Medigap (for Medicare beneficiaries), critical illness insurance, and indemnity insurance plans. Medicare Part D stand-alone prescription drug plans (PDPs) are an example of private plans that offer only prescription drug coverage.</a:t>
            </a:r>
          </a:p>
          <a:p>
            <a:endParaRPr lang="en-US" baseline="0" dirty="0"/>
          </a:p>
          <a:p>
            <a:pPr marL="0" marR="0" lvl="0" indent="0" algn="l" defTabSz="609585" rtl="0" eaLnBrk="1" fontAlgn="auto" latinLnBrk="0" hangingPunct="1">
              <a:lnSpc>
                <a:spcPct val="100000"/>
              </a:lnSpc>
              <a:spcBef>
                <a:spcPts val="0"/>
              </a:spcBef>
              <a:spcAft>
                <a:spcPts val="0"/>
              </a:spcAft>
              <a:buClrTx/>
              <a:buSzTx/>
              <a:buFontTx/>
              <a:buNone/>
              <a:tabLst/>
              <a:defRPr/>
            </a:pPr>
            <a:r>
              <a:rPr lang="en-US" baseline="0" dirty="0"/>
              <a:t>For more information, see </a:t>
            </a:r>
            <a:r>
              <a:rPr lang="en-US" sz="1600" u="sng" kern="1200" dirty="0">
                <a:solidFill>
                  <a:schemeClr val="tx1"/>
                </a:solidFill>
                <a:effectLst/>
                <a:latin typeface="+mn-lt"/>
                <a:ea typeface="+mn-ea"/>
                <a:cs typeface="+mn-cs"/>
                <a:hlinkClick r:id="rId3"/>
              </a:rPr>
              <a:t>https://www.commonwealthfund.org/international-health-policy-center/system-profiles</a:t>
            </a:r>
            <a:r>
              <a:rPr lang="en-US" sz="16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3377EE-396D-4BA6-B5D9-78B186FE6C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8429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863621-2E60-B848-8968-B0341E26A312}" type="slidenum">
              <a:rPr lang="en-US" smtClean="0"/>
              <a:t>7</a:t>
            </a:fld>
            <a:endParaRPr lang="en-US"/>
          </a:p>
        </p:txBody>
      </p:sp>
    </p:spTree>
    <p:extLst>
      <p:ext uri="{BB962C8B-B14F-4D97-AF65-F5344CB8AC3E}">
        <p14:creationId xmlns:p14="http://schemas.microsoft.com/office/powerpoint/2010/main" val="3182494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97863621-2E60-B848-8968-B0341E26A312}" type="slidenum">
              <a:rPr lang="en-US" smtClean="0"/>
              <a:t>8</a:t>
            </a:fld>
            <a:endParaRPr lang="en-US"/>
          </a:p>
        </p:txBody>
      </p:sp>
      <p:sp>
        <p:nvSpPr>
          <p:cNvPr id="5" name="Notes Placeholder 4"/>
          <p:cNvSpPr>
            <a:spLocks noGrp="1"/>
          </p:cNvSpPr>
          <p:nvPr>
            <p:ph type="body" sz="quarter" idx="11"/>
          </p:nvPr>
        </p:nvSpPr>
        <p:spPr/>
        <p:txBody>
          <a:bodyPr/>
          <a:lstStyle/>
          <a:p>
            <a:pPr marL="171450" marR="0" lvl="0" indent="-1714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a:solidFill>
                  <a:schemeClr val="tx1"/>
                </a:solidFill>
                <a:effectLst/>
                <a:latin typeface="+mn-lt"/>
                <a:ea typeface="+mn-ea"/>
                <a:cs typeface="+mn-cs"/>
              </a:rPr>
              <a:t>Medicare Advantage (MA), or Part C, plans are offered by private companies that contract with Medicare to provide Part A and Part B benefits to enrollees. Most plans also provide Part D prescription drug coverage. The most common types of MA plans are </a:t>
            </a:r>
            <a:r>
              <a:rPr lang="en-US" dirty="0"/>
              <a:t>h</a:t>
            </a:r>
            <a:r>
              <a:rPr lang="en-US" sz="1600" kern="1200" dirty="0">
                <a:solidFill>
                  <a:schemeClr val="tx1"/>
                </a:solidFill>
                <a:effectLst/>
                <a:latin typeface="+mn-lt"/>
                <a:ea typeface="+mn-ea"/>
                <a:cs typeface="+mn-cs"/>
              </a:rPr>
              <a:t>ealth </a:t>
            </a:r>
            <a:r>
              <a:rPr lang="en-US" dirty="0"/>
              <a:t>m</a:t>
            </a:r>
            <a:r>
              <a:rPr lang="en-US" sz="1600" kern="1200" dirty="0">
                <a:solidFill>
                  <a:schemeClr val="tx1"/>
                </a:solidFill>
                <a:effectLst/>
                <a:latin typeface="+mn-lt"/>
                <a:ea typeface="+mn-ea"/>
                <a:cs typeface="+mn-cs"/>
              </a:rPr>
              <a:t>aintenance </a:t>
            </a:r>
            <a:r>
              <a:rPr lang="en-US" dirty="0"/>
              <a:t>o</a:t>
            </a:r>
            <a:r>
              <a:rPr lang="en-US" sz="1600" kern="1200" dirty="0">
                <a:solidFill>
                  <a:schemeClr val="tx1"/>
                </a:solidFill>
                <a:effectLst/>
                <a:latin typeface="+mn-lt"/>
                <a:ea typeface="+mn-ea"/>
                <a:cs typeface="+mn-cs"/>
              </a:rPr>
              <a:t>rganizations (HMOs) and preferred </a:t>
            </a:r>
            <a:r>
              <a:rPr lang="en-US" dirty="0"/>
              <a:t>p</a:t>
            </a:r>
            <a:r>
              <a:rPr lang="en-US" sz="1600" kern="1200" dirty="0">
                <a:solidFill>
                  <a:schemeClr val="tx1"/>
                </a:solidFill>
                <a:effectLst/>
                <a:latin typeface="+mn-lt"/>
                <a:ea typeface="+mn-ea"/>
                <a:cs typeface="+mn-cs"/>
              </a:rPr>
              <a:t>rovider </a:t>
            </a:r>
            <a:r>
              <a:rPr lang="en-US" dirty="0"/>
              <a:t>o</a:t>
            </a:r>
            <a:r>
              <a:rPr lang="en-US" sz="1600" kern="1200" dirty="0">
                <a:solidFill>
                  <a:schemeClr val="tx1"/>
                </a:solidFill>
                <a:effectLst/>
                <a:latin typeface="+mn-lt"/>
                <a:ea typeface="+mn-ea"/>
                <a:cs typeface="+mn-cs"/>
              </a:rPr>
              <a:t>rganizations (PPOs). </a:t>
            </a:r>
          </a:p>
          <a:p>
            <a:pPr marL="0" marR="0" lvl="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i="0" dirty="0"/>
          </a:p>
          <a:p>
            <a:pPr marL="171450" marR="0" lvl="0" indent="-1714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0" dirty="0"/>
              <a:t>In 2020, approximately 37 percent of Medicare beneficiaries were enrolled in a MA plan. </a:t>
            </a:r>
          </a:p>
          <a:p>
            <a:pPr marL="0" marR="0" lvl="0" indent="0" algn="l" defTabSz="609585" rtl="0" eaLnBrk="1" fontAlgn="auto" latinLnBrk="0" hangingPunct="1">
              <a:lnSpc>
                <a:spcPct val="100000"/>
              </a:lnSpc>
              <a:spcBef>
                <a:spcPts val="0"/>
              </a:spcBef>
              <a:spcAft>
                <a:spcPts val="0"/>
              </a:spcAft>
              <a:buClrTx/>
              <a:buSzTx/>
              <a:buFontTx/>
              <a:buNone/>
              <a:tabLst/>
              <a:defRPr/>
            </a:pPr>
            <a:r>
              <a:rPr lang="en-US" sz="1200" i="0" dirty="0"/>
              <a:t> </a:t>
            </a:r>
          </a:p>
          <a:p>
            <a:pPr marL="171450" marR="0" lvl="0" indent="-1714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0" dirty="0"/>
              <a:t>Enrollment</a:t>
            </a:r>
            <a:r>
              <a:rPr lang="en-US" sz="1200" i="0" baseline="0" dirty="0"/>
              <a:t> in MA plans has grown steadily since 2010.  Over the past decade, the number of beneficiaries in an MA plan rose from about 11 million to nearly 25 million</a:t>
            </a:r>
            <a:r>
              <a:rPr lang="en-US" sz="1200" dirty="0"/>
              <a:t>, </a:t>
            </a:r>
            <a:r>
              <a:rPr lang="en-US" sz="1200" i="0" baseline="0" dirty="0"/>
              <a:t>a 115 percent increase.</a:t>
            </a:r>
          </a:p>
          <a:p>
            <a:endParaRPr lang="en-US" sz="1200" i="0" dirty="0"/>
          </a:p>
        </p:txBody>
      </p:sp>
    </p:spTree>
    <p:extLst>
      <p:ext uri="{BB962C8B-B14F-4D97-AF65-F5344CB8AC3E}">
        <p14:creationId xmlns:p14="http://schemas.microsoft.com/office/powerpoint/2010/main" val="22280248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At the county level, enrollment rates vary from under 1 percent to about</a:t>
            </a:r>
            <a:r>
              <a:rPr lang="en-US" sz="1200" baseline="0" dirty="0"/>
              <a:t> 67 percent.  </a:t>
            </a:r>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aseline="0" dirty="0"/>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t>The lowest county-level Medicare Advantage (MA) rates are in regions of Alaska and counties in Wyoming and Montana, with less than 1 percent of Medicare beneficiaries enrolled in a plan.</a:t>
            </a:r>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aseline="0" dirty="0"/>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Excluding regions of Puerto Rico, where enrollment</a:t>
            </a:r>
            <a:r>
              <a:rPr lang="en-US" sz="1200" baseline="0" dirty="0"/>
              <a:t> rates approach 80 percent, areas with the highest MA rates are:</a:t>
            </a:r>
          </a:p>
          <a:p>
            <a:pPr marL="895335" marR="0" lvl="1" indent="-285750" algn="l" defTabSz="609585"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200" baseline="0" dirty="0"/>
              <a:t>Miami-Dade County, Fla., and Monroe County, N.Y. (which includes Rochester), with over two-thirds of Medicare beneficiaries enrolled</a:t>
            </a:r>
          </a:p>
          <a:p>
            <a:pPr marL="895335" marR="0" lvl="1" indent="-285750" algn="l" defTabSz="609585"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200" baseline="0" dirty="0"/>
              <a:t>Cambria, Beaver, Westmoreland, and Armstrong counties in Pennsylvania, with between 61 and 63 percent enrolled</a:t>
            </a:r>
          </a:p>
          <a:p>
            <a:pPr marL="895335" marR="0" lvl="1" indent="-285750" algn="l" defTabSz="609585"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200" baseline="0" dirty="0"/>
              <a:t>Meeker and McLeod counties in Minnesota, with 63 percent and 62 percent enrolled</a:t>
            </a:r>
          </a:p>
          <a:p>
            <a:pPr marL="895335" marR="0" lvl="1" indent="-285750" algn="l" defTabSz="609585"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200" baseline="0" dirty="0"/>
              <a:t>Ottawa County, Mich., with 62 percent enrolled</a:t>
            </a:r>
          </a:p>
          <a:p>
            <a:pPr marL="895335" marR="0" lvl="1" indent="-285750" algn="l" defTabSz="609585"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200" baseline="0" dirty="0"/>
              <a:t>El Paso County, Texas, with 61 percent enrolled.</a:t>
            </a:r>
          </a:p>
          <a:p>
            <a:pPr marL="895335" marR="0" lvl="1" indent="-285750" algn="l" defTabSz="609585"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lang="en-US" sz="1200" baseline="0" dirty="0"/>
          </a:p>
          <a:p>
            <a:pPr marL="895335" marR="0" lvl="1" indent="-285750" algn="l" defTabSz="609585"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lang="en-US" sz="1200" dirty="0"/>
          </a:p>
        </p:txBody>
      </p:sp>
      <p:sp>
        <p:nvSpPr>
          <p:cNvPr id="4" name="Slide Number Placeholder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97863621-2E60-B848-8968-B0341E26A3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285144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Rates of enrollment in Medicare Advantage vary substantially across the United States and the District of Columbia, </a:t>
            </a:r>
            <a:r>
              <a:rPr lang="en-US" sz="1200" baseline="0" dirty="0"/>
              <a:t>from less than 5 percent of Medicare beneficiaries in Alaska, North Dakota, and Wyoming to more than 40 percent in Alabama, Connecticut, Florida, Hawaii, Michigan, Oregon, and Pennsylvania.   </a:t>
            </a:r>
            <a:endParaRPr lang="en-US" sz="1200" dirty="0"/>
          </a:p>
        </p:txBody>
      </p:sp>
      <p:sp>
        <p:nvSpPr>
          <p:cNvPr id="4" name="Slide Number Placeholder 3"/>
          <p:cNvSpPr>
            <a:spLocks noGrp="1"/>
          </p:cNvSpPr>
          <p:nvPr>
            <p:ph type="sldNum" sz="quarter" idx="10"/>
          </p:nvPr>
        </p:nvSpPr>
        <p:spPr/>
        <p:txBody>
          <a:bodyPr/>
          <a:lstStyle/>
          <a:p>
            <a:fld id="{97863621-2E60-B848-8968-B0341E26A312}" type="slidenum">
              <a:rPr lang="en-US" smtClean="0"/>
              <a:t>10</a:t>
            </a:fld>
            <a:endParaRPr lang="en-US"/>
          </a:p>
        </p:txBody>
      </p:sp>
    </p:spTree>
    <p:extLst>
      <p:ext uri="{BB962C8B-B14F-4D97-AF65-F5344CB8AC3E}">
        <p14:creationId xmlns:p14="http://schemas.microsoft.com/office/powerpoint/2010/main" val="826240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t>Local coordinated care plans (HMOs and PPOs) often serve different</a:t>
            </a:r>
            <a:r>
              <a:rPr lang="en-US" sz="1200" dirty="0"/>
              <a:t> markets or regions than</a:t>
            </a:r>
            <a:r>
              <a:rPr lang="en-US" sz="1200" baseline="0" dirty="0"/>
              <a:t> regional PPO plans. Local plans typically provide services to Medicare beneficiaries in one county or multiple counties. Regional plans are required to provide services to beneficiaries in a single state or in multiple states, with the benefit package and premiums uniform across the state or states served. </a:t>
            </a:r>
          </a:p>
          <a:p>
            <a:pPr marL="0" marR="0" lvl="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aseline="0" dirty="0"/>
              <a:t>  </a:t>
            </a:r>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t>The majority of Medicare beneficiaries, more than 23 million, are enrolled in a local coordinated care plan, either an HMO or PPO. </a:t>
            </a:r>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aseline="0" dirty="0"/>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t>Enrollment in local coordinated care plans increased substantially throughout the past decade, with enrollment in HMOs rising more than twofold (from 7.3 million to 15.2 million) and enrollment in local PPOs rising sixfold (from 1.3 million to 8.0 million) between 2010 and 2020.  </a:t>
            </a:r>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aseline="0" dirty="0"/>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t>Reductions in private-fee-for-service enrollment (PFFS) over the past decade reflect changes to plan network requirements that took effect in 2011 following enactment of the Medicare Improvement for Patients and Providers Act of 2008. These changes led to significant reductions in the number of Medicare PFFS plans.</a:t>
            </a:r>
          </a:p>
        </p:txBody>
      </p:sp>
      <p:sp>
        <p:nvSpPr>
          <p:cNvPr id="4" name="Slide Number Placeholder 3"/>
          <p:cNvSpPr>
            <a:spLocks noGrp="1"/>
          </p:cNvSpPr>
          <p:nvPr>
            <p:ph type="sldNum" sz="quarter" idx="10"/>
          </p:nvPr>
        </p:nvSpPr>
        <p:spPr/>
        <p:txBody>
          <a:bodyPr/>
          <a:lstStyle/>
          <a:p>
            <a:fld id="{97863621-2E60-B848-8968-B0341E26A312}" type="slidenum">
              <a:rPr lang="en-US" smtClean="0"/>
              <a:t>11</a:t>
            </a:fld>
            <a:endParaRPr lang="en-US"/>
          </a:p>
        </p:txBody>
      </p:sp>
      <mc:AlternateContent xmlns:mc="http://schemas.openxmlformats.org/markup-compatibility/2006" xmlns:p14="http://schemas.microsoft.com/office/powerpoint/2010/main">
        <mc:Choice Requires="p14">
          <p:contentPart p14:bwMode="auto" r:id="rId3">
            <p14:nvContentPartPr>
              <p14:cNvPr id="6" name="Ink 5"/>
              <p14:cNvContentPartPr/>
              <p14:nvPr/>
            </p14:nvContentPartPr>
            <p14:xfrm>
              <a:off x="4028293" y="4484569"/>
              <a:ext cx="136440" cy="25920"/>
            </p14:xfrm>
          </p:contentPart>
        </mc:Choice>
        <mc:Fallback xmlns="">
          <p:pic>
            <p:nvPicPr>
              <p:cNvPr id="6" name="Ink 5"/>
              <p:cNvPicPr/>
              <p:nvPr/>
            </p:nvPicPr>
            <p:blipFill>
              <a:blip r:embed="rId4"/>
              <a:stretch>
                <a:fillRect/>
              </a:stretch>
            </p:blipFill>
            <p:spPr>
              <a:xfrm>
                <a:off x="4010293" y="4466569"/>
                <a:ext cx="172440" cy="61920"/>
              </a:xfrm>
              <a:prstGeom prst="rect">
                <a:avLst/>
              </a:prstGeom>
            </p:spPr>
          </p:pic>
        </mc:Fallback>
      </mc:AlternateContent>
    </p:spTree>
    <p:extLst>
      <p:ext uri="{BB962C8B-B14F-4D97-AF65-F5344CB8AC3E}">
        <p14:creationId xmlns:p14="http://schemas.microsoft.com/office/powerpoint/2010/main" val="2860071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Most </a:t>
            </a:r>
            <a:r>
              <a:rPr lang="en-US" sz="1200" baseline="0" dirty="0"/>
              <a:t>Medicare Advantage (MA) plans provide prescription drug coverage.  </a:t>
            </a:r>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aseline="0" dirty="0"/>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t>Average total MA plan premiums – which cover costs associated with both Part C and Part D components – decreased by $4 between 2019 and 2020, a 14 percent reduction. </a:t>
            </a:r>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aseline="0" dirty="0"/>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t>Despite fluctuation over the past decade, average MA total plan premiums declined by 40 percent between 2010 and 2020. </a:t>
            </a:r>
            <a:endParaRPr lang="en-US" sz="1200" dirty="0"/>
          </a:p>
        </p:txBody>
      </p:sp>
      <p:sp>
        <p:nvSpPr>
          <p:cNvPr id="4" name="Slide Number Placeholder 3"/>
          <p:cNvSpPr>
            <a:spLocks noGrp="1"/>
          </p:cNvSpPr>
          <p:nvPr>
            <p:ph type="sldNum" sz="quarter" idx="10"/>
          </p:nvPr>
        </p:nvSpPr>
        <p:spPr/>
        <p:txBody>
          <a:bodyPr/>
          <a:lstStyle/>
          <a:p>
            <a:fld id="{97863621-2E60-B848-8968-B0341E26A312}" type="slidenum">
              <a:rPr lang="en-US" smtClean="0"/>
              <a:t>12</a:t>
            </a:fld>
            <a:endParaRPr lang="en-US"/>
          </a:p>
        </p:txBody>
      </p:sp>
    </p:spTree>
    <p:extLst>
      <p:ext uri="{BB962C8B-B14F-4D97-AF65-F5344CB8AC3E}">
        <p14:creationId xmlns:p14="http://schemas.microsoft.com/office/powerpoint/2010/main" val="870209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97863621-2E60-B848-8968-B0341E26A312}" type="slidenum">
              <a:rPr lang="en-US" smtClean="0"/>
              <a:t>13</a:t>
            </a:fld>
            <a:endParaRPr lang="en-US"/>
          </a:p>
        </p:txBody>
      </p:sp>
      <p:sp>
        <p:nvSpPr>
          <p:cNvPr id="5" name="Notes Placeholder 4"/>
          <p:cNvSpPr>
            <a:spLocks noGrp="1"/>
          </p:cNvSpPr>
          <p:nvPr>
            <p:ph type="body" sz="quarter" idx="11"/>
          </p:nvPr>
        </p:nvSpPr>
        <p:spPr/>
        <p:txBody>
          <a:bodyPr/>
          <a:lstStyle/>
          <a:p>
            <a:pPr marL="285750" indent="-285750">
              <a:buFont typeface="Arial" panose="020B0604020202020204" pitchFamily="34" charset="0"/>
              <a:buChar char="•"/>
            </a:pPr>
            <a:r>
              <a:rPr lang="en-US" sz="1200" dirty="0"/>
              <a:t>Ranging from</a:t>
            </a:r>
            <a:r>
              <a:rPr lang="en-US" sz="1200" baseline="0" dirty="0"/>
              <a:t> $0 per month to $351 per month, premiums for Medicare Advantage plans average $28 per month in 2021.</a:t>
            </a:r>
          </a:p>
          <a:p>
            <a:pPr marL="285750" indent="-285750">
              <a:buFont typeface="Arial" panose="020B0604020202020204" pitchFamily="34" charset="0"/>
              <a:buChar char="•"/>
            </a:pPr>
            <a:endParaRPr lang="en-US" sz="1200" baseline="0" dirty="0"/>
          </a:p>
          <a:p>
            <a:pPr marL="285750" indent="-285750">
              <a:buFont typeface="Arial" panose="020B0604020202020204" pitchFamily="34" charset="0"/>
              <a:buChar char="•"/>
            </a:pPr>
            <a:r>
              <a:rPr lang="en-US" sz="1200" baseline="0" dirty="0"/>
              <a:t>Average premiums vary substantially by type of plan, with HMOs ($23) and Special Needs Plans ($25) having the lowest average monthly premiums. </a:t>
            </a:r>
          </a:p>
          <a:p>
            <a:pPr marL="285750" indent="-285750">
              <a:buFont typeface="Arial" panose="020B0604020202020204" pitchFamily="34" charset="0"/>
              <a:buChar char="•"/>
            </a:pPr>
            <a:endParaRPr lang="en-US" sz="1200" baseline="0" dirty="0"/>
          </a:p>
          <a:p>
            <a:pPr marL="285750" indent="-285750">
              <a:buFont typeface="Arial" panose="020B0604020202020204" pitchFamily="34" charset="0"/>
              <a:buChar char="•"/>
            </a:pPr>
            <a:r>
              <a:rPr lang="en-US" sz="1200" baseline="0" dirty="0"/>
              <a:t>Monthly premiums for regional PPOs, which average $73, and private fee-for-service plans, which average $78, are approximately three times higher than for either HMOs or Special Needs Plans.    </a:t>
            </a:r>
          </a:p>
          <a:p>
            <a:pPr marL="285750" indent="-285750">
              <a:buFont typeface="Arial" panose="020B0604020202020204" pitchFamily="34" charset="0"/>
              <a:buChar char="•"/>
            </a:pPr>
            <a:endParaRPr lang="en-US" baseline="0"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2745265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MWF Title Slide">
    <p:bg>
      <p:bgPr>
        <a:solidFill>
          <a:schemeClr val="bg2"/>
        </a:solidFill>
        <a:effectLst/>
      </p:bgPr>
    </p:bg>
    <p:spTree>
      <p:nvGrpSpPr>
        <p:cNvPr id="1" name=""/>
        <p:cNvGrpSpPr/>
        <p:nvPr/>
      </p:nvGrpSpPr>
      <p:grpSpPr>
        <a:xfrm>
          <a:off x="0" y="0"/>
          <a:ext cx="0" cy="0"/>
          <a:chOff x="0" y="0"/>
          <a:chExt cx="0" cy="0"/>
        </a:xfrm>
      </p:grpSpPr>
      <p:sp>
        <p:nvSpPr>
          <p:cNvPr id="49" name="Rectangle 48"/>
          <p:cNvSpPr/>
          <p:nvPr userDrawn="1"/>
        </p:nvSpPr>
        <p:spPr>
          <a:xfrm>
            <a:off x="215516" y="0"/>
            <a:ext cx="8928484"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 Placeholder 41"/>
          <p:cNvSpPr>
            <a:spLocks noGrp="1"/>
          </p:cNvSpPr>
          <p:nvPr>
            <p:ph type="body" sz="quarter" idx="11" hasCustomPrompt="1"/>
          </p:nvPr>
        </p:nvSpPr>
        <p:spPr>
          <a:xfrm>
            <a:off x="652028" y="3747673"/>
            <a:ext cx="6116216" cy="924375"/>
          </a:xfrm>
        </p:spPr>
        <p:txBody>
          <a:bodyPr>
            <a:normAutofit/>
          </a:bodyPr>
          <a:lstStyle>
            <a:lvl1pPr marL="0" indent="0">
              <a:lnSpc>
                <a:spcPct val="100000"/>
              </a:lnSpc>
              <a:buNone/>
              <a:defRPr sz="1450" spc="0">
                <a:solidFill>
                  <a:schemeClr val="bg1"/>
                </a:solidFill>
              </a:defRPr>
            </a:lvl1pPr>
          </a:lstStyle>
          <a:p>
            <a:pPr lvl="0"/>
            <a:r>
              <a:rPr lang="en-US" dirty="0"/>
              <a:t>Insert additional sub text</a:t>
            </a:r>
          </a:p>
        </p:txBody>
      </p:sp>
      <p:sp>
        <p:nvSpPr>
          <p:cNvPr id="2" name="Title 1"/>
          <p:cNvSpPr>
            <a:spLocks noGrp="1"/>
          </p:cNvSpPr>
          <p:nvPr>
            <p:ph type="ctrTitle"/>
          </p:nvPr>
        </p:nvSpPr>
        <p:spPr>
          <a:xfrm>
            <a:off x="652028" y="589086"/>
            <a:ext cx="7772400" cy="2221708"/>
          </a:xfrm>
          <a:effectLst/>
        </p:spPr>
        <p:txBody>
          <a:bodyPr anchor="b">
            <a:normAutofit/>
          </a:bodyPr>
          <a:lstStyle>
            <a:lvl1pPr algn="l">
              <a:lnSpc>
                <a:spcPct val="100000"/>
              </a:lnSpc>
              <a:defRPr sz="4400" b="1" spc="0" baseline="0">
                <a:solidFill>
                  <a:schemeClr val="bg1"/>
                </a:solidFill>
                <a:effectLst/>
              </a:defRPr>
            </a:lvl1pPr>
          </a:lstStyle>
          <a:p>
            <a:r>
              <a:rPr lang="en-US" dirty="0"/>
              <a:t>Click to edit Master title style</a:t>
            </a:r>
          </a:p>
        </p:txBody>
      </p:sp>
      <p:sp>
        <p:nvSpPr>
          <p:cNvPr id="3" name="Subtitle 2"/>
          <p:cNvSpPr>
            <a:spLocks noGrp="1"/>
          </p:cNvSpPr>
          <p:nvPr>
            <p:ph type="subTitle" idx="1" hasCustomPrompt="1"/>
          </p:nvPr>
        </p:nvSpPr>
        <p:spPr>
          <a:xfrm>
            <a:off x="652028" y="2858972"/>
            <a:ext cx="7133854" cy="493860"/>
          </a:xfrm>
        </p:spPr>
        <p:txBody>
          <a:bodyPr>
            <a:normAutofit/>
          </a:bodyPr>
          <a:lstStyle>
            <a:lvl1pPr marL="0" indent="0" algn="l">
              <a:lnSpc>
                <a:spcPct val="100000"/>
              </a:lnSpc>
              <a:buNone/>
              <a:defRPr sz="2200" spc="0" baseline="0">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Insert sub text</a:t>
            </a:r>
          </a:p>
        </p:txBody>
      </p:sp>
      <p:sp>
        <p:nvSpPr>
          <p:cNvPr id="4" name="Rectangle 3"/>
          <p:cNvSpPr/>
          <p:nvPr userDrawn="1"/>
        </p:nvSpPr>
        <p:spPr>
          <a:xfrm>
            <a:off x="0" y="0"/>
            <a:ext cx="217054"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0" name="Straight Connector 39"/>
          <p:cNvCxnSpPr/>
          <p:nvPr userDrawn="1"/>
        </p:nvCxnSpPr>
        <p:spPr>
          <a:xfrm>
            <a:off x="670583" y="3488270"/>
            <a:ext cx="252028"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F05C8B3B-4DD9-5741-BCAB-12583ECB5FE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626" t="12702" r="9131" b="32981"/>
          <a:stretch/>
        </p:blipFill>
        <p:spPr>
          <a:xfrm>
            <a:off x="596900" y="5657292"/>
            <a:ext cx="2617952" cy="784686"/>
          </a:xfrm>
          <a:prstGeom prst="rect">
            <a:avLst/>
          </a:prstGeom>
        </p:spPr>
      </p:pic>
    </p:spTree>
    <p:extLst>
      <p:ext uri="{BB962C8B-B14F-4D97-AF65-F5344CB8AC3E}">
        <p14:creationId xmlns:p14="http://schemas.microsoft.com/office/powerpoint/2010/main" val="30930633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MWF Section 2 Photo - Green">
    <p:spTree>
      <p:nvGrpSpPr>
        <p:cNvPr id="1" name=""/>
        <p:cNvGrpSpPr/>
        <p:nvPr/>
      </p:nvGrpSpPr>
      <p:grpSpPr>
        <a:xfrm>
          <a:off x="0" y="0"/>
          <a:ext cx="0" cy="0"/>
          <a:chOff x="0" y="0"/>
          <a:chExt cx="0" cy="0"/>
        </a:xfrm>
      </p:grpSpPr>
      <p:sp>
        <p:nvSpPr>
          <p:cNvPr id="13" name="Rectangle 12"/>
          <p:cNvSpPr/>
          <p:nvPr userDrawn="1"/>
        </p:nvSpPr>
        <p:spPr>
          <a:xfrm>
            <a:off x="-1" y="3333275"/>
            <a:ext cx="9145539" cy="143350"/>
          </a:xfrm>
          <a:prstGeom prst="rect">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userDrawn="1"/>
        </p:nvSpPr>
        <p:spPr>
          <a:xfrm>
            <a:off x="-1" y="3467100"/>
            <a:ext cx="9144001" cy="339203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itle 1"/>
          <p:cNvSpPr>
            <a:spLocks noGrp="1"/>
          </p:cNvSpPr>
          <p:nvPr>
            <p:ph type="ctrTitle" hasCustomPrompt="1"/>
          </p:nvPr>
        </p:nvSpPr>
        <p:spPr>
          <a:xfrm>
            <a:off x="627435" y="3609975"/>
            <a:ext cx="8203298" cy="1289050"/>
          </a:xfrm>
          <a:effectLst/>
        </p:spPr>
        <p:txBody>
          <a:bodyPr anchor="b">
            <a:normAutofit/>
          </a:bodyPr>
          <a:lstStyle>
            <a:lvl1pPr algn="l">
              <a:lnSpc>
                <a:spcPct val="100000"/>
              </a:lnSpc>
              <a:defRPr sz="3700" b="1" spc="0" baseline="0">
                <a:solidFill>
                  <a:schemeClr val="bg1"/>
                </a:solidFill>
                <a:effectLst/>
              </a:defRPr>
            </a:lvl1pPr>
          </a:lstStyle>
          <a:p>
            <a:r>
              <a:rPr lang="en-US" dirty="0"/>
              <a:t>Click to edit master title style</a:t>
            </a:r>
          </a:p>
        </p:txBody>
      </p:sp>
      <p:sp>
        <p:nvSpPr>
          <p:cNvPr id="44" name="Text Placeholder 43"/>
          <p:cNvSpPr>
            <a:spLocks noGrp="1"/>
          </p:cNvSpPr>
          <p:nvPr>
            <p:ph type="body" sz="quarter" idx="10" hasCustomPrompt="1"/>
          </p:nvPr>
        </p:nvSpPr>
        <p:spPr>
          <a:xfrm>
            <a:off x="627435" y="4987213"/>
            <a:ext cx="8203297" cy="609254"/>
          </a:xfrm>
        </p:spPr>
        <p:txBody>
          <a:bodyPr>
            <a:normAutofit/>
          </a:bodyPr>
          <a:lstStyle>
            <a:lvl1pPr marL="0" indent="0">
              <a:buNone/>
              <a:defRPr sz="1600" spc="0">
                <a:solidFill>
                  <a:schemeClr val="accent4">
                    <a:lumMod val="20000"/>
                    <a:lumOff val="80000"/>
                  </a:schemeClr>
                </a:solidFill>
              </a:defRPr>
            </a:lvl1pPr>
          </a:lstStyle>
          <a:p>
            <a:pPr lvl="0"/>
            <a:r>
              <a:rPr lang="en-US" dirty="0"/>
              <a:t>Insert sub text</a:t>
            </a:r>
          </a:p>
        </p:txBody>
      </p:sp>
      <p:sp>
        <p:nvSpPr>
          <p:cNvPr id="5" name="Picture Placeholder 4"/>
          <p:cNvSpPr>
            <a:spLocks noGrp="1"/>
          </p:cNvSpPr>
          <p:nvPr>
            <p:ph type="pic" sz="quarter" idx="13"/>
          </p:nvPr>
        </p:nvSpPr>
        <p:spPr>
          <a:xfrm>
            <a:off x="0" y="0"/>
            <a:ext cx="9144000" cy="3333750"/>
          </a:xfrm>
        </p:spPr>
        <p:txBody>
          <a:bodyPr/>
          <a:lstStyle/>
          <a:p>
            <a:r>
              <a:rPr lang="en-US"/>
              <a:t>Drag picture to placeholder or click icon to add</a:t>
            </a:r>
          </a:p>
        </p:txBody>
      </p:sp>
      <p:sp>
        <p:nvSpPr>
          <p:cNvPr id="9" name="Slide Number Placeholder 5">
            <a:extLst>
              <a:ext uri="{FF2B5EF4-FFF2-40B4-BE49-F238E27FC236}">
                <a16:creationId xmlns:a16="http://schemas.microsoft.com/office/drawing/2014/main" id="{363874F8-CB91-314C-8CDA-9FDCCE44AAEE}"/>
              </a:ext>
            </a:extLst>
          </p:cNvPr>
          <p:cNvSpPr txBox="1">
            <a:spLocks/>
          </p:cNvSpPr>
          <p:nvPr userDrawn="1"/>
        </p:nvSpPr>
        <p:spPr>
          <a:xfrm>
            <a:off x="8480962" y="6288148"/>
            <a:ext cx="282574" cy="197427"/>
          </a:xfrm>
          <a:prstGeom prst="rect">
            <a:avLst/>
          </a:prstGeom>
        </p:spPr>
        <p:txBody>
          <a:bodyPr vert="horz" wrap="none" lIns="0" tIns="0" rIns="0" bIns="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290D8D-6BA0-418D-AFED-C65293F70DA0}" type="slidenum">
              <a:rPr lang="en-US" sz="900" smtClean="0">
                <a:solidFill>
                  <a:schemeClr val="bg1"/>
                </a:solidFill>
                <a:latin typeface="+mn-lt"/>
              </a:rPr>
              <a:pPr algn="r"/>
              <a:t>‹#›</a:t>
            </a:fld>
            <a:endParaRPr lang="en-US" sz="900" dirty="0">
              <a:solidFill>
                <a:schemeClr val="bg1"/>
              </a:solidFill>
              <a:latin typeface="+mn-lt"/>
            </a:endParaRPr>
          </a:p>
        </p:txBody>
      </p:sp>
      <p:sp>
        <p:nvSpPr>
          <p:cNvPr id="3" name="Footer Placeholder 2">
            <a:extLst>
              <a:ext uri="{FF2B5EF4-FFF2-40B4-BE49-F238E27FC236}">
                <a16:creationId xmlns:a16="http://schemas.microsoft.com/office/drawing/2014/main" id="{9A0D1C0F-BDB6-DF41-9C4F-6B29613C19F6}"/>
              </a:ext>
            </a:extLst>
          </p:cNvPr>
          <p:cNvSpPr>
            <a:spLocks noGrp="1"/>
          </p:cNvSpPr>
          <p:nvPr>
            <p:ph type="ftr" sz="quarter" idx="14"/>
          </p:nvPr>
        </p:nvSpPr>
        <p:spPr/>
        <p:txBody>
          <a:bodyPr/>
          <a:lstStyle>
            <a:lvl1pPr>
              <a:defRPr>
                <a:solidFill>
                  <a:schemeClr val="bg1"/>
                </a:solidFill>
              </a:defRPr>
            </a:lvl1pPr>
          </a:lstStyle>
          <a:p>
            <a:r>
              <a:rPr lang="en-US"/>
              <a:t>Meeting Name  |  Meeting Date</a:t>
            </a:r>
            <a:endParaRPr lang="en-US" dirty="0"/>
          </a:p>
        </p:txBody>
      </p:sp>
      <p:pic>
        <p:nvPicPr>
          <p:cNvPr id="10" name="Picture 9">
            <a:extLst>
              <a:ext uri="{FF2B5EF4-FFF2-40B4-BE49-F238E27FC236}">
                <a16:creationId xmlns:a16="http://schemas.microsoft.com/office/drawing/2014/main" id="{F1FDB8E5-1F2A-8D49-8F93-C132AF543BD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626" t="12702" r="9131" b="32981"/>
          <a:stretch/>
        </p:blipFill>
        <p:spPr>
          <a:xfrm>
            <a:off x="596900" y="5803900"/>
            <a:ext cx="2128823" cy="638078"/>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MWF Section 2 Photo - Purple">
    <p:spTree>
      <p:nvGrpSpPr>
        <p:cNvPr id="1" name=""/>
        <p:cNvGrpSpPr/>
        <p:nvPr/>
      </p:nvGrpSpPr>
      <p:grpSpPr>
        <a:xfrm>
          <a:off x="0" y="0"/>
          <a:ext cx="0" cy="0"/>
          <a:chOff x="0" y="0"/>
          <a:chExt cx="0" cy="0"/>
        </a:xfrm>
      </p:grpSpPr>
      <p:sp>
        <p:nvSpPr>
          <p:cNvPr id="13" name="Rectangle 12"/>
          <p:cNvSpPr/>
          <p:nvPr userDrawn="1"/>
        </p:nvSpPr>
        <p:spPr>
          <a:xfrm>
            <a:off x="-1" y="3333275"/>
            <a:ext cx="9145539" cy="143350"/>
          </a:xfrm>
          <a:prstGeom prst="rect">
            <a:avLst/>
          </a:prstGeom>
          <a:solidFill>
            <a:schemeClr val="accent5">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userDrawn="1"/>
        </p:nvSpPr>
        <p:spPr>
          <a:xfrm>
            <a:off x="-1" y="3467100"/>
            <a:ext cx="9144001" cy="339203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itle 1"/>
          <p:cNvSpPr>
            <a:spLocks noGrp="1"/>
          </p:cNvSpPr>
          <p:nvPr>
            <p:ph type="ctrTitle" hasCustomPrompt="1"/>
          </p:nvPr>
        </p:nvSpPr>
        <p:spPr>
          <a:xfrm>
            <a:off x="627435" y="3609975"/>
            <a:ext cx="8203298" cy="1289050"/>
          </a:xfrm>
          <a:effectLst/>
        </p:spPr>
        <p:txBody>
          <a:bodyPr anchor="b">
            <a:normAutofit/>
          </a:bodyPr>
          <a:lstStyle>
            <a:lvl1pPr algn="l">
              <a:lnSpc>
                <a:spcPct val="100000"/>
              </a:lnSpc>
              <a:defRPr sz="3700" b="1" spc="0" baseline="0">
                <a:solidFill>
                  <a:schemeClr val="bg1"/>
                </a:solidFill>
                <a:effectLst/>
              </a:defRPr>
            </a:lvl1pPr>
          </a:lstStyle>
          <a:p>
            <a:r>
              <a:rPr lang="en-US" dirty="0"/>
              <a:t>Click to edit master title style</a:t>
            </a:r>
          </a:p>
        </p:txBody>
      </p:sp>
      <p:sp>
        <p:nvSpPr>
          <p:cNvPr id="44" name="Text Placeholder 43"/>
          <p:cNvSpPr>
            <a:spLocks noGrp="1"/>
          </p:cNvSpPr>
          <p:nvPr>
            <p:ph type="body" sz="quarter" idx="10" hasCustomPrompt="1"/>
          </p:nvPr>
        </p:nvSpPr>
        <p:spPr>
          <a:xfrm>
            <a:off x="627435" y="4987213"/>
            <a:ext cx="8203297" cy="609254"/>
          </a:xfrm>
        </p:spPr>
        <p:txBody>
          <a:bodyPr>
            <a:normAutofit/>
          </a:bodyPr>
          <a:lstStyle>
            <a:lvl1pPr marL="0" indent="0">
              <a:buNone/>
              <a:defRPr sz="1600" spc="0">
                <a:solidFill>
                  <a:schemeClr val="accent5">
                    <a:lumMod val="20000"/>
                    <a:lumOff val="80000"/>
                  </a:schemeClr>
                </a:solidFill>
              </a:defRPr>
            </a:lvl1pPr>
          </a:lstStyle>
          <a:p>
            <a:pPr lvl="0"/>
            <a:r>
              <a:rPr lang="en-US" dirty="0"/>
              <a:t>Insert sub text</a:t>
            </a:r>
          </a:p>
        </p:txBody>
      </p:sp>
      <p:sp>
        <p:nvSpPr>
          <p:cNvPr id="5" name="Picture Placeholder 4"/>
          <p:cNvSpPr>
            <a:spLocks noGrp="1"/>
          </p:cNvSpPr>
          <p:nvPr>
            <p:ph type="pic" sz="quarter" idx="13"/>
          </p:nvPr>
        </p:nvSpPr>
        <p:spPr>
          <a:xfrm>
            <a:off x="0" y="0"/>
            <a:ext cx="9144000" cy="3333750"/>
          </a:xfrm>
        </p:spPr>
        <p:txBody>
          <a:bodyPr/>
          <a:lstStyle/>
          <a:p>
            <a:r>
              <a:rPr lang="en-US"/>
              <a:t>Drag picture to placeholder or click icon to add</a:t>
            </a:r>
          </a:p>
        </p:txBody>
      </p:sp>
      <p:sp>
        <p:nvSpPr>
          <p:cNvPr id="9" name="Slide Number Placeholder 5">
            <a:extLst>
              <a:ext uri="{FF2B5EF4-FFF2-40B4-BE49-F238E27FC236}">
                <a16:creationId xmlns:a16="http://schemas.microsoft.com/office/drawing/2014/main" id="{DD61E009-1F74-DF41-B94D-B0613B15BFD1}"/>
              </a:ext>
            </a:extLst>
          </p:cNvPr>
          <p:cNvSpPr txBox="1">
            <a:spLocks/>
          </p:cNvSpPr>
          <p:nvPr userDrawn="1"/>
        </p:nvSpPr>
        <p:spPr>
          <a:xfrm>
            <a:off x="8480962" y="6288148"/>
            <a:ext cx="282574" cy="197427"/>
          </a:xfrm>
          <a:prstGeom prst="rect">
            <a:avLst/>
          </a:prstGeom>
        </p:spPr>
        <p:txBody>
          <a:bodyPr vert="horz" wrap="none" lIns="0" tIns="0" rIns="0" bIns="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290D8D-6BA0-418D-AFED-C65293F70DA0}" type="slidenum">
              <a:rPr lang="en-US" sz="900" smtClean="0">
                <a:solidFill>
                  <a:schemeClr val="bg1"/>
                </a:solidFill>
                <a:latin typeface="+mn-lt"/>
              </a:rPr>
              <a:pPr algn="r"/>
              <a:t>‹#›</a:t>
            </a:fld>
            <a:endParaRPr lang="en-US" sz="900" dirty="0">
              <a:solidFill>
                <a:schemeClr val="bg1"/>
              </a:solidFill>
              <a:latin typeface="+mn-lt"/>
            </a:endParaRPr>
          </a:p>
        </p:txBody>
      </p:sp>
      <p:sp>
        <p:nvSpPr>
          <p:cNvPr id="2" name="Footer Placeholder 1">
            <a:extLst>
              <a:ext uri="{FF2B5EF4-FFF2-40B4-BE49-F238E27FC236}">
                <a16:creationId xmlns:a16="http://schemas.microsoft.com/office/drawing/2014/main" id="{A8A42BAD-84D4-D34F-8DAF-74462CF7CBD0}"/>
              </a:ext>
            </a:extLst>
          </p:cNvPr>
          <p:cNvSpPr>
            <a:spLocks noGrp="1"/>
          </p:cNvSpPr>
          <p:nvPr>
            <p:ph type="ftr" sz="quarter" idx="14"/>
          </p:nvPr>
        </p:nvSpPr>
        <p:spPr/>
        <p:txBody>
          <a:bodyPr/>
          <a:lstStyle>
            <a:lvl1pPr>
              <a:defRPr>
                <a:solidFill>
                  <a:schemeClr val="bg1"/>
                </a:solidFill>
              </a:defRPr>
            </a:lvl1pPr>
          </a:lstStyle>
          <a:p>
            <a:r>
              <a:rPr lang="en-US"/>
              <a:t>Meeting Name  |  Meeting Date</a:t>
            </a:r>
            <a:endParaRPr lang="en-US" dirty="0"/>
          </a:p>
        </p:txBody>
      </p:sp>
      <p:pic>
        <p:nvPicPr>
          <p:cNvPr id="10" name="Picture 9">
            <a:extLst>
              <a:ext uri="{FF2B5EF4-FFF2-40B4-BE49-F238E27FC236}">
                <a16:creationId xmlns:a16="http://schemas.microsoft.com/office/drawing/2014/main" id="{BCCAACB1-C1DA-DF4A-8AF8-CC0B809C227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626" t="12702" r="9131" b="32981"/>
          <a:stretch/>
        </p:blipFill>
        <p:spPr>
          <a:xfrm>
            <a:off x="596900" y="5803900"/>
            <a:ext cx="2128823" cy="638078"/>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MWF Section 3 Photo - Blue">
    <p:spTree>
      <p:nvGrpSpPr>
        <p:cNvPr id="1" name=""/>
        <p:cNvGrpSpPr/>
        <p:nvPr/>
      </p:nvGrpSpPr>
      <p:grpSpPr>
        <a:xfrm>
          <a:off x="0" y="0"/>
          <a:ext cx="0" cy="0"/>
          <a:chOff x="0" y="0"/>
          <a:chExt cx="0" cy="0"/>
        </a:xfrm>
      </p:grpSpPr>
      <p:sp>
        <p:nvSpPr>
          <p:cNvPr id="41" name="Rectangle 40"/>
          <p:cNvSpPr/>
          <p:nvPr userDrawn="1"/>
        </p:nvSpPr>
        <p:spPr>
          <a:xfrm>
            <a:off x="-1" y="-5134"/>
            <a:ext cx="9144001" cy="135626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4" hasCustomPrompt="1"/>
          </p:nvPr>
        </p:nvSpPr>
        <p:spPr>
          <a:xfrm>
            <a:off x="-1" y="37455"/>
            <a:ext cx="1020018" cy="1337423"/>
          </a:xfrm>
        </p:spPr>
        <p:txBody>
          <a:bodyPr anchor="ctr">
            <a:noAutofit/>
          </a:bodyPr>
          <a:lstStyle>
            <a:lvl1pPr marL="0" indent="0" algn="r">
              <a:buNone/>
              <a:defRPr sz="6600" b="1" spc="-400" baseline="0">
                <a:solidFill>
                  <a:schemeClr val="bg1"/>
                </a:solidFill>
              </a:defRPr>
            </a:lvl1pPr>
          </a:lstStyle>
          <a:p>
            <a:pPr lvl="0"/>
            <a:r>
              <a:rPr lang="en-US" dirty="0"/>
              <a:t>01</a:t>
            </a:r>
          </a:p>
        </p:txBody>
      </p:sp>
      <p:sp>
        <p:nvSpPr>
          <p:cNvPr id="13" name="Rectangle 12"/>
          <p:cNvSpPr/>
          <p:nvPr userDrawn="1"/>
        </p:nvSpPr>
        <p:spPr>
          <a:xfrm>
            <a:off x="-1" y="1351722"/>
            <a:ext cx="9144001" cy="143350"/>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Picture Placeholder 4"/>
          <p:cNvSpPr>
            <a:spLocks noGrp="1"/>
          </p:cNvSpPr>
          <p:nvPr>
            <p:ph type="pic" sz="quarter" idx="13"/>
          </p:nvPr>
        </p:nvSpPr>
        <p:spPr>
          <a:xfrm>
            <a:off x="-1" y="1485900"/>
            <a:ext cx="9144000" cy="5372101"/>
          </a:xfrm>
        </p:spPr>
        <p:txBody>
          <a:bodyPr/>
          <a:lstStyle/>
          <a:p>
            <a:r>
              <a:rPr lang="en-US"/>
              <a:t>Drag picture to placeholder or click icon to add</a:t>
            </a:r>
            <a:endParaRPr lang="en-US" dirty="0"/>
          </a:p>
        </p:txBody>
      </p:sp>
      <p:sp>
        <p:nvSpPr>
          <p:cNvPr id="42" name="Title 1"/>
          <p:cNvSpPr>
            <a:spLocks noGrp="1"/>
          </p:cNvSpPr>
          <p:nvPr>
            <p:ph type="ctrTitle" hasCustomPrompt="1"/>
          </p:nvPr>
        </p:nvSpPr>
        <p:spPr>
          <a:xfrm>
            <a:off x="1420192" y="638523"/>
            <a:ext cx="7616304" cy="639762"/>
          </a:xfrm>
          <a:effectLst/>
        </p:spPr>
        <p:txBody>
          <a:bodyPr anchor="t">
            <a:normAutofit/>
          </a:bodyPr>
          <a:lstStyle>
            <a:lvl1pPr algn="l">
              <a:lnSpc>
                <a:spcPct val="100000"/>
              </a:lnSpc>
              <a:defRPr sz="2600" b="1" spc="0" baseline="0">
                <a:solidFill>
                  <a:schemeClr val="bg1"/>
                </a:solidFill>
                <a:effectLst/>
              </a:defRPr>
            </a:lvl1pPr>
          </a:lstStyle>
          <a:p>
            <a:r>
              <a:rPr lang="en-US" dirty="0"/>
              <a:t>Click to edit master title style</a:t>
            </a:r>
          </a:p>
        </p:txBody>
      </p:sp>
      <p:sp>
        <p:nvSpPr>
          <p:cNvPr id="43" name="Subtitle 2"/>
          <p:cNvSpPr>
            <a:spLocks noGrp="1"/>
          </p:cNvSpPr>
          <p:nvPr>
            <p:ph type="subTitle" idx="1" hasCustomPrompt="1"/>
          </p:nvPr>
        </p:nvSpPr>
        <p:spPr>
          <a:xfrm>
            <a:off x="1420192" y="274935"/>
            <a:ext cx="2755764" cy="272790"/>
          </a:xfrm>
        </p:spPr>
        <p:txBody>
          <a:bodyPr anchor="b">
            <a:normAutofit/>
          </a:bodyPr>
          <a:lstStyle>
            <a:lvl1pPr marL="0" indent="0" algn="l">
              <a:lnSpc>
                <a:spcPct val="100000"/>
              </a:lnSpc>
              <a:buNone/>
              <a:defRPr sz="1200" b="1" spc="100" baseline="0">
                <a:solidFill>
                  <a:schemeClr val="accent1">
                    <a:lumMod val="20000"/>
                    <a:lumOff val="80000"/>
                  </a:schemeClr>
                </a:solidFill>
                <a:latin typeface="Trebuchet MS" charset="0"/>
                <a:ea typeface="Trebuchet MS" charset="0"/>
                <a:cs typeface="Trebuchet MS"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INSERT SECTION NUMBER</a:t>
            </a:r>
          </a:p>
        </p:txBody>
      </p:sp>
      <p:cxnSp>
        <p:nvCxnSpPr>
          <p:cNvPr id="50" name="Straight Connector 49"/>
          <p:cNvCxnSpPr>
            <a:cxnSpLocks/>
          </p:cNvCxnSpPr>
          <p:nvPr userDrawn="1"/>
        </p:nvCxnSpPr>
        <p:spPr>
          <a:xfrm>
            <a:off x="1175021" y="399902"/>
            <a:ext cx="0" cy="62165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MWF Section 3 Photo - Orange">
    <p:spTree>
      <p:nvGrpSpPr>
        <p:cNvPr id="1" name=""/>
        <p:cNvGrpSpPr/>
        <p:nvPr/>
      </p:nvGrpSpPr>
      <p:grpSpPr>
        <a:xfrm>
          <a:off x="0" y="0"/>
          <a:ext cx="0" cy="0"/>
          <a:chOff x="0" y="0"/>
          <a:chExt cx="0" cy="0"/>
        </a:xfrm>
      </p:grpSpPr>
      <p:sp>
        <p:nvSpPr>
          <p:cNvPr id="41" name="Rectangle 40"/>
          <p:cNvSpPr/>
          <p:nvPr userDrawn="1"/>
        </p:nvSpPr>
        <p:spPr>
          <a:xfrm>
            <a:off x="-1" y="-5134"/>
            <a:ext cx="9144001" cy="135626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userDrawn="1"/>
        </p:nvSpPr>
        <p:spPr>
          <a:xfrm>
            <a:off x="-1" y="1351722"/>
            <a:ext cx="9144001" cy="143350"/>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Picture Placeholder 4"/>
          <p:cNvSpPr>
            <a:spLocks noGrp="1"/>
          </p:cNvSpPr>
          <p:nvPr>
            <p:ph type="pic" sz="quarter" idx="13"/>
          </p:nvPr>
        </p:nvSpPr>
        <p:spPr>
          <a:xfrm>
            <a:off x="-1" y="1485900"/>
            <a:ext cx="9144000" cy="5372101"/>
          </a:xfrm>
        </p:spPr>
        <p:txBody>
          <a:bodyPr/>
          <a:lstStyle/>
          <a:p>
            <a:r>
              <a:rPr lang="en-US"/>
              <a:t>Drag picture to placeholder or click icon to add</a:t>
            </a:r>
            <a:endParaRPr lang="en-US" dirty="0"/>
          </a:p>
        </p:txBody>
      </p:sp>
      <p:sp>
        <p:nvSpPr>
          <p:cNvPr id="42" name="Title 1"/>
          <p:cNvSpPr>
            <a:spLocks noGrp="1"/>
          </p:cNvSpPr>
          <p:nvPr>
            <p:ph type="ctrTitle" hasCustomPrompt="1"/>
          </p:nvPr>
        </p:nvSpPr>
        <p:spPr>
          <a:xfrm>
            <a:off x="1420192" y="638523"/>
            <a:ext cx="7616304" cy="639762"/>
          </a:xfrm>
          <a:effectLst/>
        </p:spPr>
        <p:txBody>
          <a:bodyPr anchor="t">
            <a:normAutofit/>
          </a:bodyPr>
          <a:lstStyle>
            <a:lvl1pPr algn="l">
              <a:lnSpc>
                <a:spcPct val="100000"/>
              </a:lnSpc>
              <a:defRPr sz="2600" b="1" spc="0" baseline="0">
                <a:solidFill>
                  <a:schemeClr val="bg1"/>
                </a:solidFill>
                <a:effectLst/>
              </a:defRPr>
            </a:lvl1pPr>
          </a:lstStyle>
          <a:p>
            <a:r>
              <a:rPr lang="en-US" dirty="0"/>
              <a:t>Click to edit master title style</a:t>
            </a:r>
          </a:p>
        </p:txBody>
      </p:sp>
      <p:sp>
        <p:nvSpPr>
          <p:cNvPr id="43" name="Subtitle 2"/>
          <p:cNvSpPr>
            <a:spLocks noGrp="1"/>
          </p:cNvSpPr>
          <p:nvPr>
            <p:ph type="subTitle" idx="1" hasCustomPrompt="1"/>
          </p:nvPr>
        </p:nvSpPr>
        <p:spPr>
          <a:xfrm>
            <a:off x="1420192" y="274935"/>
            <a:ext cx="2755764" cy="272790"/>
          </a:xfrm>
        </p:spPr>
        <p:txBody>
          <a:bodyPr anchor="b">
            <a:normAutofit/>
          </a:bodyPr>
          <a:lstStyle>
            <a:lvl1pPr marL="0" indent="0" algn="l">
              <a:lnSpc>
                <a:spcPct val="100000"/>
              </a:lnSpc>
              <a:buNone/>
              <a:defRPr sz="1200" b="1" spc="100" baseline="0">
                <a:solidFill>
                  <a:schemeClr val="accent2">
                    <a:lumMod val="20000"/>
                    <a:lumOff val="80000"/>
                  </a:schemeClr>
                </a:solidFill>
                <a:latin typeface="Trebuchet MS" charset="0"/>
                <a:ea typeface="Trebuchet MS" charset="0"/>
                <a:cs typeface="Trebuchet MS"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INSERT SECTION NUMBER</a:t>
            </a:r>
          </a:p>
        </p:txBody>
      </p:sp>
      <p:sp>
        <p:nvSpPr>
          <p:cNvPr id="11" name="Text Placeholder 2"/>
          <p:cNvSpPr>
            <a:spLocks noGrp="1"/>
          </p:cNvSpPr>
          <p:nvPr>
            <p:ph type="body" sz="quarter" idx="14" hasCustomPrompt="1"/>
          </p:nvPr>
        </p:nvSpPr>
        <p:spPr>
          <a:xfrm>
            <a:off x="-1" y="37455"/>
            <a:ext cx="1020018" cy="1337423"/>
          </a:xfrm>
        </p:spPr>
        <p:txBody>
          <a:bodyPr anchor="ctr">
            <a:noAutofit/>
          </a:bodyPr>
          <a:lstStyle>
            <a:lvl1pPr marL="0" indent="0" algn="r">
              <a:buNone/>
              <a:defRPr sz="6600" b="1" spc="-400" baseline="0">
                <a:solidFill>
                  <a:schemeClr val="bg1"/>
                </a:solidFill>
              </a:defRPr>
            </a:lvl1pPr>
          </a:lstStyle>
          <a:p>
            <a:pPr lvl="0"/>
            <a:r>
              <a:rPr lang="en-US" dirty="0"/>
              <a:t>01</a:t>
            </a:r>
          </a:p>
        </p:txBody>
      </p:sp>
      <p:cxnSp>
        <p:nvCxnSpPr>
          <p:cNvPr id="12" name="Straight Connector 11"/>
          <p:cNvCxnSpPr>
            <a:cxnSpLocks/>
          </p:cNvCxnSpPr>
          <p:nvPr userDrawn="1"/>
        </p:nvCxnSpPr>
        <p:spPr>
          <a:xfrm>
            <a:off x="1175021" y="399902"/>
            <a:ext cx="0" cy="62165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MWF Section 3 Photo - Teal">
    <p:spTree>
      <p:nvGrpSpPr>
        <p:cNvPr id="1" name=""/>
        <p:cNvGrpSpPr/>
        <p:nvPr/>
      </p:nvGrpSpPr>
      <p:grpSpPr>
        <a:xfrm>
          <a:off x="0" y="0"/>
          <a:ext cx="0" cy="0"/>
          <a:chOff x="0" y="0"/>
          <a:chExt cx="0" cy="0"/>
        </a:xfrm>
      </p:grpSpPr>
      <p:sp>
        <p:nvSpPr>
          <p:cNvPr id="41" name="Rectangle 40"/>
          <p:cNvSpPr/>
          <p:nvPr userDrawn="1"/>
        </p:nvSpPr>
        <p:spPr>
          <a:xfrm>
            <a:off x="-1" y="-5134"/>
            <a:ext cx="9144001" cy="1356262"/>
          </a:xfrm>
          <a:prstGeom prst="rect">
            <a:avLst/>
          </a:prstGeom>
          <a:solidFill>
            <a:srgbClr val="4ABDB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userDrawn="1"/>
        </p:nvSpPr>
        <p:spPr>
          <a:xfrm>
            <a:off x="-1" y="1351722"/>
            <a:ext cx="9144001" cy="143350"/>
          </a:xfrm>
          <a:prstGeom prst="rect">
            <a:avLst/>
          </a:prstGeom>
          <a:solidFill>
            <a:schemeClr val="bg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Picture Placeholder 4"/>
          <p:cNvSpPr>
            <a:spLocks noGrp="1"/>
          </p:cNvSpPr>
          <p:nvPr>
            <p:ph type="pic" sz="quarter" idx="13"/>
          </p:nvPr>
        </p:nvSpPr>
        <p:spPr>
          <a:xfrm>
            <a:off x="-1" y="1485900"/>
            <a:ext cx="9144000" cy="5372101"/>
          </a:xfrm>
        </p:spPr>
        <p:txBody>
          <a:bodyPr/>
          <a:lstStyle/>
          <a:p>
            <a:r>
              <a:rPr lang="en-US"/>
              <a:t>Drag picture to placeholder or click icon to add</a:t>
            </a:r>
            <a:endParaRPr lang="en-US" dirty="0"/>
          </a:p>
        </p:txBody>
      </p:sp>
      <p:sp>
        <p:nvSpPr>
          <p:cNvPr id="9" name="Title 1"/>
          <p:cNvSpPr>
            <a:spLocks noGrp="1"/>
          </p:cNvSpPr>
          <p:nvPr>
            <p:ph type="ctrTitle" hasCustomPrompt="1"/>
          </p:nvPr>
        </p:nvSpPr>
        <p:spPr>
          <a:xfrm>
            <a:off x="1420192" y="638523"/>
            <a:ext cx="7616304" cy="639762"/>
          </a:xfrm>
          <a:effectLst/>
        </p:spPr>
        <p:txBody>
          <a:bodyPr anchor="t">
            <a:normAutofit/>
          </a:bodyPr>
          <a:lstStyle>
            <a:lvl1pPr algn="l">
              <a:lnSpc>
                <a:spcPct val="100000"/>
              </a:lnSpc>
              <a:defRPr sz="2600" b="1" spc="0" baseline="0">
                <a:solidFill>
                  <a:schemeClr val="bg1"/>
                </a:solidFill>
                <a:effectLst/>
              </a:defRPr>
            </a:lvl1pPr>
          </a:lstStyle>
          <a:p>
            <a:r>
              <a:rPr lang="en-US" dirty="0"/>
              <a:t>Click to edit master title style</a:t>
            </a:r>
          </a:p>
        </p:txBody>
      </p:sp>
      <p:sp>
        <p:nvSpPr>
          <p:cNvPr id="11" name="Subtitle 2"/>
          <p:cNvSpPr>
            <a:spLocks noGrp="1"/>
          </p:cNvSpPr>
          <p:nvPr>
            <p:ph type="subTitle" idx="1" hasCustomPrompt="1"/>
          </p:nvPr>
        </p:nvSpPr>
        <p:spPr>
          <a:xfrm>
            <a:off x="1420192" y="274935"/>
            <a:ext cx="2755764" cy="272790"/>
          </a:xfrm>
        </p:spPr>
        <p:txBody>
          <a:bodyPr anchor="b">
            <a:normAutofit/>
          </a:bodyPr>
          <a:lstStyle>
            <a:lvl1pPr marL="0" indent="0" algn="l">
              <a:lnSpc>
                <a:spcPct val="100000"/>
              </a:lnSpc>
              <a:buNone/>
              <a:defRPr sz="1200" b="1" spc="100" baseline="0">
                <a:solidFill>
                  <a:schemeClr val="bg2">
                    <a:lumMod val="20000"/>
                    <a:lumOff val="80000"/>
                  </a:schemeClr>
                </a:solidFill>
                <a:latin typeface="Trebuchet MS" charset="0"/>
                <a:ea typeface="Trebuchet MS" charset="0"/>
                <a:cs typeface="Trebuchet MS"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INSERT SECTION NUMBER</a:t>
            </a:r>
          </a:p>
        </p:txBody>
      </p:sp>
      <p:sp>
        <p:nvSpPr>
          <p:cNvPr id="14" name="Text Placeholder 2"/>
          <p:cNvSpPr>
            <a:spLocks noGrp="1"/>
          </p:cNvSpPr>
          <p:nvPr>
            <p:ph type="body" sz="quarter" idx="14" hasCustomPrompt="1"/>
          </p:nvPr>
        </p:nvSpPr>
        <p:spPr>
          <a:xfrm>
            <a:off x="-1" y="37455"/>
            <a:ext cx="1020018" cy="1337423"/>
          </a:xfrm>
        </p:spPr>
        <p:txBody>
          <a:bodyPr anchor="ctr">
            <a:noAutofit/>
          </a:bodyPr>
          <a:lstStyle>
            <a:lvl1pPr marL="0" indent="0" algn="r">
              <a:buNone/>
              <a:defRPr sz="6600" b="1" spc="-400" baseline="0">
                <a:solidFill>
                  <a:schemeClr val="bg1"/>
                </a:solidFill>
              </a:defRPr>
            </a:lvl1pPr>
          </a:lstStyle>
          <a:p>
            <a:pPr lvl="0"/>
            <a:r>
              <a:rPr lang="en-US" dirty="0"/>
              <a:t>01</a:t>
            </a:r>
          </a:p>
        </p:txBody>
      </p:sp>
      <p:cxnSp>
        <p:nvCxnSpPr>
          <p:cNvPr id="15" name="Straight Connector 14"/>
          <p:cNvCxnSpPr>
            <a:cxnSpLocks/>
          </p:cNvCxnSpPr>
          <p:nvPr userDrawn="1"/>
        </p:nvCxnSpPr>
        <p:spPr>
          <a:xfrm>
            <a:off x="1175021" y="399902"/>
            <a:ext cx="0" cy="62165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MWF Section 3 Photo - Green">
    <p:spTree>
      <p:nvGrpSpPr>
        <p:cNvPr id="1" name=""/>
        <p:cNvGrpSpPr/>
        <p:nvPr/>
      </p:nvGrpSpPr>
      <p:grpSpPr>
        <a:xfrm>
          <a:off x="0" y="0"/>
          <a:ext cx="0" cy="0"/>
          <a:chOff x="0" y="0"/>
          <a:chExt cx="0" cy="0"/>
        </a:xfrm>
      </p:grpSpPr>
      <p:sp>
        <p:nvSpPr>
          <p:cNvPr id="41" name="Rectangle 40"/>
          <p:cNvSpPr/>
          <p:nvPr userDrawn="1"/>
        </p:nvSpPr>
        <p:spPr>
          <a:xfrm>
            <a:off x="-1" y="0"/>
            <a:ext cx="9144001" cy="1356262"/>
          </a:xfrm>
          <a:prstGeom prst="rect">
            <a:avLst/>
          </a:prstGeom>
          <a:solidFill>
            <a:srgbClr val="71B2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userDrawn="1"/>
        </p:nvSpPr>
        <p:spPr>
          <a:xfrm>
            <a:off x="-1" y="1351722"/>
            <a:ext cx="9144001" cy="143350"/>
          </a:xfrm>
          <a:prstGeom prst="rect">
            <a:avLst/>
          </a:prstGeom>
          <a:solidFill>
            <a:srgbClr val="D3E3B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Picture Placeholder 4"/>
          <p:cNvSpPr>
            <a:spLocks noGrp="1"/>
          </p:cNvSpPr>
          <p:nvPr>
            <p:ph type="pic" sz="quarter" idx="13"/>
          </p:nvPr>
        </p:nvSpPr>
        <p:spPr>
          <a:xfrm>
            <a:off x="-1" y="1485900"/>
            <a:ext cx="9144000" cy="5372101"/>
          </a:xfrm>
        </p:spPr>
        <p:txBody>
          <a:bodyPr/>
          <a:lstStyle/>
          <a:p>
            <a:r>
              <a:rPr lang="en-US"/>
              <a:t>Drag picture to placeholder or click icon to add</a:t>
            </a:r>
            <a:endParaRPr lang="en-US" dirty="0"/>
          </a:p>
        </p:txBody>
      </p:sp>
      <p:sp>
        <p:nvSpPr>
          <p:cNvPr id="9" name="Title 1"/>
          <p:cNvSpPr>
            <a:spLocks noGrp="1"/>
          </p:cNvSpPr>
          <p:nvPr>
            <p:ph type="ctrTitle" hasCustomPrompt="1"/>
          </p:nvPr>
        </p:nvSpPr>
        <p:spPr>
          <a:xfrm>
            <a:off x="1420192" y="638523"/>
            <a:ext cx="7616304" cy="639762"/>
          </a:xfrm>
          <a:effectLst/>
        </p:spPr>
        <p:txBody>
          <a:bodyPr anchor="t">
            <a:normAutofit/>
          </a:bodyPr>
          <a:lstStyle>
            <a:lvl1pPr algn="l">
              <a:lnSpc>
                <a:spcPct val="100000"/>
              </a:lnSpc>
              <a:defRPr sz="2600" b="1" spc="0" baseline="0">
                <a:solidFill>
                  <a:schemeClr val="bg1"/>
                </a:solidFill>
                <a:effectLst/>
              </a:defRPr>
            </a:lvl1pPr>
          </a:lstStyle>
          <a:p>
            <a:r>
              <a:rPr lang="en-US" dirty="0"/>
              <a:t>Click to edit master title style</a:t>
            </a:r>
          </a:p>
        </p:txBody>
      </p:sp>
      <p:sp>
        <p:nvSpPr>
          <p:cNvPr id="11" name="Subtitle 2"/>
          <p:cNvSpPr>
            <a:spLocks noGrp="1"/>
          </p:cNvSpPr>
          <p:nvPr>
            <p:ph type="subTitle" idx="1" hasCustomPrompt="1"/>
          </p:nvPr>
        </p:nvSpPr>
        <p:spPr>
          <a:xfrm>
            <a:off x="1420192" y="274935"/>
            <a:ext cx="2755764" cy="272790"/>
          </a:xfrm>
        </p:spPr>
        <p:txBody>
          <a:bodyPr anchor="b">
            <a:normAutofit/>
          </a:bodyPr>
          <a:lstStyle>
            <a:lvl1pPr marL="0" indent="0" algn="l">
              <a:lnSpc>
                <a:spcPct val="100000"/>
              </a:lnSpc>
              <a:buNone/>
              <a:defRPr sz="1200" b="1" spc="100" baseline="0">
                <a:solidFill>
                  <a:schemeClr val="accent4">
                    <a:lumMod val="20000"/>
                    <a:lumOff val="80000"/>
                  </a:schemeClr>
                </a:solidFill>
                <a:latin typeface="Trebuchet MS" charset="0"/>
                <a:ea typeface="Trebuchet MS" charset="0"/>
                <a:cs typeface="Trebuchet MS"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INSERT SECTION NUMBER</a:t>
            </a:r>
          </a:p>
        </p:txBody>
      </p:sp>
      <p:sp>
        <p:nvSpPr>
          <p:cNvPr id="14" name="Text Placeholder 2"/>
          <p:cNvSpPr>
            <a:spLocks noGrp="1"/>
          </p:cNvSpPr>
          <p:nvPr>
            <p:ph type="body" sz="quarter" idx="14" hasCustomPrompt="1"/>
          </p:nvPr>
        </p:nvSpPr>
        <p:spPr>
          <a:xfrm>
            <a:off x="-1" y="37455"/>
            <a:ext cx="1020018" cy="1337423"/>
          </a:xfrm>
        </p:spPr>
        <p:txBody>
          <a:bodyPr anchor="ctr">
            <a:noAutofit/>
          </a:bodyPr>
          <a:lstStyle>
            <a:lvl1pPr marL="0" indent="0" algn="r">
              <a:buNone/>
              <a:defRPr sz="6600" b="1" spc="-400" baseline="0">
                <a:solidFill>
                  <a:schemeClr val="bg1"/>
                </a:solidFill>
              </a:defRPr>
            </a:lvl1pPr>
          </a:lstStyle>
          <a:p>
            <a:pPr lvl="0"/>
            <a:r>
              <a:rPr lang="en-US" dirty="0"/>
              <a:t>01</a:t>
            </a:r>
          </a:p>
        </p:txBody>
      </p:sp>
      <p:cxnSp>
        <p:nvCxnSpPr>
          <p:cNvPr id="15" name="Straight Connector 14"/>
          <p:cNvCxnSpPr>
            <a:cxnSpLocks/>
          </p:cNvCxnSpPr>
          <p:nvPr userDrawn="1"/>
        </p:nvCxnSpPr>
        <p:spPr>
          <a:xfrm>
            <a:off x="1175021" y="399902"/>
            <a:ext cx="0" cy="62165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MWF Section 3 Photo - Purple">
    <p:spTree>
      <p:nvGrpSpPr>
        <p:cNvPr id="1" name=""/>
        <p:cNvGrpSpPr/>
        <p:nvPr/>
      </p:nvGrpSpPr>
      <p:grpSpPr>
        <a:xfrm>
          <a:off x="0" y="0"/>
          <a:ext cx="0" cy="0"/>
          <a:chOff x="0" y="0"/>
          <a:chExt cx="0" cy="0"/>
        </a:xfrm>
      </p:grpSpPr>
      <p:sp>
        <p:nvSpPr>
          <p:cNvPr id="41" name="Rectangle 40"/>
          <p:cNvSpPr/>
          <p:nvPr userDrawn="1"/>
        </p:nvSpPr>
        <p:spPr>
          <a:xfrm>
            <a:off x="-1" y="-5134"/>
            <a:ext cx="9144001" cy="1356262"/>
          </a:xfrm>
          <a:prstGeom prst="rect">
            <a:avLst/>
          </a:prstGeom>
          <a:solidFill>
            <a:srgbClr val="5F5A9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userDrawn="1"/>
        </p:nvSpPr>
        <p:spPr>
          <a:xfrm>
            <a:off x="-1" y="1351722"/>
            <a:ext cx="9144001" cy="143350"/>
          </a:xfrm>
          <a:prstGeom prst="rect">
            <a:avLst/>
          </a:prstGeom>
          <a:solidFill>
            <a:srgbClr val="BCB8D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Picture Placeholder 4"/>
          <p:cNvSpPr>
            <a:spLocks noGrp="1"/>
          </p:cNvSpPr>
          <p:nvPr>
            <p:ph type="pic" sz="quarter" idx="13"/>
          </p:nvPr>
        </p:nvSpPr>
        <p:spPr>
          <a:xfrm>
            <a:off x="-1" y="1485900"/>
            <a:ext cx="9144000" cy="5372101"/>
          </a:xfrm>
        </p:spPr>
        <p:txBody>
          <a:bodyPr/>
          <a:lstStyle/>
          <a:p>
            <a:r>
              <a:rPr lang="en-US"/>
              <a:t>Drag picture to placeholder or click icon to add</a:t>
            </a:r>
            <a:endParaRPr lang="en-US" dirty="0"/>
          </a:p>
        </p:txBody>
      </p:sp>
      <p:sp>
        <p:nvSpPr>
          <p:cNvPr id="9" name="Title 1"/>
          <p:cNvSpPr>
            <a:spLocks noGrp="1"/>
          </p:cNvSpPr>
          <p:nvPr>
            <p:ph type="ctrTitle" hasCustomPrompt="1"/>
          </p:nvPr>
        </p:nvSpPr>
        <p:spPr>
          <a:xfrm>
            <a:off x="1420192" y="638523"/>
            <a:ext cx="7616304" cy="639762"/>
          </a:xfrm>
          <a:effectLst/>
        </p:spPr>
        <p:txBody>
          <a:bodyPr anchor="t">
            <a:normAutofit/>
          </a:bodyPr>
          <a:lstStyle>
            <a:lvl1pPr algn="l">
              <a:lnSpc>
                <a:spcPct val="100000"/>
              </a:lnSpc>
              <a:defRPr sz="2600" b="1" spc="0" baseline="0">
                <a:solidFill>
                  <a:schemeClr val="bg1"/>
                </a:solidFill>
                <a:effectLst/>
              </a:defRPr>
            </a:lvl1pPr>
          </a:lstStyle>
          <a:p>
            <a:r>
              <a:rPr lang="en-US" dirty="0"/>
              <a:t>Click to edit master title style</a:t>
            </a:r>
          </a:p>
        </p:txBody>
      </p:sp>
      <p:sp>
        <p:nvSpPr>
          <p:cNvPr id="11" name="Subtitle 2"/>
          <p:cNvSpPr>
            <a:spLocks noGrp="1"/>
          </p:cNvSpPr>
          <p:nvPr>
            <p:ph type="subTitle" idx="1" hasCustomPrompt="1"/>
          </p:nvPr>
        </p:nvSpPr>
        <p:spPr>
          <a:xfrm>
            <a:off x="1420192" y="274935"/>
            <a:ext cx="2755764" cy="272790"/>
          </a:xfrm>
        </p:spPr>
        <p:txBody>
          <a:bodyPr anchor="b">
            <a:normAutofit/>
          </a:bodyPr>
          <a:lstStyle>
            <a:lvl1pPr marL="0" indent="0" algn="l">
              <a:lnSpc>
                <a:spcPct val="100000"/>
              </a:lnSpc>
              <a:buNone/>
              <a:defRPr sz="1200" b="1" spc="100" baseline="0">
                <a:solidFill>
                  <a:schemeClr val="accent5">
                    <a:lumMod val="20000"/>
                    <a:lumOff val="80000"/>
                  </a:schemeClr>
                </a:solidFill>
                <a:latin typeface="Trebuchet MS" charset="0"/>
                <a:ea typeface="Trebuchet MS" charset="0"/>
                <a:cs typeface="Trebuchet MS"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INSERT SECTION NUMBER</a:t>
            </a:r>
          </a:p>
        </p:txBody>
      </p:sp>
      <p:sp>
        <p:nvSpPr>
          <p:cNvPr id="14" name="Text Placeholder 2"/>
          <p:cNvSpPr>
            <a:spLocks noGrp="1"/>
          </p:cNvSpPr>
          <p:nvPr>
            <p:ph type="body" sz="quarter" idx="14" hasCustomPrompt="1"/>
          </p:nvPr>
        </p:nvSpPr>
        <p:spPr>
          <a:xfrm>
            <a:off x="-1" y="37455"/>
            <a:ext cx="1020018" cy="1337423"/>
          </a:xfrm>
        </p:spPr>
        <p:txBody>
          <a:bodyPr anchor="ctr">
            <a:noAutofit/>
          </a:bodyPr>
          <a:lstStyle>
            <a:lvl1pPr marL="0" indent="0" algn="r">
              <a:buNone/>
              <a:defRPr sz="6600" b="1" spc="-400" baseline="0">
                <a:solidFill>
                  <a:schemeClr val="bg1"/>
                </a:solidFill>
              </a:defRPr>
            </a:lvl1pPr>
          </a:lstStyle>
          <a:p>
            <a:pPr lvl="0"/>
            <a:r>
              <a:rPr lang="en-US" dirty="0"/>
              <a:t>01</a:t>
            </a:r>
          </a:p>
        </p:txBody>
      </p:sp>
      <p:cxnSp>
        <p:nvCxnSpPr>
          <p:cNvPr id="15" name="Straight Connector 14"/>
          <p:cNvCxnSpPr>
            <a:cxnSpLocks/>
          </p:cNvCxnSpPr>
          <p:nvPr userDrawn="1"/>
        </p:nvCxnSpPr>
        <p:spPr>
          <a:xfrm>
            <a:off x="1175021" y="399902"/>
            <a:ext cx="0" cy="62165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MWF Content Blue">
    <p:bg>
      <p:bgPr>
        <a:solidFill>
          <a:srgbClr val="044C7F"/>
        </a:solidFill>
        <a:effectLst/>
      </p:bgPr>
    </p:bg>
    <p:spTree>
      <p:nvGrpSpPr>
        <p:cNvPr id="1" name=""/>
        <p:cNvGrpSpPr/>
        <p:nvPr/>
      </p:nvGrpSpPr>
      <p:grpSpPr>
        <a:xfrm>
          <a:off x="0" y="0"/>
          <a:ext cx="0" cy="0"/>
          <a:chOff x="0" y="0"/>
          <a:chExt cx="0" cy="0"/>
        </a:xfrm>
      </p:grpSpPr>
      <p:sp>
        <p:nvSpPr>
          <p:cNvPr id="22" name="Rectangle 21"/>
          <p:cNvSpPr/>
          <p:nvPr userDrawn="1"/>
        </p:nvSpPr>
        <p:spPr>
          <a:xfrm>
            <a:off x="0" y="0"/>
            <a:ext cx="217054" cy="6858000"/>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Subtitle 2"/>
          <p:cNvSpPr>
            <a:spLocks noGrp="1"/>
          </p:cNvSpPr>
          <p:nvPr>
            <p:ph type="subTitle" idx="1" hasCustomPrompt="1"/>
          </p:nvPr>
        </p:nvSpPr>
        <p:spPr>
          <a:xfrm>
            <a:off x="627434" y="223430"/>
            <a:ext cx="7919047" cy="201295"/>
          </a:xfrm>
        </p:spPr>
        <p:txBody>
          <a:bodyPr anchor="b">
            <a:normAutofit/>
          </a:bodyPr>
          <a:lstStyle>
            <a:lvl1pPr marL="0" indent="0" algn="l">
              <a:lnSpc>
                <a:spcPct val="100000"/>
              </a:lnSpc>
              <a:buNone/>
              <a:defRPr sz="1300" b="1" spc="100" baseline="0">
                <a:solidFill>
                  <a:schemeClr val="tx2">
                    <a:lumMod val="20000"/>
                    <a:lumOff val="80000"/>
                  </a:schemeClr>
                </a:solidFill>
                <a:latin typeface="Trebuchet MS" charset="0"/>
                <a:ea typeface="Trebuchet MS" charset="0"/>
                <a:cs typeface="Trebuchet MS"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SECTION OR EXHIBIT NUMBER</a:t>
            </a:r>
          </a:p>
        </p:txBody>
      </p:sp>
      <p:sp>
        <p:nvSpPr>
          <p:cNvPr id="9" name="Slide Number Placeholder 5"/>
          <p:cNvSpPr txBox="1">
            <a:spLocks/>
          </p:cNvSpPr>
          <p:nvPr userDrawn="1"/>
        </p:nvSpPr>
        <p:spPr>
          <a:xfrm>
            <a:off x="8480962" y="6288148"/>
            <a:ext cx="282574" cy="197427"/>
          </a:xfrm>
          <a:prstGeom prst="rect">
            <a:avLst/>
          </a:prstGeom>
        </p:spPr>
        <p:txBody>
          <a:bodyPr vert="horz" wrap="none" lIns="0" tIns="0" rIns="0" bIns="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290D8D-6BA0-418D-AFED-C65293F70DA0}" type="slidenum">
              <a:rPr lang="en-US" sz="900" smtClean="0">
                <a:solidFill>
                  <a:schemeClr val="bg1"/>
                </a:solidFill>
                <a:latin typeface="+mn-lt"/>
              </a:rPr>
              <a:pPr algn="r"/>
              <a:t>‹#›</a:t>
            </a:fld>
            <a:endParaRPr lang="en-US" sz="900" dirty="0">
              <a:solidFill>
                <a:schemeClr val="bg1"/>
              </a:solidFill>
              <a:latin typeface="+mn-lt"/>
            </a:endParaRPr>
          </a:p>
        </p:txBody>
      </p:sp>
      <p:sp>
        <p:nvSpPr>
          <p:cNvPr id="20" name="Title 1"/>
          <p:cNvSpPr>
            <a:spLocks noGrp="1"/>
          </p:cNvSpPr>
          <p:nvPr>
            <p:ph type="ctrTitle"/>
          </p:nvPr>
        </p:nvSpPr>
        <p:spPr>
          <a:xfrm>
            <a:off x="627434" y="514555"/>
            <a:ext cx="7919047" cy="1185034"/>
          </a:xfrm>
          <a:effectLst/>
        </p:spPr>
        <p:txBody>
          <a:bodyPr anchor="t">
            <a:normAutofit/>
          </a:bodyPr>
          <a:lstStyle>
            <a:lvl1pPr algn="l">
              <a:lnSpc>
                <a:spcPct val="90000"/>
              </a:lnSpc>
              <a:defRPr sz="3200" b="1" spc="0" baseline="0">
                <a:solidFill>
                  <a:schemeClr val="bg1"/>
                </a:solidFill>
                <a:effectLst/>
              </a:defRPr>
            </a:lvl1pPr>
          </a:lstStyle>
          <a:p>
            <a:r>
              <a:rPr lang="en-US"/>
              <a:t>Click to edit Master title style</a:t>
            </a:r>
            <a:endParaRPr lang="en-US" dirty="0"/>
          </a:p>
        </p:txBody>
      </p:sp>
      <p:sp>
        <p:nvSpPr>
          <p:cNvPr id="8" name="Text Placeholder 6">
            <a:extLst>
              <a:ext uri="{FF2B5EF4-FFF2-40B4-BE49-F238E27FC236}">
                <a16:creationId xmlns:a16="http://schemas.microsoft.com/office/drawing/2014/main" id="{1F12D821-3740-5F42-A695-5737A1EA579C}"/>
              </a:ext>
            </a:extLst>
          </p:cNvPr>
          <p:cNvSpPr>
            <a:spLocks noGrp="1"/>
          </p:cNvSpPr>
          <p:nvPr>
            <p:ph type="body" sz="quarter" idx="16"/>
          </p:nvPr>
        </p:nvSpPr>
        <p:spPr>
          <a:xfrm>
            <a:off x="627435" y="1828800"/>
            <a:ext cx="7919046" cy="4026822"/>
          </a:xfrm>
        </p:spPr>
        <p:txBody>
          <a:bodyPr>
            <a:normAutofit/>
          </a:bodyPr>
          <a:lstStyle>
            <a:lvl1pPr marL="171446" indent="-171446">
              <a:lnSpc>
                <a:spcPct val="100000"/>
              </a:lnSpc>
              <a:spcBef>
                <a:spcPts val="800"/>
              </a:spcBef>
              <a:spcAft>
                <a:spcPts val="600"/>
              </a:spcAft>
              <a:buClr>
                <a:schemeClr val="tx2">
                  <a:lumMod val="20000"/>
                  <a:lumOff val="80000"/>
                </a:schemeClr>
              </a:buClr>
              <a:buFont typeface="Arial" panose="020B0604020202020204" pitchFamily="34" charset="0"/>
              <a:buChar char="•"/>
              <a:defRPr sz="2000">
                <a:solidFill>
                  <a:schemeClr val="bg1"/>
                </a:solidFill>
              </a:defRPr>
            </a:lvl1pPr>
            <a:lvl2pPr marL="344480" indent="-173034">
              <a:lnSpc>
                <a:spcPct val="100000"/>
              </a:lnSpc>
              <a:spcBef>
                <a:spcPts val="800"/>
              </a:spcBef>
              <a:spcAft>
                <a:spcPts val="600"/>
              </a:spcAft>
              <a:buClr>
                <a:schemeClr val="bg1"/>
              </a:buClr>
              <a:buFont typeface="System Font Regular"/>
              <a:buChar char="−"/>
              <a:defRPr sz="1800">
                <a:solidFill>
                  <a:schemeClr val="bg1"/>
                </a:solidFill>
              </a:defRPr>
            </a:lvl2pPr>
            <a:lvl3pPr marL="515925" indent="-171446">
              <a:lnSpc>
                <a:spcPct val="100000"/>
              </a:lnSpc>
              <a:spcBef>
                <a:spcPts val="800"/>
              </a:spcBef>
              <a:spcAft>
                <a:spcPts val="600"/>
              </a:spcAft>
              <a:buClr>
                <a:schemeClr val="bg1"/>
              </a:buClr>
              <a:buFont typeface="System Font Regular"/>
              <a:buChar char="−"/>
              <a:defRPr sz="1600">
                <a:solidFill>
                  <a:schemeClr val="bg1"/>
                </a:solidFill>
              </a:defRPr>
            </a:lvl3pPr>
            <a:lvl4pPr marL="687371" indent="-171446">
              <a:lnSpc>
                <a:spcPct val="100000"/>
              </a:lnSpc>
              <a:spcBef>
                <a:spcPts val="800"/>
              </a:spcBef>
              <a:spcAft>
                <a:spcPts val="600"/>
              </a:spcAft>
              <a:buClr>
                <a:schemeClr val="bg1"/>
              </a:buClr>
              <a:buFont typeface="System Font Regular"/>
              <a:buChar char="−"/>
              <a:defRPr sz="1600">
                <a:solidFill>
                  <a:schemeClr val="bg1"/>
                </a:solidFill>
              </a:defRPr>
            </a:lvl4pPr>
            <a:lvl5pPr marL="858817" indent="-171446">
              <a:lnSpc>
                <a:spcPct val="100000"/>
              </a:lnSpc>
              <a:spcBef>
                <a:spcPts val="800"/>
              </a:spcBef>
              <a:spcAft>
                <a:spcPts val="600"/>
              </a:spcAft>
              <a:buClr>
                <a:schemeClr val="bg1"/>
              </a:buClr>
              <a:buFont typeface="System Font Regular"/>
              <a:buChar cha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a:extLst>
              <a:ext uri="{FF2B5EF4-FFF2-40B4-BE49-F238E27FC236}">
                <a16:creationId xmlns:a16="http://schemas.microsoft.com/office/drawing/2014/main" id="{D02720E4-0C4F-2C4B-A6F8-B225AC377C3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626" t="12702" r="9131" b="32981"/>
          <a:stretch/>
        </p:blipFill>
        <p:spPr>
          <a:xfrm>
            <a:off x="627434" y="6183033"/>
            <a:ext cx="1379166" cy="413382"/>
          </a:xfrm>
          <a:prstGeom prst="rect">
            <a:avLst/>
          </a:prstGeom>
        </p:spPr>
      </p:pic>
    </p:spTree>
    <p:extLst>
      <p:ext uri="{BB962C8B-B14F-4D97-AF65-F5344CB8AC3E}">
        <p14:creationId xmlns:p14="http://schemas.microsoft.com/office/powerpoint/2010/main" val="4261887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MWF Content Blue - 2 Columns">
    <p:bg>
      <p:bgPr>
        <a:solidFill>
          <a:srgbClr val="044C7F"/>
        </a:solidFill>
        <a:effectLst/>
      </p:bgPr>
    </p:bg>
    <p:spTree>
      <p:nvGrpSpPr>
        <p:cNvPr id="1" name=""/>
        <p:cNvGrpSpPr/>
        <p:nvPr/>
      </p:nvGrpSpPr>
      <p:grpSpPr>
        <a:xfrm>
          <a:off x="0" y="0"/>
          <a:ext cx="0" cy="0"/>
          <a:chOff x="0" y="0"/>
          <a:chExt cx="0" cy="0"/>
        </a:xfrm>
      </p:grpSpPr>
      <p:sp>
        <p:nvSpPr>
          <p:cNvPr id="22" name="Rectangle 21"/>
          <p:cNvSpPr/>
          <p:nvPr userDrawn="1"/>
        </p:nvSpPr>
        <p:spPr>
          <a:xfrm>
            <a:off x="0" y="0"/>
            <a:ext cx="217054" cy="6858000"/>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Subtitle 2"/>
          <p:cNvSpPr>
            <a:spLocks noGrp="1"/>
          </p:cNvSpPr>
          <p:nvPr>
            <p:ph type="subTitle" idx="1" hasCustomPrompt="1"/>
          </p:nvPr>
        </p:nvSpPr>
        <p:spPr>
          <a:xfrm>
            <a:off x="627434" y="223430"/>
            <a:ext cx="7919047" cy="201295"/>
          </a:xfrm>
        </p:spPr>
        <p:txBody>
          <a:bodyPr anchor="b">
            <a:normAutofit/>
          </a:bodyPr>
          <a:lstStyle>
            <a:lvl1pPr marL="0" indent="0" algn="l">
              <a:lnSpc>
                <a:spcPct val="100000"/>
              </a:lnSpc>
              <a:buNone/>
              <a:defRPr sz="1300" b="1" spc="100" baseline="0">
                <a:solidFill>
                  <a:schemeClr val="tx2">
                    <a:lumMod val="20000"/>
                    <a:lumOff val="80000"/>
                  </a:schemeClr>
                </a:solidFill>
                <a:latin typeface="Trebuchet MS" charset="0"/>
                <a:ea typeface="Trebuchet MS" charset="0"/>
                <a:cs typeface="Trebuchet MS"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SECTION OR EXHIBIT NUMBER</a:t>
            </a:r>
          </a:p>
        </p:txBody>
      </p:sp>
      <p:sp>
        <p:nvSpPr>
          <p:cNvPr id="9" name="Slide Number Placeholder 5"/>
          <p:cNvSpPr txBox="1">
            <a:spLocks/>
          </p:cNvSpPr>
          <p:nvPr userDrawn="1"/>
        </p:nvSpPr>
        <p:spPr>
          <a:xfrm>
            <a:off x="8480962" y="6288148"/>
            <a:ext cx="282574" cy="197427"/>
          </a:xfrm>
          <a:prstGeom prst="rect">
            <a:avLst/>
          </a:prstGeom>
        </p:spPr>
        <p:txBody>
          <a:bodyPr vert="horz" wrap="none" lIns="0" tIns="0" rIns="0" bIns="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290D8D-6BA0-418D-AFED-C65293F70DA0}" type="slidenum">
              <a:rPr lang="en-US" sz="900" smtClean="0">
                <a:solidFill>
                  <a:schemeClr val="bg1"/>
                </a:solidFill>
                <a:latin typeface="+mn-lt"/>
              </a:rPr>
              <a:pPr algn="r"/>
              <a:t>‹#›</a:t>
            </a:fld>
            <a:endParaRPr lang="en-US" sz="900" dirty="0">
              <a:solidFill>
                <a:schemeClr val="bg1"/>
              </a:solidFill>
              <a:latin typeface="+mn-lt"/>
            </a:endParaRPr>
          </a:p>
        </p:txBody>
      </p:sp>
      <p:sp>
        <p:nvSpPr>
          <p:cNvPr id="16" name="Title 1"/>
          <p:cNvSpPr>
            <a:spLocks noGrp="1"/>
          </p:cNvSpPr>
          <p:nvPr>
            <p:ph type="ctrTitle"/>
          </p:nvPr>
        </p:nvSpPr>
        <p:spPr>
          <a:xfrm>
            <a:off x="627434" y="514555"/>
            <a:ext cx="7919047" cy="1185034"/>
          </a:xfrm>
          <a:effectLst/>
        </p:spPr>
        <p:txBody>
          <a:bodyPr anchor="t">
            <a:normAutofit/>
          </a:bodyPr>
          <a:lstStyle>
            <a:lvl1pPr algn="l">
              <a:lnSpc>
                <a:spcPct val="90000"/>
              </a:lnSpc>
              <a:defRPr sz="3200" b="1" spc="0" baseline="0">
                <a:solidFill>
                  <a:schemeClr val="bg1"/>
                </a:solidFill>
                <a:effectLst/>
              </a:defRPr>
            </a:lvl1pPr>
          </a:lstStyle>
          <a:p>
            <a:r>
              <a:rPr lang="en-US"/>
              <a:t>Click to edit Master title style</a:t>
            </a:r>
            <a:endParaRPr lang="en-US" dirty="0"/>
          </a:p>
        </p:txBody>
      </p:sp>
      <p:sp>
        <p:nvSpPr>
          <p:cNvPr id="10" name="Text Placeholder 6">
            <a:extLst>
              <a:ext uri="{FF2B5EF4-FFF2-40B4-BE49-F238E27FC236}">
                <a16:creationId xmlns:a16="http://schemas.microsoft.com/office/drawing/2014/main" id="{B7CDA024-1BCD-1249-AF35-1ED8A3703B38}"/>
              </a:ext>
            </a:extLst>
          </p:cNvPr>
          <p:cNvSpPr>
            <a:spLocks noGrp="1"/>
          </p:cNvSpPr>
          <p:nvPr>
            <p:ph type="body" sz="quarter" idx="16"/>
          </p:nvPr>
        </p:nvSpPr>
        <p:spPr>
          <a:xfrm>
            <a:off x="627435" y="1828800"/>
            <a:ext cx="3834782" cy="4026822"/>
          </a:xfrm>
        </p:spPr>
        <p:txBody>
          <a:bodyPr>
            <a:normAutofit/>
          </a:bodyPr>
          <a:lstStyle>
            <a:lvl1pPr marL="171446" indent="-171446">
              <a:lnSpc>
                <a:spcPct val="100000"/>
              </a:lnSpc>
              <a:spcBef>
                <a:spcPts val="800"/>
              </a:spcBef>
              <a:spcAft>
                <a:spcPts val="600"/>
              </a:spcAft>
              <a:buClr>
                <a:schemeClr val="tx2">
                  <a:lumMod val="20000"/>
                  <a:lumOff val="80000"/>
                </a:schemeClr>
              </a:buClr>
              <a:buFont typeface="Arial" panose="020B0604020202020204" pitchFamily="34" charset="0"/>
              <a:buChar char="•"/>
              <a:defRPr sz="2000">
                <a:solidFill>
                  <a:schemeClr val="bg1"/>
                </a:solidFill>
              </a:defRPr>
            </a:lvl1pPr>
            <a:lvl2pPr marL="344480" indent="-173034">
              <a:lnSpc>
                <a:spcPct val="100000"/>
              </a:lnSpc>
              <a:spcBef>
                <a:spcPts val="800"/>
              </a:spcBef>
              <a:spcAft>
                <a:spcPts val="600"/>
              </a:spcAft>
              <a:buClr>
                <a:schemeClr val="bg1"/>
              </a:buClr>
              <a:buFont typeface="System Font Regular"/>
              <a:buChar char="−"/>
              <a:defRPr sz="1800">
                <a:solidFill>
                  <a:schemeClr val="bg1"/>
                </a:solidFill>
              </a:defRPr>
            </a:lvl2pPr>
            <a:lvl3pPr marL="515925" indent="-171446">
              <a:lnSpc>
                <a:spcPct val="100000"/>
              </a:lnSpc>
              <a:spcBef>
                <a:spcPts val="800"/>
              </a:spcBef>
              <a:spcAft>
                <a:spcPts val="600"/>
              </a:spcAft>
              <a:buClr>
                <a:schemeClr val="bg1"/>
              </a:buClr>
              <a:buFont typeface="System Font Regular"/>
              <a:buChar char="−"/>
              <a:defRPr sz="1600">
                <a:solidFill>
                  <a:schemeClr val="bg1"/>
                </a:solidFill>
              </a:defRPr>
            </a:lvl3pPr>
            <a:lvl4pPr marL="687371" indent="-171446">
              <a:lnSpc>
                <a:spcPct val="100000"/>
              </a:lnSpc>
              <a:spcBef>
                <a:spcPts val="800"/>
              </a:spcBef>
              <a:spcAft>
                <a:spcPts val="600"/>
              </a:spcAft>
              <a:buClr>
                <a:schemeClr val="bg1"/>
              </a:buClr>
              <a:buFont typeface="System Font Regular"/>
              <a:buChar char="−"/>
              <a:defRPr sz="1600">
                <a:solidFill>
                  <a:schemeClr val="bg1"/>
                </a:solidFill>
              </a:defRPr>
            </a:lvl4pPr>
            <a:lvl5pPr marL="858817" indent="-171446">
              <a:lnSpc>
                <a:spcPct val="100000"/>
              </a:lnSpc>
              <a:spcBef>
                <a:spcPts val="800"/>
              </a:spcBef>
              <a:spcAft>
                <a:spcPts val="600"/>
              </a:spcAft>
              <a:buClr>
                <a:schemeClr val="bg1"/>
              </a:buClr>
              <a:buFont typeface="System Font Regular"/>
              <a:buChar cha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6">
            <a:extLst>
              <a:ext uri="{FF2B5EF4-FFF2-40B4-BE49-F238E27FC236}">
                <a16:creationId xmlns:a16="http://schemas.microsoft.com/office/drawing/2014/main" id="{6EA73BAE-6791-A449-890C-E0DCE2EC8D77}"/>
              </a:ext>
            </a:extLst>
          </p:cNvPr>
          <p:cNvSpPr>
            <a:spLocks noGrp="1"/>
          </p:cNvSpPr>
          <p:nvPr>
            <p:ph type="body" sz="quarter" idx="17"/>
          </p:nvPr>
        </p:nvSpPr>
        <p:spPr>
          <a:xfrm>
            <a:off x="4711699" y="1828800"/>
            <a:ext cx="3834782" cy="4026822"/>
          </a:xfrm>
        </p:spPr>
        <p:txBody>
          <a:bodyPr>
            <a:normAutofit/>
          </a:bodyPr>
          <a:lstStyle>
            <a:lvl1pPr marL="171446" indent="-171446">
              <a:lnSpc>
                <a:spcPct val="100000"/>
              </a:lnSpc>
              <a:spcBef>
                <a:spcPts val="800"/>
              </a:spcBef>
              <a:spcAft>
                <a:spcPts val="600"/>
              </a:spcAft>
              <a:buClr>
                <a:schemeClr val="tx2">
                  <a:lumMod val="20000"/>
                  <a:lumOff val="80000"/>
                </a:schemeClr>
              </a:buClr>
              <a:buFont typeface="Arial" panose="020B0604020202020204" pitchFamily="34" charset="0"/>
              <a:buChar char="•"/>
              <a:defRPr sz="2000">
                <a:solidFill>
                  <a:schemeClr val="bg1"/>
                </a:solidFill>
              </a:defRPr>
            </a:lvl1pPr>
            <a:lvl2pPr marL="344480" indent="-173034">
              <a:lnSpc>
                <a:spcPct val="100000"/>
              </a:lnSpc>
              <a:spcBef>
                <a:spcPts val="800"/>
              </a:spcBef>
              <a:spcAft>
                <a:spcPts val="600"/>
              </a:spcAft>
              <a:buClr>
                <a:schemeClr val="bg1"/>
              </a:buClr>
              <a:buFont typeface="System Font Regular"/>
              <a:buChar char="−"/>
              <a:defRPr sz="1800">
                <a:solidFill>
                  <a:schemeClr val="bg1"/>
                </a:solidFill>
              </a:defRPr>
            </a:lvl2pPr>
            <a:lvl3pPr marL="515925" indent="-171446">
              <a:lnSpc>
                <a:spcPct val="100000"/>
              </a:lnSpc>
              <a:spcBef>
                <a:spcPts val="800"/>
              </a:spcBef>
              <a:spcAft>
                <a:spcPts val="600"/>
              </a:spcAft>
              <a:buClr>
                <a:schemeClr val="bg1"/>
              </a:buClr>
              <a:buFont typeface="System Font Regular"/>
              <a:buChar char="−"/>
              <a:defRPr sz="1600">
                <a:solidFill>
                  <a:schemeClr val="bg1"/>
                </a:solidFill>
              </a:defRPr>
            </a:lvl3pPr>
            <a:lvl4pPr marL="687371" indent="-171446">
              <a:lnSpc>
                <a:spcPct val="100000"/>
              </a:lnSpc>
              <a:spcBef>
                <a:spcPts val="800"/>
              </a:spcBef>
              <a:spcAft>
                <a:spcPts val="600"/>
              </a:spcAft>
              <a:buClr>
                <a:schemeClr val="bg1"/>
              </a:buClr>
              <a:buFont typeface="System Font Regular"/>
              <a:buChar char="−"/>
              <a:defRPr sz="1600">
                <a:solidFill>
                  <a:schemeClr val="bg1"/>
                </a:solidFill>
              </a:defRPr>
            </a:lvl4pPr>
            <a:lvl5pPr marL="858817" indent="-171446">
              <a:lnSpc>
                <a:spcPct val="100000"/>
              </a:lnSpc>
              <a:spcBef>
                <a:spcPts val="800"/>
              </a:spcBef>
              <a:spcAft>
                <a:spcPts val="600"/>
              </a:spcAft>
              <a:buClr>
                <a:schemeClr val="bg1"/>
              </a:buClr>
              <a:buFont typeface="System Font Regular"/>
              <a:buChar cha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a:extLst>
              <a:ext uri="{FF2B5EF4-FFF2-40B4-BE49-F238E27FC236}">
                <a16:creationId xmlns:a16="http://schemas.microsoft.com/office/drawing/2014/main" id="{42A05484-D197-8449-9354-17BFFC595B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626" t="12702" r="9131" b="32981"/>
          <a:stretch/>
        </p:blipFill>
        <p:spPr>
          <a:xfrm>
            <a:off x="627434" y="6183033"/>
            <a:ext cx="1379166" cy="413382"/>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MWF Content Blue - Round Photo">
    <p:bg>
      <p:bgPr>
        <a:solidFill>
          <a:srgbClr val="044C7F"/>
        </a:solidFill>
        <a:effectLst/>
      </p:bgPr>
    </p:bg>
    <p:spTree>
      <p:nvGrpSpPr>
        <p:cNvPr id="1" name=""/>
        <p:cNvGrpSpPr/>
        <p:nvPr/>
      </p:nvGrpSpPr>
      <p:grpSpPr>
        <a:xfrm>
          <a:off x="0" y="0"/>
          <a:ext cx="0" cy="0"/>
          <a:chOff x="0" y="0"/>
          <a:chExt cx="0" cy="0"/>
        </a:xfrm>
      </p:grpSpPr>
      <p:sp>
        <p:nvSpPr>
          <p:cNvPr id="22" name="Rectangle 21"/>
          <p:cNvSpPr/>
          <p:nvPr userDrawn="1"/>
        </p:nvSpPr>
        <p:spPr>
          <a:xfrm>
            <a:off x="0" y="0"/>
            <a:ext cx="217054" cy="6858000"/>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Subtitle 2"/>
          <p:cNvSpPr>
            <a:spLocks noGrp="1"/>
          </p:cNvSpPr>
          <p:nvPr>
            <p:ph type="subTitle" idx="1" hasCustomPrompt="1"/>
          </p:nvPr>
        </p:nvSpPr>
        <p:spPr>
          <a:xfrm>
            <a:off x="627434" y="223430"/>
            <a:ext cx="7919047" cy="201295"/>
          </a:xfrm>
        </p:spPr>
        <p:txBody>
          <a:bodyPr anchor="b">
            <a:normAutofit/>
          </a:bodyPr>
          <a:lstStyle>
            <a:lvl1pPr marL="0" indent="0" algn="l">
              <a:lnSpc>
                <a:spcPct val="100000"/>
              </a:lnSpc>
              <a:buNone/>
              <a:defRPr sz="1300" b="1" spc="100" baseline="0">
                <a:solidFill>
                  <a:schemeClr val="tx2">
                    <a:lumMod val="20000"/>
                    <a:lumOff val="80000"/>
                  </a:schemeClr>
                </a:solidFill>
                <a:latin typeface="Trebuchet MS" charset="0"/>
                <a:ea typeface="Trebuchet MS" charset="0"/>
                <a:cs typeface="Trebuchet MS"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SECTION OR EXHIBIT NUMBER</a:t>
            </a:r>
          </a:p>
        </p:txBody>
      </p:sp>
      <p:sp>
        <p:nvSpPr>
          <p:cNvPr id="9" name="Slide Number Placeholder 5"/>
          <p:cNvSpPr txBox="1">
            <a:spLocks/>
          </p:cNvSpPr>
          <p:nvPr userDrawn="1"/>
        </p:nvSpPr>
        <p:spPr>
          <a:xfrm>
            <a:off x="8480962" y="6288148"/>
            <a:ext cx="282574" cy="197427"/>
          </a:xfrm>
          <a:prstGeom prst="rect">
            <a:avLst/>
          </a:prstGeom>
        </p:spPr>
        <p:txBody>
          <a:bodyPr vert="horz" wrap="none" lIns="0" tIns="0" rIns="0" bIns="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290D8D-6BA0-418D-AFED-C65293F70DA0}" type="slidenum">
              <a:rPr lang="en-US" sz="900" smtClean="0">
                <a:solidFill>
                  <a:schemeClr val="bg1"/>
                </a:solidFill>
                <a:latin typeface="+mn-lt"/>
              </a:rPr>
              <a:pPr algn="r"/>
              <a:t>‹#›</a:t>
            </a:fld>
            <a:endParaRPr lang="en-US" sz="900" dirty="0">
              <a:solidFill>
                <a:schemeClr val="bg1"/>
              </a:solidFill>
              <a:latin typeface="+mn-lt"/>
            </a:endParaRPr>
          </a:p>
        </p:txBody>
      </p:sp>
      <p:sp>
        <p:nvSpPr>
          <p:cNvPr id="10" name="Picture Placeholder 4"/>
          <p:cNvSpPr>
            <a:spLocks noGrp="1" noChangeAspect="1"/>
          </p:cNvSpPr>
          <p:nvPr>
            <p:ph type="pic" sz="quarter" idx="19"/>
          </p:nvPr>
        </p:nvSpPr>
        <p:spPr>
          <a:xfrm>
            <a:off x="4729971" y="1828798"/>
            <a:ext cx="3816510" cy="3816510"/>
          </a:xfrm>
          <a:prstGeom prst="ellipse">
            <a:avLst/>
          </a:prstGeom>
        </p:spPr>
        <p:txBody>
          <a:bodyPr anchor="ctr"/>
          <a:lstStyle>
            <a:lvl1pPr marL="0" indent="0" algn="ctr">
              <a:buNone/>
              <a:defRPr>
                <a:solidFill>
                  <a:schemeClr val="bg1"/>
                </a:solidFill>
              </a:defRPr>
            </a:lvl1pPr>
          </a:lstStyle>
          <a:p>
            <a:r>
              <a:rPr lang="en-US"/>
              <a:t>Drag picture to placeholder or click icon to add</a:t>
            </a:r>
            <a:endParaRPr lang="en-US" dirty="0"/>
          </a:p>
        </p:txBody>
      </p:sp>
      <p:sp>
        <p:nvSpPr>
          <p:cNvPr id="16" name="Title 1"/>
          <p:cNvSpPr>
            <a:spLocks noGrp="1"/>
          </p:cNvSpPr>
          <p:nvPr>
            <p:ph type="ctrTitle"/>
          </p:nvPr>
        </p:nvSpPr>
        <p:spPr>
          <a:xfrm>
            <a:off x="627434" y="514555"/>
            <a:ext cx="7919047" cy="1185034"/>
          </a:xfrm>
          <a:effectLst/>
        </p:spPr>
        <p:txBody>
          <a:bodyPr anchor="t">
            <a:normAutofit/>
          </a:bodyPr>
          <a:lstStyle>
            <a:lvl1pPr algn="l">
              <a:lnSpc>
                <a:spcPct val="90000"/>
              </a:lnSpc>
              <a:defRPr sz="3200" b="1" spc="0" baseline="0">
                <a:solidFill>
                  <a:schemeClr val="bg1"/>
                </a:solidFill>
                <a:effectLst/>
              </a:defRPr>
            </a:lvl1pPr>
          </a:lstStyle>
          <a:p>
            <a:r>
              <a:rPr lang="en-US"/>
              <a:t>Click to edit Master title style</a:t>
            </a:r>
            <a:endParaRPr lang="en-US" dirty="0"/>
          </a:p>
        </p:txBody>
      </p:sp>
      <p:sp>
        <p:nvSpPr>
          <p:cNvPr id="12" name="Text Placeholder 6">
            <a:extLst>
              <a:ext uri="{FF2B5EF4-FFF2-40B4-BE49-F238E27FC236}">
                <a16:creationId xmlns:a16="http://schemas.microsoft.com/office/drawing/2014/main" id="{8B131DE5-CEB2-9843-BEA6-3FA7C4EFD03A}"/>
              </a:ext>
            </a:extLst>
          </p:cNvPr>
          <p:cNvSpPr>
            <a:spLocks noGrp="1"/>
          </p:cNvSpPr>
          <p:nvPr>
            <p:ph type="body" sz="quarter" idx="16"/>
          </p:nvPr>
        </p:nvSpPr>
        <p:spPr>
          <a:xfrm>
            <a:off x="627435" y="1828800"/>
            <a:ext cx="3834782" cy="4026822"/>
          </a:xfrm>
        </p:spPr>
        <p:txBody>
          <a:bodyPr>
            <a:normAutofit/>
          </a:bodyPr>
          <a:lstStyle>
            <a:lvl1pPr marL="171446" indent="-171446">
              <a:lnSpc>
                <a:spcPct val="100000"/>
              </a:lnSpc>
              <a:spcBef>
                <a:spcPts val="800"/>
              </a:spcBef>
              <a:spcAft>
                <a:spcPts val="600"/>
              </a:spcAft>
              <a:buClr>
                <a:schemeClr val="tx2">
                  <a:lumMod val="20000"/>
                  <a:lumOff val="80000"/>
                </a:schemeClr>
              </a:buClr>
              <a:buFont typeface="Arial" panose="020B0604020202020204" pitchFamily="34" charset="0"/>
              <a:buChar char="•"/>
              <a:defRPr sz="2000">
                <a:solidFill>
                  <a:schemeClr val="bg1"/>
                </a:solidFill>
              </a:defRPr>
            </a:lvl1pPr>
            <a:lvl2pPr marL="344480" indent="-173034">
              <a:lnSpc>
                <a:spcPct val="100000"/>
              </a:lnSpc>
              <a:spcBef>
                <a:spcPts val="800"/>
              </a:spcBef>
              <a:spcAft>
                <a:spcPts val="600"/>
              </a:spcAft>
              <a:buClr>
                <a:schemeClr val="bg1"/>
              </a:buClr>
              <a:buFont typeface="System Font Regular"/>
              <a:buChar char="−"/>
              <a:defRPr sz="1800">
                <a:solidFill>
                  <a:schemeClr val="bg1"/>
                </a:solidFill>
              </a:defRPr>
            </a:lvl2pPr>
            <a:lvl3pPr marL="515925" indent="-171446">
              <a:lnSpc>
                <a:spcPct val="100000"/>
              </a:lnSpc>
              <a:spcBef>
                <a:spcPts val="800"/>
              </a:spcBef>
              <a:spcAft>
                <a:spcPts val="600"/>
              </a:spcAft>
              <a:buClr>
                <a:schemeClr val="bg1"/>
              </a:buClr>
              <a:buFont typeface="System Font Regular"/>
              <a:buChar char="−"/>
              <a:defRPr sz="1600">
                <a:solidFill>
                  <a:schemeClr val="bg1"/>
                </a:solidFill>
              </a:defRPr>
            </a:lvl3pPr>
            <a:lvl4pPr marL="687371" indent="-171446">
              <a:lnSpc>
                <a:spcPct val="100000"/>
              </a:lnSpc>
              <a:spcBef>
                <a:spcPts val="800"/>
              </a:spcBef>
              <a:spcAft>
                <a:spcPts val="600"/>
              </a:spcAft>
              <a:buClr>
                <a:schemeClr val="bg1"/>
              </a:buClr>
              <a:buFont typeface="System Font Regular"/>
              <a:buChar char="−"/>
              <a:defRPr sz="1600">
                <a:solidFill>
                  <a:schemeClr val="bg1"/>
                </a:solidFill>
              </a:defRPr>
            </a:lvl4pPr>
            <a:lvl5pPr marL="858817" indent="-171446">
              <a:lnSpc>
                <a:spcPct val="100000"/>
              </a:lnSpc>
              <a:spcBef>
                <a:spcPts val="800"/>
              </a:spcBef>
              <a:spcAft>
                <a:spcPts val="600"/>
              </a:spcAft>
              <a:buClr>
                <a:schemeClr val="bg1"/>
              </a:buClr>
              <a:buFont typeface="System Font Regular"/>
              <a:buChar cha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a:extLst>
              <a:ext uri="{FF2B5EF4-FFF2-40B4-BE49-F238E27FC236}">
                <a16:creationId xmlns:a16="http://schemas.microsoft.com/office/drawing/2014/main" id="{5E0A9E5A-3777-3444-AE9F-AB29FF6324A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626" t="12702" r="9131" b="32981"/>
          <a:stretch/>
        </p:blipFill>
        <p:spPr>
          <a:xfrm>
            <a:off x="627434" y="6183033"/>
            <a:ext cx="1379166" cy="413382"/>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WMF Section 1 - Orange">
    <p:spTree>
      <p:nvGrpSpPr>
        <p:cNvPr id="1" name=""/>
        <p:cNvGrpSpPr/>
        <p:nvPr/>
      </p:nvGrpSpPr>
      <p:grpSpPr>
        <a:xfrm>
          <a:off x="0" y="0"/>
          <a:ext cx="0" cy="0"/>
          <a:chOff x="0" y="0"/>
          <a:chExt cx="0" cy="0"/>
        </a:xfrm>
      </p:grpSpPr>
      <p:sp>
        <p:nvSpPr>
          <p:cNvPr id="2" name="Rectangle 1"/>
          <p:cNvSpPr/>
          <p:nvPr userDrawn="1"/>
        </p:nvSpPr>
        <p:spPr>
          <a:xfrm>
            <a:off x="217054" y="1138"/>
            <a:ext cx="8928484"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userDrawn="1"/>
        </p:nvSpPr>
        <p:spPr>
          <a:xfrm>
            <a:off x="0" y="0"/>
            <a:ext cx="217054" cy="6858000"/>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Subtitle 2"/>
          <p:cNvSpPr>
            <a:spLocks noGrp="1"/>
          </p:cNvSpPr>
          <p:nvPr>
            <p:ph type="subTitle" idx="1" hasCustomPrompt="1"/>
          </p:nvPr>
        </p:nvSpPr>
        <p:spPr>
          <a:xfrm>
            <a:off x="627434" y="1381535"/>
            <a:ext cx="7772399" cy="493860"/>
          </a:xfrm>
        </p:spPr>
        <p:txBody>
          <a:bodyPr anchor="b">
            <a:normAutofit/>
          </a:bodyPr>
          <a:lstStyle>
            <a:lvl1pPr marL="0" indent="0" algn="l">
              <a:lnSpc>
                <a:spcPct val="100000"/>
              </a:lnSpc>
              <a:buNone/>
              <a:defRPr sz="1300" b="1" spc="100" baseline="0">
                <a:solidFill>
                  <a:schemeClr val="tx2">
                    <a:lumMod val="20000"/>
                    <a:lumOff val="80000"/>
                  </a:schemeClr>
                </a:solidFill>
                <a:latin typeface="Trebuchet MS" charset="0"/>
                <a:ea typeface="Trebuchet MS" charset="0"/>
                <a:cs typeface="Trebuchet MS"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INSERT SECTION NUMBER</a:t>
            </a:r>
          </a:p>
        </p:txBody>
      </p:sp>
      <p:sp>
        <p:nvSpPr>
          <p:cNvPr id="44" name="Text Placeholder 43"/>
          <p:cNvSpPr>
            <a:spLocks noGrp="1"/>
          </p:cNvSpPr>
          <p:nvPr>
            <p:ph type="body" sz="quarter" idx="10" hasCustomPrompt="1"/>
          </p:nvPr>
        </p:nvSpPr>
        <p:spPr>
          <a:xfrm>
            <a:off x="627435" y="3270684"/>
            <a:ext cx="7772399" cy="914400"/>
          </a:xfrm>
        </p:spPr>
        <p:txBody>
          <a:bodyPr>
            <a:normAutofit/>
          </a:bodyPr>
          <a:lstStyle>
            <a:lvl1pPr marL="0" indent="0">
              <a:buNone/>
              <a:defRPr sz="1600" spc="0">
                <a:solidFill>
                  <a:schemeClr val="bg1"/>
                </a:solidFill>
              </a:defRPr>
            </a:lvl1pPr>
          </a:lstStyle>
          <a:p>
            <a:pPr lvl="0"/>
            <a:r>
              <a:rPr lang="en-US" dirty="0"/>
              <a:t>Insert sub text</a:t>
            </a:r>
          </a:p>
        </p:txBody>
      </p:sp>
      <p:sp>
        <p:nvSpPr>
          <p:cNvPr id="10" name="Title 1"/>
          <p:cNvSpPr>
            <a:spLocks noGrp="1"/>
          </p:cNvSpPr>
          <p:nvPr>
            <p:ph type="ctrTitle" hasCustomPrompt="1"/>
          </p:nvPr>
        </p:nvSpPr>
        <p:spPr>
          <a:xfrm>
            <a:off x="627435" y="1958976"/>
            <a:ext cx="7772400" cy="1310198"/>
          </a:xfrm>
          <a:effectLst/>
        </p:spPr>
        <p:txBody>
          <a:bodyPr anchor="t">
            <a:normAutofit/>
          </a:bodyPr>
          <a:lstStyle>
            <a:lvl1pPr algn="l">
              <a:lnSpc>
                <a:spcPct val="100000"/>
              </a:lnSpc>
              <a:defRPr sz="3900" b="1" spc="0" baseline="0">
                <a:solidFill>
                  <a:schemeClr val="bg1"/>
                </a:solidFill>
                <a:effectLst/>
              </a:defRPr>
            </a:lvl1pPr>
          </a:lstStyle>
          <a:p>
            <a:r>
              <a:rPr lang="en-US" dirty="0"/>
              <a:t>Click to edit master title style</a:t>
            </a:r>
          </a:p>
        </p:txBody>
      </p:sp>
      <p:sp>
        <p:nvSpPr>
          <p:cNvPr id="11" name="Slide Number Placeholder 5"/>
          <p:cNvSpPr txBox="1">
            <a:spLocks/>
          </p:cNvSpPr>
          <p:nvPr userDrawn="1"/>
        </p:nvSpPr>
        <p:spPr>
          <a:xfrm>
            <a:off x="8480962" y="6288148"/>
            <a:ext cx="282574" cy="197427"/>
          </a:xfrm>
          <a:prstGeom prst="rect">
            <a:avLst/>
          </a:prstGeom>
        </p:spPr>
        <p:txBody>
          <a:bodyPr vert="horz" wrap="none" lIns="0" tIns="0" rIns="0" bIns="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290D8D-6BA0-418D-AFED-C65293F70DA0}" type="slidenum">
              <a:rPr lang="en-US" sz="900" smtClean="0">
                <a:solidFill>
                  <a:schemeClr val="bg1"/>
                </a:solidFill>
                <a:latin typeface="+mn-lt"/>
              </a:rPr>
              <a:pPr algn="r"/>
              <a:t>‹#›</a:t>
            </a:fld>
            <a:endParaRPr lang="en-US" sz="900" dirty="0">
              <a:solidFill>
                <a:schemeClr val="bg1"/>
              </a:solidFill>
              <a:latin typeface="+mn-lt"/>
            </a:endParaRPr>
          </a:p>
        </p:txBody>
      </p:sp>
      <p:sp>
        <p:nvSpPr>
          <p:cNvPr id="4" name="Footer Placeholder 3">
            <a:extLst>
              <a:ext uri="{FF2B5EF4-FFF2-40B4-BE49-F238E27FC236}">
                <a16:creationId xmlns:a16="http://schemas.microsoft.com/office/drawing/2014/main" id="{0DC2282F-3013-9B45-AE8D-78869F3B93D7}"/>
              </a:ext>
            </a:extLst>
          </p:cNvPr>
          <p:cNvSpPr>
            <a:spLocks noGrp="1"/>
          </p:cNvSpPr>
          <p:nvPr>
            <p:ph type="ftr" sz="quarter" idx="15"/>
          </p:nvPr>
        </p:nvSpPr>
        <p:spPr/>
        <p:txBody>
          <a:bodyPr/>
          <a:lstStyle>
            <a:lvl1pPr>
              <a:defRPr>
                <a:solidFill>
                  <a:schemeClr val="bg1"/>
                </a:solidFill>
              </a:defRPr>
            </a:lvl1pPr>
          </a:lstStyle>
          <a:p>
            <a:r>
              <a:rPr lang="en-US"/>
              <a:t>Meeting Name  |  Meeting Date</a:t>
            </a:r>
            <a:endParaRPr lang="en-US" dirty="0"/>
          </a:p>
        </p:txBody>
      </p:sp>
      <p:pic>
        <p:nvPicPr>
          <p:cNvPr id="12" name="Picture 11">
            <a:extLst>
              <a:ext uri="{FF2B5EF4-FFF2-40B4-BE49-F238E27FC236}">
                <a16:creationId xmlns:a16="http://schemas.microsoft.com/office/drawing/2014/main" id="{A7A80D43-816B-B140-86BC-E4736BC2D0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626" t="12702" r="9131" b="32981"/>
          <a:stretch/>
        </p:blipFill>
        <p:spPr>
          <a:xfrm>
            <a:off x="627434" y="6183033"/>
            <a:ext cx="1379166" cy="413382"/>
          </a:xfrm>
          <a:prstGeom prst="rect">
            <a:avLst/>
          </a:prstGeom>
        </p:spPr>
      </p:pic>
    </p:spTree>
    <p:extLst>
      <p:ext uri="{BB962C8B-B14F-4D97-AF65-F5344CB8AC3E}">
        <p14:creationId xmlns:p14="http://schemas.microsoft.com/office/powerpoint/2010/main" val="39054507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MWF Text White+Blue 2 Columns">
    <p:bg>
      <p:bgRef idx="1001">
        <a:schemeClr val="bg1"/>
      </p:bgRef>
    </p:bg>
    <p:spTree>
      <p:nvGrpSpPr>
        <p:cNvPr id="1" name=""/>
        <p:cNvGrpSpPr/>
        <p:nvPr/>
      </p:nvGrpSpPr>
      <p:grpSpPr>
        <a:xfrm>
          <a:off x="0" y="0"/>
          <a:ext cx="0" cy="0"/>
          <a:chOff x="0" y="0"/>
          <a:chExt cx="0" cy="0"/>
        </a:xfrm>
      </p:grpSpPr>
      <p:sp>
        <p:nvSpPr>
          <p:cNvPr id="22" name="Rectangle 21"/>
          <p:cNvSpPr/>
          <p:nvPr userDrawn="1"/>
        </p:nvSpPr>
        <p:spPr>
          <a:xfrm>
            <a:off x="0" y="0"/>
            <a:ext cx="217054"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2"/>
              </a:solidFill>
            </a:endParaRPr>
          </a:p>
        </p:txBody>
      </p:sp>
      <p:sp>
        <p:nvSpPr>
          <p:cNvPr id="29" name="Subtitle 2"/>
          <p:cNvSpPr>
            <a:spLocks noGrp="1"/>
          </p:cNvSpPr>
          <p:nvPr>
            <p:ph type="subTitle" idx="1" hasCustomPrompt="1"/>
          </p:nvPr>
        </p:nvSpPr>
        <p:spPr>
          <a:xfrm>
            <a:off x="627434" y="177796"/>
            <a:ext cx="7919047" cy="246930"/>
          </a:xfrm>
        </p:spPr>
        <p:txBody>
          <a:bodyPr anchor="b">
            <a:normAutofit/>
          </a:bodyPr>
          <a:lstStyle>
            <a:lvl1pPr marL="0" indent="0" algn="l">
              <a:lnSpc>
                <a:spcPct val="100000"/>
              </a:lnSpc>
              <a:buNone/>
              <a:defRPr sz="1300" b="1" spc="100" baseline="0">
                <a:solidFill>
                  <a:schemeClr val="tx2"/>
                </a:solidFill>
                <a:latin typeface="Trebuchet MS" charset="0"/>
                <a:ea typeface="Trebuchet MS" charset="0"/>
                <a:cs typeface="Trebuchet MS"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SECTION OR EXHIBIT NUMBER</a:t>
            </a:r>
          </a:p>
        </p:txBody>
      </p:sp>
      <p:sp>
        <p:nvSpPr>
          <p:cNvPr id="9" name="Slide Number Placeholder 5"/>
          <p:cNvSpPr txBox="1">
            <a:spLocks/>
          </p:cNvSpPr>
          <p:nvPr userDrawn="1"/>
        </p:nvSpPr>
        <p:spPr>
          <a:xfrm>
            <a:off x="8480962" y="6288148"/>
            <a:ext cx="282574" cy="197427"/>
          </a:xfrm>
          <a:prstGeom prst="rect">
            <a:avLst/>
          </a:prstGeom>
        </p:spPr>
        <p:txBody>
          <a:bodyPr vert="horz" wrap="none" lIns="0" tIns="0" rIns="0" bIns="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290D8D-6BA0-418D-AFED-C65293F70DA0}" type="slidenum">
              <a:rPr lang="en-US" sz="900" smtClean="0">
                <a:solidFill>
                  <a:schemeClr val="tx2"/>
                </a:solidFill>
                <a:latin typeface="+mn-lt"/>
              </a:rPr>
              <a:pPr algn="r"/>
              <a:t>‹#›</a:t>
            </a:fld>
            <a:endParaRPr lang="en-US" sz="900" dirty="0">
              <a:solidFill>
                <a:schemeClr val="tx2"/>
              </a:solidFill>
              <a:latin typeface="+mn-lt"/>
            </a:endParaRPr>
          </a:p>
        </p:txBody>
      </p:sp>
      <p:sp>
        <p:nvSpPr>
          <p:cNvPr id="16" name="Title 1"/>
          <p:cNvSpPr>
            <a:spLocks noGrp="1"/>
          </p:cNvSpPr>
          <p:nvPr>
            <p:ph type="ctrTitle"/>
          </p:nvPr>
        </p:nvSpPr>
        <p:spPr>
          <a:xfrm>
            <a:off x="627434" y="514555"/>
            <a:ext cx="7919047" cy="1185034"/>
          </a:xfrm>
          <a:effectLst/>
        </p:spPr>
        <p:txBody>
          <a:bodyPr anchor="t">
            <a:normAutofit/>
          </a:bodyPr>
          <a:lstStyle>
            <a:lvl1pPr algn="l">
              <a:lnSpc>
                <a:spcPct val="90000"/>
              </a:lnSpc>
              <a:defRPr sz="3200" b="1" spc="0" baseline="0">
                <a:solidFill>
                  <a:schemeClr val="tx1"/>
                </a:solidFill>
                <a:effectLst/>
              </a:defRPr>
            </a:lvl1pPr>
          </a:lstStyle>
          <a:p>
            <a:r>
              <a:rPr lang="en-US"/>
              <a:t>Click to edit Master title style</a:t>
            </a:r>
            <a:endParaRPr lang="en-US" dirty="0"/>
          </a:p>
        </p:txBody>
      </p:sp>
      <p:sp>
        <p:nvSpPr>
          <p:cNvPr id="8" name="Text Placeholder 6">
            <a:extLst>
              <a:ext uri="{FF2B5EF4-FFF2-40B4-BE49-F238E27FC236}">
                <a16:creationId xmlns:a16="http://schemas.microsoft.com/office/drawing/2014/main" id="{8128E848-2C8D-1C4B-BC7C-D01514AD28CC}"/>
              </a:ext>
            </a:extLst>
          </p:cNvPr>
          <p:cNvSpPr>
            <a:spLocks noGrp="1"/>
          </p:cNvSpPr>
          <p:nvPr>
            <p:ph type="body" sz="quarter" idx="16"/>
          </p:nvPr>
        </p:nvSpPr>
        <p:spPr>
          <a:xfrm>
            <a:off x="627435" y="1828800"/>
            <a:ext cx="7919046" cy="4026822"/>
          </a:xfrm>
        </p:spPr>
        <p:txBody>
          <a:bodyPr>
            <a:normAutofit/>
          </a:bodyPr>
          <a:lstStyle>
            <a:lvl1pPr marL="171446" indent="-171446">
              <a:lnSpc>
                <a:spcPct val="100000"/>
              </a:lnSpc>
              <a:spcBef>
                <a:spcPts val="800"/>
              </a:spcBef>
              <a:spcAft>
                <a:spcPts val="600"/>
              </a:spcAft>
              <a:buClr>
                <a:schemeClr val="tx2"/>
              </a:buClr>
              <a:buFont typeface="Arial" panose="020B0604020202020204" pitchFamily="34" charset="0"/>
              <a:buChar char="•"/>
              <a:defRPr sz="2000">
                <a:solidFill>
                  <a:schemeClr val="tx1"/>
                </a:solidFill>
              </a:defRPr>
            </a:lvl1pPr>
            <a:lvl2pPr marL="344480" indent="-173034">
              <a:lnSpc>
                <a:spcPct val="100000"/>
              </a:lnSpc>
              <a:spcBef>
                <a:spcPts val="800"/>
              </a:spcBef>
              <a:spcAft>
                <a:spcPts val="600"/>
              </a:spcAft>
              <a:buClr>
                <a:schemeClr val="tx1"/>
              </a:buClr>
              <a:buFont typeface="System Font Regular"/>
              <a:buChar char="−"/>
              <a:defRPr sz="1800">
                <a:solidFill>
                  <a:schemeClr val="tx1"/>
                </a:solidFill>
              </a:defRPr>
            </a:lvl2pPr>
            <a:lvl3pPr marL="515925" indent="-171446">
              <a:lnSpc>
                <a:spcPct val="100000"/>
              </a:lnSpc>
              <a:spcBef>
                <a:spcPts val="800"/>
              </a:spcBef>
              <a:spcAft>
                <a:spcPts val="600"/>
              </a:spcAft>
              <a:buClr>
                <a:schemeClr val="tx1"/>
              </a:buClr>
              <a:buFont typeface="System Font Regular"/>
              <a:buChar char="−"/>
              <a:defRPr sz="1600">
                <a:solidFill>
                  <a:schemeClr val="tx1"/>
                </a:solidFill>
              </a:defRPr>
            </a:lvl3pPr>
            <a:lvl4pPr marL="687371" indent="-171446">
              <a:lnSpc>
                <a:spcPct val="100000"/>
              </a:lnSpc>
              <a:spcBef>
                <a:spcPts val="800"/>
              </a:spcBef>
              <a:spcAft>
                <a:spcPts val="600"/>
              </a:spcAft>
              <a:buClr>
                <a:schemeClr val="tx1"/>
              </a:buClr>
              <a:buFont typeface="System Font Regular"/>
              <a:buChar char="−"/>
              <a:defRPr sz="1600">
                <a:solidFill>
                  <a:schemeClr val="tx1"/>
                </a:solidFill>
              </a:defRPr>
            </a:lvl4pPr>
            <a:lvl5pPr marL="858817" indent="-171446">
              <a:lnSpc>
                <a:spcPct val="100000"/>
              </a:lnSpc>
              <a:spcBef>
                <a:spcPts val="800"/>
              </a:spcBef>
              <a:spcAft>
                <a:spcPts val="600"/>
              </a:spcAft>
              <a:buClr>
                <a:schemeClr val="tx1"/>
              </a:buClr>
              <a:buFont typeface="System Font Regular"/>
              <a:buChar cha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a:extLst>
              <a:ext uri="{FF2B5EF4-FFF2-40B4-BE49-F238E27FC236}">
                <a16:creationId xmlns:a16="http://schemas.microsoft.com/office/drawing/2014/main" id="{11A20E5A-34C8-4044-922E-A5E9B1CD84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0700" y="6087822"/>
            <a:ext cx="1631950" cy="758648"/>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MWF Text White+Blue 2 Columns">
    <p:bg>
      <p:bgRef idx="1001">
        <a:schemeClr val="bg1"/>
      </p:bgRef>
    </p:bg>
    <p:spTree>
      <p:nvGrpSpPr>
        <p:cNvPr id="1" name=""/>
        <p:cNvGrpSpPr/>
        <p:nvPr/>
      </p:nvGrpSpPr>
      <p:grpSpPr>
        <a:xfrm>
          <a:off x="0" y="0"/>
          <a:ext cx="0" cy="0"/>
          <a:chOff x="0" y="0"/>
          <a:chExt cx="0" cy="0"/>
        </a:xfrm>
      </p:grpSpPr>
      <p:sp>
        <p:nvSpPr>
          <p:cNvPr id="22" name="Rectangle 21"/>
          <p:cNvSpPr/>
          <p:nvPr userDrawn="1"/>
        </p:nvSpPr>
        <p:spPr>
          <a:xfrm>
            <a:off x="0" y="0"/>
            <a:ext cx="217054"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2"/>
              </a:solidFill>
            </a:endParaRPr>
          </a:p>
        </p:txBody>
      </p:sp>
      <p:sp>
        <p:nvSpPr>
          <p:cNvPr id="29" name="Subtitle 2"/>
          <p:cNvSpPr>
            <a:spLocks noGrp="1"/>
          </p:cNvSpPr>
          <p:nvPr>
            <p:ph type="subTitle" idx="1" hasCustomPrompt="1"/>
          </p:nvPr>
        </p:nvSpPr>
        <p:spPr>
          <a:xfrm>
            <a:off x="627434" y="177796"/>
            <a:ext cx="7919047" cy="246930"/>
          </a:xfrm>
        </p:spPr>
        <p:txBody>
          <a:bodyPr anchor="b">
            <a:normAutofit/>
          </a:bodyPr>
          <a:lstStyle>
            <a:lvl1pPr marL="0" indent="0" algn="l">
              <a:lnSpc>
                <a:spcPct val="100000"/>
              </a:lnSpc>
              <a:buNone/>
              <a:defRPr sz="1300" b="1" spc="100" baseline="0">
                <a:solidFill>
                  <a:schemeClr val="tx2"/>
                </a:solidFill>
                <a:latin typeface="Trebuchet MS" charset="0"/>
                <a:ea typeface="Trebuchet MS" charset="0"/>
                <a:cs typeface="Trebuchet MS"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SECTION OR EXHIBIT NUMBER</a:t>
            </a:r>
          </a:p>
        </p:txBody>
      </p:sp>
      <p:sp>
        <p:nvSpPr>
          <p:cNvPr id="9" name="Slide Number Placeholder 5"/>
          <p:cNvSpPr txBox="1">
            <a:spLocks/>
          </p:cNvSpPr>
          <p:nvPr userDrawn="1"/>
        </p:nvSpPr>
        <p:spPr>
          <a:xfrm>
            <a:off x="8480962" y="6288148"/>
            <a:ext cx="282574" cy="197427"/>
          </a:xfrm>
          <a:prstGeom prst="rect">
            <a:avLst/>
          </a:prstGeom>
        </p:spPr>
        <p:txBody>
          <a:bodyPr vert="horz" wrap="none" lIns="0" tIns="0" rIns="0" bIns="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290D8D-6BA0-418D-AFED-C65293F70DA0}" type="slidenum">
              <a:rPr lang="en-US" sz="900" smtClean="0">
                <a:solidFill>
                  <a:schemeClr val="tx2"/>
                </a:solidFill>
                <a:latin typeface="+mn-lt"/>
              </a:rPr>
              <a:pPr algn="r"/>
              <a:t>‹#›</a:t>
            </a:fld>
            <a:endParaRPr lang="en-US" sz="900" dirty="0">
              <a:solidFill>
                <a:schemeClr val="tx2"/>
              </a:solidFill>
              <a:latin typeface="+mn-lt"/>
            </a:endParaRPr>
          </a:p>
        </p:txBody>
      </p:sp>
      <p:sp>
        <p:nvSpPr>
          <p:cNvPr id="16" name="Title 1"/>
          <p:cNvSpPr>
            <a:spLocks noGrp="1"/>
          </p:cNvSpPr>
          <p:nvPr>
            <p:ph type="ctrTitle"/>
          </p:nvPr>
        </p:nvSpPr>
        <p:spPr>
          <a:xfrm>
            <a:off x="627434" y="514555"/>
            <a:ext cx="7919047" cy="1185034"/>
          </a:xfrm>
          <a:effectLst/>
        </p:spPr>
        <p:txBody>
          <a:bodyPr anchor="t">
            <a:normAutofit/>
          </a:bodyPr>
          <a:lstStyle>
            <a:lvl1pPr algn="l">
              <a:lnSpc>
                <a:spcPct val="90000"/>
              </a:lnSpc>
              <a:defRPr sz="3200" b="1" spc="0" baseline="0">
                <a:solidFill>
                  <a:schemeClr val="tx1"/>
                </a:solidFill>
                <a:effectLst/>
              </a:defRPr>
            </a:lvl1pPr>
          </a:lstStyle>
          <a:p>
            <a:r>
              <a:rPr lang="en-US"/>
              <a:t>Click to edit Master title style</a:t>
            </a:r>
            <a:endParaRPr lang="en-US" dirty="0"/>
          </a:p>
        </p:txBody>
      </p:sp>
      <p:sp>
        <p:nvSpPr>
          <p:cNvPr id="10" name="Text Placeholder 6">
            <a:extLst>
              <a:ext uri="{FF2B5EF4-FFF2-40B4-BE49-F238E27FC236}">
                <a16:creationId xmlns:a16="http://schemas.microsoft.com/office/drawing/2014/main" id="{5ED891DC-4BDA-574F-8D0F-3856C0367A95}"/>
              </a:ext>
            </a:extLst>
          </p:cNvPr>
          <p:cNvSpPr>
            <a:spLocks noGrp="1"/>
          </p:cNvSpPr>
          <p:nvPr>
            <p:ph type="body" sz="quarter" idx="16"/>
          </p:nvPr>
        </p:nvSpPr>
        <p:spPr>
          <a:xfrm>
            <a:off x="627435" y="1828800"/>
            <a:ext cx="3834782" cy="4026822"/>
          </a:xfrm>
        </p:spPr>
        <p:txBody>
          <a:bodyPr>
            <a:normAutofit/>
          </a:bodyPr>
          <a:lstStyle>
            <a:lvl1pPr marL="171446" indent="-171446">
              <a:lnSpc>
                <a:spcPct val="100000"/>
              </a:lnSpc>
              <a:spcBef>
                <a:spcPts val="800"/>
              </a:spcBef>
              <a:spcAft>
                <a:spcPts val="600"/>
              </a:spcAft>
              <a:buClr>
                <a:schemeClr val="tx2"/>
              </a:buClr>
              <a:buFont typeface="Arial" panose="020B0604020202020204" pitchFamily="34" charset="0"/>
              <a:buChar char="•"/>
              <a:defRPr sz="2000">
                <a:solidFill>
                  <a:schemeClr val="tx1"/>
                </a:solidFill>
              </a:defRPr>
            </a:lvl1pPr>
            <a:lvl2pPr marL="344480" indent="-173034">
              <a:lnSpc>
                <a:spcPct val="100000"/>
              </a:lnSpc>
              <a:spcBef>
                <a:spcPts val="800"/>
              </a:spcBef>
              <a:spcAft>
                <a:spcPts val="600"/>
              </a:spcAft>
              <a:buClr>
                <a:schemeClr val="tx1"/>
              </a:buClr>
              <a:buFont typeface="System Font Regular"/>
              <a:buChar char="−"/>
              <a:defRPr sz="1800">
                <a:solidFill>
                  <a:schemeClr val="tx1"/>
                </a:solidFill>
              </a:defRPr>
            </a:lvl2pPr>
            <a:lvl3pPr marL="515925" indent="-171446">
              <a:lnSpc>
                <a:spcPct val="100000"/>
              </a:lnSpc>
              <a:spcBef>
                <a:spcPts val="800"/>
              </a:spcBef>
              <a:spcAft>
                <a:spcPts val="600"/>
              </a:spcAft>
              <a:buClr>
                <a:schemeClr val="tx1"/>
              </a:buClr>
              <a:buFont typeface="System Font Regular"/>
              <a:buChar char="−"/>
              <a:defRPr sz="1600">
                <a:solidFill>
                  <a:schemeClr val="tx1"/>
                </a:solidFill>
              </a:defRPr>
            </a:lvl3pPr>
            <a:lvl4pPr marL="687371" indent="-171446">
              <a:lnSpc>
                <a:spcPct val="100000"/>
              </a:lnSpc>
              <a:spcBef>
                <a:spcPts val="800"/>
              </a:spcBef>
              <a:spcAft>
                <a:spcPts val="600"/>
              </a:spcAft>
              <a:buClr>
                <a:schemeClr val="tx1"/>
              </a:buClr>
              <a:buFont typeface="System Font Regular"/>
              <a:buChar char="−"/>
              <a:defRPr sz="1600">
                <a:solidFill>
                  <a:schemeClr val="tx1"/>
                </a:solidFill>
              </a:defRPr>
            </a:lvl4pPr>
            <a:lvl5pPr marL="858817" indent="-171446">
              <a:lnSpc>
                <a:spcPct val="100000"/>
              </a:lnSpc>
              <a:spcBef>
                <a:spcPts val="800"/>
              </a:spcBef>
              <a:spcAft>
                <a:spcPts val="600"/>
              </a:spcAft>
              <a:buClr>
                <a:schemeClr val="tx1"/>
              </a:buClr>
              <a:buFont typeface="System Font Regular"/>
              <a:buChar cha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6">
            <a:extLst>
              <a:ext uri="{FF2B5EF4-FFF2-40B4-BE49-F238E27FC236}">
                <a16:creationId xmlns:a16="http://schemas.microsoft.com/office/drawing/2014/main" id="{7828546D-4B6C-A543-96D4-05747FB8DD25}"/>
              </a:ext>
            </a:extLst>
          </p:cNvPr>
          <p:cNvSpPr>
            <a:spLocks noGrp="1"/>
          </p:cNvSpPr>
          <p:nvPr>
            <p:ph type="body" sz="quarter" idx="17"/>
          </p:nvPr>
        </p:nvSpPr>
        <p:spPr>
          <a:xfrm>
            <a:off x="4711699" y="1828800"/>
            <a:ext cx="3834782" cy="4026822"/>
          </a:xfrm>
        </p:spPr>
        <p:txBody>
          <a:bodyPr>
            <a:normAutofit/>
          </a:bodyPr>
          <a:lstStyle>
            <a:lvl1pPr marL="171446" indent="-171446">
              <a:lnSpc>
                <a:spcPct val="100000"/>
              </a:lnSpc>
              <a:spcBef>
                <a:spcPts val="800"/>
              </a:spcBef>
              <a:spcAft>
                <a:spcPts val="600"/>
              </a:spcAft>
              <a:buClr>
                <a:schemeClr val="tx2"/>
              </a:buClr>
              <a:buFont typeface="Arial" panose="020B0604020202020204" pitchFamily="34" charset="0"/>
              <a:buChar char="•"/>
              <a:defRPr sz="2000">
                <a:solidFill>
                  <a:schemeClr val="tx1"/>
                </a:solidFill>
              </a:defRPr>
            </a:lvl1pPr>
            <a:lvl2pPr marL="344480" indent="-173034">
              <a:lnSpc>
                <a:spcPct val="100000"/>
              </a:lnSpc>
              <a:spcBef>
                <a:spcPts val="800"/>
              </a:spcBef>
              <a:spcAft>
                <a:spcPts val="600"/>
              </a:spcAft>
              <a:buClr>
                <a:schemeClr val="tx1"/>
              </a:buClr>
              <a:buFont typeface="System Font Regular"/>
              <a:buChar char="−"/>
              <a:defRPr sz="1800">
                <a:solidFill>
                  <a:schemeClr val="tx1"/>
                </a:solidFill>
              </a:defRPr>
            </a:lvl2pPr>
            <a:lvl3pPr marL="515925" indent="-171446">
              <a:lnSpc>
                <a:spcPct val="100000"/>
              </a:lnSpc>
              <a:spcBef>
                <a:spcPts val="800"/>
              </a:spcBef>
              <a:spcAft>
                <a:spcPts val="600"/>
              </a:spcAft>
              <a:buClr>
                <a:schemeClr val="tx1"/>
              </a:buClr>
              <a:buFont typeface="System Font Regular"/>
              <a:buChar char="−"/>
              <a:defRPr sz="1600">
                <a:solidFill>
                  <a:schemeClr val="tx1"/>
                </a:solidFill>
              </a:defRPr>
            </a:lvl3pPr>
            <a:lvl4pPr marL="687371" indent="-171446">
              <a:lnSpc>
                <a:spcPct val="100000"/>
              </a:lnSpc>
              <a:spcBef>
                <a:spcPts val="800"/>
              </a:spcBef>
              <a:spcAft>
                <a:spcPts val="600"/>
              </a:spcAft>
              <a:buClr>
                <a:schemeClr val="tx1"/>
              </a:buClr>
              <a:buFont typeface="System Font Regular"/>
              <a:buChar char="−"/>
              <a:defRPr sz="1600">
                <a:solidFill>
                  <a:schemeClr val="tx1"/>
                </a:solidFill>
              </a:defRPr>
            </a:lvl4pPr>
            <a:lvl5pPr marL="858817" indent="-171446">
              <a:lnSpc>
                <a:spcPct val="100000"/>
              </a:lnSpc>
              <a:spcBef>
                <a:spcPts val="800"/>
              </a:spcBef>
              <a:spcAft>
                <a:spcPts val="600"/>
              </a:spcAft>
              <a:buClr>
                <a:schemeClr val="tx1"/>
              </a:buClr>
              <a:buFont typeface="System Font Regular"/>
              <a:buChar cha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a:extLst>
              <a:ext uri="{FF2B5EF4-FFF2-40B4-BE49-F238E27FC236}">
                <a16:creationId xmlns:a16="http://schemas.microsoft.com/office/drawing/2014/main" id="{AD27F049-6C1A-FB4C-95E3-E6444D6C21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0700" y="6087822"/>
            <a:ext cx="1631950" cy="758648"/>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CMWF Text White+Blue - Photo Round">
    <p:bg>
      <p:bgRef idx="1001">
        <a:schemeClr val="bg1"/>
      </p:bgRef>
    </p:bg>
    <p:spTree>
      <p:nvGrpSpPr>
        <p:cNvPr id="1" name=""/>
        <p:cNvGrpSpPr/>
        <p:nvPr/>
      </p:nvGrpSpPr>
      <p:grpSpPr>
        <a:xfrm>
          <a:off x="0" y="0"/>
          <a:ext cx="0" cy="0"/>
          <a:chOff x="0" y="0"/>
          <a:chExt cx="0" cy="0"/>
        </a:xfrm>
      </p:grpSpPr>
      <p:sp>
        <p:nvSpPr>
          <p:cNvPr id="22" name="Rectangle 21"/>
          <p:cNvSpPr/>
          <p:nvPr userDrawn="1"/>
        </p:nvSpPr>
        <p:spPr>
          <a:xfrm>
            <a:off x="0" y="0"/>
            <a:ext cx="217054"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2"/>
              </a:solidFill>
            </a:endParaRPr>
          </a:p>
        </p:txBody>
      </p:sp>
      <p:sp>
        <p:nvSpPr>
          <p:cNvPr id="29" name="Subtitle 2"/>
          <p:cNvSpPr>
            <a:spLocks noGrp="1"/>
          </p:cNvSpPr>
          <p:nvPr>
            <p:ph type="subTitle" idx="1" hasCustomPrompt="1"/>
          </p:nvPr>
        </p:nvSpPr>
        <p:spPr>
          <a:xfrm>
            <a:off x="627434" y="177796"/>
            <a:ext cx="7919047" cy="246930"/>
          </a:xfrm>
        </p:spPr>
        <p:txBody>
          <a:bodyPr anchor="b">
            <a:normAutofit/>
          </a:bodyPr>
          <a:lstStyle>
            <a:lvl1pPr marL="0" indent="0" algn="l">
              <a:lnSpc>
                <a:spcPct val="100000"/>
              </a:lnSpc>
              <a:buNone/>
              <a:defRPr sz="1300" b="1" spc="100" baseline="0">
                <a:solidFill>
                  <a:schemeClr val="tx2"/>
                </a:solidFill>
                <a:latin typeface="Trebuchet MS" charset="0"/>
                <a:ea typeface="Trebuchet MS" charset="0"/>
                <a:cs typeface="Trebuchet MS"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SECTION OR EXHIBIT NUMBER</a:t>
            </a:r>
          </a:p>
        </p:txBody>
      </p:sp>
      <p:sp>
        <p:nvSpPr>
          <p:cNvPr id="9" name="Slide Number Placeholder 5"/>
          <p:cNvSpPr txBox="1">
            <a:spLocks/>
          </p:cNvSpPr>
          <p:nvPr userDrawn="1"/>
        </p:nvSpPr>
        <p:spPr>
          <a:xfrm>
            <a:off x="8480962" y="6288148"/>
            <a:ext cx="282574" cy="197427"/>
          </a:xfrm>
          <a:prstGeom prst="rect">
            <a:avLst/>
          </a:prstGeom>
        </p:spPr>
        <p:txBody>
          <a:bodyPr vert="horz" wrap="none" lIns="0" tIns="0" rIns="0" bIns="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290D8D-6BA0-418D-AFED-C65293F70DA0}" type="slidenum">
              <a:rPr lang="en-US" sz="900" smtClean="0">
                <a:solidFill>
                  <a:schemeClr val="tx2"/>
                </a:solidFill>
                <a:latin typeface="+mn-lt"/>
              </a:rPr>
              <a:pPr algn="r"/>
              <a:t>‹#›</a:t>
            </a:fld>
            <a:endParaRPr lang="en-US" sz="900" dirty="0">
              <a:solidFill>
                <a:schemeClr val="tx2"/>
              </a:solidFill>
              <a:latin typeface="+mn-lt"/>
            </a:endParaRPr>
          </a:p>
        </p:txBody>
      </p:sp>
      <p:sp>
        <p:nvSpPr>
          <p:cNvPr id="11" name="Picture Placeholder 4"/>
          <p:cNvSpPr>
            <a:spLocks noGrp="1" noChangeAspect="1"/>
          </p:cNvSpPr>
          <p:nvPr>
            <p:ph type="pic" sz="quarter" idx="19"/>
          </p:nvPr>
        </p:nvSpPr>
        <p:spPr>
          <a:xfrm>
            <a:off x="4729971" y="1828798"/>
            <a:ext cx="3816510" cy="3816510"/>
          </a:xfrm>
          <a:prstGeom prst="ellipse">
            <a:avLst/>
          </a:prstGeom>
        </p:spPr>
        <p:txBody>
          <a:bodyPr anchor="ctr"/>
          <a:lstStyle>
            <a:lvl1pPr marL="0" indent="0" algn="ctr">
              <a:buNone/>
              <a:defRPr>
                <a:solidFill>
                  <a:schemeClr val="tx2"/>
                </a:solidFill>
              </a:defRPr>
            </a:lvl1pPr>
          </a:lstStyle>
          <a:p>
            <a:r>
              <a:rPr lang="en-US"/>
              <a:t>Drag picture to placeholder or click icon to add</a:t>
            </a:r>
            <a:endParaRPr lang="en-US" dirty="0"/>
          </a:p>
        </p:txBody>
      </p:sp>
      <p:sp>
        <p:nvSpPr>
          <p:cNvPr id="15" name="Title 1"/>
          <p:cNvSpPr>
            <a:spLocks noGrp="1"/>
          </p:cNvSpPr>
          <p:nvPr>
            <p:ph type="ctrTitle"/>
          </p:nvPr>
        </p:nvSpPr>
        <p:spPr>
          <a:xfrm>
            <a:off x="627434" y="514555"/>
            <a:ext cx="7919047" cy="1185034"/>
          </a:xfrm>
          <a:effectLst/>
        </p:spPr>
        <p:txBody>
          <a:bodyPr anchor="t">
            <a:normAutofit/>
          </a:bodyPr>
          <a:lstStyle>
            <a:lvl1pPr algn="l">
              <a:lnSpc>
                <a:spcPct val="90000"/>
              </a:lnSpc>
              <a:defRPr sz="3200" b="1" spc="0" baseline="0">
                <a:solidFill>
                  <a:schemeClr val="tx1"/>
                </a:solidFill>
                <a:effectLst/>
              </a:defRPr>
            </a:lvl1pPr>
          </a:lstStyle>
          <a:p>
            <a:r>
              <a:rPr lang="en-US"/>
              <a:t>Click to edit Master title style</a:t>
            </a:r>
            <a:endParaRPr lang="en-US" dirty="0"/>
          </a:p>
        </p:txBody>
      </p:sp>
      <p:sp>
        <p:nvSpPr>
          <p:cNvPr id="14" name="Text Placeholder 6">
            <a:extLst>
              <a:ext uri="{FF2B5EF4-FFF2-40B4-BE49-F238E27FC236}">
                <a16:creationId xmlns:a16="http://schemas.microsoft.com/office/drawing/2014/main" id="{999355D6-13F3-9A4E-916E-82C3E016AAD6}"/>
              </a:ext>
            </a:extLst>
          </p:cNvPr>
          <p:cNvSpPr>
            <a:spLocks noGrp="1"/>
          </p:cNvSpPr>
          <p:nvPr>
            <p:ph type="body" sz="quarter" idx="16"/>
          </p:nvPr>
        </p:nvSpPr>
        <p:spPr>
          <a:xfrm>
            <a:off x="627435" y="1828800"/>
            <a:ext cx="3834782" cy="4026822"/>
          </a:xfrm>
        </p:spPr>
        <p:txBody>
          <a:bodyPr>
            <a:normAutofit/>
          </a:bodyPr>
          <a:lstStyle>
            <a:lvl1pPr marL="171446" indent="-171446">
              <a:lnSpc>
                <a:spcPct val="100000"/>
              </a:lnSpc>
              <a:spcBef>
                <a:spcPts val="800"/>
              </a:spcBef>
              <a:spcAft>
                <a:spcPts val="600"/>
              </a:spcAft>
              <a:buClr>
                <a:schemeClr val="tx2"/>
              </a:buClr>
              <a:buFont typeface="Arial" panose="020B0604020202020204" pitchFamily="34" charset="0"/>
              <a:buChar char="•"/>
              <a:defRPr sz="2000">
                <a:solidFill>
                  <a:schemeClr val="tx1"/>
                </a:solidFill>
              </a:defRPr>
            </a:lvl1pPr>
            <a:lvl2pPr marL="344480" indent="-173034">
              <a:lnSpc>
                <a:spcPct val="100000"/>
              </a:lnSpc>
              <a:spcBef>
                <a:spcPts val="800"/>
              </a:spcBef>
              <a:spcAft>
                <a:spcPts val="600"/>
              </a:spcAft>
              <a:buClr>
                <a:schemeClr val="tx1"/>
              </a:buClr>
              <a:buFont typeface="System Font Regular"/>
              <a:buChar char="−"/>
              <a:defRPr sz="1800">
                <a:solidFill>
                  <a:schemeClr val="tx1"/>
                </a:solidFill>
              </a:defRPr>
            </a:lvl2pPr>
            <a:lvl3pPr marL="515925" indent="-171446">
              <a:lnSpc>
                <a:spcPct val="100000"/>
              </a:lnSpc>
              <a:spcBef>
                <a:spcPts val="800"/>
              </a:spcBef>
              <a:spcAft>
                <a:spcPts val="600"/>
              </a:spcAft>
              <a:buClr>
                <a:schemeClr val="tx1"/>
              </a:buClr>
              <a:buFont typeface="System Font Regular"/>
              <a:buChar char="−"/>
              <a:defRPr sz="1600">
                <a:solidFill>
                  <a:schemeClr val="tx1"/>
                </a:solidFill>
              </a:defRPr>
            </a:lvl3pPr>
            <a:lvl4pPr marL="687371" indent="-171446">
              <a:lnSpc>
                <a:spcPct val="100000"/>
              </a:lnSpc>
              <a:spcBef>
                <a:spcPts val="800"/>
              </a:spcBef>
              <a:spcAft>
                <a:spcPts val="600"/>
              </a:spcAft>
              <a:buClr>
                <a:schemeClr val="tx1"/>
              </a:buClr>
              <a:buFont typeface="System Font Regular"/>
              <a:buChar char="−"/>
              <a:defRPr sz="1600">
                <a:solidFill>
                  <a:schemeClr val="tx1"/>
                </a:solidFill>
              </a:defRPr>
            </a:lvl4pPr>
            <a:lvl5pPr marL="858817" indent="-171446">
              <a:lnSpc>
                <a:spcPct val="100000"/>
              </a:lnSpc>
              <a:spcBef>
                <a:spcPts val="800"/>
              </a:spcBef>
              <a:spcAft>
                <a:spcPts val="600"/>
              </a:spcAft>
              <a:buClr>
                <a:schemeClr val="tx1"/>
              </a:buClr>
              <a:buFont typeface="System Font Regular"/>
              <a:buChar cha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a:extLst>
              <a:ext uri="{FF2B5EF4-FFF2-40B4-BE49-F238E27FC236}">
                <a16:creationId xmlns:a16="http://schemas.microsoft.com/office/drawing/2014/main" id="{C9DF8253-0E39-3346-AFC3-C8DCC0B012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0700" y="6087822"/>
            <a:ext cx="1631950" cy="758648"/>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MWF Graph - Blue">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0" y="0"/>
            <a:ext cx="217054"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2"/>
              </a:solidFill>
            </a:endParaRPr>
          </a:p>
        </p:txBody>
      </p:sp>
      <p:sp>
        <p:nvSpPr>
          <p:cNvPr id="57" name="Chart Placeholder 5"/>
          <p:cNvSpPr>
            <a:spLocks noGrp="1"/>
          </p:cNvSpPr>
          <p:nvPr>
            <p:ph type="chart" sz="quarter" idx="19"/>
          </p:nvPr>
        </p:nvSpPr>
        <p:spPr>
          <a:xfrm>
            <a:off x="627433" y="1699589"/>
            <a:ext cx="8091115" cy="4054958"/>
          </a:xfrm>
        </p:spPr>
        <p:txBody>
          <a:bodyPr>
            <a:normAutofit/>
          </a:bodyPr>
          <a:lstStyle>
            <a:lvl1pPr marL="0" indent="0">
              <a:buNone/>
              <a:defRPr sz="1600">
                <a:solidFill>
                  <a:srgbClr val="4C515A"/>
                </a:solidFill>
              </a:defRPr>
            </a:lvl1pPr>
          </a:lstStyle>
          <a:p>
            <a:r>
              <a:rPr lang="en-US"/>
              <a:t>Click icon to add chart</a:t>
            </a:r>
            <a:endParaRPr lang="en-US" dirty="0"/>
          </a:p>
        </p:txBody>
      </p:sp>
      <p:sp>
        <p:nvSpPr>
          <p:cNvPr id="9" name="Text Placeholder 4"/>
          <p:cNvSpPr>
            <a:spLocks noGrp="1"/>
          </p:cNvSpPr>
          <p:nvPr>
            <p:ph type="body" sz="quarter" idx="21" hasCustomPrompt="1"/>
          </p:nvPr>
        </p:nvSpPr>
        <p:spPr>
          <a:xfrm>
            <a:off x="2456295" y="5999997"/>
            <a:ext cx="6024667" cy="777375"/>
          </a:xfrm>
        </p:spPr>
        <p:txBody>
          <a:bodyPr anchor="ctr" anchorCtr="0">
            <a:normAutofit/>
          </a:bodyPr>
          <a:lstStyle>
            <a:lvl1pPr marL="0" indent="0">
              <a:buNone/>
              <a:defRPr sz="900" spc="0">
                <a:solidFill>
                  <a:srgbClr val="676E7B"/>
                </a:solidFill>
              </a:defRPr>
            </a:lvl1pPr>
          </a:lstStyle>
          <a:p>
            <a:pPr lvl="0"/>
            <a:r>
              <a:rPr lang="en-US" dirty="0"/>
              <a:t>Place graph source here</a:t>
            </a:r>
          </a:p>
        </p:txBody>
      </p:sp>
      <p:sp>
        <p:nvSpPr>
          <p:cNvPr id="13" name="Subtitle 2"/>
          <p:cNvSpPr>
            <a:spLocks noGrp="1"/>
          </p:cNvSpPr>
          <p:nvPr>
            <p:ph type="subTitle" idx="1" hasCustomPrompt="1"/>
          </p:nvPr>
        </p:nvSpPr>
        <p:spPr>
          <a:xfrm>
            <a:off x="627434" y="177796"/>
            <a:ext cx="8091114" cy="246930"/>
          </a:xfrm>
        </p:spPr>
        <p:txBody>
          <a:bodyPr anchor="b">
            <a:normAutofit/>
          </a:bodyPr>
          <a:lstStyle>
            <a:lvl1pPr marL="0" indent="0" algn="l">
              <a:lnSpc>
                <a:spcPct val="100000"/>
              </a:lnSpc>
              <a:buNone/>
              <a:defRPr sz="1300" b="1" spc="100" baseline="0">
                <a:solidFill>
                  <a:schemeClr val="tx2"/>
                </a:solidFill>
                <a:latin typeface="Trebuchet MS" charset="0"/>
                <a:ea typeface="Trebuchet MS" charset="0"/>
                <a:cs typeface="Trebuchet MS"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SECTION OR EXHIBIT NUMBER</a:t>
            </a:r>
          </a:p>
        </p:txBody>
      </p:sp>
      <p:sp>
        <p:nvSpPr>
          <p:cNvPr id="15" name="Title 1"/>
          <p:cNvSpPr>
            <a:spLocks noGrp="1"/>
          </p:cNvSpPr>
          <p:nvPr>
            <p:ph type="ctrTitle"/>
          </p:nvPr>
        </p:nvSpPr>
        <p:spPr>
          <a:xfrm>
            <a:off x="627434" y="514555"/>
            <a:ext cx="8091114" cy="1185034"/>
          </a:xfrm>
          <a:effectLst/>
        </p:spPr>
        <p:txBody>
          <a:bodyPr anchor="t">
            <a:normAutofit/>
          </a:bodyPr>
          <a:lstStyle>
            <a:lvl1pPr algn="l">
              <a:lnSpc>
                <a:spcPct val="90000"/>
              </a:lnSpc>
              <a:defRPr sz="3200" b="1" spc="0" baseline="0">
                <a:solidFill>
                  <a:schemeClr val="tx1"/>
                </a:solidFill>
                <a:effectLst/>
              </a:defRPr>
            </a:lvl1pPr>
          </a:lstStyle>
          <a:p>
            <a:r>
              <a:rPr lang="en-US"/>
              <a:t>Click to edit Master title style</a:t>
            </a:r>
            <a:endParaRPr lang="en-US" dirty="0"/>
          </a:p>
        </p:txBody>
      </p:sp>
      <p:sp>
        <p:nvSpPr>
          <p:cNvPr id="11" name="Slide Number Placeholder 5"/>
          <p:cNvSpPr txBox="1">
            <a:spLocks/>
          </p:cNvSpPr>
          <p:nvPr userDrawn="1"/>
        </p:nvSpPr>
        <p:spPr>
          <a:xfrm>
            <a:off x="8480962" y="6288148"/>
            <a:ext cx="282574" cy="197427"/>
          </a:xfrm>
          <a:prstGeom prst="rect">
            <a:avLst/>
          </a:prstGeom>
        </p:spPr>
        <p:txBody>
          <a:bodyPr vert="horz" wrap="none" lIns="0" tIns="0" rIns="0" bIns="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290D8D-6BA0-418D-AFED-C65293F70DA0}" type="slidenum">
              <a:rPr lang="en-US" sz="900" smtClean="0">
                <a:solidFill>
                  <a:schemeClr val="tx2"/>
                </a:solidFill>
                <a:latin typeface="+mn-lt"/>
              </a:rPr>
              <a:pPr algn="r"/>
              <a:t>‹#›</a:t>
            </a:fld>
            <a:endParaRPr lang="en-US" sz="900" dirty="0">
              <a:solidFill>
                <a:schemeClr val="tx2"/>
              </a:solidFill>
              <a:latin typeface="+mn-lt"/>
            </a:endParaRPr>
          </a:p>
        </p:txBody>
      </p:sp>
      <p:pic>
        <p:nvPicPr>
          <p:cNvPr id="10" name="Picture 9">
            <a:extLst>
              <a:ext uri="{FF2B5EF4-FFF2-40B4-BE49-F238E27FC236}">
                <a16:creationId xmlns:a16="http://schemas.microsoft.com/office/drawing/2014/main" id="{D74643B8-CFC9-B54E-B115-7F087DBB97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0700" y="6087822"/>
            <a:ext cx="1631950" cy="758648"/>
          </a:xfrm>
          <a:prstGeom prst="rect">
            <a:avLst/>
          </a:prstGeom>
        </p:spPr>
      </p:pic>
    </p:spTree>
    <p:extLst>
      <p:ext uri="{BB962C8B-B14F-4D97-AF65-F5344CB8AC3E}">
        <p14:creationId xmlns:p14="http://schemas.microsoft.com/office/powerpoint/2010/main" val="22496876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MWF Table - Blue">
    <p:bg>
      <p:bgPr>
        <a:solidFill>
          <a:schemeClr val="bg1"/>
        </a:solidFill>
        <a:effectLst/>
      </p:bgPr>
    </p:bg>
    <p:spTree>
      <p:nvGrpSpPr>
        <p:cNvPr id="1" name=""/>
        <p:cNvGrpSpPr/>
        <p:nvPr/>
      </p:nvGrpSpPr>
      <p:grpSpPr>
        <a:xfrm>
          <a:off x="0" y="0"/>
          <a:ext cx="0" cy="0"/>
          <a:chOff x="0" y="0"/>
          <a:chExt cx="0" cy="0"/>
        </a:xfrm>
      </p:grpSpPr>
      <p:sp>
        <p:nvSpPr>
          <p:cNvPr id="12" name="Table Placeholder 3"/>
          <p:cNvSpPr>
            <a:spLocks noGrp="1"/>
          </p:cNvSpPr>
          <p:nvPr>
            <p:ph type="tbl" sz="quarter" idx="22"/>
          </p:nvPr>
        </p:nvSpPr>
        <p:spPr>
          <a:xfrm>
            <a:off x="627433" y="1699589"/>
            <a:ext cx="8091115" cy="4054958"/>
          </a:xfrm>
        </p:spPr>
        <p:txBody>
          <a:bodyPr>
            <a:normAutofit/>
          </a:bodyPr>
          <a:lstStyle>
            <a:lvl1pPr marL="0" indent="0">
              <a:buNone/>
              <a:defRPr sz="1600"/>
            </a:lvl1pPr>
          </a:lstStyle>
          <a:p>
            <a:r>
              <a:rPr lang="en-US"/>
              <a:t>Click icon to add table</a:t>
            </a:r>
            <a:endParaRPr lang="en-US" dirty="0"/>
          </a:p>
        </p:txBody>
      </p:sp>
      <p:sp>
        <p:nvSpPr>
          <p:cNvPr id="3" name="Rectangle 2"/>
          <p:cNvSpPr/>
          <p:nvPr userDrawn="1"/>
        </p:nvSpPr>
        <p:spPr>
          <a:xfrm>
            <a:off x="0" y="0"/>
            <a:ext cx="217054"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2"/>
              </a:solidFill>
            </a:endParaRPr>
          </a:p>
        </p:txBody>
      </p:sp>
      <p:sp>
        <p:nvSpPr>
          <p:cNvPr id="9" name="Text Placeholder 4"/>
          <p:cNvSpPr>
            <a:spLocks noGrp="1"/>
          </p:cNvSpPr>
          <p:nvPr>
            <p:ph type="body" sz="quarter" idx="21" hasCustomPrompt="1"/>
          </p:nvPr>
        </p:nvSpPr>
        <p:spPr>
          <a:xfrm>
            <a:off x="2456297" y="5999998"/>
            <a:ext cx="6024666" cy="777374"/>
          </a:xfrm>
        </p:spPr>
        <p:txBody>
          <a:bodyPr anchor="ctr" anchorCtr="0">
            <a:normAutofit/>
          </a:bodyPr>
          <a:lstStyle>
            <a:lvl1pPr marL="0" indent="0">
              <a:buNone/>
              <a:defRPr sz="900" spc="0">
                <a:solidFill>
                  <a:srgbClr val="676E7B"/>
                </a:solidFill>
              </a:defRPr>
            </a:lvl1pPr>
          </a:lstStyle>
          <a:p>
            <a:pPr lvl="0"/>
            <a:r>
              <a:rPr lang="en-US" dirty="0"/>
              <a:t>Place graph source here</a:t>
            </a:r>
          </a:p>
        </p:txBody>
      </p:sp>
      <p:sp>
        <p:nvSpPr>
          <p:cNvPr id="15" name="Subtitle 2"/>
          <p:cNvSpPr>
            <a:spLocks noGrp="1"/>
          </p:cNvSpPr>
          <p:nvPr>
            <p:ph type="subTitle" idx="1" hasCustomPrompt="1"/>
          </p:nvPr>
        </p:nvSpPr>
        <p:spPr>
          <a:xfrm>
            <a:off x="627434" y="177796"/>
            <a:ext cx="8091114" cy="246930"/>
          </a:xfrm>
        </p:spPr>
        <p:txBody>
          <a:bodyPr anchor="b">
            <a:normAutofit/>
          </a:bodyPr>
          <a:lstStyle>
            <a:lvl1pPr marL="0" indent="0" algn="l">
              <a:lnSpc>
                <a:spcPct val="100000"/>
              </a:lnSpc>
              <a:buNone/>
              <a:defRPr sz="1300" b="1" spc="100" baseline="0">
                <a:solidFill>
                  <a:schemeClr val="tx2"/>
                </a:solidFill>
                <a:latin typeface="Trebuchet MS" charset="0"/>
                <a:ea typeface="Trebuchet MS" charset="0"/>
                <a:cs typeface="Trebuchet MS"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SECTION OR EXHIBIT NUMBER</a:t>
            </a:r>
          </a:p>
        </p:txBody>
      </p:sp>
      <p:sp>
        <p:nvSpPr>
          <p:cNvPr id="17" name="Title 1"/>
          <p:cNvSpPr>
            <a:spLocks noGrp="1"/>
          </p:cNvSpPr>
          <p:nvPr>
            <p:ph type="ctrTitle"/>
          </p:nvPr>
        </p:nvSpPr>
        <p:spPr>
          <a:xfrm>
            <a:off x="627434" y="514555"/>
            <a:ext cx="8091114" cy="1185034"/>
          </a:xfrm>
          <a:effectLst/>
        </p:spPr>
        <p:txBody>
          <a:bodyPr anchor="t">
            <a:normAutofit/>
          </a:bodyPr>
          <a:lstStyle>
            <a:lvl1pPr algn="l">
              <a:lnSpc>
                <a:spcPct val="90000"/>
              </a:lnSpc>
              <a:defRPr sz="3200" b="1" spc="0" baseline="0">
                <a:solidFill>
                  <a:schemeClr val="tx1"/>
                </a:solidFill>
                <a:effectLst/>
              </a:defRPr>
            </a:lvl1pPr>
          </a:lstStyle>
          <a:p>
            <a:r>
              <a:rPr lang="en-US"/>
              <a:t>Click to edit Master title style</a:t>
            </a:r>
            <a:endParaRPr lang="en-US" dirty="0"/>
          </a:p>
        </p:txBody>
      </p:sp>
      <p:sp>
        <p:nvSpPr>
          <p:cNvPr id="13" name="Slide Number Placeholder 5"/>
          <p:cNvSpPr txBox="1">
            <a:spLocks/>
          </p:cNvSpPr>
          <p:nvPr userDrawn="1"/>
        </p:nvSpPr>
        <p:spPr>
          <a:xfrm>
            <a:off x="8480962" y="6288148"/>
            <a:ext cx="282574" cy="197427"/>
          </a:xfrm>
          <a:prstGeom prst="rect">
            <a:avLst/>
          </a:prstGeom>
        </p:spPr>
        <p:txBody>
          <a:bodyPr vert="horz" wrap="none" lIns="0" tIns="0" rIns="0" bIns="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290D8D-6BA0-418D-AFED-C65293F70DA0}" type="slidenum">
              <a:rPr lang="en-US" sz="900" smtClean="0">
                <a:solidFill>
                  <a:schemeClr val="tx2"/>
                </a:solidFill>
                <a:latin typeface="+mn-lt"/>
              </a:rPr>
              <a:pPr algn="r"/>
              <a:t>‹#›</a:t>
            </a:fld>
            <a:endParaRPr lang="en-US" sz="900" dirty="0">
              <a:solidFill>
                <a:schemeClr val="tx2"/>
              </a:solidFill>
              <a:latin typeface="+mn-lt"/>
            </a:endParaRPr>
          </a:p>
        </p:txBody>
      </p:sp>
      <p:pic>
        <p:nvPicPr>
          <p:cNvPr id="10" name="Picture 9">
            <a:extLst>
              <a:ext uri="{FF2B5EF4-FFF2-40B4-BE49-F238E27FC236}">
                <a16:creationId xmlns:a16="http://schemas.microsoft.com/office/drawing/2014/main" id="{82962BA5-BEDE-2E41-8599-BAEF19A7B8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0700" y="6087822"/>
            <a:ext cx="1631950" cy="758648"/>
          </a:xfrm>
          <a:prstGeom prst="rect">
            <a:avLst/>
          </a:prstGeom>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MWF Flowchart - Blue">
    <p:bg>
      <p:bgPr>
        <a:solidFill>
          <a:schemeClr val="bg1"/>
        </a:solidFill>
        <a:effectLst/>
      </p:bgPr>
    </p:bg>
    <p:spTree>
      <p:nvGrpSpPr>
        <p:cNvPr id="1" name=""/>
        <p:cNvGrpSpPr/>
        <p:nvPr/>
      </p:nvGrpSpPr>
      <p:grpSpPr>
        <a:xfrm>
          <a:off x="0" y="0"/>
          <a:ext cx="0" cy="0"/>
          <a:chOff x="0" y="0"/>
          <a:chExt cx="0" cy="0"/>
        </a:xfrm>
      </p:grpSpPr>
      <p:sp>
        <p:nvSpPr>
          <p:cNvPr id="13" name="Arrow: Pentagon 12"/>
          <p:cNvSpPr/>
          <p:nvPr/>
        </p:nvSpPr>
        <p:spPr>
          <a:xfrm>
            <a:off x="627434" y="1781334"/>
            <a:ext cx="1475370" cy="1322623"/>
          </a:xfrm>
          <a:prstGeom prst="homePlate">
            <a:avLst>
              <a:gd name="adj" fmla="val 19033"/>
            </a:avLst>
          </a:prstGeom>
          <a:solidFill>
            <a:srgbClr val="9CDCD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Chevron 6"/>
          <p:cNvSpPr/>
          <p:nvPr/>
        </p:nvSpPr>
        <p:spPr>
          <a:xfrm>
            <a:off x="1955601" y="1771810"/>
            <a:ext cx="1493862" cy="1332148"/>
          </a:xfrm>
          <a:prstGeom prst="chevron">
            <a:avLst>
              <a:gd name="adj" fmla="val 20758"/>
            </a:avLst>
          </a:prstGeom>
          <a:solidFill>
            <a:srgbClr val="72CECC"/>
          </a:solidFill>
          <a:ln w="9525" cap="flat" cmpd="sng" algn="ctr">
            <a:noFill/>
            <a:prstDash val="solid"/>
          </a:ln>
          <a:effectLst/>
        </p:spPr>
        <p:txBody>
          <a:bodyPr vert="vert270" lIns="210312"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33" b="0" i="0" u="none" strike="noStrike" kern="0" cap="none" spc="0" normalizeH="0" baseline="0" noProof="0" dirty="0">
              <a:ln>
                <a:noFill/>
              </a:ln>
              <a:solidFill>
                <a:srgbClr val="FFFFFF"/>
              </a:solidFill>
              <a:effectLst/>
              <a:uLnTx/>
              <a:uFillTx/>
              <a:latin typeface="Open Sans Light"/>
              <a:ea typeface="+mn-ea"/>
              <a:cs typeface="+mn-cs"/>
            </a:endParaRPr>
          </a:p>
        </p:txBody>
      </p:sp>
      <p:sp>
        <p:nvSpPr>
          <p:cNvPr id="15" name="Chevron 6"/>
          <p:cNvSpPr/>
          <p:nvPr/>
        </p:nvSpPr>
        <p:spPr>
          <a:xfrm>
            <a:off x="1953579" y="3103956"/>
            <a:ext cx="1225550" cy="2009876"/>
          </a:xfrm>
          <a:prstGeom prst="chevron">
            <a:avLst>
              <a:gd name="adj" fmla="val 0"/>
            </a:avLst>
          </a:prstGeom>
          <a:solidFill>
            <a:srgbClr val="DFF5F3"/>
          </a:solidFill>
          <a:ln w="9525" cap="flat" cmpd="sng" algn="ctr">
            <a:noFill/>
            <a:prstDash val="solid"/>
          </a:ln>
          <a:effectLst/>
        </p:spPr>
        <p:txBody>
          <a:bodyPr vert="vert270" lIns="210312"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33" b="0" i="0" u="none" strike="noStrike" kern="0" cap="none" spc="0" normalizeH="0" baseline="0" noProof="0" dirty="0">
              <a:ln>
                <a:noFill/>
              </a:ln>
              <a:solidFill>
                <a:srgbClr val="FFFFFF"/>
              </a:solidFill>
              <a:effectLst/>
              <a:uLnTx/>
              <a:uFillTx/>
              <a:latin typeface="Open Sans Light"/>
              <a:ea typeface="+mn-ea"/>
              <a:cs typeface="+mn-cs"/>
            </a:endParaRPr>
          </a:p>
        </p:txBody>
      </p:sp>
      <p:sp>
        <p:nvSpPr>
          <p:cNvPr id="16" name="Chevron 6"/>
          <p:cNvSpPr/>
          <p:nvPr/>
        </p:nvSpPr>
        <p:spPr>
          <a:xfrm>
            <a:off x="627434" y="3103956"/>
            <a:ext cx="1222958" cy="2009876"/>
          </a:xfrm>
          <a:prstGeom prst="chevron">
            <a:avLst>
              <a:gd name="adj" fmla="val 0"/>
            </a:avLst>
          </a:prstGeom>
          <a:solidFill>
            <a:srgbClr val="EDF9F8"/>
          </a:solidFill>
          <a:ln w="9525" cap="flat" cmpd="sng" algn="ctr">
            <a:noFill/>
            <a:prstDash val="solid"/>
          </a:ln>
          <a:effectLst/>
        </p:spPr>
        <p:txBody>
          <a:bodyPr vert="vert270" lIns="210312"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33" b="0" i="0" u="none" strike="noStrike" kern="0" cap="none" spc="0" normalizeH="0" baseline="0" noProof="0" dirty="0">
              <a:ln>
                <a:noFill/>
              </a:ln>
              <a:solidFill>
                <a:srgbClr val="FFFFFF"/>
              </a:solidFill>
              <a:effectLst/>
              <a:uLnTx/>
              <a:uFillTx/>
              <a:latin typeface="Open Sans Light"/>
              <a:ea typeface="+mn-ea"/>
              <a:cs typeface="+mn-cs"/>
            </a:endParaRPr>
          </a:p>
        </p:txBody>
      </p:sp>
      <p:sp>
        <p:nvSpPr>
          <p:cNvPr id="25" name="Chevron 6"/>
          <p:cNvSpPr/>
          <p:nvPr/>
        </p:nvSpPr>
        <p:spPr>
          <a:xfrm>
            <a:off x="3294323" y="1771810"/>
            <a:ext cx="1493862" cy="1332148"/>
          </a:xfrm>
          <a:prstGeom prst="chevron">
            <a:avLst>
              <a:gd name="adj" fmla="val 20758"/>
            </a:avLst>
          </a:prstGeom>
          <a:solidFill>
            <a:srgbClr val="4ABDBC"/>
          </a:solidFill>
          <a:ln w="9525" cap="flat" cmpd="sng" algn="ctr">
            <a:noFill/>
            <a:prstDash val="solid"/>
          </a:ln>
          <a:effectLst/>
        </p:spPr>
        <p:txBody>
          <a:bodyPr vert="vert270" lIns="210312"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33" b="0" i="0" u="none" strike="noStrike" kern="0" cap="none" spc="0" normalizeH="0" baseline="0" noProof="0" dirty="0">
              <a:ln>
                <a:noFill/>
              </a:ln>
              <a:solidFill>
                <a:srgbClr val="FFFFFF"/>
              </a:solidFill>
              <a:effectLst/>
              <a:uLnTx/>
              <a:uFillTx/>
              <a:latin typeface="Open Sans Light"/>
              <a:ea typeface="+mn-ea"/>
              <a:cs typeface="+mn-cs"/>
            </a:endParaRPr>
          </a:p>
        </p:txBody>
      </p:sp>
      <p:sp>
        <p:nvSpPr>
          <p:cNvPr id="26" name="Chevron 6"/>
          <p:cNvSpPr/>
          <p:nvPr/>
        </p:nvSpPr>
        <p:spPr>
          <a:xfrm>
            <a:off x="3292301" y="3103956"/>
            <a:ext cx="1225550" cy="2009876"/>
          </a:xfrm>
          <a:prstGeom prst="chevron">
            <a:avLst>
              <a:gd name="adj" fmla="val 0"/>
            </a:avLst>
          </a:prstGeom>
          <a:solidFill>
            <a:srgbClr val="CDEFEC"/>
          </a:solidFill>
          <a:ln w="9525" cap="flat" cmpd="sng" algn="ctr">
            <a:noFill/>
            <a:prstDash val="solid"/>
          </a:ln>
          <a:effectLst/>
        </p:spPr>
        <p:txBody>
          <a:bodyPr vert="vert270" lIns="210312"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33" b="0" i="0" u="none" strike="noStrike" kern="0" cap="none" spc="0" normalizeH="0" baseline="0" noProof="0" dirty="0">
              <a:ln>
                <a:noFill/>
              </a:ln>
              <a:solidFill>
                <a:srgbClr val="FFFFFF"/>
              </a:solidFill>
              <a:effectLst/>
              <a:uLnTx/>
              <a:uFillTx/>
              <a:latin typeface="Open Sans Light"/>
              <a:ea typeface="+mn-ea"/>
              <a:cs typeface="+mn-cs"/>
            </a:endParaRPr>
          </a:p>
        </p:txBody>
      </p:sp>
      <p:sp>
        <p:nvSpPr>
          <p:cNvPr id="18" name="Chevron 6"/>
          <p:cNvSpPr/>
          <p:nvPr/>
        </p:nvSpPr>
        <p:spPr>
          <a:xfrm>
            <a:off x="4620232" y="1771810"/>
            <a:ext cx="1493862" cy="1332148"/>
          </a:xfrm>
          <a:prstGeom prst="chevron">
            <a:avLst>
              <a:gd name="adj" fmla="val 20758"/>
            </a:avLst>
          </a:prstGeom>
          <a:solidFill>
            <a:srgbClr val="088FEA"/>
          </a:solidFill>
          <a:ln w="9525" cap="flat" cmpd="sng" algn="ctr">
            <a:noFill/>
            <a:prstDash val="solid"/>
          </a:ln>
          <a:effectLst/>
        </p:spPr>
        <p:txBody>
          <a:bodyPr vert="vert270" lIns="210312"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33" b="0" i="0" u="none" strike="noStrike" kern="0" cap="none" spc="0" normalizeH="0" baseline="0" noProof="0" dirty="0">
              <a:ln>
                <a:noFill/>
              </a:ln>
              <a:solidFill>
                <a:srgbClr val="FFFFFF"/>
              </a:solidFill>
              <a:effectLst/>
              <a:uLnTx/>
              <a:uFillTx/>
              <a:latin typeface="Open Sans Light"/>
              <a:ea typeface="+mn-ea"/>
              <a:cs typeface="+mn-cs"/>
            </a:endParaRPr>
          </a:p>
        </p:txBody>
      </p:sp>
      <p:sp>
        <p:nvSpPr>
          <p:cNvPr id="19" name="Chevron 6"/>
          <p:cNvSpPr/>
          <p:nvPr/>
        </p:nvSpPr>
        <p:spPr>
          <a:xfrm>
            <a:off x="4618210" y="3103956"/>
            <a:ext cx="1225550" cy="2009876"/>
          </a:xfrm>
          <a:prstGeom prst="chevron">
            <a:avLst>
              <a:gd name="adj" fmla="val 0"/>
            </a:avLst>
          </a:prstGeom>
          <a:solidFill>
            <a:srgbClr val="B6E8E3"/>
          </a:solidFill>
          <a:ln w="9525" cap="flat" cmpd="sng" algn="ctr">
            <a:noFill/>
            <a:prstDash val="solid"/>
          </a:ln>
          <a:effectLst/>
        </p:spPr>
        <p:txBody>
          <a:bodyPr vert="vert270" lIns="210312"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33" b="0" i="0" u="none" strike="noStrike" kern="0" cap="none" spc="0" normalizeH="0" baseline="0" noProof="0" dirty="0">
              <a:ln>
                <a:noFill/>
              </a:ln>
              <a:solidFill>
                <a:srgbClr val="FFFFFF"/>
              </a:solidFill>
              <a:effectLst/>
              <a:uLnTx/>
              <a:uFillTx/>
              <a:latin typeface="Open Sans Light"/>
              <a:ea typeface="+mn-ea"/>
              <a:cs typeface="+mn-cs"/>
            </a:endParaRPr>
          </a:p>
        </p:txBody>
      </p:sp>
      <p:sp>
        <p:nvSpPr>
          <p:cNvPr id="23" name="Chevron 6"/>
          <p:cNvSpPr/>
          <p:nvPr/>
        </p:nvSpPr>
        <p:spPr>
          <a:xfrm>
            <a:off x="5945795" y="1771810"/>
            <a:ext cx="1493862" cy="1332148"/>
          </a:xfrm>
          <a:prstGeom prst="chevron">
            <a:avLst>
              <a:gd name="adj" fmla="val 20758"/>
            </a:avLst>
          </a:prstGeom>
          <a:solidFill>
            <a:srgbClr val="0676C2"/>
          </a:solidFill>
          <a:ln w="9525" cap="flat" cmpd="sng" algn="ctr">
            <a:noFill/>
            <a:prstDash val="solid"/>
          </a:ln>
          <a:effectLst/>
        </p:spPr>
        <p:txBody>
          <a:bodyPr vert="vert270" lIns="210312"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33" b="0" i="0" u="none" strike="noStrike" kern="0" cap="none" spc="0" normalizeH="0" baseline="0" noProof="0" dirty="0">
              <a:ln>
                <a:noFill/>
              </a:ln>
              <a:solidFill>
                <a:srgbClr val="FFFFFF"/>
              </a:solidFill>
              <a:effectLst/>
              <a:uLnTx/>
              <a:uFillTx/>
              <a:latin typeface="Open Sans Light"/>
              <a:ea typeface="+mn-ea"/>
              <a:cs typeface="+mn-cs"/>
            </a:endParaRPr>
          </a:p>
        </p:txBody>
      </p:sp>
      <p:sp>
        <p:nvSpPr>
          <p:cNvPr id="24" name="Chevron 6"/>
          <p:cNvSpPr/>
          <p:nvPr/>
        </p:nvSpPr>
        <p:spPr>
          <a:xfrm>
            <a:off x="5943773" y="3103956"/>
            <a:ext cx="1225550" cy="2009876"/>
          </a:xfrm>
          <a:prstGeom prst="chevron">
            <a:avLst>
              <a:gd name="adj" fmla="val 0"/>
            </a:avLst>
          </a:prstGeom>
          <a:solidFill>
            <a:srgbClr val="9FE1DB"/>
          </a:solidFill>
          <a:ln w="9525" cap="flat" cmpd="sng" algn="ctr">
            <a:noFill/>
            <a:prstDash val="solid"/>
          </a:ln>
          <a:effectLst/>
        </p:spPr>
        <p:txBody>
          <a:bodyPr vert="vert270" lIns="210312"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33" b="0" i="0" u="none" strike="noStrike" kern="0" cap="none" spc="0" normalizeH="0" baseline="0" noProof="0" dirty="0">
              <a:ln>
                <a:noFill/>
              </a:ln>
              <a:solidFill>
                <a:srgbClr val="FFFFFF"/>
              </a:solidFill>
              <a:effectLst/>
              <a:uLnTx/>
              <a:uFillTx/>
              <a:latin typeface="Open Sans Light"/>
              <a:ea typeface="+mn-ea"/>
              <a:cs typeface="+mn-cs"/>
            </a:endParaRPr>
          </a:p>
        </p:txBody>
      </p:sp>
      <p:sp>
        <p:nvSpPr>
          <p:cNvPr id="21" name="Chevron 6"/>
          <p:cNvSpPr/>
          <p:nvPr/>
        </p:nvSpPr>
        <p:spPr>
          <a:xfrm>
            <a:off x="7288818" y="1771810"/>
            <a:ext cx="1296219" cy="1332942"/>
          </a:xfrm>
          <a:custGeom>
            <a:avLst/>
            <a:gdLst>
              <a:gd name="connsiteX0" fmla="*/ 0 w 1493862"/>
              <a:gd name="connsiteY0" fmla="*/ 0 h 1332148"/>
              <a:gd name="connsiteX1" fmla="*/ 1217335 w 1493862"/>
              <a:gd name="connsiteY1" fmla="*/ 0 h 1332148"/>
              <a:gd name="connsiteX2" fmla="*/ 1493862 w 1493862"/>
              <a:gd name="connsiteY2" fmla="*/ 666074 h 1332148"/>
              <a:gd name="connsiteX3" fmla="*/ 1217335 w 1493862"/>
              <a:gd name="connsiteY3" fmla="*/ 1332148 h 1332148"/>
              <a:gd name="connsiteX4" fmla="*/ 0 w 1493862"/>
              <a:gd name="connsiteY4" fmla="*/ 1332148 h 1332148"/>
              <a:gd name="connsiteX5" fmla="*/ 276527 w 1493862"/>
              <a:gd name="connsiteY5" fmla="*/ 666074 h 1332148"/>
              <a:gd name="connsiteX6" fmla="*/ 0 w 1493862"/>
              <a:gd name="connsiteY6" fmla="*/ 0 h 1332148"/>
              <a:gd name="connsiteX0" fmla="*/ 0 w 1493862"/>
              <a:gd name="connsiteY0" fmla="*/ 0 h 1332148"/>
              <a:gd name="connsiteX1" fmla="*/ 1295916 w 1493862"/>
              <a:gd name="connsiteY1" fmla="*/ 0 h 1332148"/>
              <a:gd name="connsiteX2" fmla="*/ 1493862 w 1493862"/>
              <a:gd name="connsiteY2" fmla="*/ 666074 h 1332148"/>
              <a:gd name="connsiteX3" fmla="*/ 1217335 w 1493862"/>
              <a:gd name="connsiteY3" fmla="*/ 1332148 h 1332148"/>
              <a:gd name="connsiteX4" fmla="*/ 0 w 1493862"/>
              <a:gd name="connsiteY4" fmla="*/ 1332148 h 1332148"/>
              <a:gd name="connsiteX5" fmla="*/ 276527 w 1493862"/>
              <a:gd name="connsiteY5" fmla="*/ 666074 h 1332148"/>
              <a:gd name="connsiteX6" fmla="*/ 0 w 1493862"/>
              <a:gd name="connsiteY6" fmla="*/ 0 h 1332148"/>
              <a:gd name="connsiteX0" fmla="*/ 0 w 1493862"/>
              <a:gd name="connsiteY0" fmla="*/ 0 h 1332148"/>
              <a:gd name="connsiteX1" fmla="*/ 1295916 w 1493862"/>
              <a:gd name="connsiteY1" fmla="*/ 0 h 1332148"/>
              <a:gd name="connsiteX2" fmla="*/ 1493862 w 1493862"/>
              <a:gd name="connsiteY2" fmla="*/ 666074 h 1332148"/>
              <a:gd name="connsiteX3" fmla="*/ 1293535 w 1493862"/>
              <a:gd name="connsiteY3" fmla="*/ 1329767 h 1332148"/>
              <a:gd name="connsiteX4" fmla="*/ 0 w 1493862"/>
              <a:gd name="connsiteY4" fmla="*/ 1332148 h 1332148"/>
              <a:gd name="connsiteX5" fmla="*/ 276527 w 1493862"/>
              <a:gd name="connsiteY5" fmla="*/ 666074 h 1332148"/>
              <a:gd name="connsiteX6" fmla="*/ 0 w 1493862"/>
              <a:gd name="connsiteY6" fmla="*/ 0 h 1332148"/>
              <a:gd name="connsiteX0" fmla="*/ 0 w 1296219"/>
              <a:gd name="connsiteY0" fmla="*/ 0 h 1332148"/>
              <a:gd name="connsiteX1" fmla="*/ 1295916 w 1296219"/>
              <a:gd name="connsiteY1" fmla="*/ 0 h 1332148"/>
              <a:gd name="connsiteX2" fmla="*/ 1296219 w 1296219"/>
              <a:gd name="connsiteY2" fmla="*/ 661312 h 1332148"/>
              <a:gd name="connsiteX3" fmla="*/ 1293535 w 1296219"/>
              <a:gd name="connsiteY3" fmla="*/ 1329767 h 1332148"/>
              <a:gd name="connsiteX4" fmla="*/ 0 w 1296219"/>
              <a:gd name="connsiteY4" fmla="*/ 1332148 h 1332148"/>
              <a:gd name="connsiteX5" fmla="*/ 276527 w 1296219"/>
              <a:gd name="connsiteY5" fmla="*/ 666074 h 1332148"/>
              <a:gd name="connsiteX6" fmla="*/ 0 w 1296219"/>
              <a:gd name="connsiteY6" fmla="*/ 0 h 1332148"/>
              <a:gd name="connsiteX0" fmla="*/ 0 w 1296219"/>
              <a:gd name="connsiteY0" fmla="*/ 0 h 1332148"/>
              <a:gd name="connsiteX1" fmla="*/ 1295916 w 1296219"/>
              <a:gd name="connsiteY1" fmla="*/ 0 h 1332148"/>
              <a:gd name="connsiteX2" fmla="*/ 1296219 w 1296219"/>
              <a:gd name="connsiteY2" fmla="*/ 661312 h 1332148"/>
              <a:gd name="connsiteX3" fmla="*/ 1293535 w 1296219"/>
              <a:gd name="connsiteY3" fmla="*/ 1329767 h 1332148"/>
              <a:gd name="connsiteX4" fmla="*/ 0 w 1296219"/>
              <a:gd name="connsiteY4" fmla="*/ 1332148 h 1332148"/>
              <a:gd name="connsiteX5" fmla="*/ 276527 w 1296219"/>
              <a:gd name="connsiteY5" fmla="*/ 666074 h 1332148"/>
              <a:gd name="connsiteX6" fmla="*/ 0 w 1296219"/>
              <a:gd name="connsiteY6" fmla="*/ 0 h 1332148"/>
              <a:gd name="connsiteX0" fmla="*/ 0 w 1296219"/>
              <a:gd name="connsiteY0" fmla="*/ 0 h 1332942"/>
              <a:gd name="connsiteX1" fmla="*/ 1295916 w 1296219"/>
              <a:gd name="connsiteY1" fmla="*/ 0 h 1332942"/>
              <a:gd name="connsiteX2" fmla="*/ 1296219 w 1296219"/>
              <a:gd name="connsiteY2" fmla="*/ 661312 h 1332942"/>
              <a:gd name="connsiteX3" fmla="*/ 1293535 w 1296219"/>
              <a:gd name="connsiteY3" fmla="*/ 1332942 h 1332942"/>
              <a:gd name="connsiteX4" fmla="*/ 0 w 1296219"/>
              <a:gd name="connsiteY4" fmla="*/ 1332148 h 1332942"/>
              <a:gd name="connsiteX5" fmla="*/ 276527 w 1296219"/>
              <a:gd name="connsiteY5" fmla="*/ 666074 h 1332942"/>
              <a:gd name="connsiteX6" fmla="*/ 0 w 1296219"/>
              <a:gd name="connsiteY6" fmla="*/ 0 h 133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6219" h="1332942">
                <a:moveTo>
                  <a:pt x="0" y="0"/>
                </a:moveTo>
                <a:lnTo>
                  <a:pt x="1295916" y="0"/>
                </a:lnTo>
                <a:lnTo>
                  <a:pt x="1296219" y="661312"/>
                </a:lnTo>
                <a:cubicBezTo>
                  <a:pt x="1295324" y="884130"/>
                  <a:pt x="1294430" y="1110124"/>
                  <a:pt x="1293535" y="1332942"/>
                </a:cubicBezTo>
                <a:lnTo>
                  <a:pt x="0" y="1332148"/>
                </a:lnTo>
                <a:lnTo>
                  <a:pt x="276527" y="666074"/>
                </a:lnTo>
                <a:lnTo>
                  <a:pt x="0" y="0"/>
                </a:lnTo>
                <a:close/>
              </a:path>
            </a:pathLst>
          </a:custGeom>
          <a:solidFill>
            <a:srgbClr val="044C7F"/>
          </a:solidFill>
          <a:ln w="9525" cap="flat" cmpd="sng" algn="ctr">
            <a:noFill/>
            <a:prstDash val="solid"/>
          </a:ln>
          <a:effectLst/>
        </p:spPr>
        <p:txBody>
          <a:bodyPr vert="vert270" lIns="210312"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33" b="0" i="0" u="none" strike="noStrike" kern="0" cap="none" spc="0" normalizeH="0" baseline="0" noProof="0" dirty="0">
              <a:ln>
                <a:noFill/>
              </a:ln>
              <a:solidFill>
                <a:srgbClr val="FFFFFF"/>
              </a:solidFill>
              <a:effectLst/>
              <a:uLnTx/>
              <a:uFillTx/>
              <a:latin typeface="Open Sans Light"/>
              <a:ea typeface="+mn-ea"/>
              <a:cs typeface="+mn-cs"/>
            </a:endParaRPr>
          </a:p>
        </p:txBody>
      </p:sp>
      <p:sp>
        <p:nvSpPr>
          <p:cNvPr id="22" name="Chevron 6"/>
          <p:cNvSpPr/>
          <p:nvPr/>
        </p:nvSpPr>
        <p:spPr>
          <a:xfrm>
            <a:off x="7286797" y="3103956"/>
            <a:ext cx="1296182" cy="2009876"/>
          </a:xfrm>
          <a:prstGeom prst="chevron">
            <a:avLst>
              <a:gd name="adj" fmla="val 0"/>
            </a:avLst>
          </a:prstGeom>
          <a:solidFill>
            <a:srgbClr val="8ADAD2"/>
          </a:solidFill>
          <a:ln w="9525" cap="flat" cmpd="sng" algn="ctr">
            <a:noFill/>
            <a:prstDash val="solid"/>
          </a:ln>
          <a:effectLst/>
        </p:spPr>
        <p:txBody>
          <a:bodyPr vert="vert270" lIns="210312"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33" b="0" i="0" u="none" strike="noStrike" kern="0" cap="none" spc="0" normalizeH="0" baseline="0" noProof="0" dirty="0">
              <a:ln>
                <a:noFill/>
              </a:ln>
              <a:solidFill>
                <a:srgbClr val="FFFFFF"/>
              </a:solidFill>
              <a:effectLst/>
              <a:uLnTx/>
              <a:uFillTx/>
              <a:latin typeface="Open Sans Light"/>
              <a:ea typeface="+mn-ea"/>
              <a:cs typeface="+mn-cs"/>
            </a:endParaRPr>
          </a:p>
        </p:txBody>
      </p:sp>
      <p:sp>
        <p:nvSpPr>
          <p:cNvPr id="59" name="Text Placeholder 4"/>
          <p:cNvSpPr>
            <a:spLocks noGrp="1"/>
          </p:cNvSpPr>
          <p:nvPr>
            <p:ph type="body" sz="quarter" idx="21"/>
          </p:nvPr>
        </p:nvSpPr>
        <p:spPr>
          <a:xfrm>
            <a:off x="713159" y="1781334"/>
            <a:ext cx="1312271" cy="1322621"/>
          </a:xfrm>
        </p:spPr>
        <p:txBody>
          <a:bodyPr anchor="ctr">
            <a:noAutofit/>
          </a:bodyPr>
          <a:lstStyle>
            <a:lvl1pPr marL="0" indent="0">
              <a:buNone/>
              <a:defRPr sz="1500">
                <a:solidFill>
                  <a:schemeClr val="bg1"/>
                </a:solidFill>
              </a:defRPr>
            </a:lvl1pPr>
          </a:lstStyle>
          <a:p>
            <a:pPr lvl="0"/>
            <a:r>
              <a:rPr lang="en-US"/>
              <a:t>Click to edit Master text styles</a:t>
            </a:r>
          </a:p>
        </p:txBody>
      </p:sp>
      <p:sp>
        <p:nvSpPr>
          <p:cNvPr id="60" name="Text Placeholder 4"/>
          <p:cNvSpPr>
            <a:spLocks noGrp="1"/>
          </p:cNvSpPr>
          <p:nvPr>
            <p:ph type="body" sz="quarter" idx="22"/>
          </p:nvPr>
        </p:nvSpPr>
        <p:spPr>
          <a:xfrm>
            <a:off x="713160" y="3175966"/>
            <a:ext cx="1160050" cy="1937866"/>
          </a:xfrm>
        </p:spPr>
        <p:txBody>
          <a:bodyPr anchor="t">
            <a:noAutofit/>
          </a:bodyPr>
          <a:lstStyle>
            <a:lvl1pPr marL="0" indent="0">
              <a:buNone/>
              <a:defRPr sz="1200">
                <a:solidFill>
                  <a:srgbClr val="4C515A"/>
                </a:solidFill>
              </a:defRPr>
            </a:lvl1pPr>
          </a:lstStyle>
          <a:p>
            <a:pPr lvl="0"/>
            <a:r>
              <a:rPr lang="en-US"/>
              <a:t>Click to edit Master text styles</a:t>
            </a:r>
          </a:p>
        </p:txBody>
      </p:sp>
      <p:sp>
        <p:nvSpPr>
          <p:cNvPr id="62" name="Text Placeholder 4"/>
          <p:cNvSpPr>
            <a:spLocks noGrp="1"/>
          </p:cNvSpPr>
          <p:nvPr>
            <p:ph type="body" sz="quarter" idx="23"/>
          </p:nvPr>
        </p:nvSpPr>
        <p:spPr>
          <a:xfrm>
            <a:off x="2293129" y="1781334"/>
            <a:ext cx="1167447" cy="1322621"/>
          </a:xfrm>
        </p:spPr>
        <p:txBody>
          <a:bodyPr anchor="ctr">
            <a:noAutofit/>
          </a:bodyPr>
          <a:lstStyle>
            <a:lvl1pPr marL="0" indent="0">
              <a:buNone/>
              <a:defRPr sz="1500">
                <a:solidFill>
                  <a:schemeClr val="bg1"/>
                </a:solidFill>
              </a:defRPr>
            </a:lvl1pPr>
          </a:lstStyle>
          <a:p>
            <a:pPr lvl="0"/>
            <a:r>
              <a:rPr lang="en-US"/>
              <a:t>Click to edit Master text styles</a:t>
            </a:r>
          </a:p>
        </p:txBody>
      </p:sp>
      <p:sp>
        <p:nvSpPr>
          <p:cNvPr id="64" name="Text Placeholder 4"/>
          <p:cNvSpPr>
            <a:spLocks noGrp="1"/>
          </p:cNvSpPr>
          <p:nvPr>
            <p:ph type="body" sz="quarter" idx="24" hasCustomPrompt="1"/>
          </p:nvPr>
        </p:nvSpPr>
        <p:spPr>
          <a:xfrm>
            <a:off x="2042306" y="3175966"/>
            <a:ext cx="1132521" cy="1937866"/>
          </a:xfrm>
        </p:spPr>
        <p:txBody>
          <a:bodyPr anchor="t">
            <a:noAutofit/>
          </a:bodyPr>
          <a:lstStyle>
            <a:lvl1pPr marL="0" indent="0">
              <a:buNone/>
              <a:defRPr sz="1200">
                <a:solidFill>
                  <a:srgbClr val="4C515A"/>
                </a:solidFill>
              </a:defRPr>
            </a:lvl1pPr>
          </a:lstStyle>
          <a:p>
            <a:pPr lvl="0"/>
            <a:r>
              <a:rPr lang="en-US" dirty="0"/>
              <a:t>Place graph source here</a:t>
            </a:r>
          </a:p>
        </p:txBody>
      </p:sp>
      <p:sp>
        <p:nvSpPr>
          <p:cNvPr id="65" name="Text Placeholder 4"/>
          <p:cNvSpPr>
            <a:spLocks noGrp="1"/>
          </p:cNvSpPr>
          <p:nvPr>
            <p:ph type="body" sz="quarter" idx="25"/>
          </p:nvPr>
        </p:nvSpPr>
        <p:spPr>
          <a:xfrm>
            <a:off x="3643329" y="1781334"/>
            <a:ext cx="1167447" cy="1322621"/>
          </a:xfrm>
        </p:spPr>
        <p:txBody>
          <a:bodyPr anchor="ctr">
            <a:noAutofit/>
          </a:bodyPr>
          <a:lstStyle>
            <a:lvl1pPr marL="0" indent="0">
              <a:buNone/>
              <a:defRPr sz="1500">
                <a:solidFill>
                  <a:schemeClr val="bg1"/>
                </a:solidFill>
              </a:defRPr>
            </a:lvl1pPr>
          </a:lstStyle>
          <a:p>
            <a:pPr lvl="0"/>
            <a:r>
              <a:rPr lang="en-US"/>
              <a:t>Click to edit Master text styles</a:t>
            </a:r>
          </a:p>
        </p:txBody>
      </p:sp>
      <p:sp>
        <p:nvSpPr>
          <p:cNvPr id="66" name="Text Placeholder 4"/>
          <p:cNvSpPr>
            <a:spLocks noGrp="1"/>
          </p:cNvSpPr>
          <p:nvPr>
            <p:ph type="body" sz="quarter" idx="26" hasCustomPrompt="1"/>
          </p:nvPr>
        </p:nvSpPr>
        <p:spPr>
          <a:xfrm>
            <a:off x="3392506" y="3175966"/>
            <a:ext cx="1108230" cy="1937866"/>
          </a:xfrm>
        </p:spPr>
        <p:txBody>
          <a:bodyPr anchor="t">
            <a:noAutofit/>
          </a:bodyPr>
          <a:lstStyle>
            <a:lvl1pPr marL="0" indent="0">
              <a:buNone/>
              <a:defRPr sz="1200">
                <a:solidFill>
                  <a:srgbClr val="4C515A"/>
                </a:solidFill>
              </a:defRPr>
            </a:lvl1pPr>
          </a:lstStyle>
          <a:p>
            <a:pPr lvl="0"/>
            <a:r>
              <a:rPr lang="en-US" dirty="0"/>
              <a:t>Place graph source here</a:t>
            </a:r>
          </a:p>
        </p:txBody>
      </p:sp>
      <p:sp>
        <p:nvSpPr>
          <p:cNvPr id="67" name="Text Placeholder 4"/>
          <p:cNvSpPr>
            <a:spLocks noGrp="1"/>
          </p:cNvSpPr>
          <p:nvPr>
            <p:ph type="body" sz="quarter" idx="27"/>
          </p:nvPr>
        </p:nvSpPr>
        <p:spPr>
          <a:xfrm>
            <a:off x="4947346" y="1781334"/>
            <a:ext cx="1167447" cy="1322621"/>
          </a:xfrm>
        </p:spPr>
        <p:txBody>
          <a:bodyPr anchor="ctr">
            <a:noAutofit/>
          </a:bodyPr>
          <a:lstStyle>
            <a:lvl1pPr marL="0" indent="0">
              <a:buNone/>
              <a:defRPr sz="1500">
                <a:solidFill>
                  <a:schemeClr val="bg1"/>
                </a:solidFill>
              </a:defRPr>
            </a:lvl1pPr>
          </a:lstStyle>
          <a:p>
            <a:pPr lvl="0"/>
            <a:r>
              <a:rPr lang="en-US"/>
              <a:t>Click to edit Master text styles</a:t>
            </a:r>
          </a:p>
        </p:txBody>
      </p:sp>
      <p:sp>
        <p:nvSpPr>
          <p:cNvPr id="68" name="Text Placeholder 4"/>
          <p:cNvSpPr>
            <a:spLocks noGrp="1"/>
          </p:cNvSpPr>
          <p:nvPr>
            <p:ph type="body" sz="quarter" idx="28"/>
          </p:nvPr>
        </p:nvSpPr>
        <p:spPr>
          <a:xfrm>
            <a:off x="4696523" y="3175966"/>
            <a:ext cx="1147237" cy="1937866"/>
          </a:xfrm>
        </p:spPr>
        <p:txBody>
          <a:bodyPr anchor="t">
            <a:noAutofit/>
          </a:bodyPr>
          <a:lstStyle>
            <a:lvl1pPr marL="0" indent="0">
              <a:buNone/>
              <a:defRPr sz="1200">
                <a:solidFill>
                  <a:srgbClr val="4C515A"/>
                </a:solidFill>
              </a:defRPr>
            </a:lvl1pPr>
          </a:lstStyle>
          <a:p>
            <a:pPr lvl="0"/>
            <a:r>
              <a:rPr lang="en-US"/>
              <a:t>Click to edit Master text styles</a:t>
            </a:r>
          </a:p>
        </p:txBody>
      </p:sp>
      <p:sp>
        <p:nvSpPr>
          <p:cNvPr id="69" name="Text Placeholder 4"/>
          <p:cNvSpPr>
            <a:spLocks noGrp="1"/>
          </p:cNvSpPr>
          <p:nvPr>
            <p:ph type="body" sz="quarter" idx="29"/>
          </p:nvPr>
        </p:nvSpPr>
        <p:spPr>
          <a:xfrm>
            <a:off x="6260096" y="1781334"/>
            <a:ext cx="1167447" cy="1322621"/>
          </a:xfrm>
        </p:spPr>
        <p:txBody>
          <a:bodyPr anchor="ctr">
            <a:noAutofit/>
          </a:bodyPr>
          <a:lstStyle>
            <a:lvl1pPr marL="0" indent="0">
              <a:buNone/>
              <a:defRPr sz="1500">
                <a:solidFill>
                  <a:schemeClr val="bg1"/>
                </a:solidFill>
              </a:defRPr>
            </a:lvl1pPr>
          </a:lstStyle>
          <a:p>
            <a:pPr lvl="0"/>
            <a:r>
              <a:rPr lang="en-US"/>
              <a:t>Click to edit Master text styles</a:t>
            </a:r>
          </a:p>
        </p:txBody>
      </p:sp>
      <p:sp>
        <p:nvSpPr>
          <p:cNvPr id="70" name="Text Placeholder 4"/>
          <p:cNvSpPr>
            <a:spLocks noGrp="1"/>
          </p:cNvSpPr>
          <p:nvPr>
            <p:ph type="body" sz="quarter" idx="30"/>
          </p:nvPr>
        </p:nvSpPr>
        <p:spPr>
          <a:xfrm>
            <a:off x="6009273" y="3175966"/>
            <a:ext cx="1160050" cy="1937866"/>
          </a:xfrm>
        </p:spPr>
        <p:txBody>
          <a:bodyPr anchor="t">
            <a:noAutofit/>
          </a:bodyPr>
          <a:lstStyle>
            <a:lvl1pPr marL="0" indent="0">
              <a:buNone/>
              <a:defRPr sz="1200">
                <a:solidFill>
                  <a:srgbClr val="4C515A"/>
                </a:solidFill>
              </a:defRPr>
            </a:lvl1pPr>
          </a:lstStyle>
          <a:p>
            <a:pPr lvl="0"/>
            <a:r>
              <a:rPr lang="en-US"/>
              <a:t>Click to edit Master text styles</a:t>
            </a:r>
          </a:p>
        </p:txBody>
      </p:sp>
      <p:sp>
        <p:nvSpPr>
          <p:cNvPr id="71" name="Text Placeholder 4"/>
          <p:cNvSpPr>
            <a:spLocks noGrp="1"/>
          </p:cNvSpPr>
          <p:nvPr>
            <p:ph type="body" sz="quarter" idx="31"/>
          </p:nvPr>
        </p:nvSpPr>
        <p:spPr>
          <a:xfrm>
            <a:off x="7625978" y="1781334"/>
            <a:ext cx="957002" cy="1322621"/>
          </a:xfrm>
        </p:spPr>
        <p:txBody>
          <a:bodyPr anchor="ctr">
            <a:noAutofit/>
          </a:bodyPr>
          <a:lstStyle>
            <a:lvl1pPr marL="0" indent="0">
              <a:buNone/>
              <a:defRPr sz="1500">
                <a:solidFill>
                  <a:schemeClr val="bg1"/>
                </a:solidFill>
              </a:defRPr>
            </a:lvl1pPr>
          </a:lstStyle>
          <a:p>
            <a:pPr lvl="0"/>
            <a:r>
              <a:rPr lang="en-US"/>
              <a:t>Click to edit Master text styles</a:t>
            </a:r>
          </a:p>
        </p:txBody>
      </p:sp>
      <p:sp>
        <p:nvSpPr>
          <p:cNvPr id="72" name="Text Placeholder 4"/>
          <p:cNvSpPr>
            <a:spLocks noGrp="1"/>
          </p:cNvSpPr>
          <p:nvPr>
            <p:ph type="body" sz="quarter" idx="32"/>
          </p:nvPr>
        </p:nvSpPr>
        <p:spPr>
          <a:xfrm>
            <a:off x="7346579" y="3175966"/>
            <a:ext cx="1160050" cy="1937866"/>
          </a:xfrm>
        </p:spPr>
        <p:txBody>
          <a:bodyPr anchor="t">
            <a:noAutofit/>
          </a:bodyPr>
          <a:lstStyle>
            <a:lvl1pPr marL="0" indent="0">
              <a:buNone/>
              <a:defRPr sz="1200">
                <a:solidFill>
                  <a:srgbClr val="4C515A"/>
                </a:solidFill>
              </a:defRPr>
            </a:lvl1pPr>
          </a:lstStyle>
          <a:p>
            <a:pPr lvl="0"/>
            <a:r>
              <a:rPr lang="en-US"/>
              <a:t>Click to edit Master text styles</a:t>
            </a:r>
          </a:p>
        </p:txBody>
      </p:sp>
      <p:sp>
        <p:nvSpPr>
          <p:cNvPr id="34" name="Text Placeholder 4"/>
          <p:cNvSpPr>
            <a:spLocks noGrp="1"/>
          </p:cNvSpPr>
          <p:nvPr>
            <p:ph type="body" sz="quarter" idx="33" hasCustomPrompt="1"/>
          </p:nvPr>
        </p:nvSpPr>
        <p:spPr>
          <a:xfrm>
            <a:off x="2456297" y="5999997"/>
            <a:ext cx="6024666" cy="777375"/>
          </a:xfrm>
        </p:spPr>
        <p:txBody>
          <a:bodyPr anchor="ctr" anchorCtr="0">
            <a:normAutofit/>
          </a:bodyPr>
          <a:lstStyle>
            <a:lvl1pPr marL="0" indent="0">
              <a:buNone/>
              <a:defRPr sz="900" spc="0">
                <a:solidFill>
                  <a:srgbClr val="676E7B"/>
                </a:solidFill>
              </a:defRPr>
            </a:lvl1pPr>
          </a:lstStyle>
          <a:p>
            <a:pPr lvl="0"/>
            <a:r>
              <a:rPr lang="en-US" dirty="0"/>
              <a:t>Place graph source here</a:t>
            </a:r>
          </a:p>
        </p:txBody>
      </p:sp>
      <p:sp>
        <p:nvSpPr>
          <p:cNvPr id="31" name="Subtitle 2"/>
          <p:cNvSpPr>
            <a:spLocks noGrp="1"/>
          </p:cNvSpPr>
          <p:nvPr>
            <p:ph type="subTitle" idx="1" hasCustomPrompt="1"/>
          </p:nvPr>
        </p:nvSpPr>
        <p:spPr>
          <a:xfrm>
            <a:off x="627434" y="177796"/>
            <a:ext cx="8091114" cy="246930"/>
          </a:xfrm>
        </p:spPr>
        <p:txBody>
          <a:bodyPr anchor="b">
            <a:normAutofit/>
          </a:bodyPr>
          <a:lstStyle>
            <a:lvl1pPr marL="0" indent="0" algn="l">
              <a:lnSpc>
                <a:spcPct val="100000"/>
              </a:lnSpc>
              <a:buNone/>
              <a:defRPr sz="1300" b="1" spc="100" baseline="0">
                <a:solidFill>
                  <a:schemeClr val="tx2"/>
                </a:solidFill>
                <a:latin typeface="Trebuchet MS" charset="0"/>
                <a:ea typeface="Trebuchet MS" charset="0"/>
                <a:cs typeface="Trebuchet MS"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SECTION OR EXHIBIT NUMBER</a:t>
            </a:r>
          </a:p>
        </p:txBody>
      </p:sp>
      <p:sp>
        <p:nvSpPr>
          <p:cNvPr id="36" name="Rectangle 35"/>
          <p:cNvSpPr/>
          <p:nvPr userDrawn="1"/>
        </p:nvSpPr>
        <p:spPr>
          <a:xfrm>
            <a:off x="0" y="0"/>
            <a:ext cx="217054"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2"/>
              </a:solidFill>
            </a:endParaRPr>
          </a:p>
        </p:txBody>
      </p:sp>
      <p:sp>
        <p:nvSpPr>
          <p:cNvPr id="37" name="Title 1"/>
          <p:cNvSpPr>
            <a:spLocks noGrp="1"/>
          </p:cNvSpPr>
          <p:nvPr>
            <p:ph type="ctrTitle"/>
          </p:nvPr>
        </p:nvSpPr>
        <p:spPr>
          <a:xfrm>
            <a:off x="627434" y="514555"/>
            <a:ext cx="7919047" cy="1185034"/>
          </a:xfrm>
          <a:effectLst/>
        </p:spPr>
        <p:txBody>
          <a:bodyPr anchor="t">
            <a:normAutofit/>
          </a:bodyPr>
          <a:lstStyle>
            <a:lvl1pPr algn="l">
              <a:lnSpc>
                <a:spcPct val="90000"/>
              </a:lnSpc>
              <a:defRPr sz="3200" b="1" spc="0" baseline="0">
                <a:solidFill>
                  <a:schemeClr val="tx1"/>
                </a:solidFill>
                <a:effectLst/>
              </a:defRPr>
            </a:lvl1pPr>
          </a:lstStyle>
          <a:p>
            <a:r>
              <a:rPr lang="en-US"/>
              <a:t>Click to edit Master title style</a:t>
            </a:r>
            <a:endParaRPr lang="en-US" dirty="0"/>
          </a:p>
        </p:txBody>
      </p:sp>
      <p:sp>
        <p:nvSpPr>
          <p:cNvPr id="33" name="Slide Number Placeholder 5"/>
          <p:cNvSpPr txBox="1">
            <a:spLocks/>
          </p:cNvSpPr>
          <p:nvPr userDrawn="1"/>
        </p:nvSpPr>
        <p:spPr>
          <a:xfrm>
            <a:off x="8480962" y="6288148"/>
            <a:ext cx="282574" cy="197427"/>
          </a:xfrm>
          <a:prstGeom prst="rect">
            <a:avLst/>
          </a:prstGeom>
        </p:spPr>
        <p:txBody>
          <a:bodyPr vert="horz" wrap="none" lIns="0" tIns="0" rIns="0" bIns="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290D8D-6BA0-418D-AFED-C65293F70DA0}" type="slidenum">
              <a:rPr lang="en-US" sz="900" smtClean="0">
                <a:solidFill>
                  <a:schemeClr val="tx2"/>
                </a:solidFill>
                <a:latin typeface="+mn-lt"/>
              </a:rPr>
              <a:pPr algn="r"/>
              <a:t>‹#›</a:t>
            </a:fld>
            <a:endParaRPr lang="en-US" sz="900" dirty="0">
              <a:solidFill>
                <a:schemeClr val="tx2"/>
              </a:solidFill>
              <a:latin typeface="+mn-lt"/>
            </a:endParaRPr>
          </a:p>
        </p:txBody>
      </p:sp>
      <p:pic>
        <p:nvPicPr>
          <p:cNvPr id="35" name="Picture 34">
            <a:extLst>
              <a:ext uri="{FF2B5EF4-FFF2-40B4-BE49-F238E27FC236}">
                <a16:creationId xmlns:a16="http://schemas.microsoft.com/office/drawing/2014/main" id="{18B6FC6C-7B47-CE49-98E7-67B0CDD38F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0700" y="6087822"/>
            <a:ext cx="1631950" cy="758648"/>
          </a:xfrm>
          <a:prstGeom prst="rect">
            <a:avLst/>
          </a:prstGeom>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MWF Text White+Orange 2 Columns">
    <p:bg>
      <p:bgRef idx="1001">
        <a:schemeClr val="bg1"/>
      </p:bgRef>
    </p:bg>
    <p:spTree>
      <p:nvGrpSpPr>
        <p:cNvPr id="1" name=""/>
        <p:cNvGrpSpPr/>
        <p:nvPr/>
      </p:nvGrpSpPr>
      <p:grpSpPr>
        <a:xfrm>
          <a:off x="0" y="0"/>
          <a:ext cx="0" cy="0"/>
          <a:chOff x="0" y="0"/>
          <a:chExt cx="0" cy="0"/>
        </a:xfrm>
      </p:grpSpPr>
      <p:sp>
        <p:nvSpPr>
          <p:cNvPr id="22" name="Rectangle 21"/>
          <p:cNvSpPr/>
          <p:nvPr userDrawn="1"/>
        </p:nvSpPr>
        <p:spPr>
          <a:xfrm>
            <a:off x="0" y="0"/>
            <a:ext cx="217054"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2"/>
              </a:solidFill>
            </a:endParaRPr>
          </a:p>
        </p:txBody>
      </p:sp>
      <p:sp>
        <p:nvSpPr>
          <p:cNvPr id="29" name="Subtitle 2"/>
          <p:cNvSpPr>
            <a:spLocks noGrp="1"/>
          </p:cNvSpPr>
          <p:nvPr>
            <p:ph type="subTitle" idx="1" hasCustomPrompt="1"/>
          </p:nvPr>
        </p:nvSpPr>
        <p:spPr>
          <a:xfrm>
            <a:off x="627434" y="177796"/>
            <a:ext cx="7919047" cy="246930"/>
          </a:xfrm>
        </p:spPr>
        <p:txBody>
          <a:bodyPr anchor="b">
            <a:normAutofit/>
          </a:bodyPr>
          <a:lstStyle>
            <a:lvl1pPr marL="0" indent="0" algn="l">
              <a:lnSpc>
                <a:spcPct val="100000"/>
              </a:lnSpc>
              <a:buNone/>
              <a:defRPr sz="1300" b="1" spc="100" baseline="0">
                <a:solidFill>
                  <a:schemeClr val="accent2"/>
                </a:solidFill>
                <a:latin typeface="Trebuchet MS" charset="0"/>
                <a:ea typeface="Trebuchet MS" charset="0"/>
                <a:cs typeface="Trebuchet MS"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SECTION OR EXHIBIT NUMBER</a:t>
            </a:r>
          </a:p>
        </p:txBody>
      </p:sp>
      <p:sp>
        <p:nvSpPr>
          <p:cNvPr id="9" name="Slide Number Placeholder 5"/>
          <p:cNvSpPr txBox="1">
            <a:spLocks/>
          </p:cNvSpPr>
          <p:nvPr userDrawn="1"/>
        </p:nvSpPr>
        <p:spPr>
          <a:xfrm>
            <a:off x="8480962" y="6288148"/>
            <a:ext cx="282574" cy="197427"/>
          </a:xfrm>
          <a:prstGeom prst="rect">
            <a:avLst/>
          </a:prstGeom>
        </p:spPr>
        <p:txBody>
          <a:bodyPr vert="horz" wrap="none" lIns="0" tIns="0" rIns="0" bIns="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290D8D-6BA0-418D-AFED-C65293F70DA0}" type="slidenum">
              <a:rPr lang="en-US" sz="900" smtClean="0">
                <a:solidFill>
                  <a:schemeClr val="accent2"/>
                </a:solidFill>
                <a:latin typeface="+mn-lt"/>
              </a:rPr>
              <a:pPr algn="r"/>
              <a:t>‹#›</a:t>
            </a:fld>
            <a:endParaRPr lang="en-US" sz="900" dirty="0">
              <a:solidFill>
                <a:schemeClr val="accent2"/>
              </a:solidFill>
              <a:latin typeface="+mn-lt"/>
            </a:endParaRPr>
          </a:p>
        </p:txBody>
      </p:sp>
      <p:sp>
        <p:nvSpPr>
          <p:cNvPr id="10" name="Title 1"/>
          <p:cNvSpPr>
            <a:spLocks noGrp="1"/>
          </p:cNvSpPr>
          <p:nvPr>
            <p:ph type="ctrTitle"/>
          </p:nvPr>
        </p:nvSpPr>
        <p:spPr>
          <a:xfrm>
            <a:off x="627434" y="514555"/>
            <a:ext cx="7919047" cy="1185034"/>
          </a:xfrm>
          <a:effectLst/>
        </p:spPr>
        <p:txBody>
          <a:bodyPr anchor="t">
            <a:normAutofit/>
          </a:bodyPr>
          <a:lstStyle>
            <a:lvl1pPr algn="l">
              <a:lnSpc>
                <a:spcPct val="90000"/>
              </a:lnSpc>
              <a:defRPr sz="3200" b="1" spc="0" baseline="0">
                <a:solidFill>
                  <a:schemeClr val="tx1"/>
                </a:solidFill>
                <a:effectLst/>
              </a:defRPr>
            </a:lvl1pPr>
          </a:lstStyle>
          <a:p>
            <a:r>
              <a:rPr lang="en-US"/>
              <a:t>Click to edit Master title style</a:t>
            </a:r>
            <a:endParaRPr lang="en-US" dirty="0"/>
          </a:p>
        </p:txBody>
      </p:sp>
      <p:sp>
        <p:nvSpPr>
          <p:cNvPr id="8" name="Text Placeholder 6">
            <a:extLst>
              <a:ext uri="{FF2B5EF4-FFF2-40B4-BE49-F238E27FC236}">
                <a16:creationId xmlns:a16="http://schemas.microsoft.com/office/drawing/2014/main" id="{94716B92-2C04-524B-B405-57A6D3568330}"/>
              </a:ext>
            </a:extLst>
          </p:cNvPr>
          <p:cNvSpPr>
            <a:spLocks noGrp="1"/>
          </p:cNvSpPr>
          <p:nvPr>
            <p:ph type="body" sz="quarter" idx="16"/>
          </p:nvPr>
        </p:nvSpPr>
        <p:spPr>
          <a:xfrm>
            <a:off x="627435" y="1828800"/>
            <a:ext cx="7919046" cy="4026822"/>
          </a:xfrm>
        </p:spPr>
        <p:txBody>
          <a:bodyPr>
            <a:normAutofit/>
          </a:bodyPr>
          <a:lstStyle>
            <a:lvl1pPr marL="171446" indent="-171446">
              <a:lnSpc>
                <a:spcPct val="100000"/>
              </a:lnSpc>
              <a:spcBef>
                <a:spcPts val="800"/>
              </a:spcBef>
              <a:spcAft>
                <a:spcPts val="600"/>
              </a:spcAft>
              <a:buClr>
                <a:schemeClr val="accent2"/>
              </a:buClr>
              <a:buFont typeface="Arial" panose="020B0604020202020204" pitchFamily="34" charset="0"/>
              <a:buChar char="•"/>
              <a:defRPr sz="2000">
                <a:solidFill>
                  <a:schemeClr val="tx1"/>
                </a:solidFill>
              </a:defRPr>
            </a:lvl1pPr>
            <a:lvl2pPr marL="344480" indent="-173034">
              <a:lnSpc>
                <a:spcPct val="100000"/>
              </a:lnSpc>
              <a:spcBef>
                <a:spcPts val="800"/>
              </a:spcBef>
              <a:spcAft>
                <a:spcPts val="600"/>
              </a:spcAft>
              <a:buClr>
                <a:schemeClr val="tx1"/>
              </a:buClr>
              <a:buFont typeface="System Font Regular"/>
              <a:buChar char="−"/>
              <a:defRPr sz="1800">
                <a:solidFill>
                  <a:schemeClr val="tx1"/>
                </a:solidFill>
              </a:defRPr>
            </a:lvl2pPr>
            <a:lvl3pPr marL="515925" indent="-171446">
              <a:lnSpc>
                <a:spcPct val="100000"/>
              </a:lnSpc>
              <a:spcBef>
                <a:spcPts val="800"/>
              </a:spcBef>
              <a:spcAft>
                <a:spcPts val="600"/>
              </a:spcAft>
              <a:buClr>
                <a:schemeClr val="tx1"/>
              </a:buClr>
              <a:buFont typeface="System Font Regular"/>
              <a:buChar char="−"/>
              <a:defRPr sz="1600">
                <a:solidFill>
                  <a:schemeClr val="tx1"/>
                </a:solidFill>
              </a:defRPr>
            </a:lvl3pPr>
            <a:lvl4pPr marL="687371" indent="-171446">
              <a:lnSpc>
                <a:spcPct val="100000"/>
              </a:lnSpc>
              <a:spcBef>
                <a:spcPts val="800"/>
              </a:spcBef>
              <a:spcAft>
                <a:spcPts val="600"/>
              </a:spcAft>
              <a:buClr>
                <a:schemeClr val="tx1"/>
              </a:buClr>
              <a:buFont typeface="System Font Regular"/>
              <a:buChar char="−"/>
              <a:defRPr sz="1600">
                <a:solidFill>
                  <a:schemeClr val="tx1"/>
                </a:solidFill>
              </a:defRPr>
            </a:lvl4pPr>
            <a:lvl5pPr marL="858817" indent="-171446">
              <a:lnSpc>
                <a:spcPct val="100000"/>
              </a:lnSpc>
              <a:spcBef>
                <a:spcPts val="800"/>
              </a:spcBef>
              <a:spcAft>
                <a:spcPts val="600"/>
              </a:spcAft>
              <a:buClr>
                <a:schemeClr val="tx1"/>
              </a:buClr>
              <a:buFont typeface="System Font Regular"/>
              <a:buChar cha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a:extLst>
              <a:ext uri="{FF2B5EF4-FFF2-40B4-BE49-F238E27FC236}">
                <a16:creationId xmlns:a16="http://schemas.microsoft.com/office/drawing/2014/main" id="{A33176A1-1FE8-3B47-BD0C-8619707BA7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0700" y="6087822"/>
            <a:ext cx="1631950" cy="758648"/>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MWF Text White+Orange 2 Columns">
    <p:bg>
      <p:bgRef idx="1001">
        <a:schemeClr val="bg1"/>
      </p:bgRef>
    </p:bg>
    <p:spTree>
      <p:nvGrpSpPr>
        <p:cNvPr id="1" name=""/>
        <p:cNvGrpSpPr/>
        <p:nvPr/>
      </p:nvGrpSpPr>
      <p:grpSpPr>
        <a:xfrm>
          <a:off x="0" y="0"/>
          <a:ext cx="0" cy="0"/>
          <a:chOff x="0" y="0"/>
          <a:chExt cx="0" cy="0"/>
        </a:xfrm>
      </p:grpSpPr>
      <p:sp>
        <p:nvSpPr>
          <p:cNvPr id="22" name="Rectangle 21"/>
          <p:cNvSpPr/>
          <p:nvPr userDrawn="1"/>
        </p:nvSpPr>
        <p:spPr>
          <a:xfrm>
            <a:off x="0" y="0"/>
            <a:ext cx="217054"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2"/>
              </a:solidFill>
            </a:endParaRPr>
          </a:p>
        </p:txBody>
      </p:sp>
      <p:sp>
        <p:nvSpPr>
          <p:cNvPr id="29" name="Subtitle 2"/>
          <p:cNvSpPr>
            <a:spLocks noGrp="1"/>
          </p:cNvSpPr>
          <p:nvPr>
            <p:ph type="subTitle" idx="1" hasCustomPrompt="1"/>
          </p:nvPr>
        </p:nvSpPr>
        <p:spPr>
          <a:xfrm>
            <a:off x="627434" y="177796"/>
            <a:ext cx="7919047" cy="246930"/>
          </a:xfrm>
        </p:spPr>
        <p:txBody>
          <a:bodyPr anchor="b">
            <a:normAutofit/>
          </a:bodyPr>
          <a:lstStyle>
            <a:lvl1pPr marL="0" indent="0" algn="l">
              <a:lnSpc>
                <a:spcPct val="100000"/>
              </a:lnSpc>
              <a:buNone/>
              <a:defRPr sz="1300" b="1" spc="100" baseline="0">
                <a:solidFill>
                  <a:schemeClr val="accent2"/>
                </a:solidFill>
                <a:latin typeface="Trebuchet MS" charset="0"/>
                <a:ea typeface="Trebuchet MS" charset="0"/>
                <a:cs typeface="Trebuchet MS"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SECTION OR EXHIBIT NUMBER</a:t>
            </a:r>
          </a:p>
        </p:txBody>
      </p:sp>
      <p:sp>
        <p:nvSpPr>
          <p:cNvPr id="9" name="Slide Number Placeholder 5"/>
          <p:cNvSpPr txBox="1">
            <a:spLocks/>
          </p:cNvSpPr>
          <p:nvPr userDrawn="1"/>
        </p:nvSpPr>
        <p:spPr>
          <a:xfrm>
            <a:off x="8480962" y="6288148"/>
            <a:ext cx="282574" cy="197427"/>
          </a:xfrm>
          <a:prstGeom prst="rect">
            <a:avLst/>
          </a:prstGeom>
        </p:spPr>
        <p:txBody>
          <a:bodyPr vert="horz" wrap="none" lIns="0" tIns="0" rIns="0" bIns="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290D8D-6BA0-418D-AFED-C65293F70DA0}" type="slidenum">
              <a:rPr lang="en-US" sz="900" smtClean="0">
                <a:solidFill>
                  <a:schemeClr val="accent2"/>
                </a:solidFill>
                <a:latin typeface="+mn-lt"/>
              </a:rPr>
              <a:pPr algn="r"/>
              <a:t>‹#›</a:t>
            </a:fld>
            <a:endParaRPr lang="en-US" sz="900" dirty="0">
              <a:solidFill>
                <a:schemeClr val="accent2"/>
              </a:solidFill>
              <a:latin typeface="+mn-lt"/>
            </a:endParaRPr>
          </a:p>
        </p:txBody>
      </p:sp>
      <p:sp>
        <p:nvSpPr>
          <p:cNvPr id="10" name="Title 1"/>
          <p:cNvSpPr>
            <a:spLocks noGrp="1"/>
          </p:cNvSpPr>
          <p:nvPr>
            <p:ph type="ctrTitle"/>
          </p:nvPr>
        </p:nvSpPr>
        <p:spPr>
          <a:xfrm>
            <a:off x="627434" y="514555"/>
            <a:ext cx="7919047" cy="1185034"/>
          </a:xfrm>
          <a:effectLst/>
        </p:spPr>
        <p:txBody>
          <a:bodyPr anchor="t">
            <a:normAutofit/>
          </a:bodyPr>
          <a:lstStyle>
            <a:lvl1pPr algn="l">
              <a:lnSpc>
                <a:spcPct val="90000"/>
              </a:lnSpc>
              <a:defRPr sz="3200" b="1" spc="0" baseline="0">
                <a:solidFill>
                  <a:schemeClr val="tx1"/>
                </a:solidFill>
                <a:effectLst/>
              </a:defRPr>
            </a:lvl1pPr>
          </a:lstStyle>
          <a:p>
            <a:r>
              <a:rPr lang="en-US"/>
              <a:t>Click to edit Master title style</a:t>
            </a:r>
            <a:endParaRPr lang="en-US" dirty="0"/>
          </a:p>
        </p:txBody>
      </p:sp>
      <p:sp>
        <p:nvSpPr>
          <p:cNvPr id="14" name="Text Placeholder 6">
            <a:extLst>
              <a:ext uri="{FF2B5EF4-FFF2-40B4-BE49-F238E27FC236}">
                <a16:creationId xmlns:a16="http://schemas.microsoft.com/office/drawing/2014/main" id="{465C384A-94FD-D54E-AAC2-7D9F78EB9AD0}"/>
              </a:ext>
            </a:extLst>
          </p:cNvPr>
          <p:cNvSpPr>
            <a:spLocks noGrp="1"/>
          </p:cNvSpPr>
          <p:nvPr>
            <p:ph type="body" sz="quarter" idx="16"/>
          </p:nvPr>
        </p:nvSpPr>
        <p:spPr>
          <a:xfrm>
            <a:off x="627435" y="1828800"/>
            <a:ext cx="3834782" cy="4026822"/>
          </a:xfrm>
        </p:spPr>
        <p:txBody>
          <a:bodyPr>
            <a:normAutofit/>
          </a:bodyPr>
          <a:lstStyle>
            <a:lvl1pPr marL="171446" indent="-171446">
              <a:lnSpc>
                <a:spcPct val="100000"/>
              </a:lnSpc>
              <a:spcBef>
                <a:spcPts val="800"/>
              </a:spcBef>
              <a:spcAft>
                <a:spcPts val="600"/>
              </a:spcAft>
              <a:buClr>
                <a:schemeClr val="accent2"/>
              </a:buClr>
              <a:buFont typeface="Arial" panose="020B0604020202020204" pitchFamily="34" charset="0"/>
              <a:buChar char="•"/>
              <a:defRPr sz="2000">
                <a:solidFill>
                  <a:schemeClr val="tx1"/>
                </a:solidFill>
              </a:defRPr>
            </a:lvl1pPr>
            <a:lvl2pPr marL="344480" indent="-173034">
              <a:lnSpc>
                <a:spcPct val="100000"/>
              </a:lnSpc>
              <a:spcBef>
                <a:spcPts val="800"/>
              </a:spcBef>
              <a:spcAft>
                <a:spcPts val="600"/>
              </a:spcAft>
              <a:buClr>
                <a:schemeClr val="tx1"/>
              </a:buClr>
              <a:buFont typeface="System Font Regular"/>
              <a:buChar char="−"/>
              <a:defRPr sz="1800">
                <a:solidFill>
                  <a:schemeClr val="tx1"/>
                </a:solidFill>
              </a:defRPr>
            </a:lvl2pPr>
            <a:lvl3pPr marL="515925" indent="-171446">
              <a:lnSpc>
                <a:spcPct val="100000"/>
              </a:lnSpc>
              <a:spcBef>
                <a:spcPts val="800"/>
              </a:spcBef>
              <a:spcAft>
                <a:spcPts val="600"/>
              </a:spcAft>
              <a:buClr>
                <a:schemeClr val="tx1"/>
              </a:buClr>
              <a:buFont typeface="System Font Regular"/>
              <a:buChar char="−"/>
              <a:defRPr sz="1600">
                <a:solidFill>
                  <a:schemeClr val="tx1"/>
                </a:solidFill>
              </a:defRPr>
            </a:lvl3pPr>
            <a:lvl4pPr marL="687371" indent="-171446">
              <a:lnSpc>
                <a:spcPct val="100000"/>
              </a:lnSpc>
              <a:spcBef>
                <a:spcPts val="800"/>
              </a:spcBef>
              <a:spcAft>
                <a:spcPts val="600"/>
              </a:spcAft>
              <a:buClr>
                <a:schemeClr val="tx1"/>
              </a:buClr>
              <a:buFont typeface="System Font Regular"/>
              <a:buChar char="−"/>
              <a:defRPr sz="1600">
                <a:solidFill>
                  <a:schemeClr val="tx1"/>
                </a:solidFill>
              </a:defRPr>
            </a:lvl4pPr>
            <a:lvl5pPr marL="858817" indent="-171446">
              <a:lnSpc>
                <a:spcPct val="100000"/>
              </a:lnSpc>
              <a:spcBef>
                <a:spcPts val="800"/>
              </a:spcBef>
              <a:spcAft>
                <a:spcPts val="600"/>
              </a:spcAft>
              <a:buClr>
                <a:schemeClr val="tx1"/>
              </a:buClr>
              <a:buFont typeface="System Font Regular"/>
              <a:buChar cha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6">
            <a:extLst>
              <a:ext uri="{FF2B5EF4-FFF2-40B4-BE49-F238E27FC236}">
                <a16:creationId xmlns:a16="http://schemas.microsoft.com/office/drawing/2014/main" id="{D593D086-6531-3545-ABB7-6290BEADD8AA}"/>
              </a:ext>
            </a:extLst>
          </p:cNvPr>
          <p:cNvSpPr>
            <a:spLocks noGrp="1"/>
          </p:cNvSpPr>
          <p:nvPr>
            <p:ph type="body" sz="quarter" idx="17"/>
          </p:nvPr>
        </p:nvSpPr>
        <p:spPr>
          <a:xfrm>
            <a:off x="4711699" y="1828800"/>
            <a:ext cx="3834782" cy="4026822"/>
          </a:xfrm>
        </p:spPr>
        <p:txBody>
          <a:bodyPr>
            <a:normAutofit/>
          </a:bodyPr>
          <a:lstStyle>
            <a:lvl1pPr marL="171446" indent="-171446">
              <a:lnSpc>
                <a:spcPct val="100000"/>
              </a:lnSpc>
              <a:spcBef>
                <a:spcPts val="800"/>
              </a:spcBef>
              <a:spcAft>
                <a:spcPts val="600"/>
              </a:spcAft>
              <a:buClr>
                <a:schemeClr val="accent2"/>
              </a:buClr>
              <a:buFont typeface="Arial" panose="020B0604020202020204" pitchFamily="34" charset="0"/>
              <a:buChar char="•"/>
              <a:defRPr sz="2000">
                <a:solidFill>
                  <a:schemeClr val="tx1"/>
                </a:solidFill>
              </a:defRPr>
            </a:lvl1pPr>
            <a:lvl2pPr marL="344480" indent="-173034">
              <a:lnSpc>
                <a:spcPct val="100000"/>
              </a:lnSpc>
              <a:spcBef>
                <a:spcPts val="800"/>
              </a:spcBef>
              <a:spcAft>
                <a:spcPts val="600"/>
              </a:spcAft>
              <a:buClr>
                <a:schemeClr val="tx1"/>
              </a:buClr>
              <a:buFont typeface="System Font Regular"/>
              <a:buChar char="−"/>
              <a:defRPr sz="1800">
                <a:solidFill>
                  <a:schemeClr val="tx1"/>
                </a:solidFill>
              </a:defRPr>
            </a:lvl2pPr>
            <a:lvl3pPr marL="515925" indent="-171446">
              <a:lnSpc>
                <a:spcPct val="100000"/>
              </a:lnSpc>
              <a:spcBef>
                <a:spcPts val="800"/>
              </a:spcBef>
              <a:spcAft>
                <a:spcPts val="600"/>
              </a:spcAft>
              <a:buClr>
                <a:schemeClr val="tx1"/>
              </a:buClr>
              <a:buFont typeface="System Font Regular"/>
              <a:buChar char="−"/>
              <a:defRPr sz="1600">
                <a:solidFill>
                  <a:schemeClr val="tx1"/>
                </a:solidFill>
              </a:defRPr>
            </a:lvl3pPr>
            <a:lvl4pPr marL="687371" indent="-171446">
              <a:lnSpc>
                <a:spcPct val="100000"/>
              </a:lnSpc>
              <a:spcBef>
                <a:spcPts val="800"/>
              </a:spcBef>
              <a:spcAft>
                <a:spcPts val="600"/>
              </a:spcAft>
              <a:buClr>
                <a:schemeClr val="tx1"/>
              </a:buClr>
              <a:buFont typeface="System Font Regular"/>
              <a:buChar char="−"/>
              <a:defRPr sz="1600">
                <a:solidFill>
                  <a:schemeClr val="tx1"/>
                </a:solidFill>
              </a:defRPr>
            </a:lvl4pPr>
            <a:lvl5pPr marL="858817" indent="-171446">
              <a:lnSpc>
                <a:spcPct val="100000"/>
              </a:lnSpc>
              <a:spcBef>
                <a:spcPts val="800"/>
              </a:spcBef>
              <a:spcAft>
                <a:spcPts val="600"/>
              </a:spcAft>
              <a:buClr>
                <a:schemeClr val="tx1"/>
              </a:buClr>
              <a:buFont typeface="System Font Regular"/>
              <a:buChar cha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a:extLst>
              <a:ext uri="{FF2B5EF4-FFF2-40B4-BE49-F238E27FC236}">
                <a16:creationId xmlns:a16="http://schemas.microsoft.com/office/drawing/2014/main" id="{EF077174-1EBA-EF44-BBB5-F075DC46F0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0700" y="6087822"/>
            <a:ext cx="1631950" cy="758648"/>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CMWF Text White+Blue">
    <p:bg>
      <p:bgRef idx="1001">
        <a:schemeClr val="bg1"/>
      </p:bgRef>
    </p:bg>
    <p:spTree>
      <p:nvGrpSpPr>
        <p:cNvPr id="1" name=""/>
        <p:cNvGrpSpPr/>
        <p:nvPr/>
      </p:nvGrpSpPr>
      <p:grpSpPr>
        <a:xfrm>
          <a:off x="0" y="0"/>
          <a:ext cx="0" cy="0"/>
          <a:chOff x="0" y="0"/>
          <a:chExt cx="0" cy="0"/>
        </a:xfrm>
      </p:grpSpPr>
      <p:sp>
        <p:nvSpPr>
          <p:cNvPr id="22" name="Rectangle 21"/>
          <p:cNvSpPr/>
          <p:nvPr userDrawn="1"/>
        </p:nvSpPr>
        <p:spPr>
          <a:xfrm>
            <a:off x="0" y="0"/>
            <a:ext cx="217054"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2"/>
              </a:solidFill>
            </a:endParaRPr>
          </a:p>
        </p:txBody>
      </p:sp>
      <p:sp>
        <p:nvSpPr>
          <p:cNvPr id="29" name="Subtitle 2"/>
          <p:cNvSpPr>
            <a:spLocks noGrp="1"/>
          </p:cNvSpPr>
          <p:nvPr>
            <p:ph type="subTitle" idx="1" hasCustomPrompt="1"/>
          </p:nvPr>
        </p:nvSpPr>
        <p:spPr>
          <a:xfrm>
            <a:off x="627434" y="177796"/>
            <a:ext cx="7919047" cy="246930"/>
          </a:xfrm>
        </p:spPr>
        <p:txBody>
          <a:bodyPr anchor="b">
            <a:normAutofit/>
          </a:bodyPr>
          <a:lstStyle>
            <a:lvl1pPr marL="0" indent="0" algn="l">
              <a:lnSpc>
                <a:spcPct val="100000"/>
              </a:lnSpc>
              <a:buNone/>
              <a:defRPr sz="1300" b="1" spc="100" baseline="0">
                <a:solidFill>
                  <a:schemeClr val="accent2"/>
                </a:solidFill>
                <a:latin typeface="Trebuchet MS" charset="0"/>
                <a:ea typeface="Trebuchet MS" charset="0"/>
                <a:cs typeface="Trebuchet MS"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SECTION OR EXHIBIT NUMBER</a:t>
            </a:r>
          </a:p>
        </p:txBody>
      </p:sp>
      <p:sp>
        <p:nvSpPr>
          <p:cNvPr id="9" name="Slide Number Placeholder 5"/>
          <p:cNvSpPr txBox="1">
            <a:spLocks/>
          </p:cNvSpPr>
          <p:nvPr userDrawn="1"/>
        </p:nvSpPr>
        <p:spPr>
          <a:xfrm>
            <a:off x="8480962" y="6288148"/>
            <a:ext cx="282574" cy="197427"/>
          </a:xfrm>
          <a:prstGeom prst="rect">
            <a:avLst/>
          </a:prstGeom>
        </p:spPr>
        <p:txBody>
          <a:bodyPr vert="horz" wrap="none" lIns="0" tIns="0" rIns="0" bIns="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290D8D-6BA0-418D-AFED-C65293F70DA0}" type="slidenum">
              <a:rPr lang="en-US" sz="900" smtClean="0">
                <a:solidFill>
                  <a:schemeClr val="accent2"/>
                </a:solidFill>
                <a:latin typeface="+mn-lt"/>
              </a:rPr>
              <a:pPr algn="r"/>
              <a:t>‹#›</a:t>
            </a:fld>
            <a:endParaRPr lang="en-US" sz="900" dirty="0">
              <a:solidFill>
                <a:schemeClr val="accent2"/>
              </a:solidFill>
              <a:latin typeface="+mn-lt"/>
            </a:endParaRPr>
          </a:p>
        </p:txBody>
      </p:sp>
      <p:sp>
        <p:nvSpPr>
          <p:cNvPr id="11" name="Picture Placeholder 4"/>
          <p:cNvSpPr>
            <a:spLocks noGrp="1" noChangeAspect="1"/>
          </p:cNvSpPr>
          <p:nvPr>
            <p:ph type="pic" sz="quarter" idx="19"/>
          </p:nvPr>
        </p:nvSpPr>
        <p:spPr>
          <a:xfrm>
            <a:off x="4729971" y="1828798"/>
            <a:ext cx="3816510" cy="3816510"/>
          </a:xfrm>
          <a:prstGeom prst="ellipse">
            <a:avLst/>
          </a:prstGeom>
        </p:spPr>
        <p:txBody>
          <a:bodyPr anchor="ctr"/>
          <a:lstStyle>
            <a:lvl1pPr marL="0" indent="0" algn="ctr">
              <a:buNone/>
              <a:defRPr>
                <a:solidFill>
                  <a:schemeClr val="accent2"/>
                </a:solidFill>
              </a:defRPr>
            </a:lvl1pPr>
          </a:lstStyle>
          <a:p>
            <a:r>
              <a:rPr lang="en-US"/>
              <a:t>Drag picture to placeholder or click icon to add</a:t>
            </a:r>
            <a:endParaRPr lang="en-US" dirty="0"/>
          </a:p>
        </p:txBody>
      </p:sp>
      <p:sp>
        <p:nvSpPr>
          <p:cNvPr id="10" name="Title 1"/>
          <p:cNvSpPr>
            <a:spLocks noGrp="1"/>
          </p:cNvSpPr>
          <p:nvPr>
            <p:ph type="ctrTitle"/>
          </p:nvPr>
        </p:nvSpPr>
        <p:spPr>
          <a:xfrm>
            <a:off x="627434" y="514555"/>
            <a:ext cx="7919047" cy="1185034"/>
          </a:xfrm>
          <a:effectLst/>
        </p:spPr>
        <p:txBody>
          <a:bodyPr anchor="t">
            <a:normAutofit/>
          </a:bodyPr>
          <a:lstStyle>
            <a:lvl1pPr algn="l">
              <a:lnSpc>
                <a:spcPct val="90000"/>
              </a:lnSpc>
              <a:defRPr sz="3200" b="1" spc="0" baseline="0">
                <a:solidFill>
                  <a:schemeClr val="tx1"/>
                </a:solidFill>
                <a:effectLst/>
              </a:defRPr>
            </a:lvl1pPr>
          </a:lstStyle>
          <a:p>
            <a:r>
              <a:rPr lang="en-US"/>
              <a:t>Click to edit Master title style</a:t>
            </a:r>
            <a:endParaRPr lang="en-US" dirty="0"/>
          </a:p>
        </p:txBody>
      </p:sp>
      <p:sp>
        <p:nvSpPr>
          <p:cNvPr id="14" name="Text Placeholder 6">
            <a:extLst>
              <a:ext uri="{FF2B5EF4-FFF2-40B4-BE49-F238E27FC236}">
                <a16:creationId xmlns:a16="http://schemas.microsoft.com/office/drawing/2014/main" id="{9E7B3434-59E7-0940-BBC4-3F02ED0C8847}"/>
              </a:ext>
            </a:extLst>
          </p:cNvPr>
          <p:cNvSpPr>
            <a:spLocks noGrp="1"/>
          </p:cNvSpPr>
          <p:nvPr>
            <p:ph type="body" sz="quarter" idx="16"/>
          </p:nvPr>
        </p:nvSpPr>
        <p:spPr>
          <a:xfrm>
            <a:off x="627435" y="1828800"/>
            <a:ext cx="3834782" cy="4026822"/>
          </a:xfrm>
        </p:spPr>
        <p:txBody>
          <a:bodyPr>
            <a:normAutofit/>
          </a:bodyPr>
          <a:lstStyle>
            <a:lvl1pPr marL="171446" indent="-171446">
              <a:lnSpc>
                <a:spcPct val="100000"/>
              </a:lnSpc>
              <a:spcBef>
                <a:spcPts val="800"/>
              </a:spcBef>
              <a:spcAft>
                <a:spcPts val="600"/>
              </a:spcAft>
              <a:buClr>
                <a:schemeClr val="accent2"/>
              </a:buClr>
              <a:buFont typeface="Arial" panose="020B0604020202020204" pitchFamily="34" charset="0"/>
              <a:buChar char="•"/>
              <a:defRPr sz="2000">
                <a:solidFill>
                  <a:schemeClr val="tx1"/>
                </a:solidFill>
              </a:defRPr>
            </a:lvl1pPr>
            <a:lvl2pPr marL="344480" indent="-173034">
              <a:lnSpc>
                <a:spcPct val="100000"/>
              </a:lnSpc>
              <a:spcBef>
                <a:spcPts val="800"/>
              </a:spcBef>
              <a:spcAft>
                <a:spcPts val="600"/>
              </a:spcAft>
              <a:buClr>
                <a:schemeClr val="tx1"/>
              </a:buClr>
              <a:buFont typeface="System Font Regular"/>
              <a:buChar char="−"/>
              <a:defRPr sz="1800">
                <a:solidFill>
                  <a:schemeClr val="tx1"/>
                </a:solidFill>
              </a:defRPr>
            </a:lvl2pPr>
            <a:lvl3pPr marL="515925" indent="-171446">
              <a:lnSpc>
                <a:spcPct val="100000"/>
              </a:lnSpc>
              <a:spcBef>
                <a:spcPts val="800"/>
              </a:spcBef>
              <a:spcAft>
                <a:spcPts val="600"/>
              </a:spcAft>
              <a:buClr>
                <a:schemeClr val="tx1"/>
              </a:buClr>
              <a:buFont typeface="System Font Regular"/>
              <a:buChar char="−"/>
              <a:defRPr sz="1600">
                <a:solidFill>
                  <a:schemeClr val="tx1"/>
                </a:solidFill>
              </a:defRPr>
            </a:lvl3pPr>
            <a:lvl4pPr marL="687371" indent="-171446">
              <a:lnSpc>
                <a:spcPct val="100000"/>
              </a:lnSpc>
              <a:spcBef>
                <a:spcPts val="800"/>
              </a:spcBef>
              <a:spcAft>
                <a:spcPts val="600"/>
              </a:spcAft>
              <a:buClr>
                <a:schemeClr val="tx1"/>
              </a:buClr>
              <a:buFont typeface="System Font Regular"/>
              <a:buChar char="−"/>
              <a:defRPr sz="1600">
                <a:solidFill>
                  <a:schemeClr val="tx1"/>
                </a:solidFill>
              </a:defRPr>
            </a:lvl4pPr>
            <a:lvl5pPr marL="858817" indent="-171446">
              <a:lnSpc>
                <a:spcPct val="100000"/>
              </a:lnSpc>
              <a:spcBef>
                <a:spcPts val="800"/>
              </a:spcBef>
              <a:spcAft>
                <a:spcPts val="600"/>
              </a:spcAft>
              <a:buClr>
                <a:schemeClr val="tx1"/>
              </a:buClr>
              <a:buFont typeface="System Font Regular"/>
              <a:buChar cha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a:extLst>
              <a:ext uri="{FF2B5EF4-FFF2-40B4-BE49-F238E27FC236}">
                <a16:creationId xmlns:a16="http://schemas.microsoft.com/office/drawing/2014/main" id="{DF935281-EB94-054E-A0C4-625FAB8EED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0700" y="6087822"/>
            <a:ext cx="1631950" cy="758648"/>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MWF Graph - Orange">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0" y="7817"/>
            <a:ext cx="217054"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2"/>
              </a:solidFill>
            </a:endParaRPr>
          </a:p>
        </p:txBody>
      </p:sp>
      <p:sp>
        <p:nvSpPr>
          <p:cNvPr id="57" name="Chart Placeholder 5"/>
          <p:cNvSpPr>
            <a:spLocks noGrp="1"/>
          </p:cNvSpPr>
          <p:nvPr>
            <p:ph type="chart" sz="quarter" idx="19"/>
          </p:nvPr>
        </p:nvSpPr>
        <p:spPr>
          <a:xfrm>
            <a:off x="627433" y="1699589"/>
            <a:ext cx="8091115" cy="4054958"/>
          </a:xfrm>
        </p:spPr>
        <p:txBody>
          <a:bodyPr>
            <a:normAutofit/>
          </a:bodyPr>
          <a:lstStyle>
            <a:lvl1pPr marL="0" indent="0">
              <a:buNone/>
              <a:defRPr sz="1600">
                <a:solidFill>
                  <a:srgbClr val="4C515A"/>
                </a:solidFill>
              </a:defRPr>
            </a:lvl1pPr>
          </a:lstStyle>
          <a:p>
            <a:r>
              <a:rPr lang="en-US"/>
              <a:t>Click icon to add chart</a:t>
            </a:r>
            <a:endParaRPr lang="en-US" dirty="0"/>
          </a:p>
        </p:txBody>
      </p:sp>
      <p:sp>
        <p:nvSpPr>
          <p:cNvPr id="9" name="Text Placeholder 4"/>
          <p:cNvSpPr>
            <a:spLocks noGrp="1"/>
          </p:cNvSpPr>
          <p:nvPr>
            <p:ph type="body" sz="quarter" idx="21" hasCustomPrompt="1"/>
          </p:nvPr>
        </p:nvSpPr>
        <p:spPr>
          <a:xfrm>
            <a:off x="2456296" y="5999997"/>
            <a:ext cx="6021879" cy="777375"/>
          </a:xfrm>
        </p:spPr>
        <p:txBody>
          <a:bodyPr anchor="ctr" anchorCtr="0">
            <a:normAutofit/>
          </a:bodyPr>
          <a:lstStyle>
            <a:lvl1pPr marL="0" indent="0">
              <a:buNone/>
              <a:defRPr sz="900" spc="0">
                <a:solidFill>
                  <a:srgbClr val="676E7B"/>
                </a:solidFill>
              </a:defRPr>
            </a:lvl1pPr>
          </a:lstStyle>
          <a:p>
            <a:pPr lvl="0"/>
            <a:r>
              <a:rPr lang="en-US" dirty="0"/>
              <a:t>Place graph source here</a:t>
            </a:r>
          </a:p>
        </p:txBody>
      </p:sp>
      <p:sp>
        <p:nvSpPr>
          <p:cNvPr id="13" name="Subtitle 2"/>
          <p:cNvSpPr>
            <a:spLocks noGrp="1"/>
          </p:cNvSpPr>
          <p:nvPr>
            <p:ph type="subTitle" idx="1" hasCustomPrompt="1"/>
          </p:nvPr>
        </p:nvSpPr>
        <p:spPr>
          <a:xfrm>
            <a:off x="627434" y="177796"/>
            <a:ext cx="8091114" cy="246930"/>
          </a:xfrm>
        </p:spPr>
        <p:txBody>
          <a:bodyPr anchor="b">
            <a:normAutofit/>
          </a:bodyPr>
          <a:lstStyle>
            <a:lvl1pPr marL="0" indent="0" algn="l">
              <a:lnSpc>
                <a:spcPct val="100000"/>
              </a:lnSpc>
              <a:buNone/>
              <a:defRPr sz="1300" b="1" spc="100" baseline="0">
                <a:solidFill>
                  <a:schemeClr val="accent2"/>
                </a:solidFill>
                <a:latin typeface="Trebuchet MS" charset="0"/>
                <a:ea typeface="Trebuchet MS" charset="0"/>
                <a:cs typeface="Trebuchet MS"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SECTION OR EXHIBIT NUMBER</a:t>
            </a:r>
          </a:p>
        </p:txBody>
      </p:sp>
      <p:sp>
        <p:nvSpPr>
          <p:cNvPr id="11" name="Title 1"/>
          <p:cNvSpPr>
            <a:spLocks noGrp="1"/>
          </p:cNvSpPr>
          <p:nvPr>
            <p:ph type="ctrTitle"/>
          </p:nvPr>
        </p:nvSpPr>
        <p:spPr>
          <a:xfrm>
            <a:off x="627434" y="514555"/>
            <a:ext cx="8091114" cy="1185034"/>
          </a:xfrm>
          <a:effectLst/>
        </p:spPr>
        <p:txBody>
          <a:bodyPr anchor="t">
            <a:normAutofit/>
          </a:bodyPr>
          <a:lstStyle>
            <a:lvl1pPr algn="l">
              <a:lnSpc>
                <a:spcPct val="90000"/>
              </a:lnSpc>
              <a:defRPr sz="3200" b="1" spc="0" baseline="0">
                <a:solidFill>
                  <a:schemeClr val="tx1"/>
                </a:solidFill>
                <a:effectLst/>
              </a:defRPr>
            </a:lvl1pPr>
          </a:lstStyle>
          <a:p>
            <a:r>
              <a:rPr lang="en-US"/>
              <a:t>Click to edit Master title style</a:t>
            </a:r>
            <a:endParaRPr lang="en-US" dirty="0"/>
          </a:p>
        </p:txBody>
      </p:sp>
      <p:sp>
        <p:nvSpPr>
          <p:cNvPr id="14" name="Slide Number Placeholder 5"/>
          <p:cNvSpPr txBox="1">
            <a:spLocks/>
          </p:cNvSpPr>
          <p:nvPr userDrawn="1"/>
        </p:nvSpPr>
        <p:spPr>
          <a:xfrm>
            <a:off x="8480962" y="6288148"/>
            <a:ext cx="282574" cy="197427"/>
          </a:xfrm>
          <a:prstGeom prst="rect">
            <a:avLst/>
          </a:prstGeom>
        </p:spPr>
        <p:txBody>
          <a:bodyPr vert="horz" wrap="none" lIns="0" tIns="0" rIns="0" bIns="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290D8D-6BA0-418D-AFED-C65293F70DA0}" type="slidenum">
              <a:rPr lang="en-US" sz="900" smtClean="0">
                <a:solidFill>
                  <a:schemeClr val="accent2"/>
                </a:solidFill>
                <a:latin typeface="+mn-lt"/>
              </a:rPr>
              <a:pPr algn="r"/>
              <a:t>‹#›</a:t>
            </a:fld>
            <a:endParaRPr lang="en-US" sz="900" dirty="0">
              <a:solidFill>
                <a:schemeClr val="accent2"/>
              </a:solidFill>
              <a:latin typeface="+mn-lt"/>
            </a:endParaRPr>
          </a:p>
        </p:txBody>
      </p:sp>
      <p:pic>
        <p:nvPicPr>
          <p:cNvPr id="10" name="Picture 9">
            <a:extLst>
              <a:ext uri="{FF2B5EF4-FFF2-40B4-BE49-F238E27FC236}">
                <a16:creationId xmlns:a16="http://schemas.microsoft.com/office/drawing/2014/main" id="{9ECA53F0-5BB1-C740-BDD2-F0D8CE65E37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0700" y="6087822"/>
            <a:ext cx="1631950" cy="758648"/>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WMF Section 1 - Orange">
    <p:spTree>
      <p:nvGrpSpPr>
        <p:cNvPr id="1" name=""/>
        <p:cNvGrpSpPr/>
        <p:nvPr/>
      </p:nvGrpSpPr>
      <p:grpSpPr>
        <a:xfrm>
          <a:off x="0" y="0"/>
          <a:ext cx="0" cy="0"/>
          <a:chOff x="0" y="0"/>
          <a:chExt cx="0" cy="0"/>
        </a:xfrm>
      </p:grpSpPr>
      <p:sp>
        <p:nvSpPr>
          <p:cNvPr id="2" name="Rectangle 1"/>
          <p:cNvSpPr/>
          <p:nvPr userDrawn="1"/>
        </p:nvSpPr>
        <p:spPr>
          <a:xfrm>
            <a:off x="217054" y="1138"/>
            <a:ext cx="8928484"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userDrawn="1"/>
        </p:nvSpPr>
        <p:spPr>
          <a:xfrm>
            <a:off x="0" y="0"/>
            <a:ext cx="217054" cy="6858000"/>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Subtitle 2"/>
          <p:cNvSpPr>
            <a:spLocks noGrp="1"/>
          </p:cNvSpPr>
          <p:nvPr>
            <p:ph type="subTitle" idx="1" hasCustomPrompt="1"/>
          </p:nvPr>
        </p:nvSpPr>
        <p:spPr>
          <a:xfrm>
            <a:off x="627434" y="1381535"/>
            <a:ext cx="7772399" cy="493860"/>
          </a:xfrm>
        </p:spPr>
        <p:txBody>
          <a:bodyPr anchor="b">
            <a:normAutofit/>
          </a:bodyPr>
          <a:lstStyle>
            <a:lvl1pPr marL="0" indent="0" algn="l">
              <a:lnSpc>
                <a:spcPct val="100000"/>
              </a:lnSpc>
              <a:buNone/>
              <a:defRPr sz="1300" b="1" spc="100" baseline="0">
                <a:solidFill>
                  <a:schemeClr val="accent2">
                    <a:lumMod val="20000"/>
                    <a:lumOff val="80000"/>
                  </a:schemeClr>
                </a:solidFill>
                <a:latin typeface="Trebuchet MS" charset="0"/>
                <a:ea typeface="Trebuchet MS" charset="0"/>
                <a:cs typeface="Trebuchet MS"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INSERT SECTION NUMBER</a:t>
            </a:r>
          </a:p>
        </p:txBody>
      </p:sp>
      <p:sp>
        <p:nvSpPr>
          <p:cNvPr id="44" name="Text Placeholder 43"/>
          <p:cNvSpPr>
            <a:spLocks noGrp="1"/>
          </p:cNvSpPr>
          <p:nvPr>
            <p:ph type="body" sz="quarter" idx="10" hasCustomPrompt="1"/>
          </p:nvPr>
        </p:nvSpPr>
        <p:spPr>
          <a:xfrm>
            <a:off x="627435" y="3270684"/>
            <a:ext cx="7772399" cy="914400"/>
          </a:xfrm>
        </p:spPr>
        <p:txBody>
          <a:bodyPr>
            <a:normAutofit/>
          </a:bodyPr>
          <a:lstStyle>
            <a:lvl1pPr marL="0" indent="0">
              <a:buNone/>
              <a:defRPr sz="1600" spc="0">
                <a:solidFill>
                  <a:schemeClr val="bg1"/>
                </a:solidFill>
              </a:defRPr>
            </a:lvl1pPr>
          </a:lstStyle>
          <a:p>
            <a:pPr lvl="0"/>
            <a:r>
              <a:rPr lang="en-US" dirty="0"/>
              <a:t>Insert sub text</a:t>
            </a:r>
          </a:p>
        </p:txBody>
      </p:sp>
      <p:sp>
        <p:nvSpPr>
          <p:cNvPr id="10" name="Title 1"/>
          <p:cNvSpPr>
            <a:spLocks noGrp="1"/>
          </p:cNvSpPr>
          <p:nvPr>
            <p:ph type="ctrTitle" hasCustomPrompt="1"/>
          </p:nvPr>
        </p:nvSpPr>
        <p:spPr>
          <a:xfrm>
            <a:off x="627435" y="1958976"/>
            <a:ext cx="7772400" cy="1310198"/>
          </a:xfrm>
          <a:effectLst/>
        </p:spPr>
        <p:txBody>
          <a:bodyPr anchor="t">
            <a:normAutofit/>
          </a:bodyPr>
          <a:lstStyle>
            <a:lvl1pPr algn="l">
              <a:lnSpc>
                <a:spcPct val="100000"/>
              </a:lnSpc>
              <a:defRPr sz="3900" b="1" spc="0" baseline="0">
                <a:solidFill>
                  <a:schemeClr val="bg1"/>
                </a:solidFill>
                <a:effectLst/>
              </a:defRPr>
            </a:lvl1pPr>
          </a:lstStyle>
          <a:p>
            <a:r>
              <a:rPr lang="en-US" dirty="0"/>
              <a:t>Click to edit master title style</a:t>
            </a:r>
          </a:p>
        </p:txBody>
      </p:sp>
      <p:sp>
        <p:nvSpPr>
          <p:cNvPr id="11" name="Slide Number Placeholder 5"/>
          <p:cNvSpPr txBox="1">
            <a:spLocks/>
          </p:cNvSpPr>
          <p:nvPr userDrawn="1"/>
        </p:nvSpPr>
        <p:spPr>
          <a:xfrm>
            <a:off x="8480962" y="6288148"/>
            <a:ext cx="282574" cy="197427"/>
          </a:xfrm>
          <a:prstGeom prst="rect">
            <a:avLst/>
          </a:prstGeom>
        </p:spPr>
        <p:txBody>
          <a:bodyPr vert="horz" wrap="none" lIns="0" tIns="0" rIns="0" bIns="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290D8D-6BA0-418D-AFED-C65293F70DA0}" type="slidenum">
              <a:rPr lang="en-US" sz="900" smtClean="0">
                <a:solidFill>
                  <a:schemeClr val="bg1"/>
                </a:solidFill>
                <a:latin typeface="+mn-lt"/>
              </a:rPr>
              <a:pPr algn="r"/>
              <a:t>‹#›</a:t>
            </a:fld>
            <a:endParaRPr lang="en-US" sz="900" dirty="0">
              <a:solidFill>
                <a:schemeClr val="bg1"/>
              </a:solidFill>
              <a:latin typeface="+mn-lt"/>
            </a:endParaRPr>
          </a:p>
        </p:txBody>
      </p:sp>
      <p:sp>
        <p:nvSpPr>
          <p:cNvPr id="4" name="Footer Placeholder 3">
            <a:extLst>
              <a:ext uri="{FF2B5EF4-FFF2-40B4-BE49-F238E27FC236}">
                <a16:creationId xmlns:a16="http://schemas.microsoft.com/office/drawing/2014/main" id="{17953DE6-C42C-2741-8210-545029352F3B}"/>
              </a:ext>
            </a:extLst>
          </p:cNvPr>
          <p:cNvSpPr>
            <a:spLocks noGrp="1"/>
          </p:cNvSpPr>
          <p:nvPr>
            <p:ph type="ftr" sz="quarter" idx="11"/>
          </p:nvPr>
        </p:nvSpPr>
        <p:spPr/>
        <p:txBody>
          <a:bodyPr/>
          <a:lstStyle>
            <a:lvl1pPr>
              <a:defRPr>
                <a:solidFill>
                  <a:schemeClr val="bg1"/>
                </a:solidFill>
              </a:defRPr>
            </a:lvl1pPr>
          </a:lstStyle>
          <a:p>
            <a:r>
              <a:rPr lang="en-US"/>
              <a:t>Meeting Name  |  Meeting Date</a:t>
            </a:r>
            <a:endParaRPr lang="en-US" dirty="0"/>
          </a:p>
        </p:txBody>
      </p:sp>
      <p:pic>
        <p:nvPicPr>
          <p:cNvPr id="12" name="Picture 11">
            <a:extLst>
              <a:ext uri="{FF2B5EF4-FFF2-40B4-BE49-F238E27FC236}">
                <a16:creationId xmlns:a16="http://schemas.microsoft.com/office/drawing/2014/main" id="{4A0011FC-5244-FB4E-8CAB-5308AC46B37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626" t="12702" r="9131" b="32981"/>
          <a:stretch/>
        </p:blipFill>
        <p:spPr>
          <a:xfrm>
            <a:off x="627434" y="6183033"/>
            <a:ext cx="1379166" cy="413382"/>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MWF Table - Orange">
    <p:bg>
      <p:bgPr>
        <a:solidFill>
          <a:schemeClr val="bg1"/>
        </a:solidFill>
        <a:effectLst/>
      </p:bgPr>
    </p:bg>
    <p:spTree>
      <p:nvGrpSpPr>
        <p:cNvPr id="1" name=""/>
        <p:cNvGrpSpPr/>
        <p:nvPr/>
      </p:nvGrpSpPr>
      <p:grpSpPr>
        <a:xfrm>
          <a:off x="0" y="0"/>
          <a:ext cx="0" cy="0"/>
          <a:chOff x="0" y="0"/>
          <a:chExt cx="0" cy="0"/>
        </a:xfrm>
      </p:grpSpPr>
      <p:sp>
        <p:nvSpPr>
          <p:cNvPr id="12" name="Table Placeholder 3"/>
          <p:cNvSpPr>
            <a:spLocks noGrp="1"/>
          </p:cNvSpPr>
          <p:nvPr>
            <p:ph type="tbl" sz="quarter" idx="22"/>
          </p:nvPr>
        </p:nvSpPr>
        <p:spPr>
          <a:xfrm>
            <a:off x="627433" y="1699589"/>
            <a:ext cx="8091115" cy="4054958"/>
          </a:xfrm>
        </p:spPr>
        <p:txBody>
          <a:bodyPr>
            <a:normAutofit/>
          </a:bodyPr>
          <a:lstStyle>
            <a:lvl1pPr marL="0" indent="0">
              <a:buNone/>
              <a:defRPr sz="1600"/>
            </a:lvl1pPr>
          </a:lstStyle>
          <a:p>
            <a:r>
              <a:rPr lang="en-US"/>
              <a:t>Click icon to add table</a:t>
            </a:r>
            <a:endParaRPr lang="en-US" dirty="0"/>
          </a:p>
        </p:txBody>
      </p:sp>
      <p:sp>
        <p:nvSpPr>
          <p:cNvPr id="3" name="Rectangle 2"/>
          <p:cNvSpPr/>
          <p:nvPr userDrawn="1"/>
        </p:nvSpPr>
        <p:spPr>
          <a:xfrm>
            <a:off x="0" y="0"/>
            <a:ext cx="217054"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2"/>
              </a:solidFill>
            </a:endParaRPr>
          </a:p>
        </p:txBody>
      </p:sp>
      <p:sp>
        <p:nvSpPr>
          <p:cNvPr id="9" name="Text Placeholder 4"/>
          <p:cNvSpPr>
            <a:spLocks noGrp="1"/>
          </p:cNvSpPr>
          <p:nvPr>
            <p:ph type="body" sz="quarter" idx="21" hasCustomPrompt="1"/>
          </p:nvPr>
        </p:nvSpPr>
        <p:spPr>
          <a:xfrm>
            <a:off x="2456296" y="5999997"/>
            <a:ext cx="6021879" cy="777375"/>
          </a:xfrm>
        </p:spPr>
        <p:txBody>
          <a:bodyPr anchor="ctr" anchorCtr="0">
            <a:normAutofit/>
          </a:bodyPr>
          <a:lstStyle>
            <a:lvl1pPr marL="0" indent="0">
              <a:buNone/>
              <a:defRPr sz="900" spc="0">
                <a:solidFill>
                  <a:srgbClr val="676E7B"/>
                </a:solidFill>
              </a:defRPr>
            </a:lvl1pPr>
          </a:lstStyle>
          <a:p>
            <a:pPr lvl="0"/>
            <a:r>
              <a:rPr lang="en-US" dirty="0"/>
              <a:t>Place graph source here</a:t>
            </a:r>
          </a:p>
        </p:txBody>
      </p:sp>
      <p:sp>
        <p:nvSpPr>
          <p:cNvPr id="15" name="Subtitle 2"/>
          <p:cNvSpPr>
            <a:spLocks noGrp="1"/>
          </p:cNvSpPr>
          <p:nvPr>
            <p:ph type="subTitle" idx="1" hasCustomPrompt="1"/>
          </p:nvPr>
        </p:nvSpPr>
        <p:spPr>
          <a:xfrm>
            <a:off x="627434" y="177796"/>
            <a:ext cx="8091114" cy="246930"/>
          </a:xfrm>
        </p:spPr>
        <p:txBody>
          <a:bodyPr anchor="b">
            <a:normAutofit/>
          </a:bodyPr>
          <a:lstStyle>
            <a:lvl1pPr marL="0" indent="0" algn="l">
              <a:lnSpc>
                <a:spcPct val="100000"/>
              </a:lnSpc>
              <a:buNone/>
              <a:defRPr sz="1300" b="1" spc="100" baseline="0">
                <a:solidFill>
                  <a:schemeClr val="accent2"/>
                </a:solidFill>
                <a:latin typeface="Trebuchet MS" charset="0"/>
                <a:ea typeface="Trebuchet MS" charset="0"/>
                <a:cs typeface="Trebuchet MS"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SECTION OR EXHIBIT NUMBER</a:t>
            </a:r>
          </a:p>
        </p:txBody>
      </p:sp>
      <p:sp>
        <p:nvSpPr>
          <p:cNvPr id="11" name="Title 1"/>
          <p:cNvSpPr>
            <a:spLocks noGrp="1"/>
          </p:cNvSpPr>
          <p:nvPr>
            <p:ph type="ctrTitle"/>
          </p:nvPr>
        </p:nvSpPr>
        <p:spPr>
          <a:xfrm>
            <a:off x="627434" y="514555"/>
            <a:ext cx="8091114" cy="1185034"/>
          </a:xfrm>
          <a:effectLst/>
        </p:spPr>
        <p:txBody>
          <a:bodyPr anchor="t">
            <a:normAutofit/>
          </a:bodyPr>
          <a:lstStyle>
            <a:lvl1pPr algn="l">
              <a:lnSpc>
                <a:spcPct val="90000"/>
              </a:lnSpc>
              <a:defRPr sz="3200" b="1" spc="0" baseline="0">
                <a:solidFill>
                  <a:schemeClr val="tx1"/>
                </a:solidFill>
                <a:effectLst/>
              </a:defRPr>
            </a:lvl1pPr>
          </a:lstStyle>
          <a:p>
            <a:r>
              <a:rPr lang="en-US"/>
              <a:t>Click to edit Master title style</a:t>
            </a:r>
            <a:endParaRPr lang="en-US" dirty="0"/>
          </a:p>
        </p:txBody>
      </p:sp>
      <p:sp>
        <p:nvSpPr>
          <p:cNvPr id="14" name="Slide Number Placeholder 5"/>
          <p:cNvSpPr txBox="1">
            <a:spLocks/>
          </p:cNvSpPr>
          <p:nvPr userDrawn="1"/>
        </p:nvSpPr>
        <p:spPr>
          <a:xfrm>
            <a:off x="8480962" y="6288148"/>
            <a:ext cx="282574" cy="197427"/>
          </a:xfrm>
          <a:prstGeom prst="rect">
            <a:avLst/>
          </a:prstGeom>
        </p:spPr>
        <p:txBody>
          <a:bodyPr vert="horz" wrap="none" lIns="0" tIns="0" rIns="0" bIns="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290D8D-6BA0-418D-AFED-C65293F70DA0}" type="slidenum">
              <a:rPr lang="en-US" sz="900" smtClean="0">
                <a:solidFill>
                  <a:schemeClr val="accent2"/>
                </a:solidFill>
                <a:latin typeface="+mn-lt"/>
              </a:rPr>
              <a:pPr algn="r"/>
              <a:t>‹#›</a:t>
            </a:fld>
            <a:endParaRPr lang="en-US" sz="900" dirty="0">
              <a:solidFill>
                <a:schemeClr val="accent2"/>
              </a:solidFill>
              <a:latin typeface="+mn-lt"/>
            </a:endParaRPr>
          </a:p>
        </p:txBody>
      </p:sp>
      <p:pic>
        <p:nvPicPr>
          <p:cNvPr id="10" name="Picture 9">
            <a:extLst>
              <a:ext uri="{FF2B5EF4-FFF2-40B4-BE49-F238E27FC236}">
                <a16:creationId xmlns:a16="http://schemas.microsoft.com/office/drawing/2014/main" id="{AE2DDBCE-2E09-FC44-A7BB-1DDC7FAEEE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0700" y="6087822"/>
            <a:ext cx="1631950" cy="758648"/>
          </a:xfrm>
          <a:prstGeom prst="rect">
            <a:avLst/>
          </a:prstGeom>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mart Art Layout: 02">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0" y="0"/>
            <a:ext cx="217054"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Arrow: Pentagon 12"/>
          <p:cNvSpPr/>
          <p:nvPr/>
        </p:nvSpPr>
        <p:spPr>
          <a:xfrm>
            <a:off x="627434" y="1781334"/>
            <a:ext cx="1475370" cy="1322623"/>
          </a:xfrm>
          <a:prstGeom prst="homePlate">
            <a:avLst>
              <a:gd name="adj" fmla="val 19033"/>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Chevron 6"/>
          <p:cNvSpPr/>
          <p:nvPr/>
        </p:nvSpPr>
        <p:spPr>
          <a:xfrm>
            <a:off x="1955601" y="1771810"/>
            <a:ext cx="1493862" cy="1332148"/>
          </a:xfrm>
          <a:prstGeom prst="chevron">
            <a:avLst>
              <a:gd name="adj" fmla="val 20758"/>
            </a:avLst>
          </a:prstGeom>
          <a:solidFill>
            <a:schemeClr val="accent2">
              <a:lumMod val="60000"/>
              <a:lumOff val="40000"/>
            </a:schemeClr>
          </a:solidFill>
          <a:ln w="9525" cap="flat" cmpd="sng" algn="ctr">
            <a:noFill/>
            <a:prstDash val="solid"/>
          </a:ln>
          <a:effectLst/>
        </p:spPr>
        <p:txBody>
          <a:bodyPr vert="vert270" lIns="210312"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33" b="0" i="0" u="none" strike="noStrike" kern="0" cap="none" spc="0" normalizeH="0" baseline="0" noProof="0" dirty="0">
              <a:ln>
                <a:noFill/>
              </a:ln>
              <a:solidFill>
                <a:srgbClr val="FFFFFF"/>
              </a:solidFill>
              <a:effectLst/>
              <a:uLnTx/>
              <a:uFillTx/>
              <a:latin typeface="Open Sans Light"/>
              <a:ea typeface="+mn-ea"/>
              <a:cs typeface="+mn-cs"/>
            </a:endParaRPr>
          </a:p>
        </p:txBody>
      </p:sp>
      <p:sp>
        <p:nvSpPr>
          <p:cNvPr id="15" name="Chevron 6"/>
          <p:cNvSpPr/>
          <p:nvPr/>
        </p:nvSpPr>
        <p:spPr>
          <a:xfrm>
            <a:off x="1953579" y="3103956"/>
            <a:ext cx="1225550" cy="2009876"/>
          </a:xfrm>
          <a:prstGeom prst="chevron">
            <a:avLst>
              <a:gd name="adj" fmla="val 0"/>
            </a:avLst>
          </a:prstGeom>
          <a:solidFill>
            <a:schemeClr val="accent2">
              <a:lumMod val="20000"/>
              <a:lumOff val="80000"/>
            </a:schemeClr>
          </a:solidFill>
          <a:ln w="9525" cap="flat" cmpd="sng" algn="ctr">
            <a:noFill/>
            <a:prstDash val="solid"/>
          </a:ln>
          <a:effectLst/>
        </p:spPr>
        <p:txBody>
          <a:bodyPr vert="vert270" lIns="210312"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33" b="0" i="0" u="none" strike="noStrike" kern="0" cap="none" spc="0" normalizeH="0" baseline="0" noProof="0" dirty="0">
              <a:ln>
                <a:noFill/>
              </a:ln>
              <a:solidFill>
                <a:srgbClr val="FFFFFF"/>
              </a:solidFill>
              <a:effectLst/>
              <a:uLnTx/>
              <a:uFillTx/>
              <a:latin typeface="Open Sans Light"/>
              <a:ea typeface="+mn-ea"/>
              <a:cs typeface="+mn-cs"/>
            </a:endParaRPr>
          </a:p>
        </p:txBody>
      </p:sp>
      <p:sp>
        <p:nvSpPr>
          <p:cNvPr id="16" name="Chevron 6"/>
          <p:cNvSpPr/>
          <p:nvPr/>
        </p:nvSpPr>
        <p:spPr>
          <a:xfrm>
            <a:off x="627434" y="3103956"/>
            <a:ext cx="1222958" cy="2009876"/>
          </a:xfrm>
          <a:prstGeom prst="chevron">
            <a:avLst>
              <a:gd name="adj" fmla="val 0"/>
            </a:avLst>
          </a:prstGeom>
          <a:solidFill>
            <a:schemeClr val="accent2">
              <a:lumMod val="20000"/>
              <a:lumOff val="80000"/>
              <a:alpha val="50000"/>
            </a:schemeClr>
          </a:solidFill>
          <a:ln w="9525" cap="flat" cmpd="sng" algn="ctr">
            <a:noFill/>
            <a:prstDash val="solid"/>
          </a:ln>
          <a:effectLst/>
        </p:spPr>
        <p:txBody>
          <a:bodyPr vert="vert270" lIns="210312"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33" b="0" i="0" u="none" strike="noStrike" kern="0" cap="none" spc="0" normalizeH="0" baseline="0" noProof="0" dirty="0">
              <a:ln>
                <a:noFill/>
              </a:ln>
              <a:solidFill>
                <a:srgbClr val="FFFFFF"/>
              </a:solidFill>
              <a:effectLst/>
              <a:uLnTx/>
              <a:uFillTx/>
              <a:latin typeface="Open Sans Light"/>
              <a:ea typeface="+mn-ea"/>
              <a:cs typeface="+mn-cs"/>
            </a:endParaRPr>
          </a:p>
        </p:txBody>
      </p:sp>
      <p:sp>
        <p:nvSpPr>
          <p:cNvPr id="25" name="Chevron 6"/>
          <p:cNvSpPr/>
          <p:nvPr/>
        </p:nvSpPr>
        <p:spPr>
          <a:xfrm>
            <a:off x="3294323" y="1771810"/>
            <a:ext cx="1493862" cy="1332148"/>
          </a:xfrm>
          <a:prstGeom prst="chevron">
            <a:avLst>
              <a:gd name="adj" fmla="val 20758"/>
            </a:avLst>
          </a:prstGeom>
          <a:solidFill>
            <a:schemeClr val="accent2">
              <a:alpha val="80000"/>
            </a:schemeClr>
          </a:solidFill>
          <a:ln w="9525" cap="flat" cmpd="sng" algn="ctr">
            <a:noFill/>
            <a:prstDash val="solid"/>
          </a:ln>
          <a:effectLst/>
        </p:spPr>
        <p:txBody>
          <a:bodyPr vert="vert270" lIns="210312"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33" b="0" i="0" u="none" strike="noStrike" kern="0" cap="none" spc="0" normalizeH="0" baseline="0" noProof="0" dirty="0">
              <a:ln>
                <a:noFill/>
              </a:ln>
              <a:solidFill>
                <a:srgbClr val="FFFFFF"/>
              </a:solidFill>
              <a:effectLst/>
              <a:uLnTx/>
              <a:uFillTx/>
              <a:latin typeface="Open Sans Light"/>
              <a:ea typeface="+mn-ea"/>
              <a:cs typeface="+mn-cs"/>
            </a:endParaRPr>
          </a:p>
        </p:txBody>
      </p:sp>
      <p:sp>
        <p:nvSpPr>
          <p:cNvPr id="26" name="Chevron 6"/>
          <p:cNvSpPr/>
          <p:nvPr/>
        </p:nvSpPr>
        <p:spPr>
          <a:xfrm>
            <a:off x="3292301" y="3103956"/>
            <a:ext cx="1225550" cy="2009876"/>
          </a:xfrm>
          <a:prstGeom prst="chevron">
            <a:avLst>
              <a:gd name="adj" fmla="val 0"/>
            </a:avLst>
          </a:prstGeom>
          <a:solidFill>
            <a:schemeClr val="accent2">
              <a:lumMod val="40000"/>
              <a:lumOff val="60000"/>
              <a:alpha val="80000"/>
            </a:schemeClr>
          </a:solidFill>
          <a:ln w="9525" cap="flat" cmpd="sng" algn="ctr">
            <a:noFill/>
            <a:prstDash val="solid"/>
          </a:ln>
          <a:effectLst/>
        </p:spPr>
        <p:txBody>
          <a:bodyPr vert="vert270" lIns="210312"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33" b="0" i="0" u="none" strike="noStrike" kern="0" cap="none" spc="0" normalizeH="0" baseline="0" noProof="0" dirty="0">
              <a:ln>
                <a:noFill/>
              </a:ln>
              <a:solidFill>
                <a:srgbClr val="FFFFFF"/>
              </a:solidFill>
              <a:effectLst/>
              <a:uLnTx/>
              <a:uFillTx/>
              <a:latin typeface="Open Sans Light"/>
              <a:ea typeface="+mn-ea"/>
              <a:cs typeface="+mn-cs"/>
            </a:endParaRPr>
          </a:p>
        </p:txBody>
      </p:sp>
      <p:sp>
        <p:nvSpPr>
          <p:cNvPr id="18" name="Chevron 6"/>
          <p:cNvSpPr/>
          <p:nvPr/>
        </p:nvSpPr>
        <p:spPr>
          <a:xfrm>
            <a:off x="4620232" y="1771810"/>
            <a:ext cx="1493862" cy="1332148"/>
          </a:xfrm>
          <a:prstGeom prst="chevron">
            <a:avLst>
              <a:gd name="adj" fmla="val 20758"/>
            </a:avLst>
          </a:prstGeom>
          <a:solidFill>
            <a:schemeClr val="accent2"/>
          </a:solidFill>
          <a:ln w="9525" cap="flat" cmpd="sng" algn="ctr">
            <a:noFill/>
            <a:prstDash val="solid"/>
          </a:ln>
          <a:effectLst/>
        </p:spPr>
        <p:txBody>
          <a:bodyPr vert="vert270" lIns="210312"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33" b="0" i="0" u="none" strike="noStrike" kern="0" cap="none" spc="0" normalizeH="0" baseline="0" noProof="0" dirty="0">
              <a:ln>
                <a:noFill/>
              </a:ln>
              <a:solidFill>
                <a:srgbClr val="FFFFFF"/>
              </a:solidFill>
              <a:effectLst/>
              <a:uLnTx/>
              <a:uFillTx/>
              <a:latin typeface="Open Sans Light"/>
              <a:ea typeface="+mn-ea"/>
              <a:cs typeface="+mn-cs"/>
            </a:endParaRPr>
          </a:p>
        </p:txBody>
      </p:sp>
      <p:sp>
        <p:nvSpPr>
          <p:cNvPr id="19" name="Chevron 6"/>
          <p:cNvSpPr/>
          <p:nvPr/>
        </p:nvSpPr>
        <p:spPr>
          <a:xfrm>
            <a:off x="4618210" y="3103956"/>
            <a:ext cx="1225550" cy="2009876"/>
          </a:xfrm>
          <a:prstGeom prst="chevron">
            <a:avLst>
              <a:gd name="adj" fmla="val 0"/>
            </a:avLst>
          </a:prstGeom>
          <a:solidFill>
            <a:schemeClr val="accent2">
              <a:lumMod val="40000"/>
              <a:lumOff val="60000"/>
            </a:schemeClr>
          </a:solidFill>
          <a:ln w="9525" cap="flat" cmpd="sng" algn="ctr">
            <a:noFill/>
            <a:prstDash val="solid"/>
          </a:ln>
          <a:effectLst/>
        </p:spPr>
        <p:txBody>
          <a:bodyPr vert="vert270" lIns="210312"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33" b="0" i="0" u="none" strike="noStrike" kern="0" cap="none" spc="0" normalizeH="0" baseline="0" noProof="0" dirty="0">
              <a:ln>
                <a:noFill/>
              </a:ln>
              <a:solidFill>
                <a:srgbClr val="FFFFFF"/>
              </a:solidFill>
              <a:effectLst/>
              <a:uLnTx/>
              <a:uFillTx/>
              <a:latin typeface="Open Sans Light"/>
              <a:ea typeface="+mn-ea"/>
              <a:cs typeface="+mn-cs"/>
            </a:endParaRPr>
          </a:p>
        </p:txBody>
      </p:sp>
      <p:sp>
        <p:nvSpPr>
          <p:cNvPr id="23" name="Chevron 6"/>
          <p:cNvSpPr/>
          <p:nvPr/>
        </p:nvSpPr>
        <p:spPr>
          <a:xfrm>
            <a:off x="5945795" y="1771810"/>
            <a:ext cx="1493862" cy="1332148"/>
          </a:xfrm>
          <a:prstGeom prst="chevron">
            <a:avLst>
              <a:gd name="adj" fmla="val 20758"/>
            </a:avLst>
          </a:prstGeom>
          <a:solidFill>
            <a:schemeClr val="accent2">
              <a:lumMod val="75000"/>
            </a:schemeClr>
          </a:solidFill>
          <a:ln w="9525" cap="flat" cmpd="sng" algn="ctr">
            <a:noFill/>
            <a:prstDash val="solid"/>
          </a:ln>
          <a:effectLst/>
        </p:spPr>
        <p:txBody>
          <a:bodyPr vert="vert270" lIns="210312"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33" b="0" i="0" u="none" strike="noStrike" kern="0" cap="none" spc="0" normalizeH="0" baseline="0" noProof="0" dirty="0">
              <a:ln>
                <a:noFill/>
              </a:ln>
              <a:solidFill>
                <a:srgbClr val="FFFFFF"/>
              </a:solidFill>
              <a:effectLst/>
              <a:uLnTx/>
              <a:uFillTx/>
              <a:latin typeface="Open Sans Light"/>
              <a:ea typeface="+mn-ea"/>
              <a:cs typeface="+mn-cs"/>
            </a:endParaRPr>
          </a:p>
        </p:txBody>
      </p:sp>
      <p:sp>
        <p:nvSpPr>
          <p:cNvPr id="24" name="Chevron 6"/>
          <p:cNvSpPr/>
          <p:nvPr/>
        </p:nvSpPr>
        <p:spPr>
          <a:xfrm>
            <a:off x="5943773" y="3103956"/>
            <a:ext cx="1225550" cy="2009876"/>
          </a:xfrm>
          <a:prstGeom prst="chevron">
            <a:avLst>
              <a:gd name="adj" fmla="val 0"/>
            </a:avLst>
          </a:prstGeom>
          <a:solidFill>
            <a:schemeClr val="accent2">
              <a:alpha val="50000"/>
            </a:schemeClr>
          </a:solidFill>
          <a:ln w="9525" cap="flat" cmpd="sng" algn="ctr">
            <a:noFill/>
            <a:prstDash val="solid"/>
          </a:ln>
          <a:effectLst/>
        </p:spPr>
        <p:txBody>
          <a:bodyPr vert="vert270" lIns="210312"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33" b="0" i="0" u="none" strike="noStrike" kern="0" cap="none" spc="0" normalizeH="0" baseline="0" noProof="0" dirty="0">
              <a:ln>
                <a:noFill/>
              </a:ln>
              <a:solidFill>
                <a:srgbClr val="FFFFFF"/>
              </a:solidFill>
              <a:effectLst/>
              <a:uLnTx/>
              <a:uFillTx/>
              <a:latin typeface="Open Sans Light"/>
              <a:ea typeface="+mn-ea"/>
              <a:cs typeface="+mn-cs"/>
            </a:endParaRPr>
          </a:p>
        </p:txBody>
      </p:sp>
      <p:sp>
        <p:nvSpPr>
          <p:cNvPr id="21" name="Chevron 6"/>
          <p:cNvSpPr/>
          <p:nvPr/>
        </p:nvSpPr>
        <p:spPr>
          <a:xfrm>
            <a:off x="7288818" y="1771810"/>
            <a:ext cx="1296219" cy="1332942"/>
          </a:xfrm>
          <a:custGeom>
            <a:avLst/>
            <a:gdLst>
              <a:gd name="connsiteX0" fmla="*/ 0 w 1493862"/>
              <a:gd name="connsiteY0" fmla="*/ 0 h 1332148"/>
              <a:gd name="connsiteX1" fmla="*/ 1217335 w 1493862"/>
              <a:gd name="connsiteY1" fmla="*/ 0 h 1332148"/>
              <a:gd name="connsiteX2" fmla="*/ 1493862 w 1493862"/>
              <a:gd name="connsiteY2" fmla="*/ 666074 h 1332148"/>
              <a:gd name="connsiteX3" fmla="*/ 1217335 w 1493862"/>
              <a:gd name="connsiteY3" fmla="*/ 1332148 h 1332148"/>
              <a:gd name="connsiteX4" fmla="*/ 0 w 1493862"/>
              <a:gd name="connsiteY4" fmla="*/ 1332148 h 1332148"/>
              <a:gd name="connsiteX5" fmla="*/ 276527 w 1493862"/>
              <a:gd name="connsiteY5" fmla="*/ 666074 h 1332148"/>
              <a:gd name="connsiteX6" fmla="*/ 0 w 1493862"/>
              <a:gd name="connsiteY6" fmla="*/ 0 h 1332148"/>
              <a:gd name="connsiteX0" fmla="*/ 0 w 1493862"/>
              <a:gd name="connsiteY0" fmla="*/ 0 h 1332148"/>
              <a:gd name="connsiteX1" fmla="*/ 1295916 w 1493862"/>
              <a:gd name="connsiteY1" fmla="*/ 0 h 1332148"/>
              <a:gd name="connsiteX2" fmla="*/ 1493862 w 1493862"/>
              <a:gd name="connsiteY2" fmla="*/ 666074 h 1332148"/>
              <a:gd name="connsiteX3" fmla="*/ 1217335 w 1493862"/>
              <a:gd name="connsiteY3" fmla="*/ 1332148 h 1332148"/>
              <a:gd name="connsiteX4" fmla="*/ 0 w 1493862"/>
              <a:gd name="connsiteY4" fmla="*/ 1332148 h 1332148"/>
              <a:gd name="connsiteX5" fmla="*/ 276527 w 1493862"/>
              <a:gd name="connsiteY5" fmla="*/ 666074 h 1332148"/>
              <a:gd name="connsiteX6" fmla="*/ 0 w 1493862"/>
              <a:gd name="connsiteY6" fmla="*/ 0 h 1332148"/>
              <a:gd name="connsiteX0" fmla="*/ 0 w 1493862"/>
              <a:gd name="connsiteY0" fmla="*/ 0 h 1332148"/>
              <a:gd name="connsiteX1" fmla="*/ 1295916 w 1493862"/>
              <a:gd name="connsiteY1" fmla="*/ 0 h 1332148"/>
              <a:gd name="connsiteX2" fmla="*/ 1493862 w 1493862"/>
              <a:gd name="connsiteY2" fmla="*/ 666074 h 1332148"/>
              <a:gd name="connsiteX3" fmla="*/ 1293535 w 1493862"/>
              <a:gd name="connsiteY3" fmla="*/ 1329767 h 1332148"/>
              <a:gd name="connsiteX4" fmla="*/ 0 w 1493862"/>
              <a:gd name="connsiteY4" fmla="*/ 1332148 h 1332148"/>
              <a:gd name="connsiteX5" fmla="*/ 276527 w 1493862"/>
              <a:gd name="connsiteY5" fmla="*/ 666074 h 1332148"/>
              <a:gd name="connsiteX6" fmla="*/ 0 w 1493862"/>
              <a:gd name="connsiteY6" fmla="*/ 0 h 1332148"/>
              <a:gd name="connsiteX0" fmla="*/ 0 w 1296219"/>
              <a:gd name="connsiteY0" fmla="*/ 0 h 1332148"/>
              <a:gd name="connsiteX1" fmla="*/ 1295916 w 1296219"/>
              <a:gd name="connsiteY1" fmla="*/ 0 h 1332148"/>
              <a:gd name="connsiteX2" fmla="*/ 1296219 w 1296219"/>
              <a:gd name="connsiteY2" fmla="*/ 661312 h 1332148"/>
              <a:gd name="connsiteX3" fmla="*/ 1293535 w 1296219"/>
              <a:gd name="connsiteY3" fmla="*/ 1329767 h 1332148"/>
              <a:gd name="connsiteX4" fmla="*/ 0 w 1296219"/>
              <a:gd name="connsiteY4" fmla="*/ 1332148 h 1332148"/>
              <a:gd name="connsiteX5" fmla="*/ 276527 w 1296219"/>
              <a:gd name="connsiteY5" fmla="*/ 666074 h 1332148"/>
              <a:gd name="connsiteX6" fmla="*/ 0 w 1296219"/>
              <a:gd name="connsiteY6" fmla="*/ 0 h 1332148"/>
              <a:gd name="connsiteX0" fmla="*/ 0 w 1296219"/>
              <a:gd name="connsiteY0" fmla="*/ 0 h 1332148"/>
              <a:gd name="connsiteX1" fmla="*/ 1295916 w 1296219"/>
              <a:gd name="connsiteY1" fmla="*/ 0 h 1332148"/>
              <a:gd name="connsiteX2" fmla="*/ 1296219 w 1296219"/>
              <a:gd name="connsiteY2" fmla="*/ 661312 h 1332148"/>
              <a:gd name="connsiteX3" fmla="*/ 1293535 w 1296219"/>
              <a:gd name="connsiteY3" fmla="*/ 1329767 h 1332148"/>
              <a:gd name="connsiteX4" fmla="*/ 0 w 1296219"/>
              <a:gd name="connsiteY4" fmla="*/ 1332148 h 1332148"/>
              <a:gd name="connsiteX5" fmla="*/ 276527 w 1296219"/>
              <a:gd name="connsiteY5" fmla="*/ 666074 h 1332148"/>
              <a:gd name="connsiteX6" fmla="*/ 0 w 1296219"/>
              <a:gd name="connsiteY6" fmla="*/ 0 h 1332148"/>
              <a:gd name="connsiteX0" fmla="*/ 0 w 1296219"/>
              <a:gd name="connsiteY0" fmla="*/ 0 h 1332942"/>
              <a:gd name="connsiteX1" fmla="*/ 1295916 w 1296219"/>
              <a:gd name="connsiteY1" fmla="*/ 0 h 1332942"/>
              <a:gd name="connsiteX2" fmla="*/ 1296219 w 1296219"/>
              <a:gd name="connsiteY2" fmla="*/ 661312 h 1332942"/>
              <a:gd name="connsiteX3" fmla="*/ 1293535 w 1296219"/>
              <a:gd name="connsiteY3" fmla="*/ 1332942 h 1332942"/>
              <a:gd name="connsiteX4" fmla="*/ 0 w 1296219"/>
              <a:gd name="connsiteY4" fmla="*/ 1332148 h 1332942"/>
              <a:gd name="connsiteX5" fmla="*/ 276527 w 1296219"/>
              <a:gd name="connsiteY5" fmla="*/ 666074 h 1332942"/>
              <a:gd name="connsiteX6" fmla="*/ 0 w 1296219"/>
              <a:gd name="connsiteY6" fmla="*/ 0 h 133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6219" h="1332942">
                <a:moveTo>
                  <a:pt x="0" y="0"/>
                </a:moveTo>
                <a:lnTo>
                  <a:pt x="1295916" y="0"/>
                </a:lnTo>
                <a:lnTo>
                  <a:pt x="1296219" y="661312"/>
                </a:lnTo>
                <a:cubicBezTo>
                  <a:pt x="1295324" y="884130"/>
                  <a:pt x="1294430" y="1110124"/>
                  <a:pt x="1293535" y="1332942"/>
                </a:cubicBezTo>
                <a:lnTo>
                  <a:pt x="0" y="1332148"/>
                </a:lnTo>
                <a:lnTo>
                  <a:pt x="276527" y="666074"/>
                </a:lnTo>
                <a:lnTo>
                  <a:pt x="0" y="0"/>
                </a:lnTo>
                <a:close/>
              </a:path>
            </a:pathLst>
          </a:custGeom>
          <a:solidFill>
            <a:schemeClr val="accent2">
              <a:lumMod val="50000"/>
            </a:schemeClr>
          </a:solidFill>
          <a:ln w="9525" cap="flat" cmpd="sng" algn="ctr">
            <a:noFill/>
            <a:prstDash val="solid"/>
          </a:ln>
          <a:effectLst/>
        </p:spPr>
        <p:txBody>
          <a:bodyPr vert="vert270" lIns="210312"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33" b="0" i="0" u="none" strike="noStrike" kern="0" cap="none" spc="0" normalizeH="0" baseline="0" noProof="0" dirty="0">
              <a:ln>
                <a:noFill/>
              </a:ln>
              <a:solidFill>
                <a:srgbClr val="FFFFFF"/>
              </a:solidFill>
              <a:effectLst/>
              <a:uLnTx/>
              <a:uFillTx/>
              <a:latin typeface="Open Sans Light"/>
              <a:ea typeface="+mn-ea"/>
              <a:cs typeface="+mn-cs"/>
            </a:endParaRPr>
          </a:p>
        </p:txBody>
      </p:sp>
      <p:sp>
        <p:nvSpPr>
          <p:cNvPr id="22" name="Chevron 6"/>
          <p:cNvSpPr/>
          <p:nvPr/>
        </p:nvSpPr>
        <p:spPr>
          <a:xfrm>
            <a:off x="7286797" y="3103956"/>
            <a:ext cx="1296182" cy="2009876"/>
          </a:xfrm>
          <a:prstGeom prst="chevron">
            <a:avLst>
              <a:gd name="adj" fmla="val 0"/>
            </a:avLst>
          </a:prstGeom>
          <a:solidFill>
            <a:schemeClr val="accent2">
              <a:alpha val="70000"/>
            </a:schemeClr>
          </a:solidFill>
          <a:ln w="9525" cap="flat" cmpd="sng" algn="ctr">
            <a:noFill/>
            <a:prstDash val="solid"/>
          </a:ln>
          <a:effectLst/>
        </p:spPr>
        <p:txBody>
          <a:bodyPr vert="vert270" lIns="210312"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33" b="0" i="0" u="none" strike="noStrike" kern="0" cap="none" spc="0" normalizeH="0" baseline="0" noProof="0" dirty="0">
              <a:ln>
                <a:noFill/>
              </a:ln>
              <a:solidFill>
                <a:srgbClr val="FFFFFF"/>
              </a:solidFill>
              <a:effectLst/>
              <a:uLnTx/>
              <a:uFillTx/>
              <a:latin typeface="Open Sans Light"/>
              <a:ea typeface="+mn-ea"/>
              <a:cs typeface="+mn-cs"/>
            </a:endParaRPr>
          </a:p>
        </p:txBody>
      </p:sp>
      <p:sp>
        <p:nvSpPr>
          <p:cNvPr id="59" name="Text Placeholder 4"/>
          <p:cNvSpPr>
            <a:spLocks noGrp="1"/>
          </p:cNvSpPr>
          <p:nvPr>
            <p:ph type="body" sz="quarter" idx="21"/>
          </p:nvPr>
        </p:nvSpPr>
        <p:spPr>
          <a:xfrm>
            <a:off x="713159" y="1781334"/>
            <a:ext cx="1312271" cy="1322621"/>
          </a:xfrm>
        </p:spPr>
        <p:txBody>
          <a:bodyPr anchor="ctr">
            <a:noAutofit/>
          </a:bodyPr>
          <a:lstStyle>
            <a:lvl1pPr marL="0" indent="0">
              <a:buNone/>
              <a:defRPr sz="1500">
                <a:solidFill>
                  <a:schemeClr val="bg1"/>
                </a:solidFill>
              </a:defRPr>
            </a:lvl1pPr>
          </a:lstStyle>
          <a:p>
            <a:pPr lvl="0"/>
            <a:r>
              <a:rPr lang="en-US"/>
              <a:t>Click to edit Master text styles</a:t>
            </a:r>
          </a:p>
        </p:txBody>
      </p:sp>
      <p:sp>
        <p:nvSpPr>
          <p:cNvPr id="60" name="Text Placeholder 4"/>
          <p:cNvSpPr>
            <a:spLocks noGrp="1"/>
          </p:cNvSpPr>
          <p:nvPr>
            <p:ph type="body" sz="quarter" idx="22"/>
          </p:nvPr>
        </p:nvSpPr>
        <p:spPr>
          <a:xfrm>
            <a:off x="713160" y="3175966"/>
            <a:ext cx="1160050" cy="1937866"/>
          </a:xfrm>
        </p:spPr>
        <p:txBody>
          <a:bodyPr anchor="t">
            <a:noAutofit/>
          </a:bodyPr>
          <a:lstStyle>
            <a:lvl1pPr marL="0" indent="0">
              <a:buNone/>
              <a:defRPr sz="1200">
                <a:solidFill>
                  <a:srgbClr val="4C515A"/>
                </a:solidFill>
              </a:defRPr>
            </a:lvl1pPr>
          </a:lstStyle>
          <a:p>
            <a:pPr lvl="0"/>
            <a:r>
              <a:rPr lang="en-US"/>
              <a:t>Click to edit Master text styles</a:t>
            </a:r>
          </a:p>
        </p:txBody>
      </p:sp>
      <p:sp>
        <p:nvSpPr>
          <p:cNvPr id="62" name="Text Placeholder 4"/>
          <p:cNvSpPr>
            <a:spLocks noGrp="1"/>
          </p:cNvSpPr>
          <p:nvPr>
            <p:ph type="body" sz="quarter" idx="23"/>
          </p:nvPr>
        </p:nvSpPr>
        <p:spPr>
          <a:xfrm>
            <a:off x="2293129" y="1781334"/>
            <a:ext cx="1167447" cy="1322621"/>
          </a:xfrm>
        </p:spPr>
        <p:txBody>
          <a:bodyPr anchor="ctr">
            <a:noAutofit/>
          </a:bodyPr>
          <a:lstStyle>
            <a:lvl1pPr marL="0" indent="0">
              <a:buNone/>
              <a:defRPr sz="1500">
                <a:solidFill>
                  <a:schemeClr val="bg1"/>
                </a:solidFill>
              </a:defRPr>
            </a:lvl1pPr>
          </a:lstStyle>
          <a:p>
            <a:pPr lvl="0"/>
            <a:r>
              <a:rPr lang="en-US"/>
              <a:t>Click to edit Master text styles</a:t>
            </a:r>
          </a:p>
        </p:txBody>
      </p:sp>
      <p:sp>
        <p:nvSpPr>
          <p:cNvPr id="64" name="Text Placeholder 4"/>
          <p:cNvSpPr>
            <a:spLocks noGrp="1"/>
          </p:cNvSpPr>
          <p:nvPr>
            <p:ph type="body" sz="quarter" idx="24" hasCustomPrompt="1"/>
          </p:nvPr>
        </p:nvSpPr>
        <p:spPr>
          <a:xfrm>
            <a:off x="2042306" y="3175966"/>
            <a:ext cx="1132521" cy="1937866"/>
          </a:xfrm>
        </p:spPr>
        <p:txBody>
          <a:bodyPr anchor="t">
            <a:noAutofit/>
          </a:bodyPr>
          <a:lstStyle>
            <a:lvl1pPr marL="0" indent="0">
              <a:buNone/>
              <a:defRPr sz="1200">
                <a:solidFill>
                  <a:srgbClr val="4C515A"/>
                </a:solidFill>
              </a:defRPr>
            </a:lvl1pPr>
          </a:lstStyle>
          <a:p>
            <a:pPr lvl="0"/>
            <a:r>
              <a:rPr lang="en-US" dirty="0"/>
              <a:t>Place graph source here</a:t>
            </a:r>
          </a:p>
        </p:txBody>
      </p:sp>
      <p:sp>
        <p:nvSpPr>
          <p:cNvPr id="65" name="Text Placeholder 4"/>
          <p:cNvSpPr>
            <a:spLocks noGrp="1"/>
          </p:cNvSpPr>
          <p:nvPr>
            <p:ph type="body" sz="quarter" idx="25"/>
          </p:nvPr>
        </p:nvSpPr>
        <p:spPr>
          <a:xfrm>
            <a:off x="3643329" y="1781334"/>
            <a:ext cx="1167447" cy="1322621"/>
          </a:xfrm>
        </p:spPr>
        <p:txBody>
          <a:bodyPr anchor="ctr">
            <a:noAutofit/>
          </a:bodyPr>
          <a:lstStyle>
            <a:lvl1pPr marL="0" indent="0">
              <a:buNone/>
              <a:defRPr sz="1500">
                <a:solidFill>
                  <a:schemeClr val="bg1"/>
                </a:solidFill>
              </a:defRPr>
            </a:lvl1pPr>
          </a:lstStyle>
          <a:p>
            <a:pPr lvl="0"/>
            <a:r>
              <a:rPr lang="en-US"/>
              <a:t>Click to edit Master text styles</a:t>
            </a:r>
          </a:p>
        </p:txBody>
      </p:sp>
      <p:sp>
        <p:nvSpPr>
          <p:cNvPr id="66" name="Text Placeholder 4"/>
          <p:cNvSpPr>
            <a:spLocks noGrp="1"/>
          </p:cNvSpPr>
          <p:nvPr>
            <p:ph type="body" sz="quarter" idx="26" hasCustomPrompt="1"/>
          </p:nvPr>
        </p:nvSpPr>
        <p:spPr>
          <a:xfrm>
            <a:off x="3392506" y="3175966"/>
            <a:ext cx="1108230" cy="1937866"/>
          </a:xfrm>
        </p:spPr>
        <p:txBody>
          <a:bodyPr anchor="t">
            <a:noAutofit/>
          </a:bodyPr>
          <a:lstStyle>
            <a:lvl1pPr marL="0" indent="0">
              <a:buNone/>
              <a:defRPr sz="1200">
                <a:solidFill>
                  <a:srgbClr val="4C515A"/>
                </a:solidFill>
              </a:defRPr>
            </a:lvl1pPr>
          </a:lstStyle>
          <a:p>
            <a:pPr lvl="0"/>
            <a:r>
              <a:rPr lang="en-US" dirty="0"/>
              <a:t>Place graph source here</a:t>
            </a:r>
          </a:p>
        </p:txBody>
      </p:sp>
      <p:sp>
        <p:nvSpPr>
          <p:cNvPr id="67" name="Text Placeholder 4"/>
          <p:cNvSpPr>
            <a:spLocks noGrp="1"/>
          </p:cNvSpPr>
          <p:nvPr>
            <p:ph type="body" sz="quarter" idx="27"/>
          </p:nvPr>
        </p:nvSpPr>
        <p:spPr>
          <a:xfrm>
            <a:off x="4947346" y="1781334"/>
            <a:ext cx="1167447" cy="1322621"/>
          </a:xfrm>
        </p:spPr>
        <p:txBody>
          <a:bodyPr anchor="ctr">
            <a:noAutofit/>
          </a:bodyPr>
          <a:lstStyle>
            <a:lvl1pPr marL="0" indent="0">
              <a:buNone/>
              <a:defRPr sz="1500">
                <a:solidFill>
                  <a:schemeClr val="bg1"/>
                </a:solidFill>
              </a:defRPr>
            </a:lvl1pPr>
          </a:lstStyle>
          <a:p>
            <a:pPr lvl="0"/>
            <a:r>
              <a:rPr lang="en-US"/>
              <a:t>Click to edit Master text styles</a:t>
            </a:r>
          </a:p>
        </p:txBody>
      </p:sp>
      <p:sp>
        <p:nvSpPr>
          <p:cNvPr id="68" name="Text Placeholder 4"/>
          <p:cNvSpPr>
            <a:spLocks noGrp="1"/>
          </p:cNvSpPr>
          <p:nvPr>
            <p:ph type="body" sz="quarter" idx="28"/>
          </p:nvPr>
        </p:nvSpPr>
        <p:spPr>
          <a:xfrm>
            <a:off x="4696523" y="3175966"/>
            <a:ext cx="1147237" cy="1937866"/>
          </a:xfrm>
        </p:spPr>
        <p:txBody>
          <a:bodyPr anchor="t">
            <a:noAutofit/>
          </a:bodyPr>
          <a:lstStyle>
            <a:lvl1pPr marL="0" indent="0">
              <a:buNone/>
              <a:defRPr sz="1200">
                <a:solidFill>
                  <a:srgbClr val="4C515A"/>
                </a:solidFill>
              </a:defRPr>
            </a:lvl1pPr>
          </a:lstStyle>
          <a:p>
            <a:pPr lvl="0"/>
            <a:r>
              <a:rPr lang="en-US"/>
              <a:t>Click to edit Master text styles</a:t>
            </a:r>
          </a:p>
        </p:txBody>
      </p:sp>
      <p:sp>
        <p:nvSpPr>
          <p:cNvPr id="69" name="Text Placeholder 4"/>
          <p:cNvSpPr>
            <a:spLocks noGrp="1"/>
          </p:cNvSpPr>
          <p:nvPr>
            <p:ph type="body" sz="quarter" idx="29"/>
          </p:nvPr>
        </p:nvSpPr>
        <p:spPr>
          <a:xfrm>
            <a:off x="6260096" y="1781334"/>
            <a:ext cx="1167447" cy="1322621"/>
          </a:xfrm>
        </p:spPr>
        <p:txBody>
          <a:bodyPr anchor="ctr">
            <a:noAutofit/>
          </a:bodyPr>
          <a:lstStyle>
            <a:lvl1pPr marL="0" indent="0">
              <a:buNone/>
              <a:defRPr sz="1500">
                <a:solidFill>
                  <a:schemeClr val="bg1"/>
                </a:solidFill>
              </a:defRPr>
            </a:lvl1pPr>
          </a:lstStyle>
          <a:p>
            <a:pPr lvl="0"/>
            <a:r>
              <a:rPr lang="en-US"/>
              <a:t>Click to edit Master text styles</a:t>
            </a:r>
          </a:p>
        </p:txBody>
      </p:sp>
      <p:sp>
        <p:nvSpPr>
          <p:cNvPr id="70" name="Text Placeholder 4"/>
          <p:cNvSpPr>
            <a:spLocks noGrp="1"/>
          </p:cNvSpPr>
          <p:nvPr>
            <p:ph type="body" sz="quarter" idx="30"/>
          </p:nvPr>
        </p:nvSpPr>
        <p:spPr>
          <a:xfrm>
            <a:off x="6009273" y="3175966"/>
            <a:ext cx="1160050" cy="1937866"/>
          </a:xfrm>
        </p:spPr>
        <p:txBody>
          <a:bodyPr anchor="t">
            <a:noAutofit/>
          </a:bodyPr>
          <a:lstStyle>
            <a:lvl1pPr marL="0" indent="0">
              <a:buNone/>
              <a:defRPr sz="1200">
                <a:solidFill>
                  <a:srgbClr val="4C515A"/>
                </a:solidFill>
              </a:defRPr>
            </a:lvl1pPr>
          </a:lstStyle>
          <a:p>
            <a:pPr lvl="0"/>
            <a:r>
              <a:rPr lang="en-US"/>
              <a:t>Click to edit Master text styles</a:t>
            </a:r>
          </a:p>
        </p:txBody>
      </p:sp>
      <p:sp>
        <p:nvSpPr>
          <p:cNvPr id="71" name="Text Placeholder 4"/>
          <p:cNvSpPr>
            <a:spLocks noGrp="1"/>
          </p:cNvSpPr>
          <p:nvPr>
            <p:ph type="body" sz="quarter" idx="31"/>
          </p:nvPr>
        </p:nvSpPr>
        <p:spPr>
          <a:xfrm>
            <a:off x="7625978" y="1781334"/>
            <a:ext cx="957002" cy="1322621"/>
          </a:xfrm>
        </p:spPr>
        <p:txBody>
          <a:bodyPr anchor="ctr">
            <a:noAutofit/>
          </a:bodyPr>
          <a:lstStyle>
            <a:lvl1pPr marL="0" indent="0">
              <a:buNone/>
              <a:defRPr sz="1500">
                <a:solidFill>
                  <a:schemeClr val="bg1"/>
                </a:solidFill>
              </a:defRPr>
            </a:lvl1pPr>
          </a:lstStyle>
          <a:p>
            <a:pPr lvl="0"/>
            <a:r>
              <a:rPr lang="en-US"/>
              <a:t>Click to edit Master text styles</a:t>
            </a:r>
          </a:p>
        </p:txBody>
      </p:sp>
      <p:sp>
        <p:nvSpPr>
          <p:cNvPr id="72" name="Text Placeholder 4"/>
          <p:cNvSpPr>
            <a:spLocks noGrp="1"/>
          </p:cNvSpPr>
          <p:nvPr>
            <p:ph type="body" sz="quarter" idx="32"/>
          </p:nvPr>
        </p:nvSpPr>
        <p:spPr>
          <a:xfrm>
            <a:off x="7346579" y="3175966"/>
            <a:ext cx="1160050" cy="1937866"/>
          </a:xfrm>
        </p:spPr>
        <p:txBody>
          <a:bodyPr anchor="t">
            <a:noAutofit/>
          </a:bodyPr>
          <a:lstStyle>
            <a:lvl1pPr marL="0" indent="0">
              <a:buNone/>
              <a:defRPr sz="1200">
                <a:solidFill>
                  <a:srgbClr val="4C515A"/>
                </a:solidFill>
              </a:defRPr>
            </a:lvl1pPr>
          </a:lstStyle>
          <a:p>
            <a:pPr lvl="0"/>
            <a:r>
              <a:rPr lang="en-US"/>
              <a:t>Click to edit Master text styles</a:t>
            </a:r>
          </a:p>
        </p:txBody>
      </p:sp>
      <p:sp>
        <p:nvSpPr>
          <p:cNvPr id="34" name="Text Placeholder 4"/>
          <p:cNvSpPr>
            <a:spLocks noGrp="1"/>
          </p:cNvSpPr>
          <p:nvPr>
            <p:ph type="body" sz="quarter" idx="33" hasCustomPrompt="1"/>
          </p:nvPr>
        </p:nvSpPr>
        <p:spPr>
          <a:xfrm>
            <a:off x="2456296" y="5999997"/>
            <a:ext cx="6024666" cy="777375"/>
          </a:xfrm>
        </p:spPr>
        <p:txBody>
          <a:bodyPr anchor="ctr" anchorCtr="0">
            <a:normAutofit/>
          </a:bodyPr>
          <a:lstStyle>
            <a:lvl1pPr marL="0" indent="0">
              <a:buNone/>
              <a:defRPr sz="900" spc="0">
                <a:solidFill>
                  <a:srgbClr val="676E7B"/>
                </a:solidFill>
              </a:defRPr>
            </a:lvl1pPr>
          </a:lstStyle>
          <a:p>
            <a:pPr lvl="0"/>
            <a:r>
              <a:rPr lang="en-US" dirty="0"/>
              <a:t>Place graph source here</a:t>
            </a:r>
          </a:p>
        </p:txBody>
      </p:sp>
      <p:sp>
        <p:nvSpPr>
          <p:cNvPr id="31" name="Subtitle 2"/>
          <p:cNvSpPr>
            <a:spLocks noGrp="1"/>
          </p:cNvSpPr>
          <p:nvPr>
            <p:ph type="subTitle" idx="1" hasCustomPrompt="1"/>
          </p:nvPr>
        </p:nvSpPr>
        <p:spPr>
          <a:xfrm>
            <a:off x="627434" y="177796"/>
            <a:ext cx="8091114" cy="246930"/>
          </a:xfrm>
        </p:spPr>
        <p:txBody>
          <a:bodyPr anchor="b">
            <a:normAutofit/>
          </a:bodyPr>
          <a:lstStyle>
            <a:lvl1pPr marL="0" indent="0" algn="l">
              <a:lnSpc>
                <a:spcPct val="100000"/>
              </a:lnSpc>
              <a:buNone/>
              <a:defRPr sz="1300" b="1" spc="100" baseline="0">
                <a:solidFill>
                  <a:schemeClr val="accent2"/>
                </a:solidFill>
                <a:latin typeface="Trebuchet MS" charset="0"/>
                <a:ea typeface="Trebuchet MS" charset="0"/>
                <a:cs typeface="Trebuchet MS"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SECTION OR EXHIBIT NUMBER</a:t>
            </a:r>
          </a:p>
        </p:txBody>
      </p:sp>
      <p:sp>
        <p:nvSpPr>
          <p:cNvPr id="37" name="Title 1"/>
          <p:cNvSpPr>
            <a:spLocks noGrp="1"/>
          </p:cNvSpPr>
          <p:nvPr>
            <p:ph type="ctrTitle"/>
          </p:nvPr>
        </p:nvSpPr>
        <p:spPr>
          <a:xfrm>
            <a:off x="627434" y="514555"/>
            <a:ext cx="7919047" cy="1185034"/>
          </a:xfrm>
          <a:effectLst/>
        </p:spPr>
        <p:txBody>
          <a:bodyPr anchor="t">
            <a:normAutofit/>
          </a:bodyPr>
          <a:lstStyle>
            <a:lvl1pPr algn="l">
              <a:lnSpc>
                <a:spcPct val="90000"/>
              </a:lnSpc>
              <a:defRPr sz="3200" b="1" spc="0" baseline="0">
                <a:solidFill>
                  <a:schemeClr val="tx1"/>
                </a:solidFill>
                <a:effectLst/>
              </a:defRPr>
            </a:lvl1pPr>
          </a:lstStyle>
          <a:p>
            <a:r>
              <a:rPr lang="en-US"/>
              <a:t>Click to edit Master title style</a:t>
            </a:r>
            <a:endParaRPr lang="en-US" dirty="0"/>
          </a:p>
        </p:txBody>
      </p:sp>
      <p:sp>
        <p:nvSpPr>
          <p:cNvPr id="33" name="Slide Number Placeholder 5"/>
          <p:cNvSpPr txBox="1">
            <a:spLocks/>
          </p:cNvSpPr>
          <p:nvPr userDrawn="1"/>
        </p:nvSpPr>
        <p:spPr>
          <a:xfrm>
            <a:off x="8480962" y="6288148"/>
            <a:ext cx="282574" cy="197427"/>
          </a:xfrm>
          <a:prstGeom prst="rect">
            <a:avLst/>
          </a:prstGeom>
        </p:spPr>
        <p:txBody>
          <a:bodyPr vert="horz" wrap="none" lIns="0" tIns="0" rIns="0" bIns="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290D8D-6BA0-418D-AFED-C65293F70DA0}" type="slidenum">
              <a:rPr lang="en-US" sz="900" smtClean="0">
                <a:solidFill>
                  <a:schemeClr val="accent2"/>
                </a:solidFill>
                <a:latin typeface="+mn-lt"/>
              </a:rPr>
              <a:pPr algn="r"/>
              <a:t>‹#›</a:t>
            </a:fld>
            <a:endParaRPr lang="en-US" sz="900" dirty="0">
              <a:solidFill>
                <a:schemeClr val="accent2"/>
              </a:solidFill>
              <a:latin typeface="+mn-lt"/>
            </a:endParaRPr>
          </a:p>
        </p:txBody>
      </p:sp>
      <p:pic>
        <p:nvPicPr>
          <p:cNvPr id="35" name="Picture 34">
            <a:extLst>
              <a:ext uri="{FF2B5EF4-FFF2-40B4-BE49-F238E27FC236}">
                <a16:creationId xmlns:a16="http://schemas.microsoft.com/office/drawing/2014/main" id="{763FEE47-F1CB-DA4B-B896-D80B21BFC4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0700" y="6087822"/>
            <a:ext cx="1631950" cy="758648"/>
          </a:xfrm>
          <a:prstGeom prst="rect">
            <a:avLst/>
          </a:prstGeom>
        </p:spPr>
      </p:pic>
    </p:spTree>
    <p:extLst>
      <p:ext uri="{BB962C8B-B14F-4D97-AF65-F5344CB8AC3E}">
        <p14:creationId xmlns:p14="http://schemas.microsoft.com/office/powerpoint/2010/main" val="6187093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Content Layout: 02">
    <p:bg>
      <p:bgRef idx="1001">
        <a:schemeClr val="bg1"/>
      </p:bgRef>
    </p:bg>
    <p:spTree>
      <p:nvGrpSpPr>
        <p:cNvPr id="1" name=""/>
        <p:cNvGrpSpPr/>
        <p:nvPr/>
      </p:nvGrpSpPr>
      <p:grpSpPr>
        <a:xfrm>
          <a:off x="0" y="0"/>
          <a:ext cx="0" cy="0"/>
          <a:chOff x="0" y="0"/>
          <a:chExt cx="0" cy="0"/>
        </a:xfrm>
      </p:grpSpPr>
      <p:sp>
        <p:nvSpPr>
          <p:cNvPr id="22" name="Rectangle 21"/>
          <p:cNvSpPr/>
          <p:nvPr userDrawn="1"/>
        </p:nvSpPr>
        <p:spPr>
          <a:xfrm>
            <a:off x="0" y="0"/>
            <a:ext cx="217054"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2"/>
              </a:solidFill>
            </a:endParaRPr>
          </a:p>
        </p:txBody>
      </p:sp>
      <p:sp>
        <p:nvSpPr>
          <p:cNvPr id="9" name="Slide Number Placeholder 5"/>
          <p:cNvSpPr txBox="1">
            <a:spLocks/>
          </p:cNvSpPr>
          <p:nvPr userDrawn="1"/>
        </p:nvSpPr>
        <p:spPr>
          <a:xfrm>
            <a:off x="8480962" y="6288148"/>
            <a:ext cx="282574" cy="197427"/>
          </a:xfrm>
          <a:prstGeom prst="rect">
            <a:avLst/>
          </a:prstGeom>
        </p:spPr>
        <p:txBody>
          <a:bodyPr vert="horz" wrap="none" lIns="0" tIns="0" rIns="0" bIns="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290D8D-6BA0-418D-AFED-C65293F70DA0}" type="slidenum">
              <a:rPr lang="en-US" sz="900" smtClean="0">
                <a:solidFill>
                  <a:schemeClr val="bg2"/>
                </a:solidFill>
                <a:latin typeface="+mn-lt"/>
              </a:rPr>
              <a:pPr algn="r"/>
              <a:t>‹#›</a:t>
            </a:fld>
            <a:endParaRPr lang="en-US" sz="900" dirty="0">
              <a:solidFill>
                <a:schemeClr val="bg2"/>
              </a:solidFill>
              <a:latin typeface="+mn-lt"/>
            </a:endParaRPr>
          </a:p>
        </p:txBody>
      </p:sp>
      <p:sp>
        <p:nvSpPr>
          <p:cNvPr id="12" name="Subtitle 2"/>
          <p:cNvSpPr>
            <a:spLocks noGrp="1"/>
          </p:cNvSpPr>
          <p:nvPr>
            <p:ph type="subTitle" idx="1" hasCustomPrompt="1"/>
          </p:nvPr>
        </p:nvSpPr>
        <p:spPr>
          <a:xfrm>
            <a:off x="627434" y="177796"/>
            <a:ext cx="7919047" cy="246930"/>
          </a:xfrm>
        </p:spPr>
        <p:txBody>
          <a:bodyPr anchor="b">
            <a:normAutofit/>
          </a:bodyPr>
          <a:lstStyle>
            <a:lvl1pPr marL="0" indent="0" algn="l">
              <a:lnSpc>
                <a:spcPct val="100000"/>
              </a:lnSpc>
              <a:buNone/>
              <a:defRPr sz="1300" b="1" spc="100" baseline="0">
                <a:solidFill>
                  <a:schemeClr val="bg2"/>
                </a:solidFill>
                <a:latin typeface="Trebuchet MS" charset="0"/>
                <a:ea typeface="Trebuchet MS" charset="0"/>
                <a:cs typeface="Trebuchet MS"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SECTION OR EXHIBIT NUMBER</a:t>
            </a:r>
          </a:p>
        </p:txBody>
      </p:sp>
      <p:sp>
        <p:nvSpPr>
          <p:cNvPr id="10" name="Title 1"/>
          <p:cNvSpPr>
            <a:spLocks noGrp="1"/>
          </p:cNvSpPr>
          <p:nvPr>
            <p:ph type="ctrTitle"/>
          </p:nvPr>
        </p:nvSpPr>
        <p:spPr>
          <a:xfrm>
            <a:off x="627434" y="514555"/>
            <a:ext cx="7919047" cy="1185034"/>
          </a:xfrm>
          <a:effectLst/>
        </p:spPr>
        <p:txBody>
          <a:bodyPr anchor="t">
            <a:normAutofit/>
          </a:bodyPr>
          <a:lstStyle>
            <a:lvl1pPr algn="l">
              <a:lnSpc>
                <a:spcPct val="90000"/>
              </a:lnSpc>
              <a:defRPr sz="3200" b="1" spc="0" baseline="0">
                <a:solidFill>
                  <a:schemeClr val="tx1"/>
                </a:solidFill>
                <a:effectLst/>
              </a:defRPr>
            </a:lvl1pPr>
          </a:lstStyle>
          <a:p>
            <a:r>
              <a:rPr lang="en-US"/>
              <a:t>Click to edit Master title style</a:t>
            </a:r>
            <a:endParaRPr lang="en-US" dirty="0"/>
          </a:p>
        </p:txBody>
      </p:sp>
      <p:sp>
        <p:nvSpPr>
          <p:cNvPr id="11" name="Text Placeholder 6">
            <a:extLst>
              <a:ext uri="{FF2B5EF4-FFF2-40B4-BE49-F238E27FC236}">
                <a16:creationId xmlns:a16="http://schemas.microsoft.com/office/drawing/2014/main" id="{32243C6F-909E-4F4E-BE06-20F78304CF7C}"/>
              </a:ext>
            </a:extLst>
          </p:cNvPr>
          <p:cNvSpPr>
            <a:spLocks noGrp="1"/>
          </p:cNvSpPr>
          <p:nvPr>
            <p:ph type="body" sz="quarter" idx="16"/>
          </p:nvPr>
        </p:nvSpPr>
        <p:spPr>
          <a:xfrm>
            <a:off x="627435" y="1828800"/>
            <a:ext cx="7919046" cy="4026822"/>
          </a:xfrm>
        </p:spPr>
        <p:txBody>
          <a:bodyPr>
            <a:normAutofit/>
          </a:bodyPr>
          <a:lstStyle>
            <a:lvl1pPr marL="171446" indent="-171446">
              <a:lnSpc>
                <a:spcPct val="100000"/>
              </a:lnSpc>
              <a:spcBef>
                <a:spcPts val="800"/>
              </a:spcBef>
              <a:spcAft>
                <a:spcPts val="600"/>
              </a:spcAft>
              <a:buClr>
                <a:schemeClr val="bg2"/>
              </a:buClr>
              <a:buFont typeface="Arial" panose="020B0604020202020204" pitchFamily="34" charset="0"/>
              <a:buChar char="•"/>
              <a:defRPr sz="2000">
                <a:solidFill>
                  <a:schemeClr val="tx1"/>
                </a:solidFill>
              </a:defRPr>
            </a:lvl1pPr>
            <a:lvl2pPr marL="344480" indent="-173034">
              <a:lnSpc>
                <a:spcPct val="100000"/>
              </a:lnSpc>
              <a:spcBef>
                <a:spcPts val="800"/>
              </a:spcBef>
              <a:spcAft>
                <a:spcPts val="600"/>
              </a:spcAft>
              <a:buClr>
                <a:schemeClr val="tx1"/>
              </a:buClr>
              <a:buFont typeface="System Font Regular"/>
              <a:buChar char="−"/>
              <a:defRPr sz="1800">
                <a:solidFill>
                  <a:schemeClr val="tx1"/>
                </a:solidFill>
              </a:defRPr>
            </a:lvl2pPr>
            <a:lvl3pPr marL="515925" indent="-171446">
              <a:lnSpc>
                <a:spcPct val="100000"/>
              </a:lnSpc>
              <a:spcBef>
                <a:spcPts val="800"/>
              </a:spcBef>
              <a:spcAft>
                <a:spcPts val="600"/>
              </a:spcAft>
              <a:buClr>
                <a:schemeClr val="tx1"/>
              </a:buClr>
              <a:buFont typeface="System Font Regular"/>
              <a:buChar char="−"/>
              <a:defRPr sz="1600">
                <a:solidFill>
                  <a:schemeClr val="tx1"/>
                </a:solidFill>
              </a:defRPr>
            </a:lvl3pPr>
            <a:lvl4pPr marL="687371" indent="-171446">
              <a:lnSpc>
                <a:spcPct val="100000"/>
              </a:lnSpc>
              <a:spcBef>
                <a:spcPts val="800"/>
              </a:spcBef>
              <a:spcAft>
                <a:spcPts val="600"/>
              </a:spcAft>
              <a:buClr>
                <a:schemeClr val="tx1"/>
              </a:buClr>
              <a:buFont typeface="System Font Regular"/>
              <a:buChar char="−"/>
              <a:defRPr sz="1600">
                <a:solidFill>
                  <a:schemeClr val="tx1"/>
                </a:solidFill>
              </a:defRPr>
            </a:lvl4pPr>
            <a:lvl5pPr marL="858817" indent="-171446">
              <a:lnSpc>
                <a:spcPct val="100000"/>
              </a:lnSpc>
              <a:spcBef>
                <a:spcPts val="800"/>
              </a:spcBef>
              <a:spcAft>
                <a:spcPts val="600"/>
              </a:spcAft>
              <a:buClr>
                <a:schemeClr val="tx1"/>
              </a:buClr>
              <a:buFont typeface="System Font Regular"/>
              <a:buChar cha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A83B34DF-A767-5844-B3B8-534E132072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0700" y="6087822"/>
            <a:ext cx="1631950" cy="758648"/>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CMWF Text White+Blue">
    <p:bg>
      <p:bgRef idx="1001">
        <a:schemeClr val="bg1"/>
      </p:bgRef>
    </p:bg>
    <p:spTree>
      <p:nvGrpSpPr>
        <p:cNvPr id="1" name=""/>
        <p:cNvGrpSpPr/>
        <p:nvPr/>
      </p:nvGrpSpPr>
      <p:grpSpPr>
        <a:xfrm>
          <a:off x="0" y="0"/>
          <a:ext cx="0" cy="0"/>
          <a:chOff x="0" y="0"/>
          <a:chExt cx="0" cy="0"/>
        </a:xfrm>
      </p:grpSpPr>
      <p:sp>
        <p:nvSpPr>
          <p:cNvPr id="22" name="Rectangle 21"/>
          <p:cNvSpPr/>
          <p:nvPr userDrawn="1"/>
        </p:nvSpPr>
        <p:spPr>
          <a:xfrm>
            <a:off x="0" y="0"/>
            <a:ext cx="217054"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2"/>
              </a:solidFill>
            </a:endParaRPr>
          </a:p>
        </p:txBody>
      </p:sp>
      <p:sp>
        <p:nvSpPr>
          <p:cNvPr id="29" name="Subtitle 2"/>
          <p:cNvSpPr>
            <a:spLocks noGrp="1"/>
          </p:cNvSpPr>
          <p:nvPr>
            <p:ph type="subTitle" idx="1" hasCustomPrompt="1"/>
          </p:nvPr>
        </p:nvSpPr>
        <p:spPr>
          <a:xfrm>
            <a:off x="627434" y="177796"/>
            <a:ext cx="7919047" cy="246930"/>
          </a:xfrm>
        </p:spPr>
        <p:txBody>
          <a:bodyPr anchor="b">
            <a:normAutofit/>
          </a:bodyPr>
          <a:lstStyle>
            <a:lvl1pPr marL="0" indent="0" algn="l">
              <a:lnSpc>
                <a:spcPct val="100000"/>
              </a:lnSpc>
              <a:buNone/>
              <a:defRPr sz="1300" b="1" spc="100" baseline="0">
                <a:solidFill>
                  <a:schemeClr val="bg2"/>
                </a:solidFill>
                <a:latin typeface="Trebuchet MS" charset="0"/>
                <a:ea typeface="Trebuchet MS" charset="0"/>
                <a:cs typeface="Trebuchet MS"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SECTION OR EXHIBIT NUMBER</a:t>
            </a:r>
          </a:p>
        </p:txBody>
      </p:sp>
      <p:sp>
        <p:nvSpPr>
          <p:cNvPr id="9" name="Slide Number Placeholder 5"/>
          <p:cNvSpPr txBox="1">
            <a:spLocks/>
          </p:cNvSpPr>
          <p:nvPr userDrawn="1"/>
        </p:nvSpPr>
        <p:spPr>
          <a:xfrm>
            <a:off x="8480962" y="6288148"/>
            <a:ext cx="282574" cy="197427"/>
          </a:xfrm>
          <a:prstGeom prst="rect">
            <a:avLst/>
          </a:prstGeom>
        </p:spPr>
        <p:txBody>
          <a:bodyPr vert="horz" wrap="none" lIns="0" tIns="0" rIns="0" bIns="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290D8D-6BA0-418D-AFED-C65293F70DA0}" type="slidenum">
              <a:rPr lang="en-US" sz="900" smtClean="0">
                <a:solidFill>
                  <a:schemeClr val="bg2"/>
                </a:solidFill>
                <a:latin typeface="+mn-lt"/>
              </a:rPr>
              <a:pPr algn="r"/>
              <a:t>‹#›</a:t>
            </a:fld>
            <a:endParaRPr lang="en-US" sz="900" dirty="0">
              <a:solidFill>
                <a:schemeClr val="bg2"/>
              </a:solidFill>
              <a:latin typeface="+mn-lt"/>
            </a:endParaRPr>
          </a:p>
        </p:txBody>
      </p:sp>
      <p:sp>
        <p:nvSpPr>
          <p:cNvPr id="10" name="Title 1"/>
          <p:cNvSpPr>
            <a:spLocks noGrp="1"/>
          </p:cNvSpPr>
          <p:nvPr>
            <p:ph type="ctrTitle"/>
          </p:nvPr>
        </p:nvSpPr>
        <p:spPr>
          <a:xfrm>
            <a:off x="627434" y="514555"/>
            <a:ext cx="7919047" cy="1185034"/>
          </a:xfrm>
          <a:effectLst/>
        </p:spPr>
        <p:txBody>
          <a:bodyPr anchor="t">
            <a:normAutofit/>
          </a:bodyPr>
          <a:lstStyle>
            <a:lvl1pPr algn="l">
              <a:lnSpc>
                <a:spcPct val="90000"/>
              </a:lnSpc>
              <a:defRPr sz="3200" b="1" spc="0" baseline="0">
                <a:solidFill>
                  <a:schemeClr val="tx1"/>
                </a:solidFill>
                <a:effectLst/>
              </a:defRPr>
            </a:lvl1pPr>
          </a:lstStyle>
          <a:p>
            <a:r>
              <a:rPr lang="en-US"/>
              <a:t>Click to edit Master title style</a:t>
            </a:r>
            <a:endParaRPr lang="en-US" dirty="0"/>
          </a:p>
        </p:txBody>
      </p:sp>
      <p:sp>
        <p:nvSpPr>
          <p:cNvPr id="14" name="Text Placeholder 6">
            <a:extLst>
              <a:ext uri="{FF2B5EF4-FFF2-40B4-BE49-F238E27FC236}">
                <a16:creationId xmlns:a16="http://schemas.microsoft.com/office/drawing/2014/main" id="{578D18D6-5355-B847-867A-88851FBFB4D3}"/>
              </a:ext>
            </a:extLst>
          </p:cNvPr>
          <p:cNvSpPr>
            <a:spLocks noGrp="1"/>
          </p:cNvSpPr>
          <p:nvPr>
            <p:ph type="body" sz="quarter" idx="16"/>
          </p:nvPr>
        </p:nvSpPr>
        <p:spPr>
          <a:xfrm>
            <a:off x="627435" y="1828800"/>
            <a:ext cx="3834782" cy="4026822"/>
          </a:xfrm>
        </p:spPr>
        <p:txBody>
          <a:bodyPr>
            <a:normAutofit/>
          </a:bodyPr>
          <a:lstStyle>
            <a:lvl1pPr marL="171446" indent="-171446">
              <a:lnSpc>
                <a:spcPct val="100000"/>
              </a:lnSpc>
              <a:spcBef>
                <a:spcPts val="800"/>
              </a:spcBef>
              <a:spcAft>
                <a:spcPts val="600"/>
              </a:spcAft>
              <a:buClr>
                <a:schemeClr val="bg2"/>
              </a:buClr>
              <a:buFont typeface="Arial" panose="020B0604020202020204" pitchFamily="34" charset="0"/>
              <a:buChar char="•"/>
              <a:defRPr sz="2000">
                <a:solidFill>
                  <a:schemeClr val="tx1"/>
                </a:solidFill>
              </a:defRPr>
            </a:lvl1pPr>
            <a:lvl2pPr marL="344480" indent="-173034">
              <a:lnSpc>
                <a:spcPct val="100000"/>
              </a:lnSpc>
              <a:spcBef>
                <a:spcPts val="800"/>
              </a:spcBef>
              <a:spcAft>
                <a:spcPts val="600"/>
              </a:spcAft>
              <a:buClr>
                <a:schemeClr val="tx1"/>
              </a:buClr>
              <a:buFont typeface="System Font Regular"/>
              <a:buChar char="−"/>
              <a:defRPr sz="1800">
                <a:solidFill>
                  <a:schemeClr val="tx1"/>
                </a:solidFill>
              </a:defRPr>
            </a:lvl2pPr>
            <a:lvl3pPr marL="515925" indent="-171446">
              <a:lnSpc>
                <a:spcPct val="100000"/>
              </a:lnSpc>
              <a:spcBef>
                <a:spcPts val="800"/>
              </a:spcBef>
              <a:spcAft>
                <a:spcPts val="600"/>
              </a:spcAft>
              <a:buClr>
                <a:schemeClr val="tx1"/>
              </a:buClr>
              <a:buFont typeface="System Font Regular"/>
              <a:buChar char="−"/>
              <a:defRPr sz="1600">
                <a:solidFill>
                  <a:schemeClr val="tx1"/>
                </a:solidFill>
              </a:defRPr>
            </a:lvl3pPr>
            <a:lvl4pPr marL="687371" indent="-171446">
              <a:lnSpc>
                <a:spcPct val="100000"/>
              </a:lnSpc>
              <a:spcBef>
                <a:spcPts val="800"/>
              </a:spcBef>
              <a:spcAft>
                <a:spcPts val="600"/>
              </a:spcAft>
              <a:buClr>
                <a:schemeClr val="tx1"/>
              </a:buClr>
              <a:buFont typeface="System Font Regular"/>
              <a:buChar char="−"/>
              <a:defRPr sz="1600">
                <a:solidFill>
                  <a:schemeClr val="tx1"/>
                </a:solidFill>
              </a:defRPr>
            </a:lvl4pPr>
            <a:lvl5pPr marL="858817" indent="-171446">
              <a:lnSpc>
                <a:spcPct val="100000"/>
              </a:lnSpc>
              <a:spcBef>
                <a:spcPts val="800"/>
              </a:spcBef>
              <a:spcAft>
                <a:spcPts val="600"/>
              </a:spcAft>
              <a:buClr>
                <a:schemeClr val="tx1"/>
              </a:buClr>
              <a:buFont typeface="System Font Regular"/>
              <a:buChar cha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6">
            <a:extLst>
              <a:ext uri="{FF2B5EF4-FFF2-40B4-BE49-F238E27FC236}">
                <a16:creationId xmlns:a16="http://schemas.microsoft.com/office/drawing/2014/main" id="{0B607CD4-0A0B-4844-A461-7C421EC293C5}"/>
              </a:ext>
            </a:extLst>
          </p:cNvPr>
          <p:cNvSpPr>
            <a:spLocks noGrp="1"/>
          </p:cNvSpPr>
          <p:nvPr>
            <p:ph type="body" sz="quarter" idx="17"/>
          </p:nvPr>
        </p:nvSpPr>
        <p:spPr>
          <a:xfrm>
            <a:off x="4711699" y="1828800"/>
            <a:ext cx="3834782" cy="4026822"/>
          </a:xfrm>
        </p:spPr>
        <p:txBody>
          <a:bodyPr>
            <a:normAutofit/>
          </a:bodyPr>
          <a:lstStyle>
            <a:lvl1pPr marL="171446" indent="-171446">
              <a:lnSpc>
                <a:spcPct val="100000"/>
              </a:lnSpc>
              <a:spcBef>
                <a:spcPts val="800"/>
              </a:spcBef>
              <a:spcAft>
                <a:spcPts val="600"/>
              </a:spcAft>
              <a:buClr>
                <a:schemeClr val="bg2"/>
              </a:buClr>
              <a:buFont typeface="Arial" panose="020B0604020202020204" pitchFamily="34" charset="0"/>
              <a:buChar char="•"/>
              <a:defRPr sz="2000">
                <a:solidFill>
                  <a:schemeClr val="tx1"/>
                </a:solidFill>
              </a:defRPr>
            </a:lvl1pPr>
            <a:lvl2pPr marL="344480" indent="-173034">
              <a:lnSpc>
                <a:spcPct val="100000"/>
              </a:lnSpc>
              <a:spcBef>
                <a:spcPts val="800"/>
              </a:spcBef>
              <a:spcAft>
                <a:spcPts val="600"/>
              </a:spcAft>
              <a:buClr>
                <a:schemeClr val="tx1"/>
              </a:buClr>
              <a:buFont typeface="System Font Regular"/>
              <a:buChar char="−"/>
              <a:defRPr sz="1800">
                <a:solidFill>
                  <a:schemeClr val="tx1"/>
                </a:solidFill>
              </a:defRPr>
            </a:lvl2pPr>
            <a:lvl3pPr marL="515925" indent="-171446">
              <a:lnSpc>
                <a:spcPct val="100000"/>
              </a:lnSpc>
              <a:spcBef>
                <a:spcPts val="800"/>
              </a:spcBef>
              <a:spcAft>
                <a:spcPts val="600"/>
              </a:spcAft>
              <a:buClr>
                <a:schemeClr val="tx1"/>
              </a:buClr>
              <a:buFont typeface="System Font Regular"/>
              <a:buChar char="−"/>
              <a:defRPr sz="1600">
                <a:solidFill>
                  <a:schemeClr val="tx1"/>
                </a:solidFill>
              </a:defRPr>
            </a:lvl3pPr>
            <a:lvl4pPr marL="687371" indent="-171446">
              <a:lnSpc>
                <a:spcPct val="100000"/>
              </a:lnSpc>
              <a:spcBef>
                <a:spcPts val="800"/>
              </a:spcBef>
              <a:spcAft>
                <a:spcPts val="600"/>
              </a:spcAft>
              <a:buClr>
                <a:schemeClr val="tx1"/>
              </a:buClr>
              <a:buFont typeface="System Font Regular"/>
              <a:buChar char="−"/>
              <a:defRPr sz="1600">
                <a:solidFill>
                  <a:schemeClr val="tx1"/>
                </a:solidFill>
              </a:defRPr>
            </a:lvl4pPr>
            <a:lvl5pPr marL="858817" indent="-171446">
              <a:lnSpc>
                <a:spcPct val="100000"/>
              </a:lnSpc>
              <a:spcBef>
                <a:spcPts val="800"/>
              </a:spcBef>
              <a:spcAft>
                <a:spcPts val="600"/>
              </a:spcAft>
              <a:buClr>
                <a:schemeClr val="tx1"/>
              </a:buClr>
              <a:buFont typeface="System Font Regular"/>
              <a:buChar cha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a:extLst>
              <a:ext uri="{FF2B5EF4-FFF2-40B4-BE49-F238E27FC236}">
                <a16:creationId xmlns:a16="http://schemas.microsoft.com/office/drawing/2014/main" id="{8E0D6BB7-E3D2-4E49-B962-8713A5D71F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0700" y="6087822"/>
            <a:ext cx="1631950" cy="758648"/>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CMWF Text White+Blue">
    <p:bg>
      <p:bgRef idx="1001">
        <a:schemeClr val="bg1"/>
      </p:bgRef>
    </p:bg>
    <p:spTree>
      <p:nvGrpSpPr>
        <p:cNvPr id="1" name=""/>
        <p:cNvGrpSpPr/>
        <p:nvPr/>
      </p:nvGrpSpPr>
      <p:grpSpPr>
        <a:xfrm>
          <a:off x="0" y="0"/>
          <a:ext cx="0" cy="0"/>
          <a:chOff x="0" y="0"/>
          <a:chExt cx="0" cy="0"/>
        </a:xfrm>
      </p:grpSpPr>
      <p:sp>
        <p:nvSpPr>
          <p:cNvPr id="22" name="Rectangle 21"/>
          <p:cNvSpPr/>
          <p:nvPr userDrawn="1"/>
        </p:nvSpPr>
        <p:spPr>
          <a:xfrm>
            <a:off x="0" y="0"/>
            <a:ext cx="217054"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2"/>
              </a:solidFill>
            </a:endParaRPr>
          </a:p>
        </p:txBody>
      </p:sp>
      <p:sp>
        <p:nvSpPr>
          <p:cNvPr id="29" name="Subtitle 2"/>
          <p:cNvSpPr>
            <a:spLocks noGrp="1"/>
          </p:cNvSpPr>
          <p:nvPr>
            <p:ph type="subTitle" idx="1" hasCustomPrompt="1"/>
          </p:nvPr>
        </p:nvSpPr>
        <p:spPr>
          <a:xfrm>
            <a:off x="627434" y="177796"/>
            <a:ext cx="7919047" cy="246930"/>
          </a:xfrm>
        </p:spPr>
        <p:txBody>
          <a:bodyPr anchor="b">
            <a:normAutofit/>
          </a:bodyPr>
          <a:lstStyle>
            <a:lvl1pPr marL="0" indent="0" algn="l">
              <a:lnSpc>
                <a:spcPct val="100000"/>
              </a:lnSpc>
              <a:buNone/>
              <a:defRPr sz="1300" b="1" spc="100" baseline="0">
                <a:solidFill>
                  <a:schemeClr val="bg2"/>
                </a:solidFill>
                <a:latin typeface="Trebuchet MS" charset="0"/>
                <a:ea typeface="Trebuchet MS" charset="0"/>
                <a:cs typeface="Trebuchet MS"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SECTION OR EXHIBIT NUMBER</a:t>
            </a:r>
          </a:p>
        </p:txBody>
      </p:sp>
      <p:sp>
        <p:nvSpPr>
          <p:cNvPr id="9" name="Slide Number Placeholder 5"/>
          <p:cNvSpPr txBox="1">
            <a:spLocks/>
          </p:cNvSpPr>
          <p:nvPr userDrawn="1"/>
        </p:nvSpPr>
        <p:spPr>
          <a:xfrm>
            <a:off x="8480962" y="6288148"/>
            <a:ext cx="282574" cy="197427"/>
          </a:xfrm>
          <a:prstGeom prst="rect">
            <a:avLst/>
          </a:prstGeom>
        </p:spPr>
        <p:txBody>
          <a:bodyPr vert="horz" wrap="none" lIns="0" tIns="0" rIns="0" bIns="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290D8D-6BA0-418D-AFED-C65293F70DA0}" type="slidenum">
              <a:rPr lang="en-US" sz="900" smtClean="0">
                <a:solidFill>
                  <a:schemeClr val="bg2"/>
                </a:solidFill>
                <a:latin typeface="+mn-lt"/>
              </a:rPr>
              <a:pPr algn="r"/>
              <a:t>‹#›</a:t>
            </a:fld>
            <a:endParaRPr lang="en-US" sz="900" dirty="0">
              <a:solidFill>
                <a:schemeClr val="bg2"/>
              </a:solidFill>
              <a:latin typeface="+mn-lt"/>
            </a:endParaRPr>
          </a:p>
        </p:txBody>
      </p:sp>
      <p:sp>
        <p:nvSpPr>
          <p:cNvPr id="13" name="Text Placeholder 6"/>
          <p:cNvSpPr>
            <a:spLocks noGrp="1"/>
          </p:cNvSpPr>
          <p:nvPr>
            <p:ph type="body" sz="quarter" idx="16"/>
          </p:nvPr>
        </p:nvSpPr>
        <p:spPr>
          <a:xfrm>
            <a:off x="627435" y="1828800"/>
            <a:ext cx="3834782" cy="4026822"/>
          </a:xfrm>
        </p:spPr>
        <p:txBody>
          <a:bodyPr>
            <a:normAutofit/>
          </a:bodyPr>
          <a:lstStyle>
            <a:lvl1pPr marL="171446" indent="-171446">
              <a:lnSpc>
                <a:spcPct val="100000"/>
              </a:lnSpc>
              <a:spcBef>
                <a:spcPts val="800"/>
              </a:spcBef>
              <a:spcAft>
                <a:spcPts val="600"/>
              </a:spcAft>
              <a:buClr>
                <a:schemeClr val="bg2"/>
              </a:buClr>
              <a:buFont typeface="Arial" panose="020B0604020202020204" pitchFamily="34" charset="0"/>
              <a:buChar char="•"/>
              <a:defRPr sz="2000">
                <a:solidFill>
                  <a:schemeClr val="tx1"/>
                </a:solidFill>
              </a:defRPr>
            </a:lvl1pPr>
            <a:lvl2pPr marL="344480" indent="-173034">
              <a:lnSpc>
                <a:spcPct val="100000"/>
              </a:lnSpc>
              <a:spcBef>
                <a:spcPts val="800"/>
              </a:spcBef>
              <a:spcAft>
                <a:spcPts val="600"/>
              </a:spcAft>
              <a:buClr>
                <a:schemeClr val="tx1"/>
              </a:buClr>
              <a:buFont typeface="System Font Regular"/>
              <a:buChar char="−"/>
              <a:defRPr sz="1800">
                <a:solidFill>
                  <a:schemeClr val="tx1"/>
                </a:solidFill>
              </a:defRPr>
            </a:lvl2pPr>
            <a:lvl3pPr marL="515925" indent="-171446">
              <a:lnSpc>
                <a:spcPct val="100000"/>
              </a:lnSpc>
              <a:spcBef>
                <a:spcPts val="800"/>
              </a:spcBef>
              <a:spcAft>
                <a:spcPts val="600"/>
              </a:spcAft>
              <a:buClr>
                <a:schemeClr val="tx1"/>
              </a:buClr>
              <a:buFont typeface="System Font Regular"/>
              <a:buChar char="−"/>
              <a:defRPr sz="1600">
                <a:solidFill>
                  <a:schemeClr val="tx1"/>
                </a:solidFill>
              </a:defRPr>
            </a:lvl3pPr>
            <a:lvl4pPr marL="687371" indent="-171446">
              <a:lnSpc>
                <a:spcPct val="100000"/>
              </a:lnSpc>
              <a:spcBef>
                <a:spcPts val="800"/>
              </a:spcBef>
              <a:spcAft>
                <a:spcPts val="600"/>
              </a:spcAft>
              <a:buClr>
                <a:schemeClr val="tx1"/>
              </a:buClr>
              <a:buFont typeface="System Font Regular"/>
              <a:buChar char="−"/>
              <a:defRPr sz="1600">
                <a:solidFill>
                  <a:schemeClr val="tx1"/>
                </a:solidFill>
              </a:defRPr>
            </a:lvl4pPr>
            <a:lvl5pPr marL="858817" indent="-171446">
              <a:lnSpc>
                <a:spcPct val="100000"/>
              </a:lnSpc>
              <a:spcBef>
                <a:spcPts val="800"/>
              </a:spcBef>
              <a:spcAft>
                <a:spcPts val="600"/>
              </a:spcAft>
              <a:buClr>
                <a:schemeClr val="tx1"/>
              </a:buClr>
              <a:buFont typeface="System Font Regular"/>
              <a:buChar cha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4"/>
          <p:cNvSpPr>
            <a:spLocks noGrp="1" noChangeAspect="1"/>
          </p:cNvSpPr>
          <p:nvPr>
            <p:ph type="pic" sz="quarter" idx="19"/>
          </p:nvPr>
        </p:nvSpPr>
        <p:spPr>
          <a:xfrm>
            <a:off x="4729971" y="1828798"/>
            <a:ext cx="3816510" cy="3816510"/>
          </a:xfrm>
          <a:prstGeom prst="ellipse">
            <a:avLst/>
          </a:prstGeom>
        </p:spPr>
        <p:txBody>
          <a:bodyPr anchor="ctr"/>
          <a:lstStyle>
            <a:lvl1pPr marL="0" indent="0" algn="ctr">
              <a:buNone/>
              <a:defRPr>
                <a:solidFill>
                  <a:schemeClr val="bg2"/>
                </a:solidFill>
              </a:defRPr>
            </a:lvl1pPr>
          </a:lstStyle>
          <a:p>
            <a:r>
              <a:rPr lang="en-US"/>
              <a:t>Drag picture to placeholder or click icon to add</a:t>
            </a:r>
            <a:endParaRPr lang="en-US" dirty="0"/>
          </a:p>
        </p:txBody>
      </p:sp>
      <p:sp>
        <p:nvSpPr>
          <p:cNvPr id="10" name="Title 1"/>
          <p:cNvSpPr>
            <a:spLocks noGrp="1"/>
          </p:cNvSpPr>
          <p:nvPr>
            <p:ph type="ctrTitle"/>
          </p:nvPr>
        </p:nvSpPr>
        <p:spPr>
          <a:xfrm>
            <a:off x="627434" y="514555"/>
            <a:ext cx="7919047" cy="1185034"/>
          </a:xfrm>
          <a:effectLst/>
        </p:spPr>
        <p:txBody>
          <a:bodyPr anchor="t">
            <a:normAutofit/>
          </a:bodyPr>
          <a:lstStyle>
            <a:lvl1pPr algn="l">
              <a:lnSpc>
                <a:spcPct val="90000"/>
              </a:lnSpc>
              <a:defRPr sz="3200" b="1" spc="0" baseline="0">
                <a:solidFill>
                  <a:schemeClr val="tx1"/>
                </a:solidFill>
                <a:effectLst/>
              </a:defRPr>
            </a:lvl1pPr>
          </a:lstStyle>
          <a:p>
            <a:r>
              <a:rPr lang="en-US"/>
              <a:t>Click to edit Master title style</a:t>
            </a:r>
            <a:endParaRPr lang="en-US" dirty="0"/>
          </a:p>
        </p:txBody>
      </p:sp>
      <p:pic>
        <p:nvPicPr>
          <p:cNvPr id="14" name="Picture 13">
            <a:extLst>
              <a:ext uri="{FF2B5EF4-FFF2-40B4-BE49-F238E27FC236}">
                <a16:creationId xmlns:a16="http://schemas.microsoft.com/office/drawing/2014/main" id="{6F3662ED-784C-D249-8795-CA82D1CC10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0700" y="6087822"/>
            <a:ext cx="1631950" cy="758648"/>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MWF Table - Teal">
    <p:bg>
      <p:bgPr>
        <a:solidFill>
          <a:schemeClr val="bg1"/>
        </a:solidFill>
        <a:effectLst/>
      </p:bgPr>
    </p:bg>
    <p:spTree>
      <p:nvGrpSpPr>
        <p:cNvPr id="1" name=""/>
        <p:cNvGrpSpPr/>
        <p:nvPr/>
      </p:nvGrpSpPr>
      <p:grpSpPr>
        <a:xfrm>
          <a:off x="0" y="0"/>
          <a:ext cx="0" cy="0"/>
          <a:chOff x="0" y="0"/>
          <a:chExt cx="0" cy="0"/>
        </a:xfrm>
      </p:grpSpPr>
      <p:sp>
        <p:nvSpPr>
          <p:cNvPr id="12" name="Table Placeholder 3"/>
          <p:cNvSpPr>
            <a:spLocks noGrp="1"/>
          </p:cNvSpPr>
          <p:nvPr>
            <p:ph type="tbl" sz="quarter" idx="22"/>
          </p:nvPr>
        </p:nvSpPr>
        <p:spPr>
          <a:xfrm>
            <a:off x="627433" y="1699589"/>
            <a:ext cx="8091115" cy="4054958"/>
          </a:xfrm>
        </p:spPr>
        <p:txBody>
          <a:bodyPr>
            <a:normAutofit/>
          </a:bodyPr>
          <a:lstStyle>
            <a:lvl1pPr marL="0" indent="0">
              <a:buNone/>
              <a:defRPr sz="1600"/>
            </a:lvl1pPr>
          </a:lstStyle>
          <a:p>
            <a:r>
              <a:rPr lang="en-US"/>
              <a:t>Click icon to add table</a:t>
            </a:r>
            <a:endParaRPr lang="en-US" dirty="0"/>
          </a:p>
        </p:txBody>
      </p:sp>
      <p:sp>
        <p:nvSpPr>
          <p:cNvPr id="3" name="Rectangle 2"/>
          <p:cNvSpPr/>
          <p:nvPr userDrawn="1"/>
        </p:nvSpPr>
        <p:spPr>
          <a:xfrm>
            <a:off x="0" y="0"/>
            <a:ext cx="217054"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2"/>
              </a:solidFill>
            </a:endParaRPr>
          </a:p>
        </p:txBody>
      </p:sp>
      <p:sp>
        <p:nvSpPr>
          <p:cNvPr id="9" name="Text Placeholder 4"/>
          <p:cNvSpPr>
            <a:spLocks noGrp="1"/>
          </p:cNvSpPr>
          <p:nvPr>
            <p:ph type="body" sz="quarter" idx="21" hasCustomPrompt="1"/>
          </p:nvPr>
        </p:nvSpPr>
        <p:spPr>
          <a:xfrm>
            <a:off x="2456297" y="5999997"/>
            <a:ext cx="6024666" cy="777375"/>
          </a:xfrm>
        </p:spPr>
        <p:txBody>
          <a:bodyPr anchor="ctr" anchorCtr="0">
            <a:normAutofit/>
          </a:bodyPr>
          <a:lstStyle>
            <a:lvl1pPr marL="0" indent="0">
              <a:buNone/>
              <a:defRPr sz="900" spc="0">
                <a:solidFill>
                  <a:srgbClr val="676E7B"/>
                </a:solidFill>
              </a:defRPr>
            </a:lvl1pPr>
          </a:lstStyle>
          <a:p>
            <a:pPr lvl="0"/>
            <a:r>
              <a:rPr lang="en-US" dirty="0"/>
              <a:t>Place graph source here</a:t>
            </a:r>
          </a:p>
        </p:txBody>
      </p:sp>
      <p:sp>
        <p:nvSpPr>
          <p:cNvPr id="11" name="Subtitle 2"/>
          <p:cNvSpPr>
            <a:spLocks noGrp="1"/>
          </p:cNvSpPr>
          <p:nvPr>
            <p:ph type="subTitle" idx="1" hasCustomPrompt="1"/>
          </p:nvPr>
        </p:nvSpPr>
        <p:spPr>
          <a:xfrm>
            <a:off x="627434" y="177796"/>
            <a:ext cx="8091114" cy="246930"/>
          </a:xfrm>
        </p:spPr>
        <p:txBody>
          <a:bodyPr anchor="b">
            <a:normAutofit/>
          </a:bodyPr>
          <a:lstStyle>
            <a:lvl1pPr marL="0" indent="0" algn="l">
              <a:lnSpc>
                <a:spcPct val="100000"/>
              </a:lnSpc>
              <a:buNone/>
              <a:defRPr sz="1300" b="1" spc="100" baseline="0">
                <a:solidFill>
                  <a:schemeClr val="bg2"/>
                </a:solidFill>
                <a:latin typeface="Trebuchet MS" charset="0"/>
                <a:ea typeface="Trebuchet MS" charset="0"/>
                <a:cs typeface="Trebuchet MS"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SECTION OR EXHIBIT NUMBER</a:t>
            </a:r>
          </a:p>
        </p:txBody>
      </p:sp>
      <p:sp>
        <p:nvSpPr>
          <p:cNvPr id="15" name="Title 1"/>
          <p:cNvSpPr>
            <a:spLocks noGrp="1"/>
          </p:cNvSpPr>
          <p:nvPr>
            <p:ph type="ctrTitle"/>
          </p:nvPr>
        </p:nvSpPr>
        <p:spPr>
          <a:xfrm>
            <a:off x="627434" y="514555"/>
            <a:ext cx="8091114" cy="1185034"/>
          </a:xfrm>
          <a:effectLst/>
        </p:spPr>
        <p:txBody>
          <a:bodyPr anchor="t">
            <a:normAutofit/>
          </a:bodyPr>
          <a:lstStyle>
            <a:lvl1pPr algn="l">
              <a:lnSpc>
                <a:spcPct val="90000"/>
              </a:lnSpc>
              <a:defRPr sz="3200" b="1" spc="0" baseline="0">
                <a:solidFill>
                  <a:schemeClr val="tx1"/>
                </a:solidFill>
                <a:effectLst/>
              </a:defRPr>
            </a:lvl1pPr>
          </a:lstStyle>
          <a:p>
            <a:r>
              <a:rPr lang="en-US"/>
              <a:t>Click to edit Master title style</a:t>
            </a:r>
            <a:endParaRPr lang="en-US" dirty="0"/>
          </a:p>
        </p:txBody>
      </p:sp>
      <p:sp>
        <p:nvSpPr>
          <p:cNvPr id="16" name="Slide Number Placeholder 5"/>
          <p:cNvSpPr txBox="1">
            <a:spLocks/>
          </p:cNvSpPr>
          <p:nvPr userDrawn="1"/>
        </p:nvSpPr>
        <p:spPr>
          <a:xfrm>
            <a:off x="8480962" y="6288148"/>
            <a:ext cx="282574" cy="197427"/>
          </a:xfrm>
          <a:prstGeom prst="rect">
            <a:avLst/>
          </a:prstGeom>
        </p:spPr>
        <p:txBody>
          <a:bodyPr vert="horz" wrap="none" lIns="0" tIns="0" rIns="0" bIns="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290D8D-6BA0-418D-AFED-C65293F70DA0}" type="slidenum">
              <a:rPr lang="en-US" sz="900" smtClean="0">
                <a:solidFill>
                  <a:schemeClr val="bg2"/>
                </a:solidFill>
                <a:latin typeface="+mn-lt"/>
              </a:rPr>
              <a:pPr algn="r"/>
              <a:t>‹#›</a:t>
            </a:fld>
            <a:endParaRPr lang="en-US" sz="900" dirty="0">
              <a:solidFill>
                <a:schemeClr val="bg2"/>
              </a:solidFill>
              <a:latin typeface="+mn-lt"/>
            </a:endParaRPr>
          </a:p>
        </p:txBody>
      </p:sp>
      <p:pic>
        <p:nvPicPr>
          <p:cNvPr id="10" name="Picture 9">
            <a:extLst>
              <a:ext uri="{FF2B5EF4-FFF2-40B4-BE49-F238E27FC236}">
                <a16:creationId xmlns:a16="http://schemas.microsoft.com/office/drawing/2014/main" id="{FC0B4BE5-2887-AE45-9F8B-D30C7DD64F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0700" y="6087822"/>
            <a:ext cx="1631950" cy="758648"/>
          </a:xfrm>
          <a:prstGeom prst="rect">
            <a:avLst/>
          </a:prstGeom>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MWF Graph - Teal">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0" y="0"/>
            <a:ext cx="217054"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2"/>
              </a:solidFill>
            </a:endParaRPr>
          </a:p>
        </p:txBody>
      </p:sp>
      <p:sp>
        <p:nvSpPr>
          <p:cNvPr id="57" name="Chart Placeholder 5"/>
          <p:cNvSpPr>
            <a:spLocks noGrp="1"/>
          </p:cNvSpPr>
          <p:nvPr>
            <p:ph type="chart" sz="quarter" idx="19"/>
          </p:nvPr>
        </p:nvSpPr>
        <p:spPr>
          <a:xfrm>
            <a:off x="627433" y="1699588"/>
            <a:ext cx="8091115" cy="4054959"/>
          </a:xfrm>
        </p:spPr>
        <p:txBody>
          <a:bodyPr>
            <a:normAutofit/>
          </a:bodyPr>
          <a:lstStyle>
            <a:lvl1pPr marL="0" indent="0">
              <a:buNone/>
              <a:defRPr sz="1600">
                <a:solidFill>
                  <a:srgbClr val="4C515A"/>
                </a:solidFill>
              </a:defRPr>
            </a:lvl1pPr>
          </a:lstStyle>
          <a:p>
            <a:r>
              <a:rPr lang="en-US"/>
              <a:t>Click icon to add chart</a:t>
            </a:r>
          </a:p>
        </p:txBody>
      </p:sp>
      <p:sp>
        <p:nvSpPr>
          <p:cNvPr id="9" name="Text Placeholder 4"/>
          <p:cNvSpPr>
            <a:spLocks noGrp="1"/>
          </p:cNvSpPr>
          <p:nvPr>
            <p:ph type="body" sz="quarter" idx="21" hasCustomPrompt="1"/>
          </p:nvPr>
        </p:nvSpPr>
        <p:spPr>
          <a:xfrm>
            <a:off x="2456297" y="5999997"/>
            <a:ext cx="6030756" cy="777375"/>
          </a:xfrm>
        </p:spPr>
        <p:txBody>
          <a:bodyPr anchor="ctr" anchorCtr="0">
            <a:normAutofit/>
          </a:bodyPr>
          <a:lstStyle>
            <a:lvl1pPr marL="0" indent="0">
              <a:buNone/>
              <a:defRPr sz="900" spc="0">
                <a:solidFill>
                  <a:srgbClr val="676E7B"/>
                </a:solidFill>
              </a:defRPr>
            </a:lvl1pPr>
          </a:lstStyle>
          <a:p>
            <a:pPr lvl="0"/>
            <a:r>
              <a:rPr lang="en-US" dirty="0"/>
              <a:t>Place graph source here</a:t>
            </a:r>
          </a:p>
        </p:txBody>
      </p:sp>
      <p:sp>
        <p:nvSpPr>
          <p:cNvPr id="12" name="Subtitle 2"/>
          <p:cNvSpPr>
            <a:spLocks noGrp="1"/>
          </p:cNvSpPr>
          <p:nvPr>
            <p:ph type="subTitle" idx="1" hasCustomPrompt="1"/>
          </p:nvPr>
        </p:nvSpPr>
        <p:spPr>
          <a:xfrm>
            <a:off x="627434" y="177796"/>
            <a:ext cx="8091114" cy="246930"/>
          </a:xfrm>
        </p:spPr>
        <p:txBody>
          <a:bodyPr anchor="b">
            <a:normAutofit/>
          </a:bodyPr>
          <a:lstStyle>
            <a:lvl1pPr marL="0" indent="0" algn="l">
              <a:lnSpc>
                <a:spcPct val="100000"/>
              </a:lnSpc>
              <a:buNone/>
              <a:defRPr sz="1300" b="1" spc="100" baseline="0">
                <a:solidFill>
                  <a:schemeClr val="bg2"/>
                </a:solidFill>
                <a:latin typeface="Trebuchet MS" charset="0"/>
                <a:ea typeface="Trebuchet MS" charset="0"/>
                <a:cs typeface="Trebuchet MS"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SECTION OR EXHIBIT NUMBER</a:t>
            </a:r>
          </a:p>
        </p:txBody>
      </p:sp>
      <p:sp>
        <p:nvSpPr>
          <p:cNvPr id="14" name="Title 1"/>
          <p:cNvSpPr>
            <a:spLocks noGrp="1"/>
          </p:cNvSpPr>
          <p:nvPr>
            <p:ph type="ctrTitle"/>
          </p:nvPr>
        </p:nvSpPr>
        <p:spPr>
          <a:xfrm>
            <a:off x="627434" y="514555"/>
            <a:ext cx="8091114" cy="1185034"/>
          </a:xfrm>
          <a:effectLst/>
        </p:spPr>
        <p:txBody>
          <a:bodyPr anchor="t">
            <a:normAutofit/>
          </a:bodyPr>
          <a:lstStyle>
            <a:lvl1pPr algn="l">
              <a:lnSpc>
                <a:spcPct val="90000"/>
              </a:lnSpc>
              <a:defRPr sz="3200" b="1" spc="0" baseline="0">
                <a:solidFill>
                  <a:schemeClr val="tx1"/>
                </a:solidFill>
                <a:effectLst/>
              </a:defRPr>
            </a:lvl1pPr>
          </a:lstStyle>
          <a:p>
            <a:r>
              <a:rPr lang="en-US"/>
              <a:t>Click to edit Master title style</a:t>
            </a:r>
            <a:endParaRPr lang="en-US" dirty="0"/>
          </a:p>
        </p:txBody>
      </p:sp>
      <p:sp>
        <p:nvSpPr>
          <p:cNvPr id="13" name="Slide Number Placeholder 5"/>
          <p:cNvSpPr txBox="1">
            <a:spLocks/>
          </p:cNvSpPr>
          <p:nvPr userDrawn="1"/>
        </p:nvSpPr>
        <p:spPr>
          <a:xfrm>
            <a:off x="8480962" y="6288148"/>
            <a:ext cx="282574" cy="197427"/>
          </a:xfrm>
          <a:prstGeom prst="rect">
            <a:avLst/>
          </a:prstGeom>
        </p:spPr>
        <p:txBody>
          <a:bodyPr vert="horz" wrap="none" lIns="0" tIns="0" rIns="0" bIns="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290D8D-6BA0-418D-AFED-C65293F70DA0}" type="slidenum">
              <a:rPr lang="en-US" sz="900" smtClean="0">
                <a:solidFill>
                  <a:schemeClr val="bg2"/>
                </a:solidFill>
                <a:latin typeface="+mn-lt"/>
              </a:rPr>
              <a:pPr algn="r"/>
              <a:t>‹#›</a:t>
            </a:fld>
            <a:endParaRPr lang="en-US" sz="900" dirty="0">
              <a:solidFill>
                <a:schemeClr val="bg2"/>
              </a:solidFill>
              <a:latin typeface="+mn-lt"/>
            </a:endParaRPr>
          </a:p>
        </p:txBody>
      </p:sp>
      <p:pic>
        <p:nvPicPr>
          <p:cNvPr id="10" name="Picture 9">
            <a:extLst>
              <a:ext uri="{FF2B5EF4-FFF2-40B4-BE49-F238E27FC236}">
                <a16:creationId xmlns:a16="http://schemas.microsoft.com/office/drawing/2014/main" id="{43A002C4-E0D3-A54E-A3B4-4CDAE08A7A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0700" y="6087822"/>
            <a:ext cx="1631950" cy="758648"/>
          </a:xfrm>
          <a:prstGeom prst="rect">
            <a:avLst/>
          </a:prstGeom>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MWF Arrow Chart - Teal">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0" y="0"/>
            <a:ext cx="217054"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Arrow: Pentagon 12"/>
          <p:cNvSpPr/>
          <p:nvPr/>
        </p:nvSpPr>
        <p:spPr>
          <a:xfrm>
            <a:off x="627434" y="1781334"/>
            <a:ext cx="1475370" cy="1322623"/>
          </a:xfrm>
          <a:prstGeom prst="homePlate">
            <a:avLst>
              <a:gd name="adj" fmla="val 19033"/>
            </a:avLst>
          </a:prstGeom>
          <a:solidFill>
            <a:srgbClr val="9CDCD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Chevron 6"/>
          <p:cNvSpPr/>
          <p:nvPr/>
        </p:nvSpPr>
        <p:spPr>
          <a:xfrm>
            <a:off x="1955601" y="1771810"/>
            <a:ext cx="1493862" cy="1332148"/>
          </a:xfrm>
          <a:prstGeom prst="chevron">
            <a:avLst>
              <a:gd name="adj" fmla="val 20758"/>
            </a:avLst>
          </a:prstGeom>
          <a:solidFill>
            <a:srgbClr val="72CECC"/>
          </a:solidFill>
          <a:ln w="9525" cap="flat" cmpd="sng" algn="ctr">
            <a:noFill/>
            <a:prstDash val="solid"/>
          </a:ln>
          <a:effectLst/>
        </p:spPr>
        <p:txBody>
          <a:bodyPr vert="vert270" lIns="210312"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33" b="0" i="0" u="none" strike="noStrike" kern="0" cap="none" spc="0" normalizeH="0" baseline="0" noProof="0" dirty="0">
              <a:ln>
                <a:noFill/>
              </a:ln>
              <a:solidFill>
                <a:srgbClr val="FFFFFF"/>
              </a:solidFill>
              <a:effectLst/>
              <a:uLnTx/>
              <a:uFillTx/>
              <a:latin typeface="Open Sans Light"/>
              <a:ea typeface="+mn-ea"/>
              <a:cs typeface="+mn-cs"/>
            </a:endParaRPr>
          </a:p>
        </p:txBody>
      </p:sp>
      <p:sp>
        <p:nvSpPr>
          <p:cNvPr id="15" name="Chevron 6"/>
          <p:cNvSpPr/>
          <p:nvPr/>
        </p:nvSpPr>
        <p:spPr>
          <a:xfrm>
            <a:off x="1953579" y="3103956"/>
            <a:ext cx="1225550" cy="2009876"/>
          </a:xfrm>
          <a:prstGeom prst="chevron">
            <a:avLst>
              <a:gd name="adj" fmla="val 0"/>
            </a:avLst>
          </a:prstGeom>
          <a:solidFill>
            <a:srgbClr val="DFF5F3"/>
          </a:solidFill>
          <a:ln w="9525" cap="flat" cmpd="sng" algn="ctr">
            <a:noFill/>
            <a:prstDash val="solid"/>
          </a:ln>
          <a:effectLst/>
        </p:spPr>
        <p:txBody>
          <a:bodyPr vert="vert270" lIns="210312"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33" b="0" i="0" u="none" strike="noStrike" kern="0" cap="none" spc="0" normalizeH="0" baseline="0" noProof="0" dirty="0">
              <a:ln>
                <a:noFill/>
              </a:ln>
              <a:solidFill>
                <a:srgbClr val="FFFFFF"/>
              </a:solidFill>
              <a:effectLst/>
              <a:uLnTx/>
              <a:uFillTx/>
              <a:latin typeface="Open Sans Light"/>
              <a:ea typeface="+mn-ea"/>
              <a:cs typeface="+mn-cs"/>
            </a:endParaRPr>
          </a:p>
        </p:txBody>
      </p:sp>
      <p:sp>
        <p:nvSpPr>
          <p:cNvPr id="16" name="Chevron 6"/>
          <p:cNvSpPr/>
          <p:nvPr/>
        </p:nvSpPr>
        <p:spPr>
          <a:xfrm>
            <a:off x="627434" y="3103956"/>
            <a:ext cx="1222958" cy="2009876"/>
          </a:xfrm>
          <a:prstGeom prst="chevron">
            <a:avLst>
              <a:gd name="adj" fmla="val 0"/>
            </a:avLst>
          </a:prstGeom>
          <a:solidFill>
            <a:srgbClr val="EDF9F8"/>
          </a:solidFill>
          <a:ln w="9525" cap="flat" cmpd="sng" algn="ctr">
            <a:noFill/>
            <a:prstDash val="solid"/>
          </a:ln>
          <a:effectLst/>
        </p:spPr>
        <p:txBody>
          <a:bodyPr vert="vert270" lIns="210312"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33" b="0" i="0" u="none" strike="noStrike" kern="0" cap="none" spc="0" normalizeH="0" baseline="0" noProof="0" dirty="0">
              <a:ln>
                <a:noFill/>
              </a:ln>
              <a:solidFill>
                <a:srgbClr val="FFFFFF"/>
              </a:solidFill>
              <a:effectLst/>
              <a:uLnTx/>
              <a:uFillTx/>
              <a:latin typeface="Open Sans Light"/>
              <a:ea typeface="+mn-ea"/>
              <a:cs typeface="+mn-cs"/>
            </a:endParaRPr>
          </a:p>
        </p:txBody>
      </p:sp>
      <p:sp>
        <p:nvSpPr>
          <p:cNvPr id="25" name="Chevron 6"/>
          <p:cNvSpPr/>
          <p:nvPr/>
        </p:nvSpPr>
        <p:spPr>
          <a:xfrm>
            <a:off x="3294323" y="1771810"/>
            <a:ext cx="1493862" cy="1332148"/>
          </a:xfrm>
          <a:prstGeom prst="chevron">
            <a:avLst>
              <a:gd name="adj" fmla="val 20758"/>
            </a:avLst>
          </a:prstGeom>
          <a:solidFill>
            <a:srgbClr val="4ABDBC"/>
          </a:solidFill>
          <a:ln w="9525" cap="flat" cmpd="sng" algn="ctr">
            <a:noFill/>
            <a:prstDash val="solid"/>
          </a:ln>
          <a:effectLst/>
        </p:spPr>
        <p:txBody>
          <a:bodyPr vert="vert270" lIns="210312"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33" b="0" i="0" u="none" strike="noStrike" kern="0" cap="none" spc="0" normalizeH="0" baseline="0" noProof="0" dirty="0">
              <a:ln>
                <a:noFill/>
              </a:ln>
              <a:solidFill>
                <a:srgbClr val="FFFFFF"/>
              </a:solidFill>
              <a:effectLst/>
              <a:uLnTx/>
              <a:uFillTx/>
              <a:latin typeface="Open Sans Light"/>
              <a:ea typeface="+mn-ea"/>
              <a:cs typeface="+mn-cs"/>
            </a:endParaRPr>
          </a:p>
        </p:txBody>
      </p:sp>
      <p:sp>
        <p:nvSpPr>
          <p:cNvPr id="26" name="Chevron 6"/>
          <p:cNvSpPr/>
          <p:nvPr/>
        </p:nvSpPr>
        <p:spPr>
          <a:xfrm>
            <a:off x="3292301" y="3103956"/>
            <a:ext cx="1225550" cy="2009876"/>
          </a:xfrm>
          <a:prstGeom prst="chevron">
            <a:avLst>
              <a:gd name="adj" fmla="val 0"/>
            </a:avLst>
          </a:prstGeom>
          <a:solidFill>
            <a:srgbClr val="CDEFEC"/>
          </a:solidFill>
          <a:ln w="9525" cap="flat" cmpd="sng" algn="ctr">
            <a:noFill/>
            <a:prstDash val="solid"/>
          </a:ln>
          <a:effectLst/>
        </p:spPr>
        <p:txBody>
          <a:bodyPr vert="vert270" lIns="210312"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33" b="0" i="0" u="none" strike="noStrike" kern="0" cap="none" spc="0" normalizeH="0" baseline="0" noProof="0" dirty="0">
              <a:ln>
                <a:noFill/>
              </a:ln>
              <a:solidFill>
                <a:srgbClr val="FFFFFF"/>
              </a:solidFill>
              <a:effectLst/>
              <a:uLnTx/>
              <a:uFillTx/>
              <a:latin typeface="Open Sans Light"/>
              <a:ea typeface="+mn-ea"/>
              <a:cs typeface="+mn-cs"/>
            </a:endParaRPr>
          </a:p>
        </p:txBody>
      </p:sp>
      <p:sp>
        <p:nvSpPr>
          <p:cNvPr id="18" name="Chevron 6"/>
          <p:cNvSpPr/>
          <p:nvPr/>
        </p:nvSpPr>
        <p:spPr>
          <a:xfrm>
            <a:off x="4620232" y="1771810"/>
            <a:ext cx="1493862" cy="1332148"/>
          </a:xfrm>
          <a:prstGeom prst="chevron">
            <a:avLst>
              <a:gd name="adj" fmla="val 20758"/>
            </a:avLst>
          </a:prstGeom>
          <a:solidFill>
            <a:srgbClr val="088FEA"/>
          </a:solidFill>
          <a:ln w="9525" cap="flat" cmpd="sng" algn="ctr">
            <a:noFill/>
            <a:prstDash val="solid"/>
          </a:ln>
          <a:effectLst/>
        </p:spPr>
        <p:txBody>
          <a:bodyPr vert="vert270" lIns="210312"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33" b="0" i="0" u="none" strike="noStrike" kern="0" cap="none" spc="0" normalizeH="0" baseline="0" noProof="0" dirty="0">
              <a:ln>
                <a:noFill/>
              </a:ln>
              <a:solidFill>
                <a:srgbClr val="FFFFFF"/>
              </a:solidFill>
              <a:effectLst/>
              <a:uLnTx/>
              <a:uFillTx/>
              <a:latin typeface="Open Sans Light"/>
              <a:ea typeface="+mn-ea"/>
              <a:cs typeface="+mn-cs"/>
            </a:endParaRPr>
          </a:p>
        </p:txBody>
      </p:sp>
      <p:sp>
        <p:nvSpPr>
          <p:cNvPr id="19" name="Chevron 6"/>
          <p:cNvSpPr/>
          <p:nvPr/>
        </p:nvSpPr>
        <p:spPr>
          <a:xfrm>
            <a:off x="4618210" y="3103956"/>
            <a:ext cx="1225550" cy="2009876"/>
          </a:xfrm>
          <a:prstGeom prst="chevron">
            <a:avLst>
              <a:gd name="adj" fmla="val 0"/>
            </a:avLst>
          </a:prstGeom>
          <a:solidFill>
            <a:srgbClr val="B6E8E3"/>
          </a:solidFill>
          <a:ln w="9525" cap="flat" cmpd="sng" algn="ctr">
            <a:noFill/>
            <a:prstDash val="solid"/>
          </a:ln>
          <a:effectLst/>
        </p:spPr>
        <p:txBody>
          <a:bodyPr vert="vert270" lIns="210312"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33" b="0" i="0" u="none" strike="noStrike" kern="0" cap="none" spc="0" normalizeH="0" baseline="0" noProof="0" dirty="0">
              <a:ln>
                <a:noFill/>
              </a:ln>
              <a:solidFill>
                <a:srgbClr val="FFFFFF"/>
              </a:solidFill>
              <a:effectLst/>
              <a:uLnTx/>
              <a:uFillTx/>
              <a:latin typeface="Open Sans Light"/>
              <a:ea typeface="+mn-ea"/>
              <a:cs typeface="+mn-cs"/>
            </a:endParaRPr>
          </a:p>
        </p:txBody>
      </p:sp>
      <p:sp>
        <p:nvSpPr>
          <p:cNvPr id="23" name="Chevron 6"/>
          <p:cNvSpPr/>
          <p:nvPr/>
        </p:nvSpPr>
        <p:spPr>
          <a:xfrm>
            <a:off x="5945795" y="1771810"/>
            <a:ext cx="1493862" cy="1332148"/>
          </a:xfrm>
          <a:prstGeom prst="chevron">
            <a:avLst>
              <a:gd name="adj" fmla="val 20758"/>
            </a:avLst>
          </a:prstGeom>
          <a:solidFill>
            <a:srgbClr val="0676C2"/>
          </a:solidFill>
          <a:ln w="9525" cap="flat" cmpd="sng" algn="ctr">
            <a:noFill/>
            <a:prstDash val="solid"/>
          </a:ln>
          <a:effectLst/>
        </p:spPr>
        <p:txBody>
          <a:bodyPr vert="vert270" lIns="210312"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33" b="0" i="0" u="none" strike="noStrike" kern="0" cap="none" spc="0" normalizeH="0" baseline="0" noProof="0" dirty="0">
              <a:ln>
                <a:noFill/>
              </a:ln>
              <a:solidFill>
                <a:srgbClr val="FFFFFF"/>
              </a:solidFill>
              <a:effectLst/>
              <a:uLnTx/>
              <a:uFillTx/>
              <a:latin typeface="Open Sans Light"/>
              <a:ea typeface="+mn-ea"/>
              <a:cs typeface="+mn-cs"/>
            </a:endParaRPr>
          </a:p>
        </p:txBody>
      </p:sp>
      <p:sp>
        <p:nvSpPr>
          <p:cNvPr id="24" name="Chevron 6"/>
          <p:cNvSpPr/>
          <p:nvPr/>
        </p:nvSpPr>
        <p:spPr>
          <a:xfrm>
            <a:off x="5943773" y="3103956"/>
            <a:ext cx="1225550" cy="2009876"/>
          </a:xfrm>
          <a:prstGeom prst="chevron">
            <a:avLst>
              <a:gd name="adj" fmla="val 0"/>
            </a:avLst>
          </a:prstGeom>
          <a:solidFill>
            <a:srgbClr val="9FE1DB"/>
          </a:solidFill>
          <a:ln w="9525" cap="flat" cmpd="sng" algn="ctr">
            <a:noFill/>
            <a:prstDash val="solid"/>
          </a:ln>
          <a:effectLst/>
        </p:spPr>
        <p:txBody>
          <a:bodyPr vert="vert270" lIns="210312"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33" b="0" i="0" u="none" strike="noStrike" kern="0" cap="none" spc="0" normalizeH="0" baseline="0" noProof="0" dirty="0">
              <a:ln>
                <a:noFill/>
              </a:ln>
              <a:solidFill>
                <a:srgbClr val="FFFFFF"/>
              </a:solidFill>
              <a:effectLst/>
              <a:uLnTx/>
              <a:uFillTx/>
              <a:latin typeface="Open Sans Light"/>
              <a:ea typeface="+mn-ea"/>
              <a:cs typeface="+mn-cs"/>
            </a:endParaRPr>
          </a:p>
        </p:txBody>
      </p:sp>
      <p:sp>
        <p:nvSpPr>
          <p:cNvPr id="21" name="Chevron 6"/>
          <p:cNvSpPr/>
          <p:nvPr/>
        </p:nvSpPr>
        <p:spPr>
          <a:xfrm>
            <a:off x="7288818" y="1771810"/>
            <a:ext cx="1296219" cy="1332942"/>
          </a:xfrm>
          <a:custGeom>
            <a:avLst/>
            <a:gdLst>
              <a:gd name="connsiteX0" fmla="*/ 0 w 1493862"/>
              <a:gd name="connsiteY0" fmla="*/ 0 h 1332148"/>
              <a:gd name="connsiteX1" fmla="*/ 1217335 w 1493862"/>
              <a:gd name="connsiteY1" fmla="*/ 0 h 1332148"/>
              <a:gd name="connsiteX2" fmla="*/ 1493862 w 1493862"/>
              <a:gd name="connsiteY2" fmla="*/ 666074 h 1332148"/>
              <a:gd name="connsiteX3" fmla="*/ 1217335 w 1493862"/>
              <a:gd name="connsiteY3" fmla="*/ 1332148 h 1332148"/>
              <a:gd name="connsiteX4" fmla="*/ 0 w 1493862"/>
              <a:gd name="connsiteY4" fmla="*/ 1332148 h 1332148"/>
              <a:gd name="connsiteX5" fmla="*/ 276527 w 1493862"/>
              <a:gd name="connsiteY5" fmla="*/ 666074 h 1332148"/>
              <a:gd name="connsiteX6" fmla="*/ 0 w 1493862"/>
              <a:gd name="connsiteY6" fmla="*/ 0 h 1332148"/>
              <a:gd name="connsiteX0" fmla="*/ 0 w 1493862"/>
              <a:gd name="connsiteY0" fmla="*/ 0 h 1332148"/>
              <a:gd name="connsiteX1" fmla="*/ 1295916 w 1493862"/>
              <a:gd name="connsiteY1" fmla="*/ 0 h 1332148"/>
              <a:gd name="connsiteX2" fmla="*/ 1493862 w 1493862"/>
              <a:gd name="connsiteY2" fmla="*/ 666074 h 1332148"/>
              <a:gd name="connsiteX3" fmla="*/ 1217335 w 1493862"/>
              <a:gd name="connsiteY3" fmla="*/ 1332148 h 1332148"/>
              <a:gd name="connsiteX4" fmla="*/ 0 w 1493862"/>
              <a:gd name="connsiteY4" fmla="*/ 1332148 h 1332148"/>
              <a:gd name="connsiteX5" fmla="*/ 276527 w 1493862"/>
              <a:gd name="connsiteY5" fmla="*/ 666074 h 1332148"/>
              <a:gd name="connsiteX6" fmla="*/ 0 w 1493862"/>
              <a:gd name="connsiteY6" fmla="*/ 0 h 1332148"/>
              <a:gd name="connsiteX0" fmla="*/ 0 w 1493862"/>
              <a:gd name="connsiteY0" fmla="*/ 0 h 1332148"/>
              <a:gd name="connsiteX1" fmla="*/ 1295916 w 1493862"/>
              <a:gd name="connsiteY1" fmla="*/ 0 h 1332148"/>
              <a:gd name="connsiteX2" fmla="*/ 1493862 w 1493862"/>
              <a:gd name="connsiteY2" fmla="*/ 666074 h 1332148"/>
              <a:gd name="connsiteX3" fmla="*/ 1293535 w 1493862"/>
              <a:gd name="connsiteY3" fmla="*/ 1329767 h 1332148"/>
              <a:gd name="connsiteX4" fmla="*/ 0 w 1493862"/>
              <a:gd name="connsiteY4" fmla="*/ 1332148 h 1332148"/>
              <a:gd name="connsiteX5" fmla="*/ 276527 w 1493862"/>
              <a:gd name="connsiteY5" fmla="*/ 666074 h 1332148"/>
              <a:gd name="connsiteX6" fmla="*/ 0 w 1493862"/>
              <a:gd name="connsiteY6" fmla="*/ 0 h 1332148"/>
              <a:gd name="connsiteX0" fmla="*/ 0 w 1296219"/>
              <a:gd name="connsiteY0" fmla="*/ 0 h 1332148"/>
              <a:gd name="connsiteX1" fmla="*/ 1295916 w 1296219"/>
              <a:gd name="connsiteY1" fmla="*/ 0 h 1332148"/>
              <a:gd name="connsiteX2" fmla="*/ 1296219 w 1296219"/>
              <a:gd name="connsiteY2" fmla="*/ 661312 h 1332148"/>
              <a:gd name="connsiteX3" fmla="*/ 1293535 w 1296219"/>
              <a:gd name="connsiteY3" fmla="*/ 1329767 h 1332148"/>
              <a:gd name="connsiteX4" fmla="*/ 0 w 1296219"/>
              <a:gd name="connsiteY4" fmla="*/ 1332148 h 1332148"/>
              <a:gd name="connsiteX5" fmla="*/ 276527 w 1296219"/>
              <a:gd name="connsiteY5" fmla="*/ 666074 h 1332148"/>
              <a:gd name="connsiteX6" fmla="*/ 0 w 1296219"/>
              <a:gd name="connsiteY6" fmla="*/ 0 h 1332148"/>
              <a:gd name="connsiteX0" fmla="*/ 0 w 1296219"/>
              <a:gd name="connsiteY0" fmla="*/ 0 h 1332148"/>
              <a:gd name="connsiteX1" fmla="*/ 1295916 w 1296219"/>
              <a:gd name="connsiteY1" fmla="*/ 0 h 1332148"/>
              <a:gd name="connsiteX2" fmla="*/ 1296219 w 1296219"/>
              <a:gd name="connsiteY2" fmla="*/ 661312 h 1332148"/>
              <a:gd name="connsiteX3" fmla="*/ 1293535 w 1296219"/>
              <a:gd name="connsiteY3" fmla="*/ 1329767 h 1332148"/>
              <a:gd name="connsiteX4" fmla="*/ 0 w 1296219"/>
              <a:gd name="connsiteY4" fmla="*/ 1332148 h 1332148"/>
              <a:gd name="connsiteX5" fmla="*/ 276527 w 1296219"/>
              <a:gd name="connsiteY5" fmla="*/ 666074 h 1332148"/>
              <a:gd name="connsiteX6" fmla="*/ 0 w 1296219"/>
              <a:gd name="connsiteY6" fmla="*/ 0 h 1332148"/>
              <a:gd name="connsiteX0" fmla="*/ 0 w 1296219"/>
              <a:gd name="connsiteY0" fmla="*/ 0 h 1332942"/>
              <a:gd name="connsiteX1" fmla="*/ 1295916 w 1296219"/>
              <a:gd name="connsiteY1" fmla="*/ 0 h 1332942"/>
              <a:gd name="connsiteX2" fmla="*/ 1296219 w 1296219"/>
              <a:gd name="connsiteY2" fmla="*/ 661312 h 1332942"/>
              <a:gd name="connsiteX3" fmla="*/ 1293535 w 1296219"/>
              <a:gd name="connsiteY3" fmla="*/ 1332942 h 1332942"/>
              <a:gd name="connsiteX4" fmla="*/ 0 w 1296219"/>
              <a:gd name="connsiteY4" fmla="*/ 1332148 h 1332942"/>
              <a:gd name="connsiteX5" fmla="*/ 276527 w 1296219"/>
              <a:gd name="connsiteY5" fmla="*/ 666074 h 1332942"/>
              <a:gd name="connsiteX6" fmla="*/ 0 w 1296219"/>
              <a:gd name="connsiteY6" fmla="*/ 0 h 133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6219" h="1332942">
                <a:moveTo>
                  <a:pt x="0" y="0"/>
                </a:moveTo>
                <a:lnTo>
                  <a:pt x="1295916" y="0"/>
                </a:lnTo>
                <a:lnTo>
                  <a:pt x="1296219" y="661312"/>
                </a:lnTo>
                <a:cubicBezTo>
                  <a:pt x="1295324" y="884130"/>
                  <a:pt x="1294430" y="1110124"/>
                  <a:pt x="1293535" y="1332942"/>
                </a:cubicBezTo>
                <a:lnTo>
                  <a:pt x="0" y="1332148"/>
                </a:lnTo>
                <a:lnTo>
                  <a:pt x="276527" y="666074"/>
                </a:lnTo>
                <a:lnTo>
                  <a:pt x="0" y="0"/>
                </a:lnTo>
                <a:close/>
              </a:path>
            </a:pathLst>
          </a:custGeom>
          <a:solidFill>
            <a:srgbClr val="044C7F"/>
          </a:solidFill>
          <a:ln w="9525" cap="flat" cmpd="sng" algn="ctr">
            <a:noFill/>
            <a:prstDash val="solid"/>
          </a:ln>
          <a:effectLst/>
        </p:spPr>
        <p:txBody>
          <a:bodyPr vert="vert270" lIns="210312"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33" b="0" i="0" u="none" strike="noStrike" kern="0" cap="none" spc="0" normalizeH="0" baseline="0" noProof="0" dirty="0">
              <a:ln>
                <a:noFill/>
              </a:ln>
              <a:solidFill>
                <a:srgbClr val="FFFFFF"/>
              </a:solidFill>
              <a:effectLst/>
              <a:uLnTx/>
              <a:uFillTx/>
              <a:latin typeface="Open Sans Light"/>
              <a:ea typeface="+mn-ea"/>
              <a:cs typeface="+mn-cs"/>
            </a:endParaRPr>
          </a:p>
        </p:txBody>
      </p:sp>
      <p:sp>
        <p:nvSpPr>
          <p:cNvPr id="22" name="Chevron 6"/>
          <p:cNvSpPr/>
          <p:nvPr/>
        </p:nvSpPr>
        <p:spPr>
          <a:xfrm>
            <a:off x="7286797" y="3103956"/>
            <a:ext cx="1296182" cy="2009876"/>
          </a:xfrm>
          <a:prstGeom prst="chevron">
            <a:avLst>
              <a:gd name="adj" fmla="val 0"/>
            </a:avLst>
          </a:prstGeom>
          <a:solidFill>
            <a:srgbClr val="8ADAD2"/>
          </a:solidFill>
          <a:ln w="9525" cap="flat" cmpd="sng" algn="ctr">
            <a:noFill/>
            <a:prstDash val="solid"/>
          </a:ln>
          <a:effectLst/>
        </p:spPr>
        <p:txBody>
          <a:bodyPr vert="vert270" lIns="210312"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33" b="0" i="0" u="none" strike="noStrike" kern="0" cap="none" spc="0" normalizeH="0" baseline="0" noProof="0" dirty="0">
              <a:ln>
                <a:noFill/>
              </a:ln>
              <a:solidFill>
                <a:srgbClr val="FFFFFF"/>
              </a:solidFill>
              <a:effectLst/>
              <a:uLnTx/>
              <a:uFillTx/>
              <a:latin typeface="Open Sans Light"/>
              <a:ea typeface="+mn-ea"/>
              <a:cs typeface="+mn-cs"/>
            </a:endParaRPr>
          </a:p>
        </p:txBody>
      </p:sp>
      <p:sp>
        <p:nvSpPr>
          <p:cNvPr id="59" name="Text Placeholder 4"/>
          <p:cNvSpPr>
            <a:spLocks noGrp="1"/>
          </p:cNvSpPr>
          <p:nvPr>
            <p:ph type="body" sz="quarter" idx="21"/>
          </p:nvPr>
        </p:nvSpPr>
        <p:spPr>
          <a:xfrm>
            <a:off x="713159" y="1781334"/>
            <a:ext cx="1312271" cy="1322621"/>
          </a:xfrm>
        </p:spPr>
        <p:txBody>
          <a:bodyPr anchor="ctr">
            <a:noAutofit/>
          </a:bodyPr>
          <a:lstStyle>
            <a:lvl1pPr marL="0" indent="0">
              <a:buNone/>
              <a:defRPr sz="1500">
                <a:solidFill>
                  <a:schemeClr val="bg1"/>
                </a:solidFill>
              </a:defRPr>
            </a:lvl1pPr>
          </a:lstStyle>
          <a:p>
            <a:pPr lvl="0"/>
            <a:r>
              <a:rPr lang="en-US"/>
              <a:t>Click to edit Master text styles</a:t>
            </a:r>
          </a:p>
        </p:txBody>
      </p:sp>
      <p:sp>
        <p:nvSpPr>
          <p:cNvPr id="60" name="Text Placeholder 4"/>
          <p:cNvSpPr>
            <a:spLocks noGrp="1"/>
          </p:cNvSpPr>
          <p:nvPr>
            <p:ph type="body" sz="quarter" idx="22"/>
          </p:nvPr>
        </p:nvSpPr>
        <p:spPr>
          <a:xfrm>
            <a:off x="713160" y="3175966"/>
            <a:ext cx="1160050" cy="1937866"/>
          </a:xfrm>
        </p:spPr>
        <p:txBody>
          <a:bodyPr anchor="t">
            <a:noAutofit/>
          </a:bodyPr>
          <a:lstStyle>
            <a:lvl1pPr marL="0" indent="0">
              <a:buNone/>
              <a:defRPr sz="1200">
                <a:solidFill>
                  <a:srgbClr val="4C515A"/>
                </a:solidFill>
              </a:defRPr>
            </a:lvl1pPr>
          </a:lstStyle>
          <a:p>
            <a:pPr lvl="0"/>
            <a:r>
              <a:rPr lang="en-US"/>
              <a:t>Click to edit Master text styles</a:t>
            </a:r>
          </a:p>
        </p:txBody>
      </p:sp>
      <p:sp>
        <p:nvSpPr>
          <p:cNvPr id="62" name="Text Placeholder 4"/>
          <p:cNvSpPr>
            <a:spLocks noGrp="1"/>
          </p:cNvSpPr>
          <p:nvPr>
            <p:ph type="body" sz="quarter" idx="23"/>
          </p:nvPr>
        </p:nvSpPr>
        <p:spPr>
          <a:xfrm>
            <a:off x="2293129" y="1781334"/>
            <a:ext cx="1167447" cy="1322621"/>
          </a:xfrm>
        </p:spPr>
        <p:txBody>
          <a:bodyPr anchor="ctr">
            <a:noAutofit/>
          </a:bodyPr>
          <a:lstStyle>
            <a:lvl1pPr marL="0" indent="0">
              <a:buNone/>
              <a:defRPr sz="1500">
                <a:solidFill>
                  <a:schemeClr val="bg1"/>
                </a:solidFill>
              </a:defRPr>
            </a:lvl1pPr>
          </a:lstStyle>
          <a:p>
            <a:pPr lvl="0"/>
            <a:r>
              <a:rPr lang="en-US"/>
              <a:t>Click to edit Master text styles</a:t>
            </a:r>
          </a:p>
        </p:txBody>
      </p:sp>
      <p:sp>
        <p:nvSpPr>
          <p:cNvPr id="64" name="Text Placeholder 4"/>
          <p:cNvSpPr>
            <a:spLocks noGrp="1"/>
          </p:cNvSpPr>
          <p:nvPr>
            <p:ph type="body" sz="quarter" idx="24" hasCustomPrompt="1"/>
          </p:nvPr>
        </p:nvSpPr>
        <p:spPr>
          <a:xfrm>
            <a:off x="2042306" y="3175966"/>
            <a:ext cx="1132521" cy="1937866"/>
          </a:xfrm>
        </p:spPr>
        <p:txBody>
          <a:bodyPr anchor="t">
            <a:noAutofit/>
          </a:bodyPr>
          <a:lstStyle>
            <a:lvl1pPr marL="0" indent="0">
              <a:buNone/>
              <a:defRPr sz="1200">
                <a:solidFill>
                  <a:srgbClr val="4C515A"/>
                </a:solidFill>
              </a:defRPr>
            </a:lvl1pPr>
          </a:lstStyle>
          <a:p>
            <a:pPr lvl="0"/>
            <a:r>
              <a:rPr lang="en-US" dirty="0"/>
              <a:t>Place graph source here</a:t>
            </a:r>
          </a:p>
        </p:txBody>
      </p:sp>
      <p:sp>
        <p:nvSpPr>
          <p:cNvPr id="65" name="Text Placeholder 4"/>
          <p:cNvSpPr>
            <a:spLocks noGrp="1"/>
          </p:cNvSpPr>
          <p:nvPr>
            <p:ph type="body" sz="quarter" idx="25"/>
          </p:nvPr>
        </p:nvSpPr>
        <p:spPr>
          <a:xfrm>
            <a:off x="3643329" y="1781334"/>
            <a:ext cx="1167447" cy="1322621"/>
          </a:xfrm>
        </p:spPr>
        <p:txBody>
          <a:bodyPr anchor="ctr">
            <a:noAutofit/>
          </a:bodyPr>
          <a:lstStyle>
            <a:lvl1pPr marL="0" indent="0">
              <a:buNone/>
              <a:defRPr sz="1500">
                <a:solidFill>
                  <a:schemeClr val="bg1"/>
                </a:solidFill>
              </a:defRPr>
            </a:lvl1pPr>
          </a:lstStyle>
          <a:p>
            <a:pPr lvl="0"/>
            <a:r>
              <a:rPr lang="en-US"/>
              <a:t>Click to edit Master text styles</a:t>
            </a:r>
          </a:p>
        </p:txBody>
      </p:sp>
      <p:sp>
        <p:nvSpPr>
          <p:cNvPr id="66" name="Text Placeholder 4"/>
          <p:cNvSpPr>
            <a:spLocks noGrp="1"/>
          </p:cNvSpPr>
          <p:nvPr>
            <p:ph type="body" sz="quarter" idx="26" hasCustomPrompt="1"/>
          </p:nvPr>
        </p:nvSpPr>
        <p:spPr>
          <a:xfrm>
            <a:off x="3392506" y="3175966"/>
            <a:ext cx="1108230" cy="1937866"/>
          </a:xfrm>
        </p:spPr>
        <p:txBody>
          <a:bodyPr anchor="t">
            <a:noAutofit/>
          </a:bodyPr>
          <a:lstStyle>
            <a:lvl1pPr marL="0" indent="0">
              <a:buNone/>
              <a:defRPr sz="1200">
                <a:solidFill>
                  <a:srgbClr val="4C515A"/>
                </a:solidFill>
              </a:defRPr>
            </a:lvl1pPr>
          </a:lstStyle>
          <a:p>
            <a:pPr lvl="0"/>
            <a:r>
              <a:rPr lang="en-US" dirty="0"/>
              <a:t>Place graph source here</a:t>
            </a:r>
          </a:p>
        </p:txBody>
      </p:sp>
      <p:sp>
        <p:nvSpPr>
          <p:cNvPr id="67" name="Text Placeholder 4"/>
          <p:cNvSpPr>
            <a:spLocks noGrp="1"/>
          </p:cNvSpPr>
          <p:nvPr>
            <p:ph type="body" sz="quarter" idx="27"/>
          </p:nvPr>
        </p:nvSpPr>
        <p:spPr>
          <a:xfrm>
            <a:off x="4947346" y="1781334"/>
            <a:ext cx="1167447" cy="1322621"/>
          </a:xfrm>
        </p:spPr>
        <p:txBody>
          <a:bodyPr anchor="ctr">
            <a:noAutofit/>
          </a:bodyPr>
          <a:lstStyle>
            <a:lvl1pPr marL="0" indent="0">
              <a:buNone/>
              <a:defRPr sz="1500">
                <a:solidFill>
                  <a:schemeClr val="bg1"/>
                </a:solidFill>
              </a:defRPr>
            </a:lvl1pPr>
          </a:lstStyle>
          <a:p>
            <a:pPr lvl="0"/>
            <a:r>
              <a:rPr lang="en-US"/>
              <a:t>Click to edit Master text styles</a:t>
            </a:r>
          </a:p>
        </p:txBody>
      </p:sp>
      <p:sp>
        <p:nvSpPr>
          <p:cNvPr id="68" name="Text Placeholder 4"/>
          <p:cNvSpPr>
            <a:spLocks noGrp="1"/>
          </p:cNvSpPr>
          <p:nvPr>
            <p:ph type="body" sz="quarter" idx="28"/>
          </p:nvPr>
        </p:nvSpPr>
        <p:spPr>
          <a:xfrm>
            <a:off x="4696523" y="3175966"/>
            <a:ext cx="1147237" cy="1937866"/>
          </a:xfrm>
        </p:spPr>
        <p:txBody>
          <a:bodyPr anchor="t">
            <a:noAutofit/>
          </a:bodyPr>
          <a:lstStyle>
            <a:lvl1pPr marL="0" indent="0">
              <a:buNone/>
              <a:defRPr sz="1200">
                <a:solidFill>
                  <a:srgbClr val="4C515A"/>
                </a:solidFill>
              </a:defRPr>
            </a:lvl1pPr>
          </a:lstStyle>
          <a:p>
            <a:pPr lvl="0"/>
            <a:r>
              <a:rPr lang="en-US"/>
              <a:t>Click to edit Master text styles</a:t>
            </a:r>
          </a:p>
        </p:txBody>
      </p:sp>
      <p:sp>
        <p:nvSpPr>
          <p:cNvPr id="69" name="Text Placeholder 4"/>
          <p:cNvSpPr>
            <a:spLocks noGrp="1"/>
          </p:cNvSpPr>
          <p:nvPr>
            <p:ph type="body" sz="quarter" idx="29"/>
          </p:nvPr>
        </p:nvSpPr>
        <p:spPr>
          <a:xfrm>
            <a:off x="6260096" y="1781334"/>
            <a:ext cx="1167447" cy="1322621"/>
          </a:xfrm>
        </p:spPr>
        <p:txBody>
          <a:bodyPr anchor="ctr">
            <a:noAutofit/>
          </a:bodyPr>
          <a:lstStyle>
            <a:lvl1pPr marL="0" indent="0">
              <a:buNone/>
              <a:defRPr sz="1500">
                <a:solidFill>
                  <a:schemeClr val="bg1"/>
                </a:solidFill>
              </a:defRPr>
            </a:lvl1pPr>
          </a:lstStyle>
          <a:p>
            <a:pPr lvl="0"/>
            <a:r>
              <a:rPr lang="en-US"/>
              <a:t>Click to edit Master text styles</a:t>
            </a:r>
          </a:p>
        </p:txBody>
      </p:sp>
      <p:sp>
        <p:nvSpPr>
          <p:cNvPr id="70" name="Text Placeholder 4"/>
          <p:cNvSpPr>
            <a:spLocks noGrp="1"/>
          </p:cNvSpPr>
          <p:nvPr>
            <p:ph type="body" sz="quarter" idx="30"/>
          </p:nvPr>
        </p:nvSpPr>
        <p:spPr>
          <a:xfrm>
            <a:off x="6009273" y="3175966"/>
            <a:ext cx="1160050" cy="1937866"/>
          </a:xfrm>
        </p:spPr>
        <p:txBody>
          <a:bodyPr anchor="t">
            <a:noAutofit/>
          </a:bodyPr>
          <a:lstStyle>
            <a:lvl1pPr marL="0" indent="0">
              <a:buNone/>
              <a:defRPr sz="1200">
                <a:solidFill>
                  <a:srgbClr val="4C515A"/>
                </a:solidFill>
              </a:defRPr>
            </a:lvl1pPr>
          </a:lstStyle>
          <a:p>
            <a:pPr lvl="0"/>
            <a:r>
              <a:rPr lang="en-US"/>
              <a:t>Click to edit Master text styles</a:t>
            </a:r>
          </a:p>
        </p:txBody>
      </p:sp>
      <p:sp>
        <p:nvSpPr>
          <p:cNvPr id="71" name="Text Placeholder 4"/>
          <p:cNvSpPr>
            <a:spLocks noGrp="1"/>
          </p:cNvSpPr>
          <p:nvPr>
            <p:ph type="body" sz="quarter" idx="31"/>
          </p:nvPr>
        </p:nvSpPr>
        <p:spPr>
          <a:xfrm>
            <a:off x="7625978" y="1781334"/>
            <a:ext cx="957002" cy="1322621"/>
          </a:xfrm>
        </p:spPr>
        <p:txBody>
          <a:bodyPr anchor="ctr">
            <a:noAutofit/>
          </a:bodyPr>
          <a:lstStyle>
            <a:lvl1pPr marL="0" indent="0">
              <a:buNone/>
              <a:defRPr sz="1500">
                <a:solidFill>
                  <a:schemeClr val="bg1"/>
                </a:solidFill>
              </a:defRPr>
            </a:lvl1pPr>
          </a:lstStyle>
          <a:p>
            <a:pPr lvl="0"/>
            <a:r>
              <a:rPr lang="en-US"/>
              <a:t>Click to edit Master text styles</a:t>
            </a:r>
          </a:p>
        </p:txBody>
      </p:sp>
      <p:sp>
        <p:nvSpPr>
          <p:cNvPr id="72" name="Text Placeholder 4"/>
          <p:cNvSpPr>
            <a:spLocks noGrp="1"/>
          </p:cNvSpPr>
          <p:nvPr>
            <p:ph type="body" sz="quarter" idx="32"/>
          </p:nvPr>
        </p:nvSpPr>
        <p:spPr>
          <a:xfrm>
            <a:off x="7346579" y="3175966"/>
            <a:ext cx="1160050" cy="1937866"/>
          </a:xfrm>
        </p:spPr>
        <p:txBody>
          <a:bodyPr anchor="t">
            <a:noAutofit/>
          </a:bodyPr>
          <a:lstStyle>
            <a:lvl1pPr marL="0" indent="0">
              <a:buNone/>
              <a:defRPr sz="1200">
                <a:solidFill>
                  <a:srgbClr val="4C515A"/>
                </a:solidFill>
              </a:defRPr>
            </a:lvl1pPr>
          </a:lstStyle>
          <a:p>
            <a:pPr lvl="0"/>
            <a:r>
              <a:rPr lang="en-US"/>
              <a:t>Click to edit Master text styles</a:t>
            </a:r>
          </a:p>
        </p:txBody>
      </p:sp>
      <p:sp>
        <p:nvSpPr>
          <p:cNvPr id="34" name="Text Placeholder 4"/>
          <p:cNvSpPr>
            <a:spLocks noGrp="1"/>
          </p:cNvSpPr>
          <p:nvPr>
            <p:ph type="body" sz="quarter" idx="33" hasCustomPrompt="1"/>
          </p:nvPr>
        </p:nvSpPr>
        <p:spPr>
          <a:xfrm>
            <a:off x="2456297" y="5999997"/>
            <a:ext cx="6025788" cy="777375"/>
          </a:xfrm>
        </p:spPr>
        <p:txBody>
          <a:bodyPr anchor="ctr" anchorCtr="0">
            <a:normAutofit/>
          </a:bodyPr>
          <a:lstStyle>
            <a:lvl1pPr marL="0" indent="0">
              <a:buNone/>
              <a:defRPr sz="900" spc="0">
                <a:solidFill>
                  <a:srgbClr val="676E7B"/>
                </a:solidFill>
              </a:defRPr>
            </a:lvl1pPr>
          </a:lstStyle>
          <a:p>
            <a:pPr lvl="0"/>
            <a:r>
              <a:rPr lang="en-US" dirty="0"/>
              <a:t>Place graph source here</a:t>
            </a:r>
          </a:p>
        </p:txBody>
      </p:sp>
      <p:sp>
        <p:nvSpPr>
          <p:cNvPr id="31" name="Subtitle 2"/>
          <p:cNvSpPr>
            <a:spLocks noGrp="1"/>
          </p:cNvSpPr>
          <p:nvPr>
            <p:ph type="subTitle" idx="1" hasCustomPrompt="1"/>
          </p:nvPr>
        </p:nvSpPr>
        <p:spPr>
          <a:xfrm>
            <a:off x="627434" y="177796"/>
            <a:ext cx="8091114" cy="246930"/>
          </a:xfrm>
        </p:spPr>
        <p:txBody>
          <a:bodyPr anchor="b">
            <a:normAutofit/>
          </a:bodyPr>
          <a:lstStyle>
            <a:lvl1pPr marL="0" indent="0" algn="l">
              <a:lnSpc>
                <a:spcPct val="100000"/>
              </a:lnSpc>
              <a:buNone/>
              <a:defRPr sz="1300" b="1" spc="100" baseline="0">
                <a:solidFill>
                  <a:schemeClr val="bg2"/>
                </a:solidFill>
                <a:latin typeface="Trebuchet MS" charset="0"/>
                <a:ea typeface="Trebuchet MS" charset="0"/>
                <a:cs typeface="Trebuchet MS"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SECTION OR EXHIBIT NUMBER</a:t>
            </a:r>
          </a:p>
        </p:txBody>
      </p:sp>
      <p:sp>
        <p:nvSpPr>
          <p:cNvPr id="36" name="Title 1"/>
          <p:cNvSpPr>
            <a:spLocks noGrp="1"/>
          </p:cNvSpPr>
          <p:nvPr>
            <p:ph type="ctrTitle"/>
          </p:nvPr>
        </p:nvSpPr>
        <p:spPr>
          <a:xfrm>
            <a:off x="627434" y="514555"/>
            <a:ext cx="7919047" cy="1185034"/>
          </a:xfrm>
          <a:effectLst/>
        </p:spPr>
        <p:txBody>
          <a:bodyPr anchor="t">
            <a:normAutofit/>
          </a:bodyPr>
          <a:lstStyle>
            <a:lvl1pPr algn="l">
              <a:lnSpc>
                <a:spcPct val="90000"/>
              </a:lnSpc>
              <a:defRPr sz="3200" b="1" spc="0" baseline="0">
                <a:solidFill>
                  <a:schemeClr val="tx1"/>
                </a:solidFill>
                <a:effectLst/>
              </a:defRPr>
            </a:lvl1pPr>
          </a:lstStyle>
          <a:p>
            <a:r>
              <a:rPr lang="en-US"/>
              <a:t>Click to edit Master title style</a:t>
            </a:r>
            <a:endParaRPr lang="en-US" dirty="0"/>
          </a:p>
        </p:txBody>
      </p:sp>
      <p:sp>
        <p:nvSpPr>
          <p:cNvPr id="37" name="Slide Number Placeholder 5"/>
          <p:cNvSpPr txBox="1">
            <a:spLocks/>
          </p:cNvSpPr>
          <p:nvPr userDrawn="1"/>
        </p:nvSpPr>
        <p:spPr>
          <a:xfrm>
            <a:off x="8480962" y="6288148"/>
            <a:ext cx="282574" cy="197427"/>
          </a:xfrm>
          <a:prstGeom prst="rect">
            <a:avLst/>
          </a:prstGeom>
        </p:spPr>
        <p:txBody>
          <a:bodyPr vert="horz" wrap="none" lIns="0" tIns="0" rIns="0" bIns="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290D8D-6BA0-418D-AFED-C65293F70DA0}" type="slidenum">
              <a:rPr lang="en-US" sz="900" smtClean="0">
                <a:solidFill>
                  <a:schemeClr val="bg2"/>
                </a:solidFill>
                <a:latin typeface="+mn-lt"/>
              </a:rPr>
              <a:pPr algn="r"/>
              <a:t>‹#›</a:t>
            </a:fld>
            <a:endParaRPr lang="en-US" sz="900" dirty="0">
              <a:solidFill>
                <a:schemeClr val="bg2"/>
              </a:solidFill>
              <a:latin typeface="+mn-lt"/>
            </a:endParaRPr>
          </a:p>
        </p:txBody>
      </p:sp>
      <p:pic>
        <p:nvPicPr>
          <p:cNvPr id="33" name="Picture 32">
            <a:extLst>
              <a:ext uri="{FF2B5EF4-FFF2-40B4-BE49-F238E27FC236}">
                <a16:creationId xmlns:a16="http://schemas.microsoft.com/office/drawing/2014/main" id="{932915A1-93EA-4542-9602-D99BAD4474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0700" y="6087822"/>
            <a:ext cx="1631950" cy="758648"/>
          </a:xfrm>
          <a:prstGeom prst="rect">
            <a:avLst/>
          </a:prstGeom>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CMWF Graph - Blue">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0" y="0"/>
            <a:ext cx="217054" cy="6858000"/>
          </a:xfrm>
          <a:prstGeom prst="rect">
            <a:avLst/>
          </a:prstGeom>
          <a:solidFill>
            <a:schemeClr val="tx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2"/>
              </a:solidFill>
            </a:endParaRPr>
          </a:p>
        </p:txBody>
      </p:sp>
      <p:sp>
        <p:nvSpPr>
          <p:cNvPr id="57" name="Chart Placeholder 5"/>
          <p:cNvSpPr>
            <a:spLocks noGrp="1"/>
          </p:cNvSpPr>
          <p:nvPr>
            <p:ph type="chart" sz="quarter" idx="19"/>
          </p:nvPr>
        </p:nvSpPr>
        <p:spPr>
          <a:xfrm>
            <a:off x="627433" y="1699589"/>
            <a:ext cx="8091115" cy="4054958"/>
          </a:xfrm>
        </p:spPr>
        <p:txBody>
          <a:bodyPr>
            <a:normAutofit/>
          </a:bodyPr>
          <a:lstStyle>
            <a:lvl1pPr marL="0" indent="0">
              <a:buNone/>
              <a:defRPr sz="1600">
                <a:solidFill>
                  <a:srgbClr val="4C515A"/>
                </a:solidFill>
              </a:defRPr>
            </a:lvl1pPr>
          </a:lstStyle>
          <a:p>
            <a:r>
              <a:rPr lang="en-US"/>
              <a:t>Click icon to add chart</a:t>
            </a:r>
            <a:endParaRPr lang="en-US" dirty="0"/>
          </a:p>
        </p:txBody>
      </p:sp>
      <p:sp>
        <p:nvSpPr>
          <p:cNvPr id="9" name="Text Placeholder 4"/>
          <p:cNvSpPr>
            <a:spLocks noGrp="1"/>
          </p:cNvSpPr>
          <p:nvPr>
            <p:ph type="body" sz="quarter" idx="21" hasCustomPrompt="1"/>
          </p:nvPr>
        </p:nvSpPr>
        <p:spPr>
          <a:xfrm>
            <a:off x="2456295" y="5999997"/>
            <a:ext cx="6024667" cy="777375"/>
          </a:xfrm>
        </p:spPr>
        <p:txBody>
          <a:bodyPr anchor="ctr" anchorCtr="0">
            <a:normAutofit/>
          </a:bodyPr>
          <a:lstStyle>
            <a:lvl1pPr marL="0" indent="0">
              <a:buNone/>
              <a:defRPr sz="900" spc="0">
                <a:solidFill>
                  <a:srgbClr val="676E7B"/>
                </a:solidFill>
              </a:defRPr>
            </a:lvl1pPr>
          </a:lstStyle>
          <a:p>
            <a:pPr lvl="0"/>
            <a:r>
              <a:rPr lang="en-US" dirty="0"/>
              <a:t>Place graph source here</a:t>
            </a:r>
          </a:p>
        </p:txBody>
      </p:sp>
      <p:sp>
        <p:nvSpPr>
          <p:cNvPr id="13" name="Subtitle 2"/>
          <p:cNvSpPr>
            <a:spLocks noGrp="1"/>
          </p:cNvSpPr>
          <p:nvPr>
            <p:ph type="subTitle" idx="1" hasCustomPrompt="1"/>
          </p:nvPr>
        </p:nvSpPr>
        <p:spPr>
          <a:xfrm>
            <a:off x="627434" y="177796"/>
            <a:ext cx="8091114" cy="246930"/>
          </a:xfrm>
        </p:spPr>
        <p:txBody>
          <a:bodyPr anchor="b">
            <a:normAutofit/>
          </a:bodyPr>
          <a:lstStyle>
            <a:lvl1pPr marL="0" indent="0" algn="l">
              <a:lnSpc>
                <a:spcPct val="100000"/>
              </a:lnSpc>
              <a:buNone/>
              <a:defRPr sz="1300" b="1" spc="100" baseline="0">
                <a:solidFill>
                  <a:schemeClr val="tx1">
                    <a:lumMod val="60000"/>
                    <a:lumOff val="40000"/>
                  </a:schemeClr>
                </a:solidFill>
                <a:latin typeface="Trebuchet MS" charset="0"/>
                <a:ea typeface="Trebuchet MS" charset="0"/>
                <a:cs typeface="Trebuchet MS"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SECTION OR EXHIBIT NUMBER</a:t>
            </a:r>
          </a:p>
        </p:txBody>
      </p:sp>
      <p:sp>
        <p:nvSpPr>
          <p:cNvPr id="15" name="Title 1"/>
          <p:cNvSpPr>
            <a:spLocks noGrp="1"/>
          </p:cNvSpPr>
          <p:nvPr>
            <p:ph type="ctrTitle"/>
          </p:nvPr>
        </p:nvSpPr>
        <p:spPr>
          <a:xfrm>
            <a:off x="627434" y="514555"/>
            <a:ext cx="8091114" cy="1185034"/>
          </a:xfrm>
          <a:effectLst/>
        </p:spPr>
        <p:txBody>
          <a:bodyPr anchor="t">
            <a:normAutofit/>
          </a:bodyPr>
          <a:lstStyle>
            <a:lvl1pPr algn="l">
              <a:lnSpc>
                <a:spcPct val="90000"/>
              </a:lnSpc>
              <a:defRPr sz="3200" b="1" spc="0" baseline="0">
                <a:solidFill>
                  <a:schemeClr val="tx1"/>
                </a:solidFill>
                <a:effectLst/>
              </a:defRPr>
            </a:lvl1pPr>
          </a:lstStyle>
          <a:p>
            <a:r>
              <a:rPr lang="en-US"/>
              <a:t>Click to edit Master title style</a:t>
            </a:r>
            <a:endParaRPr lang="en-US" dirty="0"/>
          </a:p>
        </p:txBody>
      </p:sp>
      <p:sp>
        <p:nvSpPr>
          <p:cNvPr id="11" name="Slide Number Placeholder 5"/>
          <p:cNvSpPr txBox="1">
            <a:spLocks/>
          </p:cNvSpPr>
          <p:nvPr userDrawn="1"/>
        </p:nvSpPr>
        <p:spPr>
          <a:xfrm>
            <a:off x="8480962" y="6288148"/>
            <a:ext cx="282574" cy="197427"/>
          </a:xfrm>
          <a:prstGeom prst="rect">
            <a:avLst/>
          </a:prstGeom>
        </p:spPr>
        <p:txBody>
          <a:bodyPr vert="horz" wrap="none" lIns="0" tIns="0" rIns="0" bIns="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290D8D-6BA0-418D-AFED-C65293F70DA0}" type="slidenum">
              <a:rPr lang="en-US" sz="900" smtClean="0">
                <a:solidFill>
                  <a:schemeClr val="tx1">
                    <a:lumMod val="60000"/>
                    <a:lumOff val="40000"/>
                  </a:schemeClr>
                </a:solidFill>
                <a:latin typeface="+mn-lt"/>
              </a:rPr>
              <a:pPr algn="r"/>
              <a:t>‹#›</a:t>
            </a:fld>
            <a:endParaRPr lang="en-US" sz="900" dirty="0">
              <a:solidFill>
                <a:schemeClr val="tx1">
                  <a:lumMod val="60000"/>
                  <a:lumOff val="40000"/>
                </a:schemeClr>
              </a:solidFill>
              <a:latin typeface="+mn-lt"/>
            </a:endParaRPr>
          </a:p>
        </p:txBody>
      </p:sp>
      <p:pic>
        <p:nvPicPr>
          <p:cNvPr id="10" name="Picture 9">
            <a:extLst>
              <a:ext uri="{FF2B5EF4-FFF2-40B4-BE49-F238E27FC236}">
                <a16:creationId xmlns:a16="http://schemas.microsoft.com/office/drawing/2014/main" id="{D74643B8-CFC9-B54E-B115-7F087DBB97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0700" y="6087822"/>
            <a:ext cx="1631950" cy="758648"/>
          </a:xfrm>
          <a:prstGeom prst="rect">
            <a:avLst/>
          </a:prstGeom>
        </p:spPr>
      </p:pic>
    </p:spTree>
    <p:extLst>
      <p:ext uri="{BB962C8B-B14F-4D97-AF65-F5344CB8AC3E}">
        <p14:creationId xmlns:p14="http://schemas.microsoft.com/office/powerpoint/2010/main" val="6058177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MWF Graph - Blue">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0" y="0"/>
            <a:ext cx="217054"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2"/>
              </a:solidFill>
            </a:endParaRPr>
          </a:p>
        </p:txBody>
      </p:sp>
      <p:sp>
        <p:nvSpPr>
          <p:cNvPr id="57" name="Chart Placeholder 5"/>
          <p:cNvSpPr>
            <a:spLocks noGrp="1"/>
          </p:cNvSpPr>
          <p:nvPr>
            <p:ph type="chart" sz="quarter" idx="19"/>
          </p:nvPr>
        </p:nvSpPr>
        <p:spPr>
          <a:xfrm>
            <a:off x="627433" y="1699589"/>
            <a:ext cx="8091115" cy="4054958"/>
          </a:xfrm>
        </p:spPr>
        <p:txBody>
          <a:bodyPr>
            <a:normAutofit/>
          </a:bodyPr>
          <a:lstStyle>
            <a:lvl1pPr marL="0" indent="0">
              <a:buNone/>
              <a:defRPr sz="1600">
                <a:solidFill>
                  <a:srgbClr val="4C515A"/>
                </a:solidFill>
              </a:defRPr>
            </a:lvl1pPr>
          </a:lstStyle>
          <a:p>
            <a:r>
              <a:rPr lang="en-US"/>
              <a:t>Click icon to add chart</a:t>
            </a:r>
            <a:endParaRPr lang="en-US" dirty="0"/>
          </a:p>
        </p:txBody>
      </p:sp>
      <p:sp>
        <p:nvSpPr>
          <p:cNvPr id="9" name="Text Placeholder 4"/>
          <p:cNvSpPr>
            <a:spLocks noGrp="1"/>
          </p:cNvSpPr>
          <p:nvPr>
            <p:ph type="body" sz="quarter" idx="21" hasCustomPrompt="1"/>
          </p:nvPr>
        </p:nvSpPr>
        <p:spPr>
          <a:xfrm>
            <a:off x="2456295" y="5999997"/>
            <a:ext cx="6024667" cy="777375"/>
          </a:xfrm>
        </p:spPr>
        <p:txBody>
          <a:bodyPr anchor="ctr" anchorCtr="0">
            <a:normAutofit/>
          </a:bodyPr>
          <a:lstStyle>
            <a:lvl1pPr marL="0" indent="0">
              <a:buNone/>
              <a:defRPr sz="900" spc="0">
                <a:solidFill>
                  <a:srgbClr val="676E7B"/>
                </a:solidFill>
              </a:defRPr>
            </a:lvl1pPr>
          </a:lstStyle>
          <a:p>
            <a:pPr lvl="0"/>
            <a:r>
              <a:rPr lang="en-US" dirty="0"/>
              <a:t>Place graph source here</a:t>
            </a:r>
          </a:p>
        </p:txBody>
      </p:sp>
      <p:sp>
        <p:nvSpPr>
          <p:cNvPr id="13" name="Subtitle 2"/>
          <p:cNvSpPr>
            <a:spLocks noGrp="1"/>
          </p:cNvSpPr>
          <p:nvPr>
            <p:ph type="subTitle" idx="1" hasCustomPrompt="1"/>
          </p:nvPr>
        </p:nvSpPr>
        <p:spPr>
          <a:xfrm>
            <a:off x="627434" y="177796"/>
            <a:ext cx="8091114" cy="246930"/>
          </a:xfrm>
        </p:spPr>
        <p:txBody>
          <a:bodyPr anchor="b">
            <a:normAutofit/>
          </a:bodyPr>
          <a:lstStyle>
            <a:lvl1pPr marL="0" indent="0" algn="l">
              <a:lnSpc>
                <a:spcPct val="100000"/>
              </a:lnSpc>
              <a:buNone/>
              <a:defRPr sz="1300" b="1" spc="100" baseline="0">
                <a:solidFill>
                  <a:schemeClr val="accent5"/>
                </a:solidFill>
                <a:latin typeface="Trebuchet MS" charset="0"/>
                <a:ea typeface="Trebuchet MS" charset="0"/>
                <a:cs typeface="Trebuchet MS"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SECTION OR EXHIBIT NUMBER</a:t>
            </a:r>
          </a:p>
        </p:txBody>
      </p:sp>
      <p:sp>
        <p:nvSpPr>
          <p:cNvPr id="15" name="Title 1"/>
          <p:cNvSpPr>
            <a:spLocks noGrp="1"/>
          </p:cNvSpPr>
          <p:nvPr>
            <p:ph type="ctrTitle"/>
          </p:nvPr>
        </p:nvSpPr>
        <p:spPr>
          <a:xfrm>
            <a:off x="627434" y="514555"/>
            <a:ext cx="8091114" cy="1185034"/>
          </a:xfrm>
          <a:effectLst/>
        </p:spPr>
        <p:txBody>
          <a:bodyPr anchor="t">
            <a:normAutofit/>
          </a:bodyPr>
          <a:lstStyle>
            <a:lvl1pPr algn="l">
              <a:lnSpc>
                <a:spcPct val="90000"/>
              </a:lnSpc>
              <a:defRPr sz="3200" b="1" spc="0" baseline="0">
                <a:solidFill>
                  <a:schemeClr val="tx1"/>
                </a:solidFill>
                <a:effectLst/>
              </a:defRPr>
            </a:lvl1pPr>
          </a:lstStyle>
          <a:p>
            <a:r>
              <a:rPr lang="en-US"/>
              <a:t>Click to edit Master title style</a:t>
            </a:r>
            <a:endParaRPr lang="en-US" dirty="0"/>
          </a:p>
        </p:txBody>
      </p:sp>
      <p:sp>
        <p:nvSpPr>
          <p:cNvPr id="11" name="Slide Number Placeholder 5"/>
          <p:cNvSpPr txBox="1">
            <a:spLocks/>
          </p:cNvSpPr>
          <p:nvPr userDrawn="1"/>
        </p:nvSpPr>
        <p:spPr>
          <a:xfrm>
            <a:off x="8480962" y="6288148"/>
            <a:ext cx="282574" cy="197427"/>
          </a:xfrm>
          <a:prstGeom prst="rect">
            <a:avLst/>
          </a:prstGeom>
        </p:spPr>
        <p:txBody>
          <a:bodyPr vert="horz" wrap="none" lIns="0" tIns="0" rIns="0" bIns="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290D8D-6BA0-418D-AFED-C65293F70DA0}" type="slidenum">
              <a:rPr lang="en-US" sz="900" smtClean="0">
                <a:solidFill>
                  <a:schemeClr val="accent5"/>
                </a:solidFill>
                <a:latin typeface="+mn-lt"/>
              </a:rPr>
              <a:pPr algn="r"/>
              <a:t>‹#›</a:t>
            </a:fld>
            <a:endParaRPr lang="en-US" sz="900" dirty="0">
              <a:solidFill>
                <a:schemeClr val="accent5"/>
              </a:solidFill>
              <a:latin typeface="+mn-lt"/>
            </a:endParaRPr>
          </a:p>
        </p:txBody>
      </p:sp>
      <p:pic>
        <p:nvPicPr>
          <p:cNvPr id="10" name="Picture 9">
            <a:extLst>
              <a:ext uri="{FF2B5EF4-FFF2-40B4-BE49-F238E27FC236}">
                <a16:creationId xmlns:a16="http://schemas.microsoft.com/office/drawing/2014/main" id="{D74643B8-CFC9-B54E-B115-7F087DBB97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0700" y="6087822"/>
            <a:ext cx="1631950" cy="758648"/>
          </a:xfrm>
          <a:prstGeom prst="rect">
            <a:avLst/>
          </a:prstGeom>
        </p:spPr>
      </p:pic>
    </p:spTree>
    <p:extLst>
      <p:ext uri="{BB962C8B-B14F-4D97-AF65-F5344CB8AC3E}">
        <p14:creationId xmlns:p14="http://schemas.microsoft.com/office/powerpoint/2010/main" val="6054154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MWF Section 1 - Teal">
    <p:spTree>
      <p:nvGrpSpPr>
        <p:cNvPr id="1" name=""/>
        <p:cNvGrpSpPr/>
        <p:nvPr/>
      </p:nvGrpSpPr>
      <p:grpSpPr>
        <a:xfrm>
          <a:off x="0" y="0"/>
          <a:ext cx="0" cy="0"/>
          <a:chOff x="0" y="0"/>
          <a:chExt cx="0" cy="0"/>
        </a:xfrm>
      </p:grpSpPr>
      <p:sp>
        <p:nvSpPr>
          <p:cNvPr id="2" name="Rectangle 1"/>
          <p:cNvSpPr/>
          <p:nvPr userDrawn="1"/>
        </p:nvSpPr>
        <p:spPr>
          <a:xfrm>
            <a:off x="217054" y="0"/>
            <a:ext cx="8928484"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userDrawn="1"/>
        </p:nvSpPr>
        <p:spPr>
          <a:xfrm>
            <a:off x="0" y="0"/>
            <a:ext cx="217054" cy="6858000"/>
          </a:xfrm>
          <a:prstGeom prst="rect">
            <a:avLst/>
          </a:prstGeom>
          <a:solidFill>
            <a:schemeClr val="bg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itle 1"/>
          <p:cNvSpPr>
            <a:spLocks noGrp="1"/>
          </p:cNvSpPr>
          <p:nvPr>
            <p:ph type="ctrTitle" hasCustomPrompt="1"/>
          </p:nvPr>
        </p:nvSpPr>
        <p:spPr>
          <a:xfrm>
            <a:off x="627435" y="1958976"/>
            <a:ext cx="7772400" cy="1310198"/>
          </a:xfrm>
          <a:effectLst/>
        </p:spPr>
        <p:txBody>
          <a:bodyPr anchor="t">
            <a:normAutofit/>
          </a:bodyPr>
          <a:lstStyle>
            <a:lvl1pPr algn="l">
              <a:lnSpc>
                <a:spcPct val="100000"/>
              </a:lnSpc>
              <a:defRPr sz="3900" b="1" spc="0" baseline="0">
                <a:solidFill>
                  <a:schemeClr val="bg1"/>
                </a:solidFill>
                <a:effectLst/>
              </a:defRPr>
            </a:lvl1pPr>
          </a:lstStyle>
          <a:p>
            <a:r>
              <a:rPr lang="en-US" dirty="0"/>
              <a:t>Click to edit master title style</a:t>
            </a:r>
          </a:p>
        </p:txBody>
      </p:sp>
      <p:sp>
        <p:nvSpPr>
          <p:cNvPr id="44" name="Text Placeholder 43"/>
          <p:cNvSpPr>
            <a:spLocks noGrp="1"/>
          </p:cNvSpPr>
          <p:nvPr>
            <p:ph type="body" sz="quarter" idx="10" hasCustomPrompt="1"/>
          </p:nvPr>
        </p:nvSpPr>
        <p:spPr>
          <a:xfrm>
            <a:off x="627435" y="3270684"/>
            <a:ext cx="7772399" cy="914400"/>
          </a:xfrm>
        </p:spPr>
        <p:txBody>
          <a:bodyPr>
            <a:normAutofit/>
          </a:bodyPr>
          <a:lstStyle>
            <a:lvl1pPr marL="0" indent="0">
              <a:buNone/>
              <a:defRPr sz="1600" spc="0">
                <a:solidFill>
                  <a:schemeClr val="bg1"/>
                </a:solidFill>
              </a:defRPr>
            </a:lvl1pPr>
          </a:lstStyle>
          <a:p>
            <a:pPr lvl="0"/>
            <a:r>
              <a:rPr lang="en-US" dirty="0"/>
              <a:t>Insert sub text</a:t>
            </a:r>
          </a:p>
        </p:txBody>
      </p:sp>
      <p:sp>
        <p:nvSpPr>
          <p:cNvPr id="19" name="Subtitle 2"/>
          <p:cNvSpPr>
            <a:spLocks noGrp="1"/>
          </p:cNvSpPr>
          <p:nvPr>
            <p:ph type="subTitle" idx="1" hasCustomPrompt="1"/>
          </p:nvPr>
        </p:nvSpPr>
        <p:spPr>
          <a:xfrm>
            <a:off x="627434" y="1381535"/>
            <a:ext cx="7772399" cy="493860"/>
          </a:xfrm>
        </p:spPr>
        <p:txBody>
          <a:bodyPr anchor="b">
            <a:normAutofit/>
          </a:bodyPr>
          <a:lstStyle>
            <a:lvl1pPr marL="0" indent="0" algn="l">
              <a:lnSpc>
                <a:spcPct val="100000"/>
              </a:lnSpc>
              <a:buNone/>
              <a:defRPr sz="1300" b="1" spc="100" baseline="0">
                <a:solidFill>
                  <a:schemeClr val="bg2">
                    <a:lumMod val="40000"/>
                    <a:lumOff val="60000"/>
                  </a:schemeClr>
                </a:solidFill>
                <a:latin typeface="Trebuchet MS" charset="0"/>
                <a:ea typeface="Trebuchet MS" charset="0"/>
                <a:cs typeface="Trebuchet MS"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INSERT SECTION NUMBER</a:t>
            </a:r>
          </a:p>
        </p:txBody>
      </p:sp>
      <p:sp>
        <p:nvSpPr>
          <p:cNvPr id="10" name="Slide Number Placeholder 5"/>
          <p:cNvSpPr txBox="1">
            <a:spLocks/>
          </p:cNvSpPr>
          <p:nvPr userDrawn="1"/>
        </p:nvSpPr>
        <p:spPr>
          <a:xfrm>
            <a:off x="8480962" y="6288148"/>
            <a:ext cx="282574" cy="197427"/>
          </a:xfrm>
          <a:prstGeom prst="rect">
            <a:avLst/>
          </a:prstGeom>
        </p:spPr>
        <p:txBody>
          <a:bodyPr vert="horz" wrap="none" lIns="0" tIns="0" rIns="0" bIns="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290D8D-6BA0-418D-AFED-C65293F70DA0}" type="slidenum">
              <a:rPr lang="en-US" sz="900" smtClean="0">
                <a:solidFill>
                  <a:schemeClr val="bg1"/>
                </a:solidFill>
                <a:latin typeface="+mn-lt"/>
              </a:rPr>
              <a:pPr algn="r"/>
              <a:t>‹#›</a:t>
            </a:fld>
            <a:endParaRPr lang="en-US" sz="900" dirty="0">
              <a:solidFill>
                <a:schemeClr val="bg1"/>
              </a:solidFill>
              <a:latin typeface="+mn-lt"/>
            </a:endParaRPr>
          </a:p>
        </p:txBody>
      </p:sp>
      <p:sp>
        <p:nvSpPr>
          <p:cNvPr id="4" name="Footer Placeholder 3">
            <a:extLst>
              <a:ext uri="{FF2B5EF4-FFF2-40B4-BE49-F238E27FC236}">
                <a16:creationId xmlns:a16="http://schemas.microsoft.com/office/drawing/2014/main" id="{7DE5A2D0-4F13-F245-8C06-5F0B8F40A9F8}"/>
              </a:ext>
            </a:extLst>
          </p:cNvPr>
          <p:cNvSpPr>
            <a:spLocks noGrp="1"/>
          </p:cNvSpPr>
          <p:nvPr>
            <p:ph type="ftr" sz="quarter" idx="11"/>
          </p:nvPr>
        </p:nvSpPr>
        <p:spPr/>
        <p:txBody>
          <a:bodyPr/>
          <a:lstStyle>
            <a:lvl1pPr>
              <a:defRPr>
                <a:solidFill>
                  <a:schemeClr val="bg1"/>
                </a:solidFill>
              </a:defRPr>
            </a:lvl1pPr>
          </a:lstStyle>
          <a:p>
            <a:r>
              <a:rPr lang="en-US"/>
              <a:t>Meeting Name  |  Meeting Date</a:t>
            </a:r>
            <a:endParaRPr lang="en-US" dirty="0"/>
          </a:p>
        </p:txBody>
      </p:sp>
      <p:pic>
        <p:nvPicPr>
          <p:cNvPr id="11" name="Picture 10">
            <a:extLst>
              <a:ext uri="{FF2B5EF4-FFF2-40B4-BE49-F238E27FC236}">
                <a16:creationId xmlns:a16="http://schemas.microsoft.com/office/drawing/2014/main" id="{7AED6370-4F07-5D41-8CB0-5ED304C96E7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626" t="12702" r="9131" b="32981"/>
          <a:stretch/>
        </p:blipFill>
        <p:spPr>
          <a:xfrm>
            <a:off x="627434" y="6183033"/>
            <a:ext cx="1379166" cy="413382"/>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MWF Quote - Blue">
    <p:spTree>
      <p:nvGrpSpPr>
        <p:cNvPr id="1" name=""/>
        <p:cNvGrpSpPr/>
        <p:nvPr/>
      </p:nvGrpSpPr>
      <p:grpSpPr>
        <a:xfrm>
          <a:off x="0" y="0"/>
          <a:ext cx="0" cy="0"/>
          <a:chOff x="0" y="0"/>
          <a:chExt cx="0" cy="0"/>
        </a:xfrm>
      </p:grpSpPr>
      <p:sp>
        <p:nvSpPr>
          <p:cNvPr id="49" name="Rectangle 48"/>
          <p:cNvSpPr/>
          <p:nvPr userDrawn="1"/>
        </p:nvSpPr>
        <p:spPr>
          <a:xfrm>
            <a:off x="-1538" y="0"/>
            <a:ext cx="9145538"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 Placeholder 41"/>
          <p:cNvSpPr>
            <a:spLocks noGrp="1"/>
          </p:cNvSpPr>
          <p:nvPr>
            <p:ph type="body" sz="quarter" idx="11" hasCustomPrompt="1"/>
          </p:nvPr>
        </p:nvSpPr>
        <p:spPr>
          <a:xfrm>
            <a:off x="467544" y="800708"/>
            <a:ext cx="8295992" cy="3288318"/>
          </a:xfrm>
        </p:spPr>
        <p:txBody>
          <a:bodyPr>
            <a:normAutofit/>
          </a:bodyPr>
          <a:lstStyle>
            <a:lvl1pPr marL="0" indent="0">
              <a:lnSpc>
                <a:spcPct val="110000"/>
              </a:lnSpc>
              <a:buNone/>
              <a:defRPr sz="3200" b="1" spc="0">
                <a:solidFill>
                  <a:schemeClr val="bg1"/>
                </a:solidFill>
              </a:defRPr>
            </a:lvl1pPr>
          </a:lstStyle>
          <a:p>
            <a:pPr lvl="0"/>
            <a:r>
              <a:rPr lang="en-US" dirty="0"/>
              <a:t>Insert additional sub text</a:t>
            </a:r>
          </a:p>
        </p:txBody>
      </p:sp>
      <p:sp>
        <p:nvSpPr>
          <p:cNvPr id="26" name="Picture Placeholder 2"/>
          <p:cNvSpPr>
            <a:spLocks noGrp="1" noChangeAspect="1"/>
          </p:cNvSpPr>
          <p:nvPr>
            <p:ph type="pic" sz="quarter" idx="12" hasCustomPrompt="1"/>
          </p:nvPr>
        </p:nvSpPr>
        <p:spPr>
          <a:xfrm>
            <a:off x="467544" y="4355357"/>
            <a:ext cx="914400" cy="914400"/>
          </a:xfrm>
          <a:prstGeom prst="ellipse">
            <a:avLst/>
          </a:prstGeom>
          <a:ln w="25400">
            <a:noFill/>
          </a:ln>
        </p:spPr>
        <p:txBody>
          <a:bodyPr anchor="ctr"/>
          <a:lstStyle>
            <a:lvl1pPr marL="0" indent="0" algn="ctr">
              <a:buFontTx/>
              <a:buNone/>
              <a:defRPr b="1">
                <a:solidFill>
                  <a:schemeClr val="bg1"/>
                </a:solidFill>
              </a:defRPr>
            </a:lvl1pPr>
          </a:lstStyle>
          <a:p>
            <a:r>
              <a:rPr lang="en-US" dirty="0"/>
              <a:t>Bio Pic</a:t>
            </a:r>
          </a:p>
        </p:txBody>
      </p:sp>
      <p:sp>
        <p:nvSpPr>
          <p:cNvPr id="27" name="Text Placeholder 41"/>
          <p:cNvSpPr>
            <a:spLocks noGrp="1"/>
          </p:cNvSpPr>
          <p:nvPr>
            <p:ph type="body" sz="quarter" idx="13" hasCustomPrompt="1"/>
          </p:nvPr>
        </p:nvSpPr>
        <p:spPr>
          <a:xfrm>
            <a:off x="1519519" y="4564056"/>
            <a:ext cx="4114800" cy="394589"/>
          </a:xfrm>
        </p:spPr>
        <p:txBody>
          <a:bodyPr>
            <a:normAutofit/>
          </a:bodyPr>
          <a:lstStyle>
            <a:lvl1pPr marL="0" indent="0">
              <a:lnSpc>
                <a:spcPct val="110000"/>
              </a:lnSpc>
              <a:buNone/>
              <a:defRPr sz="1600" b="1" spc="0">
                <a:solidFill>
                  <a:schemeClr val="bg1"/>
                </a:solidFill>
              </a:defRPr>
            </a:lvl1pPr>
          </a:lstStyle>
          <a:p>
            <a:pPr lvl="0"/>
            <a:r>
              <a:rPr lang="en-US" dirty="0"/>
              <a:t>Insert name of the person</a:t>
            </a:r>
          </a:p>
        </p:txBody>
      </p:sp>
      <p:sp>
        <p:nvSpPr>
          <p:cNvPr id="29" name="Text Placeholder 41"/>
          <p:cNvSpPr>
            <a:spLocks noGrp="1"/>
          </p:cNvSpPr>
          <p:nvPr>
            <p:ph type="body" sz="quarter" idx="14" hasCustomPrompt="1"/>
          </p:nvPr>
        </p:nvSpPr>
        <p:spPr>
          <a:xfrm>
            <a:off x="1519519" y="4848578"/>
            <a:ext cx="4114800" cy="394589"/>
          </a:xfrm>
        </p:spPr>
        <p:txBody>
          <a:bodyPr>
            <a:normAutofit/>
          </a:bodyPr>
          <a:lstStyle>
            <a:lvl1pPr marL="0" indent="0">
              <a:lnSpc>
                <a:spcPct val="110000"/>
              </a:lnSpc>
              <a:buNone/>
              <a:defRPr sz="1200" b="0" i="0" spc="0">
                <a:solidFill>
                  <a:schemeClr val="bg1"/>
                </a:solidFill>
              </a:defRPr>
            </a:lvl1pPr>
          </a:lstStyle>
          <a:p>
            <a:pPr lvl="0"/>
            <a:r>
              <a:rPr lang="en-US" dirty="0"/>
              <a:t>Insert designation</a:t>
            </a:r>
          </a:p>
        </p:txBody>
      </p:sp>
      <p:sp>
        <p:nvSpPr>
          <p:cNvPr id="18" name="Text Placeholder 41"/>
          <p:cNvSpPr>
            <a:spLocks noGrp="1"/>
          </p:cNvSpPr>
          <p:nvPr>
            <p:ph type="body" sz="quarter" idx="15" hasCustomPrompt="1"/>
          </p:nvPr>
        </p:nvSpPr>
        <p:spPr>
          <a:xfrm>
            <a:off x="1519519" y="5426340"/>
            <a:ext cx="3790789" cy="250929"/>
          </a:xfrm>
        </p:spPr>
        <p:txBody>
          <a:bodyPr anchor="t">
            <a:normAutofit/>
          </a:bodyPr>
          <a:lstStyle>
            <a:lvl1pPr marL="0" indent="0" algn="l">
              <a:lnSpc>
                <a:spcPct val="110000"/>
              </a:lnSpc>
              <a:buNone/>
              <a:defRPr sz="900" b="0" spc="0">
                <a:solidFill>
                  <a:schemeClr val="tx2">
                    <a:lumMod val="20000"/>
                    <a:lumOff val="80000"/>
                  </a:schemeClr>
                </a:solidFill>
              </a:defRPr>
            </a:lvl1pPr>
          </a:lstStyle>
          <a:p>
            <a:pPr lvl="0"/>
            <a:r>
              <a:rPr lang="en-US" dirty="0"/>
              <a:t>Insert Source Info</a:t>
            </a:r>
          </a:p>
        </p:txBody>
      </p:sp>
      <p:sp>
        <p:nvSpPr>
          <p:cNvPr id="15" name="Slide Number Placeholder 5"/>
          <p:cNvSpPr txBox="1">
            <a:spLocks/>
          </p:cNvSpPr>
          <p:nvPr userDrawn="1"/>
        </p:nvSpPr>
        <p:spPr>
          <a:xfrm>
            <a:off x="8480962" y="6288148"/>
            <a:ext cx="282574" cy="197427"/>
          </a:xfrm>
          <a:prstGeom prst="rect">
            <a:avLst/>
          </a:prstGeom>
        </p:spPr>
        <p:txBody>
          <a:bodyPr vert="horz" wrap="none" lIns="0" tIns="0" rIns="0" bIns="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290D8D-6BA0-418D-AFED-C65293F70DA0}" type="slidenum">
              <a:rPr lang="en-US" sz="900" smtClean="0">
                <a:solidFill>
                  <a:schemeClr val="bg1"/>
                </a:solidFill>
                <a:latin typeface="+mn-lt"/>
              </a:rPr>
              <a:pPr algn="r"/>
              <a:t>‹#›</a:t>
            </a:fld>
            <a:endParaRPr lang="en-US" sz="900" dirty="0">
              <a:solidFill>
                <a:schemeClr val="bg1"/>
              </a:solidFill>
              <a:latin typeface="+mn-lt"/>
            </a:endParaRPr>
          </a:p>
        </p:txBody>
      </p:sp>
      <p:sp>
        <p:nvSpPr>
          <p:cNvPr id="3" name="Footer Placeholder 2">
            <a:extLst>
              <a:ext uri="{FF2B5EF4-FFF2-40B4-BE49-F238E27FC236}">
                <a16:creationId xmlns:a16="http://schemas.microsoft.com/office/drawing/2014/main" id="{D5192451-5459-9D43-8A99-516D9A08E359}"/>
              </a:ext>
            </a:extLst>
          </p:cNvPr>
          <p:cNvSpPr>
            <a:spLocks noGrp="1"/>
          </p:cNvSpPr>
          <p:nvPr>
            <p:ph type="ftr" sz="quarter" idx="16"/>
          </p:nvPr>
        </p:nvSpPr>
        <p:spPr/>
        <p:txBody>
          <a:bodyPr/>
          <a:lstStyle>
            <a:lvl1pPr>
              <a:defRPr>
                <a:solidFill>
                  <a:schemeClr val="bg1"/>
                </a:solidFill>
              </a:defRPr>
            </a:lvl1pPr>
          </a:lstStyle>
          <a:p>
            <a:r>
              <a:rPr lang="en-US"/>
              <a:t>Meeting Name  |  Meeting Date</a:t>
            </a:r>
            <a:endParaRPr lang="en-US" dirty="0"/>
          </a:p>
        </p:txBody>
      </p:sp>
      <p:pic>
        <p:nvPicPr>
          <p:cNvPr id="11" name="Picture 10">
            <a:extLst>
              <a:ext uri="{FF2B5EF4-FFF2-40B4-BE49-F238E27FC236}">
                <a16:creationId xmlns:a16="http://schemas.microsoft.com/office/drawing/2014/main" id="{5E6D3F57-B7D9-8F4B-98EC-025799A597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626" t="12702" r="9131" b="32981"/>
          <a:stretch/>
        </p:blipFill>
        <p:spPr>
          <a:xfrm>
            <a:off x="467544" y="6183033"/>
            <a:ext cx="1379166" cy="413382"/>
          </a:xfrm>
          <a:prstGeom prst="rect">
            <a:avLst/>
          </a:prstGeom>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MWF Quote - Orange">
    <p:spTree>
      <p:nvGrpSpPr>
        <p:cNvPr id="1" name=""/>
        <p:cNvGrpSpPr/>
        <p:nvPr/>
      </p:nvGrpSpPr>
      <p:grpSpPr>
        <a:xfrm>
          <a:off x="0" y="0"/>
          <a:ext cx="0" cy="0"/>
          <a:chOff x="0" y="0"/>
          <a:chExt cx="0" cy="0"/>
        </a:xfrm>
      </p:grpSpPr>
      <p:sp>
        <p:nvSpPr>
          <p:cNvPr id="49" name="Rectangle 48"/>
          <p:cNvSpPr/>
          <p:nvPr userDrawn="1"/>
        </p:nvSpPr>
        <p:spPr>
          <a:xfrm>
            <a:off x="-1538" y="0"/>
            <a:ext cx="9145538"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 Placeholder 41"/>
          <p:cNvSpPr>
            <a:spLocks noGrp="1"/>
          </p:cNvSpPr>
          <p:nvPr>
            <p:ph type="body" sz="quarter" idx="11" hasCustomPrompt="1"/>
          </p:nvPr>
        </p:nvSpPr>
        <p:spPr>
          <a:xfrm>
            <a:off x="467544" y="800708"/>
            <a:ext cx="8295992" cy="3288318"/>
          </a:xfrm>
        </p:spPr>
        <p:txBody>
          <a:bodyPr>
            <a:normAutofit/>
          </a:bodyPr>
          <a:lstStyle>
            <a:lvl1pPr marL="0" indent="0">
              <a:lnSpc>
                <a:spcPct val="110000"/>
              </a:lnSpc>
              <a:buNone/>
              <a:defRPr sz="3200" b="1" spc="0">
                <a:solidFill>
                  <a:schemeClr val="bg1"/>
                </a:solidFill>
              </a:defRPr>
            </a:lvl1pPr>
          </a:lstStyle>
          <a:p>
            <a:pPr lvl="0"/>
            <a:r>
              <a:rPr lang="en-US" dirty="0"/>
              <a:t>Insert additional sub text</a:t>
            </a:r>
          </a:p>
        </p:txBody>
      </p:sp>
      <p:sp>
        <p:nvSpPr>
          <p:cNvPr id="26" name="Picture Placeholder 2"/>
          <p:cNvSpPr>
            <a:spLocks noGrp="1" noChangeAspect="1"/>
          </p:cNvSpPr>
          <p:nvPr>
            <p:ph type="pic" sz="quarter" idx="12" hasCustomPrompt="1"/>
          </p:nvPr>
        </p:nvSpPr>
        <p:spPr>
          <a:xfrm>
            <a:off x="467544" y="4355357"/>
            <a:ext cx="914400" cy="914400"/>
          </a:xfrm>
          <a:prstGeom prst="ellipse">
            <a:avLst/>
          </a:prstGeom>
          <a:ln w="0">
            <a:noFill/>
          </a:ln>
        </p:spPr>
        <p:txBody>
          <a:bodyPr anchor="ctr"/>
          <a:lstStyle>
            <a:lvl1pPr marL="0" indent="0" algn="ctr">
              <a:buFontTx/>
              <a:buNone/>
              <a:defRPr b="1">
                <a:solidFill>
                  <a:schemeClr val="bg1"/>
                </a:solidFill>
              </a:defRPr>
            </a:lvl1pPr>
          </a:lstStyle>
          <a:p>
            <a:r>
              <a:rPr lang="en-US" dirty="0"/>
              <a:t>Bio Pic</a:t>
            </a:r>
          </a:p>
        </p:txBody>
      </p:sp>
      <p:sp>
        <p:nvSpPr>
          <p:cNvPr id="27" name="Text Placeholder 41"/>
          <p:cNvSpPr>
            <a:spLocks noGrp="1"/>
          </p:cNvSpPr>
          <p:nvPr>
            <p:ph type="body" sz="quarter" idx="13" hasCustomPrompt="1"/>
          </p:nvPr>
        </p:nvSpPr>
        <p:spPr>
          <a:xfrm>
            <a:off x="1519519" y="4564056"/>
            <a:ext cx="4114800" cy="394589"/>
          </a:xfrm>
        </p:spPr>
        <p:txBody>
          <a:bodyPr>
            <a:normAutofit/>
          </a:bodyPr>
          <a:lstStyle>
            <a:lvl1pPr marL="0" indent="0">
              <a:lnSpc>
                <a:spcPct val="110000"/>
              </a:lnSpc>
              <a:buNone/>
              <a:defRPr sz="1600" b="1" spc="0">
                <a:solidFill>
                  <a:schemeClr val="bg1"/>
                </a:solidFill>
              </a:defRPr>
            </a:lvl1pPr>
          </a:lstStyle>
          <a:p>
            <a:pPr lvl="0"/>
            <a:r>
              <a:rPr lang="en-US" dirty="0"/>
              <a:t>Insert name of the person</a:t>
            </a:r>
          </a:p>
        </p:txBody>
      </p:sp>
      <p:sp>
        <p:nvSpPr>
          <p:cNvPr id="29" name="Text Placeholder 41"/>
          <p:cNvSpPr>
            <a:spLocks noGrp="1"/>
          </p:cNvSpPr>
          <p:nvPr>
            <p:ph type="body" sz="quarter" idx="14" hasCustomPrompt="1"/>
          </p:nvPr>
        </p:nvSpPr>
        <p:spPr>
          <a:xfrm>
            <a:off x="1519519" y="4848578"/>
            <a:ext cx="4114800" cy="394589"/>
          </a:xfrm>
        </p:spPr>
        <p:txBody>
          <a:bodyPr>
            <a:normAutofit/>
          </a:bodyPr>
          <a:lstStyle>
            <a:lvl1pPr marL="0" indent="0">
              <a:lnSpc>
                <a:spcPct val="110000"/>
              </a:lnSpc>
              <a:buNone/>
              <a:defRPr sz="1200" b="0" i="0" spc="0">
                <a:solidFill>
                  <a:schemeClr val="bg1"/>
                </a:solidFill>
              </a:defRPr>
            </a:lvl1pPr>
          </a:lstStyle>
          <a:p>
            <a:pPr lvl="0"/>
            <a:r>
              <a:rPr lang="en-US" dirty="0"/>
              <a:t>Insert designation</a:t>
            </a:r>
          </a:p>
        </p:txBody>
      </p:sp>
      <p:sp>
        <p:nvSpPr>
          <p:cNvPr id="18" name="Text Placeholder 41"/>
          <p:cNvSpPr>
            <a:spLocks noGrp="1"/>
          </p:cNvSpPr>
          <p:nvPr>
            <p:ph type="body" sz="quarter" idx="15" hasCustomPrompt="1"/>
          </p:nvPr>
        </p:nvSpPr>
        <p:spPr>
          <a:xfrm>
            <a:off x="1519519" y="5426340"/>
            <a:ext cx="3790789" cy="250929"/>
          </a:xfrm>
        </p:spPr>
        <p:txBody>
          <a:bodyPr anchor="t">
            <a:normAutofit/>
          </a:bodyPr>
          <a:lstStyle>
            <a:lvl1pPr marL="0" indent="0" algn="l">
              <a:lnSpc>
                <a:spcPct val="110000"/>
              </a:lnSpc>
              <a:buNone/>
              <a:defRPr sz="900" b="0" spc="0">
                <a:solidFill>
                  <a:schemeClr val="accent2">
                    <a:lumMod val="40000"/>
                    <a:lumOff val="60000"/>
                  </a:schemeClr>
                </a:solidFill>
              </a:defRPr>
            </a:lvl1pPr>
          </a:lstStyle>
          <a:p>
            <a:pPr lvl="0"/>
            <a:r>
              <a:rPr lang="en-US" dirty="0"/>
              <a:t>Insert Source Info</a:t>
            </a:r>
          </a:p>
        </p:txBody>
      </p:sp>
      <p:sp>
        <p:nvSpPr>
          <p:cNvPr id="12" name="Slide Number Placeholder 5"/>
          <p:cNvSpPr txBox="1">
            <a:spLocks/>
          </p:cNvSpPr>
          <p:nvPr userDrawn="1"/>
        </p:nvSpPr>
        <p:spPr>
          <a:xfrm>
            <a:off x="8480962" y="6288148"/>
            <a:ext cx="282574" cy="197427"/>
          </a:xfrm>
          <a:prstGeom prst="rect">
            <a:avLst/>
          </a:prstGeom>
        </p:spPr>
        <p:txBody>
          <a:bodyPr vert="horz" wrap="none" lIns="0" tIns="0" rIns="0" bIns="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290D8D-6BA0-418D-AFED-C65293F70DA0}" type="slidenum">
              <a:rPr lang="en-US" sz="900" smtClean="0">
                <a:solidFill>
                  <a:schemeClr val="bg1"/>
                </a:solidFill>
                <a:latin typeface="+mn-lt"/>
              </a:rPr>
              <a:pPr algn="r"/>
              <a:t>‹#›</a:t>
            </a:fld>
            <a:endParaRPr lang="en-US" sz="900" dirty="0">
              <a:solidFill>
                <a:schemeClr val="bg1"/>
              </a:solidFill>
              <a:latin typeface="+mn-lt"/>
            </a:endParaRPr>
          </a:p>
        </p:txBody>
      </p:sp>
      <p:sp>
        <p:nvSpPr>
          <p:cNvPr id="2" name="Footer Placeholder 1">
            <a:extLst>
              <a:ext uri="{FF2B5EF4-FFF2-40B4-BE49-F238E27FC236}">
                <a16:creationId xmlns:a16="http://schemas.microsoft.com/office/drawing/2014/main" id="{4AD26ECB-F423-1045-92B3-BDC984610628}"/>
              </a:ext>
            </a:extLst>
          </p:cNvPr>
          <p:cNvSpPr>
            <a:spLocks noGrp="1"/>
          </p:cNvSpPr>
          <p:nvPr>
            <p:ph type="ftr" sz="quarter" idx="16"/>
          </p:nvPr>
        </p:nvSpPr>
        <p:spPr/>
        <p:txBody>
          <a:bodyPr/>
          <a:lstStyle>
            <a:lvl1pPr>
              <a:defRPr>
                <a:solidFill>
                  <a:schemeClr val="bg1"/>
                </a:solidFill>
              </a:defRPr>
            </a:lvl1pPr>
          </a:lstStyle>
          <a:p>
            <a:r>
              <a:rPr lang="en-US"/>
              <a:t>Meeting Name  |  Meeting Date</a:t>
            </a:r>
            <a:endParaRPr lang="en-US" dirty="0"/>
          </a:p>
        </p:txBody>
      </p:sp>
      <p:pic>
        <p:nvPicPr>
          <p:cNvPr id="11" name="Picture 10">
            <a:extLst>
              <a:ext uri="{FF2B5EF4-FFF2-40B4-BE49-F238E27FC236}">
                <a16:creationId xmlns:a16="http://schemas.microsoft.com/office/drawing/2014/main" id="{D2C8B7AD-A6D7-AE46-8C4C-7FBBC674BCD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626" t="12702" r="9131" b="32981"/>
          <a:stretch/>
        </p:blipFill>
        <p:spPr>
          <a:xfrm>
            <a:off x="467544" y="6183033"/>
            <a:ext cx="1379166" cy="413382"/>
          </a:xfrm>
          <a:prstGeom prst="rect">
            <a:avLst/>
          </a:prstGeom>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MWF Quote - Teal">
    <p:spTree>
      <p:nvGrpSpPr>
        <p:cNvPr id="1" name=""/>
        <p:cNvGrpSpPr/>
        <p:nvPr/>
      </p:nvGrpSpPr>
      <p:grpSpPr>
        <a:xfrm>
          <a:off x="0" y="0"/>
          <a:ext cx="0" cy="0"/>
          <a:chOff x="0" y="0"/>
          <a:chExt cx="0" cy="0"/>
        </a:xfrm>
      </p:grpSpPr>
      <p:sp>
        <p:nvSpPr>
          <p:cNvPr id="49" name="Rectangle 48"/>
          <p:cNvSpPr/>
          <p:nvPr userDrawn="1"/>
        </p:nvSpPr>
        <p:spPr>
          <a:xfrm>
            <a:off x="-1538" y="0"/>
            <a:ext cx="9145538"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 Placeholder 41"/>
          <p:cNvSpPr>
            <a:spLocks noGrp="1"/>
          </p:cNvSpPr>
          <p:nvPr>
            <p:ph type="body" sz="quarter" idx="11" hasCustomPrompt="1"/>
          </p:nvPr>
        </p:nvSpPr>
        <p:spPr>
          <a:xfrm>
            <a:off x="467544" y="800708"/>
            <a:ext cx="8295992" cy="3288318"/>
          </a:xfrm>
        </p:spPr>
        <p:txBody>
          <a:bodyPr>
            <a:normAutofit/>
          </a:bodyPr>
          <a:lstStyle>
            <a:lvl1pPr marL="0" indent="0">
              <a:lnSpc>
                <a:spcPct val="110000"/>
              </a:lnSpc>
              <a:buNone/>
              <a:defRPr sz="3200" b="1" spc="0">
                <a:solidFill>
                  <a:schemeClr val="bg1"/>
                </a:solidFill>
              </a:defRPr>
            </a:lvl1pPr>
          </a:lstStyle>
          <a:p>
            <a:pPr lvl="0"/>
            <a:r>
              <a:rPr lang="en-US" dirty="0"/>
              <a:t>Insert additional sub text</a:t>
            </a:r>
          </a:p>
        </p:txBody>
      </p:sp>
      <p:sp>
        <p:nvSpPr>
          <p:cNvPr id="26" name="Picture Placeholder 2"/>
          <p:cNvSpPr>
            <a:spLocks noGrp="1" noChangeAspect="1"/>
          </p:cNvSpPr>
          <p:nvPr>
            <p:ph type="pic" sz="quarter" idx="12" hasCustomPrompt="1"/>
          </p:nvPr>
        </p:nvSpPr>
        <p:spPr>
          <a:xfrm>
            <a:off x="467544" y="4355357"/>
            <a:ext cx="914400" cy="914400"/>
          </a:xfrm>
          <a:prstGeom prst="ellipse">
            <a:avLst/>
          </a:prstGeom>
          <a:ln w="25400">
            <a:noFill/>
          </a:ln>
        </p:spPr>
        <p:txBody>
          <a:bodyPr anchor="ctr"/>
          <a:lstStyle>
            <a:lvl1pPr marL="0" indent="0" algn="ctr">
              <a:buFontTx/>
              <a:buNone/>
              <a:defRPr b="1">
                <a:solidFill>
                  <a:schemeClr val="bg1"/>
                </a:solidFill>
              </a:defRPr>
            </a:lvl1pPr>
          </a:lstStyle>
          <a:p>
            <a:r>
              <a:rPr lang="en-US" dirty="0"/>
              <a:t>Bio Pic</a:t>
            </a:r>
          </a:p>
        </p:txBody>
      </p:sp>
      <p:sp>
        <p:nvSpPr>
          <p:cNvPr id="27" name="Text Placeholder 41"/>
          <p:cNvSpPr>
            <a:spLocks noGrp="1"/>
          </p:cNvSpPr>
          <p:nvPr>
            <p:ph type="body" sz="quarter" idx="13" hasCustomPrompt="1"/>
          </p:nvPr>
        </p:nvSpPr>
        <p:spPr>
          <a:xfrm>
            <a:off x="1519519" y="4564056"/>
            <a:ext cx="4114800" cy="394589"/>
          </a:xfrm>
        </p:spPr>
        <p:txBody>
          <a:bodyPr>
            <a:normAutofit/>
          </a:bodyPr>
          <a:lstStyle>
            <a:lvl1pPr marL="0" indent="0">
              <a:lnSpc>
                <a:spcPct val="110000"/>
              </a:lnSpc>
              <a:buNone/>
              <a:defRPr sz="1600" b="1" spc="0">
                <a:solidFill>
                  <a:schemeClr val="bg1"/>
                </a:solidFill>
              </a:defRPr>
            </a:lvl1pPr>
          </a:lstStyle>
          <a:p>
            <a:pPr lvl="0"/>
            <a:r>
              <a:rPr lang="en-US" dirty="0"/>
              <a:t>Insert name of the person</a:t>
            </a:r>
          </a:p>
        </p:txBody>
      </p:sp>
      <p:sp>
        <p:nvSpPr>
          <p:cNvPr id="29" name="Text Placeholder 41"/>
          <p:cNvSpPr>
            <a:spLocks noGrp="1"/>
          </p:cNvSpPr>
          <p:nvPr>
            <p:ph type="body" sz="quarter" idx="14" hasCustomPrompt="1"/>
          </p:nvPr>
        </p:nvSpPr>
        <p:spPr>
          <a:xfrm>
            <a:off x="1519519" y="4848578"/>
            <a:ext cx="4114800" cy="394589"/>
          </a:xfrm>
        </p:spPr>
        <p:txBody>
          <a:bodyPr>
            <a:normAutofit/>
          </a:bodyPr>
          <a:lstStyle>
            <a:lvl1pPr marL="0" indent="0">
              <a:lnSpc>
                <a:spcPct val="110000"/>
              </a:lnSpc>
              <a:buNone/>
              <a:defRPr sz="1200" b="0" i="0" spc="0">
                <a:solidFill>
                  <a:schemeClr val="bg1"/>
                </a:solidFill>
              </a:defRPr>
            </a:lvl1pPr>
          </a:lstStyle>
          <a:p>
            <a:pPr lvl="0"/>
            <a:r>
              <a:rPr lang="en-US" dirty="0"/>
              <a:t>Insert designation</a:t>
            </a:r>
          </a:p>
        </p:txBody>
      </p:sp>
      <p:sp>
        <p:nvSpPr>
          <p:cNvPr id="18" name="Text Placeholder 41"/>
          <p:cNvSpPr>
            <a:spLocks noGrp="1"/>
          </p:cNvSpPr>
          <p:nvPr>
            <p:ph type="body" sz="quarter" idx="15" hasCustomPrompt="1"/>
          </p:nvPr>
        </p:nvSpPr>
        <p:spPr>
          <a:xfrm>
            <a:off x="1519519" y="5426340"/>
            <a:ext cx="3790789" cy="250929"/>
          </a:xfrm>
        </p:spPr>
        <p:txBody>
          <a:bodyPr anchor="t">
            <a:normAutofit/>
          </a:bodyPr>
          <a:lstStyle>
            <a:lvl1pPr marL="0" indent="0" algn="l">
              <a:lnSpc>
                <a:spcPct val="110000"/>
              </a:lnSpc>
              <a:buNone/>
              <a:defRPr sz="900" b="0" spc="0">
                <a:solidFill>
                  <a:schemeClr val="bg2">
                    <a:lumMod val="20000"/>
                    <a:lumOff val="80000"/>
                  </a:schemeClr>
                </a:solidFill>
              </a:defRPr>
            </a:lvl1pPr>
          </a:lstStyle>
          <a:p>
            <a:pPr lvl="0"/>
            <a:r>
              <a:rPr lang="en-US" dirty="0"/>
              <a:t>Insert Source Info</a:t>
            </a:r>
          </a:p>
        </p:txBody>
      </p:sp>
      <p:sp>
        <p:nvSpPr>
          <p:cNvPr id="13" name="Slide Number Placeholder 5"/>
          <p:cNvSpPr txBox="1">
            <a:spLocks/>
          </p:cNvSpPr>
          <p:nvPr userDrawn="1"/>
        </p:nvSpPr>
        <p:spPr>
          <a:xfrm>
            <a:off x="8480962" y="6288148"/>
            <a:ext cx="282574" cy="197427"/>
          </a:xfrm>
          <a:prstGeom prst="rect">
            <a:avLst/>
          </a:prstGeom>
        </p:spPr>
        <p:txBody>
          <a:bodyPr vert="horz" wrap="none" lIns="0" tIns="0" rIns="0" bIns="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290D8D-6BA0-418D-AFED-C65293F70DA0}" type="slidenum">
              <a:rPr lang="en-US" sz="900" smtClean="0">
                <a:solidFill>
                  <a:schemeClr val="bg1"/>
                </a:solidFill>
                <a:latin typeface="+mn-lt"/>
              </a:rPr>
              <a:pPr algn="r"/>
              <a:t>‹#›</a:t>
            </a:fld>
            <a:endParaRPr lang="en-US" sz="900" dirty="0">
              <a:solidFill>
                <a:schemeClr val="bg1"/>
              </a:solidFill>
              <a:latin typeface="+mn-lt"/>
            </a:endParaRPr>
          </a:p>
        </p:txBody>
      </p:sp>
      <p:sp>
        <p:nvSpPr>
          <p:cNvPr id="2" name="Footer Placeholder 1">
            <a:extLst>
              <a:ext uri="{FF2B5EF4-FFF2-40B4-BE49-F238E27FC236}">
                <a16:creationId xmlns:a16="http://schemas.microsoft.com/office/drawing/2014/main" id="{C25419DB-9474-2846-8B3E-DA30852DC010}"/>
              </a:ext>
            </a:extLst>
          </p:cNvPr>
          <p:cNvSpPr>
            <a:spLocks noGrp="1"/>
          </p:cNvSpPr>
          <p:nvPr>
            <p:ph type="ftr" sz="quarter" idx="16"/>
          </p:nvPr>
        </p:nvSpPr>
        <p:spPr/>
        <p:txBody>
          <a:bodyPr/>
          <a:lstStyle>
            <a:lvl1pPr>
              <a:defRPr>
                <a:solidFill>
                  <a:schemeClr val="bg1"/>
                </a:solidFill>
              </a:defRPr>
            </a:lvl1pPr>
          </a:lstStyle>
          <a:p>
            <a:r>
              <a:rPr lang="en-US"/>
              <a:t>Meeting Name  |  Meeting Date</a:t>
            </a:r>
            <a:endParaRPr lang="en-US" dirty="0"/>
          </a:p>
        </p:txBody>
      </p:sp>
      <p:pic>
        <p:nvPicPr>
          <p:cNvPr id="11" name="Picture 10">
            <a:extLst>
              <a:ext uri="{FF2B5EF4-FFF2-40B4-BE49-F238E27FC236}">
                <a16:creationId xmlns:a16="http://schemas.microsoft.com/office/drawing/2014/main" id="{ED40BC8F-F8D9-4849-9747-9D85A748CB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626" t="12702" r="9131" b="32981"/>
          <a:stretch/>
        </p:blipFill>
        <p:spPr>
          <a:xfrm>
            <a:off x="467544" y="6183033"/>
            <a:ext cx="1379166" cy="413382"/>
          </a:xfrm>
          <a:prstGeom prst="rect">
            <a:avLst/>
          </a:prstGeom>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MWF Quote - Green">
    <p:spTree>
      <p:nvGrpSpPr>
        <p:cNvPr id="1" name=""/>
        <p:cNvGrpSpPr/>
        <p:nvPr/>
      </p:nvGrpSpPr>
      <p:grpSpPr>
        <a:xfrm>
          <a:off x="0" y="0"/>
          <a:ext cx="0" cy="0"/>
          <a:chOff x="0" y="0"/>
          <a:chExt cx="0" cy="0"/>
        </a:xfrm>
      </p:grpSpPr>
      <p:sp>
        <p:nvSpPr>
          <p:cNvPr id="49" name="Rectangle 48"/>
          <p:cNvSpPr/>
          <p:nvPr userDrawn="1"/>
        </p:nvSpPr>
        <p:spPr>
          <a:xfrm>
            <a:off x="-1538" y="0"/>
            <a:ext cx="9145538" cy="685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 Placeholder 41"/>
          <p:cNvSpPr>
            <a:spLocks noGrp="1"/>
          </p:cNvSpPr>
          <p:nvPr>
            <p:ph type="body" sz="quarter" idx="11" hasCustomPrompt="1"/>
          </p:nvPr>
        </p:nvSpPr>
        <p:spPr>
          <a:xfrm>
            <a:off x="467544" y="800708"/>
            <a:ext cx="8295992" cy="3288318"/>
          </a:xfrm>
        </p:spPr>
        <p:txBody>
          <a:bodyPr>
            <a:normAutofit/>
          </a:bodyPr>
          <a:lstStyle>
            <a:lvl1pPr marL="0" indent="0">
              <a:lnSpc>
                <a:spcPct val="110000"/>
              </a:lnSpc>
              <a:buNone/>
              <a:defRPr sz="3200" b="1" spc="0">
                <a:solidFill>
                  <a:schemeClr val="bg1"/>
                </a:solidFill>
              </a:defRPr>
            </a:lvl1pPr>
          </a:lstStyle>
          <a:p>
            <a:pPr lvl="0"/>
            <a:r>
              <a:rPr lang="en-US" dirty="0"/>
              <a:t>Insert additional sub text</a:t>
            </a:r>
          </a:p>
        </p:txBody>
      </p:sp>
      <p:sp>
        <p:nvSpPr>
          <p:cNvPr id="26" name="Picture Placeholder 2"/>
          <p:cNvSpPr>
            <a:spLocks noGrp="1" noChangeAspect="1"/>
          </p:cNvSpPr>
          <p:nvPr>
            <p:ph type="pic" sz="quarter" idx="12" hasCustomPrompt="1"/>
          </p:nvPr>
        </p:nvSpPr>
        <p:spPr>
          <a:xfrm>
            <a:off x="467544" y="4355357"/>
            <a:ext cx="914400" cy="914400"/>
          </a:xfrm>
          <a:prstGeom prst="ellipse">
            <a:avLst/>
          </a:prstGeom>
          <a:ln w="25400">
            <a:noFill/>
          </a:ln>
        </p:spPr>
        <p:txBody>
          <a:bodyPr anchor="ctr"/>
          <a:lstStyle>
            <a:lvl1pPr marL="0" indent="0" algn="ctr">
              <a:buFontTx/>
              <a:buNone/>
              <a:defRPr b="1">
                <a:solidFill>
                  <a:schemeClr val="bg1"/>
                </a:solidFill>
              </a:defRPr>
            </a:lvl1pPr>
          </a:lstStyle>
          <a:p>
            <a:r>
              <a:rPr lang="en-US" dirty="0"/>
              <a:t>Bio Pic</a:t>
            </a:r>
          </a:p>
        </p:txBody>
      </p:sp>
      <p:sp>
        <p:nvSpPr>
          <p:cNvPr id="27" name="Text Placeholder 41"/>
          <p:cNvSpPr>
            <a:spLocks noGrp="1"/>
          </p:cNvSpPr>
          <p:nvPr>
            <p:ph type="body" sz="quarter" idx="13" hasCustomPrompt="1"/>
          </p:nvPr>
        </p:nvSpPr>
        <p:spPr>
          <a:xfrm>
            <a:off x="1519519" y="4564056"/>
            <a:ext cx="4114800" cy="394589"/>
          </a:xfrm>
        </p:spPr>
        <p:txBody>
          <a:bodyPr>
            <a:normAutofit/>
          </a:bodyPr>
          <a:lstStyle>
            <a:lvl1pPr marL="0" indent="0">
              <a:lnSpc>
                <a:spcPct val="110000"/>
              </a:lnSpc>
              <a:buNone/>
              <a:defRPr sz="1600" b="1" spc="0">
                <a:solidFill>
                  <a:schemeClr val="bg1"/>
                </a:solidFill>
              </a:defRPr>
            </a:lvl1pPr>
          </a:lstStyle>
          <a:p>
            <a:pPr lvl="0"/>
            <a:r>
              <a:rPr lang="en-US" dirty="0"/>
              <a:t>Insert name of the person</a:t>
            </a:r>
          </a:p>
        </p:txBody>
      </p:sp>
      <p:sp>
        <p:nvSpPr>
          <p:cNvPr id="29" name="Text Placeholder 41"/>
          <p:cNvSpPr>
            <a:spLocks noGrp="1"/>
          </p:cNvSpPr>
          <p:nvPr>
            <p:ph type="body" sz="quarter" idx="14" hasCustomPrompt="1"/>
          </p:nvPr>
        </p:nvSpPr>
        <p:spPr>
          <a:xfrm>
            <a:off x="1519519" y="4848578"/>
            <a:ext cx="4114800" cy="394589"/>
          </a:xfrm>
        </p:spPr>
        <p:txBody>
          <a:bodyPr>
            <a:normAutofit/>
          </a:bodyPr>
          <a:lstStyle>
            <a:lvl1pPr marL="0" indent="0">
              <a:lnSpc>
                <a:spcPct val="110000"/>
              </a:lnSpc>
              <a:buNone/>
              <a:defRPr sz="1200" b="0" i="0" spc="0">
                <a:solidFill>
                  <a:schemeClr val="bg1"/>
                </a:solidFill>
              </a:defRPr>
            </a:lvl1pPr>
          </a:lstStyle>
          <a:p>
            <a:pPr lvl="0"/>
            <a:r>
              <a:rPr lang="en-US" dirty="0"/>
              <a:t>Insert designation</a:t>
            </a:r>
          </a:p>
        </p:txBody>
      </p:sp>
      <p:sp>
        <p:nvSpPr>
          <p:cNvPr id="18" name="Text Placeholder 41"/>
          <p:cNvSpPr>
            <a:spLocks noGrp="1"/>
          </p:cNvSpPr>
          <p:nvPr>
            <p:ph type="body" sz="quarter" idx="15" hasCustomPrompt="1"/>
          </p:nvPr>
        </p:nvSpPr>
        <p:spPr>
          <a:xfrm>
            <a:off x="1519519" y="5426340"/>
            <a:ext cx="3790789" cy="250929"/>
          </a:xfrm>
        </p:spPr>
        <p:txBody>
          <a:bodyPr anchor="t">
            <a:normAutofit/>
          </a:bodyPr>
          <a:lstStyle>
            <a:lvl1pPr marL="0" indent="0" algn="l">
              <a:lnSpc>
                <a:spcPct val="110000"/>
              </a:lnSpc>
              <a:buNone/>
              <a:defRPr sz="900" b="0" spc="0">
                <a:solidFill>
                  <a:schemeClr val="accent4">
                    <a:lumMod val="40000"/>
                    <a:lumOff val="60000"/>
                  </a:schemeClr>
                </a:solidFill>
              </a:defRPr>
            </a:lvl1pPr>
          </a:lstStyle>
          <a:p>
            <a:pPr lvl="0"/>
            <a:r>
              <a:rPr lang="en-US" dirty="0"/>
              <a:t>Insert Source Info</a:t>
            </a:r>
          </a:p>
        </p:txBody>
      </p:sp>
      <p:sp>
        <p:nvSpPr>
          <p:cNvPr id="13" name="Slide Number Placeholder 5"/>
          <p:cNvSpPr txBox="1">
            <a:spLocks/>
          </p:cNvSpPr>
          <p:nvPr userDrawn="1"/>
        </p:nvSpPr>
        <p:spPr>
          <a:xfrm>
            <a:off x="8480962" y="6288148"/>
            <a:ext cx="282574" cy="197427"/>
          </a:xfrm>
          <a:prstGeom prst="rect">
            <a:avLst/>
          </a:prstGeom>
        </p:spPr>
        <p:txBody>
          <a:bodyPr vert="horz" wrap="none" lIns="0" tIns="0" rIns="0" bIns="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290D8D-6BA0-418D-AFED-C65293F70DA0}" type="slidenum">
              <a:rPr lang="en-US" sz="900" smtClean="0">
                <a:solidFill>
                  <a:schemeClr val="bg1"/>
                </a:solidFill>
                <a:latin typeface="+mn-lt"/>
              </a:rPr>
              <a:pPr algn="r"/>
              <a:t>‹#›</a:t>
            </a:fld>
            <a:endParaRPr lang="en-US" sz="900" dirty="0">
              <a:solidFill>
                <a:schemeClr val="bg1"/>
              </a:solidFill>
              <a:latin typeface="+mn-lt"/>
            </a:endParaRPr>
          </a:p>
        </p:txBody>
      </p:sp>
      <p:sp>
        <p:nvSpPr>
          <p:cNvPr id="2" name="Footer Placeholder 1">
            <a:extLst>
              <a:ext uri="{FF2B5EF4-FFF2-40B4-BE49-F238E27FC236}">
                <a16:creationId xmlns:a16="http://schemas.microsoft.com/office/drawing/2014/main" id="{59A9B494-9F9D-2F40-9D90-755C68BE6CB6}"/>
              </a:ext>
            </a:extLst>
          </p:cNvPr>
          <p:cNvSpPr>
            <a:spLocks noGrp="1"/>
          </p:cNvSpPr>
          <p:nvPr>
            <p:ph type="ftr" sz="quarter" idx="16"/>
          </p:nvPr>
        </p:nvSpPr>
        <p:spPr/>
        <p:txBody>
          <a:bodyPr/>
          <a:lstStyle>
            <a:lvl1pPr>
              <a:defRPr>
                <a:solidFill>
                  <a:schemeClr val="bg1"/>
                </a:solidFill>
              </a:defRPr>
            </a:lvl1pPr>
          </a:lstStyle>
          <a:p>
            <a:r>
              <a:rPr lang="en-US"/>
              <a:t>Meeting Name  |  Meeting Date</a:t>
            </a:r>
            <a:endParaRPr lang="en-US" dirty="0"/>
          </a:p>
        </p:txBody>
      </p:sp>
      <p:pic>
        <p:nvPicPr>
          <p:cNvPr id="11" name="Picture 10">
            <a:extLst>
              <a:ext uri="{FF2B5EF4-FFF2-40B4-BE49-F238E27FC236}">
                <a16:creationId xmlns:a16="http://schemas.microsoft.com/office/drawing/2014/main" id="{F6CCD010-54C7-3541-BC74-F2FAF23D8F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626" t="12702" r="9131" b="32981"/>
          <a:stretch/>
        </p:blipFill>
        <p:spPr>
          <a:xfrm>
            <a:off x="467544" y="6183033"/>
            <a:ext cx="1379166" cy="413382"/>
          </a:xfrm>
          <a:prstGeom prst="rect">
            <a:avLst/>
          </a:prstGeom>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MWF Quote - Purple">
    <p:spTree>
      <p:nvGrpSpPr>
        <p:cNvPr id="1" name=""/>
        <p:cNvGrpSpPr/>
        <p:nvPr/>
      </p:nvGrpSpPr>
      <p:grpSpPr>
        <a:xfrm>
          <a:off x="0" y="0"/>
          <a:ext cx="0" cy="0"/>
          <a:chOff x="0" y="0"/>
          <a:chExt cx="0" cy="0"/>
        </a:xfrm>
      </p:grpSpPr>
      <p:sp>
        <p:nvSpPr>
          <p:cNvPr id="49" name="Rectangle 48"/>
          <p:cNvSpPr/>
          <p:nvPr userDrawn="1"/>
        </p:nvSpPr>
        <p:spPr>
          <a:xfrm>
            <a:off x="-1538" y="0"/>
            <a:ext cx="9145538"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 Placeholder 41"/>
          <p:cNvSpPr>
            <a:spLocks noGrp="1"/>
          </p:cNvSpPr>
          <p:nvPr>
            <p:ph type="body" sz="quarter" idx="11" hasCustomPrompt="1"/>
          </p:nvPr>
        </p:nvSpPr>
        <p:spPr>
          <a:xfrm>
            <a:off x="467544" y="800708"/>
            <a:ext cx="8295992" cy="3288318"/>
          </a:xfrm>
        </p:spPr>
        <p:txBody>
          <a:bodyPr>
            <a:normAutofit/>
          </a:bodyPr>
          <a:lstStyle>
            <a:lvl1pPr marL="0" indent="0">
              <a:lnSpc>
                <a:spcPct val="110000"/>
              </a:lnSpc>
              <a:buNone/>
              <a:defRPr sz="3200" b="1" spc="0">
                <a:solidFill>
                  <a:schemeClr val="bg1"/>
                </a:solidFill>
              </a:defRPr>
            </a:lvl1pPr>
          </a:lstStyle>
          <a:p>
            <a:pPr lvl="0"/>
            <a:r>
              <a:rPr lang="en-US" dirty="0"/>
              <a:t>Insert additional sub text</a:t>
            </a:r>
          </a:p>
        </p:txBody>
      </p:sp>
      <p:sp>
        <p:nvSpPr>
          <p:cNvPr id="26" name="Picture Placeholder 2"/>
          <p:cNvSpPr>
            <a:spLocks noGrp="1" noChangeAspect="1"/>
          </p:cNvSpPr>
          <p:nvPr>
            <p:ph type="pic" sz="quarter" idx="12" hasCustomPrompt="1"/>
          </p:nvPr>
        </p:nvSpPr>
        <p:spPr>
          <a:xfrm>
            <a:off x="467544" y="4355357"/>
            <a:ext cx="914400" cy="914400"/>
          </a:xfrm>
          <a:prstGeom prst="ellipse">
            <a:avLst/>
          </a:prstGeom>
          <a:ln w="25400">
            <a:noFill/>
          </a:ln>
        </p:spPr>
        <p:txBody>
          <a:bodyPr anchor="ctr"/>
          <a:lstStyle>
            <a:lvl1pPr marL="0" indent="0" algn="ctr">
              <a:buFontTx/>
              <a:buNone/>
              <a:defRPr b="1">
                <a:solidFill>
                  <a:schemeClr val="bg1"/>
                </a:solidFill>
              </a:defRPr>
            </a:lvl1pPr>
          </a:lstStyle>
          <a:p>
            <a:r>
              <a:rPr lang="en-US" dirty="0"/>
              <a:t>Bio Pic</a:t>
            </a:r>
          </a:p>
        </p:txBody>
      </p:sp>
      <p:sp>
        <p:nvSpPr>
          <p:cNvPr id="27" name="Text Placeholder 41"/>
          <p:cNvSpPr>
            <a:spLocks noGrp="1"/>
          </p:cNvSpPr>
          <p:nvPr>
            <p:ph type="body" sz="quarter" idx="13" hasCustomPrompt="1"/>
          </p:nvPr>
        </p:nvSpPr>
        <p:spPr>
          <a:xfrm>
            <a:off x="1519519" y="4564056"/>
            <a:ext cx="4114800" cy="394589"/>
          </a:xfrm>
        </p:spPr>
        <p:txBody>
          <a:bodyPr>
            <a:normAutofit/>
          </a:bodyPr>
          <a:lstStyle>
            <a:lvl1pPr marL="0" indent="0">
              <a:lnSpc>
                <a:spcPct val="110000"/>
              </a:lnSpc>
              <a:buNone/>
              <a:defRPr sz="1600" b="1" spc="0">
                <a:solidFill>
                  <a:schemeClr val="bg1"/>
                </a:solidFill>
              </a:defRPr>
            </a:lvl1pPr>
          </a:lstStyle>
          <a:p>
            <a:pPr lvl="0"/>
            <a:r>
              <a:rPr lang="en-US" dirty="0"/>
              <a:t>Insert name of the person</a:t>
            </a:r>
          </a:p>
        </p:txBody>
      </p:sp>
      <p:sp>
        <p:nvSpPr>
          <p:cNvPr id="29" name="Text Placeholder 41"/>
          <p:cNvSpPr>
            <a:spLocks noGrp="1"/>
          </p:cNvSpPr>
          <p:nvPr>
            <p:ph type="body" sz="quarter" idx="14" hasCustomPrompt="1"/>
          </p:nvPr>
        </p:nvSpPr>
        <p:spPr>
          <a:xfrm>
            <a:off x="1519519" y="4848578"/>
            <a:ext cx="4114800" cy="394589"/>
          </a:xfrm>
        </p:spPr>
        <p:txBody>
          <a:bodyPr>
            <a:normAutofit/>
          </a:bodyPr>
          <a:lstStyle>
            <a:lvl1pPr marL="0" indent="0">
              <a:lnSpc>
                <a:spcPct val="110000"/>
              </a:lnSpc>
              <a:buNone/>
              <a:defRPr sz="1200" b="0" i="0" spc="0">
                <a:solidFill>
                  <a:schemeClr val="bg1"/>
                </a:solidFill>
              </a:defRPr>
            </a:lvl1pPr>
          </a:lstStyle>
          <a:p>
            <a:pPr lvl="0"/>
            <a:r>
              <a:rPr lang="en-US" dirty="0"/>
              <a:t>Insert designation</a:t>
            </a:r>
          </a:p>
        </p:txBody>
      </p:sp>
      <p:sp>
        <p:nvSpPr>
          <p:cNvPr id="18" name="Text Placeholder 41"/>
          <p:cNvSpPr>
            <a:spLocks noGrp="1"/>
          </p:cNvSpPr>
          <p:nvPr>
            <p:ph type="body" sz="quarter" idx="15" hasCustomPrompt="1"/>
          </p:nvPr>
        </p:nvSpPr>
        <p:spPr>
          <a:xfrm>
            <a:off x="1519519" y="5426340"/>
            <a:ext cx="3790789" cy="250929"/>
          </a:xfrm>
        </p:spPr>
        <p:txBody>
          <a:bodyPr anchor="t">
            <a:normAutofit/>
          </a:bodyPr>
          <a:lstStyle>
            <a:lvl1pPr marL="0" indent="0" algn="l">
              <a:lnSpc>
                <a:spcPct val="110000"/>
              </a:lnSpc>
              <a:buNone/>
              <a:defRPr sz="900" b="0" spc="0">
                <a:solidFill>
                  <a:schemeClr val="accent5">
                    <a:lumMod val="40000"/>
                    <a:lumOff val="60000"/>
                  </a:schemeClr>
                </a:solidFill>
              </a:defRPr>
            </a:lvl1pPr>
          </a:lstStyle>
          <a:p>
            <a:pPr lvl="0"/>
            <a:r>
              <a:rPr lang="en-US" dirty="0"/>
              <a:t>Insert Source Info</a:t>
            </a:r>
          </a:p>
        </p:txBody>
      </p:sp>
      <p:sp>
        <p:nvSpPr>
          <p:cNvPr id="13" name="Slide Number Placeholder 5"/>
          <p:cNvSpPr txBox="1">
            <a:spLocks/>
          </p:cNvSpPr>
          <p:nvPr userDrawn="1"/>
        </p:nvSpPr>
        <p:spPr>
          <a:xfrm>
            <a:off x="8480962" y="6288148"/>
            <a:ext cx="282574" cy="197427"/>
          </a:xfrm>
          <a:prstGeom prst="rect">
            <a:avLst/>
          </a:prstGeom>
        </p:spPr>
        <p:txBody>
          <a:bodyPr vert="horz" wrap="none" lIns="0" tIns="0" rIns="0" bIns="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290D8D-6BA0-418D-AFED-C65293F70DA0}" type="slidenum">
              <a:rPr lang="en-US" sz="900" smtClean="0">
                <a:solidFill>
                  <a:schemeClr val="bg1"/>
                </a:solidFill>
                <a:latin typeface="+mn-lt"/>
              </a:rPr>
              <a:pPr algn="r"/>
              <a:t>‹#›</a:t>
            </a:fld>
            <a:endParaRPr lang="en-US" sz="900" dirty="0">
              <a:solidFill>
                <a:schemeClr val="bg1"/>
              </a:solidFill>
              <a:latin typeface="+mn-lt"/>
            </a:endParaRPr>
          </a:p>
        </p:txBody>
      </p:sp>
      <p:sp>
        <p:nvSpPr>
          <p:cNvPr id="2" name="Footer Placeholder 1">
            <a:extLst>
              <a:ext uri="{FF2B5EF4-FFF2-40B4-BE49-F238E27FC236}">
                <a16:creationId xmlns:a16="http://schemas.microsoft.com/office/drawing/2014/main" id="{767F2C01-7E98-AC47-B47D-D0991DB0C91E}"/>
              </a:ext>
            </a:extLst>
          </p:cNvPr>
          <p:cNvSpPr>
            <a:spLocks noGrp="1"/>
          </p:cNvSpPr>
          <p:nvPr>
            <p:ph type="ftr" sz="quarter" idx="16"/>
          </p:nvPr>
        </p:nvSpPr>
        <p:spPr/>
        <p:txBody>
          <a:bodyPr/>
          <a:lstStyle>
            <a:lvl1pPr>
              <a:defRPr>
                <a:solidFill>
                  <a:schemeClr val="bg1"/>
                </a:solidFill>
              </a:defRPr>
            </a:lvl1pPr>
          </a:lstStyle>
          <a:p>
            <a:r>
              <a:rPr lang="en-US"/>
              <a:t>Meeting Name  |  Meeting Date</a:t>
            </a:r>
            <a:endParaRPr lang="en-US" dirty="0"/>
          </a:p>
        </p:txBody>
      </p:sp>
      <p:pic>
        <p:nvPicPr>
          <p:cNvPr id="11" name="Picture 10">
            <a:extLst>
              <a:ext uri="{FF2B5EF4-FFF2-40B4-BE49-F238E27FC236}">
                <a16:creationId xmlns:a16="http://schemas.microsoft.com/office/drawing/2014/main" id="{E461B5FA-93C6-B347-8327-62EA2D39149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626" t="12702" r="9131" b="32981"/>
          <a:stretch/>
        </p:blipFill>
        <p:spPr>
          <a:xfrm>
            <a:off x="467544" y="6183033"/>
            <a:ext cx="1379166" cy="413382"/>
          </a:xfrm>
          <a:prstGeom prst="rect">
            <a:avLst/>
          </a:prstGeom>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13103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MWF Graph - Blue">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0" y="0"/>
            <a:ext cx="217054"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accent2"/>
              </a:solidFill>
            </a:endParaRPr>
          </a:p>
        </p:txBody>
      </p:sp>
      <p:sp>
        <p:nvSpPr>
          <p:cNvPr id="57" name="Chart Placeholder 5"/>
          <p:cNvSpPr>
            <a:spLocks noGrp="1"/>
          </p:cNvSpPr>
          <p:nvPr>
            <p:ph type="chart" sz="quarter" idx="19"/>
          </p:nvPr>
        </p:nvSpPr>
        <p:spPr>
          <a:xfrm>
            <a:off x="627434" y="1699589"/>
            <a:ext cx="8091115" cy="4054958"/>
          </a:xfrm>
        </p:spPr>
        <p:txBody>
          <a:bodyPr>
            <a:normAutofit/>
          </a:bodyPr>
          <a:lstStyle>
            <a:lvl1pPr marL="0" indent="0">
              <a:buNone/>
              <a:defRPr sz="1200">
                <a:solidFill>
                  <a:srgbClr val="4C515A"/>
                </a:solidFill>
              </a:defRPr>
            </a:lvl1pPr>
          </a:lstStyle>
          <a:p>
            <a:r>
              <a:rPr lang="en-US"/>
              <a:t>Click icon to add chart</a:t>
            </a:r>
            <a:endParaRPr lang="en-US" dirty="0"/>
          </a:p>
        </p:txBody>
      </p:sp>
      <p:sp>
        <p:nvSpPr>
          <p:cNvPr id="9" name="Text Placeholder 4"/>
          <p:cNvSpPr>
            <a:spLocks noGrp="1"/>
          </p:cNvSpPr>
          <p:nvPr>
            <p:ph type="body" sz="quarter" idx="21" hasCustomPrompt="1"/>
          </p:nvPr>
        </p:nvSpPr>
        <p:spPr>
          <a:xfrm>
            <a:off x="2456296" y="5999999"/>
            <a:ext cx="6024667" cy="777375"/>
          </a:xfrm>
        </p:spPr>
        <p:txBody>
          <a:bodyPr anchor="ctr" anchorCtr="0">
            <a:normAutofit/>
          </a:bodyPr>
          <a:lstStyle>
            <a:lvl1pPr marL="0" indent="0">
              <a:buNone/>
              <a:defRPr sz="675" spc="0">
                <a:solidFill>
                  <a:srgbClr val="676E7B"/>
                </a:solidFill>
              </a:defRPr>
            </a:lvl1pPr>
          </a:lstStyle>
          <a:p>
            <a:pPr lvl="0"/>
            <a:r>
              <a:rPr lang="en-US" dirty="0"/>
              <a:t>Place graph source here</a:t>
            </a:r>
          </a:p>
        </p:txBody>
      </p:sp>
      <p:sp>
        <p:nvSpPr>
          <p:cNvPr id="13" name="Subtitle 2"/>
          <p:cNvSpPr>
            <a:spLocks noGrp="1"/>
          </p:cNvSpPr>
          <p:nvPr>
            <p:ph type="subTitle" idx="1" hasCustomPrompt="1"/>
          </p:nvPr>
        </p:nvSpPr>
        <p:spPr>
          <a:xfrm>
            <a:off x="627434" y="177796"/>
            <a:ext cx="8091114" cy="246930"/>
          </a:xfrm>
        </p:spPr>
        <p:txBody>
          <a:bodyPr anchor="b">
            <a:normAutofit/>
          </a:bodyPr>
          <a:lstStyle>
            <a:lvl1pPr marL="0" indent="0" algn="l">
              <a:lnSpc>
                <a:spcPct val="100000"/>
              </a:lnSpc>
              <a:buNone/>
              <a:defRPr sz="975" b="1" spc="75" baseline="0">
                <a:solidFill>
                  <a:schemeClr val="tx2"/>
                </a:solidFill>
                <a:latin typeface="Trebuchet MS" charset="0"/>
                <a:ea typeface="Trebuchet MS" charset="0"/>
                <a:cs typeface="Trebuchet MS" charset="0"/>
              </a:defRPr>
            </a:lvl1pPr>
            <a:lvl2pPr marL="342892" indent="0" algn="ctr">
              <a:buNone/>
              <a:defRPr>
                <a:solidFill>
                  <a:schemeClr val="tx1">
                    <a:tint val="75000"/>
                  </a:schemeClr>
                </a:solidFill>
              </a:defRPr>
            </a:lvl2pPr>
            <a:lvl3pPr marL="685784"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dirty="0"/>
              <a:t>SECTION OR EXHIBIT NUMBER</a:t>
            </a:r>
          </a:p>
        </p:txBody>
      </p:sp>
      <p:sp>
        <p:nvSpPr>
          <p:cNvPr id="15" name="Title 1"/>
          <p:cNvSpPr>
            <a:spLocks noGrp="1"/>
          </p:cNvSpPr>
          <p:nvPr>
            <p:ph type="ctrTitle"/>
          </p:nvPr>
        </p:nvSpPr>
        <p:spPr>
          <a:xfrm>
            <a:off x="627434" y="514555"/>
            <a:ext cx="8091114" cy="1185034"/>
          </a:xfrm>
          <a:effectLst/>
        </p:spPr>
        <p:txBody>
          <a:bodyPr anchor="t">
            <a:normAutofit/>
          </a:bodyPr>
          <a:lstStyle>
            <a:lvl1pPr algn="l">
              <a:lnSpc>
                <a:spcPct val="90000"/>
              </a:lnSpc>
              <a:defRPr sz="2400" b="1" spc="0" baseline="0">
                <a:solidFill>
                  <a:schemeClr val="tx1"/>
                </a:solidFill>
                <a:effectLst/>
              </a:defRPr>
            </a:lvl1pPr>
          </a:lstStyle>
          <a:p>
            <a:r>
              <a:rPr lang="en-US"/>
              <a:t>Click to edit Master title style</a:t>
            </a:r>
            <a:endParaRPr lang="en-US" dirty="0"/>
          </a:p>
        </p:txBody>
      </p:sp>
      <p:sp>
        <p:nvSpPr>
          <p:cNvPr id="11" name="Slide Number Placeholder 5"/>
          <p:cNvSpPr txBox="1">
            <a:spLocks/>
          </p:cNvSpPr>
          <p:nvPr userDrawn="1"/>
        </p:nvSpPr>
        <p:spPr>
          <a:xfrm>
            <a:off x="8480963" y="6288150"/>
            <a:ext cx="282574" cy="197427"/>
          </a:xfrm>
          <a:prstGeom prst="rect">
            <a:avLst/>
          </a:prstGeom>
        </p:spPr>
        <p:txBody>
          <a:bodyPr vert="horz" wrap="none" lIns="0" tIns="0" rIns="0" bIns="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290D8D-6BA0-418D-AFED-C65293F70DA0}" type="slidenum">
              <a:rPr lang="en-US" sz="675" smtClean="0">
                <a:solidFill>
                  <a:schemeClr val="tx2"/>
                </a:solidFill>
                <a:latin typeface="+mn-lt"/>
              </a:rPr>
              <a:pPr algn="r"/>
              <a:t>‹#›</a:t>
            </a:fld>
            <a:endParaRPr lang="en-US" sz="675" dirty="0">
              <a:solidFill>
                <a:schemeClr val="tx2"/>
              </a:solidFill>
              <a:latin typeface="+mn-lt"/>
            </a:endParaRPr>
          </a:p>
        </p:txBody>
      </p:sp>
      <p:pic>
        <p:nvPicPr>
          <p:cNvPr id="10" name="Picture 9">
            <a:extLst>
              <a:ext uri="{FF2B5EF4-FFF2-40B4-BE49-F238E27FC236}">
                <a16:creationId xmlns:a16="http://schemas.microsoft.com/office/drawing/2014/main" id="{D74643B8-CFC9-B54E-B115-7F087DBB97C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20701" y="6087822"/>
            <a:ext cx="1631950" cy="758648"/>
          </a:xfrm>
          <a:prstGeom prst="rect">
            <a:avLst/>
          </a:prstGeom>
        </p:spPr>
      </p:pic>
    </p:spTree>
    <p:extLst>
      <p:ext uri="{BB962C8B-B14F-4D97-AF65-F5344CB8AC3E}">
        <p14:creationId xmlns:p14="http://schemas.microsoft.com/office/powerpoint/2010/main" val="3896217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MWF Section 1 - Green">
    <p:spTree>
      <p:nvGrpSpPr>
        <p:cNvPr id="1" name=""/>
        <p:cNvGrpSpPr/>
        <p:nvPr/>
      </p:nvGrpSpPr>
      <p:grpSpPr>
        <a:xfrm>
          <a:off x="0" y="0"/>
          <a:ext cx="0" cy="0"/>
          <a:chOff x="0" y="0"/>
          <a:chExt cx="0" cy="0"/>
        </a:xfrm>
      </p:grpSpPr>
      <p:sp>
        <p:nvSpPr>
          <p:cNvPr id="2" name="Rectangle 1"/>
          <p:cNvSpPr/>
          <p:nvPr userDrawn="1"/>
        </p:nvSpPr>
        <p:spPr>
          <a:xfrm>
            <a:off x="217054" y="1138"/>
            <a:ext cx="8928484" cy="685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userDrawn="1"/>
        </p:nvSpPr>
        <p:spPr>
          <a:xfrm>
            <a:off x="0" y="0"/>
            <a:ext cx="217054" cy="6858000"/>
          </a:xfrm>
          <a:prstGeom prst="rect">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Subtitle 2"/>
          <p:cNvSpPr>
            <a:spLocks noGrp="1"/>
          </p:cNvSpPr>
          <p:nvPr>
            <p:ph type="subTitle" idx="1" hasCustomPrompt="1"/>
          </p:nvPr>
        </p:nvSpPr>
        <p:spPr>
          <a:xfrm>
            <a:off x="627434" y="1381535"/>
            <a:ext cx="7772399" cy="493860"/>
          </a:xfrm>
        </p:spPr>
        <p:txBody>
          <a:bodyPr anchor="b">
            <a:normAutofit/>
          </a:bodyPr>
          <a:lstStyle>
            <a:lvl1pPr marL="0" indent="0" algn="l">
              <a:lnSpc>
                <a:spcPct val="100000"/>
              </a:lnSpc>
              <a:buNone/>
              <a:defRPr sz="1300" b="1" spc="100" baseline="0">
                <a:solidFill>
                  <a:schemeClr val="accent4">
                    <a:lumMod val="40000"/>
                    <a:lumOff val="60000"/>
                  </a:schemeClr>
                </a:solidFill>
                <a:latin typeface="Trebuchet MS" charset="0"/>
                <a:ea typeface="Trebuchet MS" charset="0"/>
                <a:cs typeface="Trebuchet MS"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INSERT SECTION NUMBER</a:t>
            </a:r>
          </a:p>
        </p:txBody>
      </p:sp>
      <p:sp>
        <p:nvSpPr>
          <p:cNvPr id="44" name="Text Placeholder 43"/>
          <p:cNvSpPr>
            <a:spLocks noGrp="1"/>
          </p:cNvSpPr>
          <p:nvPr>
            <p:ph type="body" sz="quarter" idx="10" hasCustomPrompt="1"/>
          </p:nvPr>
        </p:nvSpPr>
        <p:spPr>
          <a:xfrm>
            <a:off x="627435" y="3270684"/>
            <a:ext cx="7772399" cy="914400"/>
          </a:xfrm>
        </p:spPr>
        <p:txBody>
          <a:bodyPr>
            <a:normAutofit/>
          </a:bodyPr>
          <a:lstStyle>
            <a:lvl1pPr marL="0" indent="0">
              <a:buNone/>
              <a:defRPr sz="1600" spc="0">
                <a:solidFill>
                  <a:schemeClr val="bg1"/>
                </a:solidFill>
              </a:defRPr>
            </a:lvl1pPr>
          </a:lstStyle>
          <a:p>
            <a:pPr lvl="0"/>
            <a:r>
              <a:rPr lang="en-US" dirty="0"/>
              <a:t>Insert sub text</a:t>
            </a:r>
          </a:p>
        </p:txBody>
      </p:sp>
      <p:sp>
        <p:nvSpPr>
          <p:cNvPr id="10" name="Title 1"/>
          <p:cNvSpPr>
            <a:spLocks noGrp="1"/>
          </p:cNvSpPr>
          <p:nvPr>
            <p:ph type="ctrTitle" hasCustomPrompt="1"/>
          </p:nvPr>
        </p:nvSpPr>
        <p:spPr>
          <a:xfrm>
            <a:off x="627435" y="1958976"/>
            <a:ext cx="7772400" cy="1310198"/>
          </a:xfrm>
          <a:effectLst/>
        </p:spPr>
        <p:txBody>
          <a:bodyPr anchor="t">
            <a:normAutofit/>
          </a:bodyPr>
          <a:lstStyle>
            <a:lvl1pPr algn="l">
              <a:lnSpc>
                <a:spcPct val="100000"/>
              </a:lnSpc>
              <a:defRPr sz="3900" b="1" spc="0" baseline="0">
                <a:solidFill>
                  <a:schemeClr val="bg1"/>
                </a:solidFill>
                <a:effectLst/>
              </a:defRPr>
            </a:lvl1pPr>
          </a:lstStyle>
          <a:p>
            <a:r>
              <a:rPr lang="en-US" dirty="0"/>
              <a:t>Click to edit master title style</a:t>
            </a:r>
          </a:p>
        </p:txBody>
      </p:sp>
      <p:sp>
        <p:nvSpPr>
          <p:cNvPr id="11" name="Slide Number Placeholder 5"/>
          <p:cNvSpPr txBox="1">
            <a:spLocks/>
          </p:cNvSpPr>
          <p:nvPr userDrawn="1"/>
        </p:nvSpPr>
        <p:spPr>
          <a:xfrm>
            <a:off x="8480962" y="6288148"/>
            <a:ext cx="282574" cy="197427"/>
          </a:xfrm>
          <a:prstGeom prst="rect">
            <a:avLst/>
          </a:prstGeom>
        </p:spPr>
        <p:txBody>
          <a:bodyPr vert="horz" wrap="none" lIns="0" tIns="0" rIns="0" bIns="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290D8D-6BA0-418D-AFED-C65293F70DA0}" type="slidenum">
              <a:rPr lang="en-US" sz="900" smtClean="0">
                <a:solidFill>
                  <a:schemeClr val="bg1"/>
                </a:solidFill>
                <a:latin typeface="+mn-lt"/>
              </a:rPr>
              <a:pPr algn="r"/>
              <a:t>‹#›</a:t>
            </a:fld>
            <a:endParaRPr lang="en-US" sz="900" dirty="0">
              <a:solidFill>
                <a:schemeClr val="bg1"/>
              </a:solidFill>
              <a:latin typeface="+mn-lt"/>
            </a:endParaRPr>
          </a:p>
        </p:txBody>
      </p:sp>
      <p:sp>
        <p:nvSpPr>
          <p:cNvPr id="4" name="Footer Placeholder 3">
            <a:extLst>
              <a:ext uri="{FF2B5EF4-FFF2-40B4-BE49-F238E27FC236}">
                <a16:creationId xmlns:a16="http://schemas.microsoft.com/office/drawing/2014/main" id="{2562DAF0-0013-6F44-BDC5-714FFED30602}"/>
              </a:ext>
            </a:extLst>
          </p:cNvPr>
          <p:cNvSpPr>
            <a:spLocks noGrp="1"/>
          </p:cNvSpPr>
          <p:nvPr>
            <p:ph type="ftr" sz="quarter" idx="11"/>
          </p:nvPr>
        </p:nvSpPr>
        <p:spPr/>
        <p:txBody>
          <a:bodyPr/>
          <a:lstStyle>
            <a:lvl1pPr>
              <a:defRPr>
                <a:solidFill>
                  <a:schemeClr val="bg1"/>
                </a:solidFill>
              </a:defRPr>
            </a:lvl1pPr>
          </a:lstStyle>
          <a:p>
            <a:r>
              <a:rPr lang="en-US"/>
              <a:t>Meeting Name  |  Meeting Date</a:t>
            </a:r>
            <a:endParaRPr lang="en-US" dirty="0"/>
          </a:p>
        </p:txBody>
      </p:sp>
      <p:pic>
        <p:nvPicPr>
          <p:cNvPr id="12" name="Picture 11">
            <a:extLst>
              <a:ext uri="{FF2B5EF4-FFF2-40B4-BE49-F238E27FC236}">
                <a16:creationId xmlns:a16="http://schemas.microsoft.com/office/drawing/2014/main" id="{7FE55082-BA53-1640-B33A-2AA9A294E74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626" t="12702" r="9131" b="32981"/>
          <a:stretch/>
        </p:blipFill>
        <p:spPr>
          <a:xfrm>
            <a:off x="627434" y="6183033"/>
            <a:ext cx="1379166" cy="413382"/>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MWF Section 1 - Purple">
    <p:spTree>
      <p:nvGrpSpPr>
        <p:cNvPr id="1" name=""/>
        <p:cNvGrpSpPr/>
        <p:nvPr/>
      </p:nvGrpSpPr>
      <p:grpSpPr>
        <a:xfrm>
          <a:off x="0" y="0"/>
          <a:ext cx="0" cy="0"/>
          <a:chOff x="0" y="0"/>
          <a:chExt cx="0" cy="0"/>
        </a:xfrm>
      </p:grpSpPr>
      <p:sp>
        <p:nvSpPr>
          <p:cNvPr id="2" name="Rectangle 1"/>
          <p:cNvSpPr/>
          <p:nvPr userDrawn="1"/>
        </p:nvSpPr>
        <p:spPr>
          <a:xfrm>
            <a:off x="217054" y="1138"/>
            <a:ext cx="8928484"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Rectangle 2"/>
          <p:cNvSpPr/>
          <p:nvPr userDrawn="1"/>
        </p:nvSpPr>
        <p:spPr>
          <a:xfrm>
            <a:off x="0" y="0"/>
            <a:ext cx="217054" cy="6858000"/>
          </a:xfrm>
          <a:prstGeom prst="rect">
            <a:avLst/>
          </a:prstGeom>
          <a:solidFill>
            <a:schemeClr val="accent5">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Subtitle 2"/>
          <p:cNvSpPr>
            <a:spLocks noGrp="1"/>
          </p:cNvSpPr>
          <p:nvPr>
            <p:ph type="subTitle" idx="1" hasCustomPrompt="1"/>
          </p:nvPr>
        </p:nvSpPr>
        <p:spPr>
          <a:xfrm>
            <a:off x="627434" y="1381535"/>
            <a:ext cx="7772399" cy="493860"/>
          </a:xfrm>
        </p:spPr>
        <p:txBody>
          <a:bodyPr anchor="b">
            <a:normAutofit/>
          </a:bodyPr>
          <a:lstStyle>
            <a:lvl1pPr marL="0" indent="0" algn="l">
              <a:lnSpc>
                <a:spcPct val="100000"/>
              </a:lnSpc>
              <a:buNone/>
              <a:defRPr sz="1300" b="1" spc="100" baseline="0">
                <a:solidFill>
                  <a:schemeClr val="accent5">
                    <a:lumMod val="40000"/>
                    <a:lumOff val="60000"/>
                  </a:schemeClr>
                </a:solidFill>
                <a:latin typeface="Trebuchet MS" charset="0"/>
                <a:ea typeface="Trebuchet MS" charset="0"/>
                <a:cs typeface="Trebuchet MS"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INSERT SECTION NUMBER</a:t>
            </a:r>
          </a:p>
        </p:txBody>
      </p:sp>
      <p:sp>
        <p:nvSpPr>
          <p:cNvPr id="44" name="Text Placeholder 43"/>
          <p:cNvSpPr>
            <a:spLocks noGrp="1"/>
          </p:cNvSpPr>
          <p:nvPr>
            <p:ph type="body" sz="quarter" idx="10" hasCustomPrompt="1"/>
          </p:nvPr>
        </p:nvSpPr>
        <p:spPr>
          <a:xfrm>
            <a:off x="627435" y="3270684"/>
            <a:ext cx="7772399" cy="914400"/>
          </a:xfrm>
        </p:spPr>
        <p:txBody>
          <a:bodyPr>
            <a:normAutofit/>
          </a:bodyPr>
          <a:lstStyle>
            <a:lvl1pPr marL="0" indent="0">
              <a:buNone/>
              <a:defRPr sz="1600" spc="0">
                <a:solidFill>
                  <a:schemeClr val="bg1"/>
                </a:solidFill>
              </a:defRPr>
            </a:lvl1pPr>
          </a:lstStyle>
          <a:p>
            <a:pPr lvl="0"/>
            <a:r>
              <a:rPr lang="en-US" dirty="0"/>
              <a:t>Insert sub text</a:t>
            </a:r>
          </a:p>
        </p:txBody>
      </p:sp>
      <p:sp>
        <p:nvSpPr>
          <p:cNvPr id="10" name="Title 1"/>
          <p:cNvSpPr>
            <a:spLocks noGrp="1"/>
          </p:cNvSpPr>
          <p:nvPr>
            <p:ph type="ctrTitle" hasCustomPrompt="1"/>
          </p:nvPr>
        </p:nvSpPr>
        <p:spPr>
          <a:xfrm>
            <a:off x="627435" y="1958976"/>
            <a:ext cx="7772400" cy="1310198"/>
          </a:xfrm>
          <a:effectLst/>
        </p:spPr>
        <p:txBody>
          <a:bodyPr anchor="t">
            <a:normAutofit/>
          </a:bodyPr>
          <a:lstStyle>
            <a:lvl1pPr algn="l">
              <a:lnSpc>
                <a:spcPct val="100000"/>
              </a:lnSpc>
              <a:defRPr sz="3900" b="1" spc="0" baseline="0">
                <a:solidFill>
                  <a:schemeClr val="bg1"/>
                </a:solidFill>
                <a:effectLst/>
              </a:defRPr>
            </a:lvl1pPr>
          </a:lstStyle>
          <a:p>
            <a:r>
              <a:rPr lang="en-US" dirty="0"/>
              <a:t>Click to edit master title style</a:t>
            </a:r>
          </a:p>
        </p:txBody>
      </p:sp>
      <p:sp>
        <p:nvSpPr>
          <p:cNvPr id="11" name="Slide Number Placeholder 5"/>
          <p:cNvSpPr txBox="1">
            <a:spLocks/>
          </p:cNvSpPr>
          <p:nvPr userDrawn="1"/>
        </p:nvSpPr>
        <p:spPr>
          <a:xfrm>
            <a:off x="8480962" y="6288148"/>
            <a:ext cx="282574" cy="197427"/>
          </a:xfrm>
          <a:prstGeom prst="rect">
            <a:avLst/>
          </a:prstGeom>
        </p:spPr>
        <p:txBody>
          <a:bodyPr vert="horz" wrap="none" lIns="0" tIns="0" rIns="0" bIns="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290D8D-6BA0-418D-AFED-C65293F70DA0}" type="slidenum">
              <a:rPr lang="en-US" sz="900" smtClean="0">
                <a:solidFill>
                  <a:schemeClr val="bg1"/>
                </a:solidFill>
                <a:latin typeface="+mn-lt"/>
              </a:rPr>
              <a:pPr algn="r"/>
              <a:t>‹#›</a:t>
            </a:fld>
            <a:endParaRPr lang="en-US" sz="900" dirty="0">
              <a:solidFill>
                <a:schemeClr val="bg1"/>
              </a:solidFill>
              <a:latin typeface="+mn-lt"/>
            </a:endParaRPr>
          </a:p>
        </p:txBody>
      </p:sp>
      <p:sp>
        <p:nvSpPr>
          <p:cNvPr id="4" name="Footer Placeholder 3">
            <a:extLst>
              <a:ext uri="{FF2B5EF4-FFF2-40B4-BE49-F238E27FC236}">
                <a16:creationId xmlns:a16="http://schemas.microsoft.com/office/drawing/2014/main" id="{4C87A2EC-438B-1044-A3AF-99AFAEEEE1ED}"/>
              </a:ext>
            </a:extLst>
          </p:cNvPr>
          <p:cNvSpPr>
            <a:spLocks noGrp="1"/>
          </p:cNvSpPr>
          <p:nvPr>
            <p:ph type="ftr" sz="quarter" idx="11"/>
          </p:nvPr>
        </p:nvSpPr>
        <p:spPr/>
        <p:txBody>
          <a:bodyPr/>
          <a:lstStyle>
            <a:lvl1pPr>
              <a:defRPr>
                <a:solidFill>
                  <a:schemeClr val="bg1"/>
                </a:solidFill>
              </a:defRPr>
            </a:lvl1pPr>
          </a:lstStyle>
          <a:p>
            <a:r>
              <a:rPr lang="en-US"/>
              <a:t>Meeting Name  |  Meeting Date</a:t>
            </a:r>
            <a:endParaRPr lang="en-US" dirty="0"/>
          </a:p>
        </p:txBody>
      </p:sp>
      <p:pic>
        <p:nvPicPr>
          <p:cNvPr id="13" name="Picture 12">
            <a:extLst>
              <a:ext uri="{FF2B5EF4-FFF2-40B4-BE49-F238E27FC236}">
                <a16:creationId xmlns:a16="http://schemas.microsoft.com/office/drawing/2014/main" id="{403EBB16-AD77-3240-83A3-2F85443BF9A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626" t="12702" r="9131" b="32981"/>
          <a:stretch/>
        </p:blipFill>
        <p:spPr>
          <a:xfrm>
            <a:off x="627434" y="6183033"/>
            <a:ext cx="1379166" cy="413382"/>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MWF Section 2 Photo - Blue">
    <p:spTree>
      <p:nvGrpSpPr>
        <p:cNvPr id="1" name=""/>
        <p:cNvGrpSpPr/>
        <p:nvPr/>
      </p:nvGrpSpPr>
      <p:grpSpPr>
        <a:xfrm>
          <a:off x="0" y="0"/>
          <a:ext cx="0" cy="0"/>
          <a:chOff x="0" y="0"/>
          <a:chExt cx="0" cy="0"/>
        </a:xfrm>
      </p:grpSpPr>
      <p:sp>
        <p:nvSpPr>
          <p:cNvPr id="13" name="Rectangle 12"/>
          <p:cNvSpPr/>
          <p:nvPr userDrawn="1"/>
        </p:nvSpPr>
        <p:spPr>
          <a:xfrm>
            <a:off x="-1" y="3333275"/>
            <a:ext cx="9145539" cy="143350"/>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userDrawn="1"/>
        </p:nvSpPr>
        <p:spPr>
          <a:xfrm>
            <a:off x="-1" y="3467100"/>
            <a:ext cx="9144001" cy="339203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itle 1"/>
          <p:cNvSpPr>
            <a:spLocks noGrp="1"/>
          </p:cNvSpPr>
          <p:nvPr>
            <p:ph type="ctrTitle" hasCustomPrompt="1"/>
          </p:nvPr>
        </p:nvSpPr>
        <p:spPr>
          <a:xfrm>
            <a:off x="627435" y="3609975"/>
            <a:ext cx="8203298" cy="1289050"/>
          </a:xfrm>
          <a:effectLst/>
        </p:spPr>
        <p:txBody>
          <a:bodyPr anchor="b">
            <a:normAutofit/>
          </a:bodyPr>
          <a:lstStyle>
            <a:lvl1pPr algn="l">
              <a:lnSpc>
                <a:spcPct val="100000"/>
              </a:lnSpc>
              <a:defRPr sz="3700" b="1" spc="0" baseline="0">
                <a:solidFill>
                  <a:schemeClr val="bg1"/>
                </a:solidFill>
                <a:effectLst/>
              </a:defRPr>
            </a:lvl1pPr>
          </a:lstStyle>
          <a:p>
            <a:r>
              <a:rPr lang="en-US" dirty="0"/>
              <a:t>Click to edit master title style</a:t>
            </a:r>
          </a:p>
        </p:txBody>
      </p:sp>
      <p:sp>
        <p:nvSpPr>
          <p:cNvPr id="44" name="Text Placeholder 43"/>
          <p:cNvSpPr>
            <a:spLocks noGrp="1"/>
          </p:cNvSpPr>
          <p:nvPr>
            <p:ph type="body" sz="quarter" idx="10" hasCustomPrompt="1"/>
          </p:nvPr>
        </p:nvSpPr>
        <p:spPr>
          <a:xfrm>
            <a:off x="627435" y="4987213"/>
            <a:ext cx="8203297" cy="609254"/>
          </a:xfrm>
        </p:spPr>
        <p:txBody>
          <a:bodyPr>
            <a:normAutofit/>
          </a:bodyPr>
          <a:lstStyle>
            <a:lvl1pPr marL="0" indent="0">
              <a:buNone/>
              <a:defRPr sz="1600" spc="0">
                <a:solidFill>
                  <a:schemeClr val="tx2">
                    <a:lumMod val="20000"/>
                    <a:lumOff val="80000"/>
                  </a:schemeClr>
                </a:solidFill>
              </a:defRPr>
            </a:lvl1pPr>
          </a:lstStyle>
          <a:p>
            <a:pPr lvl="0"/>
            <a:r>
              <a:rPr lang="en-US" dirty="0"/>
              <a:t>Insert sub text</a:t>
            </a:r>
          </a:p>
        </p:txBody>
      </p:sp>
      <p:sp>
        <p:nvSpPr>
          <p:cNvPr id="5" name="Picture Placeholder 4"/>
          <p:cNvSpPr>
            <a:spLocks noGrp="1"/>
          </p:cNvSpPr>
          <p:nvPr>
            <p:ph type="pic" sz="quarter" idx="13"/>
          </p:nvPr>
        </p:nvSpPr>
        <p:spPr>
          <a:xfrm>
            <a:off x="0" y="0"/>
            <a:ext cx="9144000" cy="3333750"/>
          </a:xfrm>
        </p:spPr>
        <p:txBody>
          <a:bodyPr/>
          <a:lstStyle/>
          <a:p>
            <a:r>
              <a:rPr lang="en-US"/>
              <a:t>Drag picture to placeholder or click icon to add</a:t>
            </a:r>
          </a:p>
        </p:txBody>
      </p:sp>
      <p:sp>
        <p:nvSpPr>
          <p:cNvPr id="2" name="Footer Placeholder 1">
            <a:extLst>
              <a:ext uri="{FF2B5EF4-FFF2-40B4-BE49-F238E27FC236}">
                <a16:creationId xmlns:a16="http://schemas.microsoft.com/office/drawing/2014/main" id="{81A03275-5D2F-F946-BFA4-D6D1D463EACB}"/>
              </a:ext>
            </a:extLst>
          </p:cNvPr>
          <p:cNvSpPr>
            <a:spLocks noGrp="1"/>
          </p:cNvSpPr>
          <p:nvPr>
            <p:ph type="ftr" sz="quarter" idx="14"/>
          </p:nvPr>
        </p:nvSpPr>
        <p:spPr/>
        <p:txBody>
          <a:bodyPr/>
          <a:lstStyle>
            <a:lvl1pPr>
              <a:defRPr>
                <a:solidFill>
                  <a:schemeClr val="bg1"/>
                </a:solidFill>
              </a:defRPr>
            </a:lvl1pPr>
          </a:lstStyle>
          <a:p>
            <a:r>
              <a:rPr lang="en-US"/>
              <a:t>Meeting Name  |  Meeting Date</a:t>
            </a:r>
            <a:endParaRPr lang="en-US" dirty="0"/>
          </a:p>
        </p:txBody>
      </p:sp>
      <p:sp>
        <p:nvSpPr>
          <p:cNvPr id="11" name="Slide Number Placeholder 5">
            <a:extLst>
              <a:ext uri="{FF2B5EF4-FFF2-40B4-BE49-F238E27FC236}">
                <a16:creationId xmlns:a16="http://schemas.microsoft.com/office/drawing/2014/main" id="{5B72AB5F-9111-7A4D-8C29-A328BB78CC80}"/>
              </a:ext>
            </a:extLst>
          </p:cNvPr>
          <p:cNvSpPr txBox="1">
            <a:spLocks/>
          </p:cNvSpPr>
          <p:nvPr userDrawn="1"/>
        </p:nvSpPr>
        <p:spPr>
          <a:xfrm>
            <a:off x="8480962" y="6288148"/>
            <a:ext cx="282574" cy="197427"/>
          </a:xfrm>
          <a:prstGeom prst="rect">
            <a:avLst/>
          </a:prstGeom>
        </p:spPr>
        <p:txBody>
          <a:bodyPr vert="horz" wrap="none" lIns="0" tIns="0" rIns="0" bIns="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290D8D-6BA0-418D-AFED-C65293F70DA0}" type="slidenum">
              <a:rPr lang="en-US" sz="900" smtClean="0">
                <a:solidFill>
                  <a:schemeClr val="bg1"/>
                </a:solidFill>
                <a:latin typeface="+mn-lt"/>
              </a:rPr>
              <a:pPr algn="r"/>
              <a:t>‹#›</a:t>
            </a:fld>
            <a:endParaRPr lang="en-US" sz="900" dirty="0">
              <a:solidFill>
                <a:schemeClr val="bg1"/>
              </a:solidFill>
              <a:latin typeface="+mn-lt"/>
            </a:endParaRPr>
          </a:p>
        </p:txBody>
      </p:sp>
      <p:pic>
        <p:nvPicPr>
          <p:cNvPr id="15" name="Picture 14">
            <a:extLst>
              <a:ext uri="{FF2B5EF4-FFF2-40B4-BE49-F238E27FC236}">
                <a16:creationId xmlns:a16="http://schemas.microsoft.com/office/drawing/2014/main" id="{5F60C7B4-8011-AE4E-AFED-B82E5203D1E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626" t="12702" r="9131" b="32981"/>
          <a:stretch/>
        </p:blipFill>
        <p:spPr>
          <a:xfrm>
            <a:off x="596900" y="5803900"/>
            <a:ext cx="2128823" cy="638078"/>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MWF Section 2 Photo - Orange">
    <p:spTree>
      <p:nvGrpSpPr>
        <p:cNvPr id="1" name=""/>
        <p:cNvGrpSpPr/>
        <p:nvPr/>
      </p:nvGrpSpPr>
      <p:grpSpPr>
        <a:xfrm>
          <a:off x="0" y="0"/>
          <a:ext cx="0" cy="0"/>
          <a:chOff x="0" y="0"/>
          <a:chExt cx="0" cy="0"/>
        </a:xfrm>
      </p:grpSpPr>
      <p:sp>
        <p:nvSpPr>
          <p:cNvPr id="13" name="Rectangle 12"/>
          <p:cNvSpPr/>
          <p:nvPr userDrawn="1"/>
        </p:nvSpPr>
        <p:spPr>
          <a:xfrm>
            <a:off x="-1" y="3333275"/>
            <a:ext cx="9145539" cy="143350"/>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userDrawn="1"/>
        </p:nvSpPr>
        <p:spPr>
          <a:xfrm>
            <a:off x="-1" y="3467100"/>
            <a:ext cx="9144001" cy="339203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itle 1"/>
          <p:cNvSpPr>
            <a:spLocks noGrp="1"/>
          </p:cNvSpPr>
          <p:nvPr>
            <p:ph type="ctrTitle" hasCustomPrompt="1"/>
          </p:nvPr>
        </p:nvSpPr>
        <p:spPr>
          <a:xfrm>
            <a:off x="627435" y="3609975"/>
            <a:ext cx="8203298" cy="1289050"/>
          </a:xfrm>
          <a:effectLst/>
        </p:spPr>
        <p:txBody>
          <a:bodyPr anchor="b">
            <a:normAutofit/>
          </a:bodyPr>
          <a:lstStyle>
            <a:lvl1pPr algn="l">
              <a:lnSpc>
                <a:spcPct val="100000"/>
              </a:lnSpc>
              <a:defRPr sz="3700" b="1" spc="0" baseline="0">
                <a:solidFill>
                  <a:schemeClr val="bg1"/>
                </a:solidFill>
                <a:effectLst/>
              </a:defRPr>
            </a:lvl1pPr>
          </a:lstStyle>
          <a:p>
            <a:r>
              <a:rPr lang="en-US" dirty="0"/>
              <a:t>Click to edit master title style</a:t>
            </a:r>
          </a:p>
        </p:txBody>
      </p:sp>
      <p:sp>
        <p:nvSpPr>
          <p:cNvPr id="44" name="Text Placeholder 43"/>
          <p:cNvSpPr>
            <a:spLocks noGrp="1"/>
          </p:cNvSpPr>
          <p:nvPr>
            <p:ph type="body" sz="quarter" idx="10" hasCustomPrompt="1"/>
          </p:nvPr>
        </p:nvSpPr>
        <p:spPr>
          <a:xfrm>
            <a:off x="627435" y="4987213"/>
            <a:ext cx="8203297" cy="609254"/>
          </a:xfrm>
        </p:spPr>
        <p:txBody>
          <a:bodyPr>
            <a:normAutofit/>
          </a:bodyPr>
          <a:lstStyle>
            <a:lvl1pPr marL="0" indent="0">
              <a:buNone/>
              <a:defRPr sz="1600" spc="0">
                <a:solidFill>
                  <a:schemeClr val="accent2">
                    <a:lumMod val="20000"/>
                    <a:lumOff val="80000"/>
                  </a:schemeClr>
                </a:solidFill>
              </a:defRPr>
            </a:lvl1pPr>
          </a:lstStyle>
          <a:p>
            <a:pPr lvl="0"/>
            <a:r>
              <a:rPr lang="en-US" dirty="0"/>
              <a:t>Insert sub text</a:t>
            </a:r>
          </a:p>
        </p:txBody>
      </p:sp>
      <p:sp>
        <p:nvSpPr>
          <p:cNvPr id="5" name="Picture Placeholder 4"/>
          <p:cNvSpPr>
            <a:spLocks noGrp="1"/>
          </p:cNvSpPr>
          <p:nvPr>
            <p:ph type="pic" sz="quarter" idx="13"/>
          </p:nvPr>
        </p:nvSpPr>
        <p:spPr>
          <a:xfrm>
            <a:off x="0" y="0"/>
            <a:ext cx="9144000" cy="3333750"/>
          </a:xfrm>
        </p:spPr>
        <p:txBody>
          <a:bodyPr/>
          <a:lstStyle/>
          <a:p>
            <a:r>
              <a:rPr lang="en-US"/>
              <a:t>Drag picture to placeholder or click icon to add</a:t>
            </a:r>
          </a:p>
        </p:txBody>
      </p:sp>
      <p:sp>
        <p:nvSpPr>
          <p:cNvPr id="9" name="Slide Number Placeholder 5">
            <a:extLst>
              <a:ext uri="{FF2B5EF4-FFF2-40B4-BE49-F238E27FC236}">
                <a16:creationId xmlns:a16="http://schemas.microsoft.com/office/drawing/2014/main" id="{8BB3BA39-CAEA-E44B-9F64-BBF355856EDC}"/>
              </a:ext>
            </a:extLst>
          </p:cNvPr>
          <p:cNvSpPr txBox="1">
            <a:spLocks/>
          </p:cNvSpPr>
          <p:nvPr userDrawn="1"/>
        </p:nvSpPr>
        <p:spPr>
          <a:xfrm>
            <a:off x="8480962" y="6288148"/>
            <a:ext cx="282574" cy="197427"/>
          </a:xfrm>
          <a:prstGeom prst="rect">
            <a:avLst/>
          </a:prstGeom>
        </p:spPr>
        <p:txBody>
          <a:bodyPr vert="horz" wrap="none" lIns="0" tIns="0" rIns="0" bIns="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290D8D-6BA0-418D-AFED-C65293F70DA0}" type="slidenum">
              <a:rPr lang="en-US" sz="900" smtClean="0">
                <a:solidFill>
                  <a:schemeClr val="bg1"/>
                </a:solidFill>
                <a:latin typeface="+mn-lt"/>
              </a:rPr>
              <a:pPr algn="r"/>
              <a:t>‹#›</a:t>
            </a:fld>
            <a:endParaRPr lang="en-US" sz="900" dirty="0">
              <a:solidFill>
                <a:schemeClr val="bg1"/>
              </a:solidFill>
              <a:latin typeface="+mn-lt"/>
            </a:endParaRPr>
          </a:p>
        </p:txBody>
      </p:sp>
      <p:sp>
        <p:nvSpPr>
          <p:cNvPr id="2" name="Footer Placeholder 1">
            <a:extLst>
              <a:ext uri="{FF2B5EF4-FFF2-40B4-BE49-F238E27FC236}">
                <a16:creationId xmlns:a16="http://schemas.microsoft.com/office/drawing/2014/main" id="{887B07FF-40DE-744D-8C1D-8DBC2A74BC92}"/>
              </a:ext>
            </a:extLst>
          </p:cNvPr>
          <p:cNvSpPr>
            <a:spLocks noGrp="1"/>
          </p:cNvSpPr>
          <p:nvPr>
            <p:ph type="ftr" sz="quarter" idx="14"/>
          </p:nvPr>
        </p:nvSpPr>
        <p:spPr/>
        <p:txBody>
          <a:bodyPr/>
          <a:lstStyle>
            <a:lvl1pPr>
              <a:defRPr>
                <a:solidFill>
                  <a:schemeClr val="bg1"/>
                </a:solidFill>
              </a:defRPr>
            </a:lvl1pPr>
          </a:lstStyle>
          <a:p>
            <a:r>
              <a:rPr lang="en-US"/>
              <a:t>Meeting Name  |  Meeting Date</a:t>
            </a:r>
            <a:endParaRPr lang="en-US" dirty="0"/>
          </a:p>
        </p:txBody>
      </p:sp>
      <p:pic>
        <p:nvPicPr>
          <p:cNvPr id="10" name="Picture 9">
            <a:extLst>
              <a:ext uri="{FF2B5EF4-FFF2-40B4-BE49-F238E27FC236}">
                <a16:creationId xmlns:a16="http://schemas.microsoft.com/office/drawing/2014/main" id="{C39ACE06-2526-3D4B-986D-A4CA8AD72D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626" t="12702" r="9131" b="32981"/>
          <a:stretch/>
        </p:blipFill>
        <p:spPr>
          <a:xfrm>
            <a:off x="596900" y="5803900"/>
            <a:ext cx="2128823" cy="638078"/>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MWF Section 2 Photo - Teal">
    <p:spTree>
      <p:nvGrpSpPr>
        <p:cNvPr id="1" name=""/>
        <p:cNvGrpSpPr/>
        <p:nvPr/>
      </p:nvGrpSpPr>
      <p:grpSpPr>
        <a:xfrm>
          <a:off x="0" y="0"/>
          <a:ext cx="0" cy="0"/>
          <a:chOff x="0" y="0"/>
          <a:chExt cx="0" cy="0"/>
        </a:xfrm>
      </p:grpSpPr>
      <p:sp>
        <p:nvSpPr>
          <p:cNvPr id="13" name="Rectangle 12"/>
          <p:cNvSpPr/>
          <p:nvPr userDrawn="1"/>
        </p:nvSpPr>
        <p:spPr>
          <a:xfrm>
            <a:off x="-1" y="3333275"/>
            <a:ext cx="9145539" cy="143350"/>
          </a:xfrm>
          <a:prstGeom prst="rect">
            <a:avLst/>
          </a:prstGeom>
          <a:solidFill>
            <a:schemeClr val="bg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userDrawn="1"/>
        </p:nvSpPr>
        <p:spPr>
          <a:xfrm>
            <a:off x="-1" y="3467100"/>
            <a:ext cx="9144001" cy="3392038"/>
          </a:xfrm>
          <a:prstGeom prst="rect">
            <a:avLst/>
          </a:prstGeom>
          <a:solidFill>
            <a:srgbClr val="4ABDB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itle 1"/>
          <p:cNvSpPr>
            <a:spLocks noGrp="1"/>
          </p:cNvSpPr>
          <p:nvPr>
            <p:ph type="ctrTitle" hasCustomPrompt="1"/>
          </p:nvPr>
        </p:nvSpPr>
        <p:spPr>
          <a:xfrm>
            <a:off x="627435" y="3609975"/>
            <a:ext cx="8203298" cy="1289050"/>
          </a:xfrm>
          <a:effectLst/>
        </p:spPr>
        <p:txBody>
          <a:bodyPr anchor="b">
            <a:normAutofit/>
          </a:bodyPr>
          <a:lstStyle>
            <a:lvl1pPr algn="l">
              <a:lnSpc>
                <a:spcPct val="100000"/>
              </a:lnSpc>
              <a:defRPr sz="3700" b="1" spc="0" baseline="0">
                <a:solidFill>
                  <a:schemeClr val="bg1"/>
                </a:solidFill>
                <a:effectLst/>
              </a:defRPr>
            </a:lvl1pPr>
          </a:lstStyle>
          <a:p>
            <a:r>
              <a:rPr lang="en-US" dirty="0"/>
              <a:t>Click to edit master title style</a:t>
            </a:r>
          </a:p>
        </p:txBody>
      </p:sp>
      <p:sp>
        <p:nvSpPr>
          <p:cNvPr id="44" name="Text Placeholder 43"/>
          <p:cNvSpPr>
            <a:spLocks noGrp="1"/>
          </p:cNvSpPr>
          <p:nvPr>
            <p:ph type="body" sz="quarter" idx="10" hasCustomPrompt="1"/>
          </p:nvPr>
        </p:nvSpPr>
        <p:spPr>
          <a:xfrm>
            <a:off x="627435" y="4987213"/>
            <a:ext cx="8203297" cy="609254"/>
          </a:xfrm>
        </p:spPr>
        <p:txBody>
          <a:bodyPr>
            <a:normAutofit/>
          </a:bodyPr>
          <a:lstStyle>
            <a:lvl1pPr marL="0" indent="0">
              <a:buNone/>
              <a:defRPr sz="1600" spc="0">
                <a:solidFill>
                  <a:schemeClr val="bg2">
                    <a:lumMod val="20000"/>
                    <a:lumOff val="80000"/>
                  </a:schemeClr>
                </a:solidFill>
              </a:defRPr>
            </a:lvl1pPr>
          </a:lstStyle>
          <a:p>
            <a:pPr lvl="0"/>
            <a:r>
              <a:rPr lang="en-US" dirty="0"/>
              <a:t>Insert sub text</a:t>
            </a:r>
          </a:p>
        </p:txBody>
      </p:sp>
      <p:sp>
        <p:nvSpPr>
          <p:cNvPr id="5" name="Picture Placeholder 4"/>
          <p:cNvSpPr>
            <a:spLocks noGrp="1"/>
          </p:cNvSpPr>
          <p:nvPr>
            <p:ph type="pic" sz="quarter" idx="13"/>
          </p:nvPr>
        </p:nvSpPr>
        <p:spPr>
          <a:xfrm>
            <a:off x="0" y="0"/>
            <a:ext cx="9144000" cy="3333750"/>
          </a:xfrm>
        </p:spPr>
        <p:txBody>
          <a:bodyPr/>
          <a:lstStyle/>
          <a:p>
            <a:r>
              <a:rPr lang="en-US"/>
              <a:t>Drag picture to placeholder or click icon to add</a:t>
            </a:r>
          </a:p>
        </p:txBody>
      </p:sp>
      <p:sp>
        <p:nvSpPr>
          <p:cNvPr id="9" name="Slide Number Placeholder 5">
            <a:extLst>
              <a:ext uri="{FF2B5EF4-FFF2-40B4-BE49-F238E27FC236}">
                <a16:creationId xmlns:a16="http://schemas.microsoft.com/office/drawing/2014/main" id="{BD7E2D29-8510-8D43-9502-458D3D71BEB0}"/>
              </a:ext>
            </a:extLst>
          </p:cNvPr>
          <p:cNvSpPr txBox="1">
            <a:spLocks/>
          </p:cNvSpPr>
          <p:nvPr userDrawn="1"/>
        </p:nvSpPr>
        <p:spPr>
          <a:xfrm>
            <a:off x="8480962" y="6288148"/>
            <a:ext cx="282574" cy="197427"/>
          </a:xfrm>
          <a:prstGeom prst="rect">
            <a:avLst/>
          </a:prstGeom>
        </p:spPr>
        <p:txBody>
          <a:bodyPr vert="horz" wrap="none" lIns="0" tIns="0" rIns="0" bIns="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290D8D-6BA0-418D-AFED-C65293F70DA0}" type="slidenum">
              <a:rPr lang="en-US" sz="900" smtClean="0">
                <a:solidFill>
                  <a:schemeClr val="bg1"/>
                </a:solidFill>
                <a:latin typeface="+mn-lt"/>
              </a:rPr>
              <a:pPr algn="r"/>
              <a:t>‹#›</a:t>
            </a:fld>
            <a:endParaRPr lang="en-US" sz="900" dirty="0">
              <a:solidFill>
                <a:schemeClr val="bg1"/>
              </a:solidFill>
              <a:latin typeface="+mn-lt"/>
            </a:endParaRPr>
          </a:p>
        </p:txBody>
      </p:sp>
      <p:sp>
        <p:nvSpPr>
          <p:cNvPr id="2" name="Footer Placeholder 1">
            <a:extLst>
              <a:ext uri="{FF2B5EF4-FFF2-40B4-BE49-F238E27FC236}">
                <a16:creationId xmlns:a16="http://schemas.microsoft.com/office/drawing/2014/main" id="{CC4EDE8F-4CE8-3B46-9C2F-C9D4265E891E}"/>
              </a:ext>
            </a:extLst>
          </p:cNvPr>
          <p:cNvSpPr>
            <a:spLocks noGrp="1"/>
          </p:cNvSpPr>
          <p:nvPr>
            <p:ph type="ftr" sz="quarter" idx="14"/>
          </p:nvPr>
        </p:nvSpPr>
        <p:spPr/>
        <p:txBody>
          <a:bodyPr/>
          <a:lstStyle>
            <a:lvl1pPr>
              <a:defRPr>
                <a:solidFill>
                  <a:schemeClr val="bg1"/>
                </a:solidFill>
              </a:defRPr>
            </a:lvl1pPr>
          </a:lstStyle>
          <a:p>
            <a:r>
              <a:rPr lang="en-US"/>
              <a:t>Meeting Name  |  Meeting Date</a:t>
            </a:r>
            <a:endParaRPr lang="en-US" dirty="0"/>
          </a:p>
        </p:txBody>
      </p:sp>
      <p:pic>
        <p:nvPicPr>
          <p:cNvPr id="10" name="Picture 9">
            <a:extLst>
              <a:ext uri="{FF2B5EF4-FFF2-40B4-BE49-F238E27FC236}">
                <a16:creationId xmlns:a16="http://schemas.microsoft.com/office/drawing/2014/main" id="{A9510EE1-CD7A-1B4D-91F4-3263012B166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626" t="12702" r="9131" b="32981"/>
          <a:stretch/>
        </p:blipFill>
        <p:spPr>
          <a:xfrm>
            <a:off x="596900" y="5803900"/>
            <a:ext cx="2128823" cy="638078"/>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4EC1AD93-FDB0-DE4D-96C9-AB89B36F9711}"/>
              </a:ext>
            </a:extLst>
          </p:cNvPr>
          <p:cNvSpPr>
            <a:spLocks noGrp="1"/>
          </p:cNvSpPr>
          <p:nvPr>
            <p:ph type="ftr" sz="quarter" idx="3"/>
          </p:nvPr>
        </p:nvSpPr>
        <p:spPr>
          <a:xfrm>
            <a:off x="5460382" y="6204299"/>
            <a:ext cx="3086100"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dirty="0">
                <a:solidFill>
                  <a:schemeClr val="tx1"/>
                </a:solidFill>
              </a:rPr>
              <a:t>Meeting Name  |  Meeting Date</a:t>
            </a:r>
          </a:p>
        </p:txBody>
      </p:sp>
      <p:sp>
        <p:nvSpPr>
          <p:cNvPr id="2" name="Title Placeholder 1"/>
          <p:cNvSpPr>
            <a:spLocks noGrp="1"/>
          </p:cNvSpPr>
          <p:nvPr>
            <p:ph type="title"/>
          </p:nvPr>
        </p:nvSpPr>
        <p:spPr>
          <a:xfrm>
            <a:off x="685800" y="279962"/>
            <a:ext cx="7772400" cy="817561"/>
          </a:xfrm>
          <a:prstGeom prst="rect">
            <a:avLst/>
          </a:prstGeom>
        </p:spPr>
        <p:txBody>
          <a:bodyPr vert="horz" lIns="0" tIns="0" rIns="0" bIns="0" rtlCol="0" anchor="ctr">
            <a:normAutofit/>
          </a:bodyPr>
          <a:lstStyle/>
          <a:p>
            <a:r>
              <a:rPr lang="en-US" dirty="0"/>
              <a:t>Click to edit Master title style</a:t>
            </a:r>
          </a:p>
        </p:txBody>
      </p:sp>
      <p:sp>
        <p:nvSpPr>
          <p:cNvPr id="3" name="Text Placeholder 2"/>
          <p:cNvSpPr>
            <a:spLocks noGrp="1"/>
          </p:cNvSpPr>
          <p:nvPr>
            <p:ph type="body" idx="1"/>
          </p:nvPr>
        </p:nvSpPr>
        <p:spPr>
          <a:xfrm>
            <a:off x="685800" y="1219201"/>
            <a:ext cx="7772400" cy="4627563"/>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41911007"/>
      </p:ext>
    </p:extLst>
  </p:cSld>
  <p:clrMap bg1="lt1" tx1="dk1" bg2="lt2" tx2="dk2" accent1="accent1" accent2="accent2" accent3="accent3" accent4="accent4" accent5="accent5" accent6="accent6" hlink="hlink" folHlink="folHlink"/>
  <p:sldLayoutIdLst>
    <p:sldLayoutId id="2147483695" r:id="rId1"/>
    <p:sldLayoutId id="2147483809" r:id="rId2"/>
    <p:sldLayoutId id="2147483738" r:id="rId3"/>
    <p:sldLayoutId id="2147483736" r:id="rId4"/>
    <p:sldLayoutId id="2147483737" r:id="rId5"/>
    <p:sldLayoutId id="2147483739"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 id="2147483780" r:id="rId16"/>
    <p:sldLayoutId id="2147483712" r:id="rId17"/>
    <p:sldLayoutId id="2147483781" r:id="rId18"/>
    <p:sldLayoutId id="2147483782" r:id="rId19"/>
    <p:sldLayoutId id="2147483808" r:id="rId20"/>
    <p:sldLayoutId id="2147483796" r:id="rId21"/>
    <p:sldLayoutId id="2147483797" r:id="rId22"/>
    <p:sldLayoutId id="2147483722" r:id="rId23"/>
    <p:sldLayoutId id="2147483763" r:id="rId24"/>
    <p:sldLayoutId id="2147483791" r:id="rId25"/>
    <p:sldLayoutId id="2147483807" r:id="rId26"/>
    <p:sldLayoutId id="2147483798" r:id="rId27"/>
    <p:sldLayoutId id="2147483799" r:id="rId28"/>
    <p:sldLayoutId id="2147483786" r:id="rId29"/>
    <p:sldLayoutId id="2147483787" r:id="rId30"/>
    <p:sldLayoutId id="2147483733" r:id="rId31"/>
    <p:sldLayoutId id="2147483800" r:id="rId32"/>
    <p:sldLayoutId id="2147483801" r:id="rId33"/>
    <p:sldLayoutId id="2147483802" r:id="rId34"/>
    <p:sldLayoutId id="2147483764" r:id="rId35"/>
    <p:sldLayoutId id="2147483762" r:id="rId36"/>
    <p:sldLayoutId id="2147483790" r:id="rId37"/>
    <p:sldLayoutId id="2147483813" r:id="rId38"/>
    <p:sldLayoutId id="2147483812" r:id="rId39"/>
    <p:sldLayoutId id="2147483792" r:id="rId40"/>
    <p:sldLayoutId id="2147483793" r:id="rId41"/>
    <p:sldLayoutId id="2147483794" r:id="rId42"/>
    <p:sldLayoutId id="2147483795" r:id="rId43"/>
    <p:sldLayoutId id="2147483767" r:id="rId44"/>
    <p:sldLayoutId id="2147483803" r:id="rId45"/>
  </p:sldLayoutIdLst>
  <p:hf sldNum="0" hdr="0" dt="0"/>
  <p:txStyles>
    <p:titleStyle>
      <a:lvl1pPr algn="ctr" defTabSz="914378" rtl="0" eaLnBrk="1" latinLnBrk="0" hangingPunct="1">
        <a:lnSpc>
          <a:spcPct val="86000"/>
        </a:lnSpc>
        <a:spcBef>
          <a:spcPct val="0"/>
        </a:spcBef>
        <a:buNone/>
        <a:defRPr sz="2100" kern="800" spc="-40">
          <a:solidFill>
            <a:schemeClr val="tx1"/>
          </a:solidFill>
          <a:latin typeface="+mj-lt"/>
          <a:ea typeface="+mj-ea"/>
          <a:cs typeface="+mj-cs"/>
        </a:defRPr>
      </a:lvl1pPr>
    </p:titleStyle>
    <p:bodyStyle>
      <a:lvl1pPr marL="171446" indent="-171446" algn="l" defTabSz="914378" rtl="0" eaLnBrk="1" latinLnBrk="0" hangingPunct="1">
        <a:spcBef>
          <a:spcPct val="20000"/>
        </a:spcBef>
        <a:buClr>
          <a:schemeClr val="accent1"/>
        </a:buClr>
        <a:buFont typeface="Arial" panose="020B0604020202020204" pitchFamily="34" charset="0"/>
        <a:buChar char="•"/>
        <a:defRPr sz="1500" kern="800" spc="-10">
          <a:solidFill>
            <a:schemeClr val="tx1"/>
          </a:solidFill>
          <a:latin typeface="+mn-lt"/>
          <a:ea typeface="+mn-ea"/>
          <a:cs typeface="+mn-cs"/>
        </a:defRPr>
      </a:lvl1pPr>
      <a:lvl2pPr marL="344480" indent="-173034" algn="l" defTabSz="91437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2pPr>
      <a:lvl3pPr marL="515925" indent="-171446" algn="l" defTabSz="91437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3pPr>
      <a:lvl4pPr marL="687371" indent="-171446" algn="l" defTabSz="91437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4pPr>
      <a:lvl5pPr marL="858817" indent="-171446" algn="l" defTabSz="91437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4EC1AD93-FDB0-DE4D-96C9-AB89B36F9711}"/>
              </a:ext>
            </a:extLst>
          </p:cNvPr>
          <p:cNvSpPr>
            <a:spLocks noGrp="1"/>
          </p:cNvSpPr>
          <p:nvPr>
            <p:ph type="ftr" sz="quarter" idx="3"/>
          </p:nvPr>
        </p:nvSpPr>
        <p:spPr>
          <a:xfrm>
            <a:off x="5460382" y="6204301"/>
            <a:ext cx="3086100" cy="365125"/>
          </a:xfrm>
          <a:prstGeom prst="rect">
            <a:avLst/>
          </a:prstGeom>
        </p:spPr>
        <p:txBody>
          <a:bodyPr vert="horz" lIns="91440" tIns="45720" rIns="91440" bIns="45720" rtlCol="0" anchor="ctr"/>
          <a:lstStyle>
            <a:lvl1pPr algn="r">
              <a:defRPr sz="675">
                <a:solidFill>
                  <a:schemeClr val="tx1">
                    <a:tint val="75000"/>
                  </a:schemeClr>
                </a:solidFill>
              </a:defRPr>
            </a:lvl1pPr>
          </a:lstStyle>
          <a:p>
            <a:r>
              <a:rPr lang="en-US" dirty="0">
                <a:solidFill>
                  <a:schemeClr val="tx1"/>
                </a:solidFill>
              </a:rPr>
              <a:t>Meeting Name  |  Meeting Date</a:t>
            </a:r>
          </a:p>
        </p:txBody>
      </p:sp>
      <p:sp>
        <p:nvSpPr>
          <p:cNvPr id="2" name="Title Placeholder 1"/>
          <p:cNvSpPr>
            <a:spLocks noGrp="1"/>
          </p:cNvSpPr>
          <p:nvPr>
            <p:ph type="title"/>
          </p:nvPr>
        </p:nvSpPr>
        <p:spPr>
          <a:xfrm>
            <a:off x="685800" y="279964"/>
            <a:ext cx="7772400" cy="817561"/>
          </a:xfrm>
          <a:prstGeom prst="rect">
            <a:avLst/>
          </a:prstGeom>
        </p:spPr>
        <p:txBody>
          <a:bodyPr vert="horz" lIns="0" tIns="0" rIns="0" bIns="0" rtlCol="0" anchor="ctr">
            <a:normAutofit/>
          </a:bodyPr>
          <a:lstStyle/>
          <a:p>
            <a:r>
              <a:rPr lang="en-US" dirty="0"/>
              <a:t>Click to edit Master title style</a:t>
            </a:r>
          </a:p>
        </p:txBody>
      </p:sp>
      <p:sp>
        <p:nvSpPr>
          <p:cNvPr id="3" name="Text Placeholder 2"/>
          <p:cNvSpPr>
            <a:spLocks noGrp="1"/>
          </p:cNvSpPr>
          <p:nvPr>
            <p:ph type="body" idx="1"/>
          </p:nvPr>
        </p:nvSpPr>
        <p:spPr>
          <a:xfrm>
            <a:off x="685800" y="1219203"/>
            <a:ext cx="7772400" cy="4627563"/>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40195939"/>
      </p:ext>
    </p:extLst>
  </p:cSld>
  <p:clrMap bg1="lt1" tx1="dk1" bg2="lt2" tx2="dk2" accent1="accent1" accent2="accent2" accent3="accent3" accent4="accent4" accent5="accent5" accent6="accent6" hlink="hlink" folHlink="folHlink"/>
  <p:sldLayoutIdLst>
    <p:sldLayoutId id="2147483811" r:id="rId1"/>
  </p:sldLayoutIdLst>
  <p:hf sldNum="0" hdr="0" dt="0"/>
  <p:txStyles>
    <p:titleStyle>
      <a:lvl1pPr algn="ctr" defTabSz="685784" rtl="0" eaLnBrk="1" latinLnBrk="0" hangingPunct="1">
        <a:lnSpc>
          <a:spcPct val="86000"/>
        </a:lnSpc>
        <a:spcBef>
          <a:spcPct val="0"/>
        </a:spcBef>
        <a:buNone/>
        <a:defRPr sz="1575" kern="800" spc="-30">
          <a:solidFill>
            <a:schemeClr val="tx1"/>
          </a:solidFill>
          <a:latin typeface="+mj-lt"/>
          <a:ea typeface="+mj-ea"/>
          <a:cs typeface="+mj-cs"/>
        </a:defRPr>
      </a:lvl1pPr>
    </p:titleStyle>
    <p:bodyStyle>
      <a:lvl1pPr marL="128585" indent="-128585" algn="l" defTabSz="685784" rtl="0" eaLnBrk="1" latinLnBrk="0" hangingPunct="1">
        <a:spcBef>
          <a:spcPct val="20000"/>
        </a:spcBef>
        <a:buClr>
          <a:schemeClr val="accent1"/>
        </a:buClr>
        <a:buFont typeface="Arial" panose="020B0604020202020204" pitchFamily="34" charset="0"/>
        <a:buChar char="•"/>
        <a:defRPr sz="1125" kern="800" spc="-8">
          <a:solidFill>
            <a:schemeClr val="tx1"/>
          </a:solidFill>
          <a:latin typeface="+mn-lt"/>
          <a:ea typeface="+mn-ea"/>
          <a:cs typeface="+mn-cs"/>
        </a:defRPr>
      </a:lvl1pPr>
      <a:lvl2pPr marL="258360" indent="-129776" algn="l" defTabSz="685784" rtl="0" eaLnBrk="1" latinLnBrk="0" hangingPunct="1">
        <a:spcBef>
          <a:spcPct val="20000"/>
        </a:spcBef>
        <a:buClr>
          <a:schemeClr val="accent1"/>
        </a:buClr>
        <a:buFont typeface="Arial" panose="020B0604020202020204" pitchFamily="34" charset="0"/>
        <a:buChar char="–"/>
        <a:defRPr sz="900" kern="800">
          <a:solidFill>
            <a:schemeClr val="tx1"/>
          </a:solidFill>
          <a:latin typeface="+mn-lt"/>
          <a:ea typeface="+mn-ea"/>
          <a:cs typeface="+mn-cs"/>
        </a:defRPr>
      </a:lvl2pPr>
      <a:lvl3pPr marL="386944" indent="-128585" algn="l" defTabSz="685784" rtl="0" eaLnBrk="1" latinLnBrk="0" hangingPunct="1">
        <a:spcBef>
          <a:spcPct val="20000"/>
        </a:spcBef>
        <a:buClr>
          <a:schemeClr val="accent1"/>
        </a:buClr>
        <a:buFont typeface="Arial" panose="020B0604020202020204" pitchFamily="34" charset="0"/>
        <a:buChar char="•"/>
        <a:defRPr sz="900" kern="800">
          <a:solidFill>
            <a:schemeClr val="tx1"/>
          </a:solidFill>
          <a:latin typeface="+mn-lt"/>
          <a:ea typeface="+mn-ea"/>
          <a:cs typeface="+mn-cs"/>
        </a:defRPr>
      </a:lvl3pPr>
      <a:lvl4pPr marL="515528" indent="-128585" algn="l" defTabSz="685784" rtl="0" eaLnBrk="1" latinLnBrk="0" hangingPunct="1">
        <a:spcBef>
          <a:spcPct val="20000"/>
        </a:spcBef>
        <a:buClr>
          <a:schemeClr val="accent1"/>
        </a:buClr>
        <a:buFont typeface="Arial" panose="020B0604020202020204" pitchFamily="34" charset="0"/>
        <a:buChar char="–"/>
        <a:defRPr sz="900" kern="800">
          <a:solidFill>
            <a:schemeClr val="tx1"/>
          </a:solidFill>
          <a:latin typeface="+mn-lt"/>
          <a:ea typeface="+mn-ea"/>
          <a:cs typeface="+mn-cs"/>
        </a:defRPr>
      </a:lvl4pPr>
      <a:lvl5pPr marL="644113" indent="-128585" algn="l" defTabSz="685784" rtl="0" eaLnBrk="1" latinLnBrk="0" hangingPunct="1">
        <a:spcBef>
          <a:spcPct val="20000"/>
        </a:spcBef>
        <a:buClr>
          <a:schemeClr val="accent1"/>
        </a:buClr>
        <a:buFont typeface="Arial" panose="020B0604020202020204" pitchFamily="34" charset="0"/>
        <a:buChar char="»"/>
        <a:defRPr sz="900" kern="800">
          <a:solidFill>
            <a:schemeClr val="tx1"/>
          </a:solidFill>
          <a:latin typeface="+mn-lt"/>
          <a:ea typeface="+mn-ea"/>
          <a:cs typeface="+mn-cs"/>
        </a:defRPr>
      </a:lvl5pPr>
      <a:lvl6pPr marL="1885903" indent="-171446" algn="l" defTabSz="685784"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795" indent="-171446" algn="l" defTabSz="685784"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686" indent="-171446" algn="l" defTabSz="685784"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577" indent="-171446" algn="l" defTabSz="685784"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784" rtl="0" eaLnBrk="1" latinLnBrk="0" hangingPunct="1">
        <a:defRPr sz="1350" kern="1200">
          <a:solidFill>
            <a:schemeClr val="tx1"/>
          </a:solidFill>
          <a:latin typeface="+mn-lt"/>
          <a:ea typeface="+mn-ea"/>
          <a:cs typeface="+mn-cs"/>
        </a:defRPr>
      </a:lvl1pPr>
      <a:lvl2pPr marL="342892" algn="l" defTabSz="685784" rtl="0" eaLnBrk="1" latinLnBrk="0" hangingPunct="1">
        <a:defRPr sz="1350" kern="1200">
          <a:solidFill>
            <a:schemeClr val="tx1"/>
          </a:solidFill>
          <a:latin typeface="+mn-lt"/>
          <a:ea typeface="+mn-ea"/>
          <a:cs typeface="+mn-cs"/>
        </a:defRPr>
      </a:lvl2pPr>
      <a:lvl3pPr marL="685784" algn="l" defTabSz="685784" rtl="0" eaLnBrk="1" latinLnBrk="0" hangingPunct="1">
        <a:defRPr sz="1350" kern="1200">
          <a:solidFill>
            <a:schemeClr val="tx1"/>
          </a:solidFill>
          <a:latin typeface="+mn-lt"/>
          <a:ea typeface="+mn-ea"/>
          <a:cs typeface="+mn-cs"/>
        </a:defRPr>
      </a:lvl3pPr>
      <a:lvl4pPr marL="1028675" algn="l" defTabSz="685784" rtl="0" eaLnBrk="1" latinLnBrk="0" hangingPunct="1">
        <a:defRPr sz="1350" kern="1200">
          <a:solidFill>
            <a:schemeClr val="tx1"/>
          </a:solidFill>
          <a:latin typeface="+mn-lt"/>
          <a:ea typeface="+mn-ea"/>
          <a:cs typeface="+mn-cs"/>
        </a:defRPr>
      </a:lvl4pPr>
      <a:lvl5pPr marL="1371566" algn="l" defTabSz="685784" rtl="0" eaLnBrk="1" latinLnBrk="0" hangingPunct="1">
        <a:defRPr sz="1350" kern="1200">
          <a:solidFill>
            <a:schemeClr val="tx1"/>
          </a:solidFill>
          <a:latin typeface="+mn-lt"/>
          <a:ea typeface="+mn-ea"/>
          <a:cs typeface="+mn-cs"/>
        </a:defRPr>
      </a:lvl5pPr>
      <a:lvl6pPr marL="1714457" algn="l" defTabSz="685784" rtl="0" eaLnBrk="1" latinLnBrk="0" hangingPunct="1">
        <a:defRPr sz="1350" kern="1200">
          <a:solidFill>
            <a:schemeClr val="tx1"/>
          </a:solidFill>
          <a:latin typeface="+mn-lt"/>
          <a:ea typeface="+mn-ea"/>
          <a:cs typeface="+mn-cs"/>
        </a:defRPr>
      </a:lvl6pPr>
      <a:lvl7pPr marL="2057349" algn="l" defTabSz="685784" rtl="0" eaLnBrk="1" latinLnBrk="0" hangingPunct="1">
        <a:defRPr sz="1350" kern="1200">
          <a:solidFill>
            <a:schemeClr val="tx1"/>
          </a:solidFill>
          <a:latin typeface="+mn-lt"/>
          <a:ea typeface="+mn-ea"/>
          <a:cs typeface="+mn-cs"/>
        </a:defRPr>
      </a:lvl7pPr>
      <a:lvl8pPr marL="2400240" algn="l" defTabSz="685784" rtl="0" eaLnBrk="1" latinLnBrk="0" hangingPunct="1">
        <a:defRPr sz="1350" kern="1200">
          <a:solidFill>
            <a:schemeClr val="tx1"/>
          </a:solidFill>
          <a:latin typeface="+mn-lt"/>
          <a:ea typeface="+mn-ea"/>
          <a:cs typeface="+mn-cs"/>
        </a:defRPr>
      </a:lvl8pPr>
      <a:lvl9pPr marL="2743132" algn="l" defTabSz="685784"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6.xml"/><Relationship Id="rId1" Type="http://schemas.openxmlformats.org/officeDocument/2006/relationships/slideLayout" Target="../slideLayouts/slideLayout29.xml"/><Relationship Id="rId4" Type="http://schemas.openxmlformats.org/officeDocument/2006/relationships/chart" Target="../charts/char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18.xml"/><Relationship Id="rId1" Type="http://schemas.openxmlformats.org/officeDocument/2006/relationships/slideLayout" Target="../slideLayouts/slideLayout29.xml"/><Relationship Id="rId4" Type="http://schemas.openxmlformats.org/officeDocument/2006/relationships/chart" Target="../charts/chart20.xml"/></Relationships>
</file>

<file path=ppt/slides/_rels/slide2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20.xml"/><Relationship Id="rId1" Type="http://schemas.openxmlformats.org/officeDocument/2006/relationships/slideLayout" Target="../slideLayouts/slideLayout39.xml"/></Relationships>
</file>

<file path=ppt/slides/_rels/slide25.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21.xml"/><Relationship Id="rId1" Type="http://schemas.openxmlformats.org/officeDocument/2006/relationships/slideLayout" Target="../slideLayouts/slideLayout39.xml"/><Relationship Id="rId4" Type="http://schemas.openxmlformats.org/officeDocument/2006/relationships/chart" Target="../charts/chart24.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39.xml"/></Relationships>
</file>

<file path=ppt/slides/_rels/slide27.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23.xml"/><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24.xml"/><Relationship Id="rId1" Type="http://schemas.openxmlformats.org/officeDocument/2006/relationships/slideLayout" Target="../slideLayouts/slideLayout39.xml"/></Relationships>
</file>

<file path=ppt/slides/_rels/slide29.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25.xml"/><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26.xml"/><Relationship Id="rId1" Type="http://schemas.openxmlformats.org/officeDocument/2006/relationships/slideLayout" Target="../slideLayouts/slideLayout39.xml"/></Relationships>
</file>

<file path=ppt/slides/_rels/slide31.xml.rels><?xml version="1.0" encoding="UTF-8" standalone="yes"?>
<Relationships xmlns="http://schemas.openxmlformats.org/package/2006/relationships"><Relationship Id="rId8" Type="http://schemas.openxmlformats.org/officeDocument/2006/relationships/hyperlink" Target="https://en.wikipedia.org/wiki/Flag_of_the_Netherlands" TargetMode="External"/><Relationship Id="rId13" Type="http://schemas.openxmlformats.org/officeDocument/2006/relationships/image" Target="../media/image11.gif"/><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hyperlink" Target="https://commons.wikimedia.org/wiki/File:Flag_of_France_(bordered).svg" TargetMode="External"/><Relationship Id="rId2" Type="http://schemas.openxmlformats.org/officeDocument/2006/relationships/notesSlide" Target="../notesSlides/notesSlide27.xml"/><Relationship Id="rId16" Type="http://schemas.openxmlformats.org/officeDocument/2006/relationships/hyperlink" Target="https://commons.wikimedia.org/wiki/File:Civil_Ensign_of_Switzerland.svg" TargetMode="External"/><Relationship Id="rId1" Type="http://schemas.openxmlformats.org/officeDocument/2006/relationships/slideLayout" Target="../slideLayouts/slideLayout38.xml"/><Relationship Id="rId6" Type="http://schemas.openxmlformats.org/officeDocument/2006/relationships/hyperlink" Target="https://en.wikipedia.org/wiki/File:Flag_of_Canada_(bordered).svg" TargetMode="External"/><Relationship Id="rId11" Type="http://schemas.openxmlformats.org/officeDocument/2006/relationships/image" Target="../media/image10.png"/><Relationship Id="rId5" Type="http://schemas.openxmlformats.org/officeDocument/2006/relationships/image" Target="../media/image7.png"/><Relationship Id="rId15" Type="http://schemas.openxmlformats.org/officeDocument/2006/relationships/image" Target="../media/image12.png"/><Relationship Id="rId10" Type="http://schemas.openxmlformats.org/officeDocument/2006/relationships/hyperlink" Target="http://freeaussiestock.com/free/Australiana/slides/australian_flag.htm" TargetMode="External"/><Relationship Id="rId4" Type="http://schemas.openxmlformats.org/officeDocument/2006/relationships/hyperlink" Target="https://en.wikipedia.org/wiki/File:Flag_of_Germany_(3-2_aspect_ratio).svg" TargetMode="External"/><Relationship Id="rId9" Type="http://schemas.openxmlformats.org/officeDocument/2006/relationships/image" Target="../media/image9.jpeg"/><Relationship Id="rId14" Type="http://schemas.openxmlformats.org/officeDocument/2006/relationships/hyperlink" Target="http://mylittlepencilcase.blogspot.com/2011/09/usa-flag-and-states.html" TargetMode="External"/></Relationships>
</file>

<file path=ppt/slides/_rels/slide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B086F60-5D84-8D49-AEC5-8801FBBA62FF}"/>
              </a:ext>
            </a:extLst>
          </p:cNvPr>
          <p:cNvSpPr>
            <a:spLocks noGrp="1"/>
          </p:cNvSpPr>
          <p:nvPr>
            <p:ph type="body" sz="quarter" idx="11"/>
          </p:nvPr>
        </p:nvSpPr>
        <p:spPr/>
        <p:txBody>
          <a:bodyPr/>
          <a:lstStyle/>
          <a:p>
            <a:r>
              <a:rPr lang="en-US" dirty="0"/>
              <a:t>October 2020</a:t>
            </a:r>
          </a:p>
        </p:txBody>
      </p:sp>
      <p:sp>
        <p:nvSpPr>
          <p:cNvPr id="13" name="Title 12">
            <a:extLst>
              <a:ext uri="{FF2B5EF4-FFF2-40B4-BE49-F238E27FC236}">
                <a16:creationId xmlns:a16="http://schemas.microsoft.com/office/drawing/2014/main" id="{5D92FBE2-FC52-4D49-8122-0879BABFC428}"/>
              </a:ext>
            </a:extLst>
          </p:cNvPr>
          <p:cNvSpPr>
            <a:spLocks noGrp="1"/>
          </p:cNvSpPr>
          <p:nvPr>
            <p:ph type="ctrTitle"/>
          </p:nvPr>
        </p:nvSpPr>
        <p:spPr>
          <a:xfrm>
            <a:off x="652028" y="589086"/>
            <a:ext cx="7772400" cy="2221708"/>
          </a:xfrm>
        </p:spPr>
        <p:txBody>
          <a:bodyPr>
            <a:normAutofit/>
          </a:bodyPr>
          <a:lstStyle/>
          <a:p>
            <a:r>
              <a:rPr lang="en-US" dirty="0"/>
              <a:t>Medicare Data Hub</a:t>
            </a:r>
          </a:p>
        </p:txBody>
      </p:sp>
    </p:spTree>
    <p:extLst>
      <p:ext uri="{BB962C8B-B14F-4D97-AF65-F5344CB8AC3E}">
        <p14:creationId xmlns:p14="http://schemas.microsoft.com/office/powerpoint/2010/main" val="3765545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Placeholder 11"/>
          <p:cNvGraphicFramePr>
            <a:graphicFrameLocks noGrp="1"/>
          </p:cNvGraphicFramePr>
          <p:nvPr>
            <p:ph type="chart" sz="quarter" idx="19"/>
            <p:extLst>
              <p:ext uri="{D42A27DB-BD31-4B8C-83A1-F6EECF244321}">
                <p14:modId xmlns:p14="http://schemas.microsoft.com/office/powerpoint/2010/main" val="2967078868"/>
              </p:ext>
            </p:extLst>
          </p:nvPr>
        </p:nvGraphicFramePr>
        <p:xfrm>
          <a:off x="627063" y="1700213"/>
          <a:ext cx="8091487" cy="4054475"/>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 Placeholder 2"/>
          <p:cNvSpPr>
            <a:spLocks noGrp="1"/>
          </p:cNvSpPr>
          <p:nvPr>
            <p:ph type="body" sz="quarter" idx="21"/>
          </p:nvPr>
        </p:nvSpPr>
        <p:spPr/>
        <p:txBody>
          <a:bodyPr/>
          <a:lstStyle/>
          <a:p>
            <a:r>
              <a:rPr lang="en-US"/>
              <a:t>Source: CMS Monthly Enrollment by State, County, and Plan, March 2020.</a:t>
            </a:r>
            <a:endParaRPr lang="en-US" dirty="0"/>
          </a:p>
        </p:txBody>
      </p:sp>
      <p:sp>
        <p:nvSpPr>
          <p:cNvPr id="4" name="Subtitle 3"/>
          <p:cNvSpPr>
            <a:spLocks noGrp="1"/>
          </p:cNvSpPr>
          <p:nvPr>
            <p:ph type="subTitle" idx="1"/>
          </p:nvPr>
        </p:nvSpPr>
        <p:spPr/>
        <p:txBody>
          <a:bodyPr/>
          <a:lstStyle/>
          <a:p>
            <a:r>
              <a:rPr lang="en-US"/>
              <a:t>Medicare Advantage Enrollment</a:t>
            </a:r>
            <a:endParaRPr lang="en-US" dirty="0"/>
          </a:p>
        </p:txBody>
      </p:sp>
      <p:sp>
        <p:nvSpPr>
          <p:cNvPr id="5" name="Title 4">
            <a:extLst>
              <a:ext uri="{FF2B5EF4-FFF2-40B4-BE49-F238E27FC236}">
                <a16:creationId xmlns:a16="http://schemas.microsoft.com/office/drawing/2014/main" id="{6C612D39-A67F-EF4C-835C-9013FB379420}"/>
              </a:ext>
            </a:extLst>
          </p:cNvPr>
          <p:cNvSpPr>
            <a:spLocks noGrp="1"/>
          </p:cNvSpPr>
          <p:nvPr>
            <p:ph type="ctrTitle"/>
          </p:nvPr>
        </p:nvSpPr>
        <p:spPr>
          <a:xfrm>
            <a:off x="627434" y="514555"/>
            <a:ext cx="8376866" cy="1185034"/>
          </a:xfrm>
        </p:spPr>
        <p:txBody>
          <a:bodyPr>
            <a:noAutofit/>
          </a:bodyPr>
          <a:lstStyle/>
          <a:p>
            <a:r>
              <a:rPr lang="en-US" sz="2400" dirty="0"/>
              <a:t>The percentage of Medicare beneficiaries enrolled in a Medicare Advantage plan varies from 45 percent in Hawaii to 1 percent in Alaska.</a:t>
            </a:r>
          </a:p>
        </p:txBody>
      </p:sp>
      <p:graphicFrame>
        <p:nvGraphicFramePr>
          <p:cNvPr id="23" name="Chart 22"/>
          <p:cNvGraphicFramePr>
            <a:graphicFrameLocks/>
          </p:cNvGraphicFramePr>
          <p:nvPr>
            <p:extLst>
              <p:ext uri="{D42A27DB-BD31-4B8C-83A1-F6EECF244321}">
                <p14:modId xmlns:p14="http://schemas.microsoft.com/office/powerpoint/2010/main" val="186819911"/>
              </p:ext>
            </p:extLst>
          </p:nvPr>
        </p:nvGraphicFramePr>
        <p:xfrm>
          <a:off x="626106" y="1788991"/>
          <a:ext cx="8092440" cy="1736892"/>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p:cNvSpPr txBox="1"/>
          <p:nvPr/>
        </p:nvSpPr>
        <p:spPr>
          <a:xfrm>
            <a:off x="4494998" y="5107535"/>
            <a:ext cx="4378839" cy="731520"/>
          </a:xfrm>
          <a:prstGeom prst="rect">
            <a:avLst/>
          </a:prstGeom>
          <a:solidFill>
            <a:schemeClr val="bg1">
              <a:lumMod val="95000"/>
            </a:schemeClr>
          </a:solidFill>
          <a:ln>
            <a:noFill/>
          </a:ln>
        </p:spPr>
        <p:txBody>
          <a:bodyPr wrap="square" rtlCol="0" anchor="ctr">
            <a:noAutofit/>
          </a:bodyPr>
          <a:lstStyle/>
          <a:p>
            <a:pPr>
              <a:spcAft>
                <a:spcPts val="600"/>
              </a:spcAft>
            </a:pPr>
            <a:r>
              <a:rPr lang="en-US" sz="1200" dirty="0"/>
              <a:t>Percentage enrolled in Medicare Advantage nationally: </a:t>
            </a:r>
            <a:r>
              <a:rPr lang="en-US" sz="1200" b="1" dirty="0">
                <a:solidFill>
                  <a:schemeClr val="accent3">
                    <a:lumMod val="75000"/>
                  </a:schemeClr>
                </a:solidFill>
              </a:rPr>
              <a:t>35.3</a:t>
            </a:r>
          </a:p>
          <a:p>
            <a:pPr>
              <a:spcAft>
                <a:spcPts val="600"/>
              </a:spcAft>
            </a:pPr>
            <a:r>
              <a:rPr lang="en-US" sz="1200" dirty="0"/>
              <a:t>National Medicare Advantage enrollment: </a:t>
            </a:r>
            <a:r>
              <a:rPr lang="en-US" sz="1200" b="1" dirty="0">
                <a:solidFill>
                  <a:schemeClr val="accent1"/>
                </a:solidFill>
              </a:rPr>
              <a:t>24.7 million</a:t>
            </a:r>
          </a:p>
        </p:txBody>
      </p:sp>
    </p:spTree>
    <p:extLst>
      <p:ext uri="{BB962C8B-B14F-4D97-AF65-F5344CB8AC3E}">
        <p14:creationId xmlns:p14="http://schemas.microsoft.com/office/powerpoint/2010/main" val="24895462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21"/>
          </p:nvPr>
        </p:nvSpPr>
        <p:spPr/>
        <p:txBody>
          <a:bodyPr/>
          <a:lstStyle/>
          <a:p>
            <a:r>
              <a:rPr lang="en-US" dirty="0"/>
              <a:t>Source: CMS Monthly Contract and Summary Enrollment Reports, March 2009</a:t>
            </a:r>
            <a:r>
              <a:rPr kumimoji="0" lang="en-US" sz="900" b="0" i="0" u="none" strike="noStrike" kern="1200" cap="none" spc="0" normalizeH="0" baseline="0" noProof="0" dirty="0">
                <a:ln>
                  <a:noFill/>
                </a:ln>
                <a:solidFill>
                  <a:srgbClr val="4C515A"/>
                </a:solidFill>
                <a:effectLst/>
                <a:uLnTx/>
                <a:uFillTx/>
                <a:latin typeface="Trebuchet MS"/>
                <a:ea typeface="+mn-ea"/>
                <a:cs typeface="+mn-cs"/>
              </a:rPr>
              <a:t>–</a:t>
            </a:r>
            <a:r>
              <a:rPr lang="en-US" dirty="0"/>
              <a:t>2020.</a:t>
            </a:r>
          </a:p>
          <a:p>
            <a:r>
              <a:rPr lang="en-US" dirty="0"/>
              <a:t>Note: Enrollment estimates do not include records denoted as pending state or county designation; totals include beneficiaries enrolled in employer/union-only group plans.  Total does not include all Medicare Advantage plan types; actual enrollment is higher than shown in this table.  </a:t>
            </a:r>
          </a:p>
        </p:txBody>
      </p:sp>
      <p:sp>
        <p:nvSpPr>
          <p:cNvPr id="4" name="Subtitle 3"/>
          <p:cNvSpPr>
            <a:spLocks noGrp="1"/>
          </p:cNvSpPr>
          <p:nvPr>
            <p:ph type="subTitle" idx="1"/>
          </p:nvPr>
        </p:nvSpPr>
        <p:spPr/>
        <p:txBody>
          <a:bodyPr/>
          <a:lstStyle/>
          <a:p>
            <a:r>
              <a:rPr lang="en-US" dirty="0"/>
              <a:t>Medicare Advantage Enrollment </a:t>
            </a:r>
          </a:p>
        </p:txBody>
      </p:sp>
      <p:sp>
        <p:nvSpPr>
          <p:cNvPr id="5" name="Title 4"/>
          <p:cNvSpPr>
            <a:spLocks noGrp="1"/>
          </p:cNvSpPr>
          <p:nvPr>
            <p:ph type="ctrTitle"/>
          </p:nvPr>
        </p:nvSpPr>
        <p:spPr/>
        <p:txBody>
          <a:bodyPr>
            <a:normAutofit/>
          </a:bodyPr>
          <a:lstStyle/>
          <a:p>
            <a:r>
              <a:rPr lang="en-US" dirty="0"/>
              <a:t>Enrollment in HMOs has doubled over the past decade.</a:t>
            </a:r>
          </a:p>
        </p:txBody>
      </p:sp>
      <p:graphicFrame>
        <p:nvGraphicFramePr>
          <p:cNvPr id="7" name="Table 6"/>
          <p:cNvGraphicFramePr>
            <a:graphicFrameLocks noGrp="1"/>
          </p:cNvGraphicFramePr>
          <p:nvPr>
            <p:extLst>
              <p:ext uri="{D42A27DB-BD31-4B8C-83A1-F6EECF244321}">
                <p14:modId xmlns:p14="http://schemas.microsoft.com/office/powerpoint/2010/main" val="4066866569"/>
              </p:ext>
            </p:extLst>
          </p:nvPr>
        </p:nvGraphicFramePr>
        <p:xfrm>
          <a:off x="717630" y="1699589"/>
          <a:ext cx="7763336" cy="3719973"/>
        </p:xfrm>
        <a:graphic>
          <a:graphicData uri="http://schemas.openxmlformats.org/drawingml/2006/table">
            <a:tbl>
              <a:tblPr>
                <a:tableStyleId>{3B4B98B0-60AC-42C2-AFA5-B58CD77FA1E5}</a:tableStyleId>
              </a:tblPr>
              <a:tblGrid>
                <a:gridCol w="729205">
                  <a:extLst>
                    <a:ext uri="{9D8B030D-6E8A-4147-A177-3AD203B41FA5}">
                      <a16:colId xmlns:a16="http://schemas.microsoft.com/office/drawing/2014/main" val="885946062"/>
                    </a:ext>
                  </a:extLst>
                </a:gridCol>
                <a:gridCol w="489521">
                  <a:extLst>
                    <a:ext uri="{9D8B030D-6E8A-4147-A177-3AD203B41FA5}">
                      <a16:colId xmlns:a16="http://schemas.microsoft.com/office/drawing/2014/main" val="2466237474"/>
                    </a:ext>
                  </a:extLst>
                </a:gridCol>
                <a:gridCol w="654461">
                  <a:extLst>
                    <a:ext uri="{9D8B030D-6E8A-4147-A177-3AD203B41FA5}">
                      <a16:colId xmlns:a16="http://schemas.microsoft.com/office/drawing/2014/main" val="1485872752"/>
                    </a:ext>
                  </a:extLst>
                </a:gridCol>
                <a:gridCol w="654461">
                  <a:extLst>
                    <a:ext uri="{9D8B030D-6E8A-4147-A177-3AD203B41FA5}">
                      <a16:colId xmlns:a16="http://schemas.microsoft.com/office/drawing/2014/main" val="1138091861"/>
                    </a:ext>
                  </a:extLst>
                </a:gridCol>
                <a:gridCol w="654461">
                  <a:extLst>
                    <a:ext uri="{9D8B030D-6E8A-4147-A177-3AD203B41FA5}">
                      <a16:colId xmlns:a16="http://schemas.microsoft.com/office/drawing/2014/main" val="3160221682"/>
                    </a:ext>
                  </a:extLst>
                </a:gridCol>
                <a:gridCol w="654461">
                  <a:extLst>
                    <a:ext uri="{9D8B030D-6E8A-4147-A177-3AD203B41FA5}">
                      <a16:colId xmlns:a16="http://schemas.microsoft.com/office/drawing/2014/main" val="869222469"/>
                    </a:ext>
                  </a:extLst>
                </a:gridCol>
                <a:gridCol w="654461">
                  <a:extLst>
                    <a:ext uri="{9D8B030D-6E8A-4147-A177-3AD203B41FA5}">
                      <a16:colId xmlns:a16="http://schemas.microsoft.com/office/drawing/2014/main" val="1129596151"/>
                    </a:ext>
                  </a:extLst>
                </a:gridCol>
                <a:gridCol w="654461">
                  <a:extLst>
                    <a:ext uri="{9D8B030D-6E8A-4147-A177-3AD203B41FA5}">
                      <a16:colId xmlns:a16="http://schemas.microsoft.com/office/drawing/2014/main" val="2682519741"/>
                    </a:ext>
                  </a:extLst>
                </a:gridCol>
                <a:gridCol w="654461">
                  <a:extLst>
                    <a:ext uri="{9D8B030D-6E8A-4147-A177-3AD203B41FA5}">
                      <a16:colId xmlns:a16="http://schemas.microsoft.com/office/drawing/2014/main" val="244208614"/>
                    </a:ext>
                  </a:extLst>
                </a:gridCol>
                <a:gridCol w="654461">
                  <a:extLst>
                    <a:ext uri="{9D8B030D-6E8A-4147-A177-3AD203B41FA5}">
                      <a16:colId xmlns:a16="http://schemas.microsoft.com/office/drawing/2014/main" val="2787475809"/>
                    </a:ext>
                  </a:extLst>
                </a:gridCol>
                <a:gridCol w="654461">
                  <a:extLst>
                    <a:ext uri="{9D8B030D-6E8A-4147-A177-3AD203B41FA5}">
                      <a16:colId xmlns:a16="http://schemas.microsoft.com/office/drawing/2014/main" val="3107802903"/>
                    </a:ext>
                  </a:extLst>
                </a:gridCol>
                <a:gridCol w="654461">
                  <a:extLst>
                    <a:ext uri="{9D8B030D-6E8A-4147-A177-3AD203B41FA5}">
                      <a16:colId xmlns:a16="http://schemas.microsoft.com/office/drawing/2014/main" val="2826839625"/>
                    </a:ext>
                  </a:extLst>
                </a:gridCol>
              </a:tblGrid>
              <a:tr h="397833">
                <a:tc>
                  <a:txBody>
                    <a:bodyPr/>
                    <a:lstStyle/>
                    <a:p>
                      <a:pPr algn="l" fontAlgn="b"/>
                      <a:endParaRPr lang="en-US" sz="1100" b="1" i="0" u="none" strike="noStrike" dirty="0">
                        <a:solidFill>
                          <a:schemeClr val="bg1"/>
                        </a:solidFill>
                        <a:effectLst/>
                        <a:latin typeface="Calibri" panose="020F0502020204030204" pitchFamily="34" charset="0"/>
                      </a:endParaRPr>
                    </a:p>
                  </a:txBody>
                  <a:tcPr marL="45720" marR="45720" marT="7600" marB="0" anchor="b">
                    <a:solidFill>
                      <a:schemeClr val="accent1"/>
                    </a:solidFill>
                  </a:tcPr>
                </a:tc>
                <a:tc>
                  <a:txBody>
                    <a:bodyPr/>
                    <a:lstStyle/>
                    <a:p>
                      <a:pPr algn="r" fontAlgn="b"/>
                      <a:r>
                        <a:rPr lang="en-US" sz="1100" b="1" u="none" strike="noStrike" dirty="0">
                          <a:solidFill>
                            <a:schemeClr val="bg1"/>
                          </a:solidFill>
                          <a:effectLst/>
                        </a:rPr>
                        <a:t>2010</a:t>
                      </a:r>
                      <a:endParaRPr lang="en-US" sz="1100" b="1" i="0" u="none" strike="noStrike" dirty="0">
                        <a:solidFill>
                          <a:schemeClr val="bg1"/>
                        </a:solidFill>
                        <a:effectLst/>
                        <a:latin typeface="Calibri" panose="020F0502020204030204" pitchFamily="34" charset="0"/>
                      </a:endParaRPr>
                    </a:p>
                  </a:txBody>
                  <a:tcPr marL="45720" marR="45720" marT="7600" marB="0" anchor="b">
                    <a:solidFill>
                      <a:schemeClr val="accent1"/>
                    </a:solidFill>
                  </a:tcPr>
                </a:tc>
                <a:tc>
                  <a:txBody>
                    <a:bodyPr/>
                    <a:lstStyle/>
                    <a:p>
                      <a:pPr algn="r" fontAlgn="b"/>
                      <a:r>
                        <a:rPr lang="en-US" sz="1100" b="1" u="none" strike="noStrike" dirty="0">
                          <a:solidFill>
                            <a:schemeClr val="bg1"/>
                          </a:solidFill>
                          <a:effectLst/>
                        </a:rPr>
                        <a:t>2011</a:t>
                      </a:r>
                      <a:endParaRPr lang="en-US" sz="1100" b="1" i="0" u="none" strike="noStrike" dirty="0">
                        <a:solidFill>
                          <a:schemeClr val="bg1"/>
                        </a:solidFill>
                        <a:effectLst/>
                        <a:latin typeface="Calibri" panose="020F0502020204030204" pitchFamily="34" charset="0"/>
                      </a:endParaRPr>
                    </a:p>
                  </a:txBody>
                  <a:tcPr marL="45720" marR="45720" marT="7600" marB="0" anchor="b">
                    <a:solidFill>
                      <a:schemeClr val="accent1"/>
                    </a:solidFill>
                  </a:tcPr>
                </a:tc>
                <a:tc>
                  <a:txBody>
                    <a:bodyPr/>
                    <a:lstStyle/>
                    <a:p>
                      <a:pPr algn="r" fontAlgn="b"/>
                      <a:r>
                        <a:rPr lang="en-US" sz="1100" b="1" u="none" strike="noStrike" dirty="0">
                          <a:solidFill>
                            <a:schemeClr val="bg1"/>
                          </a:solidFill>
                          <a:effectLst/>
                        </a:rPr>
                        <a:t>2012</a:t>
                      </a:r>
                      <a:endParaRPr lang="en-US" sz="1100" b="1" i="0" u="none" strike="noStrike" dirty="0">
                        <a:solidFill>
                          <a:schemeClr val="bg1"/>
                        </a:solidFill>
                        <a:effectLst/>
                        <a:latin typeface="Calibri" panose="020F0502020204030204" pitchFamily="34" charset="0"/>
                      </a:endParaRPr>
                    </a:p>
                  </a:txBody>
                  <a:tcPr marL="45720" marR="45720" marT="7600" marB="0" anchor="b">
                    <a:solidFill>
                      <a:schemeClr val="accent1"/>
                    </a:solidFill>
                  </a:tcPr>
                </a:tc>
                <a:tc>
                  <a:txBody>
                    <a:bodyPr/>
                    <a:lstStyle/>
                    <a:p>
                      <a:pPr algn="r" fontAlgn="b"/>
                      <a:r>
                        <a:rPr lang="en-US" sz="1100" b="1" u="none" strike="noStrike" dirty="0">
                          <a:solidFill>
                            <a:schemeClr val="bg1"/>
                          </a:solidFill>
                          <a:effectLst/>
                        </a:rPr>
                        <a:t>2013</a:t>
                      </a:r>
                      <a:endParaRPr lang="en-US" sz="1100" b="1" i="0" u="none" strike="noStrike" dirty="0">
                        <a:solidFill>
                          <a:schemeClr val="bg1"/>
                        </a:solidFill>
                        <a:effectLst/>
                        <a:latin typeface="Calibri" panose="020F0502020204030204" pitchFamily="34" charset="0"/>
                      </a:endParaRPr>
                    </a:p>
                  </a:txBody>
                  <a:tcPr marL="45720" marR="45720" marT="7600" marB="0" anchor="b">
                    <a:solidFill>
                      <a:schemeClr val="accent1"/>
                    </a:solidFill>
                  </a:tcPr>
                </a:tc>
                <a:tc>
                  <a:txBody>
                    <a:bodyPr/>
                    <a:lstStyle/>
                    <a:p>
                      <a:pPr algn="r" fontAlgn="b"/>
                      <a:r>
                        <a:rPr lang="en-US" sz="1100" b="1" u="none" strike="noStrike" dirty="0">
                          <a:solidFill>
                            <a:schemeClr val="bg1"/>
                          </a:solidFill>
                          <a:effectLst/>
                        </a:rPr>
                        <a:t>2014</a:t>
                      </a:r>
                      <a:endParaRPr lang="en-US" sz="1100" b="1" i="0" u="none" strike="noStrike" dirty="0">
                        <a:solidFill>
                          <a:schemeClr val="bg1"/>
                        </a:solidFill>
                        <a:effectLst/>
                        <a:latin typeface="Calibri" panose="020F0502020204030204" pitchFamily="34" charset="0"/>
                      </a:endParaRPr>
                    </a:p>
                  </a:txBody>
                  <a:tcPr marL="45720" marR="45720" marT="7600" marB="0" anchor="b">
                    <a:solidFill>
                      <a:schemeClr val="accent1"/>
                    </a:solidFill>
                  </a:tcPr>
                </a:tc>
                <a:tc>
                  <a:txBody>
                    <a:bodyPr/>
                    <a:lstStyle/>
                    <a:p>
                      <a:pPr algn="r" fontAlgn="b"/>
                      <a:r>
                        <a:rPr lang="en-US" sz="1100" b="1" u="none" strike="noStrike" dirty="0">
                          <a:solidFill>
                            <a:schemeClr val="bg1"/>
                          </a:solidFill>
                          <a:effectLst/>
                        </a:rPr>
                        <a:t>2015</a:t>
                      </a:r>
                      <a:endParaRPr lang="en-US" sz="1100" b="1" i="0" u="none" strike="noStrike" dirty="0">
                        <a:solidFill>
                          <a:schemeClr val="bg1"/>
                        </a:solidFill>
                        <a:effectLst/>
                        <a:latin typeface="Calibri" panose="020F0502020204030204" pitchFamily="34" charset="0"/>
                      </a:endParaRPr>
                    </a:p>
                  </a:txBody>
                  <a:tcPr marL="45720" marR="45720" marT="7600" marB="0" anchor="b">
                    <a:solidFill>
                      <a:schemeClr val="accent1"/>
                    </a:solidFill>
                  </a:tcPr>
                </a:tc>
                <a:tc>
                  <a:txBody>
                    <a:bodyPr/>
                    <a:lstStyle/>
                    <a:p>
                      <a:pPr algn="r" fontAlgn="b"/>
                      <a:r>
                        <a:rPr lang="en-US" sz="1100" b="1" u="none" strike="noStrike" dirty="0">
                          <a:solidFill>
                            <a:schemeClr val="bg1"/>
                          </a:solidFill>
                          <a:effectLst/>
                        </a:rPr>
                        <a:t>2016</a:t>
                      </a:r>
                      <a:endParaRPr lang="en-US" sz="1100" b="1" i="0" u="none" strike="noStrike" dirty="0">
                        <a:solidFill>
                          <a:schemeClr val="bg1"/>
                        </a:solidFill>
                        <a:effectLst/>
                        <a:latin typeface="Calibri" panose="020F0502020204030204" pitchFamily="34" charset="0"/>
                      </a:endParaRPr>
                    </a:p>
                  </a:txBody>
                  <a:tcPr marL="45720" marR="45720" marT="7600" marB="0" anchor="b">
                    <a:solidFill>
                      <a:schemeClr val="accent1"/>
                    </a:solidFill>
                  </a:tcPr>
                </a:tc>
                <a:tc>
                  <a:txBody>
                    <a:bodyPr/>
                    <a:lstStyle/>
                    <a:p>
                      <a:pPr algn="r" fontAlgn="b"/>
                      <a:r>
                        <a:rPr lang="en-US" sz="1100" b="1" u="none" strike="noStrike" dirty="0">
                          <a:solidFill>
                            <a:schemeClr val="bg1"/>
                          </a:solidFill>
                          <a:effectLst/>
                        </a:rPr>
                        <a:t>2017</a:t>
                      </a:r>
                      <a:endParaRPr lang="en-US" sz="1100" b="1" i="0" u="none" strike="noStrike" dirty="0">
                        <a:solidFill>
                          <a:schemeClr val="bg1"/>
                        </a:solidFill>
                        <a:effectLst/>
                        <a:latin typeface="Calibri" panose="020F0502020204030204" pitchFamily="34" charset="0"/>
                      </a:endParaRPr>
                    </a:p>
                  </a:txBody>
                  <a:tcPr marL="45720" marR="45720" marT="7600" marB="0" anchor="b">
                    <a:solidFill>
                      <a:schemeClr val="accent1"/>
                    </a:solidFill>
                  </a:tcPr>
                </a:tc>
                <a:tc>
                  <a:txBody>
                    <a:bodyPr/>
                    <a:lstStyle/>
                    <a:p>
                      <a:pPr algn="r" fontAlgn="b"/>
                      <a:r>
                        <a:rPr lang="en-US" sz="1100" b="1" u="none" strike="noStrike" dirty="0">
                          <a:solidFill>
                            <a:schemeClr val="bg1"/>
                          </a:solidFill>
                          <a:effectLst/>
                        </a:rPr>
                        <a:t>2018</a:t>
                      </a:r>
                      <a:endParaRPr lang="en-US" sz="1100" b="1" i="0" u="none" strike="noStrike" dirty="0">
                        <a:solidFill>
                          <a:schemeClr val="bg1"/>
                        </a:solidFill>
                        <a:effectLst/>
                        <a:latin typeface="Calibri" panose="020F0502020204030204" pitchFamily="34" charset="0"/>
                      </a:endParaRPr>
                    </a:p>
                  </a:txBody>
                  <a:tcPr marL="45720" marR="45720" marT="7600" marB="0" anchor="b">
                    <a:solidFill>
                      <a:schemeClr val="accent1"/>
                    </a:solidFill>
                  </a:tcPr>
                </a:tc>
                <a:tc>
                  <a:txBody>
                    <a:bodyPr/>
                    <a:lstStyle/>
                    <a:p>
                      <a:pPr algn="r" fontAlgn="b"/>
                      <a:r>
                        <a:rPr lang="en-US" sz="1100" b="1" u="none" strike="noStrike" dirty="0">
                          <a:solidFill>
                            <a:schemeClr val="bg1"/>
                          </a:solidFill>
                          <a:effectLst/>
                        </a:rPr>
                        <a:t>2019</a:t>
                      </a:r>
                      <a:endParaRPr lang="en-US" sz="1100" b="1" i="0" u="none" strike="noStrike" dirty="0">
                        <a:solidFill>
                          <a:schemeClr val="bg1"/>
                        </a:solidFill>
                        <a:effectLst/>
                        <a:latin typeface="Calibri" panose="020F0502020204030204" pitchFamily="34" charset="0"/>
                      </a:endParaRPr>
                    </a:p>
                  </a:txBody>
                  <a:tcPr marL="45720" marR="45720" marT="7600" marB="0" anchor="b">
                    <a:solidFill>
                      <a:schemeClr val="accent1"/>
                    </a:solidFill>
                  </a:tcPr>
                </a:tc>
                <a:tc>
                  <a:txBody>
                    <a:bodyPr/>
                    <a:lstStyle/>
                    <a:p>
                      <a:pPr algn="r" fontAlgn="b"/>
                      <a:r>
                        <a:rPr lang="en-US" sz="1100" b="1" u="none" strike="noStrike" dirty="0">
                          <a:solidFill>
                            <a:schemeClr val="bg1"/>
                          </a:solidFill>
                          <a:effectLst/>
                        </a:rPr>
                        <a:t>2020</a:t>
                      </a:r>
                      <a:endParaRPr lang="en-US" sz="1100" b="1" i="0" u="none" strike="noStrike" dirty="0">
                        <a:solidFill>
                          <a:schemeClr val="bg1"/>
                        </a:solidFill>
                        <a:effectLst/>
                        <a:latin typeface="Calibri" panose="020F0502020204030204" pitchFamily="34" charset="0"/>
                      </a:endParaRPr>
                    </a:p>
                  </a:txBody>
                  <a:tcPr marL="45720" marR="45720" marT="7600" marB="0" anchor="b">
                    <a:solidFill>
                      <a:schemeClr val="accent1"/>
                    </a:solidFill>
                  </a:tcPr>
                </a:tc>
                <a:extLst>
                  <a:ext uri="{0D108BD9-81ED-4DB2-BD59-A6C34878D82A}">
                    <a16:rowId xmlns:a16="http://schemas.microsoft.com/office/drawing/2014/main" val="1619053343"/>
                  </a:ext>
                </a:extLst>
              </a:tr>
              <a:tr h="274320">
                <a:tc gridSpan="12">
                  <a:txBody>
                    <a:bodyPr/>
                    <a:lstStyle/>
                    <a:p>
                      <a:pPr algn="ctr">
                        <a:spcBef>
                          <a:spcPts val="600"/>
                        </a:spcBef>
                        <a:spcAft>
                          <a:spcPts val="600"/>
                        </a:spcAft>
                      </a:pPr>
                      <a:r>
                        <a:rPr lang="en-US" sz="1100" dirty="0">
                          <a:solidFill>
                            <a:schemeClr val="bg1"/>
                          </a:solidFill>
                        </a:rPr>
                        <a:t>(Enrollment in millions)</a:t>
                      </a:r>
                    </a:p>
                  </a:txBody>
                  <a:tcPr marL="45720" marR="45720" marT="7600" marB="0" anchor="b">
                    <a:solidFill>
                      <a:schemeClr val="accent1"/>
                    </a:solidFill>
                  </a:tcPr>
                </a:tc>
                <a:tc hMerge="1">
                  <a:txBody>
                    <a:bodyPr/>
                    <a:lstStyle/>
                    <a:p>
                      <a:pPr algn="r"/>
                      <a:endParaRPr lang="en-US" sz="1100" dirty="0">
                        <a:solidFill>
                          <a:schemeClr val="bg1"/>
                        </a:solidFill>
                      </a:endParaRPr>
                    </a:p>
                  </a:txBody>
                  <a:tcPr marL="45720" marR="45720" marT="7600" marB="0" anchor="b">
                    <a:solidFill>
                      <a:schemeClr val="accent1"/>
                    </a:solidFill>
                  </a:tcPr>
                </a:tc>
                <a:tc hMerge="1">
                  <a:txBody>
                    <a:bodyPr/>
                    <a:lstStyle/>
                    <a:p>
                      <a:pPr algn="r"/>
                      <a:endParaRPr lang="en-US" sz="1100" dirty="0">
                        <a:solidFill>
                          <a:schemeClr val="bg1"/>
                        </a:solidFill>
                      </a:endParaRPr>
                    </a:p>
                  </a:txBody>
                  <a:tcPr marL="45720" marR="45720" marT="7600" marB="0" anchor="b">
                    <a:solidFill>
                      <a:schemeClr val="accent1"/>
                    </a:solidFill>
                  </a:tcPr>
                </a:tc>
                <a:tc hMerge="1">
                  <a:txBody>
                    <a:bodyPr/>
                    <a:lstStyle/>
                    <a:p>
                      <a:pPr algn="ctr"/>
                      <a:endParaRPr lang="en-US" sz="1100" dirty="0">
                        <a:solidFill>
                          <a:schemeClr val="bg1"/>
                        </a:solidFill>
                      </a:endParaRPr>
                    </a:p>
                  </a:txBody>
                  <a:tcPr marL="45720" marR="45720" marT="7600" marB="0" anchor="ctr">
                    <a:solidFill>
                      <a:schemeClr val="accent1"/>
                    </a:solidFill>
                  </a:tcPr>
                </a:tc>
                <a:tc hMerge="1">
                  <a:txBody>
                    <a:bodyPr/>
                    <a:lstStyle/>
                    <a:p>
                      <a:endParaRPr lang="en-US" dirty="0"/>
                    </a:p>
                  </a:txBody>
                  <a:tcPr marL="7600" marR="7600" marT="7600" marB="0" anchor="b"/>
                </a:tc>
                <a:tc hMerge="1">
                  <a:txBody>
                    <a:bodyPr/>
                    <a:lstStyle/>
                    <a:p>
                      <a:endParaRPr lang="en-US" dirty="0"/>
                    </a:p>
                  </a:txBody>
                  <a:tcPr marL="7600" marR="7600" marT="7600" marB="0" anchor="b"/>
                </a:tc>
                <a:tc hMerge="1">
                  <a:txBody>
                    <a:bodyPr/>
                    <a:lstStyle/>
                    <a:p>
                      <a:endParaRPr lang="en-US" dirty="0"/>
                    </a:p>
                  </a:txBody>
                  <a:tcPr marL="7600" marR="7600" marT="7600" marB="0" anchor="b"/>
                </a:tc>
                <a:tc hMerge="1">
                  <a:txBody>
                    <a:bodyPr/>
                    <a:lstStyle/>
                    <a:p>
                      <a:endParaRPr lang="en-US" dirty="0"/>
                    </a:p>
                  </a:txBody>
                  <a:tcPr marL="7600" marR="7600" marT="7600" marB="0" anchor="b"/>
                </a:tc>
                <a:tc hMerge="1">
                  <a:txBody>
                    <a:bodyPr/>
                    <a:lstStyle/>
                    <a:p>
                      <a:pPr algn="r"/>
                      <a:endParaRPr lang="en-US" sz="1100" dirty="0">
                        <a:solidFill>
                          <a:schemeClr val="bg1"/>
                        </a:solidFill>
                      </a:endParaRPr>
                    </a:p>
                  </a:txBody>
                  <a:tcPr marL="45720" marR="45720" marT="7600" marB="0" anchor="b">
                    <a:solidFill>
                      <a:schemeClr val="accent1"/>
                    </a:solidFill>
                  </a:tcPr>
                </a:tc>
                <a:tc hMerge="1">
                  <a:txBody>
                    <a:bodyPr/>
                    <a:lstStyle/>
                    <a:p>
                      <a:pPr algn="r"/>
                      <a:endParaRPr lang="en-US" sz="1100" dirty="0">
                        <a:solidFill>
                          <a:schemeClr val="bg1"/>
                        </a:solidFill>
                      </a:endParaRPr>
                    </a:p>
                  </a:txBody>
                  <a:tcPr marL="45720" marR="45720" marT="7600" marB="0" anchor="b">
                    <a:solidFill>
                      <a:schemeClr val="accent1"/>
                    </a:solidFill>
                  </a:tcPr>
                </a:tc>
                <a:tc hMerge="1">
                  <a:txBody>
                    <a:bodyPr/>
                    <a:lstStyle/>
                    <a:p>
                      <a:pPr algn="r"/>
                      <a:endParaRPr lang="en-US" sz="1100" dirty="0">
                        <a:solidFill>
                          <a:schemeClr val="bg1"/>
                        </a:solidFill>
                      </a:endParaRPr>
                    </a:p>
                  </a:txBody>
                  <a:tcPr marL="45720" marR="45720" marT="7600" marB="0" anchor="b">
                    <a:solidFill>
                      <a:schemeClr val="accent1"/>
                    </a:solidFill>
                  </a:tcPr>
                </a:tc>
                <a:tc hMerge="1">
                  <a:txBody>
                    <a:bodyPr/>
                    <a:lstStyle/>
                    <a:p>
                      <a:pPr algn="r"/>
                      <a:endParaRPr lang="en-US" sz="1100" dirty="0">
                        <a:solidFill>
                          <a:schemeClr val="bg1"/>
                        </a:solidFill>
                      </a:endParaRPr>
                    </a:p>
                  </a:txBody>
                  <a:tcPr marL="45720" marR="45720" marT="7600" marB="0" anchor="b">
                    <a:solidFill>
                      <a:schemeClr val="accent1"/>
                    </a:solidFill>
                  </a:tcPr>
                </a:tc>
                <a:extLst>
                  <a:ext uri="{0D108BD9-81ED-4DB2-BD59-A6C34878D82A}">
                    <a16:rowId xmlns:a16="http://schemas.microsoft.com/office/drawing/2014/main" val="4222211348"/>
                  </a:ext>
                </a:extLst>
              </a:tr>
              <a:tr h="609564">
                <a:tc>
                  <a:txBody>
                    <a:bodyPr/>
                    <a:lstStyle/>
                    <a:p>
                      <a:pPr marL="0" algn="l" defTabSz="914378" rtl="0" eaLnBrk="1" fontAlgn="b" latinLnBrk="0" hangingPunct="1"/>
                      <a:r>
                        <a:rPr lang="en-US" sz="1100" u="none" strike="noStrike" kern="1200" dirty="0">
                          <a:solidFill>
                            <a:schemeClr val="tx1"/>
                          </a:solidFill>
                          <a:effectLst/>
                          <a:latin typeface="+mn-lt"/>
                          <a:ea typeface="+mn-ea"/>
                          <a:cs typeface="+mn-cs"/>
                        </a:rPr>
                        <a:t>HMO</a:t>
                      </a:r>
                    </a:p>
                  </a:txBody>
                  <a:tcPr marL="45720" marR="45720" marT="7600" marB="0" anchor="ctr">
                    <a:solidFill>
                      <a:srgbClr val="E3F5F5"/>
                    </a:solidFill>
                  </a:tcPr>
                </a:tc>
                <a:tc>
                  <a:txBody>
                    <a:bodyPr/>
                    <a:lstStyle/>
                    <a:p>
                      <a:pPr marL="0" algn="r" defTabSz="914378" rtl="0" eaLnBrk="1" fontAlgn="b" latinLnBrk="0" hangingPunct="1"/>
                      <a:r>
                        <a:rPr lang="en-US" sz="1100" u="none" strike="noStrike" kern="1200" dirty="0">
                          <a:solidFill>
                            <a:schemeClr val="tx1"/>
                          </a:solidFill>
                          <a:effectLst/>
                          <a:latin typeface="+mn-lt"/>
                          <a:ea typeface="+mn-ea"/>
                          <a:cs typeface="+mn-cs"/>
                        </a:rPr>
                        <a:t>7.3</a:t>
                      </a:r>
                    </a:p>
                  </a:txBody>
                  <a:tcPr marL="9525" marR="9525" marT="9525" marB="0" anchor="ctr">
                    <a:solidFill>
                      <a:srgbClr val="E3F5F5"/>
                    </a:solidFill>
                  </a:tcPr>
                </a:tc>
                <a:tc>
                  <a:txBody>
                    <a:bodyPr/>
                    <a:lstStyle/>
                    <a:p>
                      <a:pPr marL="0" algn="r" defTabSz="914378" rtl="0" eaLnBrk="1" fontAlgn="b" latinLnBrk="0" hangingPunct="1"/>
                      <a:r>
                        <a:rPr lang="en-US" sz="1100" u="none" strike="noStrike" kern="1200" dirty="0">
                          <a:solidFill>
                            <a:schemeClr val="tx1"/>
                          </a:solidFill>
                          <a:effectLst/>
                          <a:latin typeface="+mn-lt"/>
                          <a:ea typeface="+mn-ea"/>
                          <a:cs typeface="+mn-cs"/>
                        </a:rPr>
                        <a:t>7.8</a:t>
                      </a:r>
                    </a:p>
                  </a:txBody>
                  <a:tcPr marL="9525" marR="9525" marT="9525" marB="0" anchor="ctr">
                    <a:solidFill>
                      <a:srgbClr val="E3F5F5"/>
                    </a:solidFill>
                  </a:tcPr>
                </a:tc>
                <a:tc>
                  <a:txBody>
                    <a:bodyPr/>
                    <a:lstStyle/>
                    <a:p>
                      <a:pPr marL="0" algn="r" defTabSz="914378" rtl="0" eaLnBrk="1" fontAlgn="b" latinLnBrk="0" hangingPunct="1"/>
                      <a:r>
                        <a:rPr lang="en-US" sz="1100" u="none" strike="noStrike" kern="1200" dirty="0">
                          <a:solidFill>
                            <a:schemeClr val="tx1"/>
                          </a:solidFill>
                          <a:effectLst/>
                          <a:latin typeface="+mn-lt"/>
                          <a:ea typeface="+mn-ea"/>
                          <a:cs typeface="+mn-cs"/>
                        </a:rPr>
                        <a:t>8.5</a:t>
                      </a:r>
                    </a:p>
                  </a:txBody>
                  <a:tcPr marL="9525" marR="9525" marT="9525" marB="0" anchor="ctr">
                    <a:solidFill>
                      <a:srgbClr val="E3F5F5"/>
                    </a:solidFill>
                  </a:tcPr>
                </a:tc>
                <a:tc>
                  <a:txBody>
                    <a:bodyPr/>
                    <a:lstStyle/>
                    <a:p>
                      <a:pPr marL="0" algn="r" defTabSz="914378" rtl="0" eaLnBrk="1" fontAlgn="b" latinLnBrk="0" hangingPunct="1"/>
                      <a:r>
                        <a:rPr lang="en-US" sz="1100" u="none" strike="noStrike" kern="1200" dirty="0">
                          <a:solidFill>
                            <a:schemeClr val="tx1"/>
                          </a:solidFill>
                          <a:effectLst/>
                          <a:latin typeface="+mn-lt"/>
                          <a:ea typeface="+mn-ea"/>
                          <a:cs typeface="+mn-cs"/>
                        </a:rPr>
                        <a:t>9.4</a:t>
                      </a:r>
                    </a:p>
                  </a:txBody>
                  <a:tcPr marL="9525" marR="9525" marT="9525" marB="0" anchor="ctr">
                    <a:solidFill>
                      <a:srgbClr val="E3F5F5"/>
                    </a:solidFill>
                  </a:tcPr>
                </a:tc>
                <a:tc>
                  <a:txBody>
                    <a:bodyPr/>
                    <a:lstStyle/>
                    <a:p>
                      <a:pPr marL="0" algn="r" defTabSz="914378" rtl="0" eaLnBrk="1" fontAlgn="b" latinLnBrk="0" hangingPunct="1"/>
                      <a:r>
                        <a:rPr lang="en-US" sz="1100" u="none" strike="noStrike" kern="1200" dirty="0">
                          <a:solidFill>
                            <a:schemeClr val="tx1"/>
                          </a:solidFill>
                          <a:effectLst/>
                          <a:latin typeface="+mn-lt"/>
                          <a:ea typeface="+mn-ea"/>
                          <a:cs typeface="+mn-cs"/>
                        </a:rPr>
                        <a:t>10.1</a:t>
                      </a:r>
                    </a:p>
                  </a:txBody>
                  <a:tcPr marL="9525" marR="9525" marT="9525" marB="0" anchor="ctr">
                    <a:solidFill>
                      <a:srgbClr val="E3F5F5"/>
                    </a:solidFill>
                  </a:tcPr>
                </a:tc>
                <a:tc>
                  <a:txBody>
                    <a:bodyPr/>
                    <a:lstStyle/>
                    <a:p>
                      <a:pPr marL="0" algn="r" defTabSz="914378" rtl="0" eaLnBrk="1" fontAlgn="b" latinLnBrk="0" hangingPunct="1"/>
                      <a:r>
                        <a:rPr lang="en-US" sz="1100" u="none" strike="noStrike" kern="1200" dirty="0">
                          <a:solidFill>
                            <a:schemeClr val="tx1"/>
                          </a:solidFill>
                          <a:effectLst/>
                          <a:latin typeface="+mn-lt"/>
                          <a:ea typeface="+mn-ea"/>
                          <a:cs typeface="+mn-cs"/>
                        </a:rPr>
                        <a:t>11.1</a:t>
                      </a:r>
                    </a:p>
                  </a:txBody>
                  <a:tcPr marL="9525" marR="9525" marT="9525" marB="0" anchor="ctr">
                    <a:solidFill>
                      <a:srgbClr val="E3F5F5"/>
                    </a:solidFill>
                  </a:tcPr>
                </a:tc>
                <a:tc>
                  <a:txBody>
                    <a:bodyPr/>
                    <a:lstStyle/>
                    <a:p>
                      <a:pPr marL="0" algn="r" defTabSz="914378" rtl="0" eaLnBrk="1" fontAlgn="b" latinLnBrk="0" hangingPunct="1"/>
                      <a:r>
                        <a:rPr lang="en-US" sz="1100" u="none" strike="noStrike" kern="1200" dirty="0">
                          <a:solidFill>
                            <a:schemeClr val="tx1"/>
                          </a:solidFill>
                          <a:effectLst/>
                          <a:latin typeface="+mn-lt"/>
                          <a:ea typeface="+mn-ea"/>
                          <a:cs typeface="+mn-cs"/>
                        </a:rPr>
                        <a:t>11.8</a:t>
                      </a:r>
                    </a:p>
                  </a:txBody>
                  <a:tcPr marL="9525" marR="9525" marT="9525" marB="0" anchor="ctr">
                    <a:solidFill>
                      <a:srgbClr val="E3F5F5"/>
                    </a:solidFill>
                  </a:tcPr>
                </a:tc>
                <a:tc>
                  <a:txBody>
                    <a:bodyPr/>
                    <a:lstStyle/>
                    <a:p>
                      <a:pPr marL="0" algn="r" defTabSz="914378" rtl="0" eaLnBrk="1" fontAlgn="b" latinLnBrk="0" hangingPunct="1"/>
                      <a:r>
                        <a:rPr lang="en-US" sz="1100" u="none" strike="noStrike" kern="1200" dirty="0">
                          <a:solidFill>
                            <a:schemeClr val="tx1"/>
                          </a:solidFill>
                          <a:effectLst/>
                          <a:latin typeface="+mn-lt"/>
                          <a:ea typeface="+mn-ea"/>
                          <a:cs typeface="+mn-cs"/>
                        </a:rPr>
                        <a:t>12.4</a:t>
                      </a:r>
                    </a:p>
                  </a:txBody>
                  <a:tcPr marL="9525" marR="9525" marT="9525" marB="0" anchor="ctr">
                    <a:solidFill>
                      <a:srgbClr val="E3F5F5"/>
                    </a:solidFill>
                  </a:tcPr>
                </a:tc>
                <a:tc>
                  <a:txBody>
                    <a:bodyPr/>
                    <a:lstStyle/>
                    <a:p>
                      <a:pPr marL="0" algn="r" defTabSz="914378" rtl="0" eaLnBrk="1" fontAlgn="b" latinLnBrk="0" hangingPunct="1"/>
                      <a:r>
                        <a:rPr lang="en-US" sz="1100" u="none" strike="noStrike" kern="1200" dirty="0">
                          <a:solidFill>
                            <a:schemeClr val="tx1"/>
                          </a:solidFill>
                          <a:effectLst/>
                          <a:latin typeface="+mn-lt"/>
                          <a:ea typeface="+mn-ea"/>
                          <a:cs typeface="+mn-cs"/>
                        </a:rPr>
                        <a:t>13.1</a:t>
                      </a:r>
                    </a:p>
                  </a:txBody>
                  <a:tcPr marL="9525" marR="9525" marT="9525" marB="0" anchor="ctr">
                    <a:solidFill>
                      <a:srgbClr val="E3F5F5"/>
                    </a:solidFill>
                  </a:tcPr>
                </a:tc>
                <a:tc>
                  <a:txBody>
                    <a:bodyPr/>
                    <a:lstStyle/>
                    <a:p>
                      <a:pPr marL="0" algn="r" defTabSz="914378" rtl="0" eaLnBrk="1" fontAlgn="b" latinLnBrk="0" hangingPunct="1"/>
                      <a:r>
                        <a:rPr lang="en-US" sz="1100" u="none" strike="noStrike" kern="1200" dirty="0">
                          <a:solidFill>
                            <a:schemeClr val="tx1"/>
                          </a:solidFill>
                          <a:effectLst/>
                          <a:latin typeface="+mn-lt"/>
                          <a:ea typeface="+mn-ea"/>
                          <a:cs typeface="+mn-cs"/>
                        </a:rPr>
                        <a:t>14.0</a:t>
                      </a:r>
                    </a:p>
                  </a:txBody>
                  <a:tcPr marL="9525" marR="9525" marT="9525" marB="0" anchor="ctr">
                    <a:solidFill>
                      <a:srgbClr val="E3F5F5"/>
                    </a:solidFill>
                  </a:tcPr>
                </a:tc>
                <a:tc>
                  <a:txBody>
                    <a:bodyPr/>
                    <a:lstStyle/>
                    <a:p>
                      <a:pPr marL="0" algn="r" defTabSz="914378" rtl="0" eaLnBrk="1" fontAlgn="b" latinLnBrk="0" hangingPunct="1"/>
                      <a:r>
                        <a:rPr lang="en-US" sz="1100" u="none" strike="noStrike" kern="1200" dirty="0">
                          <a:solidFill>
                            <a:schemeClr val="tx1"/>
                          </a:solidFill>
                          <a:effectLst/>
                          <a:latin typeface="+mn-lt"/>
                          <a:ea typeface="+mn-ea"/>
                          <a:cs typeface="+mn-cs"/>
                        </a:rPr>
                        <a:t>15.2</a:t>
                      </a:r>
                    </a:p>
                  </a:txBody>
                  <a:tcPr marL="9525" marR="9525" marT="9525" marB="0" anchor="ctr">
                    <a:solidFill>
                      <a:srgbClr val="E3F5F5"/>
                    </a:solidFill>
                  </a:tcPr>
                </a:tc>
                <a:extLst>
                  <a:ext uri="{0D108BD9-81ED-4DB2-BD59-A6C34878D82A}">
                    <a16:rowId xmlns:a16="http://schemas.microsoft.com/office/drawing/2014/main" val="3482183712"/>
                  </a:ext>
                </a:extLst>
              </a:tr>
              <a:tr h="609564">
                <a:tc>
                  <a:txBody>
                    <a:bodyPr/>
                    <a:lstStyle/>
                    <a:p>
                      <a:pPr marL="0" algn="l" defTabSz="914378" rtl="0" eaLnBrk="1" fontAlgn="b" latinLnBrk="0" hangingPunct="1"/>
                      <a:r>
                        <a:rPr lang="en-US" sz="1100" u="none" strike="noStrike" kern="1200" dirty="0">
                          <a:solidFill>
                            <a:schemeClr val="tx1"/>
                          </a:solidFill>
                          <a:effectLst/>
                          <a:latin typeface="+mn-lt"/>
                          <a:ea typeface="+mn-ea"/>
                          <a:cs typeface="+mn-cs"/>
                        </a:rPr>
                        <a:t>PPO</a:t>
                      </a:r>
                    </a:p>
                  </a:txBody>
                  <a:tcPr marL="45720" marR="45720" marT="7600" marB="0" anchor="ctr">
                    <a:noFill/>
                  </a:tcPr>
                </a:tc>
                <a:tc>
                  <a:txBody>
                    <a:bodyPr/>
                    <a:lstStyle/>
                    <a:p>
                      <a:pPr marL="0" algn="r" defTabSz="914378" rtl="0" eaLnBrk="1" fontAlgn="b" latinLnBrk="0" hangingPunct="1"/>
                      <a:r>
                        <a:rPr lang="en-US" sz="1100" u="none" strike="noStrike" kern="1200" dirty="0">
                          <a:solidFill>
                            <a:schemeClr val="tx1"/>
                          </a:solidFill>
                          <a:effectLst/>
                          <a:latin typeface="+mn-lt"/>
                          <a:ea typeface="+mn-ea"/>
                          <a:cs typeface="+mn-cs"/>
                        </a:rPr>
                        <a:t>1.3</a:t>
                      </a:r>
                    </a:p>
                  </a:txBody>
                  <a:tcPr marL="9525" marR="9525" marT="9525" marB="0" anchor="ctr">
                    <a:noFill/>
                  </a:tcPr>
                </a:tc>
                <a:tc>
                  <a:txBody>
                    <a:bodyPr/>
                    <a:lstStyle/>
                    <a:p>
                      <a:pPr marL="0" algn="r" defTabSz="914378" rtl="0" eaLnBrk="1" fontAlgn="b" latinLnBrk="0" hangingPunct="1"/>
                      <a:r>
                        <a:rPr lang="en-US" sz="1100" u="none" strike="noStrike" kern="1200" dirty="0">
                          <a:solidFill>
                            <a:schemeClr val="tx1"/>
                          </a:solidFill>
                          <a:effectLst/>
                          <a:latin typeface="+mn-lt"/>
                          <a:ea typeface="+mn-ea"/>
                          <a:cs typeface="+mn-cs"/>
                        </a:rPr>
                        <a:t>2.2</a:t>
                      </a:r>
                    </a:p>
                  </a:txBody>
                  <a:tcPr marL="9525" marR="9525" marT="9525" marB="0" anchor="ctr">
                    <a:noFill/>
                  </a:tcPr>
                </a:tc>
                <a:tc>
                  <a:txBody>
                    <a:bodyPr/>
                    <a:lstStyle/>
                    <a:p>
                      <a:pPr marL="0" algn="r" defTabSz="914378" rtl="0" eaLnBrk="1" fontAlgn="b" latinLnBrk="0" hangingPunct="1"/>
                      <a:r>
                        <a:rPr lang="en-US" sz="1100" u="none" strike="noStrike" kern="1200" dirty="0">
                          <a:solidFill>
                            <a:schemeClr val="tx1"/>
                          </a:solidFill>
                          <a:effectLst/>
                          <a:latin typeface="+mn-lt"/>
                          <a:ea typeface="+mn-ea"/>
                          <a:cs typeface="+mn-cs"/>
                        </a:rPr>
                        <a:t>2.8</a:t>
                      </a:r>
                    </a:p>
                  </a:txBody>
                  <a:tcPr marL="9525" marR="9525" marT="9525" marB="0" anchor="ctr">
                    <a:noFill/>
                  </a:tcPr>
                </a:tc>
                <a:tc>
                  <a:txBody>
                    <a:bodyPr/>
                    <a:lstStyle/>
                    <a:p>
                      <a:pPr marL="0" algn="r" defTabSz="914378" rtl="0" eaLnBrk="1" fontAlgn="b" latinLnBrk="0" hangingPunct="1"/>
                      <a:r>
                        <a:rPr lang="en-US" sz="1100" u="none" strike="noStrike" kern="1200" dirty="0">
                          <a:solidFill>
                            <a:schemeClr val="tx1"/>
                          </a:solidFill>
                          <a:effectLst/>
                          <a:latin typeface="+mn-lt"/>
                          <a:ea typeface="+mn-ea"/>
                          <a:cs typeface="+mn-cs"/>
                        </a:rPr>
                        <a:t>3.2</a:t>
                      </a:r>
                    </a:p>
                  </a:txBody>
                  <a:tcPr marL="9525" marR="9525" marT="9525" marB="0" anchor="ctr">
                    <a:noFill/>
                  </a:tcPr>
                </a:tc>
                <a:tc>
                  <a:txBody>
                    <a:bodyPr/>
                    <a:lstStyle/>
                    <a:p>
                      <a:pPr marL="0" algn="r" defTabSz="914378" rtl="0" eaLnBrk="1" fontAlgn="b" latinLnBrk="0" hangingPunct="1"/>
                      <a:r>
                        <a:rPr lang="en-US" sz="1100" u="none" strike="noStrike" kern="1200" dirty="0">
                          <a:solidFill>
                            <a:schemeClr val="tx1"/>
                          </a:solidFill>
                          <a:effectLst/>
                          <a:latin typeface="+mn-lt"/>
                          <a:ea typeface="+mn-ea"/>
                          <a:cs typeface="+mn-cs"/>
                        </a:rPr>
                        <a:t>3.7</a:t>
                      </a:r>
                    </a:p>
                  </a:txBody>
                  <a:tcPr marL="9525" marR="9525" marT="9525" marB="0" anchor="ctr">
                    <a:noFill/>
                  </a:tcPr>
                </a:tc>
                <a:tc>
                  <a:txBody>
                    <a:bodyPr/>
                    <a:lstStyle/>
                    <a:p>
                      <a:pPr marL="0" algn="r" defTabSz="914378" rtl="0" eaLnBrk="1" fontAlgn="b" latinLnBrk="0" hangingPunct="1"/>
                      <a:r>
                        <a:rPr lang="en-US" sz="1100" u="none" strike="noStrike" kern="1200" dirty="0">
                          <a:solidFill>
                            <a:schemeClr val="tx1"/>
                          </a:solidFill>
                          <a:effectLst/>
                          <a:latin typeface="+mn-lt"/>
                          <a:ea typeface="+mn-ea"/>
                          <a:cs typeface="+mn-cs"/>
                        </a:rPr>
                        <a:t>4.1</a:t>
                      </a:r>
                    </a:p>
                  </a:txBody>
                  <a:tcPr marL="9525" marR="9525" marT="9525" marB="0" anchor="ctr">
                    <a:noFill/>
                  </a:tcPr>
                </a:tc>
                <a:tc>
                  <a:txBody>
                    <a:bodyPr/>
                    <a:lstStyle/>
                    <a:p>
                      <a:pPr marL="0" algn="r" defTabSz="914378" rtl="0" eaLnBrk="1" fontAlgn="b" latinLnBrk="0" hangingPunct="1"/>
                      <a:r>
                        <a:rPr lang="en-US" sz="1100" u="none" strike="noStrike" kern="1200" dirty="0">
                          <a:solidFill>
                            <a:schemeClr val="tx1"/>
                          </a:solidFill>
                          <a:effectLst/>
                          <a:latin typeface="+mn-lt"/>
                          <a:ea typeface="+mn-ea"/>
                          <a:cs typeface="+mn-cs"/>
                        </a:rPr>
                        <a:t>4.2</a:t>
                      </a:r>
                    </a:p>
                  </a:txBody>
                  <a:tcPr marL="9525" marR="9525" marT="9525" marB="0" anchor="ctr">
                    <a:noFill/>
                  </a:tcPr>
                </a:tc>
                <a:tc>
                  <a:txBody>
                    <a:bodyPr/>
                    <a:lstStyle/>
                    <a:p>
                      <a:pPr marL="0" algn="r" defTabSz="914378" rtl="0" eaLnBrk="1" fontAlgn="b" latinLnBrk="0" hangingPunct="1"/>
                      <a:r>
                        <a:rPr lang="en-US" sz="1100" u="none" strike="noStrike" kern="1200" dirty="0">
                          <a:solidFill>
                            <a:schemeClr val="tx1"/>
                          </a:solidFill>
                          <a:effectLst/>
                          <a:latin typeface="+mn-lt"/>
                          <a:ea typeface="+mn-ea"/>
                          <a:cs typeface="+mn-cs"/>
                        </a:rPr>
                        <a:t>5.0</a:t>
                      </a:r>
                    </a:p>
                  </a:txBody>
                  <a:tcPr marL="9525" marR="9525" marT="9525" marB="0" anchor="ctr">
                    <a:noFill/>
                  </a:tcPr>
                </a:tc>
                <a:tc>
                  <a:txBody>
                    <a:bodyPr/>
                    <a:lstStyle/>
                    <a:p>
                      <a:pPr marL="0" algn="r" defTabSz="914378" rtl="0" eaLnBrk="1" fontAlgn="b" latinLnBrk="0" hangingPunct="1"/>
                      <a:r>
                        <a:rPr lang="en-US" sz="1100" u="none" strike="noStrike" kern="1200" dirty="0">
                          <a:solidFill>
                            <a:schemeClr val="tx1"/>
                          </a:solidFill>
                          <a:effectLst/>
                          <a:latin typeface="+mn-lt"/>
                          <a:ea typeface="+mn-ea"/>
                          <a:cs typeface="+mn-cs"/>
                        </a:rPr>
                        <a:t>5.7</a:t>
                      </a:r>
                    </a:p>
                  </a:txBody>
                  <a:tcPr marL="9525" marR="9525" marT="9525" marB="0" anchor="ctr">
                    <a:noFill/>
                  </a:tcPr>
                </a:tc>
                <a:tc>
                  <a:txBody>
                    <a:bodyPr/>
                    <a:lstStyle/>
                    <a:p>
                      <a:pPr marL="0" algn="r" defTabSz="914378" rtl="0" eaLnBrk="1" fontAlgn="b" latinLnBrk="0" hangingPunct="1"/>
                      <a:r>
                        <a:rPr lang="en-US" sz="1100" u="none" strike="noStrike" kern="1200" dirty="0">
                          <a:solidFill>
                            <a:schemeClr val="tx1"/>
                          </a:solidFill>
                          <a:effectLst/>
                          <a:latin typeface="+mn-lt"/>
                          <a:ea typeface="+mn-ea"/>
                          <a:cs typeface="+mn-cs"/>
                        </a:rPr>
                        <a:t>6.9</a:t>
                      </a:r>
                    </a:p>
                  </a:txBody>
                  <a:tcPr marL="9525" marR="9525" marT="9525" marB="0" anchor="ctr">
                    <a:noFill/>
                  </a:tcPr>
                </a:tc>
                <a:tc>
                  <a:txBody>
                    <a:bodyPr/>
                    <a:lstStyle/>
                    <a:p>
                      <a:pPr marL="0" algn="r" defTabSz="914378" rtl="0" eaLnBrk="1" fontAlgn="b" latinLnBrk="0" hangingPunct="1"/>
                      <a:r>
                        <a:rPr lang="en-US" sz="1100" u="none" strike="noStrike" kern="1200" dirty="0">
                          <a:solidFill>
                            <a:schemeClr val="tx1"/>
                          </a:solidFill>
                          <a:effectLst/>
                          <a:latin typeface="+mn-lt"/>
                          <a:ea typeface="+mn-ea"/>
                          <a:cs typeface="+mn-cs"/>
                        </a:rPr>
                        <a:t>8.0</a:t>
                      </a:r>
                    </a:p>
                  </a:txBody>
                  <a:tcPr marL="9525" marR="9525" marT="9525" marB="0" anchor="ctr">
                    <a:noFill/>
                  </a:tcPr>
                </a:tc>
                <a:extLst>
                  <a:ext uri="{0D108BD9-81ED-4DB2-BD59-A6C34878D82A}">
                    <a16:rowId xmlns:a16="http://schemas.microsoft.com/office/drawing/2014/main" val="3414947168"/>
                  </a:ext>
                </a:extLst>
              </a:tr>
              <a:tr h="609564">
                <a:tc>
                  <a:txBody>
                    <a:bodyPr/>
                    <a:lstStyle/>
                    <a:p>
                      <a:pPr algn="l" fontAlgn="b"/>
                      <a:r>
                        <a:rPr lang="en-US" sz="1100" u="none" strike="noStrike" dirty="0">
                          <a:effectLst/>
                        </a:rPr>
                        <a:t>Private Fee-for Service </a:t>
                      </a:r>
                      <a:endParaRPr lang="en-US" sz="1100" b="0" i="0" u="none" strike="noStrike" dirty="0">
                        <a:solidFill>
                          <a:srgbClr val="000000"/>
                        </a:solidFill>
                        <a:effectLst/>
                        <a:latin typeface="Calibri" panose="020F0502020204030204" pitchFamily="34" charset="0"/>
                      </a:endParaRPr>
                    </a:p>
                  </a:txBody>
                  <a:tcPr marL="45720" marR="45720" marT="7600" marB="0" anchor="ctr">
                    <a:solidFill>
                      <a:srgbClr val="E3F5F5"/>
                    </a:solidFill>
                  </a:tcPr>
                </a:tc>
                <a:tc>
                  <a:txBody>
                    <a:bodyPr/>
                    <a:lstStyle/>
                    <a:p>
                      <a:pPr algn="r" fontAlgn="b"/>
                      <a:r>
                        <a:rPr lang="en-US" sz="1100" u="none" strike="noStrike" dirty="0">
                          <a:effectLst/>
                        </a:rPr>
                        <a:t>1.7</a:t>
                      </a:r>
                      <a:endParaRPr lang="en-US" sz="1100" b="0" i="0" u="none" strike="noStrike" dirty="0">
                        <a:solidFill>
                          <a:srgbClr val="000000"/>
                        </a:solidFill>
                        <a:effectLst/>
                        <a:latin typeface="Calibri" panose="020F0502020204030204" pitchFamily="34" charset="0"/>
                      </a:endParaRPr>
                    </a:p>
                  </a:txBody>
                  <a:tcPr marL="45720" marR="45720" marT="7600" marB="0" anchor="ctr">
                    <a:solidFill>
                      <a:srgbClr val="E3F5F5"/>
                    </a:solidFill>
                  </a:tcPr>
                </a:tc>
                <a:tc>
                  <a:txBody>
                    <a:bodyPr/>
                    <a:lstStyle/>
                    <a:p>
                      <a:pPr algn="r" fontAlgn="b"/>
                      <a:r>
                        <a:rPr lang="en-US" sz="1100" u="none" strike="noStrike" dirty="0">
                          <a:effectLst/>
                        </a:rPr>
                        <a:t>0.6</a:t>
                      </a:r>
                      <a:endParaRPr lang="en-US" sz="1100" b="0" i="0" u="none" strike="noStrike" dirty="0">
                        <a:solidFill>
                          <a:srgbClr val="000000"/>
                        </a:solidFill>
                        <a:effectLst/>
                        <a:latin typeface="Calibri" panose="020F0502020204030204" pitchFamily="34" charset="0"/>
                      </a:endParaRPr>
                    </a:p>
                  </a:txBody>
                  <a:tcPr marL="45720" marR="45720" marT="7600" marB="0" anchor="ctr">
                    <a:solidFill>
                      <a:srgbClr val="E3F5F5"/>
                    </a:solidFill>
                  </a:tcPr>
                </a:tc>
                <a:tc>
                  <a:txBody>
                    <a:bodyPr/>
                    <a:lstStyle/>
                    <a:p>
                      <a:pPr algn="r" fontAlgn="b"/>
                      <a:r>
                        <a:rPr lang="en-US" sz="1100" u="none" strike="noStrike" dirty="0">
                          <a:effectLst/>
                        </a:rPr>
                        <a:t>0.5</a:t>
                      </a:r>
                      <a:endParaRPr lang="en-US" sz="1100" b="0" i="0" u="none" strike="noStrike" dirty="0">
                        <a:solidFill>
                          <a:srgbClr val="000000"/>
                        </a:solidFill>
                        <a:effectLst/>
                        <a:latin typeface="Calibri" panose="020F0502020204030204" pitchFamily="34" charset="0"/>
                      </a:endParaRPr>
                    </a:p>
                  </a:txBody>
                  <a:tcPr marL="45720" marR="45720" marT="7600" marB="0" anchor="ctr">
                    <a:solidFill>
                      <a:srgbClr val="E3F5F5"/>
                    </a:solidFill>
                  </a:tcPr>
                </a:tc>
                <a:tc>
                  <a:txBody>
                    <a:bodyPr/>
                    <a:lstStyle/>
                    <a:p>
                      <a:pPr algn="r" fontAlgn="b"/>
                      <a:r>
                        <a:rPr lang="en-US" sz="1100" u="none" strike="noStrike" dirty="0">
                          <a:effectLst/>
                        </a:rPr>
                        <a:t>0.4</a:t>
                      </a:r>
                      <a:endParaRPr lang="en-US" sz="1100" b="0" i="0" u="none" strike="noStrike" dirty="0">
                        <a:solidFill>
                          <a:srgbClr val="000000"/>
                        </a:solidFill>
                        <a:effectLst/>
                        <a:latin typeface="Calibri" panose="020F0502020204030204" pitchFamily="34" charset="0"/>
                      </a:endParaRPr>
                    </a:p>
                  </a:txBody>
                  <a:tcPr marL="45720" marR="45720" marT="7600" marB="0" anchor="ctr">
                    <a:solidFill>
                      <a:srgbClr val="E3F5F5"/>
                    </a:solidFill>
                  </a:tcPr>
                </a:tc>
                <a:tc>
                  <a:txBody>
                    <a:bodyPr/>
                    <a:lstStyle/>
                    <a:p>
                      <a:pPr algn="r" fontAlgn="b"/>
                      <a:r>
                        <a:rPr lang="en-US" sz="1100" u="none" strike="noStrike" dirty="0">
                          <a:effectLst/>
                        </a:rPr>
                        <a:t>0.3</a:t>
                      </a:r>
                      <a:endParaRPr lang="en-US" sz="1100" b="0" i="0" u="none" strike="noStrike" dirty="0">
                        <a:solidFill>
                          <a:srgbClr val="000000"/>
                        </a:solidFill>
                        <a:effectLst/>
                        <a:latin typeface="Calibri" panose="020F0502020204030204" pitchFamily="34" charset="0"/>
                      </a:endParaRPr>
                    </a:p>
                  </a:txBody>
                  <a:tcPr marL="45720" marR="45720" marT="7600" marB="0" anchor="ctr">
                    <a:solidFill>
                      <a:srgbClr val="E3F5F5"/>
                    </a:solidFill>
                  </a:tcPr>
                </a:tc>
                <a:tc>
                  <a:txBody>
                    <a:bodyPr/>
                    <a:lstStyle/>
                    <a:p>
                      <a:pPr algn="r" fontAlgn="b"/>
                      <a:r>
                        <a:rPr lang="en-US" sz="1100" u="none" strike="noStrike" dirty="0">
                          <a:effectLst/>
                        </a:rPr>
                        <a:t>0.3</a:t>
                      </a:r>
                      <a:endParaRPr lang="en-US" sz="1100" b="0" i="0" u="none" strike="noStrike" dirty="0">
                        <a:solidFill>
                          <a:srgbClr val="000000"/>
                        </a:solidFill>
                        <a:effectLst/>
                        <a:latin typeface="Calibri" panose="020F0502020204030204" pitchFamily="34" charset="0"/>
                      </a:endParaRPr>
                    </a:p>
                  </a:txBody>
                  <a:tcPr marL="45720" marR="45720" marT="7600" marB="0" anchor="ctr">
                    <a:solidFill>
                      <a:srgbClr val="E3F5F5"/>
                    </a:solidFill>
                  </a:tcPr>
                </a:tc>
                <a:tc>
                  <a:txBody>
                    <a:bodyPr/>
                    <a:lstStyle/>
                    <a:p>
                      <a:pPr algn="r" fontAlgn="b"/>
                      <a:r>
                        <a:rPr lang="en-US" sz="1100" u="none" strike="noStrike" dirty="0">
                          <a:effectLst/>
                        </a:rPr>
                        <a:t>0.2</a:t>
                      </a:r>
                      <a:endParaRPr lang="en-US" sz="1100" b="0" i="0" u="none" strike="noStrike" dirty="0">
                        <a:solidFill>
                          <a:srgbClr val="000000"/>
                        </a:solidFill>
                        <a:effectLst/>
                        <a:latin typeface="Calibri" panose="020F0502020204030204" pitchFamily="34" charset="0"/>
                      </a:endParaRPr>
                    </a:p>
                  </a:txBody>
                  <a:tcPr marL="45720" marR="45720" marT="7600" marB="0" anchor="ctr">
                    <a:solidFill>
                      <a:srgbClr val="E3F5F5"/>
                    </a:solidFill>
                  </a:tcPr>
                </a:tc>
                <a:tc>
                  <a:txBody>
                    <a:bodyPr/>
                    <a:lstStyle/>
                    <a:p>
                      <a:pPr algn="r" fontAlgn="b"/>
                      <a:r>
                        <a:rPr lang="en-US" sz="1100" u="none" strike="noStrike" dirty="0">
                          <a:effectLst/>
                        </a:rPr>
                        <a:t>0.2</a:t>
                      </a:r>
                      <a:endParaRPr lang="en-US" sz="1100" b="0" i="0" u="none" strike="noStrike" dirty="0">
                        <a:solidFill>
                          <a:srgbClr val="000000"/>
                        </a:solidFill>
                        <a:effectLst/>
                        <a:latin typeface="Calibri" panose="020F0502020204030204" pitchFamily="34" charset="0"/>
                      </a:endParaRPr>
                    </a:p>
                  </a:txBody>
                  <a:tcPr marL="45720" marR="45720" marT="7600" marB="0" anchor="ctr">
                    <a:solidFill>
                      <a:srgbClr val="E3F5F5"/>
                    </a:solidFill>
                  </a:tcPr>
                </a:tc>
                <a:tc>
                  <a:txBody>
                    <a:bodyPr/>
                    <a:lstStyle/>
                    <a:p>
                      <a:pPr algn="r" fontAlgn="b"/>
                      <a:r>
                        <a:rPr lang="en-US" sz="1100" u="none" strike="noStrike" dirty="0">
                          <a:effectLst/>
                        </a:rPr>
                        <a:t>0.2</a:t>
                      </a:r>
                      <a:endParaRPr lang="en-US" sz="1100" b="0" i="0" u="none" strike="noStrike" dirty="0">
                        <a:solidFill>
                          <a:srgbClr val="000000"/>
                        </a:solidFill>
                        <a:effectLst/>
                        <a:latin typeface="Calibri" panose="020F0502020204030204" pitchFamily="34" charset="0"/>
                      </a:endParaRPr>
                    </a:p>
                  </a:txBody>
                  <a:tcPr marL="45720" marR="45720" marT="7600" marB="0" anchor="ctr">
                    <a:solidFill>
                      <a:srgbClr val="E3F5F5"/>
                    </a:solidFill>
                  </a:tcPr>
                </a:tc>
                <a:tc>
                  <a:txBody>
                    <a:bodyPr/>
                    <a:lstStyle/>
                    <a:p>
                      <a:pPr algn="r" fontAlgn="b"/>
                      <a:r>
                        <a:rPr lang="en-US" sz="1100" u="none" strike="noStrike" dirty="0">
                          <a:effectLst/>
                        </a:rPr>
                        <a:t>0.1</a:t>
                      </a:r>
                      <a:endParaRPr lang="en-US" sz="1100" b="0" i="0" u="none" strike="noStrike" dirty="0">
                        <a:solidFill>
                          <a:srgbClr val="000000"/>
                        </a:solidFill>
                        <a:effectLst/>
                        <a:latin typeface="Calibri" panose="020F0502020204030204" pitchFamily="34" charset="0"/>
                      </a:endParaRPr>
                    </a:p>
                  </a:txBody>
                  <a:tcPr marL="45720" marR="45720" marT="7600" marB="0" anchor="ctr">
                    <a:solidFill>
                      <a:srgbClr val="E3F5F5"/>
                    </a:solidFill>
                  </a:tcPr>
                </a:tc>
                <a:tc>
                  <a:txBody>
                    <a:bodyPr/>
                    <a:lstStyle/>
                    <a:p>
                      <a:pPr algn="r" fontAlgn="b"/>
                      <a:r>
                        <a:rPr lang="en-US" sz="1100" u="none" strike="noStrike" dirty="0">
                          <a:effectLst/>
                        </a:rPr>
                        <a:t>0.1</a:t>
                      </a:r>
                      <a:endParaRPr lang="en-US" sz="1100" b="0" i="0" u="none" strike="noStrike" dirty="0">
                        <a:solidFill>
                          <a:srgbClr val="000000"/>
                        </a:solidFill>
                        <a:effectLst/>
                        <a:latin typeface="Calibri" panose="020F0502020204030204" pitchFamily="34" charset="0"/>
                      </a:endParaRPr>
                    </a:p>
                  </a:txBody>
                  <a:tcPr marL="45720" marR="45720" marT="7600" marB="0" anchor="ctr">
                    <a:solidFill>
                      <a:srgbClr val="E3F5F5"/>
                    </a:solidFill>
                  </a:tcPr>
                </a:tc>
                <a:extLst>
                  <a:ext uri="{0D108BD9-81ED-4DB2-BD59-A6C34878D82A}">
                    <a16:rowId xmlns:a16="http://schemas.microsoft.com/office/drawing/2014/main" val="3000064468"/>
                  </a:ext>
                </a:extLst>
              </a:tr>
              <a:tr h="609564">
                <a:tc>
                  <a:txBody>
                    <a:bodyPr/>
                    <a:lstStyle/>
                    <a:p>
                      <a:pPr algn="l" fontAlgn="b"/>
                      <a:r>
                        <a:rPr lang="en-US" sz="1100" u="none" strike="noStrike" dirty="0">
                          <a:effectLst/>
                        </a:rPr>
                        <a:t>Regional PPO </a:t>
                      </a:r>
                      <a:endParaRPr lang="en-US" sz="1100" b="0" i="0" u="none" strike="noStrike" dirty="0">
                        <a:solidFill>
                          <a:srgbClr val="000000"/>
                        </a:solidFill>
                        <a:effectLst/>
                        <a:latin typeface="Calibri" panose="020F0502020204030204" pitchFamily="34" charset="0"/>
                      </a:endParaRPr>
                    </a:p>
                  </a:txBody>
                  <a:tcPr marL="45720" marR="45720" marT="7600" marB="0" anchor="ctr">
                    <a:lnB w="19050" cap="flat" cmpd="sng" algn="ctr">
                      <a:solidFill>
                        <a:schemeClr val="tx1">
                          <a:lumMod val="60000"/>
                          <a:lumOff val="40000"/>
                        </a:schemeClr>
                      </a:solidFill>
                      <a:prstDash val="solid"/>
                      <a:round/>
                      <a:headEnd type="none" w="med" len="med"/>
                      <a:tailEnd type="none" w="med" len="med"/>
                    </a:lnB>
                    <a:noFill/>
                  </a:tcPr>
                </a:tc>
                <a:tc>
                  <a:txBody>
                    <a:bodyPr/>
                    <a:lstStyle/>
                    <a:p>
                      <a:pPr algn="r" fontAlgn="b"/>
                      <a:r>
                        <a:rPr lang="en-US" sz="1100" u="none" strike="noStrike" dirty="0">
                          <a:effectLst/>
                        </a:rPr>
                        <a:t>0.8</a:t>
                      </a:r>
                      <a:endParaRPr lang="en-US" sz="1100" b="0" i="0" u="none" strike="noStrike" dirty="0">
                        <a:solidFill>
                          <a:srgbClr val="000000"/>
                        </a:solidFill>
                        <a:effectLst/>
                        <a:latin typeface="Calibri" panose="020F0502020204030204" pitchFamily="34" charset="0"/>
                      </a:endParaRPr>
                    </a:p>
                  </a:txBody>
                  <a:tcPr marL="45720" marR="45720" marT="7600" marB="0" anchor="ctr">
                    <a:lnB w="19050" cap="flat" cmpd="sng" algn="ctr">
                      <a:solidFill>
                        <a:schemeClr val="tx1">
                          <a:lumMod val="60000"/>
                          <a:lumOff val="40000"/>
                        </a:schemeClr>
                      </a:solidFill>
                      <a:prstDash val="solid"/>
                      <a:round/>
                      <a:headEnd type="none" w="med" len="med"/>
                      <a:tailEnd type="none" w="med" len="med"/>
                    </a:lnB>
                    <a:noFill/>
                  </a:tcPr>
                </a:tc>
                <a:tc>
                  <a:txBody>
                    <a:bodyPr/>
                    <a:lstStyle/>
                    <a:p>
                      <a:pPr algn="r" fontAlgn="b"/>
                      <a:r>
                        <a:rPr lang="en-US" sz="1100" u="none" strike="noStrike" dirty="0">
                          <a:effectLst/>
                        </a:rPr>
                        <a:t>1.1</a:t>
                      </a:r>
                      <a:endParaRPr lang="en-US" sz="1100" b="0" i="0" u="none" strike="noStrike" dirty="0">
                        <a:solidFill>
                          <a:srgbClr val="000000"/>
                        </a:solidFill>
                        <a:effectLst/>
                        <a:latin typeface="Calibri" panose="020F0502020204030204" pitchFamily="34" charset="0"/>
                      </a:endParaRPr>
                    </a:p>
                  </a:txBody>
                  <a:tcPr marL="45720" marR="45720" marT="7600" marB="0" anchor="ctr">
                    <a:lnB w="19050" cap="flat" cmpd="sng" algn="ctr">
                      <a:solidFill>
                        <a:schemeClr val="tx1">
                          <a:lumMod val="60000"/>
                          <a:lumOff val="40000"/>
                        </a:schemeClr>
                      </a:solidFill>
                      <a:prstDash val="solid"/>
                      <a:round/>
                      <a:headEnd type="none" w="med" len="med"/>
                      <a:tailEnd type="none" w="med" len="med"/>
                    </a:lnB>
                    <a:noFill/>
                  </a:tcPr>
                </a:tc>
                <a:tc>
                  <a:txBody>
                    <a:bodyPr/>
                    <a:lstStyle/>
                    <a:p>
                      <a:pPr algn="r" fontAlgn="b"/>
                      <a:r>
                        <a:rPr lang="en-US" sz="1100" u="none" strike="noStrike" dirty="0">
                          <a:effectLst/>
                        </a:rPr>
                        <a:t>0.9</a:t>
                      </a:r>
                      <a:endParaRPr lang="en-US" sz="1100" b="0" i="0" u="none" strike="noStrike" dirty="0">
                        <a:solidFill>
                          <a:srgbClr val="000000"/>
                        </a:solidFill>
                        <a:effectLst/>
                        <a:latin typeface="Calibri" panose="020F0502020204030204" pitchFamily="34" charset="0"/>
                      </a:endParaRPr>
                    </a:p>
                  </a:txBody>
                  <a:tcPr marL="45720" marR="45720" marT="7600" marB="0" anchor="ctr">
                    <a:lnB w="19050" cap="flat" cmpd="sng" algn="ctr">
                      <a:solidFill>
                        <a:schemeClr val="tx1">
                          <a:lumMod val="60000"/>
                          <a:lumOff val="40000"/>
                        </a:schemeClr>
                      </a:solidFill>
                      <a:prstDash val="solid"/>
                      <a:round/>
                      <a:headEnd type="none" w="med" len="med"/>
                      <a:tailEnd type="none" w="med" len="med"/>
                    </a:lnB>
                    <a:noFill/>
                  </a:tcPr>
                </a:tc>
                <a:tc>
                  <a:txBody>
                    <a:bodyPr/>
                    <a:lstStyle/>
                    <a:p>
                      <a:pPr algn="r" fontAlgn="b"/>
                      <a:r>
                        <a:rPr lang="en-US" sz="1100" u="none" strike="noStrike" dirty="0">
                          <a:effectLst/>
                        </a:rPr>
                        <a:t>1.1</a:t>
                      </a:r>
                      <a:endParaRPr lang="en-US" sz="1100" b="0" i="0" u="none" strike="noStrike" dirty="0">
                        <a:solidFill>
                          <a:srgbClr val="000000"/>
                        </a:solidFill>
                        <a:effectLst/>
                        <a:latin typeface="Calibri" panose="020F0502020204030204" pitchFamily="34" charset="0"/>
                      </a:endParaRPr>
                    </a:p>
                  </a:txBody>
                  <a:tcPr marL="45720" marR="45720" marT="7600" marB="0" anchor="ctr">
                    <a:lnB w="19050" cap="flat" cmpd="sng" algn="ctr">
                      <a:solidFill>
                        <a:schemeClr val="tx1">
                          <a:lumMod val="60000"/>
                          <a:lumOff val="40000"/>
                        </a:schemeClr>
                      </a:solidFill>
                      <a:prstDash val="solid"/>
                      <a:round/>
                      <a:headEnd type="none" w="med" len="med"/>
                      <a:tailEnd type="none" w="med" len="med"/>
                    </a:lnB>
                    <a:noFill/>
                  </a:tcPr>
                </a:tc>
                <a:tc>
                  <a:txBody>
                    <a:bodyPr/>
                    <a:lstStyle/>
                    <a:p>
                      <a:pPr algn="r" fontAlgn="b"/>
                      <a:r>
                        <a:rPr lang="en-US" sz="1100" u="none" strike="noStrike" dirty="0">
                          <a:effectLst/>
                        </a:rPr>
                        <a:t>1.2</a:t>
                      </a:r>
                      <a:endParaRPr lang="en-US" sz="1100" b="0" i="0" u="none" strike="noStrike" dirty="0">
                        <a:solidFill>
                          <a:srgbClr val="000000"/>
                        </a:solidFill>
                        <a:effectLst/>
                        <a:latin typeface="Calibri" panose="020F0502020204030204" pitchFamily="34" charset="0"/>
                      </a:endParaRPr>
                    </a:p>
                  </a:txBody>
                  <a:tcPr marL="45720" marR="45720" marT="7600" marB="0" anchor="ctr">
                    <a:lnB w="19050" cap="flat" cmpd="sng" algn="ctr">
                      <a:solidFill>
                        <a:schemeClr val="tx1">
                          <a:lumMod val="60000"/>
                          <a:lumOff val="40000"/>
                        </a:schemeClr>
                      </a:solidFill>
                      <a:prstDash val="solid"/>
                      <a:round/>
                      <a:headEnd type="none" w="med" len="med"/>
                      <a:tailEnd type="none" w="med" len="med"/>
                    </a:lnB>
                    <a:noFill/>
                  </a:tcPr>
                </a:tc>
                <a:tc>
                  <a:txBody>
                    <a:bodyPr/>
                    <a:lstStyle/>
                    <a:p>
                      <a:pPr algn="r" fontAlgn="b"/>
                      <a:r>
                        <a:rPr lang="en-US" sz="1100" u="none" strike="noStrike" dirty="0">
                          <a:effectLst/>
                        </a:rPr>
                        <a:t>1.2</a:t>
                      </a:r>
                      <a:endParaRPr lang="en-US" sz="1100" b="0" i="0" u="none" strike="noStrike" dirty="0">
                        <a:solidFill>
                          <a:srgbClr val="000000"/>
                        </a:solidFill>
                        <a:effectLst/>
                        <a:latin typeface="Calibri" panose="020F0502020204030204" pitchFamily="34" charset="0"/>
                      </a:endParaRPr>
                    </a:p>
                  </a:txBody>
                  <a:tcPr marL="45720" marR="45720" marT="7600" marB="0" anchor="ctr">
                    <a:lnB w="19050" cap="flat" cmpd="sng" algn="ctr">
                      <a:solidFill>
                        <a:schemeClr val="tx1">
                          <a:lumMod val="60000"/>
                          <a:lumOff val="40000"/>
                        </a:schemeClr>
                      </a:solidFill>
                      <a:prstDash val="solid"/>
                      <a:round/>
                      <a:headEnd type="none" w="med" len="med"/>
                      <a:tailEnd type="none" w="med" len="med"/>
                    </a:lnB>
                    <a:noFill/>
                  </a:tcPr>
                </a:tc>
                <a:tc>
                  <a:txBody>
                    <a:bodyPr/>
                    <a:lstStyle/>
                    <a:p>
                      <a:pPr algn="r" fontAlgn="b"/>
                      <a:r>
                        <a:rPr lang="en-US" sz="1100" u="none" strike="noStrike" dirty="0">
                          <a:effectLst/>
                        </a:rPr>
                        <a:t>1.3</a:t>
                      </a:r>
                      <a:endParaRPr lang="en-US" sz="1100" b="0" i="0" u="none" strike="noStrike" dirty="0">
                        <a:solidFill>
                          <a:srgbClr val="000000"/>
                        </a:solidFill>
                        <a:effectLst/>
                        <a:latin typeface="Calibri" panose="020F0502020204030204" pitchFamily="34" charset="0"/>
                      </a:endParaRPr>
                    </a:p>
                  </a:txBody>
                  <a:tcPr marL="45720" marR="45720" marT="7600" marB="0" anchor="ctr">
                    <a:lnB w="19050" cap="flat" cmpd="sng" algn="ctr">
                      <a:solidFill>
                        <a:schemeClr val="tx1">
                          <a:lumMod val="60000"/>
                          <a:lumOff val="40000"/>
                        </a:schemeClr>
                      </a:solidFill>
                      <a:prstDash val="solid"/>
                      <a:round/>
                      <a:headEnd type="none" w="med" len="med"/>
                      <a:tailEnd type="none" w="med" len="med"/>
                    </a:lnB>
                    <a:noFill/>
                  </a:tcPr>
                </a:tc>
                <a:tc>
                  <a:txBody>
                    <a:bodyPr/>
                    <a:lstStyle/>
                    <a:p>
                      <a:pPr algn="r" fontAlgn="b"/>
                      <a:r>
                        <a:rPr lang="en-US" sz="1100" u="none" strike="noStrike" dirty="0">
                          <a:effectLst/>
                        </a:rPr>
                        <a:t>1.4</a:t>
                      </a:r>
                      <a:endParaRPr lang="en-US" sz="1100" b="0" i="0" u="none" strike="noStrike" dirty="0">
                        <a:solidFill>
                          <a:srgbClr val="000000"/>
                        </a:solidFill>
                        <a:effectLst/>
                        <a:latin typeface="Calibri" panose="020F0502020204030204" pitchFamily="34" charset="0"/>
                      </a:endParaRPr>
                    </a:p>
                  </a:txBody>
                  <a:tcPr marL="45720" marR="45720" marT="7600" marB="0" anchor="ctr">
                    <a:lnB w="19050" cap="flat" cmpd="sng" algn="ctr">
                      <a:solidFill>
                        <a:schemeClr val="tx1">
                          <a:lumMod val="60000"/>
                          <a:lumOff val="40000"/>
                        </a:schemeClr>
                      </a:solidFill>
                      <a:prstDash val="solid"/>
                      <a:round/>
                      <a:headEnd type="none" w="med" len="med"/>
                      <a:tailEnd type="none" w="med" len="med"/>
                    </a:lnB>
                    <a:noFill/>
                  </a:tcPr>
                </a:tc>
                <a:tc>
                  <a:txBody>
                    <a:bodyPr/>
                    <a:lstStyle/>
                    <a:p>
                      <a:pPr algn="r" fontAlgn="b"/>
                      <a:r>
                        <a:rPr lang="en-US" sz="1100" u="none" strike="noStrike" dirty="0">
                          <a:effectLst/>
                        </a:rPr>
                        <a:t>1.3</a:t>
                      </a:r>
                      <a:endParaRPr lang="en-US" sz="1100" b="0" i="0" u="none" strike="noStrike" dirty="0">
                        <a:solidFill>
                          <a:srgbClr val="000000"/>
                        </a:solidFill>
                        <a:effectLst/>
                        <a:latin typeface="Calibri" panose="020F0502020204030204" pitchFamily="34" charset="0"/>
                      </a:endParaRPr>
                    </a:p>
                  </a:txBody>
                  <a:tcPr marL="45720" marR="45720" marT="7600" marB="0" anchor="ctr">
                    <a:lnB w="19050" cap="flat" cmpd="sng" algn="ctr">
                      <a:solidFill>
                        <a:schemeClr val="tx1">
                          <a:lumMod val="60000"/>
                          <a:lumOff val="40000"/>
                        </a:schemeClr>
                      </a:solidFill>
                      <a:prstDash val="solid"/>
                      <a:round/>
                      <a:headEnd type="none" w="med" len="med"/>
                      <a:tailEnd type="none" w="med" len="med"/>
                    </a:lnB>
                    <a:noFill/>
                  </a:tcPr>
                </a:tc>
                <a:tc>
                  <a:txBody>
                    <a:bodyPr/>
                    <a:lstStyle/>
                    <a:p>
                      <a:pPr algn="r" fontAlgn="b"/>
                      <a:r>
                        <a:rPr lang="en-US" sz="1100" u="none" strike="noStrike" dirty="0">
                          <a:effectLst/>
                        </a:rPr>
                        <a:t>1.3</a:t>
                      </a:r>
                      <a:endParaRPr lang="en-US" sz="1100" b="0" i="0" u="none" strike="noStrike" dirty="0">
                        <a:solidFill>
                          <a:srgbClr val="000000"/>
                        </a:solidFill>
                        <a:effectLst/>
                        <a:latin typeface="Calibri" panose="020F0502020204030204" pitchFamily="34" charset="0"/>
                      </a:endParaRPr>
                    </a:p>
                  </a:txBody>
                  <a:tcPr marL="45720" marR="45720" marT="7600" marB="0" anchor="ctr">
                    <a:lnB w="19050" cap="flat" cmpd="sng" algn="ctr">
                      <a:solidFill>
                        <a:schemeClr val="tx1">
                          <a:lumMod val="60000"/>
                          <a:lumOff val="40000"/>
                        </a:schemeClr>
                      </a:solidFill>
                      <a:prstDash val="solid"/>
                      <a:round/>
                      <a:headEnd type="none" w="med" len="med"/>
                      <a:tailEnd type="none" w="med" len="med"/>
                    </a:lnB>
                    <a:noFill/>
                  </a:tcPr>
                </a:tc>
                <a:tc>
                  <a:txBody>
                    <a:bodyPr/>
                    <a:lstStyle/>
                    <a:p>
                      <a:pPr algn="r" fontAlgn="b"/>
                      <a:r>
                        <a:rPr lang="en-US" sz="1100" u="none" strike="noStrike" dirty="0">
                          <a:effectLst/>
                        </a:rPr>
                        <a:t>1.2</a:t>
                      </a:r>
                      <a:endParaRPr lang="en-US" sz="1100" b="0" i="0" u="none" strike="noStrike" dirty="0">
                        <a:solidFill>
                          <a:srgbClr val="000000"/>
                        </a:solidFill>
                        <a:effectLst/>
                        <a:latin typeface="Calibri" panose="020F0502020204030204" pitchFamily="34" charset="0"/>
                      </a:endParaRPr>
                    </a:p>
                  </a:txBody>
                  <a:tcPr marL="45720" marR="45720" marT="7600" marB="0" anchor="ctr">
                    <a:lnB w="19050" cap="flat" cmpd="sng" algn="ctr">
                      <a:solidFill>
                        <a:schemeClr val="tx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954142420"/>
                  </a:ext>
                </a:extLst>
              </a:tr>
              <a:tr h="609564">
                <a:tc>
                  <a:txBody>
                    <a:bodyPr/>
                    <a:lstStyle/>
                    <a:p>
                      <a:pPr algn="l" fontAlgn="b"/>
                      <a:r>
                        <a:rPr lang="en-US" sz="1100" u="none" strike="noStrike" dirty="0">
                          <a:effectLst/>
                        </a:rPr>
                        <a:t>Total</a:t>
                      </a:r>
                      <a:endParaRPr lang="en-US" sz="1100" b="1" i="0" u="none" strike="noStrike" dirty="0">
                        <a:solidFill>
                          <a:srgbClr val="000000"/>
                        </a:solidFill>
                        <a:effectLst/>
                        <a:latin typeface="Calibri" panose="020F0502020204030204" pitchFamily="34" charset="0"/>
                      </a:endParaRPr>
                    </a:p>
                  </a:txBody>
                  <a:tcPr marL="45720" marR="45720" marT="7600" marB="0" anchor="ctr">
                    <a:lnT w="19050" cap="flat" cmpd="sng" algn="ctr">
                      <a:solidFill>
                        <a:schemeClr val="tx1">
                          <a:lumMod val="60000"/>
                          <a:lumOff val="40000"/>
                        </a:schemeClr>
                      </a:solidFill>
                      <a:prstDash val="solid"/>
                      <a:round/>
                      <a:headEnd type="none" w="med" len="med"/>
                      <a:tailEnd type="none" w="med" len="med"/>
                    </a:lnT>
                    <a:lnB w="12700" cap="flat" cmpd="sng" algn="ctr">
                      <a:noFill/>
                      <a:prstDash val="solid"/>
                      <a:round/>
                      <a:headEnd type="none" w="med" len="med"/>
                      <a:tailEnd type="none" w="med" len="med"/>
                    </a:lnB>
                    <a:solidFill>
                      <a:srgbClr val="E3F5F5"/>
                    </a:solidFill>
                  </a:tcPr>
                </a:tc>
                <a:tc>
                  <a:txBody>
                    <a:bodyPr/>
                    <a:lstStyle/>
                    <a:p>
                      <a:pPr marL="0" algn="r" defTabSz="914378" rtl="0" eaLnBrk="1" fontAlgn="b" latinLnBrk="0" hangingPunct="1"/>
                      <a:r>
                        <a:rPr lang="en-US" sz="1100" u="none" strike="noStrike" kern="1200" dirty="0">
                          <a:solidFill>
                            <a:schemeClr val="tx1"/>
                          </a:solidFill>
                          <a:effectLst/>
                          <a:latin typeface="+mn-lt"/>
                          <a:ea typeface="+mn-ea"/>
                          <a:cs typeface="+mn-cs"/>
                        </a:rPr>
                        <a:t>11.0</a:t>
                      </a:r>
                    </a:p>
                  </a:txBody>
                  <a:tcPr marL="9525" marR="9525" marT="9525" marB="0" anchor="ctr">
                    <a:lnT w="19050" cap="flat" cmpd="sng" algn="ctr">
                      <a:solidFill>
                        <a:schemeClr val="tx1">
                          <a:lumMod val="60000"/>
                          <a:lumOff val="40000"/>
                        </a:schemeClr>
                      </a:solidFill>
                      <a:prstDash val="solid"/>
                      <a:round/>
                      <a:headEnd type="none" w="med" len="med"/>
                      <a:tailEnd type="none" w="med" len="med"/>
                    </a:lnT>
                    <a:lnB w="12700" cap="flat" cmpd="sng" algn="ctr">
                      <a:noFill/>
                      <a:prstDash val="solid"/>
                      <a:round/>
                      <a:headEnd type="none" w="med" len="med"/>
                      <a:tailEnd type="none" w="med" len="med"/>
                    </a:lnB>
                    <a:solidFill>
                      <a:srgbClr val="E3F5F5"/>
                    </a:solidFill>
                  </a:tcPr>
                </a:tc>
                <a:tc>
                  <a:txBody>
                    <a:bodyPr/>
                    <a:lstStyle/>
                    <a:p>
                      <a:pPr marL="0" algn="r" defTabSz="914378" rtl="0" eaLnBrk="1" fontAlgn="b" latinLnBrk="0" hangingPunct="1"/>
                      <a:r>
                        <a:rPr lang="en-US" sz="1100" u="none" strike="noStrike" kern="1200" dirty="0">
                          <a:solidFill>
                            <a:schemeClr val="tx1"/>
                          </a:solidFill>
                          <a:effectLst/>
                          <a:latin typeface="+mn-lt"/>
                          <a:ea typeface="+mn-ea"/>
                          <a:cs typeface="+mn-cs"/>
                        </a:rPr>
                        <a:t>11.7</a:t>
                      </a:r>
                    </a:p>
                  </a:txBody>
                  <a:tcPr marL="9525" marR="9525" marT="9525" marB="0" anchor="ctr">
                    <a:lnT w="19050" cap="flat" cmpd="sng" algn="ctr">
                      <a:solidFill>
                        <a:schemeClr val="tx1">
                          <a:lumMod val="60000"/>
                          <a:lumOff val="40000"/>
                        </a:schemeClr>
                      </a:solidFill>
                      <a:prstDash val="solid"/>
                      <a:round/>
                      <a:headEnd type="none" w="med" len="med"/>
                      <a:tailEnd type="none" w="med" len="med"/>
                    </a:lnT>
                    <a:lnB w="12700" cap="flat" cmpd="sng" algn="ctr">
                      <a:noFill/>
                      <a:prstDash val="solid"/>
                      <a:round/>
                      <a:headEnd type="none" w="med" len="med"/>
                      <a:tailEnd type="none" w="med" len="med"/>
                    </a:lnB>
                    <a:solidFill>
                      <a:srgbClr val="E3F5F5"/>
                    </a:solidFill>
                  </a:tcPr>
                </a:tc>
                <a:tc>
                  <a:txBody>
                    <a:bodyPr/>
                    <a:lstStyle/>
                    <a:p>
                      <a:pPr marL="0" algn="r" defTabSz="914378" rtl="0" eaLnBrk="1" fontAlgn="b" latinLnBrk="0" hangingPunct="1"/>
                      <a:r>
                        <a:rPr lang="en-US" sz="1100" u="none" strike="noStrike" kern="1200" dirty="0">
                          <a:solidFill>
                            <a:schemeClr val="tx1"/>
                          </a:solidFill>
                          <a:effectLst/>
                          <a:latin typeface="+mn-lt"/>
                          <a:ea typeface="+mn-ea"/>
                          <a:cs typeface="+mn-cs"/>
                        </a:rPr>
                        <a:t>12.8</a:t>
                      </a:r>
                    </a:p>
                  </a:txBody>
                  <a:tcPr marL="9525" marR="9525" marT="9525" marB="0" anchor="ctr">
                    <a:lnT w="19050" cap="flat" cmpd="sng" algn="ctr">
                      <a:solidFill>
                        <a:schemeClr val="tx1">
                          <a:lumMod val="60000"/>
                          <a:lumOff val="40000"/>
                        </a:schemeClr>
                      </a:solidFill>
                      <a:prstDash val="solid"/>
                      <a:round/>
                      <a:headEnd type="none" w="med" len="med"/>
                      <a:tailEnd type="none" w="med" len="med"/>
                    </a:lnT>
                    <a:lnB w="12700" cap="flat" cmpd="sng" algn="ctr">
                      <a:noFill/>
                      <a:prstDash val="solid"/>
                      <a:round/>
                      <a:headEnd type="none" w="med" len="med"/>
                      <a:tailEnd type="none" w="med" len="med"/>
                    </a:lnB>
                    <a:solidFill>
                      <a:srgbClr val="E3F5F5"/>
                    </a:solidFill>
                  </a:tcPr>
                </a:tc>
                <a:tc>
                  <a:txBody>
                    <a:bodyPr/>
                    <a:lstStyle/>
                    <a:p>
                      <a:pPr marL="0" algn="r" defTabSz="914378" rtl="0" eaLnBrk="1" fontAlgn="b" latinLnBrk="0" hangingPunct="1"/>
                      <a:r>
                        <a:rPr lang="en-US" sz="1100" u="none" strike="noStrike" kern="1200" dirty="0">
                          <a:solidFill>
                            <a:schemeClr val="tx1"/>
                          </a:solidFill>
                          <a:effectLst/>
                          <a:latin typeface="+mn-lt"/>
                          <a:ea typeface="+mn-ea"/>
                          <a:cs typeface="+mn-cs"/>
                        </a:rPr>
                        <a:t>14.1</a:t>
                      </a:r>
                    </a:p>
                  </a:txBody>
                  <a:tcPr marL="9525" marR="9525" marT="9525" marB="0" anchor="ctr">
                    <a:lnT w="19050" cap="flat" cmpd="sng" algn="ctr">
                      <a:solidFill>
                        <a:schemeClr val="tx1">
                          <a:lumMod val="60000"/>
                          <a:lumOff val="40000"/>
                        </a:schemeClr>
                      </a:solidFill>
                      <a:prstDash val="solid"/>
                      <a:round/>
                      <a:headEnd type="none" w="med" len="med"/>
                      <a:tailEnd type="none" w="med" len="med"/>
                    </a:lnT>
                    <a:lnB w="12700" cap="flat" cmpd="sng" algn="ctr">
                      <a:noFill/>
                      <a:prstDash val="solid"/>
                      <a:round/>
                      <a:headEnd type="none" w="med" len="med"/>
                      <a:tailEnd type="none" w="med" len="med"/>
                    </a:lnB>
                    <a:solidFill>
                      <a:srgbClr val="E3F5F5"/>
                    </a:solidFill>
                  </a:tcPr>
                </a:tc>
                <a:tc>
                  <a:txBody>
                    <a:bodyPr/>
                    <a:lstStyle/>
                    <a:p>
                      <a:pPr marL="0" algn="r" defTabSz="914378" rtl="0" eaLnBrk="1" fontAlgn="b" latinLnBrk="0" hangingPunct="1"/>
                      <a:r>
                        <a:rPr lang="en-US" sz="1100" u="none" strike="noStrike" kern="1200" dirty="0">
                          <a:solidFill>
                            <a:schemeClr val="tx1"/>
                          </a:solidFill>
                          <a:effectLst/>
                          <a:latin typeface="+mn-lt"/>
                          <a:ea typeface="+mn-ea"/>
                          <a:cs typeface="+mn-cs"/>
                        </a:rPr>
                        <a:t>15.4</a:t>
                      </a:r>
                    </a:p>
                  </a:txBody>
                  <a:tcPr marL="9525" marR="9525" marT="9525" marB="0" anchor="ctr">
                    <a:lnT w="19050" cap="flat" cmpd="sng" algn="ctr">
                      <a:solidFill>
                        <a:schemeClr val="tx1">
                          <a:lumMod val="60000"/>
                          <a:lumOff val="40000"/>
                        </a:schemeClr>
                      </a:solidFill>
                      <a:prstDash val="solid"/>
                      <a:round/>
                      <a:headEnd type="none" w="med" len="med"/>
                      <a:tailEnd type="none" w="med" len="med"/>
                    </a:lnT>
                    <a:lnB w="12700" cap="flat" cmpd="sng" algn="ctr">
                      <a:noFill/>
                      <a:prstDash val="solid"/>
                      <a:round/>
                      <a:headEnd type="none" w="med" len="med"/>
                      <a:tailEnd type="none" w="med" len="med"/>
                    </a:lnB>
                    <a:solidFill>
                      <a:srgbClr val="E3F5F5"/>
                    </a:solidFill>
                  </a:tcPr>
                </a:tc>
                <a:tc>
                  <a:txBody>
                    <a:bodyPr/>
                    <a:lstStyle/>
                    <a:p>
                      <a:pPr marL="0" algn="r" defTabSz="914378" rtl="0" eaLnBrk="1" fontAlgn="b" latinLnBrk="0" hangingPunct="1"/>
                      <a:r>
                        <a:rPr lang="en-US" sz="1100" u="none" strike="noStrike" kern="1200" dirty="0">
                          <a:solidFill>
                            <a:schemeClr val="tx1"/>
                          </a:solidFill>
                          <a:effectLst/>
                          <a:latin typeface="+mn-lt"/>
                          <a:ea typeface="+mn-ea"/>
                          <a:cs typeface="+mn-cs"/>
                        </a:rPr>
                        <a:t>16.7</a:t>
                      </a:r>
                    </a:p>
                  </a:txBody>
                  <a:tcPr marL="9525" marR="9525" marT="9525" marB="0" anchor="ctr">
                    <a:lnT w="19050" cap="flat" cmpd="sng" algn="ctr">
                      <a:solidFill>
                        <a:schemeClr val="tx1">
                          <a:lumMod val="60000"/>
                          <a:lumOff val="40000"/>
                        </a:schemeClr>
                      </a:solidFill>
                      <a:prstDash val="solid"/>
                      <a:round/>
                      <a:headEnd type="none" w="med" len="med"/>
                      <a:tailEnd type="none" w="med" len="med"/>
                    </a:lnT>
                    <a:lnB w="12700" cap="flat" cmpd="sng" algn="ctr">
                      <a:noFill/>
                      <a:prstDash val="solid"/>
                      <a:round/>
                      <a:headEnd type="none" w="med" len="med"/>
                      <a:tailEnd type="none" w="med" len="med"/>
                    </a:lnB>
                    <a:solidFill>
                      <a:srgbClr val="E3F5F5"/>
                    </a:solidFill>
                  </a:tcPr>
                </a:tc>
                <a:tc>
                  <a:txBody>
                    <a:bodyPr/>
                    <a:lstStyle/>
                    <a:p>
                      <a:pPr marL="0" algn="r" defTabSz="914378" rtl="0" eaLnBrk="1" fontAlgn="b" latinLnBrk="0" hangingPunct="1"/>
                      <a:r>
                        <a:rPr lang="en-US" sz="1100" u="none" strike="noStrike" kern="1200" dirty="0">
                          <a:solidFill>
                            <a:schemeClr val="tx1"/>
                          </a:solidFill>
                          <a:effectLst/>
                          <a:latin typeface="+mn-lt"/>
                          <a:ea typeface="+mn-ea"/>
                          <a:cs typeface="+mn-cs"/>
                        </a:rPr>
                        <a:t>17.5</a:t>
                      </a:r>
                    </a:p>
                  </a:txBody>
                  <a:tcPr marL="9525" marR="9525" marT="9525" marB="0" anchor="ctr">
                    <a:lnT w="19050" cap="flat" cmpd="sng" algn="ctr">
                      <a:solidFill>
                        <a:schemeClr val="tx1">
                          <a:lumMod val="60000"/>
                          <a:lumOff val="40000"/>
                        </a:schemeClr>
                      </a:solidFill>
                      <a:prstDash val="solid"/>
                      <a:round/>
                      <a:headEnd type="none" w="med" len="med"/>
                      <a:tailEnd type="none" w="med" len="med"/>
                    </a:lnT>
                    <a:lnB w="12700" cap="flat" cmpd="sng" algn="ctr">
                      <a:noFill/>
                      <a:prstDash val="solid"/>
                      <a:round/>
                      <a:headEnd type="none" w="med" len="med"/>
                      <a:tailEnd type="none" w="med" len="med"/>
                    </a:lnB>
                    <a:solidFill>
                      <a:srgbClr val="E3F5F5"/>
                    </a:solidFill>
                  </a:tcPr>
                </a:tc>
                <a:tc>
                  <a:txBody>
                    <a:bodyPr/>
                    <a:lstStyle/>
                    <a:p>
                      <a:pPr marL="0" algn="r" defTabSz="914378" rtl="0" eaLnBrk="1" fontAlgn="b" latinLnBrk="0" hangingPunct="1"/>
                      <a:r>
                        <a:rPr lang="en-US" sz="1100" u="none" strike="noStrike" kern="1200" dirty="0">
                          <a:solidFill>
                            <a:schemeClr val="tx1"/>
                          </a:solidFill>
                          <a:effectLst/>
                          <a:latin typeface="+mn-lt"/>
                          <a:ea typeface="+mn-ea"/>
                          <a:cs typeface="+mn-cs"/>
                        </a:rPr>
                        <a:t>18.9</a:t>
                      </a:r>
                    </a:p>
                  </a:txBody>
                  <a:tcPr marL="9525" marR="9525" marT="9525" marB="0" anchor="ctr">
                    <a:lnT w="19050" cap="flat" cmpd="sng" algn="ctr">
                      <a:solidFill>
                        <a:schemeClr val="tx1">
                          <a:lumMod val="60000"/>
                          <a:lumOff val="40000"/>
                        </a:schemeClr>
                      </a:solidFill>
                      <a:prstDash val="solid"/>
                      <a:round/>
                      <a:headEnd type="none" w="med" len="med"/>
                      <a:tailEnd type="none" w="med" len="med"/>
                    </a:lnT>
                    <a:lnB w="12700" cap="flat" cmpd="sng" algn="ctr">
                      <a:noFill/>
                      <a:prstDash val="solid"/>
                      <a:round/>
                      <a:headEnd type="none" w="med" len="med"/>
                      <a:tailEnd type="none" w="med" len="med"/>
                    </a:lnB>
                    <a:solidFill>
                      <a:srgbClr val="E3F5F5"/>
                    </a:solidFill>
                  </a:tcPr>
                </a:tc>
                <a:tc>
                  <a:txBody>
                    <a:bodyPr/>
                    <a:lstStyle/>
                    <a:p>
                      <a:pPr marL="0" algn="r" defTabSz="914378" rtl="0" eaLnBrk="1" fontAlgn="b" latinLnBrk="0" hangingPunct="1"/>
                      <a:r>
                        <a:rPr lang="en-US" sz="1100" u="none" strike="noStrike" kern="1200" dirty="0">
                          <a:solidFill>
                            <a:schemeClr val="tx1"/>
                          </a:solidFill>
                          <a:effectLst/>
                          <a:latin typeface="+mn-lt"/>
                          <a:ea typeface="+mn-ea"/>
                          <a:cs typeface="+mn-cs"/>
                        </a:rPr>
                        <a:t>20.3</a:t>
                      </a:r>
                    </a:p>
                  </a:txBody>
                  <a:tcPr marL="9525" marR="9525" marT="9525" marB="0" anchor="ctr">
                    <a:lnT w="19050" cap="flat" cmpd="sng" algn="ctr">
                      <a:solidFill>
                        <a:schemeClr val="tx1">
                          <a:lumMod val="60000"/>
                          <a:lumOff val="40000"/>
                        </a:schemeClr>
                      </a:solidFill>
                      <a:prstDash val="solid"/>
                      <a:round/>
                      <a:headEnd type="none" w="med" len="med"/>
                      <a:tailEnd type="none" w="med" len="med"/>
                    </a:lnT>
                    <a:lnB w="12700" cap="flat" cmpd="sng" algn="ctr">
                      <a:noFill/>
                      <a:prstDash val="solid"/>
                      <a:round/>
                      <a:headEnd type="none" w="med" len="med"/>
                      <a:tailEnd type="none" w="med" len="med"/>
                    </a:lnB>
                    <a:solidFill>
                      <a:srgbClr val="E3F5F5"/>
                    </a:solidFill>
                  </a:tcPr>
                </a:tc>
                <a:tc>
                  <a:txBody>
                    <a:bodyPr/>
                    <a:lstStyle/>
                    <a:p>
                      <a:pPr marL="0" algn="r" defTabSz="914378" rtl="0" eaLnBrk="1" fontAlgn="b" latinLnBrk="0" hangingPunct="1"/>
                      <a:r>
                        <a:rPr lang="en-US" sz="1100" u="none" strike="noStrike" kern="1200" dirty="0">
                          <a:solidFill>
                            <a:schemeClr val="tx1"/>
                          </a:solidFill>
                          <a:effectLst/>
                          <a:latin typeface="+mn-lt"/>
                          <a:ea typeface="+mn-ea"/>
                          <a:cs typeface="+mn-cs"/>
                        </a:rPr>
                        <a:t>22.3</a:t>
                      </a:r>
                    </a:p>
                  </a:txBody>
                  <a:tcPr marL="9525" marR="9525" marT="9525" marB="0" anchor="ctr">
                    <a:lnT w="19050" cap="flat" cmpd="sng" algn="ctr">
                      <a:solidFill>
                        <a:schemeClr val="tx1">
                          <a:lumMod val="60000"/>
                          <a:lumOff val="40000"/>
                        </a:schemeClr>
                      </a:solidFill>
                      <a:prstDash val="solid"/>
                      <a:round/>
                      <a:headEnd type="none" w="med" len="med"/>
                      <a:tailEnd type="none" w="med" len="med"/>
                    </a:lnT>
                    <a:lnB w="12700" cap="flat" cmpd="sng" algn="ctr">
                      <a:noFill/>
                      <a:prstDash val="solid"/>
                      <a:round/>
                      <a:headEnd type="none" w="med" len="med"/>
                      <a:tailEnd type="none" w="med" len="med"/>
                    </a:lnB>
                    <a:solidFill>
                      <a:srgbClr val="E3F5F5"/>
                    </a:solidFill>
                  </a:tcPr>
                </a:tc>
                <a:tc>
                  <a:txBody>
                    <a:bodyPr/>
                    <a:lstStyle/>
                    <a:p>
                      <a:pPr marL="0" algn="r" defTabSz="914378" rtl="0" eaLnBrk="1" fontAlgn="b" latinLnBrk="0" hangingPunct="1"/>
                      <a:r>
                        <a:rPr lang="en-US" sz="1100" u="none" strike="noStrike" kern="1200" dirty="0">
                          <a:solidFill>
                            <a:schemeClr val="tx1"/>
                          </a:solidFill>
                          <a:effectLst/>
                          <a:latin typeface="+mn-lt"/>
                          <a:ea typeface="+mn-ea"/>
                          <a:cs typeface="+mn-cs"/>
                        </a:rPr>
                        <a:t>24.4</a:t>
                      </a:r>
                    </a:p>
                  </a:txBody>
                  <a:tcPr marL="9525" marR="9525" marT="9525" marB="0" anchor="ctr">
                    <a:lnT w="19050" cap="flat" cmpd="sng" algn="ctr">
                      <a:solidFill>
                        <a:schemeClr val="tx1">
                          <a:lumMod val="60000"/>
                          <a:lumOff val="40000"/>
                        </a:schemeClr>
                      </a:solidFill>
                      <a:prstDash val="solid"/>
                      <a:round/>
                      <a:headEnd type="none" w="med" len="med"/>
                      <a:tailEnd type="none" w="med" len="med"/>
                    </a:lnT>
                    <a:lnB w="12700" cap="flat" cmpd="sng" algn="ctr">
                      <a:noFill/>
                      <a:prstDash val="solid"/>
                      <a:round/>
                      <a:headEnd type="none" w="med" len="med"/>
                      <a:tailEnd type="none" w="med" len="med"/>
                    </a:lnB>
                    <a:solidFill>
                      <a:srgbClr val="E3F5F5"/>
                    </a:solidFill>
                  </a:tcPr>
                </a:tc>
                <a:extLst>
                  <a:ext uri="{0D108BD9-81ED-4DB2-BD59-A6C34878D82A}">
                    <a16:rowId xmlns:a16="http://schemas.microsoft.com/office/drawing/2014/main" val="3442812338"/>
                  </a:ext>
                </a:extLst>
              </a:tr>
            </a:tbl>
          </a:graphicData>
        </a:graphic>
      </p:graphicFrame>
    </p:spTree>
    <p:extLst>
      <p:ext uri="{BB962C8B-B14F-4D97-AF65-F5344CB8AC3E}">
        <p14:creationId xmlns:p14="http://schemas.microsoft.com/office/powerpoint/2010/main" val="33663088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Placeholder 10"/>
          <p:cNvGraphicFramePr>
            <a:graphicFrameLocks noGrp="1"/>
          </p:cNvGraphicFramePr>
          <p:nvPr>
            <p:ph type="chart" sz="quarter" idx="19"/>
            <p:extLst>
              <p:ext uri="{D42A27DB-BD31-4B8C-83A1-F6EECF244321}">
                <p14:modId xmlns:p14="http://schemas.microsoft.com/office/powerpoint/2010/main" val="1113580755"/>
              </p:ext>
            </p:extLst>
          </p:nvPr>
        </p:nvGraphicFramePr>
        <p:xfrm>
          <a:off x="627063" y="1700213"/>
          <a:ext cx="8091487" cy="4054475"/>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 Placeholder 2"/>
          <p:cNvSpPr>
            <a:spLocks noGrp="1"/>
          </p:cNvSpPr>
          <p:nvPr>
            <p:ph type="body" sz="quarter" idx="21"/>
          </p:nvPr>
        </p:nvSpPr>
        <p:spPr/>
        <p:txBody>
          <a:bodyPr>
            <a:normAutofit/>
          </a:bodyPr>
          <a:lstStyle/>
          <a:p>
            <a:r>
              <a:rPr lang="en-US" dirty="0"/>
              <a:t>Source: CMS Plan and Premium Information for Medicare Plans Offering Part D Coverage, 2010–2020. </a:t>
            </a:r>
          </a:p>
          <a:p>
            <a:r>
              <a:rPr lang="en-US" dirty="0"/>
              <a:t>Notes: Data represent average plan premiums weighted by plan enrollment and are not adjusted by inflation. Data do not include Special Needs Plans, employer-sponsored plans, Part B–only plans, or plans not offering a Part D drug benefit. The Part C premium covers Medicare medical and hospital care; the Part D premium is a total (basic and supplemental) premium.</a:t>
            </a:r>
          </a:p>
        </p:txBody>
      </p:sp>
      <p:sp>
        <p:nvSpPr>
          <p:cNvPr id="8" name="Subtitle 7"/>
          <p:cNvSpPr>
            <a:spLocks noGrp="1"/>
          </p:cNvSpPr>
          <p:nvPr>
            <p:ph type="subTitle" idx="1"/>
          </p:nvPr>
        </p:nvSpPr>
        <p:spPr/>
        <p:txBody>
          <a:bodyPr/>
          <a:lstStyle/>
          <a:p>
            <a:r>
              <a:rPr lang="en-US" dirty="0"/>
              <a:t>Medicare Advantage Benefits</a:t>
            </a:r>
          </a:p>
        </p:txBody>
      </p:sp>
      <p:sp>
        <p:nvSpPr>
          <p:cNvPr id="5" name="Title 4"/>
          <p:cNvSpPr>
            <a:spLocks noGrp="1"/>
          </p:cNvSpPr>
          <p:nvPr>
            <p:ph type="ctrTitle"/>
          </p:nvPr>
        </p:nvSpPr>
        <p:spPr/>
        <p:txBody>
          <a:bodyPr>
            <a:normAutofit/>
          </a:bodyPr>
          <a:lstStyle/>
          <a:p>
            <a:r>
              <a:rPr lang="en-US" sz="2400" dirty="0"/>
              <a:t>Average Medicare Advantage premiums fell by approximately 40 percent between 2010 and 2020.</a:t>
            </a:r>
          </a:p>
        </p:txBody>
      </p:sp>
      <p:sp>
        <p:nvSpPr>
          <p:cNvPr id="12" name="Rectangle 11"/>
          <p:cNvSpPr/>
          <p:nvPr/>
        </p:nvSpPr>
        <p:spPr>
          <a:xfrm>
            <a:off x="3069644" y="1856343"/>
            <a:ext cx="91440" cy="109728"/>
          </a:xfrm>
          <a:prstGeom prst="rect">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7" name="Rectangle 6"/>
          <p:cNvSpPr/>
          <p:nvPr/>
        </p:nvSpPr>
        <p:spPr>
          <a:xfrm>
            <a:off x="627434" y="1204987"/>
            <a:ext cx="6541056" cy="369332"/>
          </a:xfrm>
          <a:prstGeom prst="rect">
            <a:avLst/>
          </a:prstGeom>
        </p:spPr>
        <p:txBody>
          <a:bodyPr wrap="square" lIns="0">
            <a:spAutoFit/>
          </a:bodyPr>
          <a:lstStyle/>
          <a:p>
            <a:r>
              <a:rPr lang="en-US" sz="1800" dirty="0"/>
              <a:t>Weighted by plan enrollment</a:t>
            </a:r>
          </a:p>
        </p:txBody>
      </p:sp>
    </p:spTree>
    <p:extLst>
      <p:ext uri="{BB962C8B-B14F-4D97-AF65-F5344CB8AC3E}">
        <p14:creationId xmlns:p14="http://schemas.microsoft.com/office/powerpoint/2010/main" val="5261919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p:cNvSpPr>
            <a:spLocks noGrp="1"/>
          </p:cNvSpPr>
          <p:nvPr>
            <p:ph type="body" sz="quarter" idx="21"/>
          </p:nvPr>
        </p:nvSpPr>
        <p:spPr/>
        <p:txBody>
          <a:bodyPr/>
          <a:lstStyle/>
          <a:p>
            <a:r>
              <a:rPr lang="en-US" dirty="0"/>
              <a:t>Source: CMS Plan and Premium Information for Medicare Plans Offering Part D Coverage, 2021.  </a:t>
            </a:r>
          </a:p>
          <a:p>
            <a:r>
              <a:rPr lang="en-US" dirty="0"/>
              <a:t>Notes: PACE, Part B–only plans, employer-sponsored plans, and plans under sanction are excluded. Special Needs Plans are excluded from the “All Medicare Advantage Plans” average.</a:t>
            </a:r>
          </a:p>
        </p:txBody>
      </p:sp>
      <p:sp>
        <p:nvSpPr>
          <p:cNvPr id="14" name="Subtitle 13"/>
          <p:cNvSpPr>
            <a:spLocks noGrp="1"/>
          </p:cNvSpPr>
          <p:nvPr>
            <p:ph type="subTitle" idx="1"/>
          </p:nvPr>
        </p:nvSpPr>
        <p:spPr/>
        <p:txBody>
          <a:bodyPr/>
          <a:lstStyle/>
          <a:p>
            <a:r>
              <a:rPr lang="en-US" dirty="0"/>
              <a:t>Medicare Advantage Benefits</a:t>
            </a:r>
          </a:p>
        </p:txBody>
      </p:sp>
      <p:sp>
        <p:nvSpPr>
          <p:cNvPr id="6" name="Title 5"/>
          <p:cNvSpPr>
            <a:spLocks noGrp="1"/>
          </p:cNvSpPr>
          <p:nvPr>
            <p:ph type="ctrTitle"/>
          </p:nvPr>
        </p:nvSpPr>
        <p:spPr/>
        <p:txBody>
          <a:bodyPr>
            <a:noAutofit/>
          </a:bodyPr>
          <a:lstStyle/>
          <a:p>
            <a:r>
              <a:rPr lang="en-US" sz="2400" dirty="0"/>
              <a:t>Among Medicare Advantage plan types, average 2021 premiums are lowest for HMOs and Special Needs Plans.</a:t>
            </a:r>
          </a:p>
        </p:txBody>
      </p:sp>
      <p:grpSp>
        <p:nvGrpSpPr>
          <p:cNvPr id="20" name="Group 19">
            <a:extLst>
              <a:ext uri="{FF2B5EF4-FFF2-40B4-BE49-F238E27FC236}">
                <a16:creationId xmlns:a16="http://schemas.microsoft.com/office/drawing/2014/main" id="{E9EE9AC1-3D73-E048-9662-1D67DB3648EA}"/>
              </a:ext>
            </a:extLst>
          </p:cNvPr>
          <p:cNvGrpSpPr/>
          <p:nvPr/>
        </p:nvGrpSpPr>
        <p:grpSpPr>
          <a:xfrm>
            <a:off x="2477561" y="2563693"/>
            <a:ext cx="5306774" cy="2642223"/>
            <a:chOff x="1938531" y="2141418"/>
            <a:chExt cx="5640887" cy="2642223"/>
          </a:xfrm>
        </p:grpSpPr>
        <p:grpSp>
          <p:nvGrpSpPr>
            <p:cNvPr id="21" name="Group 20">
              <a:extLst>
                <a:ext uri="{FF2B5EF4-FFF2-40B4-BE49-F238E27FC236}">
                  <a16:creationId xmlns:a16="http://schemas.microsoft.com/office/drawing/2014/main" id="{598ADC80-55BA-D049-B245-B548466B4C76}"/>
                </a:ext>
              </a:extLst>
            </p:cNvPr>
            <p:cNvGrpSpPr/>
            <p:nvPr/>
          </p:nvGrpSpPr>
          <p:grpSpPr>
            <a:xfrm>
              <a:off x="1938531" y="2141418"/>
              <a:ext cx="5640887" cy="2117883"/>
              <a:chOff x="1938531" y="2141418"/>
              <a:chExt cx="5640887" cy="2117883"/>
            </a:xfrm>
          </p:grpSpPr>
          <p:grpSp>
            <p:nvGrpSpPr>
              <p:cNvPr id="25" name="Group 24">
                <a:extLst>
                  <a:ext uri="{FF2B5EF4-FFF2-40B4-BE49-F238E27FC236}">
                    <a16:creationId xmlns:a16="http://schemas.microsoft.com/office/drawing/2014/main" id="{01F819B6-C47F-CE42-BDF3-FF8E672C609F}"/>
                  </a:ext>
                </a:extLst>
              </p:cNvPr>
              <p:cNvGrpSpPr/>
              <p:nvPr/>
            </p:nvGrpSpPr>
            <p:grpSpPr>
              <a:xfrm>
                <a:off x="1938531" y="2141418"/>
                <a:ext cx="5640887" cy="1583375"/>
                <a:chOff x="1938531" y="2531943"/>
                <a:chExt cx="5640887" cy="1583375"/>
              </a:xfrm>
            </p:grpSpPr>
            <p:cxnSp>
              <p:nvCxnSpPr>
                <p:cNvPr id="28" name="Straight Connector 27">
                  <a:extLst>
                    <a:ext uri="{FF2B5EF4-FFF2-40B4-BE49-F238E27FC236}">
                      <a16:creationId xmlns:a16="http://schemas.microsoft.com/office/drawing/2014/main" id="{2B614CE9-0372-584A-A2B9-DF411B86C363}"/>
                    </a:ext>
                  </a:extLst>
                </p:cNvPr>
                <p:cNvCxnSpPr/>
                <p:nvPr/>
              </p:nvCxnSpPr>
              <p:spPr>
                <a:xfrm>
                  <a:off x="1938531" y="2531943"/>
                  <a:ext cx="5640887" cy="0"/>
                </a:xfrm>
                <a:prstGeom prst="line">
                  <a:avLst/>
                </a:prstGeom>
                <a:ln w="635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9F96700-1DCC-B64D-A48B-53D35B0B7D53}"/>
                    </a:ext>
                  </a:extLst>
                </p:cNvPr>
                <p:cNvCxnSpPr/>
                <p:nvPr/>
              </p:nvCxnSpPr>
              <p:spPr>
                <a:xfrm>
                  <a:off x="2079149" y="4115318"/>
                  <a:ext cx="2409677" cy="0"/>
                </a:xfrm>
                <a:prstGeom prst="line">
                  <a:avLst/>
                </a:prstGeom>
                <a:ln w="635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4C7F262-EC1C-1F4E-B98D-0A04DB4C6703}"/>
                    </a:ext>
                  </a:extLst>
                </p:cNvPr>
                <p:cNvCxnSpPr/>
                <p:nvPr/>
              </p:nvCxnSpPr>
              <p:spPr>
                <a:xfrm>
                  <a:off x="1940104" y="3061977"/>
                  <a:ext cx="4826777" cy="0"/>
                </a:xfrm>
                <a:prstGeom prst="line">
                  <a:avLst/>
                </a:prstGeom>
                <a:ln w="635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B9945D7-BCBE-3B4D-858E-6ABEF03AC60A}"/>
                    </a:ext>
                  </a:extLst>
                </p:cNvPr>
                <p:cNvCxnSpPr/>
                <p:nvPr/>
              </p:nvCxnSpPr>
              <p:spPr>
                <a:xfrm>
                  <a:off x="1938531" y="3581378"/>
                  <a:ext cx="5640887" cy="0"/>
                </a:xfrm>
                <a:prstGeom prst="line">
                  <a:avLst/>
                </a:prstGeom>
                <a:ln w="635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grpSp>
          <p:cxnSp>
            <p:nvCxnSpPr>
              <p:cNvPr id="27" name="Straight Connector 26">
                <a:extLst>
                  <a:ext uri="{FF2B5EF4-FFF2-40B4-BE49-F238E27FC236}">
                    <a16:creationId xmlns:a16="http://schemas.microsoft.com/office/drawing/2014/main" id="{F761D5E0-4419-EF46-95B4-686AB5EF1589}"/>
                  </a:ext>
                </a:extLst>
              </p:cNvPr>
              <p:cNvCxnSpPr/>
              <p:nvPr/>
            </p:nvCxnSpPr>
            <p:spPr>
              <a:xfrm>
                <a:off x="1940104" y="4259301"/>
                <a:ext cx="3652313" cy="0"/>
              </a:xfrm>
              <a:prstGeom prst="line">
                <a:avLst/>
              </a:prstGeom>
              <a:ln w="635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grpSp>
        <p:cxnSp>
          <p:nvCxnSpPr>
            <p:cNvPr id="24" name="Straight Connector 23">
              <a:extLst>
                <a:ext uri="{FF2B5EF4-FFF2-40B4-BE49-F238E27FC236}">
                  <a16:creationId xmlns:a16="http://schemas.microsoft.com/office/drawing/2014/main" id="{FFA1D10C-E473-E84B-A5CF-2C706A6D5DDB}"/>
                </a:ext>
              </a:extLst>
            </p:cNvPr>
            <p:cNvCxnSpPr/>
            <p:nvPr/>
          </p:nvCxnSpPr>
          <p:spPr>
            <a:xfrm>
              <a:off x="1940104" y="4783641"/>
              <a:ext cx="3227076" cy="0"/>
            </a:xfrm>
            <a:prstGeom prst="line">
              <a:avLst/>
            </a:prstGeom>
            <a:ln w="635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34" name="Chart Placeholder 22">
            <a:extLst>
              <a:ext uri="{FF2B5EF4-FFF2-40B4-BE49-F238E27FC236}">
                <a16:creationId xmlns:a16="http://schemas.microsoft.com/office/drawing/2014/main" id="{66BD1317-C445-854F-9900-129928B2C801}"/>
              </a:ext>
            </a:extLst>
          </p:cNvPr>
          <p:cNvGraphicFramePr>
            <a:graphicFrameLocks noGrp="1"/>
          </p:cNvGraphicFramePr>
          <p:nvPr>
            <p:ph type="chart" sz="quarter" idx="19"/>
            <p:extLst>
              <p:ext uri="{D42A27DB-BD31-4B8C-83A1-F6EECF244321}">
                <p14:modId xmlns:p14="http://schemas.microsoft.com/office/powerpoint/2010/main" val="1761693545"/>
              </p:ext>
            </p:extLst>
          </p:nvPr>
        </p:nvGraphicFramePr>
        <p:xfrm>
          <a:off x="627063" y="1750305"/>
          <a:ext cx="8091487" cy="4169483"/>
        </p:xfrm>
        <a:graphic>
          <a:graphicData uri="http://schemas.openxmlformats.org/drawingml/2006/chart">
            <c:chart xmlns:c="http://schemas.openxmlformats.org/drawingml/2006/chart" xmlns:r="http://schemas.openxmlformats.org/officeDocument/2006/relationships" r:id="rId3"/>
          </a:graphicData>
        </a:graphic>
      </p:graphicFrame>
      <p:grpSp>
        <p:nvGrpSpPr>
          <p:cNvPr id="35" name="Group 34">
            <a:extLst>
              <a:ext uri="{FF2B5EF4-FFF2-40B4-BE49-F238E27FC236}">
                <a16:creationId xmlns:a16="http://schemas.microsoft.com/office/drawing/2014/main" id="{557708F1-22D5-754F-A36F-BD9125F748E8}"/>
              </a:ext>
            </a:extLst>
          </p:cNvPr>
          <p:cNvGrpSpPr/>
          <p:nvPr/>
        </p:nvGrpSpPr>
        <p:grpSpPr>
          <a:xfrm>
            <a:off x="3395662" y="1750305"/>
            <a:ext cx="1306830" cy="276999"/>
            <a:chOff x="3357562" y="1317030"/>
            <a:chExt cx="1306830" cy="276999"/>
          </a:xfrm>
        </p:grpSpPr>
        <p:cxnSp>
          <p:nvCxnSpPr>
            <p:cNvPr id="36" name="Straight Connector 35">
              <a:extLst>
                <a:ext uri="{FF2B5EF4-FFF2-40B4-BE49-F238E27FC236}">
                  <a16:creationId xmlns:a16="http://schemas.microsoft.com/office/drawing/2014/main" id="{498E3082-F9F3-9046-B0D0-DF7BAF9D531E}"/>
                </a:ext>
              </a:extLst>
            </p:cNvPr>
            <p:cNvCxnSpPr/>
            <p:nvPr/>
          </p:nvCxnSpPr>
          <p:spPr>
            <a:xfrm>
              <a:off x="3357562" y="1455529"/>
              <a:ext cx="137160" cy="0"/>
            </a:xfrm>
            <a:prstGeom prst="line">
              <a:avLst/>
            </a:prstGeom>
            <a:ln w="508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51DFF002-4283-2E49-BBAB-16ABB5175163}"/>
                </a:ext>
              </a:extLst>
            </p:cNvPr>
            <p:cNvSpPr txBox="1"/>
            <p:nvPr/>
          </p:nvSpPr>
          <p:spPr>
            <a:xfrm>
              <a:off x="3445192" y="1317030"/>
              <a:ext cx="1219200" cy="276999"/>
            </a:xfrm>
            <a:prstGeom prst="rect">
              <a:avLst/>
            </a:prstGeom>
            <a:noFill/>
          </p:spPr>
          <p:txBody>
            <a:bodyPr wrap="square" rtlCol="0">
              <a:spAutoFit/>
            </a:bodyPr>
            <a:lstStyle/>
            <a:p>
              <a:r>
                <a:rPr lang="en-US" sz="1200" dirty="0"/>
                <a:t>Range</a:t>
              </a:r>
            </a:p>
          </p:txBody>
        </p:sp>
      </p:grpSp>
    </p:spTree>
    <p:extLst>
      <p:ext uri="{BB962C8B-B14F-4D97-AF65-F5344CB8AC3E}">
        <p14:creationId xmlns:p14="http://schemas.microsoft.com/office/powerpoint/2010/main" val="27260777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Placeholder 8"/>
          <p:cNvGraphicFramePr>
            <a:graphicFrameLocks noGrp="1"/>
          </p:cNvGraphicFramePr>
          <p:nvPr>
            <p:ph type="chart" sz="quarter" idx="19"/>
            <p:extLst>
              <p:ext uri="{D42A27DB-BD31-4B8C-83A1-F6EECF244321}">
                <p14:modId xmlns:p14="http://schemas.microsoft.com/office/powerpoint/2010/main" val="196053774"/>
              </p:ext>
            </p:extLst>
          </p:nvPr>
        </p:nvGraphicFramePr>
        <p:xfrm>
          <a:off x="627063" y="1700213"/>
          <a:ext cx="8091487" cy="4054475"/>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 Placeholder 2"/>
          <p:cNvSpPr>
            <a:spLocks noGrp="1"/>
          </p:cNvSpPr>
          <p:nvPr>
            <p:ph type="body" sz="quarter" idx="21"/>
          </p:nvPr>
        </p:nvSpPr>
        <p:spPr/>
        <p:txBody>
          <a:bodyPr/>
          <a:lstStyle/>
          <a:p>
            <a:r>
              <a:rPr lang="en-US" dirty="0"/>
              <a:t>Source: CMS Medicare Advantage Landscape File, 2021.</a:t>
            </a:r>
          </a:p>
          <a:p>
            <a:r>
              <a:rPr lang="en-US" dirty="0"/>
              <a:t>Notes: PACE, Special Needs Plans, Part B–only plans, employer-sponsored plans, and plans under sanction are excluded.</a:t>
            </a:r>
          </a:p>
        </p:txBody>
      </p:sp>
      <p:sp>
        <p:nvSpPr>
          <p:cNvPr id="4" name="Subtitle 3"/>
          <p:cNvSpPr>
            <a:spLocks noGrp="1"/>
          </p:cNvSpPr>
          <p:nvPr>
            <p:ph type="subTitle" idx="1"/>
          </p:nvPr>
        </p:nvSpPr>
        <p:spPr/>
        <p:txBody>
          <a:bodyPr/>
          <a:lstStyle/>
          <a:p>
            <a:r>
              <a:rPr lang="en-US" dirty="0"/>
              <a:t>Medicare Advantage Benefits</a:t>
            </a:r>
          </a:p>
        </p:txBody>
      </p:sp>
      <p:sp>
        <p:nvSpPr>
          <p:cNvPr id="5" name="Title 4"/>
          <p:cNvSpPr>
            <a:spLocks noGrp="1"/>
          </p:cNvSpPr>
          <p:nvPr>
            <p:ph type="ctrTitle"/>
          </p:nvPr>
        </p:nvSpPr>
        <p:spPr/>
        <p:txBody>
          <a:bodyPr>
            <a:normAutofit/>
          </a:bodyPr>
          <a:lstStyle/>
          <a:p>
            <a:r>
              <a:rPr lang="en-US" sz="2700" dirty="0"/>
              <a:t>HMOs’ average in-network maximum out-of-pocket (MOOP) amount is about one-third less than the Medicare limit for 2021.</a:t>
            </a:r>
            <a:endParaRPr lang="en-US" dirty="0"/>
          </a:p>
        </p:txBody>
      </p:sp>
    </p:spTree>
    <p:extLst>
      <p:ext uri="{BB962C8B-B14F-4D97-AF65-F5344CB8AC3E}">
        <p14:creationId xmlns:p14="http://schemas.microsoft.com/office/powerpoint/2010/main" val="9980569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Placeholder 7"/>
          <p:cNvGraphicFramePr>
            <a:graphicFrameLocks noGrp="1"/>
          </p:cNvGraphicFramePr>
          <p:nvPr>
            <p:ph type="chart" sz="quarter" idx="19"/>
            <p:extLst>
              <p:ext uri="{D42A27DB-BD31-4B8C-83A1-F6EECF244321}">
                <p14:modId xmlns:p14="http://schemas.microsoft.com/office/powerpoint/2010/main" val="448364824"/>
              </p:ext>
            </p:extLst>
          </p:nvPr>
        </p:nvGraphicFramePr>
        <p:xfrm>
          <a:off x="627063" y="1700213"/>
          <a:ext cx="8091487" cy="4054475"/>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 Placeholder 2"/>
          <p:cNvSpPr>
            <a:spLocks noGrp="1"/>
          </p:cNvSpPr>
          <p:nvPr>
            <p:ph type="body" sz="quarter" idx="21"/>
          </p:nvPr>
        </p:nvSpPr>
        <p:spPr/>
        <p:txBody>
          <a:bodyPr/>
          <a:lstStyle/>
          <a:p>
            <a:r>
              <a:rPr lang="en-US" dirty="0"/>
              <a:t>Source: CMS Plan Benefit Package, 2021 (Updated as of October 1, 2020).</a:t>
            </a:r>
          </a:p>
        </p:txBody>
      </p:sp>
      <p:sp>
        <p:nvSpPr>
          <p:cNvPr id="4" name="Subtitle 3"/>
          <p:cNvSpPr>
            <a:spLocks noGrp="1"/>
          </p:cNvSpPr>
          <p:nvPr>
            <p:ph type="subTitle" idx="1"/>
          </p:nvPr>
        </p:nvSpPr>
        <p:spPr/>
        <p:txBody>
          <a:bodyPr/>
          <a:lstStyle/>
          <a:p>
            <a:r>
              <a:rPr lang="en-US" dirty="0"/>
              <a:t>Medicare Advantage Benefits</a:t>
            </a:r>
          </a:p>
        </p:txBody>
      </p:sp>
      <p:sp>
        <p:nvSpPr>
          <p:cNvPr id="5" name="Title 4"/>
          <p:cNvSpPr>
            <a:spLocks noGrp="1"/>
          </p:cNvSpPr>
          <p:nvPr>
            <p:ph type="ctrTitle"/>
          </p:nvPr>
        </p:nvSpPr>
        <p:spPr>
          <a:xfrm>
            <a:off x="627434" y="514555"/>
            <a:ext cx="8091114" cy="1185034"/>
          </a:xfrm>
        </p:spPr>
        <p:txBody>
          <a:bodyPr>
            <a:noAutofit/>
          </a:bodyPr>
          <a:lstStyle/>
          <a:p>
            <a:r>
              <a:rPr lang="en-US" sz="2000" dirty="0"/>
              <a:t>In 2021, more Special Needs Plans than other Medicare Advantage plans offer popular supplemental benefits, such as eye exams, hearing exams, over-the-counter drugs, and transportation.</a:t>
            </a:r>
          </a:p>
        </p:txBody>
      </p:sp>
    </p:spTree>
    <p:extLst>
      <p:ext uri="{BB962C8B-B14F-4D97-AF65-F5344CB8AC3E}">
        <p14:creationId xmlns:p14="http://schemas.microsoft.com/office/powerpoint/2010/main" val="28433255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Placeholder 6"/>
          <p:cNvGraphicFramePr>
            <a:graphicFrameLocks noGrp="1"/>
          </p:cNvGraphicFramePr>
          <p:nvPr>
            <p:ph type="chart" sz="quarter" idx="19"/>
            <p:extLst>
              <p:ext uri="{D42A27DB-BD31-4B8C-83A1-F6EECF244321}">
                <p14:modId xmlns:p14="http://schemas.microsoft.com/office/powerpoint/2010/main" val="587351844"/>
              </p:ext>
            </p:extLst>
          </p:nvPr>
        </p:nvGraphicFramePr>
        <p:xfrm>
          <a:off x="627063" y="1945522"/>
          <a:ext cx="8091487" cy="4054475"/>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 Placeholder 2"/>
          <p:cNvSpPr>
            <a:spLocks noGrp="1"/>
          </p:cNvSpPr>
          <p:nvPr>
            <p:ph type="body" sz="quarter" idx="21"/>
          </p:nvPr>
        </p:nvSpPr>
        <p:spPr/>
        <p:txBody>
          <a:bodyPr/>
          <a:lstStyle/>
          <a:p>
            <a:r>
              <a:rPr lang="en-US" dirty="0"/>
              <a:t>Source: CMS Plan Benefit Package, 2021 (Updated as of October 1, 2020).</a:t>
            </a:r>
          </a:p>
        </p:txBody>
      </p:sp>
      <p:sp>
        <p:nvSpPr>
          <p:cNvPr id="4" name="Subtitle 3"/>
          <p:cNvSpPr>
            <a:spLocks noGrp="1"/>
          </p:cNvSpPr>
          <p:nvPr>
            <p:ph type="subTitle" idx="1"/>
          </p:nvPr>
        </p:nvSpPr>
        <p:spPr/>
        <p:txBody>
          <a:bodyPr/>
          <a:lstStyle/>
          <a:p>
            <a:r>
              <a:rPr lang="en-US" dirty="0"/>
              <a:t>Medicare Advantage Benefits</a:t>
            </a:r>
          </a:p>
        </p:txBody>
      </p:sp>
      <p:sp>
        <p:nvSpPr>
          <p:cNvPr id="5" name="Title 4"/>
          <p:cNvSpPr>
            <a:spLocks noGrp="1"/>
          </p:cNvSpPr>
          <p:nvPr>
            <p:ph type="ctrTitle"/>
          </p:nvPr>
        </p:nvSpPr>
        <p:spPr/>
        <p:txBody>
          <a:bodyPr>
            <a:noAutofit/>
          </a:bodyPr>
          <a:lstStyle/>
          <a:p>
            <a:r>
              <a:rPr lang="en-US" sz="2300" dirty="0"/>
              <a:t>Fewer than one in ten Medicare Advantage plans offer support for caregivers, in-home safety assessments, or other services that help people live independently in their homes. </a:t>
            </a:r>
          </a:p>
        </p:txBody>
      </p:sp>
    </p:spTree>
    <p:extLst>
      <p:ext uri="{BB962C8B-B14F-4D97-AF65-F5344CB8AC3E}">
        <p14:creationId xmlns:p14="http://schemas.microsoft.com/office/powerpoint/2010/main" val="22445854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Chart Placeholder 28"/>
          <p:cNvGraphicFramePr>
            <a:graphicFrameLocks noGrp="1"/>
          </p:cNvGraphicFramePr>
          <p:nvPr>
            <p:ph type="chart" sz="quarter" idx="19"/>
            <p:extLst>
              <p:ext uri="{D42A27DB-BD31-4B8C-83A1-F6EECF244321}">
                <p14:modId xmlns:p14="http://schemas.microsoft.com/office/powerpoint/2010/main" val="2580777232"/>
              </p:ext>
            </p:extLst>
          </p:nvPr>
        </p:nvGraphicFramePr>
        <p:xfrm>
          <a:off x="627063" y="1700213"/>
          <a:ext cx="8091487" cy="4054475"/>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 Placeholder 2"/>
          <p:cNvSpPr>
            <a:spLocks noGrp="1"/>
          </p:cNvSpPr>
          <p:nvPr>
            <p:ph type="body" sz="quarter" idx="21"/>
          </p:nvPr>
        </p:nvSpPr>
        <p:spPr/>
        <p:txBody>
          <a:bodyPr>
            <a:normAutofit/>
          </a:bodyPr>
          <a:lstStyle/>
          <a:p>
            <a:r>
              <a:rPr lang="en-US" dirty="0"/>
              <a:t>Source: CMS MA Landscape Source Files, 2010</a:t>
            </a:r>
            <a:r>
              <a:rPr kumimoji="0" lang="en-US" sz="900" b="0" i="0" u="none" strike="noStrike" kern="1200" cap="none" spc="0" normalizeH="0" baseline="0" noProof="0" dirty="0">
                <a:ln>
                  <a:noFill/>
                </a:ln>
                <a:solidFill>
                  <a:srgbClr val="4C515A"/>
                </a:solidFill>
                <a:effectLst/>
                <a:uLnTx/>
                <a:uFillTx/>
                <a:latin typeface="Trebuchet MS"/>
                <a:ea typeface="+mn-ea"/>
                <a:cs typeface="+mn-cs"/>
              </a:rPr>
              <a:t>–</a:t>
            </a:r>
            <a:r>
              <a:rPr lang="en-US" dirty="0"/>
              <a:t>2021. </a:t>
            </a:r>
          </a:p>
          <a:p>
            <a:r>
              <a:rPr lang="en-US" dirty="0"/>
              <a:t>Note: Data represent the average number of plans operating in counties across the U.S. and Puerto Rico, weighted by the number of Medicare beneficiaries in each year. (Data for 2021 are weighted by September 2020 beneficiaries.)  PACE, Special Needs Plans, Part B</a:t>
            </a:r>
            <a:r>
              <a:rPr kumimoji="0" lang="en-US" sz="900" b="0" i="0" u="none" strike="noStrike" kern="1200" cap="none" spc="0" normalizeH="0" baseline="0" noProof="0" dirty="0">
                <a:ln>
                  <a:noFill/>
                </a:ln>
                <a:solidFill>
                  <a:srgbClr val="4C515A"/>
                </a:solidFill>
                <a:effectLst/>
                <a:uLnTx/>
                <a:uFillTx/>
                <a:latin typeface="Trebuchet MS"/>
                <a:ea typeface="+mn-ea"/>
                <a:cs typeface="+mn-cs"/>
              </a:rPr>
              <a:t>–</a:t>
            </a:r>
            <a:r>
              <a:rPr lang="en-US" dirty="0"/>
              <a:t>only plans, employer-sponsored plans, plans under sanction, and records denoted as pending state or county designation are excluded.</a:t>
            </a:r>
          </a:p>
        </p:txBody>
      </p:sp>
      <p:sp>
        <p:nvSpPr>
          <p:cNvPr id="4" name="Subtitle 3"/>
          <p:cNvSpPr>
            <a:spLocks noGrp="1"/>
          </p:cNvSpPr>
          <p:nvPr>
            <p:ph type="subTitle" idx="1"/>
          </p:nvPr>
        </p:nvSpPr>
        <p:spPr/>
        <p:txBody>
          <a:bodyPr/>
          <a:lstStyle/>
          <a:p>
            <a:r>
              <a:rPr lang="en-US" dirty="0"/>
              <a:t>Medicare Advantage Plan Availability</a:t>
            </a:r>
          </a:p>
        </p:txBody>
      </p:sp>
      <p:sp>
        <p:nvSpPr>
          <p:cNvPr id="5" name="Title 4"/>
          <p:cNvSpPr>
            <a:spLocks noGrp="1"/>
          </p:cNvSpPr>
          <p:nvPr>
            <p:ph type="ctrTitle"/>
          </p:nvPr>
        </p:nvSpPr>
        <p:spPr/>
        <p:txBody>
          <a:bodyPr>
            <a:normAutofit fontScale="90000"/>
          </a:bodyPr>
          <a:lstStyle/>
          <a:p>
            <a:r>
              <a:rPr lang="en-US" sz="2400" dirty="0"/>
              <a:t>The number of Medicare Advantage plans available to Medicare beneficiaries has increased over the past decade, with 33 plans available, on average, in 2021.</a:t>
            </a:r>
          </a:p>
        </p:txBody>
      </p:sp>
      <p:grpSp>
        <p:nvGrpSpPr>
          <p:cNvPr id="9" name="Group 8"/>
          <p:cNvGrpSpPr/>
          <p:nvPr/>
        </p:nvGrpSpPr>
        <p:grpSpPr>
          <a:xfrm>
            <a:off x="990778" y="5217735"/>
            <a:ext cx="1389888" cy="491530"/>
            <a:chOff x="920155" y="5217735"/>
            <a:chExt cx="1454684" cy="491530"/>
          </a:xfrm>
        </p:grpSpPr>
        <p:cxnSp>
          <p:nvCxnSpPr>
            <p:cNvPr id="18" name="Straight Connector 17"/>
            <p:cNvCxnSpPr/>
            <p:nvPr/>
          </p:nvCxnSpPr>
          <p:spPr>
            <a:xfrm>
              <a:off x="961697" y="5217735"/>
              <a:ext cx="1371600" cy="0"/>
            </a:xfrm>
            <a:prstGeom prst="line">
              <a:avLst/>
            </a:prstGeom>
            <a:ln w="15875">
              <a:solidFill>
                <a:schemeClr val="accent1">
                  <a:shade val="95000"/>
                  <a:satMod val="105000"/>
                  <a:alpha val="50000"/>
                </a:schemeClr>
              </a:solidFill>
            </a:ln>
          </p:spPr>
          <p:style>
            <a:lnRef idx="1">
              <a:schemeClr val="accent1"/>
            </a:lnRef>
            <a:fillRef idx="0">
              <a:schemeClr val="accent1"/>
            </a:fillRef>
            <a:effectRef idx="0">
              <a:schemeClr val="accent1"/>
            </a:effectRef>
            <a:fontRef idx="minor">
              <a:schemeClr val="tx1"/>
            </a:fontRef>
          </p:style>
        </p:cxnSp>
        <p:sp>
          <p:nvSpPr>
            <p:cNvPr id="24" name="TextBox 12"/>
            <p:cNvSpPr txBox="1"/>
            <p:nvPr/>
          </p:nvSpPr>
          <p:spPr>
            <a:xfrm>
              <a:off x="920155" y="5247600"/>
              <a:ext cx="1454684" cy="461665"/>
            </a:xfrm>
            <a:prstGeom prst="rect">
              <a:avLst/>
            </a:prstGeom>
            <a:noFill/>
          </p:spPr>
          <p:txBody>
            <a:bodyPr wrap="square"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200" b="1" dirty="0">
                  <a:solidFill>
                    <a:schemeClr val="accent1"/>
                  </a:solidFill>
                </a:rPr>
                <a:t>All Medicare Advantage Plans</a:t>
              </a:r>
            </a:p>
          </p:txBody>
        </p:sp>
      </p:grpSp>
      <p:grpSp>
        <p:nvGrpSpPr>
          <p:cNvPr id="7" name="Group 6"/>
          <p:cNvGrpSpPr/>
          <p:nvPr/>
        </p:nvGrpSpPr>
        <p:grpSpPr>
          <a:xfrm>
            <a:off x="2592816" y="5217735"/>
            <a:ext cx="1389888" cy="306865"/>
            <a:chOff x="2473060" y="5265360"/>
            <a:chExt cx="1389495" cy="306865"/>
          </a:xfrm>
        </p:grpSpPr>
        <p:cxnSp>
          <p:nvCxnSpPr>
            <p:cNvPr id="19" name="Straight Connector 18"/>
            <p:cNvCxnSpPr/>
            <p:nvPr/>
          </p:nvCxnSpPr>
          <p:spPr>
            <a:xfrm>
              <a:off x="2482007" y="5265360"/>
              <a:ext cx="1371600" cy="0"/>
            </a:xfrm>
            <a:prstGeom prst="line">
              <a:avLst/>
            </a:prstGeom>
            <a:ln w="15875">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25" name="TextBox 13"/>
            <p:cNvSpPr txBox="1"/>
            <p:nvPr/>
          </p:nvSpPr>
          <p:spPr>
            <a:xfrm>
              <a:off x="2473060" y="5295226"/>
              <a:ext cx="1389495" cy="276999"/>
            </a:xfrm>
            <a:prstGeom prst="rect">
              <a:avLst/>
            </a:prstGeom>
            <a:noFill/>
          </p:spPr>
          <p:txBody>
            <a:bodyPr wrap="square"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200" b="1" dirty="0">
                  <a:solidFill>
                    <a:schemeClr val="accent2">
                      <a:lumMod val="75000"/>
                    </a:schemeClr>
                  </a:solidFill>
                </a:rPr>
                <a:t>HMO</a:t>
              </a:r>
            </a:p>
          </p:txBody>
        </p:sp>
      </p:grpSp>
      <p:grpSp>
        <p:nvGrpSpPr>
          <p:cNvPr id="8" name="Group 7"/>
          <p:cNvGrpSpPr/>
          <p:nvPr/>
        </p:nvGrpSpPr>
        <p:grpSpPr>
          <a:xfrm>
            <a:off x="4194854" y="5217735"/>
            <a:ext cx="1389888" cy="306865"/>
            <a:chOff x="3993370" y="5265360"/>
            <a:chExt cx="1389495" cy="306865"/>
          </a:xfrm>
        </p:grpSpPr>
        <p:cxnSp>
          <p:nvCxnSpPr>
            <p:cNvPr id="20" name="Straight Connector 19"/>
            <p:cNvCxnSpPr/>
            <p:nvPr/>
          </p:nvCxnSpPr>
          <p:spPr>
            <a:xfrm>
              <a:off x="4002317" y="5265360"/>
              <a:ext cx="1371600" cy="0"/>
            </a:xfrm>
            <a:prstGeom prst="line">
              <a:avLst/>
            </a:prstGeom>
            <a:ln w="15875">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6" name="TextBox 14"/>
            <p:cNvSpPr txBox="1"/>
            <p:nvPr/>
          </p:nvSpPr>
          <p:spPr>
            <a:xfrm>
              <a:off x="3993370" y="5295226"/>
              <a:ext cx="1389495" cy="276999"/>
            </a:xfrm>
            <a:prstGeom prst="rect">
              <a:avLst/>
            </a:prstGeom>
            <a:noFill/>
          </p:spPr>
          <p:txBody>
            <a:bodyPr wrap="square"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200" b="1" dirty="0">
                  <a:solidFill>
                    <a:schemeClr val="accent3">
                      <a:lumMod val="75000"/>
                    </a:schemeClr>
                  </a:solidFill>
                </a:rPr>
                <a:t>Local PPO</a:t>
              </a:r>
            </a:p>
          </p:txBody>
        </p:sp>
      </p:grpSp>
      <p:grpSp>
        <p:nvGrpSpPr>
          <p:cNvPr id="2" name="Group 1"/>
          <p:cNvGrpSpPr/>
          <p:nvPr/>
        </p:nvGrpSpPr>
        <p:grpSpPr>
          <a:xfrm>
            <a:off x="5796892" y="5217735"/>
            <a:ext cx="1389888" cy="491531"/>
            <a:chOff x="5513680" y="5265360"/>
            <a:chExt cx="1389495" cy="491531"/>
          </a:xfrm>
        </p:grpSpPr>
        <p:cxnSp>
          <p:nvCxnSpPr>
            <p:cNvPr id="21" name="Straight Connector 20"/>
            <p:cNvCxnSpPr/>
            <p:nvPr/>
          </p:nvCxnSpPr>
          <p:spPr>
            <a:xfrm>
              <a:off x="5522627" y="5265360"/>
              <a:ext cx="1371600" cy="0"/>
            </a:xfrm>
            <a:prstGeom prst="line">
              <a:avLst/>
            </a:prstGeom>
            <a:ln w="15875">
              <a:solidFill>
                <a:schemeClr val="accent4">
                  <a:alpha val="70000"/>
                </a:schemeClr>
              </a:solidFill>
            </a:ln>
          </p:spPr>
          <p:style>
            <a:lnRef idx="1">
              <a:schemeClr val="accent1"/>
            </a:lnRef>
            <a:fillRef idx="0">
              <a:schemeClr val="accent1"/>
            </a:fillRef>
            <a:effectRef idx="0">
              <a:schemeClr val="accent1"/>
            </a:effectRef>
            <a:fontRef idx="minor">
              <a:schemeClr val="tx1"/>
            </a:fontRef>
          </p:style>
        </p:cxnSp>
        <p:sp>
          <p:nvSpPr>
            <p:cNvPr id="27" name="TextBox 15"/>
            <p:cNvSpPr txBox="1"/>
            <p:nvPr/>
          </p:nvSpPr>
          <p:spPr>
            <a:xfrm>
              <a:off x="5513680" y="5295226"/>
              <a:ext cx="1389495" cy="461665"/>
            </a:xfrm>
            <a:prstGeom prst="rect">
              <a:avLst/>
            </a:prstGeom>
            <a:noFill/>
          </p:spPr>
          <p:txBody>
            <a:bodyPr wrap="square"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200" b="1" dirty="0">
                  <a:solidFill>
                    <a:schemeClr val="accent4">
                      <a:lumMod val="75000"/>
                    </a:schemeClr>
                  </a:solidFill>
                </a:rPr>
                <a:t>Private</a:t>
              </a:r>
            </a:p>
            <a:p>
              <a:pPr algn="ctr"/>
              <a:r>
                <a:rPr lang="en-US" sz="1200" b="1" dirty="0">
                  <a:solidFill>
                    <a:schemeClr val="accent4">
                      <a:lumMod val="75000"/>
                    </a:schemeClr>
                  </a:solidFill>
                </a:rPr>
                <a:t>Fee-for-Service</a:t>
              </a:r>
            </a:p>
          </p:txBody>
        </p:sp>
      </p:grpSp>
      <p:grpSp>
        <p:nvGrpSpPr>
          <p:cNvPr id="6" name="Group 5"/>
          <p:cNvGrpSpPr/>
          <p:nvPr/>
        </p:nvGrpSpPr>
        <p:grpSpPr>
          <a:xfrm>
            <a:off x="7398931" y="5217735"/>
            <a:ext cx="1389888" cy="306865"/>
            <a:chOff x="7164805" y="5265360"/>
            <a:chExt cx="1389495" cy="306865"/>
          </a:xfrm>
        </p:grpSpPr>
        <p:cxnSp>
          <p:nvCxnSpPr>
            <p:cNvPr id="22" name="Straight Connector 21"/>
            <p:cNvCxnSpPr/>
            <p:nvPr/>
          </p:nvCxnSpPr>
          <p:spPr>
            <a:xfrm>
              <a:off x="7173752" y="5265360"/>
              <a:ext cx="1371600" cy="0"/>
            </a:xfrm>
            <a:prstGeom prst="line">
              <a:avLst/>
            </a:prstGeom>
            <a:ln w="15875">
              <a:solidFill>
                <a:schemeClr val="accent5">
                  <a:alpha val="70000"/>
                </a:schemeClr>
              </a:solidFill>
            </a:ln>
          </p:spPr>
          <p:style>
            <a:lnRef idx="1">
              <a:schemeClr val="accent1"/>
            </a:lnRef>
            <a:fillRef idx="0">
              <a:schemeClr val="accent1"/>
            </a:fillRef>
            <a:effectRef idx="0">
              <a:schemeClr val="accent1"/>
            </a:effectRef>
            <a:fontRef idx="minor">
              <a:schemeClr val="tx1"/>
            </a:fontRef>
          </p:style>
        </p:cxnSp>
        <p:sp>
          <p:nvSpPr>
            <p:cNvPr id="28" name="TextBox 16"/>
            <p:cNvSpPr txBox="1"/>
            <p:nvPr/>
          </p:nvSpPr>
          <p:spPr>
            <a:xfrm>
              <a:off x="7164805" y="5295226"/>
              <a:ext cx="1389495" cy="276999"/>
            </a:xfrm>
            <a:prstGeom prst="rect">
              <a:avLst/>
            </a:prstGeom>
            <a:noFill/>
          </p:spPr>
          <p:txBody>
            <a:bodyPr wrap="square"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200" b="1" dirty="0">
                  <a:solidFill>
                    <a:schemeClr val="accent5">
                      <a:lumMod val="75000"/>
                    </a:schemeClr>
                  </a:solidFill>
                </a:rPr>
                <a:t>Regional PPO</a:t>
              </a:r>
            </a:p>
          </p:txBody>
        </p:sp>
      </p:grpSp>
    </p:spTree>
    <p:extLst>
      <p:ext uri="{BB962C8B-B14F-4D97-AF65-F5344CB8AC3E}">
        <p14:creationId xmlns:p14="http://schemas.microsoft.com/office/powerpoint/2010/main" val="39164951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Placeholder 8"/>
          <p:cNvGraphicFramePr>
            <a:graphicFrameLocks noGrp="1"/>
          </p:cNvGraphicFramePr>
          <p:nvPr>
            <p:ph type="chart" sz="quarter" idx="19"/>
            <p:extLst>
              <p:ext uri="{D42A27DB-BD31-4B8C-83A1-F6EECF244321}">
                <p14:modId xmlns:p14="http://schemas.microsoft.com/office/powerpoint/2010/main" val="1369062578"/>
              </p:ext>
            </p:extLst>
          </p:nvPr>
        </p:nvGraphicFramePr>
        <p:xfrm>
          <a:off x="627063" y="1700213"/>
          <a:ext cx="8091487" cy="4054475"/>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 Placeholder 2"/>
          <p:cNvSpPr>
            <a:spLocks noGrp="1"/>
          </p:cNvSpPr>
          <p:nvPr>
            <p:ph type="body" sz="quarter" idx="21"/>
          </p:nvPr>
        </p:nvSpPr>
        <p:spPr/>
        <p:txBody>
          <a:bodyPr>
            <a:normAutofit/>
          </a:bodyPr>
          <a:lstStyle/>
          <a:p>
            <a:r>
              <a:rPr lang="en-US" dirty="0"/>
              <a:t>Sources: CMS MA Landscape Source File, 2010–2021.</a:t>
            </a:r>
          </a:p>
          <a:p>
            <a:r>
              <a:rPr lang="en-US" dirty="0"/>
              <a:t>Notes: Data for the following organization types are included: local Coordinated Care Plans (CCP); Regional CCP; Medical Savings Accounts (MSA); Private Fee-for-Service (PFFS); Demonstrations; National PACE; 1976 Cost; HCPP - 1933 Cost; Employer Direct PFFS.</a:t>
            </a:r>
          </a:p>
        </p:txBody>
      </p:sp>
      <p:sp>
        <p:nvSpPr>
          <p:cNvPr id="4" name="Subtitle 3"/>
          <p:cNvSpPr>
            <a:spLocks noGrp="1"/>
          </p:cNvSpPr>
          <p:nvPr>
            <p:ph type="subTitle" idx="1"/>
          </p:nvPr>
        </p:nvSpPr>
        <p:spPr/>
        <p:txBody>
          <a:bodyPr/>
          <a:lstStyle/>
          <a:p>
            <a:r>
              <a:rPr lang="en-US" dirty="0"/>
              <a:t>Medicare Advantage Plan Availability </a:t>
            </a:r>
          </a:p>
        </p:txBody>
      </p:sp>
      <p:sp>
        <p:nvSpPr>
          <p:cNvPr id="5" name="Title 4"/>
          <p:cNvSpPr>
            <a:spLocks noGrp="1"/>
          </p:cNvSpPr>
          <p:nvPr>
            <p:ph type="ctrTitle"/>
          </p:nvPr>
        </p:nvSpPr>
        <p:spPr/>
        <p:txBody>
          <a:bodyPr>
            <a:normAutofit/>
          </a:bodyPr>
          <a:lstStyle/>
          <a:p>
            <a:r>
              <a:rPr lang="en-US" sz="2400" dirty="0"/>
              <a:t>Nearly all Medicare beneficiaries have access to at least one Medicare Advantage plan for 2021, typically an HMO or local PPO. </a:t>
            </a:r>
          </a:p>
        </p:txBody>
      </p:sp>
    </p:spTree>
    <p:extLst>
      <p:ext uri="{BB962C8B-B14F-4D97-AF65-F5344CB8AC3E}">
        <p14:creationId xmlns:p14="http://schemas.microsoft.com/office/powerpoint/2010/main" val="23688691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hart Placeholder 13"/>
          <p:cNvGraphicFramePr>
            <a:graphicFrameLocks noGrp="1"/>
          </p:cNvGraphicFramePr>
          <p:nvPr>
            <p:ph type="chart" sz="quarter" idx="19"/>
            <p:extLst>
              <p:ext uri="{D42A27DB-BD31-4B8C-83A1-F6EECF244321}">
                <p14:modId xmlns:p14="http://schemas.microsoft.com/office/powerpoint/2010/main" val="360437428"/>
              </p:ext>
            </p:extLst>
          </p:nvPr>
        </p:nvGraphicFramePr>
        <p:xfrm>
          <a:off x="627063" y="1700213"/>
          <a:ext cx="8091487" cy="4054475"/>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 Placeholder 11"/>
          <p:cNvSpPr>
            <a:spLocks noGrp="1"/>
          </p:cNvSpPr>
          <p:nvPr>
            <p:ph type="body" sz="quarter" idx="21"/>
          </p:nvPr>
        </p:nvSpPr>
        <p:spPr/>
        <p:txBody>
          <a:bodyPr/>
          <a:lstStyle/>
          <a:p>
            <a:r>
              <a:rPr lang="en-US" dirty="0"/>
              <a:t>Source: CMS SNP Landscape Source File, 2010</a:t>
            </a:r>
            <a:r>
              <a:rPr kumimoji="0" lang="en-US" sz="900" b="0" i="0" u="none" strike="noStrike" kern="1200" cap="none" spc="0" normalizeH="0" baseline="0" noProof="0" dirty="0">
                <a:ln>
                  <a:noFill/>
                </a:ln>
                <a:solidFill>
                  <a:srgbClr val="4C515A"/>
                </a:solidFill>
                <a:effectLst/>
                <a:uLnTx/>
                <a:uFillTx/>
                <a:latin typeface="Trebuchet MS"/>
                <a:ea typeface="+mn-ea"/>
                <a:cs typeface="+mn-cs"/>
              </a:rPr>
              <a:t>–</a:t>
            </a:r>
            <a:r>
              <a:rPr lang="en-US" dirty="0"/>
              <a:t>2021.  </a:t>
            </a:r>
          </a:p>
          <a:p>
            <a:r>
              <a:rPr lang="en-US" dirty="0"/>
              <a:t>Note: Employer-sponsored plans, demonstrations, and plans under sanction are excluded from SNP counts. </a:t>
            </a:r>
          </a:p>
        </p:txBody>
      </p:sp>
      <p:sp>
        <p:nvSpPr>
          <p:cNvPr id="10" name="Subtitle 9"/>
          <p:cNvSpPr>
            <a:spLocks noGrp="1"/>
          </p:cNvSpPr>
          <p:nvPr>
            <p:ph type="subTitle" idx="1"/>
          </p:nvPr>
        </p:nvSpPr>
        <p:spPr/>
        <p:txBody>
          <a:bodyPr/>
          <a:lstStyle/>
          <a:p>
            <a:r>
              <a:rPr lang="en-US" dirty="0"/>
              <a:t>Medicare Advantage Special Needs Plans </a:t>
            </a:r>
          </a:p>
        </p:txBody>
      </p:sp>
      <p:sp>
        <p:nvSpPr>
          <p:cNvPr id="9" name="Title 8"/>
          <p:cNvSpPr>
            <a:spLocks noGrp="1"/>
          </p:cNvSpPr>
          <p:nvPr>
            <p:ph type="ctrTitle"/>
          </p:nvPr>
        </p:nvSpPr>
        <p:spPr/>
        <p:txBody>
          <a:bodyPr>
            <a:noAutofit/>
          </a:bodyPr>
          <a:lstStyle/>
          <a:p>
            <a:r>
              <a:rPr lang="en-US" sz="2600" dirty="0"/>
              <a:t>The number of Special Needs Plans (SNPs) has increased steadily in the past six years, totaling 1,019 in 2021.</a:t>
            </a:r>
          </a:p>
        </p:txBody>
      </p:sp>
      <p:sp>
        <p:nvSpPr>
          <p:cNvPr id="7" name="Rectangle 6"/>
          <p:cNvSpPr/>
          <p:nvPr/>
        </p:nvSpPr>
        <p:spPr>
          <a:xfrm flipH="1">
            <a:off x="5196090" y="1753781"/>
            <a:ext cx="91440" cy="91440"/>
          </a:xfrm>
          <a:prstGeom prst="rect">
            <a:avLst/>
          </a:prstGeom>
          <a:solidFill>
            <a:srgbClr val="BFBFB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Tree>
    <p:extLst>
      <p:ext uri="{BB962C8B-B14F-4D97-AF65-F5344CB8AC3E}">
        <p14:creationId xmlns:p14="http://schemas.microsoft.com/office/powerpoint/2010/main" val="27648902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64530DCA-AD46-41B2-B37D-A75FA9A3CE8D}"/>
              </a:ext>
            </a:extLst>
          </p:cNvPr>
          <p:cNvSpPr/>
          <p:nvPr/>
        </p:nvSpPr>
        <p:spPr>
          <a:xfrm>
            <a:off x="4726141" y="3684848"/>
            <a:ext cx="1293091" cy="1293091"/>
          </a:xfrm>
          <a:prstGeom prst="rect">
            <a:avLst/>
          </a:prstGeom>
          <a:solidFill>
            <a:schemeClr val="tx1">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71020E16-7AE2-4519-9840-E03F25788B88}"/>
              </a:ext>
            </a:extLst>
          </p:cNvPr>
          <p:cNvSpPr>
            <a:spLocks noGrp="1"/>
          </p:cNvSpPr>
          <p:nvPr>
            <p:ph type="ctrTitle"/>
          </p:nvPr>
        </p:nvSpPr>
        <p:spPr/>
        <p:txBody>
          <a:bodyPr/>
          <a:lstStyle/>
          <a:p>
            <a:r>
              <a:rPr lang="en-US" dirty="0"/>
              <a:t>Table of Contents</a:t>
            </a:r>
          </a:p>
        </p:txBody>
      </p:sp>
      <p:sp>
        <p:nvSpPr>
          <p:cNvPr id="6" name="Rectangle 5">
            <a:extLst>
              <a:ext uri="{FF2B5EF4-FFF2-40B4-BE49-F238E27FC236}">
                <a16:creationId xmlns:a16="http://schemas.microsoft.com/office/drawing/2014/main" id="{7903D3F1-D004-4B6E-BC35-E41B1165ED57}"/>
              </a:ext>
            </a:extLst>
          </p:cNvPr>
          <p:cNvSpPr/>
          <p:nvPr/>
        </p:nvSpPr>
        <p:spPr>
          <a:xfrm>
            <a:off x="683488" y="1633314"/>
            <a:ext cx="1293091" cy="1293091"/>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EFD6C7B-1872-469C-B2CA-571A5C00EB8C}"/>
              </a:ext>
            </a:extLst>
          </p:cNvPr>
          <p:cNvSpPr/>
          <p:nvPr/>
        </p:nvSpPr>
        <p:spPr>
          <a:xfrm>
            <a:off x="4726141" y="1633314"/>
            <a:ext cx="1293092" cy="1293092"/>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894A3B3-5710-4E3C-A89E-9CBBFAF01364}"/>
              </a:ext>
            </a:extLst>
          </p:cNvPr>
          <p:cNvSpPr/>
          <p:nvPr/>
        </p:nvSpPr>
        <p:spPr>
          <a:xfrm>
            <a:off x="673840" y="3684849"/>
            <a:ext cx="1293091" cy="129309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01AB5AFC-2FA7-4472-B84C-46D582262E74}"/>
              </a:ext>
            </a:extLst>
          </p:cNvPr>
          <p:cNvSpPr txBox="1"/>
          <p:nvPr/>
        </p:nvSpPr>
        <p:spPr>
          <a:xfrm>
            <a:off x="1159798" y="1144018"/>
            <a:ext cx="1616361" cy="2246769"/>
          </a:xfrm>
          <a:prstGeom prst="rect">
            <a:avLst/>
          </a:prstGeom>
          <a:noFill/>
        </p:spPr>
        <p:txBody>
          <a:bodyPr wrap="square" rtlCol="0">
            <a:spAutoFit/>
          </a:bodyPr>
          <a:lstStyle/>
          <a:p>
            <a:r>
              <a:rPr lang="en-US" sz="14100" b="1" dirty="0">
                <a:ln w="0">
                  <a:solidFill>
                    <a:schemeClr val="bg1"/>
                  </a:solidFill>
                </a:ln>
                <a:solidFill>
                  <a:schemeClr val="bg1"/>
                </a:solidFill>
              </a:rPr>
              <a:t>1</a:t>
            </a:r>
          </a:p>
        </p:txBody>
      </p:sp>
      <p:sp>
        <p:nvSpPr>
          <p:cNvPr id="10" name="TextBox 9">
            <a:extLst>
              <a:ext uri="{FF2B5EF4-FFF2-40B4-BE49-F238E27FC236}">
                <a16:creationId xmlns:a16="http://schemas.microsoft.com/office/drawing/2014/main" id="{9C081133-027B-42FA-A408-D253CB20B1AB}"/>
              </a:ext>
            </a:extLst>
          </p:cNvPr>
          <p:cNvSpPr txBox="1"/>
          <p:nvPr/>
        </p:nvSpPr>
        <p:spPr>
          <a:xfrm>
            <a:off x="1015760" y="3200316"/>
            <a:ext cx="1616361" cy="2262158"/>
          </a:xfrm>
          <a:prstGeom prst="rect">
            <a:avLst/>
          </a:prstGeom>
          <a:noFill/>
        </p:spPr>
        <p:txBody>
          <a:bodyPr wrap="square" rtlCol="0">
            <a:spAutoFit/>
          </a:bodyPr>
          <a:lstStyle/>
          <a:p>
            <a:r>
              <a:rPr lang="en-US" sz="14100" b="1" dirty="0">
                <a:ln w="0">
                  <a:solidFill>
                    <a:schemeClr val="bg1"/>
                  </a:solidFill>
                </a:ln>
                <a:solidFill>
                  <a:schemeClr val="bg1"/>
                </a:solidFill>
              </a:rPr>
              <a:t>2</a:t>
            </a:r>
          </a:p>
        </p:txBody>
      </p:sp>
      <p:sp>
        <p:nvSpPr>
          <p:cNvPr id="11" name="TextBox 10">
            <a:extLst>
              <a:ext uri="{FF2B5EF4-FFF2-40B4-BE49-F238E27FC236}">
                <a16:creationId xmlns:a16="http://schemas.microsoft.com/office/drawing/2014/main" id="{10CC4C8F-A746-4C19-A2AA-623461C10527}"/>
              </a:ext>
            </a:extLst>
          </p:cNvPr>
          <p:cNvSpPr txBox="1"/>
          <p:nvPr/>
        </p:nvSpPr>
        <p:spPr>
          <a:xfrm>
            <a:off x="5083395" y="1154387"/>
            <a:ext cx="1616361" cy="2262158"/>
          </a:xfrm>
          <a:prstGeom prst="rect">
            <a:avLst/>
          </a:prstGeom>
          <a:noFill/>
        </p:spPr>
        <p:txBody>
          <a:bodyPr wrap="square" rtlCol="0">
            <a:spAutoFit/>
          </a:bodyPr>
          <a:lstStyle/>
          <a:p>
            <a:r>
              <a:rPr lang="en-US" sz="14100" b="1" dirty="0">
                <a:ln w="0">
                  <a:solidFill>
                    <a:schemeClr val="bg1"/>
                  </a:solidFill>
                </a:ln>
                <a:solidFill>
                  <a:schemeClr val="bg1"/>
                </a:solidFill>
              </a:rPr>
              <a:t>3</a:t>
            </a:r>
          </a:p>
        </p:txBody>
      </p:sp>
      <p:sp>
        <p:nvSpPr>
          <p:cNvPr id="12" name="TextBox 11">
            <a:extLst>
              <a:ext uri="{FF2B5EF4-FFF2-40B4-BE49-F238E27FC236}">
                <a16:creationId xmlns:a16="http://schemas.microsoft.com/office/drawing/2014/main" id="{CB2E1E3E-6FCF-4BE0-BF96-7C15C41B7483}"/>
              </a:ext>
            </a:extLst>
          </p:cNvPr>
          <p:cNvSpPr txBox="1"/>
          <p:nvPr/>
        </p:nvSpPr>
        <p:spPr>
          <a:xfrm>
            <a:off x="2092603" y="1909283"/>
            <a:ext cx="3926630" cy="1508105"/>
          </a:xfrm>
          <a:prstGeom prst="rect">
            <a:avLst/>
          </a:prstGeom>
          <a:noFill/>
        </p:spPr>
        <p:txBody>
          <a:bodyPr wrap="square" numCol="2" rtlCol="0">
            <a:spAutoFit/>
          </a:bodyPr>
          <a:lstStyle/>
          <a:p>
            <a:pPr marL="285750" indent="-285750">
              <a:lnSpc>
                <a:spcPct val="150000"/>
              </a:lnSpc>
              <a:buFont typeface="Arial" panose="020B0604020202020204" pitchFamily="34" charset="0"/>
              <a:buChar char="•"/>
            </a:pPr>
            <a:r>
              <a:rPr lang="en-US" sz="1300" dirty="0">
                <a:solidFill>
                  <a:schemeClr val="tx2"/>
                </a:solidFill>
              </a:rPr>
              <a:t>Enrollment</a:t>
            </a:r>
          </a:p>
          <a:p>
            <a:pPr marL="285750" indent="-285750">
              <a:lnSpc>
                <a:spcPct val="150000"/>
              </a:lnSpc>
              <a:buFont typeface="Arial" panose="020B0604020202020204" pitchFamily="34" charset="0"/>
              <a:buChar char="•"/>
            </a:pPr>
            <a:r>
              <a:rPr lang="en-US" sz="1300" dirty="0">
                <a:solidFill>
                  <a:schemeClr val="tx2"/>
                </a:solidFill>
              </a:rPr>
              <a:t>Financing, Spending, and Affordability </a:t>
            </a:r>
          </a:p>
          <a:p>
            <a:pPr>
              <a:lnSpc>
                <a:spcPct val="150000"/>
              </a:lnSpc>
            </a:pPr>
            <a:endParaRPr lang="en-US" sz="1300" dirty="0">
              <a:solidFill>
                <a:schemeClr val="tx2"/>
              </a:solidFill>
            </a:endParaRPr>
          </a:p>
          <a:p>
            <a:pPr marL="342900" indent="-342900">
              <a:buFont typeface="Wingdings" panose="05000000000000000000" pitchFamily="2" charset="2"/>
              <a:buChar char="§"/>
            </a:pPr>
            <a:endParaRPr lang="en-US" sz="1400" dirty="0">
              <a:solidFill>
                <a:schemeClr val="tx2"/>
              </a:solidFill>
            </a:endParaRPr>
          </a:p>
        </p:txBody>
      </p:sp>
      <p:sp>
        <p:nvSpPr>
          <p:cNvPr id="15" name="TextBox 14">
            <a:extLst>
              <a:ext uri="{FF2B5EF4-FFF2-40B4-BE49-F238E27FC236}">
                <a16:creationId xmlns:a16="http://schemas.microsoft.com/office/drawing/2014/main" id="{8848DFCA-410C-4997-AE03-0ADF7C400FF6}"/>
              </a:ext>
            </a:extLst>
          </p:cNvPr>
          <p:cNvSpPr txBox="1"/>
          <p:nvPr/>
        </p:nvSpPr>
        <p:spPr>
          <a:xfrm>
            <a:off x="1921998" y="1570828"/>
            <a:ext cx="3024905" cy="369332"/>
          </a:xfrm>
          <a:prstGeom prst="rect">
            <a:avLst/>
          </a:prstGeom>
          <a:noFill/>
        </p:spPr>
        <p:txBody>
          <a:bodyPr wrap="square" rtlCol="0">
            <a:spAutoFit/>
          </a:bodyPr>
          <a:lstStyle/>
          <a:p>
            <a:r>
              <a:rPr lang="en-US" sz="1800" b="1" dirty="0">
                <a:solidFill>
                  <a:schemeClr val="tx2"/>
                </a:solidFill>
              </a:rPr>
              <a:t>Traditional Medicare </a:t>
            </a:r>
          </a:p>
        </p:txBody>
      </p:sp>
      <p:sp>
        <p:nvSpPr>
          <p:cNvPr id="16" name="TextBox 15">
            <a:extLst>
              <a:ext uri="{FF2B5EF4-FFF2-40B4-BE49-F238E27FC236}">
                <a16:creationId xmlns:a16="http://schemas.microsoft.com/office/drawing/2014/main" id="{C9624444-C1DD-4974-9F6F-B784694C1BA0}"/>
              </a:ext>
            </a:extLst>
          </p:cNvPr>
          <p:cNvSpPr txBox="1"/>
          <p:nvPr/>
        </p:nvSpPr>
        <p:spPr>
          <a:xfrm>
            <a:off x="6135257" y="1633957"/>
            <a:ext cx="4913746" cy="369332"/>
          </a:xfrm>
          <a:prstGeom prst="rect">
            <a:avLst/>
          </a:prstGeom>
          <a:noFill/>
        </p:spPr>
        <p:txBody>
          <a:bodyPr wrap="square" rtlCol="0">
            <a:spAutoFit/>
          </a:bodyPr>
          <a:lstStyle/>
          <a:p>
            <a:r>
              <a:rPr lang="en-US" sz="1800" b="1" dirty="0">
                <a:solidFill>
                  <a:schemeClr val="tx2"/>
                </a:solidFill>
              </a:rPr>
              <a:t>Medicare Part D</a:t>
            </a:r>
          </a:p>
        </p:txBody>
      </p:sp>
      <p:sp>
        <p:nvSpPr>
          <p:cNvPr id="17" name="TextBox 16">
            <a:extLst>
              <a:ext uri="{FF2B5EF4-FFF2-40B4-BE49-F238E27FC236}">
                <a16:creationId xmlns:a16="http://schemas.microsoft.com/office/drawing/2014/main" id="{2A072A4E-F1B8-401D-8292-0AA1D81C4414}"/>
              </a:ext>
            </a:extLst>
          </p:cNvPr>
          <p:cNvSpPr txBox="1"/>
          <p:nvPr/>
        </p:nvSpPr>
        <p:spPr>
          <a:xfrm>
            <a:off x="6079841" y="3681402"/>
            <a:ext cx="4913746" cy="369332"/>
          </a:xfrm>
          <a:prstGeom prst="rect">
            <a:avLst/>
          </a:prstGeom>
          <a:noFill/>
        </p:spPr>
        <p:txBody>
          <a:bodyPr wrap="square" rtlCol="0">
            <a:spAutoFit/>
          </a:bodyPr>
          <a:lstStyle/>
          <a:p>
            <a:r>
              <a:rPr lang="en-US" sz="1800" b="1" dirty="0">
                <a:solidFill>
                  <a:schemeClr val="tx2"/>
                </a:solidFill>
              </a:rPr>
              <a:t>International Comparisons</a:t>
            </a:r>
          </a:p>
        </p:txBody>
      </p:sp>
      <p:sp>
        <p:nvSpPr>
          <p:cNvPr id="22" name="TextBox 21">
            <a:extLst>
              <a:ext uri="{FF2B5EF4-FFF2-40B4-BE49-F238E27FC236}">
                <a16:creationId xmlns:a16="http://schemas.microsoft.com/office/drawing/2014/main" id="{B2A6426D-0E36-46F3-80D7-75AA152D0A4A}"/>
              </a:ext>
            </a:extLst>
          </p:cNvPr>
          <p:cNvSpPr txBox="1"/>
          <p:nvPr/>
        </p:nvSpPr>
        <p:spPr>
          <a:xfrm>
            <a:off x="5065502" y="3191263"/>
            <a:ext cx="1616361" cy="2246769"/>
          </a:xfrm>
          <a:prstGeom prst="rect">
            <a:avLst/>
          </a:prstGeom>
          <a:noFill/>
        </p:spPr>
        <p:txBody>
          <a:bodyPr wrap="square" rtlCol="0">
            <a:spAutoFit/>
          </a:bodyPr>
          <a:lstStyle/>
          <a:p>
            <a:r>
              <a:rPr lang="en-US" sz="14100" b="1" dirty="0">
                <a:ln w="0">
                  <a:solidFill>
                    <a:schemeClr val="bg1"/>
                  </a:solidFill>
                </a:ln>
                <a:solidFill>
                  <a:schemeClr val="bg1"/>
                </a:solidFill>
              </a:rPr>
              <a:t>4</a:t>
            </a:r>
          </a:p>
        </p:txBody>
      </p:sp>
      <p:sp>
        <p:nvSpPr>
          <p:cNvPr id="24" name="TextBox 23">
            <a:extLst>
              <a:ext uri="{FF2B5EF4-FFF2-40B4-BE49-F238E27FC236}">
                <a16:creationId xmlns:a16="http://schemas.microsoft.com/office/drawing/2014/main" id="{2A8316FA-1190-4F08-AA97-3C23E394ED34}"/>
              </a:ext>
            </a:extLst>
          </p:cNvPr>
          <p:cNvSpPr txBox="1"/>
          <p:nvPr/>
        </p:nvSpPr>
        <p:spPr>
          <a:xfrm>
            <a:off x="2092602" y="3648373"/>
            <a:ext cx="3024905" cy="369332"/>
          </a:xfrm>
          <a:prstGeom prst="rect">
            <a:avLst/>
          </a:prstGeom>
          <a:noFill/>
        </p:spPr>
        <p:txBody>
          <a:bodyPr wrap="square" rtlCol="0">
            <a:spAutoFit/>
          </a:bodyPr>
          <a:lstStyle/>
          <a:p>
            <a:r>
              <a:rPr lang="en-US" sz="1800" b="1" dirty="0">
                <a:solidFill>
                  <a:schemeClr val="tx2"/>
                </a:solidFill>
              </a:rPr>
              <a:t>Medicare Advantage</a:t>
            </a:r>
          </a:p>
        </p:txBody>
      </p:sp>
      <p:sp>
        <p:nvSpPr>
          <p:cNvPr id="25" name="TextBox 24">
            <a:extLst>
              <a:ext uri="{FF2B5EF4-FFF2-40B4-BE49-F238E27FC236}">
                <a16:creationId xmlns:a16="http://schemas.microsoft.com/office/drawing/2014/main" id="{2414D5D2-5DB2-4A67-ADB9-F6B7C26C8DF3}"/>
              </a:ext>
            </a:extLst>
          </p:cNvPr>
          <p:cNvSpPr txBox="1"/>
          <p:nvPr/>
        </p:nvSpPr>
        <p:spPr>
          <a:xfrm>
            <a:off x="2092602" y="3995194"/>
            <a:ext cx="2747253" cy="1255921"/>
          </a:xfrm>
          <a:prstGeom prst="rect">
            <a:avLst/>
          </a:prstGeom>
          <a:noFill/>
        </p:spPr>
        <p:txBody>
          <a:bodyPr wrap="square" numCol="1" rtlCol="0">
            <a:spAutoFit/>
          </a:bodyPr>
          <a:lstStyle/>
          <a:p>
            <a:pPr marL="285750" indent="-285750">
              <a:lnSpc>
                <a:spcPct val="150000"/>
              </a:lnSpc>
              <a:buFont typeface="Arial" panose="020B0604020202020204" pitchFamily="34" charset="0"/>
              <a:buChar char="•"/>
            </a:pPr>
            <a:r>
              <a:rPr lang="en-US" sz="1300" dirty="0">
                <a:solidFill>
                  <a:schemeClr val="tx2"/>
                </a:solidFill>
              </a:rPr>
              <a:t>Enrollment</a:t>
            </a:r>
          </a:p>
          <a:p>
            <a:pPr marL="285750" indent="-285750">
              <a:lnSpc>
                <a:spcPct val="150000"/>
              </a:lnSpc>
              <a:buFont typeface="Arial" panose="020B0604020202020204" pitchFamily="34" charset="0"/>
              <a:buChar char="•"/>
            </a:pPr>
            <a:r>
              <a:rPr lang="en-US" sz="1300" dirty="0">
                <a:solidFill>
                  <a:schemeClr val="tx2"/>
                </a:solidFill>
              </a:rPr>
              <a:t>Benefits</a:t>
            </a:r>
          </a:p>
          <a:p>
            <a:pPr marL="285750" indent="-285750">
              <a:lnSpc>
                <a:spcPct val="150000"/>
              </a:lnSpc>
              <a:buFont typeface="Arial" panose="020B0604020202020204" pitchFamily="34" charset="0"/>
              <a:buChar char="•"/>
            </a:pPr>
            <a:r>
              <a:rPr lang="en-US" sz="1300" dirty="0">
                <a:solidFill>
                  <a:schemeClr val="tx2"/>
                </a:solidFill>
              </a:rPr>
              <a:t>Plan Availability</a:t>
            </a:r>
          </a:p>
          <a:p>
            <a:pPr marL="285750" indent="-285750">
              <a:lnSpc>
                <a:spcPct val="150000"/>
              </a:lnSpc>
              <a:buFont typeface="Arial" panose="020B0604020202020204" pitchFamily="34" charset="0"/>
              <a:buChar char="•"/>
            </a:pPr>
            <a:r>
              <a:rPr lang="en-US" sz="1300" dirty="0">
                <a:solidFill>
                  <a:schemeClr val="tx2"/>
                </a:solidFill>
              </a:rPr>
              <a:t>Special Needs Plans </a:t>
            </a:r>
            <a:endParaRPr lang="en-US" sz="1400" dirty="0">
              <a:solidFill>
                <a:schemeClr val="tx2"/>
              </a:solidFill>
            </a:endParaRPr>
          </a:p>
        </p:txBody>
      </p:sp>
      <p:sp>
        <p:nvSpPr>
          <p:cNvPr id="33" name="TextBox 32">
            <a:extLst>
              <a:ext uri="{FF2B5EF4-FFF2-40B4-BE49-F238E27FC236}">
                <a16:creationId xmlns:a16="http://schemas.microsoft.com/office/drawing/2014/main" id="{668EC9ED-3BBC-4161-B483-D0B1AC591A24}"/>
              </a:ext>
            </a:extLst>
          </p:cNvPr>
          <p:cNvSpPr txBox="1"/>
          <p:nvPr/>
        </p:nvSpPr>
        <p:spPr>
          <a:xfrm>
            <a:off x="6167379" y="1968345"/>
            <a:ext cx="2747253" cy="955839"/>
          </a:xfrm>
          <a:prstGeom prst="rect">
            <a:avLst/>
          </a:prstGeom>
          <a:noFill/>
        </p:spPr>
        <p:txBody>
          <a:bodyPr wrap="square" numCol="1" rtlCol="0">
            <a:spAutoFit/>
          </a:bodyPr>
          <a:lstStyle/>
          <a:p>
            <a:pPr marL="285750" indent="-285750">
              <a:lnSpc>
                <a:spcPct val="150000"/>
              </a:lnSpc>
              <a:buFont typeface="Arial" panose="020B0604020202020204" pitchFamily="34" charset="0"/>
              <a:buChar char="•"/>
            </a:pPr>
            <a:r>
              <a:rPr lang="en-US" sz="1300" dirty="0">
                <a:solidFill>
                  <a:schemeClr val="tx2"/>
                </a:solidFill>
              </a:rPr>
              <a:t>Enrollment</a:t>
            </a:r>
          </a:p>
          <a:p>
            <a:pPr marL="285750" indent="-285750">
              <a:lnSpc>
                <a:spcPct val="150000"/>
              </a:lnSpc>
              <a:buFont typeface="Arial" panose="020B0604020202020204" pitchFamily="34" charset="0"/>
              <a:buChar char="•"/>
            </a:pPr>
            <a:r>
              <a:rPr lang="en-US" sz="1300" dirty="0">
                <a:solidFill>
                  <a:schemeClr val="tx2"/>
                </a:solidFill>
              </a:rPr>
              <a:t>Benefits</a:t>
            </a:r>
          </a:p>
          <a:p>
            <a:pPr marL="285750" indent="-285750">
              <a:lnSpc>
                <a:spcPct val="150000"/>
              </a:lnSpc>
              <a:buFont typeface="Arial" panose="020B0604020202020204" pitchFamily="34" charset="0"/>
              <a:buChar char="•"/>
            </a:pPr>
            <a:r>
              <a:rPr lang="en-US" sz="1300" dirty="0">
                <a:solidFill>
                  <a:schemeClr val="tx2"/>
                </a:solidFill>
              </a:rPr>
              <a:t>Low Income Subsidy</a:t>
            </a:r>
            <a:endParaRPr lang="en-US" sz="1400" dirty="0">
              <a:solidFill>
                <a:schemeClr val="tx2"/>
              </a:solidFill>
            </a:endParaRPr>
          </a:p>
        </p:txBody>
      </p:sp>
      <p:sp>
        <p:nvSpPr>
          <p:cNvPr id="34" name="TextBox 33">
            <a:extLst>
              <a:ext uri="{FF2B5EF4-FFF2-40B4-BE49-F238E27FC236}">
                <a16:creationId xmlns:a16="http://schemas.microsoft.com/office/drawing/2014/main" id="{DDB5613E-D3AC-4069-A640-4CD11CBDCA90}"/>
              </a:ext>
            </a:extLst>
          </p:cNvPr>
          <p:cNvSpPr txBox="1"/>
          <p:nvPr/>
        </p:nvSpPr>
        <p:spPr>
          <a:xfrm>
            <a:off x="6167378" y="3995194"/>
            <a:ext cx="2747253" cy="355675"/>
          </a:xfrm>
          <a:prstGeom prst="rect">
            <a:avLst/>
          </a:prstGeom>
          <a:noFill/>
        </p:spPr>
        <p:txBody>
          <a:bodyPr wrap="square" numCol="1" rtlCol="0">
            <a:spAutoFit/>
          </a:bodyPr>
          <a:lstStyle/>
          <a:p>
            <a:pPr marL="285750" indent="-285750">
              <a:lnSpc>
                <a:spcPct val="150000"/>
              </a:lnSpc>
              <a:buFont typeface="Arial" panose="020B0604020202020204" pitchFamily="34" charset="0"/>
              <a:buChar char="•"/>
            </a:pPr>
            <a:r>
              <a:rPr lang="en-US" sz="1300" dirty="0">
                <a:solidFill>
                  <a:schemeClr val="tx2"/>
                </a:solidFill>
              </a:rPr>
              <a:t>Private Plans</a:t>
            </a:r>
            <a:endParaRPr lang="en-US" sz="1400" dirty="0">
              <a:solidFill>
                <a:schemeClr val="tx2"/>
              </a:solidFill>
            </a:endParaRPr>
          </a:p>
        </p:txBody>
      </p:sp>
    </p:spTree>
    <p:extLst>
      <p:ext uri="{BB962C8B-B14F-4D97-AF65-F5344CB8AC3E}">
        <p14:creationId xmlns:p14="http://schemas.microsoft.com/office/powerpoint/2010/main" val="12895368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Placeholder 7"/>
          <p:cNvGraphicFramePr>
            <a:graphicFrameLocks noGrp="1"/>
          </p:cNvGraphicFramePr>
          <p:nvPr>
            <p:ph type="chart" sz="quarter" idx="19"/>
            <p:extLst>
              <p:ext uri="{D42A27DB-BD31-4B8C-83A1-F6EECF244321}">
                <p14:modId xmlns:p14="http://schemas.microsoft.com/office/powerpoint/2010/main" val="588530484"/>
              </p:ext>
            </p:extLst>
          </p:nvPr>
        </p:nvGraphicFramePr>
        <p:xfrm>
          <a:off x="627063" y="1700213"/>
          <a:ext cx="8091487" cy="4054475"/>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 Placeholder 11"/>
          <p:cNvSpPr>
            <a:spLocks noGrp="1"/>
          </p:cNvSpPr>
          <p:nvPr>
            <p:ph type="body" sz="quarter" idx="21"/>
          </p:nvPr>
        </p:nvSpPr>
        <p:spPr/>
        <p:txBody>
          <a:bodyPr/>
          <a:lstStyle/>
          <a:p>
            <a:r>
              <a:rPr lang="en-US" dirty="0"/>
              <a:t>Source: CMS SNP Comprehensive Report, 2020 (March version).</a:t>
            </a:r>
          </a:p>
          <a:p>
            <a:r>
              <a:rPr lang="en-US" dirty="0"/>
              <a:t>Note: Dual eligibles describes individuals who receive both Medicare and Medicaid benefits. Medicare acts as the primary payer for most services, while Medicaid may help pay for premiums, cost-sharing, and benefits not covered by Medicare. Beneficiaries must be dually eligible for Medicare and Medicaid to enroll in a dual SNP (D-SNP).</a:t>
            </a:r>
          </a:p>
        </p:txBody>
      </p:sp>
      <p:sp>
        <p:nvSpPr>
          <p:cNvPr id="10" name="Subtitle 9"/>
          <p:cNvSpPr>
            <a:spLocks noGrp="1"/>
          </p:cNvSpPr>
          <p:nvPr>
            <p:ph type="subTitle" idx="1"/>
          </p:nvPr>
        </p:nvSpPr>
        <p:spPr/>
        <p:txBody>
          <a:bodyPr/>
          <a:lstStyle/>
          <a:p>
            <a:r>
              <a:rPr lang="en-US" dirty="0"/>
              <a:t>Medicare Advantage Special Needs Plans</a:t>
            </a:r>
          </a:p>
        </p:txBody>
      </p:sp>
      <p:sp>
        <p:nvSpPr>
          <p:cNvPr id="9" name="Title 8"/>
          <p:cNvSpPr>
            <a:spLocks noGrp="1"/>
          </p:cNvSpPr>
          <p:nvPr>
            <p:ph type="ctrTitle"/>
          </p:nvPr>
        </p:nvSpPr>
        <p:spPr/>
        <p:txBody>
          <a:bodyPr>
            <a:noAutofit/>
          </a:bodyPr>
          <a:lstStyle/>
          <a:p>
            <a:r>
              <a:rPr lang="en-US" sz="2800" dirty="0"/>
              <a:t>Enrollment in Special Needs Plans (SNPs) has more than doubled in the past decade.</a:t>
            </a:r>
          </a:p>
        </p:txBody>
      </p:sp>
      <p:sp>
        <p:nvSpPr>
          <p:cNvPr id="2" name="Rectangle 1"/>
          <p:cNvSpPr/>
          <p:nvPr/>
        </p:nvSpPr>
        <p:spPr>
          <a:xfrm>
            <a:off x="627434" y="1309254"/>
            <a:ext cx="6541056" cy="369332"/>
          </a:xfrm>
          <a:prstGeom prst="rect">
            <a:avLst/>
          </a:prstGeom>
        </p:spPr>
        <p:txBody>
          <a:bodyPr wrap="square" lIns="0">
            <a:spAutoFit/>
          </a:bodyPr>
          <a:lstStyle/>
          <a:p>
            <a:r>
              <a:rPr lang="en-US" sz="1800" dirty="0"/>
              <a:t>Most growth occurred in Dual Eligible SNPs</a:t>
            </a:r>
            <a:r>
              <a:rPr lang="en-US" sz="1400" dirty="0"/>
              <a:t> </a:t>
            </a:r>
          </a:p>
        </p:txBody>
      </p:sp>
    </p:spTree>
    <p:extLst>
      <p:ext uri="{BB962C8B-B14F-4D97-AF65-F5344CB8AC3E}">
        <p14:creationId xmlns:p14="http://schemas.microsoft.com/office/powerpoint/2010/main" val="1385494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Placeholder 7"/>
          <p:cNvGraphicFramePr>
            <a:graphicFrameLocks noGrp="1"/>
          </p:cNvGraphicFramePr>
          <p:nvPr>
            <p:ph type="chart" sz="quarter" idx="19"/>
            <p:extLst>
              <p:ext uri="{D42A27DB-BD31-4B8C-83A1-F6EECF244321}">
                <p14:modId xmlns:p14="http://schemas.microsoft.com/office/powerpoint/2010/main" val="1666155661"/>
              </p:ext>
            </p:extLst>
          </p:nvPr>
        </p:nvGraphicFramePr>
        <p:xfrm>
          <a:off x="627063" y="1700213"/>
          <a:ext cx="8091487" cy="4054475"/>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 Placeholder 2"/>
          <p:cNvSpPr>
            <a:spLocks noGrp="1"/>
          </p:cNvSpPr>
          <p:nvPr>
            <p:ph type="body" sz="quarter" idx="21"/>
          </p:nvPr>
        </p:nvSpPr>
        <p:spPr/>
        <p:txBody>
          <a:bodyPr/>
          <a:lstStyle/>
          <a:p>
            <a:r>
              <a:rPr lang="en-US" dirty="0"/>
              <a:t>Source: CMS State/County Penetration, and SNP Landscape Source File, 2010</a:t>
            </a:r>
            <a:r>
              <a:rPr kumimoji="0" lang="en-US" sz="900" b="0" i="0" u="none" strike="noStrike" kern="1200" cap="none" spc="0" normalizeH="0" baseline="0" noProof="0" dirty="0">
                <a:ln>
                  <a:noFill/>
                </a:ln>
                <a:solidFill>
                  <a:srgbClr val="4C515A"/>
                </a:solidFill>
                <a:effectLst/>
                <a:uLnTx/>
                <a:uFillTx/>
                <a:latin typeface="Trebuchet MS"/>
                <a:ea typeface="+mn-ea"/>
                <a:cs typeface="+mn-cs"/>
              </a:rPr>
              <a:t>–</a:t>
            </a:r>
            <a:r>
              <a:rPr lang="en-US" dirty="0"/>
              <a:t>2021.  </a:t>
            </a:r>
          </a:p>
          <a:p>
            <a:r>
              <a:rPr lang="en-US" dirty="0"/>
              <a:t>Note: Estimates do not include records denoted as pending state or county designation.  </a:t>
            </a:r>
          </a:p>
        </p:txBody>
      </p:sp>
      <p:sp>
        <p:nvSpPr>
          <p:cNvPr id="4" name="Subtitle 3"/>
          <p:cNvSpPr>
            <a:spLocks noGrp="1"/>
          </p:cNvSpPr>
          <p:nvPr>
            <p:ph type="subTitle" idx="1"/>
          </p:nvPr>
        </p:nvSpPr>
        <p:spPr/>
        <p:txBody>
          <a:bodyPr/>
          <a:lstStyle/>
          <a:p>
            <a:r>
              <a:rPr lang="en-US"/>
              <a:t>Medicare Advantage Special Needs Plans</a:t>
            </a:r>
            <a:endParaRPr lang="en-US" dirty="0"/>
          </a:p>
        </p:txBody>
      </p:sp>
      <p:sp>
        <p:nvSpPr>
          <p:cNvPr id="5" name="Title 4"/>
          <p:cNvSpPr>
            <a:spLocks noGrp="1"/>
          </p:cNvSpPr>
          <p:nvPr>
            <p:ph type="ctrTitle"/>
          </p:nvPr>
        </p:nvSpPr>
        <p:spPr/>
        <p:txBody>
          <a:bodyPr>
            <a:normAutofit fontScale="90000"/>
          </a:bodyPr>
          <a:lstStyle/>
          <a:p>
            <a:r>
              <a:rPr lang="en-US" dirty="0"/>
              <a:t>Ninety-six percent of Medicare beneficiaries have access to Special Needs Plans (SNPs) in 2021. </a:t>
            </a:r>
          </a:p>
        </p:txBody>
      </p:sp>
    </p:spTree>
    <p:extLst>
      <p:ext uri="{BB962C8B-B14F-4D97-AF65-F5344CB8AC3E}">
        <p14:creationId xmlns:p14="http://schemas.microsoft.com/office/powerpoint/2010/main" val="26529532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p:cNvGrpSpPr/>
          <p:nvPr/>
        </p:nvGrpSpPr>
        <p:grpSpPr>
          <a:xfrm>
            <a:off x="3015659" y="2407897"/>
            <a:ext cx="2085578" cy="3278273"/>
            <a:chOff x="3139484" y="2536074"/>
            <a:chExt cx="2085578" cy="3278273"/>
          </a:xfrm>
        </p:grpSpPr>
        <p:cxnSp>
          <p:nvCxnSpPr>
            <p:cNvPr id="40" name="Straight Connector 39"/>
            <p:cNvCxnSpPr/>
            <p:nvPr/>
          </p:nvCxnSpPr>
          <p:spPr>
            <a:xfrm>
              <a:off x="3139484" y="3710014"/>
              <a:ext cx="1998047" cy="2104333"/>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3139484" y="2536074"/>
              <a:ext cx="2085578" cy="113584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aphicFrame>
        <p:nvGraphicFramePr>
          <p:cNvPr id="41" name="Chart 40"/>
          <p:cNvGraphicFramePr>
            <a:graphicFrameLocks noGrp="1"/>
          </p:cNvGraphicFramePr>
          <p:nvPr>
            <p:extLst>
              <p:ext uri="{D42A27DB-BD31-4B8C-83A1-F6EECF244321}">
                <p14:modId xmlns:p14="http://schemas.microsoft.com/office/powerpoint/2010/main" val="3485806913"/>
              </p:ext>
            </p:extLst>
          </p:nvPr>
        </p:nvGraphicFramePr>
        <p:xfrm>
          <a:off x="635959" y="1714757"/>
          <a:ext cx="8091487" cy="4054475"/>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id="{275DD1BE-9259-4630-89EB-B1CE74D05AC2}"/>
              </a:ext>
            </a:extLst>
          </p:cNvPr>
          <p:cNvSpPr/>
          <p:nvPr/>
        </p:nvSpPr>
        <p:spPr>
          <a:xfrm>
            <a:off x="1660359" y="5521292"/>
            <a:ext cx="2671010" cy="441628"/>
          </a:xfrm>
          <a:prstGeom prst="rect">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 Placeholder 11"/>
          <p:cNvSpPr>
            <a:spLocks noGrp="1"/>
          </p:cNvSpPr>
          <p:nvPr>
            <p:ph type="body" sz="quarter" idx="21"/>
          </p:nvPr>
        </p:nvSpPr>
        <p:spPr/>
        <p:txBody>
          <a:bodyPr/>
          <a:lstStyle/>
          <a:p>
            <a:r>
              <a:rPr lang="en-US" dirty="0"/>
              <a:t>Source: CMS SNP Landscape Source File, 2021.  </a:t>
            </a:r>
          </a:p>
          <a:p>
            <a:r>
              <a:rPr lang="en-US" dirty="0"/>
              <a:t>Note: Employer-sponsored plans, demonstrations, and plans under sanction are excluded from SNP counts. </a:t>
            </a:r>
          </a:p>
          <a:p>
            <a:endParaRPr lang="en-US" dirty="0"/>
          </a:p>
        </p:txBody>
      </p:sp>
      <p:sp>
        <p:nvSpPr>
          <p:cNvPr id="10" name="Subtitle 9"/>
          <p:cNvSpPr>
            <a:spLocks noGrp="1"/>
          </p:cNvSpPr>
          <p:nvPr>
            <p:ph type="subTitle" idx="1"/>
          </p:nvPr>
        </p:nvSpPr>
        <p:spPr/>
        <p:txBody>
          <a:bodyPr/>
          <a:lstStyle/>
          <a:p>
            <a:r>
              <a:rPr lang="en-US" dirty="0"/>
              <a:t>Medicare Advantage Special Needs Plans</a:t>
            </a:r>
          </a:p>
        </p:txBody>
      </p:sp>
      <p:sp>
        <p:nvSpPr>
          <p:cNvPr id="5" name="Title 4"/>
          <p:cNvSpPr>
            <a:spLocks noGrp="1"/>
          </p:cNvSpPr>
          <p:nvPr>
            <p:ph type="ctrTitle"/>
          </p:nvPr>
        </p:nvSpPr>
        <p:spPr/>
        <p:txBody>
          <a:bodyPr>
            <a:normAutofit/>
          </a:bodyPr>
          <a:lstStyle/>
          <a:p>
            <a:r>
              <a:rPr lang="en-US" sz="2600" dirty="0"/>
              <a:t>Few Chronic Condition Special Needs Plans focus on mental health conditions, HIV/AIDS, dementia, or end-stage renal disease.</a:t>
            </a:r>
          </a:p>
        </p:txBody>
      </p:sp>
      <p:grpSp>
        <p:nvGrpSpPr>
          <p:cNvPr id="64" name="Group 63"/>
          <p:cNvGrpSpPr/>
          <p:nvPr/>
        </p:nvGrpSpPr>
        <p:grpSpPr>
          <a:xfrm>
            <a:off x="5023297" y="1823891"/>
            <a:ext cx="3676935" cy="3206884"/>
            <a:chOff x="5110028" y="1833416"/>
            <a:chExt cx="3676935" cy="3206884"/>
          </a:xfrm>
        </p:grpSpPr>
        <p:sp>
          <p:nvSpPr>
            <p:cNvPr id="51" name="Rectangle 50"/>
            <p:cNvSpPr/>
            <p:nvPr/>
          </p:nvSpPr>
          <p:spPr>
            <a:xfrm>
              <a:off x="6251973" y="2346320"/>
              <a:ext cx="2534990" cy="938719"/>
            </a:xfrm>
            <a:prstGeom prst="rect">
              <a:avLst/>
            </a:prstGeom>
            <a:ln>
              <a:noFill/>
            </a:ln>
          </p:spPr>
          <p:txBody>
            <a:bodyPr wrap="square">
              <a:spAutoFit/>
            </a:bodyPr>
            <a:lstStyle/>
            <a:p>
              <a:r>
                <a:rPr lang="en-US" sz="1100" b="1" dirty="0"/>
                <a:t>1%  Mental health</a:t>
              </a:r>
            </a:p>
            <a:p>
              <a:r>
                <a:rPr lang="en-US" sz="1100" b="1" dirty="0"/>
                <a:t>2%  HIV/AIDS</a:t>
              </a:r>
            </a:p>
            <a:p>
              <a:r>
                <a:rPr lang="en-US" sz="1100" b="1" dirty="0"/>
                <a:t>3%  Dementia </a:t>
              </a:r>
            </a:p>
            <a:p>
              <a:r>
                <a:rPr lang="en-US" sz="1100" b="1" dirty="0"/>
                <a:t>4%  End-stage renal disease</a:t>
              </a:r>
            </a:p>
            <a:p>
              <a:r>
                <a:rPr lang="en-US" sz="1100" b="1" dirty="0"/>
                <a:t>11%  Respiratory disease</a:t>
              </a:r>
            </a:p>
          </p:txBody>
        </p:sp>
        <p:sp>
          <p:nvSpPr>
            <p:cNvPr id="52" name="Rectangle 51"/>
            <p:cNvSpPr/>
            <p:nvPr/>
          </p:nvSpPr>
          <p:spPr>
            <a:xfrm>
              <a:off x="6234377" y="3450084"/>
              <a:ext cx="2198013" cy="430887"/>
            </a:xfrm>
            <a:prstGeom prst="rect">
              <a:avLst/>
            </a:prstGeom>
            <a:ln>
              <a:noFill/>
            </a:ln>
          </p:spPr>
          <p:txBody>
            <a:bodyPr wrap="square">
              <a:spAutoFit/>
            </a:bodyPr>
            <a:lstStyle/>
            <a:p>
              <a:r>
                <a:rPr lang="en-US" sz="1100" b="1" dirty="0"/>
                <a:t>62% Cardiovascular/ congestive heart failure</a:t>
              </a:r>
            </a:p>
          </p:txBody>
        </p:sp>
        <p:sp>
          <p:nvSpPr>
            <p:cNvPr id="53" name="Right Brace 52"/>
            <p:cNvSpPr/>
            <p:nvPr/>
          </p:nvSpPr>
          <p:spPr>
            <a:xfrm>
              <a:off x="6110748" y="2419929"/>
              <a:ext cx="141225" cy="502920"/>
            </a:xfrm>
            <a:prstGeom prst="rightBrace">
              <a:avLst>
                <a:gd name="adj1" fmla="val 0"/>
                <a:gd name="adj2" fmla="val 29884"/>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Rectangle 53"/>
            <p:cNvSpPr/>
            <p:nvPr/>
          </p:nvSpPr>
          <p:spPr>
            <a:xfrm>
              <a:off x="6234377" y="4778690"/>
              <a:ext cx="2132285" cy="261610"/>
            </a:xfrm>
            <a:prstGeom prst="rect">
              <a:avLst/>
            </a:prstGeom>
            <a:ln>
              <a:noFill/>
            </a:ln>
          </p:spPr>
          <p:txBody>
            <a:bodyPr wrap="square">
              <a:spAutoFit/>
            </a:bodyPr>
            <a:lstStyle/>
            <a:p>
              <a:r>
                <a:rPr lang="en-US" sz="1100" b="1" dirty="0"/>
                <a:t>69% Diabetes</a:t>
              </a:r>
            </a:p>
          </p:txBody>
        </p:sp>
        <p:cxnSp>
          <p:nvCxnSpPr>
            <p:cNvPr id="56" name="Straight Connector 55"/>
            <p:cNvCxnSpPr/>
            <p:nvPr/>
          </p:nvCxnSpPr>
          <p:spPr>
            <a:xfrm>
              <a:off x="6051550" y="3587727"/>
              <a:ext cx="20042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6051550" y="4924402"/>
              <a:ext cx="20042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Rectangle 61"/>
            <p:cNvSpPr/>
            <p:nvPr/>
          </p:nvSpPr>
          <p:spPr>
            <a:xfrm>
              <a:off x="5110028" y="1833416"/>
              <a:ext cx="2712426" cy="523220"/>
            </a:xfrm>
            <a:prstGeom prst="rect">
              <a:avLst/>
            </a:prstGeom>
            <a:ln>
              <a:noFill/>
            </a:ln>
          </p:spPr>
          <p:txBody>
            <a:bodyPr wrap="square">
              <a:spAutoFit/>
            </a:bodyPr>
            <a:lstStyle/>
            <a:p>
              <a:r>
                <a:rPr lang="en-US" sz="1400" b="1" dirty="0">
                  <a:solidFill>
                    <a:schemeClr val="accent3">
                      <a:lumMod val="75000"/>
                    </a:schemeClr>
                  </a:solidFill>
                </a:rPr>
                <a:t>Conditions targeted by Special Needs Plans (SNPs)</a:t>
              </a:r>
              <a:r>
                <a:rPr lang="en-US" sz="1400" b="1" baseline="30000" dirty="0">
                  <a:solidFill>
                    <a:schemeClr val="accent3">
                      <a:lumMod val="75000"/>
                    </a:schemeClr>
                  </a:solidFill>
                </a:rPr>
                <a:t>*</a:t>
              </a:r>
            </a:p>
          </p:txBody>
        </p:sp>
      </p:grpSp>
      <p:sp>
        <p:nvSpPr>
          <p:cNvPr id="26" name="Rectangle 25"/>
          <p:cNvSpPr/>
          <p:nvPr/>
        </p:nvSpPr>
        <p:spPr>
          <a:xfrm>
            <a:off x="6182651" y="5276084"/>
            <a:ext cx="1943100" cy="577081"/>
          </a:xfrm>
          <a:prstGeom prst="rect">
            <a:avLst/>
          </a:prstGeom>
        </p:spPr>
        <p:txBody>
          <a:bodyPr wrap="square">
            <a:spAutoFit/>
          </a:bodyPr>
          <a:lstStyle/>
          <a:p>
            <a:r>
              <a:rPr lang="en-US" sz="1050" b="1" dirty="0">
                <a:solidFill>
                  <a:schemeClr val="accent3">
                    <a:lumMod val="75000"/>
                  </a:schemeClr>
                </a:solidFill>
              </a:rPr>
              <a:t>*Numbers total more than 100 percent, as plans may target multiple conditions.</a:t>
            </a:r>
          </a:p>
        </p:txBody>
      </p:sp>
      <p:sp>
        <p:nvSpPr>
          <p:cNvPr id="27" name="Rectangle 26"/>
          <p:cNvSpPr/>
          <p:nvPr/>
        </p:nvSpPr>
        <p:spPr>
          <a:xfrm>
            <a:off x="6182651" y="4041762"/>
            <a:ext cx="1700427" cy="364342"/>
          </a:xfrm>
          <a:prstGeom prst="rect">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r>
              <a:rPr lang="en-US" sz="1100" b="1" dirty="0"/>
              <a:t>78% Either heart conditions or diabetes </a:t>
            </a:r>
          </a:p>
        </p:txBody>
      </p:sp>
      <p:sp>
        <p:nvSpPr>
          <p:cNvPr id="28" name="Right Brace 27"/>
          <p:cNvSpPr/>
          <p:nvPr/>
        </p:nvSpPr>
        <p:spPr>
          <a:xfrm>
            <a:off x="6025703" y="4041887"/>
            <a:ext cx="140514" cy="365760"/>
          </a:xfrm>
          <a:prstGeom prst="rightBrace">
            <a:avLst>
              <a:gd name="adj1" fmla="val 0"/>
              <a:gd name="adj2" fmla="val 49989"/>
            </a:avLst>
          </a:prstGeom>
          <a:ln w="1270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a:extLst>
              <a:ext uri="{FF2B5EF4-FFF2-40B4-BE49-F238E27FC236}">
                <a16:creationId xmlns:a16="http://schemas.microsoft.com/office/drawing/2014/main" id="{61023DF0-F6DF-4269-80C2-4584BF16AC00}"/>
              </a:ext>
            </a:extLst>
          </p:cNvPr>
          <p:cNvSpPr txBox="1"/>
          <p:nvPr/>
        </p:nvSpPr>
        <p:spPr>
          <a:xfrm>
            <a:off x="537149" y="5589072"/>
            <a:ext cx="4957020" cy="369332"/>
          </a:xfrm>
          <a:prstGeom prst="rect">
            <a:avLst/>
          </a:prstGeom>
          <a:noFill/>
        </p:spPr>
        <p:txBody>
          <a:bodyPr wrap="square" rtlCol="0">
            <a:spAutoFit/>
          </a:bodyPr>
          <a:lstStyle/>
          <a:p>
            <a:pPr algn="ctr"/>
            <a:r>
              <a:rPr lang="en-US" sz="1800" dirty="0">
                <a:solidFill>
                  <a:schemeClr val="tx2"/>
                </a:solidFill>
              </a:rPr>
              <a:t>Total SNPs in 2021: 1,019</a:t>
            </a:r>
          </a:p>
        </p:txBody>
      </p:sp>
      <p:graphicFrame>
        <p:nvGraphicFramePr>
          <p:cNvPr id="97" name="Chart 96"/>
          <p:cNvGraphicFramePr>
            <a:graphicFrameLocks/>
          </p:cNvGraphicFramePr>
          <p:nvPr>
            <p:extLst>
              <p:ext uri="{D42A27DB-BD31-4B8C-83A1-F6EECF244321}">
                <p14:modId xmlns:p14="http://schemas.microsoft.com/office/powerpoint/2010/main" val="654087416"/>
              </p:ext>
            </p:extLst>
          </p:nvPr>
        </p:nvGraphicFramePr>
        <p:xfrm>
          <a:off x="5119553" y="2263591"/>
          <a:ext cx="856572" cy="362102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774605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Placeholder 7"/>
          <p:cNvGraphicFramePr>
            <a:graphicFrameLocks noGrp="1"/>
          </p:cNvGraphicFramePr>
          <p:nvPr>
            <p:ph type="chart" sz="quarter" idx="19"/>
            <p:extLst>
              <p:ext uri="{D42A27DB-BD31-4B8C-83A1-F6EECF244321}">
                <p14:modId xmlns:p14="http://schemas.microsoft.com/office/powerpoint/2010/main" val="2925045944"/>
              </p:ext>
            </p:extLst>
          </p:nvPr>
        </p:nvGraphicFramePr>
        <p:xfrm>
          <a:off x="627063" y="1700213"/>
          <a:ext cx="8091487" cy="4054475"/>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 Placeholder 2"/>
          <p:cNvSpPr>
            <a:spLocks noGrp="1"/>
          </p:cNvSpPr>
          <p:nvPr>
            <p:ph type="body" sz="quarter" idx="21"/>
          </p:nvPr>
        </p:nvSpPr>
        <p:spPr/>
        <p:txBody>
          <a:bodyPr/>
          <a:lstStyle/>
          <a:p>
            <a:r>
              <a:rPr lang="en-US" dirty="0"/>
              <a:t>Source: CMS SNP Landscape Source Files, 2021.  </a:t>
            </a:r>
          </a:p>
          <a:p>
            <a:r>
              <a:rPr lang="en-US" dirty="0"/>
              <a:t>Notes: Employer-sponsored plans and plans under sanction are excluded.</a:t>
            </a:r>
          </a:p>
        </p:txBody>
      </p:sp>
      <p:sp>
        <p:nvSpPr>
          <p:cNvPr id="4" name="Subtitle 3"/>
          <p:cNvSpPr>
            <a:spLocks noGrp="1"/>
          </p:cNvSpPr>
          <p:nvPr>
            <p:ph type="subTitle" idx="1"/>
          </p:nvPr>
        </p:nvSpPr>
        <p:spPr/>
        <p:txBody>
          <a:bodyPr/>
          <a:lstStyle/>
          <a:p>
            <a:r>
              <a:rPr lang="en-US" dirty="0"/>
              <a:t>Medicare Advantage Special Needs Plans</a:t>
            </a:r>
          </a:p>
        </p:txBody>
      </p:sp>
      <p:sp>
        <p:nvSpPr>
          <p:cNvPr id="5" name="Title 4"/>
          <p:cNvSpPr>
            <a:spLocks noGrp="1"/>
          </p:cNvSpPr>
          <p:nvPr>
            <p:ph type="ctrTitle"/>
          </p:nvPr>
        </p:nvSpPr>
        <p:spPr/>
        <p:txBody>
          <a:bodyPr>
            <a:normAutofit fontScale="90000"/>
          </a:bodyPr>
          <a:lstStyle/>
          <a:p>
            <a:r>
              <a:rPr lang="en-US" sz="2900" dirty="0"/>
              <a:t>Average monthly premiums for Chronic Condition Special Needs Plans (SNPs) are one-fourth that of Dual Eligible SNPs in 2021.</a:t>
            </a:r>
          </a:p>
        </p:txBody>
      </p:sp>
    </p:spTree>
    <p:extLst>
      <p:ext uri="{BB962C8B-B14F-4D97-AF65-F5344CB8AC3E}">
        <p14:creationId xmlns:p14="http://schemas.microsoft.com/office/powerpoint/2010/main" val="11549385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Placeholder 11"/>
          <p:cNvGraphicFramePr>
            <a:graphicFrameLocks noGrp="1"/>
          </p:cNvGraphicFramePr>
          <p:nvPr>
            <p:ph type="chart" sz="quarter" idx="19"/>
            <p:extLst>
              <p:ext uri="{D42A27DB-BD31-4B8C-83A1-F6EECF244321}">
                <p14:modId xmlns:p14="http://schemas.microsoft.com/office/powerpoint/2010/main" val="3360930546"/>
              </p:ext>
            </p:extLst>
          </p:nvPr>
        </p:nvGraphicFramePr>
        <p:xfrm>
          <a:off x="627063" y="1700213"/>
          <a:ext cx="8091487" cy="4054475"/>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 Placeholder 2"/>
          <p:cNvSpPr>
            <a:spLocks noGrp="1"/>
          </p:cNvSpPr>
          <p:nvPr>
            <p:ph type="body" sz="quarter" idx="21"/>
          </p:nvPr>
        </p:nvSpPr>
        <p:spPr/>
        <p:txBody>
          <a:bodyPr>
            <a:normAutofit/>
          </a:bodyPr>
          <a:lstStyle/>
          <a:p>
            <a:r>
              <a:rPr lang="en-US" dirty="0"/>
              <a:t>Source: CMS PDP State/County Penetration File, March 2020.</a:t>
            </a:r>
          </a:p>
          <a:p>
            <a:r>
              <a:rPr lang="en-US" dirty="0"/>
              <a:t>Note: Enrollment estimates do not include records denoted as pending state or county designation. This file contains data for the following organization types (where there are active contracts): PDP; employer/union-only direct-contract PDP.</a:t>
            </a:r>
          </a:p>
        </p:txBody>
      </p:sp>
      <p:sp>
        <p:nvSpPr>
          <p:cNvPr id="4" name="Subtitle 3"/>
          <p:cNvSpPr>
            <a:spLocks noGrp="1"/>
          </p:cNvSpPr>
          <p:nvPr>
            <p:ph type="subTitle" idx="1"/>
          </p:nvPr>
        </p:nvSpPr>
        <p:spPr/>
        <p:txBody>
          <a:bodyPr/>
          <a:lstStyle/>
          <a:p>
            <a:r>
              <a:rPr lang="en-US" dirty="0"/>
              <a:t>Medicare Part D Enrollment </a:t>
            </a:r>
          </a:p>
        </p:txBody>
      </p:sp>
      <p:sp>
        <p:nvSpPr>
          <p:cNvPr id="5" name="Title 4"/>
          <p:cNvSpPr>
            <a:spLocks noGrp="1"/>
          </p:cNvSpPr>
          <p:nvPr>
            <p:ph type="ctrTitle"/>
          </p:nvPr>
        </p:nvSpPr>
        <p:spPr/>
        <p:txBody>
          <a:bodyPr>
            <a:noAutofit/>
          </a:bodyPr>
          <a:lstStyle/>
          <a:p>
            <a:r>
              <a:rPr lang="en-US" sz="2800" dirty="0"/>
              <a:t>Enrollment in Medicare stand-alone prescription drug plans has changed relatively little since 2015.</a:t>
            </a:r>
          </a:p>
        </p:txBody>
      </p:sp>
      <p:sp>
        <p:nvSpPr>
          <p:cNvPr id="2" name="Rectangle 1"/>
          <p:cNvSpPr/>
          <p:nvPr/>
        </p:nvSpPr>
        <p:spPr>
          <a:xfrm>
            <a:off x="7791451" y="3746584"/>
            <a:ext cx="927100" cy="600164"/>
          </a:xfrm>
          <a:prstGeom prst="rect">
            <a:avLst/>
          </a:prstGeom>
        </p:spPr>
        <p:txBody>
          <a:bodyPr wrap="square" lIns="0" rIns="0">
            <a:spAutoFit/>
          </a:bodyPr>
          <a:lstStyle/>
          <a:p>
            <a:pPr>
              <a:defRPr sz="1050" b="1" i="0" u="none" strike="noStrike" kern="1200" baseline="0">
                <a:solidFill>
                  <a:srgbClr val="4ABDBC">
                    <a:lumMod val="75000"/>
                  </a:srgbClr>
                </a:solidFill>
                <a:latin typeface="+mn-lt"/>
                <a:ea typeface="+mn-ea"/>
                <a:cs typeface="+mn-cs"/>
              </a:defRPr>
            </a:pPr>
            <a:r>
              <a:rPr lang="en-US" sz="1100" b="1" dirty="0">
                <a:solidFill>
                  <a:schemeClr val="accent3">
                    <a:lumMod val="75000"/>
                  </a:schemeClr>
                </a:solidFill>
              </a:rPr>
              <a:t>Percent of All  Medicare Beneficiaries</a:t>
            </a:r>
          </a:p>
        </p:txBody>
      </p:sp>
      <p:sp>
        <p:nvSpPr>
          <p:cNvPr id="7" name="Rectangle 6"/>
          <p:cNvSpPr/>
          <p:nvPr/>
        </p:nvSpPr>
        <p:spPr>
          <a:xfrm>
            <a:off x="2567230" y="1842884"/>
            <a:ext cx="4211152" cy="261610"/>
          </a:xfrm>
          <a:prstGeom prst="rect">
            <a:avLst/>
          </a:prstGeom>
        </p:spPr>
        <p:txBody>
          <a:bodyPr wrap="square">
            <a:spAutoFit/>
          </a:bodyPr>
          <a:lstStyle/>
          <a:p>
            <a:pPr algn="ctr">
              <a:defRPr sz="1050" b="1" i="0" u="none" strike="noStrike" kern="1200" baseline="0">
                <a:solidFill>
                  <a:srgbClr val="4ABDBC">
                    <a:lumMod val="75000"/>
                  </a:srgbClr>
                </a:solidFill>
                <a:latin typeface="+mn-lt"/>
                <a:ea typeface="+mn-ea"/>
                <a:cs typeface="+mn-cs"/>
              </a:defRPr>
            </a:pPr>
            <a:r>
              <a:rPr lang="en-US" sz="1100" b="1" dirty="0">
                <a:solidFill>
                  <a:schemeClr val="accent1"/>
                </a:solidFill>
              </a:rPr>
              <a:t>Prescription Drug Plan (PDP) Enrollment in Millions</a:t>
            </a:r>
          </a:p>
        </p:txBody>
      </p:sp>
    </p:spTree>
    <p:extLst>
      <p:ext uri="{BB962C8B-B14F-4D97-AF65-F5344CB8AC3E}">
        <p14:creationId xmlns:p14="http://schemas.microsoft.com/office/powerpoint/2010/main" val="1687181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21"/>
          </p:nvPr>
        </p:nvSpPr>
        <p:spPr/>
        <p:txBody>
          <a:bodyPr/>
          <a:lstStyle/>
          <a:p>
            <a:r>
              <a:rPr lang="en-US" dirty="0"/>
              <a:t>Source: CMS PDP State, County, Plan Enrollment, March 2020.</a:t>
            </a:r>
          </a:p>
          <a:p>
            <a:r>
              <a:rPr lang="en-US" dirty="0"/>
              <a:t>Note: Includes data for Medicare PDP and employer/union-only direct-contract PDPs. Enrollment estimates do not include records denoted as pending state or county designation.</a:t>
            </a:r>
          </a:p>
        </p:txBody>
      </p:sp>
      <p:sp>
        <p:nvSpPr>
          <p:cNvPr id="4" name="Subtitle 3"/>
          <p:cNvSpPr>
            <a:spLocks noGrp="1"/>
          </p:cNvSpPr>
          <p:nvPr>
            <p:ph type="subTitle" idx="1"/>
          </p:nvPr>
        </p:nvSpPr>
        <p:spPr/>
        <p:txBody>
          <a:bodyPr/>
          <a:lstStyle/>
          <a:p>
            <a:r>
              <a:rPr lang="en-US"/>
              <a:t>Medicare Part D Enrollment </a:t>
            </a:r>
            <a:endParaRPr lang="en-US" dirty="0"/>
          </a:p>
        </p:txBody>
      </p:sp>
      <p:sp>
        <p:nvSpPr>
          <p:cNvPr id="2" name="Title 1">
            <a:extLst>
              <a:ext uri="{FF2B5EF4-FFF2-40B4-BE49-F238E27FC236}">
                <a16:creationId xmlns:a16="http://schemas.microsoft.com/office/drawing/2014/main" id="{48CECA97-488D-5143-98AC-856F5E768825}"/>
              </a:ext>
            </a:extLst>
          </p:cNvPr>
          <p:cNvSpPr>
            <a:spLocks noGrp="1"/>
          </p:cNvSpPr>
          <p:nvPr>
            <p:ph type="ctrTitle"/>
          </p:nvPr>
        </p:nvSpPr>
        <p:spPr/>
        <p:txBody>
          <a:bodyPr>
            <a:noAutofit/>
          </a:bodyPr>
          <a:lstStyle/>
          <a:p>
            <a:r>
              <a:rPr lang="en-US" sz="2400" dirty="0"/>
              <a:t>Enrollment in Medicare stand-alone prescription drug plans (PDPs) is highest in rural states with low Medicare Advantage enrollment rates.</a:t>
            </a:r>
            <a:br>
              <a:rPr lang="en-US" sz="2400" dirty="0"/>
            </a:br>
            <a:endParaRPr lang="en-US" sz="2400" dirty="0"/>
          </a:p>
        </p:txBody>
      </p:sp>
      <p:graphicFrame>
        <p:nvGraphicFramePr>
          <p:cNvPr id="12" name="Chart Placeholder 15">
            <a:extLst>
              <a:ext uri="{FF2B5EF4-FFF2-40B4-BE49-F238E27FC236}">
                <a16:creationId xmlns:a16="http://schemas.microsoft.com/office/drawing/2014/main" id="{F3E6B450-7FDF-7D4E-9DBC-3D28BF2F1085}"/>
              </a:ext>
            </a:extLst>
          </p:cNvPr>
          <p:cNvGraphicFramePr>
            <a:graphicFrameLocks noGrp="1"/>
          </p:cNvGraphicFramePr>
          <p:nvPr>
            <p:ph type="chart" sz="quarter" idx="19"/>
            <p:extLst>
              <p:ext uri="{D42A27DB-BD31-4B8C-83A1-F6EECF244321}">
                <p14:modId xmlns:p14="http://schemas.microsoft.com/office/powerpoint/2010/main" val="168106313"/>
              </p:ext>
            </p:extLst>
          </p:nvPr>
        </p:nvGraphicFramePr>
        <p:xfrm>
          <a:off x="627063" y="1700213"/>
          <a:ext cx="8091487" cy="422348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a:extLst>
              <a:ext uri="{FF2B5EF4-FFF2-40B4-BE49-F238E27FC236}">
                <a16:creationId xmlns:a16="http://schemas.microsoft.com/office/drawing/2014/main" id="{599DC352-AB15-3347-BF5F-F089F794AC58}"/>
              </a:ext>
            </a:extLst>
          </p:cNvPr>
          <p:cNvGraphicFramePr>
            <a:graphicFrameLocks/>
          </p:cNvGraphicFramePr>
          <p:nvPr>
            <p:extLst>
              <p:ext uri="{D42A27DB-BD31-4B8C-83A1-F6EECF244321}">
                <p14:modId xmlns:p14="http://schemas.microsoft.com/office/powerpoint/2010/main" val="1082032528"/>
              </p:ext>
            </p:extLst>
          </p:nvPr>
        </p:nvGraphicFramePr>
        <p:xfrm>
          <a:off x="626106" y="1926771"/>
          <a:ext cx="8147473" cy="1626054"/>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Box 14">
            <a:extLst>
              <a:ext uri="{FF2B5EF4-FFF2-40B4-BE49-F238E27FC236}">
                <a16:creationId xmlns:a16="http://schemas.microsoft.com/office/drawing/2014/main" id="{55D495D6-6C59-AB4D-9D91-4F255ED6B6E3}"/>
              </a:ext>
            </a:extLst>
          </p:cNvPr>
          <p:cNvSpPr txBox="1"/>
          <p:nvPr/>
        </p:nvSpPr>
        <p:spPr>
          <a:xfrm>
            <a:off x="1766582" y="5079879"/>
            <a:ext cx="3565827" cy="713232"/>
          </a:xfrm>
          <a:prstGeom prst="rect">
            <a:avLst/>
          </a:prstGeom>
          <a:solidFill>
            <a:schemeClr val="bg1">
              <a:lumMod val="95000"/>
            </a:schemeClr>
          </a:solidFill>
          <a:ln>
            <a:noFill/>
          </a:ln>
        </p:spPr>
        <p:txBody>
          <a:bodyPr wrap="square" rtlCol="0" anchor="ctr">
            <a:noAutofit/>
          </a:bodyPr>
          <a:lstStyle/>
          <a:p>
            <a:pPr>
              <a:spcAft>
                <a:spcPts val="600"/>
              </a:spcAft>
            </a:pPr>
            <a:r>
              <a:rPr lang="en-US" sz="1200" dirty="0"/>
              <a:t>National % enrolled in PDP Plan: </a:t>
            </a:r>
            <a:r>
              <a:rPr lang="en-US" sz="1200" b="1" dirty="0">
                <a:solidFill>
                  <a:schemeClr val="accent3">
                    <a:lumMod val="75000"/>
                  </a:schemeClr>
                </a:solidFill>
              </a:rPr>
              <a:t>37%</a:t>
            </a:r>
          </a:p>
          <a:p>
            <a:pPr>
              <a:spcAft>
                <a:spcPts val="600"/>
              </a:spcAft>
            </a:pPr>
            <a:r>
              <a:rPr lang="en-US" sz="1200" dirty="0"/>
              <a:t>National PDP enrollment: </a:t>
            </a:r>
            <a:r>
              <a:rPr lang="en-US" sz="1200" b="1" dirty="0">
                <a:solidFill>
                  <a:schemeClr val="accent1"/>
                </a:solidFill>
              </a:rPr>
              <a:t>Approx. 25.2 million</a:t>
            </a:r>
          </a:p>
        </p:txBody>
      </p:sp>
      <p:sp>
        <p:nvSpPr>
          <p:cNvPr id="17" name="Rectangle 16">
            <a:extLst>
              <a:ext uri="{FF2B5EF4-FFF2-40B4-BE49-F238E27FC236}">
                <a16:creationId xmlns:a16="http://schemas.microsoft.com/office/drawing/2014/main" id="{3F94ADF9-F93F-AC40-937E-099385B8F069}"/>
              </a:ext>
            </a:extLst>
          </p:cNvPr>
          <p:cNvSpPr/>
          <p:nvPr/>
        </p:nvSpPr>
        <p:spPr>
          <a:xfrm>
            <a:off x="588008" y="2003065"/>
            <a:ext cx="492443" cy="1578382"/>
          </a:xfrm>
          <a:prstGeom prst="rect">
            <a:avLst/>
          </a:prstGeom>
          <a:ln>
            <a:noFill/>
          </a:ln>
        </p:spPr>
        <p:txBody>
          <a:bodyPr vert="vert270" wrap="square">
            <a:spAutoFit/>
          </a:bodyPr>
          <a:lstStyle/>
          <a:p>
            <a:pPr algn="ctr">
              <a:defRPr sz="1000" b="0" i="0" u="none" strike="noStrike" kern="1200" baseline="0">
                <a:solidFill>
                  <a:srgbClr val="4ABDBC">
                    <a:lumMod val="75000"/>
                  </a:srgbClr>
                </a:solidFill>
                <a:latin typeface="+mn-lt"/>
                <a:ea typeface="+mn-ea"/>
                <a:cs typeface="+mn-cs"/>
              </a:defRPr>
            </a:pPr>
            <a:r>
              <a:rPr lang="en-US" dirty="0">
                <a:solidFill>
                  <a:schemeClr val="bg2">
                    <a:lumMod val="75000"/>
                  </a:schemeClr>
                </a:solidFill>
              </a:rPr>
              <a:t>Medicare Beneficiaries Enrolled in PDP Plan (%)</a:t>
            </a:r>
          </a:p>
        </p:txBody>
      </p:sp>
    </p:spTree>
    <p:extLst>
      <p:ext uri="{BB962C8B-B14F-4D97-AF65-F5344CB8AC3E}">
        <p14:creationId xmlns:p14="http://schemas.microsoft.com/office/powerpoint/2010/main" val="11773781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p:cNvSpPr>
            <a:spLocks noGrp="1"/>
          </p:cNvSpPr>
          <p:nvPr>
            <p:ph type="body" sz="quarter" idx="21"/>
          </p:nvPr>
        </p:nvSpPr>
        <p:spPr/>
        <p:txBody>
          <a:bodyPr/>
          <a:lstStyle/>
          <a:p>
            <a:r>
              <a:rPr lang="en-US" dirty="0"/>
              <a:t>Source: CMS PDP State/County Penetration File, March 2020.  </a:t>
            </a:r>
          </a:p>
          <a:p>
            <a:r>
              <a:rPr lang="en-US" dirty="0"/>
              <a:t>Note: Enrollment estimates do not include records denoted as pending state or county designation.  </a:t>
            </a:r>
          </a:p>
          <a:p>
            <a:endParaRPr lang="en-US" dirty="0"/>
          </a:p>
        </p:txBody>
      </p:sp>
      <p:sp>
        <p:nvSpPr>
          <p:cNvPr id="4" name="Subtitle 3"/>
          <p:cNvSpPr>
            <a:spLocks noGrp="1"/>
          </p:cNvSpPr>
          <p:nvPr>
            <p:ph type="subTitle" idx="1"/>
          </p:nvPr>
        </p:nvSpPr>
        <p:spPr/>
        <p:txBody>
          <a:bodyPr/>
          <a:lstStyle/>
          <a:p>
            <a:r>
              <a:rPr lang="en-US" dirty="0"/>
              <a:t>Medicare Part D Enrollment </a:t>
            </a:r>
          </a:p>
        </p:txBody>
      </p:sp>
      <p:sp>
        <p:nvSpPr>
          <p:cNvPr id="5" name="Title 4"/>
          <p:cNvSpPr>
            <a:spLocks noGrp="1"/>
          </p:cNvSpPr>
          <p:nvPr>
            <p:ph type="ctrTitle"/>
          </p:nvPr>
        </p:nvSpPr>
        <p:spPr/>
        <p:txBody>
          <a:bodyPr>
            <a:normAutofit fontScale="90000"/>
          </a:bodyPr>
          <a:lstStyle/>
          <a:p>
            <a:r>
              <a:rPr lang="en-US" sz="2400" dirty="0"/>
              <a:t>Across counties, enrollment in stand-alone prescription drug plans (PDPs) ranges from less than 1 percent to 78 percent of Medicare beneficiaries.</a:t>
            </a:r>
          </a:p>
        </p:txBody>
      </p:sp>
      <p:grpSp>
        <p:nvGrpSpPr>
          <p:cNvPr id="30" name="Group 29"/>
          <p:cNvGrpSpPr/>
          <p:nvPr/>
        </p:nvGrpSpPr>
        <p:grpSpPr>
          <a:xfrm>
            <a:off x="7141438" y="3326625"/>
            <a:ext cx="1736456" cy="1980153"/>
            <a:chOff x="7141438" y="3326625"/>
            <a:chExt cx="1736456" cy="1980153"/>
          </a:xfrm>
        </p:grpSpPr>
        <p:sp>
          <p:nvSpPr>
            <p:cNvPr id="31" name="Oval 30"/>
            <p:cNvSpPr/>
            <p:nvPr/>
          </p:nvSpPr>
          <p:spPr>
            <a:xfrm>
              <a:off x="7141438" y="3343130"/>
              <a:ext cx="228600" cy="228600"/>
            </a:xfrm>
            <a:prstGeom prst="ellipse">
              <a:avLst/>
            </a:prstGeom>
            <a:solidFill>
              <a:srgbClr val="CDDB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4C515A"/>
                </a:solidFill>
                <a:effectLst/>
                <a:uLnTx/>
                <a:uFillTx/>
                <a:latin typeface="Trebuchet MS"/>
                <a:ea typeface="+mn-ea"/>
                <a:cs typeface="+mn-cs"/>
              </a:endParaRPr>
            </a:p>
          </p:txBody>
        </p:sp>
        <p:sp>
          <p:nvSpPr>
            <p:cNvPr id="32" name="TextBox 31"/>
            <p:cNvSpPr txBox="1"/>
            <p:nvPr/>
          </p:nvSpPr>
          <p:spPr>
            <a:xfrm>
              <a:off x="7386864" y="3326625"/>
              <a:ext cx="1491030" cy="26161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C515A"/>
                  </a:solidFill>
                  <a:effectLst/>
                  <a:uLnTx/>
                  <a:uFillTx/>
                  <a:latin typeface="Trebuchet MS"/>
                  <a:ea typeface="+mn-ea"/>
                  <a:cs typeface="+mn-cs"/>
                </a:rPr>
                <a:t>&lt;1%–34%</a:t>
              </a:r>
            </a:p>
          </p:txBody>
        </p:sp>
        <p:sp>
          <p:nvSpPr>
            <p:cNvPr id="33" name="Oval 32"/>
            <p:cNvSpPr/>
            <p:nvPr/>
          </p:nvSpPr>
          <p:spPr>
            <a:xfrm>
              <a:off x="7141438" y="3730447"/>
              <a:ext cx="228600" cy="228600"/>
            </a:xfrm>
            <a:prstGeom prst="ellipse">
              <a:avLst/>
            </a:prstGeom>
            <a:solidFill>
              <a:srgbClr val="93A9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4C515A"/>
                </a:solidFill>
                <a:effectLst/>
                <a:uLnTx/>
                <a:uFillTx/>
                <a:latin typeface="Trebuchet MS"/>
                <a:ea typeface="+mn-ea"/>
                <a:cs typeface="+mn-cs"/>
              </a:endParaRPr>
            </a:p>
          </p:txBody>
        </p:sp>
        <p:sp>
          <p:nvSpPr>
            <p:cNvPr id="34" name="TextBox 33"/>
            <p:cNvSpPr txBox="1"/>
            <p:nvPr/>
          </p:nvSpPr>
          <p:spPr>
            <a:xfrm>
              <a:off x="7386864" y="3713942"/>
              <a:ext cx="1491030" cy="26161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C515A"/>
                  </a:solidFill>
                  <a:effectLst/>
                  <a:uLnTx/>
                  <a:uFillTx/>
                  <a:latin typeface="Trebuchet MS"/>
                  <a:ea typeface="+mn-ea"/>
                  <a:cs typeface="+mn-cs"/>
                </a:rPr>
                <a:t>35%–49%</a:t>
              </a:r>
            </a:p>
          </p:txBody>
        </p:sp>
        <p:sp>
          <p:nvSpPr>
            <p:cNvPr id="35" name="Oval 34"/>
            <p:cNvSpPr/>
            <p:nvPr/>
          </p:nvSpPr>
          <p:spPr>
            <a:xfrm>
              <a:off x="7141438" y="4117764"/>
              <a:ext cx="228600" cy="228600"/>
            </a:xfrm>
            <a:prstGeom prst="ellipse">
              <a:avLst/>
            </a:prstGeom>
            <a:solidFill>
              <a:srgbClr val="5879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4C515A"/>
                </a:solidFill>
                <a:effectLst/>
                <a:uLnTx/>
                <a:uFillTx/>
                <a:latin typeface="Trebuchet MS"/>
                <a:ea typeface="+mn-ea"/>
                <a:cs typeface="+mn-cs"/>
              </a:endParaRPr>
            </a:p>
          </p:txBody>
        </p:sp>
        <p:sp>
          <p:nvSpPr>
            <p:cNvPr id="36" name="TextBox 35"/>
            <p:cNvSpPr txBox="1"/>
            <p:nvPr/>
          </p:nvSpPr>
          <p:spPr>
            <a:xfrm>
              <a:off x="7386864" y="4101259"/>
              <a:ext cx="1491030" cy="26161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C515A"/>
                  </a:solidFill>
                  <a:effectLst/>
                  <a:uLnTx/>
                  <a:uFillTx/>
                  <a:latin typeface="Trebuchet MS"/>
                  <a:ea typeface="+mn-ea"/>
                  <a:cs typeface="+mn-cs"/>
                </a:rPr>
                <a:t>50%–64%</a:t>
              </a:r>
            </a:p>
          </p:txBody>
        </p:sp>
        <p:sp>
          <p:nvSpPr>
            <p:cNvPr id="37" name="Oval 36"/>
            <p:cNvSpPr/>
            <p:nvPr/>
          </p:nvSpPr>
          <p:spPr>
            <a:xfrm>
              <a:off x="7141438" y="4505081"/>
              <a:ext cx="228600" cy="228600"/>
            </a:xfrm>
            <a:prstGeom prst="ellipse">
              <a:avLst/>
            </a:prstGeom>
            <a:solidFill>
              <a:srgbClr val="044D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4C515A"/>
                </a:solidFill>
                <a:effectLst/>
                <a:uLnTx/>
                <a:uFillTx/>
                <a:latin typeface="Trebuchet MS"/>
                <a:ea typeface="+mn-ea"/>
                <a:cs typeface="+mn-cs"/>
              </a:endParaRPr>
            </a:p>
          </p:txBody>
        </p:sp>
        <p:sp>
          <p:nvSpPr>
            <p:cNvPr id="38" name="TextBox 37"/>
            <p:cNvSpPr txBox="1"/>
            <p:nvPr/>
          </p:nvSpPr>
          <p:spPr>
            <a:xfrm>
              <a:off x="7386864" y="4488576"/>
              <a:ext cx="1491030" cy="26161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C515A"/>
                  </a:solidFill>
                  <a:effectLst/>
                  <a:uLnTx/>
                  <a:uFillTx/>
                  <a:latin typeface="Trebuchet MS"/>
                  <a:ea typeface="+mn-ea"/>
                  <a:cs typeface="+mn-cs"/>
                </a:rPr>
                <a:t>65%–78%</a:t>
              </a:r>
            </a:p>
          </p:txBody>
        </p:sp>
        <p:sp>
          <p:nvSpPr>
            <p:cNvPr id="39" name="Oval 38"/>
            <p:cNvSpPr/>
            <p:nvPr/>
          </p:nvSpPr>
          <p:spPr>
            <a:xfrm>
              <a:off x="7141438" y="4919884"/>
              <a:ext cx="228600" cy="228600"/>
            </a:xfrm>
            <a:prstGeom prst="ellipse">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4C515A"/>
                </a:solidFill>
                <a:effectLst/>
                <a:uLnTx/>
                <a:uFillTx/>
                <a:latin typeface="Trebuchet MS"/>
                <a:ea typeface="+mn-ea"/>
                <a:cs typeface="+mn-cs"/>
              </a:endParaRPr>
            </a:p>
          </p:txBody>
        </p:sp>
        <p:sp>
          <p:nvSpPr>
            <p:cNvPr id="40" name="TextBox 39"/>
            <p:cNvSpPr txBox="1"/>
            <p:nvPr/>
          </p:nvSpPr>
          <p:spPr>
            <a:xfrm>
              <a:off x="7386864" y="4875891"/>
              <a:ext cx="1491030" cy="43088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C515A"/>
                  </a:solidFill>
                  <a:effectLst/>
                  <a:uLnTx/>
                  <a:uFillTx/>
                  <a:latin typeface="Trebuchet MS"/>
                  <a:ea typeface="+mn-ea"/>
                  <a:cs typeface="+mn-cs"/>
                </a:rPr>
                <a:t>No PDP enrollment or missing data</a:t>
              </a:r>
            </a:p>
          </p:txBody>
        </p:sp>
      </p:grpSp>
      <p:pic>
        <p:nvPicPr>
          <p:cNvPr id="41" name="Picture 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868" y="1753794"/>
            <a:ext cx="6949454" cy="4114808"/>
          </a:xfrm>
          <a:prstGeom prst="rect">
            <a:avLst/>
          </a:prstGeom>
        </p:spPr>
      </p:pic>
    </p:spTree>
    <p:extLst>
      <p:ext uri="{BB962C8B-B14F-4D97-AF65-F5344CB8AC3E}">
        <p14:creationId xmlns:p14="http://schemas.microsoft.com/office/powerpoint/2010/main" val="18247224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Placeholder 9"/>
          <p:cNvGraphicFramePr>
            <a:graphicFrameLocks noGrp="1"/>
          </p:cNvGraphicFramePr>
          <p:nvPr>
            <p:ph type="chart" sz="quarter" idx="19"/>
            <p:extLst>
              <p:ext uri="{D42A27DB-BD31-4B8C-83A1-F6EECF244321}">
                <p14:modId xmlns:p14="http://schemas.microsoft.com/office/powerpoint/2010/main" val="3152273340"/>
              </p:ext>
            </p:extLst>
          </p:nvPr>
        </p:nvGraphicFramePr>
        <p:xfrm>
          <a:off x="627063" y="1700213"/>
          <a:ext cx="8091487" cy="4054475"/>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 Placeholder 2"/>
          <p:cNvSpPr>
            <a:spLocks noGrp="1"/>
          </p:cNvSpPr>
          <p:nvPr>
            <p:ph type="body" sz="quarter" idx="21"/>
          </p:nvPr>
        </p:nvSpPr>
        <p:spPr/>
        <p:txBody>
          <a:bodyPr>
            <a:normAutofit/>
          </a:bodyPr>
          <a:lstStyle/>
          <a:p>
            <a:r>
              <a:rPr lang="en-US" dirty="0"/>
              <a:t>Source: CMS State/County Penetration, and PDP Landscape Source Files, 2010</a:t>
            </a:r>
            <a:r>
              <a:rPr kumimoji="0" lang="en-US" sz="900" b="0" i="0" u="none" strike="noStrike" kern="1200" cap="none" spc="0" normalizeH="0" baseline="0" noProof="0" dirty="0">
                <a:ln>
                  <a:noFill/>
                </a:ln>
                <a:solidFill>
                  <a:srgbClr val="4C515A"/>
                </a:solidFill>
                <a:effectLst/>
                <a:uLnTx/>
                <a:uFillTx/>
                <a:latin typeface="Trebuchet MS"/>
                <a:ea typeface="+mn-ea"/>
                <a:cs typeface="+mn-cs"/>
              </a:rPr>
              <a:t>–</a:t>
            </a:r>
            <a:r>
              <a:rPr lang="en-US" dirty="0"/>
              <a:t>2021.</a:t>
            </a:r>
          </a:p>
          <a:p>
            <a:r>
              <a:rPr lang="en-US" dirty="0"/>
              <a:t>Note: Data represent the average number of plans operating in counties across the U.S., weighted by the number of Medicare beneficiaries in each year. (Data for 2021 are weighted by September 2020 beneficiaries.) Employer-sponsored plans and plans under sanction are excluded. Estimates do not include records denoted as pending state or county designation. </a:t>
            </a:r>
          </a:p>
          <a:p>
            <a:endParaRPr lang="en-US" dirty="0"/>
          </a:p>
        </p:txBody>
      </p:sp>
      <p:sp>
        <p:nvSpPr>
          <p:cNvPr id="4" name="Subtitle 3"/>
          <p:cNvSpPr>
            <a:spLocks noGrp="1"/>
          </p:cNvSpPr>
          <p:nvPr>
            <p:ph type="subTitle" idx="1"/>
          </p:nvPr>
        </p:nvSpPr>
        <p:spPr/>
        <p:txBody>
          <a:bodyPr/>
          <a:lstStyle/>
          <a:p>
            <a:r>
              <a:rPr lang="en-US" dirty="0"/>
              <a:t>Medicare Part </a:t>
            </a:r>
            <a:r>
              <a:rPr lang="en-US"/>
              <a:t>D Availability</a:t>
            </a:r>
            <a:endParaRPr lang="en-US" dirty="0"/>
          </a:p>
        </p:txBody>
      </p:sp>
      <p:sp>
        <p:nvSpPr>
          <p:cNvPr id="5" name="Title 4"/>
          <p:cNvSpPr>
            <a:spLocks noGrp="1"/>
          </p:cNvSpPr>
          <p:nvPr>
            <p:ph type="ctrTitle"/>
          </p:nvPr>
        </p:nvSpPr>
        <p:spPr/>
        <p:txBody>
          <a:bodyPr>
            <a:noAutofit/>
          </a:bodyPr>
          <a:lstStyle/>
          <a:p>
            <a:r>
              <a:rPr lang="en-US" sz="2400" dirty="0"/>
              <a:t>Many stand-alone prescription drug plans (PDPs) are available to Medicare beneficiaries, with the average number of plans on the rise since 2017.</a:t>
            </a:r>
          </a:p>
        </p:txBody>
      </p:sp>
    </p:spTree>
    <p:extLst>
      <p:ext uri="{BB962C8B-B14F-4D97-AF65-F5344CB8AC3E}">
        <p14:creationId xmlns:p14="http://schemas.microsoft.com/office/powerpoint/2010/main" val="25425704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115879" y="2685121"/>
            <a:ext cx="5128661" cy="1894110"/>
            <a:chOff x="2062714" y="2685121"/>
            <a:chExt cx="5128661" cy="1894110"/>
          </a:xfrm>
        </p:grpSpPr>
        <p:grpSp>
          <p:nvGrpSpPr>
            <p:cNvPr id="8" name="Group 7"/>
            <p:cNvGrpSpPr/>
            <p:nvPr/>
          </p:nvGrpSpPr>
          <p:grpSpPr>
            <a:xfrm>
              <a:off x="2062714" y="2685121"/>
              <a:ext cx="5128661" cy="1894110"/>
              <a:chOff x="2062714" y="2685121"/>
              <a:chExt cx="5128661" cy="1894110"/>
            </a:xfrm>
          </p:grpSpPr>
          <p:cxnSp>
            <p:nvCxnSpPr>
              <p:cNvPr id="10" name="Straight Connector 9"/>
              <p:cNvCxnSpPr/>
              <p:nvPr/>
            </p:nvCxnSpPr>
            <p:spPr>
              <a:xfrm>
                <a:off x="2509282" y="3958501"/>
                <a:ext cx="2073370" cy="0"/>
              </a:xfrm>
              <a:prstGeom prst="line">
                <a:avLst/>
              </a:prstGeom>
              <a:ln w="762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062714" y="2685121"/>
                <a:ext cx="3048731" cy="0"/>
              </a:xfrm>
              <a:prstGeom prst="line">
                <a:avLst/>
              </a:prstGeom>
              <a:ln w="762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222202" y="4579231"/>
                <a:ext cx="4969173" cy="0"/>
              </a:xfrm>
              <a:prstGeom prst="line">
                <a:avLst/>
              </a:prstGeom>
              <a:ln w="762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grpSp>
        <p:cxnSp>
          <p:nvCxnSpPr>
            <p:cNvPr id="19" name="Straight Connector 18"/>
            <p:cNvCxnSpPr/>
            <p:nvPr/>
          </p:nvCxnSpPr>
          <p:spPr>
            <a:xfrm>
              <a:off x="2222202" y="3324014"/>
              <a:ext cx="4969173" cy="0"/>
            </a:xfrm>
            <a:prstGeom prst="line">
              <a:avLst/>
            </a:prstGeom>
            <a:ln w="762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21" name="Chart Placeholder 20"/>
          <p:cNvGraphicFramePr>
            <a:graphicFrameLocks noGrp="1"/>
          </p:cNvGraphicFramePr>
          <p:nvPr>
            <p:ph type="chart" sz="quarter" idx="19"/>
            <p:extLst>
              <p:ext uri="{D42A27DB-BD31-4B8C-83A1-F6EECF244321}">
                <p14:modId xmlns:p14="http://schemas.microsoft.com/office/powerpoint/2010/main" val="2939264367"/>
              </p:ext>
            </p:extLst>
          </p:nvPr>
        </p:nvGraphicFramePr>
        <p:xfrm>
          <a:off x="627063" y="1700213"/>
          <a:ext cx="8091487" cy="4054475"/>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 Placeholder 14"/>
          <p:cNvSpPr>
            <a:spLocks noGrp="1"/>
          </p:cNvSpPr>
          <p:nvPr>
            <p:ph type="body" sz="quarter" idx="21"/>
          </p:nvPr>
        </p:nvSpPr>
        <p:spPr/>
        <p:txBody>
          <a:bodyPr>
            <a:normAutofit/>
          </a:bodyPr>
          <a:lstStyle/>
          <a:p>
            <a:r>
              <a:rPr lang="en-US" dirty="0"/>
              <a:t>Source: CMS Plan and Premium Information for Plans Offering Part D Coverage, 2021.</a:t>
            </a:r>
          </a:p>
          <a:p>
            <a:r>
              <a:rPr lang="en-US" dirty="0"/>
              <a:t>Notes: Amounts represent total Part D premiums, which are the sum of the Basic and Supplemental Premiums. Total premium may be lower than the sum of the basic and supplemental premiums because of negative basic or supplemental premiums. MA-PD average excludes employer-sponsored plans, Part B–only plans, demonstration, cost plans, and plans not offering Part D benefits.</a:t>
            </a:r>
          </a:p>
        </p:txBody>
      </p:sp>
      <p:sp>
        <p:nvSpPr>
          <p:cNvPr id="4" name="Subtitle 3"/>
          <p:cNvSpPr>
            <a:spLocks noGrp="1"/>
          </p:cNvSpPr>
          <p:nvPr>
            <p:ph type="subTitle" idx="1"/>
          </p:nvPr>
        </p:nvSpPr>
        <p:spPr/>
        <p:txBody>
          <a:bodyPr/>
          <a:lstStyle/>
          <a:p>
            <a:r>
              <a:rPr lang="en-US" dirty="0"/>
              <a:t>Medicare Part D Benefits</a:t>
            </a:r>
          </a:p>
        </p:txBody>
      </p:sp>
      <p:sp>
        <p:nvSpPr>
          <p:cNvPr id="5" name="Title 4"/>
          <p:cNvSpPr>
            <a:spLocks noGrp="1"/>
          </p:cNvSpPr>
          <p:nvPr>
            <p:ph type="ctrTitle"/>
          </p:nvPr>
        </p:nvSpPr>
        <p:spPr/>
        <p:txBody>
          <a:bodyPr>
            <a:normAutofit fontScale="90000"/>
          </a:bodyPr>
          <a:lstStyle/>
          <a:p>
            <a:r>
              <a:rPr lang="en-US" sz="2400" dirty="0"/>
              <a:t>Average premiums for stand-alone prescription drug plans (PDP) in 2021 are nearly 2.5 times those for Medicare Advantage prescription drug plans (MA-PDs).</a:t>
            </a:r>
          </a:p>
        </p:txBody>
      </p:sp>
      <p:grpSp>
        <p:nvGrpSpPr>
          <p:cNvPr id="15" name="Group 14"/>
          <p:cNvGrpSpPr/>
          <p:nvPr/>
        </p:nvGrpSpPr>
        <p:grpSpPr>
          <a:xfrm>
            <a:off x="3328987" y="1669968"/>
            <a:ext cx="1306830" cy="276999"/>
            <a:chOff x="3357562" y="1317030"/>
            <a:chExt cx="1306830" cy="276999"/>
          </a:xfrm>
        </p:grpSpPr>
        <p:cxnSp>
          <p:nvCxnSpPr>
            <p:cNvPr id="16" name="Straight Connector 15"/>
            <p:cNvCxnSpPr/>
            <p:nvPr/>
          </p:nvCxnSpPr>
          <p:spPr>
            <a:xfrm>
              <a:off x="3357562" y="1455529"/>
              <a:ext cx="137160" cy="0"/>
            </a:xfrm>
            <a:prstGeom prst="line">
              <a:avLst/>
            </a:prstGeom>
            <a:ln w="508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445192" y="1317030"/>
              <a:ext cx="1219200" cy="276999"/>
            </a:xfrm>
            <a:prstGeom prst="rect">
              <a:avLst/>
            </a:prstGeom>
            <a:noFill/>
          </p:spPr>
          <p:txBody>
            <a:bodyPr wrap="square" rtlCol="0">
              <a:spAutoFit/>
            </a:bodyPr>
            <a:lstStyle/>
            <a:p>
              <a:r>
                <a:rPr lang="en-US" sz="1200" dirty="0"/>
                <a:t>Range</a:t>
              </a:r>
            </a:p>
          </p:txBody>
        </p:sp>
      </p:grpSp>
    </p:spTree>
    <p:extLst>
      <p:ext uri="{BB962C8B-B14F-4D97-AF65-F5344CB8AC3E}">
        <p14:creationId xmlns:p14="http://schemas.microsoft.com/office/powerpoint/2010/main" val="35673832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Placeholder 9"/>
          <p:cNvGraphicFramePr>
            <a:graphicFrameLocks noGrp="1"/>
          </p:cNvGraphicFramePr>
          <p:nvPr>
            <p:ph type="chart" sz="quarter" idx="19"/>
            <p:extLst>
              <p:ext uri="{D42A27DB-BD31-4B8C-83A1-F6EECF244321}">
                <p14:modId xmlns:p14="http://schemas.microsoft.com/office/powerpoint/2010/main" val="3758328999"/>
              </p:ext>
            </p:extLst>
          </p:nvPr>
        </p:nvGraphicFramePr>
        <p:xfrm>
          <a:off x="627063" y="1831769"/>
          <a:ext cx="8091487" cy="3922919"/>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 Placeholder 2"/>
          <p:cNvSpPr>
            <a:spLocks noGrp="1"/>
          </p:cNvSpPr>
          <p:nvPr>
            <p:ph type="body" sz="quarter" idx="21"/>
          </p:nvPr>
        </p:nvSpPr>
        <p:spPr/>
        <p:txBody>
          <a:bodyPr>
            <a:normAutofit/>
          </a:bodyPr>
          <a:lstStyle/>
          <a:p>
            <a:r>
              <a:rPr lang="en-US" dirty="0"/>
              <a:t>Source: CMS Plan and Premium Information for Plans Offering Part D Coverage, 2011–2020.</a:t>
            </a:r>
          </a:p>
          <a:p>
            <a:r>
              <a:rPr lang="en-US" dirty="0"/>
              <a:t>Notes: Data represent average plan premiums weighted by plan enrollment and are not adjusted for inflation. Amounts represent total Part D premiums, which are the sum of the basic and supplemental premiums. Total premium may be lower than the sum of the basic and supplemental premiums because of negative basic or supplemental premiums. Employer-sponsored plans and plans under sanction are excluded. </a:t>
            </a:r>
          </a:p>
        </p:txBody>
      </p:sp>
      <p:sp>
        <p:nvSpPr>
          <p:cNvPr id="4" name="Subtitle 3"/>
          <p:cNvSpPr>
            <a:spLocks noGrp="1"/>
          </p:cNvSpPr>
          <p:nvPr>
            <p:ph type="subTitle" idx="1"/>
          </p:nvPr>
        </p:nvSpPr>
        <p:spPr/>
        <p:txBody>
          <a:bodyPr/>
          <a:lstStyle/>
          <a:p>
            <a:r>
              <a:rPr lang="en-US" dirty="0"/>
              <a:t>Medicare Part D Benefits</a:t>
            </a:r>
          </a:p>
        </p:txBody>
      </p:sp>
      <p:sp>
        <p:nvSpPr>
          <p:cNvPr id="5" name="Title 4"/>
          <p:cNvSpPr>
            <a:spLocks noGrp="1"/>
          </p:cNvSpPr>
          <p:nvPr>
            <p:ph type="ctrTitle"/>
          </p:nvPr>
        </p:nvSpPr>
        <p:spPr>
          <a:xfrm>
            <a:off x="627434" y="514555"/>
            <a:ext cx="8275266" cy="1185034"/>
          </a:xfrm>
        </p:spPr>
        <p:txBody>
          <a:bodyPr>
            <a:noAutofit/>
          </a:bodyPr>
          <a:lstStyle/>
          <a:p>
            <a:r>
              <a:rPr lang="en-US" sz="2400" dirty="0"/>
              <a:t>During the past decade, premiums for Part D stand-alone prescription drug plans declined modestly.    </a:t>
            </a:r>
          </a:p>
        </p:txBody>
      </p:sp>
      <p:sp>
        <p:nvSpPr>
          <p:cNvPr id="6" name="Rectangle 5"/>
          <p:cNvSpPr/>
          <p:nvPr/>
        </p:nvSpPr>
        <p:spPr>
          <a:xfrm>
            <a:off x="627063" y="1462437"/>
            <a:ext cx="6541056" cy="369332"/>
          </a:xfrm>
          <a:prstGeom prst="rect">
            <a:avLst/>
          </a:prstGeom>
        </p:spPr>
        <p:txBody>
          <a:bodyPr wrap="square" lIns="0">
            <a:spAutoFit/>
          </a:bodyPr>
          <a:lstStyle/>
          <a:p>
            <a:r>
              <a:rPr lang="en-US" sz="1800" dirty="0"/>
              <a:t>Weighted by plan enrollment</a:t>
            </a:r>
          </a:p>
        </p:txBody>
      </p:sp>
    </p:spTree>
    <p:extLst>
      <p:ext uri="{BB962C8B-B14F-4D97-AF65-F5344CB8AC3E}">
        <p14:creationId xmlns:p14="http://schemas.microsoft.com/office/powerpoint/2010/main" val="3428102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F53C54D-27EE-4735-9818-C66C61EC7BEF}"/>
              </a:ext>
            </a:extLst>
          </p:cNvPr>
          <p:cNvSpPr/>
          <p:nvPr/>
        </p:nvSpPr>
        <p:spPr>
          <a:xfrm>
            <a:off x="6786455" y="2217717"/>
            <a:ext cx="1478678" cy="3418604"/>
          </a:xfrm>
          <a:prstGeom prst="rect">
            <a:avLst/>
          </a:prstGeom>
          <a:solidFill>
            <a:schemeClr val="bg2">
              <a:alpha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8D2F0BBD-B6AD-4A52-9DCA-B438A9F770DD}"/>
              </a:ext>
            </a:extLst>
          </p:cNvPr>
          <p:cNvSpPr>
            <a:spLocks noGrp="1"/>
          </p:cNvSpPr>
          <p:nvPr>
            <p:ph type="body" sz="quarter" idx="21"/>
          </p:nvPr>
        </p:nvSpPr>
        <p:spPr/>
        <p:txBody>
          <a:bodyPr/>
          <a:lstStyle/>
          <a:p>
            <a:r>
              <a:rPr lang="en-US" dirty="0"/>
              <a:t>Source: Centers for Medicare and Medicaid Services, Program Statistics, 1965–2018, and Congressional Budget Office, Medicare Baseline, March 2020.</a:t>
            </a:r>
          </a:p>
        </p:txBody>
      </p:sp>
      <p:sp>
        <p:nvSpPr>
          <p:cNvPr id="4" name="Subtitle 3">
            <a:extLst>
              <a:ext uri="{FF2B5EF4-FFF2-40B4-BE49-F238E27FC236}">
                <a16:creationId xmlns:a16="http://schemas.microsoft.com/office/drawing/2014/main" id="{E5DB4C07-70A9-4CFC-B149-64DF02D22CE0}"/>
              </a:ext>
            </a:extLst>
          </p:cNvPr>
          <p:cNvSpPr>
            <a:spLocks noGrp="1"/>
          </p:cNvSpPr>
          <p:nvPr>
            <p:ph type="subTitle" idx="1"/>
          </p:nvPr>
        </p:nvSpPr>
        <p:spPr/>
        <p:txBody>
          <a:bodyPr/>
          <a:lstStyle/>
          <a:p>
            <a:r>
              <a:rPr lang="en-US" dirty="0"/>
              <a:t>Medicare Enrollment</a:t>
            </a:r>
          </a:p>
        </p:txBody>
      </p:sp>
      <p:sp>
        <p:nvSpPr>
          <p:cNvPr id="5" name="Title 4">
            <a:extLst>
              <a:ext uri="{FF2B5EF4-FFF2-40B4-BE49-F238E27FC236}">
                <a16:creationId xmlns:a16="http://schemas.microsoft.com/office/drawing/2014/main" id="{D7D511AE-BB68-4B2F-8252-00D9CEA6700D}"/>
              </a:ext>
            </a:extLst>
          </p:cNvPr>
          <p:cNvSpPr>
            <a:spLocks noGrp="1"/>
          </p:cNvSpPr>
          <p:nvPr>
            <p:ph type="ctrTitle"/>
          </p:nvPr>
        </p:nvSpPr>
        <p:spPr/>
        <p:txBody>
          <a:bodyPr>
            <a:normAutofit/>
          </a:bodyPr>
          <a:lstStyle/>
          <a:p>
            <a:r>
              <a:rPr lang="en-US" sz="2400" dirty="0"/>
              <a:t>Enrollment in Medicare is projected to increase an average of 1.5 million beneficiaries per year from 2021 to 2029. </a:t>
            </a:r>
          </a:p>
        </p:txBody>
      </p:sp>
      <p:graphicFrame>
        <p:nvGraphicFramePr>
          <p:cNvPr id="9" name="Chart 8">
            <a:extLst>
              <a:ext uri="{FF2B5EF4-FFF2-40B4-BE49-F238E27FC236}">
                <a16:creationId xmlns:a16="http://schemas.microsoft.com/office/drawing/2014/main" id="{E40E216A-F151-4CB8-9BEB-8061DACB0A2B}"/>
              </a:ext>
            </a:extLst>
          </p:cNvPr>
          <p:cNvGraphicFramePr>
            <a:graphicFrameLocks/>
          </p:cNvGraphicFramePr>
          <p:nvPr>
            <p:extLst>
              <p:ext uri="{D42A27DB-BD31-4B8C-83A1-F6EECF244321}">
                <p14:modId xmlns:p14="http://schemas.microsoft.com/office/powerpoint/2010/main" val="839586151"/>
              </p:ext>
            </p:extLst>
          </p:nvPr>
        </p:nvGraphicFramePr>
        <p:xfrm>
          <a:off x="901090" y="2045970"/>
          <a:ext cx="7543801" cy="3891915"/>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C61DF25C-D028-45CE-99F0-784F5740C983}"/>
              </a:ext>
            </a:extLst>
          </p:cNvPr>
          <p:cNvSpPr/>
          <p:nvPr/>
        </p:nvSpPr>
        <p:spPr>
          <a:xfrm>
            <a:off x="879387" y="1849644"/>
            <a:ext cx="1640194" cy="261610"/>
          </a:xfrm>
          <a:prstGeom prst="rect">
            <a:avLst/>
          </a:prstGeom>
        </p:spPr>
        <p:txBody>
          <a:bodyPr wrap="non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sz="1050" b="1" i="0" u="none" strike="noStrike" kern="1200" baseline="0">
                <a:solidFill>
                  <a:srgbClr val="4ABDBC">
                    <a:lumMod val="75000"/>
                  </a:srgbClr>
                </a:solidFill>
                <a:latin typeface="+mn-lt"/>
                <a:ea typeface="+mn-ea"/>
                <a:cs typeface="+mn-cs"/>
              </a:defRPr>
            </a:pPr>
            <a:r>
              <a:rPr lang="en-US" sz="1100" b="1" dirty="0">
                <a:solidFill>
                  <a:schemeClr val="tx2"/>
                </a:solidFill>
              </a:rPr>
              <a:t>Enrollment in millions</a:t>
            </a:r>
          </a:p>
        </p:txBody>
      </p:sp>
      <p:sp>
        <p:nvSpPr>
          <p:cNvPr id="13" name="TextBox 12">
            <a:extLst>
              <a:ext uri="{FF2B5EF4-FFF2-40B4-BE49-F238E27FC236}">
                <a16:creationId xmlns:a16="http://schemas.microsoft.com/office/drawing/2014/main" id="{AE936D8A-9059-4704-B613-5E57D552FA51}"/>
              </a:ext>
            </a:extLst>
          </p:cNvPr>
          <p:cNvSpPr txBox="1"/>
          <p:nvPr/>
        </p:nvSpPr>
        <p:spPr>
          <a:xfrm>
            <a:off x="6833067" y="1856460"/>
            <a:ext cx="1385454" cy="261610"/>
          </a:xfrm>
          <a:prstGeom prst="rect">
            <a:avLst/>
          </a:prstGeom>
          <a:noFill/>
        </p:spPr>
        <p:txBody>
          <a:bodyPr wrap="square" rtlCol="0">
            <a:spAutoFit/>
          </a:bodyPr>
          <a:lstStyle/>
          <a:p>
            <a:pPr algn="ctr"/>
            <a:r>
              <a:rPr lang="en-US" sz="1100" b="1" dirty="0">
                <a:solidFill>
                  <a:schemeClr val="bg2"/>
                </a:solidFill>
              </a:rPr>
              <a:t>Projected</a:t>
            </a:r>
          </a:p>
        </p:txBody>
      </p:sp>
    </p:spTree>
    <p:extLst>
      <p:ext uri="{BB962C8B-B14F-4D97-AF65-F5344CB8AC3E}">
        <p14:creationId xmlns:p14="http://schemas.microsoft.com/office/powerpoint/2010/main" val="25126603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Placeholder 7"/>
          <p:cNvGraphicFramePr>
            <a:graphicFrameLocks noGrp="1"/>
          </p:cNvGraphicFramePr>
          <p:nvPr>
            <p:ph type="chart" sz="quarter" idx="19"/>
            <p:extLst>
              <p:ext uri="{D42A27DB-BD31-4B8C-83A1-F6EECF244321}">
                <p14:modId xmlns:p14="http://schemas.microsoft.com/office/powerpoint/2010/main" val="3595934354"/>
              </p:ext>
            </p:extLst>
          </p:nvPr>
        </p:nvGraphicFramePr>
        <p:xfrm>
          <a:off x="627063" y="1700213"/>
          <a:ext cx="8091487" cy="4054475"/>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 Placeholder 2"/>
          <p:cNvSpPr>
            <a:spLocks noGrp="1"/>
          </p:cNvSpPr>
          <p:nvPr>
            <p:ph type="body" sz="quarter" idx="21"/>
          </p:nvPr>
        </p:nvSpPr>
        <p:spPr/>
        <p:txBody>
          <a:bodyPr>
            <a:normAutofit/>
          </a:bodyPr>
          <a:lstStyle/>
          <a:p>
            <a:endParaRPr lang="en-US" dirty="0"/>
          </a:p>
          <a:p>
            <a:r>
              <a:rPr lang="en-US" dirty="0"/>
              <a:t>MA-PD = Medicare Advantage prescription drug plan; PDP = Stand-alone prescription drug plan.</a:t>
            </a:r>
          </a:p>
          <a:p>
            <a:r>
              <a:rPr lang="en-US" dirty="0"/>
              <a:t>Source: CMS Low Income Subsidy Enrollment by Plan, 2010-2020.</a:t>
            </a:r>
          </a:p>
          <a:p>
            <a:r>
              <a:rPr lang="en-US" dirty="0"/>
              <a:t>Note: Enrollment estimates do not include plan records suppressed because of a value of 10 or less. Only includes Medicare Advantage plans with Part D coverage.</a:t>
            </a:r>
          </a:p>
          <a:p>
            <a:endParaRPr lang="en-US" dirty="0"/>
          </a:p>
        </p:txBody>
      </p:sp>
      <p:sp>
        <p:nvSpPr>
          <p:cNvPr id="4" name="Subtitle 3"/>
          <p:cNvSpPr>
            <a:spLocks noGrp="1"/>
          </p:cNvSpPr>
          <p:nvPr>
            <p:ph type="subTitle" idx="1"/>
          </p:nvPr>
        </p:nvSpPr>
        <p:spPr/>
        <p:txBody>
          <a:bodyPr/>
          <a:lstStyle/>
          <a:p>
            <a:r>
              <a:rPr lang="en-US" dirty="0"/>
              <a:t>Medicare Part D Low Income Subsidy</a:t>
            </a:r>
          </a:p>
        </p:txBody>
      </p:sp>
      <p:sp>
        <p:nvSpPr>
          <p:cNvPr id="5" name="Title 4"/>
          <p:cNvSpPr>
            <a:spLocks noGrp="1"/>
          </p:cNvSpPr>
          <p:nvPr>
            <p:ph type="ctrTitle"/>
          </p:nvPr>
        </p:nvSpPr>
        <p:spPr/>
        <p:txBody>
          <a:bodyPr>
            <a:normAutofit/>
          </a:bodyPr>
          <a:lstStyle/>
          <a:p>
            <a:r>
              <a:rPr lang="en-US" sz="2600" dirty="0"/>
              <a:t>The number of Medicare Advantage enrollees receiving a low income subsidy (LIS) tripled in the past decade.</a:t>
            </a:r>
          </a:p>
        </p:txBody>
      </p:sp>
    </p:spTree>
    <p:extLst>
      <p:ext uri="{BB962C8B-B14F-4D97-AF65-F5344CB8AC3E}">
        <p14:creationId xmlns:p14="http://schemas.microsoft.com/office/powerpoint/2010/main" val="39588649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CCDA4B1-F981-439F-9357-B49FAB4232F4}"/>
              </a:ext>
            </a:extLst>
          </p:cNvPr>
          <p:cNvSpPr>
            <a:spLocks noGrp="1"/>
          </p:cNvSpPr>
          <p:nvPr>
            <p:ph type="body" sz="quarter" idx="21"/>
          </p:nvPr>
        </p:nvSpPr>
        <p:spPr/>
        <p:txBody>
          <a:bodyPr>
            <a:normAutofit/>
          </a:bodyPr>
          <a:lstStyle/>
          <a:p>
            <a:r>
              <a:rPr lang="en-US" sz="900" dirty="0"/>
              <a:t>Source: The Commonwealth Fund/London School of Economics 2020 International Profiles of Health Care Systems, June 2020.</a:t>
            </a:r>
          </a:p>
        </p:txBody>
      </p:sp>
      <p:sp>
        <p:nvSpPr>
          <p:cNvPr id="4" name="Subtitle 3">
            <a:extLst>
              <a:ext uri="{FF2B5EF4-FFF2-40B4-BE49-F238E27FC236}">
                <a16:creationId xmlns:a16="http://schemas.microsoft.com/office/drawing/2014/main" id="{5FC15676-D0AF-4EBC-81B6-7743662306CB}"/>
              </a:ext>
            </a:extLst>
          </p:cNvPr>
          <p:cNvSpPr>
            <a:spLocks noGrp="1"/>
          </p:cNvSpPr>
          <p:nvPr>
            <p:ph type="subTitle" idx="1"/>
          </p:nvPr>
        </p:nvSpPr>
        <p:spPr/>
        <p:txBody>
          <a:bodyPr>
            <a:normAutofit/>
          </a:bodyPr>
          <a:lstStyle/>
          <a:p>
            <a:r>
              <a:rPr lang="en-US" sz="1300" dirty="0"/>
              <a:t>International Comparisons</a:t>
            </a:r>
          </a:p>
        </p:txBody>
      </p:sp>
      <p:sp>
        <p:nvSpPr>
          <p:cNvPr id="5" name="Title 4">
            <a:extLst>
              <a:ext uri="{FF2B5EF4-FFF2-40B4-BE49-F238E27FC236}">
                <a16:creationId xmlns:a16="http://schemas.microsoft.com/office/drawing/2014/main" id="{E6B0B43E-9CE0-4573-91A4-1FAC25E3DF79}"/>
              </a:ext>
            </a:extLst>
          </p:cNvPr>
          <p:cNvSpPr>
            <a:spLocks noGrp="1"/>
          </p:cNvSpPr>
          <p:nvPr>
            <p:ph type="ctrTitle"/>
          </p:nvPr>
        </p:nvSpPr>
        <p:spPr/>
        <p:txBody>
          <a:bodyPr>
            <a:noAutofit/>
          </a:bodyPr>
          <a:lstStyle/>
          <a:p>
            <a:r>
              <a:rPr lang="en-US" sz="2400" dirty="0"/>
              <a:t>In the U.S. Medicare program, private plans offer primary, supplemental, and prescription drug–only coverage, similar to models of private plans in other countries. </a:t>
            </a:r>
          </a:p>
        </p:txBody>
      </p:sp>
      <p:grpSp>
        <p:nvGrpSpPr>
          <p:cNvPr id="8" name="Group 7">
            <a:extLst>
              <a:ext uri="{FF2B5EF4-FFF2-40B4-BE49-F238E27FC236}">
                <a16:creationId xmlns:a16="http://schemas.microsoft.com/office/drawing/2014/main" id="{F57E0483-88E8-4643-B870-5878341E8491}"/>
              </a:ext>
            </a:extLst>
          </p:cNvPr>
          <p:cNvGrpSpPr/>
          <p:nvPr/>
        </p:nvGrpSpPr>
        <p:grpSpPr>
          <a:xfrm>
            <a:off x="367499" y="2244740"/>
            <a:ext cx="8420017" cy="3292459"/>
            <a:chOff x="367499" y="2244741"/>
            <a:chExt cx="7959817" cy="3112508"/>
          </a:xfrm>
        </p:grpSpPr>
        <p:sp>
          <p:nvSpPr>
            <p:cNvPr id="64" name="Rectangle 63">
              <a:extLst>
                <a:ext uri="{FF2B5EF4-FFF2-40B4-BE49-F238E27FC236}">
                  <a16:creationId xmlns:a16="http://schemas.microsoft.com/office/drawing/2014/main" id="{3D061E9A-B301-4F6D-BD7A-0A2E53CF9264}"/>
                </a:ext>
              </a:extLst>
            </p:cNvPr>
            <p:cNvSpPr/>
            <p:nvPr/>
          </p:nvSpPr>
          <p:spPr>
            <a:xfrm>
              <a:off x="5002366" y="4147085"/>
              <a:ext cx="3163643" cy="825075"/>
            </a:xfrm>
            <a:prstGeom prst="rect">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latin typeface="Trebuchet MS"/>
              </a:endParaRPr>
            </a:p>
          </p:txBody>
        </p:sp>
        <p:sp>
          <p:nvSpPr>
            <p:cNvPr id="7" name="Flowchart: Manual Operation 6">
              <a:extLst>
                <a:ext uri="{FF2B5EF4-FFF2-40B4-BE49-F238E27FC236}">
                  <a16:creationId xmlns:a16="http://schemas.microsoft.com/office/drawing/2014/main" id="{548FC6A6-63B1-4D98-A4DA-E2ED4698FB6A}"/>
                </a:ext>
              </a:extLst>
            </p:cNvPr>
            <p:cNvSpPr/>
            <p:nvPr/>
          </p:nvSpPr>
          <p:spPr>
            <a:xfrm>
              <a:off x="2389515" y="2246010"/>
              <a:ext cx="2407227" cy="825075"/>
            </a:xfrm>
            <a:prstGeom prst="flowChartManualOperation">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latin typeface="Trebuchet MS"/>
              </a:endParaRPr>
            </a:p>
          </p:txBody>
        </p:sp>
        <p:sp>
          <p:nvSpPr>
            <p:cNvPr id="9" name="Flowchart: Manual Operation 8">
              <a:extLst>
                <a:ext uri="{FF2B5EF4-FFF2-40B4-BE49-F238E27FC236}">
                  <a16:creationId xmlns:a16="http://schemas.microsoft.com/office/drawing/2014/main" id="{7ED7EABE-9FCB-43BD-8504-09C009E63EFD}"/>
                </a:ext>
              </a:extLst>
            </p:cNvPr>
            <p:cNvSpPr/>
            <p:nvPr/>
          </p:nvSpPr>
          <p:spPr>
            <a:xfrm>
              <a:off x="2916692" y="3200011"/>
              <a:ext cx="2407227" cy="825075"/>
            </a:xfrm>
            <a:prstGeom prst="flowChartManualOperation">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latin typeface="Trebuchet MS"/>
              </a:endParaRPr>
            </a:p>
          </p:txBody>
        </p:sp>
        <p:sp>
          <p:nvSpPr>
            <p:cNvPr id="10" name="Flowchart: Manual Operation 9">
              <a:extLst>
                <a:ext uri="{FF2B5EF4-FFF2-40B4-BE49-F238E27FC236}">
                  <a16:creationId xmlns:a16="http://schemas.microsoft.com/office/drawing/2014/main" id="{772549E8-29F1-40D6-87EA-B119E8A1B2D3}"/>
                </a:ext>
              </a:extLst>
            </p:cNvPr>
            <p:cNvSpPr/>
            <p:nvPr/>
          </p:nvSpPr>
          <p:spPr>
            <a:xfrm>
              <a:off x="3467861" y="4147085"/>
              <a:ext cx="2407227" cy="825075"/>
            </a:xfrm>
            <a:prstGeom prst="flowChartManualOperation">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latin typeface="Trebuchet MS"/>
              </a:endParaRPr>
            </a:p>
          </p:txBody>
        </p:sp>
        <p:sp>
          <p:nvSpPr>
            <p:cNvPr id="11" name="Rectangle 10">
              <a:extLst>
                <a:ext uri="{FF2B5EF4-FFF2-40B4-BE49-F238E27FC236}">
                  <a16:creationId xmlns:a16="http://schemas.microsoft.com/office/drawing/2014/main" id="{DF38842C-F0A6-46F3-8CD2-2A55A3630071}"/>
                </a:ext>
              </a:extLst>
            </p:cNvPr>
            <p:cNvSpPr/>
            <p:nvPr/>
          </p:nvSpPr>
          <p:spPr>
            <a:xfrm>
              <a:off x="3824013" y="2244741"/>
              <a:ext cx="4341997" cy="825075"/>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latin typeface="Trebuchet MS"/>
              </a:endParaRPr>
            </a:p>
          </p:txBody>
        </p:sp>
        <p:sp>
          <p:nvSpPr>
            <p:cNvPr id="12" name="Rectangle 11">
              <a:extLst>
                <a:ext uri="{FF2B5EF4-FFF2-40B4-BE49-F238E27FC236}">
                  <a16:creationId xmlns:a16="http://schemas.microsoft.com/office/drawing/2014/main" id="{38FB99F6-8BCA-497B-800D-71C0C2360BB2}"/>
                </a:ext>
              </a:extLst>
            </p:cNvPr>
            <p:cNvSpPr/>
            <p:nvPr/>
          </p:nvSpPr>
          <p:spPr>
            <a:xfrm>
              <a:off x="4427290" y="3200011"/>
              <a:ext cx="3738719" cy="825075"/>
            </a:xfrm>
            <a:prstGeom prst="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latin typeface="Trebuchet MS"/>
              </a:endParaRPr>
            </a:p>
          </p:txBody>
        </p:sp>
        <p:sp>
          <p:nvSpPr>
            <p:cNvPr id="45" name="Freeform: Shape 44">
              <a:extLst>
                <a:ext uri="{FF2B5EF4-FFF2-40B4-BE49-F238E27FC236}">
                  <a16:creationId xmlns:a16="http://schemas.microsoft.com/office/drawing/2014/main" id="{A0A6F9A4-5248-423D-BFDC-4B987F93FF1F}"/>
                </a:ext>
              </a:extLst>
            </p:cNvPr>
            <p:cNvSpPr/>
            <p:nvPr/>
          </p:nvSpPr>
          <p:spPr>
            <a:xfrm>
              <a:off x="1415217" y="2344753"/>
              <a:ext cx="1260764" cy="1821872"/>
            </a:xfrm>
            <a:custGeom>
              <a:avLst/>
              <a:gdLst>
                <a:gd name="connsiteX0" fmla="*/ 1089891 w 1681019"/>
                <a:gd name="connsiteY0" fmla="*/ 0 h 2429163"/>
                <a:gd name="connsiteX1" fmla="*/ 1681019 w 1681019"/>
                <a:gd name="connsiteY1" fmla="*/ 1052945 h 2429163"/>
                <a:gd name="connsiteX2" fmla="*/ 295564 w 1681019"/>
                <a:gd name="connsiteY2" fmla="*/ 2429163 h 2429163"/>
                <a:gd name="connsiteX3" fmla="*/ 0 w 1681019"/>
                <a:gd name="connsiteY3" fmla="*/ 2207491 h 2429163"/>
                <a:gd name="connsiteX4" fmla="*/ 1089891 w 1681019"/>
                <a:gd name="connsiteY4" fmla="*/ 0 h 2429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1019" h="2429163">
                  <a:moveTo>
                    <a:pt x="1089891" y="0"/>
                  </a:moveTo>
                  <a:lnTo>
                    <a:pt x="1681019" y="1052945"/>
                  </a:lnTo>
                  <a:lnTo>
                    <a:pt x="295564" y="2429163"/>
                  </a:lnTo>
                  <a:lnTo>
                    <a:pt x="0" y="2207491"/>
                  </a:lnTo>
                  <a:lnTo>
                    <a:pt x="1089891" y="0"/>
                  </a:lnTo>
                  <a:close/>
                </a:path>
              </a:pathLst>
            </a:cu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latin typeface="Trebuchet MS"/>
              </a:endParaRPr>
            </a:p>
          </p:txBody>
        </p:sp>
        <p:sp>
          <p:nvSpPr>
            <p:cNvPr id="47" name="Freeform: Shape 46">
              <a:extLst>
                <a:ext uri="{FF2B5EF4-FFF2-40B4-BE49-F238E27FC236}">
                  <a16:creationId xmlns:a16="http://schemas.microsoft.com/office/drawing/2014/main" id="{E2368713-33EB-4067-B4B3-44945EEAACAD}"/>
                </a:ext>
              </a:extLst>
            </p:cNvPr>
            <p:cNvSpPr/>
            <p:nvPr/>
          </p:nvSpPr>
          <p:spPr>
            <a:xfrm>
              <a:off x="1824317" y="4161705"/>
              <a:ext cx="1870364" cy="734291"/>
            </a:xfrm>
            <a:custGeom>
              <a:avLst/>
              <a:gdLst>
                <a:gd name="connsiteX0" fmla="*/ 1930400 w 2493818"/>
                <a:gd name="connsiteY0" fmla="*/ 0 h 979054"/>
                <a:gd name="connsiteX1" fmla="*/ 2493818 w 2493818"/>
                <a:gd name="connsiteY1" fmla="*/ 979054 h 979054"/>
                <a:gd name="connsiteX2" fmla="*/ 0 w 2493818"/>
                <a:gd name="connsiteY2" fmla="*/ 979054 h 979054"/>
                <a:gd name="connsiteX3" fmla="*/ 0 w 2493818"/>
                <a:gd name="connsiteY3" fmla="*/ 655782 h 979054"/>
                <a:gd name="connsiteX4" fmla="*/ 1930400 w 2493818"/>
                <a:gd name="connsiteY4" fmla="*/ 0 h 979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3818" h="979054">
                  <a:moveTo>
                    <a:pt x="1930400" y="0"/>
                  </a:moveTo>
                  <a:lnTo>
                    <a:pt x="2493818" y="979054"/>
                  </a:lnTo>
                  <a:lnTo>
                    <a:pt x="0" y="979054"/>
                  </a:lnTo>
                  <a:lnTo>
                    <a:pt x="0" y="655782"/>
                  </a:lnTo>
                  <a:lnTo>
                    <a:pt x="1930400" y="0"/>
                  </a:lnTo>
                  <a:close/>
                </a:path>
              </a:pathLst>
            </a:cu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latin typeface="Trebuchet MS"/>
              </a:endParaRPr>
            </a:p>
          </p:txBody>
        </p:sp>
        <p:sp>
          <p:nvSpPr>
            <p:cNvPr id="48" name="Freeform: Shape 47">
              <a:extLst>
                <a:ext uri="{FF2B5EF4-FFF2-40B4-BE49-F238E27FC236}">
                  <a16:creationId xmlns:a16="http://schemas.microsoft.com/office/drawing/2014/main" id="{FDD1642A-61FD-453A-A73C-DEC99B862705}"/>
                </a:ext>
              </a:extLst>
            </p:cNvPr>
            <p:cNvSpPr/>
            <p:nvPr/>
          </p:nvSpPr>
          <p:spPr>
            <a:xfrm>
              <a:off x="1728277" y="3255689"/>
              <a:ext cx="1447800" cy="1219200"/>
            </a:xfrm>
            <a:custGeom>
              <a:avLst/>
              <a:gdLst>
                <a:gd name="connsiteX0" fmla="*/ 1376218 w 1930400"/>
                <a:gd name="connsiteY0" fmla="*/ 0 h 1625600"/>
                <a:gd name="connsiteX1" fmla="*/ 1930400 w 1930400"/>
                <a:gd name="connsiteY1" fmla="*/ 1006764 h 1625600"/>
                <a:gd name="connsiteX2" fmla="*/ 101600 w 1930400"/>
                <a:gd name="connsiteY2" fmla="*/ 1625600 h 1625600"/>
                <a:gd name="connsiteX3" fmla="*/ 0 w 1930400"/>
                <a:gd name="connsiteY3" fmla="*/ 1357745 h 1625600"/>
                <a:gd name="connsiteX4" fmla="*/ 1376218 w 1930400"/>
                <a:gd name="connsiteY4" fmla="*/ 0 h 162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0400" h="1625600">
                  <a:moveTo>
                    <a:pt x="1376218" y="0"/>
                  </a:moveTo>
                  <a:lnTo>
                    <a:pt x="1930400" y="1006764"/>
                  </a:lnTo>
                  <a:lnTo>
                    <a:pt x="101600" y="1625600"/>
                  </a:lnTo>
                  <a:lnTo>
                    <a:pt x="0" y="1357745"/>
                  </a:lnTo>
                  <a:lnTo>
                    <a:pt x="1376218" y="0"/>
                  </a:lnTo>
                  <a:close/>
                </a:path>
              </a:pathLst>
            </a:custGeom>
            <a:solidFill>
              <a:schemeClr val="accent3">
                <a:lumMod val="60000"/>
                <a:lumOff val="40000"/>
                <a:alpha val="9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latin typeface="Trebuchet MS"/>
              </a:endParaRPr>
            </a:p>
          </p:txBody>
        </p:sp>
        <p:sp>
          <p:nvSpPr>
            <p:cNvPr id="49" name="Oval 48">
              <a:extLst>
                <a:ext uri="{FF2B5EF4-FFF2-40B4-BE49-F238E27FC236}">
                  <a16:creationId xmlns:a16="http://schemas.microsoft.com/office/drawing/2014/main" id="{CAC0FAAF-0018-4D9B-8DD0-0B9D2624C751}"/>
                </a:ext>
              </a:extLst>
            </p:cNvPr>
            <p:cNvSpPr/>
            <p:nvPr/>
          </p:nvSpPr>
          <p:spPr>
            <a:xfrm>
              <a:off x="4210546" y="2475856"/>
              <a:ext cx="358726" cy="358726"/>
            </a:xfrm>
            <a:prstGeom prst="ellipse">
              <a:avLst/>
            </a:prstGeom>
            <a:blipFill dpi="0"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latin typeface="Trebuchet MS"/>
              </a:endParaRPr>
            </a:p>
          </p:txBody>
        </p:sp>
        <p:sp>
          <p:nvSpPr>
            <p:cNvPr id="54" name="Oval 53">
              <a:extLst>
                <a:ext uri="{FF2B5EF4-FFF2-40B4-BE49-F238E27FC236}">
                  <a16:creationId xmlns:a16="http://schemas.microsoft.com/office/drawing/2014/main" id="{70B0E2E5-0B18-4D12-9359-90A090C345D9}"/>
                </a:ext>
              </a:extLst>
            </p:cNvPr>
            <p:cNvSpPr/>
            <p:nvPr/>
          </p:nvSpPr>
          <p:spPr>
            <a:xfrm>
              <a:off x="5268733" y="4332441"/>
              <a:ext cx="358726" cy="358727"/>
            </a:xfrm>
            <a:prstGeom prst="ellipse">
              <a:avLst/>
            </a:prstGeom>
            <a:blipFill dpi="0" rotWithShape="1">
              <a:blip r:embed="rId5" cstate="hq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l="-48084" r="-48084"/>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latin typeface="Trebuchet MS"/>
              </a:endParaRPr>
            </a:p>
          </p:txBody>
        </p:sp>
        <p:sp>
          <p:nvSpPr>
            <p:cNvPr id="55" name="Oval 54">
              <a:extLst>
                <a:ext uri="{FF2B5EF4-FFF2-40B4-BE49-F238E27FC236}">
                  <a16:creationId xmlns:a16="http://schemas.microsoft.com/office/drawing/2014/main" id="{6D79FF60-F42C-41DB-BF90-4F79646D2718}"/>
                </a:ext>
              </a:extLst>
            </p:cNvPr>
            <p:cNvSpPr/>
            <p:nvPr/>
          </p:nvSpPr>
          <p:spPr>
            <a:xfrm>
              <a:off x="6867012" y="3388451"/>
              <a:ext cx="358726" cy="358726"/>
            </a:xfrm>
            <a:prstGeom prst="ellipse">
              <a:avLst/>
            </a:prstGeom>
            <a:blipFill dpi="0" rotWithShape="1">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latin typeface="Trebuchet MS"/>
              </a:endParaRPr>
            </a:p>
          </p:txBody>
        </p:sp>
        <p:sp>
          <p:nvSpPr>
            <p:cNvPr id="57" name="Oval 56">
              <a:extLst>
                <a:ext uri="{FF2B5EF4-FFF2-40B4-BE49-F238E27FC236}">
                  <a16:creationId xmlns:a16="http://schemas.microsoft.com/office/drawing/2014/main" id="{814C9D1F-C1D1-475D-895D-B65152A33929}"/>
                </a:ext>
              </a:extLst>
            </p:cNvPr>
            <p:cNvSpPr/>
            <p:nvPr/>
          </p:nvSpPr>
          <p:spPr>
            <a:xfrm>
              <a:off x="470305" y="3924906"/>
              <a:ext cx="1432343" cy="143234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latin typeface="Trebuchet MS"/>
              </a:endParaRPr>
            </a:p>
          </p:txBody>
        </p:sp>
        <p:sp>
          <p:nvSpPr>
            <p:cNvPr id="58" name="Oval 57">
              <a:extLst>
                <a:ext uri="{FF2B5EF4-FFF2-40B4-BE49-F238E27FC236}">
                  <a16:creationId xmlns:a16="http://schemas.microsoft.com/office/drawing/2014/main" id="{4ADA51B7-B3AC-42C9-8977-31B461CBE82B}"/>
                </a:ext>
              </a:extLst>
            </p:cNvPr>
            <p:cNvSpPr/>
            <p:nvPr/>
          </p:nvSpPr>
          <p:spPr>
            <a:xfrm>
              <a:off x="367499" y="4111969"/>
              <a:ext cx="1678100" cy="855258"/>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en-US" sz="1600" dirty="0">
                  <a:solidFill>
                    <a:srgbClr val="044C7F"/>
                  </a:solidFill>
                  <a:latin typeface="Trebuchet MS"/>
                </a:rPr>
                <a:t>Coverage </a:t>
              </a:r>
            </a:p>
            <a:p>
              <a:pPr algn="ctr" defTabSz="685800"/>
              <a:r>
                <a:rPr lang="en-US" sz="1600" dirty="0">
                  <a:solidFill>
                    <a:srgbClr val="044C7F"/>
                  </a:solidFill>
                  <a:latin typeface="Trebuchet MS"/>
                </a:rPr>
                <a:t>Type</a:t>
              </a:r>
            </a:p>
          </p:txBody>
        </p:sp>
        <p:sp>
          <p:nvSpPr>
            <p:cNvPr id="60" name="TextBox 59">
              <a:extLst>
                <a:ext uri="{FF2B5EF4-FFF2-40B4-BE49-F238E27FC236}">
                  <a16:creationId xmlns:a16="http://schemas.microsoft.com/office/drawing/2014/main" id="{1DB3E3DD-D452-40D7-BA48-338A97F99B3C}"/>
                </a:ext>
              </a:extLst>
            </p:cNvPr>
            <p:cNvSpPr txBox="1"/>
            <p:nvPr/>
          </p:nvSpPr>
          <p:spPr>
            <a:xfrm rot="18524294">
              <a:off x="1356942" y="3270488"/>
              <a:ext cx="1295050" cy="276999"/>
            </a:xfrm>
            <a:prstGeom prst="rect">
              <a:avLst/>
            </a:prstGeom>
            <a:noFill/>
          </p:spPr>
          <p:txBody>
            <a:bodyPr wrap="square" rtlCol="0">
              <a:spAutoFit/>
            </a:bodyPr>
            <a:lstStyle/>
            <a:p>
              <a:pPr algn="ctr" defTabSz="685800"/>
              <a:r>
                <a:rPr lang="en-US" sz="1200" b="1" dirty="0">
                  <a:solidFill>
                    <a:srgbClr val="044C7F"/>
                  </a:solidFill>
                  <a:latin typeface="Trebuchet MS"/>
                </a:rPr>
                <a:t>Primary</a:t>
              </a:r>
              <a:r>
                <a:rPr lang="en-US" sz="1200" dirty="0">
                  <a:solidFill>
                    <a:srgbClr val="044C7F"/>
                  </a:solidFill>
                  <a:latin typeface="Trebuchet MS"/>
                </a:rPr>
                <a:t> </a:t>
              </a:r>
            </a:p>
          </p:txBody>
        </p:sp>
        <p:sp>
          <p:nvSpPr>
            <p:cNvPr id="61" name="TextBox 60">
              <a:extLst>
                <a:ext uri="{FF2B5EF4-FFF2-40B4-BE49-F238E27FC236}">
                  <a16:creationId xmlns:a16="http://schemas.microsoft.com/office/drawing/2014/main" id="{BD0818CD-CBB7-49CE-98AB-CF4D4979154E}"/>
                </a:ext>
              </a:extLst>
            </p:cNvPr>
            <p:cNvSpPr txBox="1"/>
            <p:nvPr/>
          </p:nvSpPr>
          <p:spPr>
            <a:xfrm rot="19889236">
              <a:off x="1841922" y="3810161"/>
              <a:ext cx="1225999" cy="276999"/>
            </a:xfrm>
            <a:prstGeom prst="rect">
              <a:avLst/>
            </a:prstGeom>
            <a:noFill/>
          </p:spPr>
          <p:txBody>
            <a:bodyPr wrap="square" rtlCol="0">
              <a:spAutoFit/>
            </a:bodyPr>
            <a:lstStyle/>
            <a:p>
              <a:pPr algn="ctr" defTabSz="685800"/>
              <a:r>
                <a:rPr lang="en-US" sz="1200" b="1" dirty="0">
                  <a:solidFill>
                    <a:srgbClr val="044C7F"/>
                  </a:solidFill>
                  <a:latin typeface="Trebuchet MS"/>
                </a:rPr>
                <a:t>Supplemental</a:t>
              </a:r>
            </a:p>
          </p:txBody>
        </p:sp>
        <p:sp>
          <p:nvSpPr>
            <p:cNvPr id="62" name="TextBox 61">
              <a:extLst>
                <a:ext uri="{FF2B5EF4-FFF2-40B4-BE49-F238E27FC236}">
                  <a16:creationId xmlns:a16="http://schemas.microsoft.com/office/drawing/2014/main" id="{E312878F-27C6-446F-B137-35E838324D57}"/>
                </a:ext>
              </a:extLst>
            </p:cNvPr>
            <p:cNvSpPr txBox="1"/>
            <p:nvPr/>
          </p:nvSpPr>
          <p:spPr>
            <a:xfrm rot="21319233">
              <a:off x="2047456" y="4520162"/>
              <a:ext cx="1467533" cy="276999"/>
            </a:xfrm>
            <a:prstGeom prst="rect">
              <a:avLst/>
            </a:prstGeom>
            <a:noFill/>
          </p:spPr>
          <p:txBody>
            <a:bodyPr wrap="square" rtlCol="0">
              <a:spAutoFit/>
            </a:bodyPr>
            <a:lstStyle/>
            <a:p>
              <a:pPr algn="ctr" defTabSz="685800"/>
              <a:r>
                <a:rPr lang="en-US" sz="1200" b="1" dirty="0">
                  <a:solidFill>
                    <a:srgbClr val="044C7F"/>
                  </a:solidFill>
                  <a:latin typeface="Trebuchet MS"/>
                </a:rPr>
                <a:t>Prescription Drug</a:t>
              </a:r>
            </a:p>
          </p:txBody>
        </p:sp>
        <p:sp>
          <p:nvSpPr>
            <p:cNvPr id="65" name="TextBox 64">
              <a:extLst>
                <a:ext uri="{FF2B5EF4-FFF2-40B4-BE49-F238E27FC236}">
                  <a16:creationId xmlns:a16="http://schemas.microsoft.com/office/drawing/2014/main" id="{422B38C0-9283-4CB0-8B90-7F2459212C63}"/>
                </a:ext>
              </a:extLst>
            </p:cNvPr>
            <p:cNvSpPr txBox="1"/>
            <p:nvPr/>
          </p:nvSpPr>
          <p:spPr>
            <a:xfrm>
              <a:off x="5067234" y="3436977"/>
              <a:ext cx="1126625" cy="276999"/>
            </a:xfrm>
            <a:prstGeom prst="rect">
              <a:avLst/>
            </a:prstGeom>
            <a:noFill/>
          </p:spPr>
          <p:txBody>
            <a:bodyPr wrap="square" rtlCol="0">
              <a:spAutoFit/>
            </a:bodyPr>
            <a:lstStyle/>
            <a:p>
              <a:pPr defTabSz="685800"/>
              <a:r>
                <a:rPr lang="en-US" sz="1200" dirty="0">
                  <a:solidFill>
                    <a:srgbClr val="044C7F"/>
                  </a:solidFill>
                  <a:latin typeface="Trebuchet MS"/>
                </a:rPr>
                <a:t>Australia</a:t>
              </a:r>
            </a:p>
          </p:txBody>
        </p:sp>
        <p:sp>
          <p:nvSpPr>
            <p:cNvPr id="66" name="TextBox 65">
              <a:extLst>
                <a:ext uri="{FF2B5EF4-FFF2-40B4-BE49-F238E27FC236}">
                  <a16:creationId xmlns:a16="http://schemas.microsoft.com/office/drawing/2014/main" id="{880B16C6-ECE5-4EA9-B23A-36C8B7F953D5}"/>
                </a:ext>
              </a:extLst>
            </p:cNvPr>
            <p:cNvSpPr txBox="1"/>
            <p:nvPr/>
          </p:nvSpPr>
          <p:spPr>
            <a:xfrm>
              <a:off x="6192740" y="3436977"/>
              <a:ext cx="1126625" cy="276999"/>
            </a:xfrm>
            <a:prstGeom prst="rect">
              <a:avLst/>
            </a:prstGeom>
            <a:noFill/>
          </p:spPr>
          <p:txBody>
            <a:bodyPr wrap="square" rtlCol="0">
              <a:spAutoFit/>
            </a:bodyPr>
            <a:lstStyle/>
            <a:p>
              <a:pPr defTabSz="685800"/>
              <a:r>
                <a:rPr lang="en-US" sz="1200" dirty="0">
                  <a:solidFill>
                    <a:srgbClr val="044C7F"/>
                  </a:solidFill>
                  <a:latin typeface="Trebuchet MS"/>
                </a:rPr>
                <a:t>France</a:t>
              </a:r>
            </a:p>
          </p:txBody>
        </p:sp>
        <p:sp>
          <p:nvSpPr>
            <p:cNvPr id="69" name="TextBox 68">
              <a:extLst>
                <a:ext uri="{FF2B5EF4-FFF2-40B4-BE49-F238E27FC236}">
                  <a16:creationId xmlns:a16="http://schemas.microsoft.com/office/drawing/2014/main" id="{9AE2C704-F3C0-4899-861A-B56C07C1A79D}"/>
                </a:ext>
              </a:extLst>
            </p:cNvPr>
            <p:cNvSpPr txBox="1"/>
            <p:nvPr/>
          </p:nvSpPr>
          <p:spPr>
            <a:xfrm>
              <a:off x="4538445" y="2514441"/>
              <a:ext cx="1126625" cy="276999"/>
            </a:xfrm>
            <a:prstGeom prst="rect">
              <a:avLst/>
            </a:prstGeom>
            <a:noFill/>
          </p:spPr>
          <p:txBody>
            <a:bodyPr wrap="square" rtlCol="0">
              <a:spAutoFit/>
            </a:bodyPr>
            <a:lstStyle/>
            <a:p>
              <a:pPr defTabSz="685800"/>
              <a:r>
                <a:rPr lang="en-US" sz="1200" dirty="0">
                  <a:solidFill>
                    <a:srgbClr val="044C7F"/>
                  </a:solidFill>
                  <a:latin typeface="Trebuchet MS"/>
                </a:rPr>
                <a:t>Germany</a:t>
              </a:r>
            </a:p>
          </p:txBody>
        </p:sp>
        <p:sp>
          <p:nvSpPr>
            <p:cNvPr id="71" name="TextBox 70">
              <a:extLst>
                <a:ext uri="{FF2B5EF4-FFF2-40B4-BE49-F238E27FC236}">
                  <a16:creationId xmlns:a16="http://schemas.microsoft.com/office/drawing/2014/main" id="{A27FDC28-F53C-4AE6-A379-1B016CD4A8A6}"/>
                </a:ext>
              </a:extLst>
            </p:cNvPr>
            <p:cNvSpPr txBox="1"/>
            <p:nvPr/>
          </p:nvSpPr>
          <p:spPr>
            <a:xfrm>
              <a:off x="6974835" y="2521949"/>
              <a:ext cx="1126625" cy="276999"/>
            </a:xfrm>
            <a:prstGeom prst="rect">
              <a:avLst/>
            </a:prstGeom>
            <a:noFill/>
          </p:spPr>
          <p:txBody>
            <a:bodyPr wrap="square" rtlCol="0">
              <a:spAutoFit/>
            </a:bodyPr>
            <a:lstStyle/>
            <a:p>
              <a:pPr defTabSz="685800"/>
              <a:r>
                <a:rPr lang="en-US" sz="1200" dirty="0">
                  <a:solidFill>
                    <a:srgbClr val="044C7F"/>
                  </a:solidFill>
                  <a:latin typeface="Trebuchet MS"/>
                </a:rPr>
                <a:t>Switzerland</a:t>
              </a:r>
            </a:p>
          </p:txBody>
        </p:sp>
        <p:sp>
          <p:nvSpPr>
            <p:cNvPr id="72" name="Oval 71">
              <a:extLst>
                <a:ext uri="{FF2B5EF4-FFF2-40B4-BE49-F238E27FC236}">
                  <a16:creationId xmlns:a16="http://schemas.microsoft.com/office/drawing/2014/main" id="{D75C71B2-52BB-4CDD-B7B2-1B63655449FC}"/>
                </a:ext>
              </a:extLst>
            </p:cNvPr>
            <p:cNvSpPr/>
            <p:nvPr/>
          </p:nvSpPr>
          <p:spPr>
            <a:xfrm>
              <a:off x="4728949" y="3393565"/>
              <a:ext cx="358726" cy="358726"/>
            </a:xfrm>
            <a:prstGeom prst="ellipse">
              <a:avLst/>
            </a:prstGeom>
            <a:blipFill dpi="0" rotWithShape="1">
              <a:blip r:embed="rId9" cstate="hqprint">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latin typeface="Trebuchet MS"/>
              </a:endParaRPr>
            </a:p>
          </p:txBody>
        </p:sp>
        <p:sp>
          <p:nvSpPr>
            <p:cNvPr id="73" name="Oval 72">
              <a:extLst>
                <a:ext uri="{FF2B5EF4-FFF2-40B4-BE49-F238E27FC236}">
                  <a16:creationId xmlns:a16="http://schemas.microsoft.com/office/drawing/2014/main" id="{DEAC9123-E1D2-4638-ADAC-968993AB7A8E}"/>
                </a:ext>
              </a:extLst>
            </p:cNvPr>
            <p:cNvSpPr/>
            <p:nvPr/>
          </p:nvSpPr>
          <p:spPr>
            <a:xfrm>
              <a:off x="5857589" y="3388451"/>
              <a:ext cx="358726" cy="358726"/>
            </a:xfrm>
            <a:prstGeom prst="ellipse">
              <a:avLst/>
            </a:prstGeom>
            <a:blipFill dpi="0" rotWithShape="1">
              <a:blip r:embed="rId11" cstate="hqprint">
                <a:extLst>
                  <a:ext uri="{28A0092B-C50C-407E-A947-70E740481C1C}">
                    <a14:useLocalDpi xmlns:a14="http://schemas.microsoft.com/office/drawing/2010/main" val="0"/>
                  </a:ext>
                  <a:ext uri="{837473B0-CC2E-450A-ABE3-18F120FF3D39}">
                    <a1611:picAttrSrcUrl xmlns:a1611="http://schemas.microsoft.com/office/drawing/2016/11/main" r:id="rId12"/>
                  </a:ext>
                </a:extLst>
              </a:blip>
              <a:srcRect/>
              <a:stretch>
                <a:fillRect l="-25030" r="-25030"/>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latin typeface="Trebuchet MS"/>
              </a:endParaRPr>
            </a:p>
          </p:txBody>
        </p:sp>
        <p:sp>
          <p:nvSpPr>
            <p:cNvPr id="74" name="TextBox 73">
              <a:extLst>
                <a:ext uri="{FF2B5EF4-FFF2-40B4-BE49-F238E27FC236}">
                  <a16:creationId xmlns:a16="http://schemas.microsoft.com/office/drawing/2014/main" id="{ACB1F300-EC43-40BC-BCF7-FC62C9B59BDF}"/>
                </a:ext>
              </a:extLst>
            </p:cNvPr>
            <p:cNvSpPr txBox="1"/>
            <p:nvPr/>
          </p:nvSpPr>
          <p:spPr>
            <a:xfrm>
              <a:off x="5610982" y="4401099"/>
              <a:ext cx="1126625" cy="276999"/>
            </a:xfrm>
            <a:prstGeom prst="rect">
              <a:avLst/>
            </a:prstGeom>
            <a:noFill/>
          </p:spPr>
          <p:txBody>
            <a:bodyPr wrap="square" rtlCol="0">
              <a:spAutoFit/>
            </a:bodyPr>
            <a:lstStyle/>
            <a:p>
              <a:pPr defTabSz="685800"/>
              <a:r>
                <a:rPr lang="en-US" sz="1200" dirty="0">
                  <a:solidFill>
                    <a:srgbClr val="044C7F"/>
                  </a:solidFill>
                  <a:latin typeface="Trebuchet MS"/>
                </a:rPr>
                <a:t>Canada</a:t>
              </a:r>
            </a:p>
          </p:txBody>
        </p:sp>
        <p:sp>
          <p:nvSpPr>
            <p:cNvPr id="75" name="TextBox 74">
              <a:extLst>
                <a:ext uri="{FF2B5EF4-FFF2-40B4-BE49-F238E27FC236}">
                  <a16:creationId xmlns:a16="http://schemas.microsoft.com/office/drawing/2014/main" id="{11296129-D326-40B5-8FB7-A02AFCC34640}"/>
                </a:ext>
              </a:extLst>
            </p:cNvPr>
            <p:cNvSpPr txBox="1"/>
            <p:nvPr/>
          </p:nvSpPr>
          <p:spPr>
            <a:xfrm>
              <a:off x="7200691" y="3445138"/>
              <a:ext cx="1126625" cy="276999"/>
            </a:xfrm>
            <a:prstGeom prst="rect">
              <a:avLst/>
            </a:prstGeom>
            <a:noFill/>
          </p:spPr>
          <p:txBody>
            <a:bodyPr wrap="square" rtlCol="0">
              <a:spAutoFit/>
            </a:bodyPr>
            <a:lstStyle/>
            <a:p>
              <a:pPr defTabSz="685800"/>
              <a:r>
                <a:rPr lang="en-US" sz="1200" dirty="0">
                  <a:solidFill>
                    <a:srgbClr val="044C7F"/>
                  </a:solidFill>
                  <a:latin typeface="Trebuchet MS"/>
                </a:rPr>
                <a:t>Netherlands</a:t>
              </a:r>
            </a:p>
          </p:txBody>
        </p:sp>
        <p:sp>
          <p:nvSpPr>
            <p:cNvPr id="33" name="Oval 32">
              <a:extLst>
                <a:ext uri="{FF2B5EF4-FFF2-40B4-BE49-F238E27FC236}">
                  <a16:creationId xmlns:a16="http://schemas.microsoft.com/office/drawing/2014/main" id="{9600F2BD-FF4A-4537-8D0D-CC3CF3013B08}"/>
                </a:ext>
              </a:extLst>
            </p:cNvPr>
            <p:cNvSpPr/>
            <p:nvPr/>
          </p:nvSpPr>
          <p:spPr>
            <a:xfrm>
              <a:off x="3304275" y="3393565"/>
              <a:ext cx="358726" cy="358726"/>
            </a:xfrm>
            <a:prstGeom prst="ellipse">
              <a:avLst/>
            </a:prstGeom>
            <a:blipFill dpi="0" rotWithShape="1">
              <a:blip r:embed="rId13">
                <a:extLst>
                  <a:ext uri="{28A0092B-C50C-407E-A947-70E740481C1C}">
                    <a14:useLocalDpi xmlns:a14="http://schemas.microsoft.com/office/drawing/2010/main" val="0"/>
                  </a:ext>
                  <a:ext uri="{837473B0-CC2E-450A-ABE3-18F120FF3D39}">
                    <a1611:picAttrSrcUrl xmlns:a1611="http://schemas.microsoft.com/office/drawing/2016/11/main" r:id="rId14"/>
                  </a:ext>
                </a:extLst>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latin typeface="Trebuchet MS"/>
              </a:endParaRPr>
            </a:p>
          </p:txBody>
        </p:sp>
        <p:sp>
          <p:nvSpPr>
            <p:cNvPr id="34" name="TextBox 33">
              <a:extLst>
                <a:ext uri="{FF2B5EF4-FFF2-40B4-BE49-F238E27FC236}">
                  <a16:creationId xmlns:a16="http://schemas.microsoft.com/office/drawing/2014/main" id="{EB761B04-A914-402B-B399-F69975E07F75}"/>
                </a:ext>
              </a:extLst>
            </p:cNvPr>
            <p:cNvSpPr txBox="1"/>
            <p:nvPr/>
          </p:nvSpPr>
          <p:spPr>
            <a:xfrm>
              <a:off x="3635022" y="3436977"/>
              <a:ext cx="1126625" cy="276999"/>
            </a:xfrm>
            <a:prstGeom prst="rect">
              <a:avLst/>
            </a:prstGeom>
            <a:noFill/>
          </p:spPr>
          <p:txBody>
            <a:bodyPr wrap="square" rtlCol="0">
              <a:spAutoFit/>
            </a:bodyPr>
            <a:lstStyle/>
            <a:p>
              <a:pPr defTabSz="685800"/>
              <a:r>
                <a:rPr lang="en-US" sz="1200" dirty="0">
                  <a:solidFill>
                    <a:srgbClr val="044C7F"/>
                  </a:solidFill>
                  <a:latin typeface="Trebuchet MS"/>
                </a:rPr>
                <a:t>United States</a:t>
              </a:r>
            </a:p>
          </p:txBody>
        </p:sp>
        <p:sp>
          <p:nvSpPr>
            <p:cNvPr id="35" name="Oval 34">
              <a:extLst>
                <a:ext uri="{FF2B5EF4-FFF2-40B4-BE49-F238E27FC236}">
                  <a16:creationId xmlns:a16="http://schemas.microsoft.com/office/drawing/2014/main" id="{EC892B95-625B-4C42-8B5B-7712D8C5AEB6}"/>
                </a:ext>
              </a:extLst>
            </p:cNvPr>
            <p:cNvSpPr/>
            <p:nvPr/>
          </p:nvSpPr>
          <p:spPr>
            <a:xfrm>
              <a:off x="3835938" y="4332441"/>
              <a:ext cx="358726" cy="358726"/>
            </a:xfrm>
            <a:prstGeom prst="ellipse">
              <a:avLst/>
            </a:prstGeom>
            <a:blipFill dpi="0" rotWithShape="1">
              <a:blip r:embed="rId13">
                <a:extLst>
                  <a:ext uri="{28A0092B-C50C-407E-A947-70E740481C1C}">
                    <a14:useLocalDpi xmlns:a14="http://schemas.microsoft.com/office/drawing/2010/main" val="0"/>
                  </a:ext>
                  <a:ext uri="{837473B0-CC2E-450A-ABE3-18F120FF3D39}">
                    <a1611:picAttrSrcUrl xmlns:a1611="http://schemas.microsoft.com/office/drawing/2016/11/main" r:id="rId14"/>
                  </a:ext>
                </a:extLst>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latin typeface="Trebuchet MS"/>
              </a:endParaRPr>
            </a:p>
          </p:txBody>
        </p:sp>
        <p:sp>
          <p:nvSpPr>
            <p:cNvPr id="36" name="TextBox 35">
              <a:extLst>
                <a:ext uri="{FF2B5EF4-FFF2-40B4-BE49-F238E27FC236}">
                  <a16:creationId xmlns:a16="http://schemas.microsoft.com/office/drawing/2014/main" id="{7BC5797B-48BB-40D2-AB59-D1026F93BA15}"/>
                </a:ext>
              </a:extLst>
            </p:cNvPr>
            <p:cNvSpPr txBox="1"/>
            <p:nvPr/>
          </p:nvSpPr>
          <p:spPr>
            <a:xfrm>
              <a:off x="4164092" y="4401099"/>
              <a:ext cx="1098483" cy="276999"/>
            </a:xfrm>
            <a:prstGeom prst="rect">
              <a:avLst/>
            </a:prstGeom>
            <a:noFill/>
          </p:spPr>
          <p:txBody>
            <a:bodyPr wrap="square" rtlCol="0">
              <a:spAutoFit/>
            </a:bodyPr>
            <a:lstStyle/>
            <a:p>
              <a:pPr defTabSz="685800"/>
              <a:r>
                <a:rPr lang="en-US" sz="1200" dirty="0">
                  <a:solidFill>
                    <a:srgbClr val="044C7F"/>
                  </a:solidFill>
                  <a:latin typeface="Trebuchet MS"/>
                </a:rPr>
                <a:t>United States</a:t>
              </a:r>
            </a:p>
          </p:txBody>
        </p:sp>
        <p:sp>
          <p:nvSpPr>
            <p:cNvPr id="37" name="Oval 36">
              <a:extLst>
                <a:ext uri="{FF2B5EF4-FFF2-40B4-BE49-F238E27FC236}">
                  <a16:creationId xmlns:a16="http://schemas.microsoft.com/office/drawing/2014/main" id="{A7300FA8-DDA2-465B-B4B2-7F5D731637A3}"/>
                </a:ext>
              </a:extLst>
            </p:cNvPr>
            <p:cNvSpPr/>
            <p:nvPr/>
          </p:nvSpPr>
          <p:spPr>
            <a:xfrm>
              <a:off x="2778278" y="2479245"/>
              <a:ext cx="358726" cy="358726"/>
            </a:xfrm>
            <a:prstGeom prst="ellipse">
              <a:avLst/>
            </a:prstGeom>
            <a:blipFill dpi="0" rotWithShape="1">
              <a:blip r:embed="rId13">
                <a:extLst>
                  <a:ext uri="{28A0092B-C50C-407E-A947-70E740481C1C}">
                    <a14:useLocalDpi xmlns:a14="http://schemas.microsoft.com/office/drawing/2010/main" val="0"/>
                  </a:ext>
                  <a:ext uri="{837473B0-CC2E-450A-ABE3-18F120FF3D39}">
                    <a1611:picAttrSrcUrl xmlns:a1611="http://schemas.microsoft.com/office/drawing/2016/11/main" r:id="rId14"/>
                  </a:ext>
                </a:extLst>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latin typeface="Trebuchet MS"/>
              </a:endParaRPr>
            </a:p>
          </p:txBody>
        </p:sp>
        <p:sp>
          <p:nvSpPr>
            <p:cNvPr id="39" name="TextBox 38">
              <a:extLst>
                <a:ext uri="{FF2B5EF4-FFF2-40B4-BE49-F238E27FC236}">
                  <a16:creationId xmlns:a16="http://schemas.microsoft.com/office/drawing/2014/main" id="{A5296935-0D6F-4182-A618-7CFEF4857BAD}"/>
                </a:ext>
              </a:extLst>
            </p:cNvPr>
            <p:cNvSpPr txBox="1"/>
            <p:nvPr/>
          </p:nvSpPr>
          <p:spPr>
            <a:xfrm>
              <a:off x="3104729" y="2521561"/>
              <a:ext cx="1202993" cy="276999"/>
            </a:xfrm>
            <a:prstGeom prst="rect">
              <a:avLst/>
            </a:prstGeom>
            <a:noFill/>
          </p:spPr>
          <p:txBody>
            <a:bodyPr wrap="square" rtlCol="0">
              <a:spAutoFit/>
            </a:bodyPr>
            <a:lstStyle/>
            <a:p>
              <a:pPr defTabSz="685800"/>
              <a:r>
                <a:rPr lang="en-US" sz="1200" dirty="0">
                  <a:solidFill>
                    <a:srgbClr val="044C7F"/>
                  </a:solidFill>
                  <a:latin typeface="Trebuchet MS"/>
                </a:rPr>
                <a:t>United States</a:t>
              </a:r>
            </a:p>
          </p:txBody>
        </p:sp>
        <p:sp>
          <p:nvSpPr>
            <p:cNvPr id="53" name="Oval 52">
              <a:extLst>
                <a:ext uri="{FF2B5EF4-FFF2-40B4-BE49-F238E27FC236}">
                  <a16:creationId xmlns:a16="http://schemas.microsoft.com/office/drawing/2014/main" id="{0E199063-733C-450F-B84E-EB50841EB470}"/>
                </a:ext>
              </a:extLst>
            </p:cNvPr>
            <p:cNvSpPr/>
            <p:nvPr/>
          </p:nvSpPr>
          <p:spPr>
            <a:xfrm>
              <a:off x="5338195" y="2475265"/>
              <a:ext cx="358726" cy="358726"/>
            </a:xfrm>
            <a:prstGeom prst="ellipse">
              <a:avLst/>
            </a:prstGeom>
            <a:blipFill dpi="0" rotWithShape="1">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latin typeface="Trebuchet MS"/>
              </a:endParaRPr>
            </a:p>
          </p:txBody>
        </p:sp>
        <p:sp>
          <p:nvSpPr>
            <p:cNvPr id="52" name="TextBox 51">
              <a:extLst>
                <a:ext uri="{FF2B5EF4-FFF2-40B4-BE49-F238E27FC236}">
                  <a16:creationId xmlns:a16="http://schemas.microsoft.com/office/drawing/2014/main" id="{02A85DAB-8A02-429A-89F3-A54B65236FAB}"/>
                </a:ext>
              </a:extLst>
            </p:cNvPr>
            <p:cNvSpPr txBox="1"/>
            <p:nvPr/>
          </p:nvSpPr>
          <p:spPr>
            <a:xfrm>
              <a:off x="5661811" y="2533373"/>
              <a:ext cx="1126625" cy="276999"/>
            </a:xfrm>
            <a:prstGeom prst="rect">
              <a:avLst/>
            </a:prstGeom>
            <a:noFill/>
          </p:spPr>
          <p:txBody>
            <a:bodyPr wrap="square" rtlCol="0">
              <a:spAutoFit/>
            </a:bodyPr>
            <a:lstStyle/>
            <a:p>
              <a:pPr defTabSz="685800"/>
              <a:r>
                <a:rPr lang="en-US" sz="1200" dirty="0">
                  <a:solidFill>
                    <a:srgbClr val="044C7F"/>
                  </a:solidFill>
                  <a:latin typeface="Trebuchet MS"/>
                </a:rPr>
                <a:t>Netherlands</a:t>
              </a:r>
            </a:p>
          </p:txBody>
        </p:sp>
        <p:sp>
          <p:nvSpPr>
            <p:cNvPr id="56" name="Oval 55">
              <a:extLst>
                <a:ext uri="{FF2B5EF4-FFF2-40B4-BE49-F238E27FC236}">
                  <a16:creationId xmlns:a16="http://schemas.microsoft.com/office/drawing/2014/main" id="{C1673C9F-0FA6-42E0-878E-77AA8BA9CFE4}"/>
                </a:ext>
              </a:extLst>
            </p:cNvPr>
            <p:cNvSpPr/>
            <p:nvPr/>
          </p:nvSpPr>
          <p:spPr>
            <a:xfrm>
              <a:off x="6650721" y="2480968"/>
              <a:ext cx="358726" cy="358726"/>
            </a:xfrm>
            <a:prstGeom prst="ellipse">
              <a:avLst/>
            </a:prstGeom>
            <a:blipFill dpi="0" rotWithShape="1">
              <a:blip r:embed="rId15" cstate="hqprint">
                <a:extLst>
                  <a:ext uri="{28A0092B-C50C-407E-A947-70E740481C1C}">
                    <a14:useLocalDpi xmlns:a14="http://schemas.microsoft.com/office/drawing/2010/main" val="0"/>
                  </a:ext>
                  <a:ext uri="{837473B0-CC2E-450A-ABE3-18F120FF3D39}">
                    <a1611:picAttrSrcUrl xmlns:a1611="http://schemas.microsoft.com/office/drawing/2016/11/main" r:id="rId16"/>
                  </a:ext>
                </a:extLst>
              </a:blip>
              <a:srcRect/>
              <a:stretch>
                <a:fillRect l="-25030" r="-25030"/>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latin typeface="Trebuchet MS"/>
              </a:endParaRPr>
            </a:p>
          </p:txBody>
        </p:sp>
      </p:grpSp>
    </p:spTree>
    <p:extLst>
      <p:ext uri="{BB962C8B-B14F-4D97-AF65-F5344CB8AC3E}">
        <p14:creationId xmlns:p14="http://schemas.microsoft.com/office/powerpoint/2010/main" val="2845804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EF206C0-A196-4FE1-AB6C-F2315395889C}"/>
              </a:ext>
            </a:extLst>
          </p:cNvPr>
          <p:cNvSpPr/>
          <p:nvPr/>
        </p:nvSpPr>
        <p:spPr>
          <a:xfrm>
            <a:off x="7286123" y="2028825"/>
            <a:ext cx="1146713" cy="3467100"/>
          </a:xfrm>
          <a:prstGeom prst="rect">
            <a:avLst/>
          </a:prstGeom>
          <a:solidFill>
            <a:schemeClr val="bg2">
              <a:alpha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F3C4F544-6E23-46B6-9A65-8AE1B8DC77E3}"/>
              </a:ext>
            </a:extLst>
          </p:cNvPr>
          <p:cNvSpPr>
            <a:spLocks noGrp="1"/>
          </p:cNvSpPr>
          <p:nvPr>
            <p:ph type="body" sz="quarter" idx="21"/>
          </p:nvPr>
        </p:nvSpPr>
        <p:spPr/>
        <p:txBody>
          <a:bodyPr/>
          <a:lstStyle/>
          <a:p>
            <a:r>
              <a:rPr lang="en-US" dirty="0"/>
              <a:t>Source: National Health Expenditure Accounts, by type of service and source of funds, 1960–2018 and Congressional Budget Office, Medicare Baseline, March 2020.</a:t>
            </a:r>
          </a:p>
        </p:txBody>
      </p:sp>
      <p:sp>
        <p:nvSpPr>
          <p:cNvPr id="4" name="Subtitle 3">
            <a:extLst>
              <a:ext uri="{FF2B5EF4-FFF2-40B4-BE49-F238E27FC236}">
                <a16:creationId xmlns:a16="http://schemas.microsoft.com/office/drawing/2014/main" id="{95F90798-CF2F-4E1E-B391-DBE5AFA6DFEA}"/>
              </a:ext>
            </a:extLst>
          </p:cNvPr>
          <p:cNvSpPr>
            <a:spLocks noGrp="1"/>
          </p:cNvSpPr>
          <p:nvPr>
            <p:ph type="subTitle" idx="1"/>
          </p:nvPr>
        </p:nvSpPr>
        <p:spPr/>
        <p:txBody>
          <a:bodyPr/>
          <a:lstStyle/>
          <a:p>
            <a:r>
              <a:rPr lang="en-US" dirty="0"/>
              <a:t>Medicare Financing, Spending, and Affordability</a:t>
            </a:r>
          </a:p>
        </p:txBody>
      </p:sp>
      <p:sp>
        <p:nvSpPr>
          <p:cNvPr id="5" name="Title 4">
            <a:extLst>
              <a:ext uri="{FF2B5EF4-FFF2-40B4-BE49-F238E27FC236}">
                <a16:creationId xmlns:a16="http://schemas.microsoft.com/office/drawing/2014/main" id="{7C7FB761-70D5-4DD1-9827-BA0733AEEB5B}"/>
              </a:ext>
            </a:extLst>
          </p:cNvPr>
          <p:cNvSpPr>
            <a:spLocks noGrp="1"/>
          </p:cNvSpPr>
          <p:nvPr>
            <p:ph type="ctrTitle"/>
          </p:nvPr>
        </p:nvSpPr>
        <p:spPr/>
        <p:txBody>
          <a:bodyPr>
            <a:normAutofit/>
          </a:bodyPr>
          <a:lstStyle/>
          <a:p>
            <a:r>
              <a:rPr lang="en-US" dirty="0"/>
              <a:t>Medicare spending is projected to nearly double between 2019 and 2029.</a:t>
            </a:r>
          </a:p>
        </p:txBody>
      </p:sp>
      <p:graphicFrame>
        <p:nvGraphicFramePr>
          <p:cNvPr id="8" name="Chart 7">
            <a:extLst>
              <a:ext uri="{FF2B5EF4-FFF2-40B4-BE49-F238E27FC236}">
                <a16:creationId xmlns:a16="http://schemas.microsoft.com/office/drawing/2014/main" id="{E93B1774-AF2C-4415-9019-1ACF85699C4C}"/>
              </a:ext>
            </a:extLst>
          </p:cNvPr>
          <p:cNvGraphicFramePr>
            <a:graphicFrameLocks/>
          </p:cNvGraphicFramePr>
          <p:nvPr>
            <p:extLst>
              <p:ext uri="{D42A27DB-BD31-4B8C-83A1-F6EECF244321}">
                <p14:modId xmlns:p14="http://schemas.microsoft.com/office/powerpoint/2010/main" val="4166925786"/>
              </p:ext>
            </p:extLst>
          </p:nvPr>
        </p:nvGraphicFramePr>
        <p:xfrm>
          <a:off x="566129" y="2028825"/>
          <a:ext cx="8011742" cy="3886200"/>
        </p:xfrm>
        <a:graphic>
          <a:graphicData uri="http://schemas.openxmlformats.org/drawingml/2006/chart">
            <c:chart xmlns:c="http://schemas.openxmlformats.org/drawingml/2006/chart" xmlns:r="http://schemas.openxmlformats.org/officeDocument/2006/relationships" r:id="rId2"/>
          </a:graphicData>
        </a:graphic>
      </p:graphicFrame>
      <p:sp>
        <p:nvSpPr>
          <p:cNvPr id="11" name="Rectangle 10">
            <a:extLst>
              <a:ext uri="{FF2B5EF4-FFF2-40B4-BE49-F238E27FC236}">
                <a16:creationId xmlns:a16="http://schemas.microsoft.com/office/drawing/2014/main" id="{88D3AB82-CF25-4512-A433-81590E43EF7F}"/>
              </a:ext>
            </a:extLst>
          </p:cNvPr>
          <p:cNvSpPr/>
          <p:nvPr/>
        </p:nvSpPr>
        <p:spPr>
          <a:xfrm>
            <a:off x="627434" y="1733402"/>
            <a:ext cx="1465466" cy="261610"/>
          </a:xfrm>
          <a:prstGeom prst="rect">
            <a:avLst/>
          </a:prstGeom>
        </p:spPr>
        <p:txBody>
          <a:bodyPr wrap="non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sz="1050" b="1" i="0" u="none" strike="noStrike" kern="1200" baseline="0">
                <a:solidFill>
                  <a:srgbClr val="4ABDBC">
                    <a:lumMod val="75000"/>
                  </a:srgbClr>
                </a:solidFill>
                <a:latin typeface="+mn-lt"/>
                <a:ea typeface="+mn-ea"/>
                <a:cs typeface="+mn-cs"/>
              </a:defRPr>
            </a:pPr>
            <a:r>
              <a:rPr lang="en-US" sz="1100" dirty="0">
                <a:solidFill>
                  <a:schemeClr val="tx2"/>
                </a:solidFill>
              </a:rPr>
              <a:t>Spending in billions</a:t>
            </a:r>
          </a:p>
        </p:txBody>
      </p:sp>
      <p:sp>
        <p:nvSpPr>
          <p:cNvPr id="12" name="Rectangle 11">
            <a:extLst>
              <a:ext uri="{FF2B5EF4-FFF2-40B4-BE49-F238E27FC236}">
                <a16:creationId xmlns:a16="http://schemas.microsoft.com/office/drawing/2014/main" id="{2FA7D55F-A705-423E-ABA1-54130B634B02}"/>
              </a:ext>
            </a:extLst>
          </p:cNvPr>
          <p:cNvSpPr/>
          <p:nvPr/>
        </p:nvSpPr>
        <p:spPr>
          <a:xfrm>
            <a:off x="7490664" y="1755897"/>
            <a:ext cx="833883" cy="261610"/>
          </a:xfrm>
          <a:prstGeom prst="rect">
            <a:avLst/>
          </a:prstGeom>
        </p:spPr>
        <p:txBody>
          <a:bodyPr wrap="non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sz="1050" b="1" i="0" u="none" strike="noStrike" kern="1200" baseline="0">
                <a:solidFill>
                  <a:srgbClr val="4ABDBC">
                    <a:lumMod val="75000"/>
                  </a:srgbClr>
                </a:solidFill>
                <a:latin typeface="+mn-lt"/>
                <a:ea typeface="+mn-ea"/>
                <a:cs typeface="+mn-cs"/>
              </a:defRPr>
            </a:pPr>
            <a:r>
              <a:rPr lang="en-US" sz="1100" dirty="0">
                <a:solidFill>
                  <a:schemeClr val="tx2"/>
                </a:solidFill>
              </a:rPr>
              <a:t>Projected</a:t>
            </a:r>
          </a:p>
        </p:txBody>
      </p:sp>
    </p:spTree>
    <p:extLst>
      <p:ext uri="{BB962C8B-B14F-4D97-AF65-F5344CB8AC3E}">
        <p14:creationId xmlns:p14="http://schemas.microsoft.com/office/powerpoint/2010/main" val="40712859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97D47D17-2686-449F-853A-EFC2ECF07899}"/>
              </a:ext>
            </a:extLst>
          </p:cNvPr>
          <p:cNvSpPr/>
          <p:nvPr/>
        </p:nvSpPr>
        <p:spPr>
          <a:xfrm>
            <a:off x="2337708" y="5635053"/>
            <a:ext cx="4506437" cy="441628"/>
          </a:xfrm>
          <a:prstGeom prst="rect">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9" name="Chart 18">
            <a:extLst>
              <a:ext uri="{FF2B5EF4-FFF2-40B4-BE49-F238E27FC236}">
                <a16:creationId xmlns:a16="http://schemas.microsoft.com/office/drawing/2014/main" id="{0963BE1C-E904-493C-9DC3-493E7E7B092D}"/>
              </a:ext>
            </a:extLst>
          </p:cNvPr>
          <p:cNvGraphicFramePr>
            <a:graphicFrameLocks/>
          </p:cNvGraphicFramePr>
          <p:nvPr>
            <p:extLst>
              <p:ext uri="{D42A27DB-BD31-4B8C-83A1-F6EECF244321}">
                <p14:modId xmlns:p14="http://schemas.microsoft.com/office/powerpoint/2010/main" val="1418970103"/>
              </p:ext>
            </p:extLst>
          </p:nvPr>
        </p:nvGraphicFramePr>
        <p:xfrm>
          <a:off x="1650213" y="1717472"/>
          <a:ext cx="5843574" cy="3832325"/>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 Placeholder 2">
            <a:extLst>
              <a:ext uri="{FF2B5EF4-FFF2-40B4-BE49-F238E27FC236}">
                <a16:creationId xmlns:a16="http://schemas.microsoft.com/office/drawing/2014/main" id="{AFC25ED2-C50E-4831-9B00-476DA37409B7}"/>
              </a:ext>
            </a:extLst>
          </p:cNvPr>
          <p:cNvSpPr>
            <a:spLocks noGrp="1"/>
          </p:cNvSpPr>
          <p:nvPr>
            <p:ph type="body" sz="quarter" idx="21"/>
          </p:nvPr>
        </p:nvSpPr>
        <p:spPr/>
        <p:txBody>
          <a:bodyPr/>
          <a:lstStyle/>
          <a:p>
            <a:r>
              <a:rPr lang="en-US" dirty="0"/>
              <a:t>Source: Congressional Budget Office, Medicare Baseline, March 2020.</a:t>
            </a:r>
          </a:p>
          <a:p>
            <a:r>
              <a:rPr lang="en-US" dirty="0"/>
              <a:t>Note: Benefits are net of recoveries.</a:t>
            </a:r>
          </a:p>
        </p:txBody>
      </p:sp>
      <p:sp>
        <p:nvSpPr>
          <p:cNvPr id="4" name="Subtitle 3">
            <a:extLst>
              <a:ext uri="{FF2B5EF4-FFF2-40B4-BE49-F238E27FC236}">
                <a16:creationId xmlns:a16="http://schemas.microsoft.com/office/drawing/2014/main" id="{72DF00FC-F519-4147-BF51-A90877970EDF}"/>
              </a:ext>
            </a:extLst>
          </p:cNvPr>
          <p:cNvSpPr>
            <a:spLocks noGrp="1"/>
          </p:cNvSpPr>
          <p:nvPr>
            <p:ph type="subTitle" idx="1"/>
          </p:nvPr>
        </p:nvSpPr>
        <p:spPr/>
        <p:txBody>
          <a:bodyPr/>
          <a:lstStyle/>
          <a:p>
            <a:r>
              <a:rPr lang="en-US" dirty="0"/>
              <a:t>Medicare Financing, Spending, and Affordability</a:t>
            </a:r>
          </a:p>
        </p:txBody>
      </p:sp>
      <p:sp>
        <p:nvSpPr>
          <p:cNvPr id="5" name="Title 4">
            <a:extLst>
              <a:ext uri="{FF2B5EF4-FFF2-40B4-BE49-F238E27FC236}">
                <a16:creationId xmlns:a16="http://schemas.microsoft.com/office/drawing/2014/main" id="{E89C0A1E-AB92-43F8-9326-0D3B41A1CE3B}"/>
              </a:ext>
            </a:extLst>
          </p:cNvPr>
          <p:cNvSpPr>
            <a:spLocks noGrp="1"/>
          </p:cNvSpPr>
          <p:nvPr>
            <p:ph type="ctrTitle"/>
          </p:nvPr>
        </p:nvSpPr>
        <p:spPr/>
        <p:txBody>
          <a:bodyPr>
            <a:normAutofit/>
          </a:bodyPr>
          <a:lstStyle/>
          <a:p>
            <a:r>
              <a:rPr lang="en-US" sz="2400" dirty="0"/>
              <a:t>Capitated payments to Medicare Advantage and Part D plans comprise more than two-fifths of federal spending for Medicare</a:t>
            </a:r>
          </a:p>
        </p:txBody>
      </p:sp>
      <p:sp>
        <p:nvSpPr>
          <p:cNvPr id="9" name="Callout: Line with Accent Bar 8">
            <a:extLst>
              <a:ext uri="{FF2B5EF4-FFF2-40B4-BE49-F238E27FC236}">
                <a16:creationId xmlns:a16="http://schemas.microsoft.com/office/drawing/2014/main" id="{A439FF11-B889-4CAE-8116-5F8D783A85D1}"/>
              </a:ext>
            </a:extLst>
          </p:cNvPr>
          <p:cNvSpPr/>
          <p:nvPr/>
        </p:nvSpPr>
        <p:spPr>
          <a:xfrm>
            <a:off x="6945747" y="2101122"/>
            <a:ext cx="1948873" cy="281734"/>
          </a:xfrm>
          <a:prstGeom prst="accentCallout1">
            <a:avLst>
              <a:gd name="adj1" fmla="val 51534"/>
              <a:gd name="adj2" fmla="val -8807"/>
              <a:gd name="adj3" fmla="val 53489"/>
              <a:gd name="adj4" fmla="val -94258"/>
            </a:avLst>
          </a:prstGeom>
          <a:no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100" dirty="0">
                <a:solidFill>
                  <a:schemeClr val="tx2"/>
                </a:solidFill>
              </a:rPr>
              <a:t>Hospital Inpatient Care</a:t>
            </a:r>
            <a:endParaRPr lang="en-US" sz="1100" dirty="0"/>
          </a:p>
        </p:txBody>
      </p:sp>
      <p:sp>
        <p:nvSpPr>
          <p:cNvPr id="10" name="Callout: Line with Accent Bar 9">
            <a:extLst>
              <a:ext uri="{FF2B5EF4-FFF2-40B4-BE49-F238E27FC236}">
                <a16:creationId xmlns:a16="http://schemas.microsoft.com/office/drawing/2014/main" id="{D139C4FB-244D-467A-8031-A3853C8B9EE5}"/>
              </a:ext>
            </a:extLst>
          </p:cNvPr>
          <p:cNvSpPr/>
          <p:nvPr/>
        </p:nvSpPr>
        <p:spPr>
          <a:xfrm>
            <a:off x="6945747" y="3051350"/>
            <a:ext cx="1948873" cy="281734"/>
          </a:xfrm>
          <a:prstGeom prst="accentCallout1">
            <a:avLst>
              <a:gd name="adj1" fmla="val 51534"/>
              <a:gd name="adj2" fmla="val -8807"/>
              <a:gd name="adj3" fmla="val 86273"/>
              <a:gd name="adj4" fmla="val -63451"/>
            </a:avLst>
          </a:prstGeom>
          <a:no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100" dirty="0">
                <a:solidFill>
                  <a:schemeClr val="tx2"/>
                </a:solidFill>
              </a:rPr>
              <a:t>Skilled Nursing Facilities </a:t>
            </a:r>
            <a:endParaRPr lang="en-US" sz="1100" dirty="0"/>
          </a:p>
        </p:txBody>
      </p:sp>
      <p:sp>
        <p:nvSpPr>
          <p:cNvPr id="11" name="Callout: Line with Accent Bar 10">
            <a:extLst>
              <a:ext uri="{FF2B5EF4-FFF2-40B4-BE49-F238E27FC236}">
                <a16:creationId xmlns:a16="http://schemas.microsoft.com/office/drawing/2014/main" id="{644AEEF9-90B7-42C7-83B9-C4BD327761FE}"/>
              </a:ext>
            </a:extLst>
          </p:cNvPr>
          <p:cNvSpPr/>
          <p:nvPr/>
        </p:nvSpPr>
        <p:spPr>
          <a:xfrm>
            <a:off x="6964796" y="4483279"/>
            <a:ext cx="2189020" cy="281734"/>
          </a:xfrm>
          <a:prstGeom prst="accentCallout1">
            <a:avLst>
              <a:gd name="adj1" fmla="val 51534"/>
              <a:gd name="adj2" fmla="val -8807"/>
              <a:gd name="adj3" fmla="val 99386"/>
              <a:gd name="adj4" fmla="val -60275"/>
            </a:avLst>
          </a:prstGeom>
          <a:no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100" dirty="0">
                <a:solidFill>
                  <a:schemeClr val="tx2"/>
                </a:solidFill>
              </a:rPr>
              <a:t>Hospital Outpatient Services</a:t>
            </a:r>
            <a:endParaRPr lang="en-US" sz="1100" dirty="0"/>
          </a:p>
        </p:txBody>
      </p:sp>
      <p:sp>
        <p:nvSpPr>
          <p:cNvPr id="12" name="Callout: Line with Accent Bar 11">
            <a:extLst>
              <a:ext uri="{FF2B5EF4-FFF2-40B4-BE49-F238E27FC236}">
                <a16:creationId xmlns:a16="http://schemas.microsoft.com/office/drawing/2014/main" id="{975FDFB7-CECA-49CB-8AD5-D749AB5D050D}"/>
              </a:ext>
            </a:extLst>
          </p:cNvPr>
          <p:cNvSpPr/>
          <p:nvPr/>
        </p:nvSpPr>
        <p:spPr>
          <a:xfrm>
            <a:off x="6945746" y="3779360"/>
            <a:ext cx="1948873" cy="281734"/>
          </a:xfrm>
          <a:prstGeom prst="accentCallout1">
            <a:avLst>
              <a:gd name="adj1" fmla="val 51534"/>
              <a:gd name="adj2" fmla="val -8807"/>
              <a:gd name="adj3" fmla="val 17427"/>
              <a:gd name="adj4" fmla="val -71508"/>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100" dirty="0">
                <a:solidFill>
                  <a:schemeClr val="tx2"/>
                </a:solidFill>
              </a:rPr>
              <a:t>Physician Fee Schedule</a:t>
            </a:r>
            <a:endParaRPr lang="en-US" sz="1100" dirty="0"/>
          </a:p>
        </p:txBody>
      </p:sp>
      <p:sp>
        <p:nvSpPr>
          <p:cNvPr id="13" name="Callout: Line with Accent Bar 12">
            <a:extLst>
              <a:ext uri="{FF2B5EF4-FFF2-40B4-BE49-F238E27FC236}">
                <a16:creationId xmlns:a16="http://schemas.microsoft.com/office/drawing/2014/main" id="{18F86C96-D1CD-4E8F-B868-528BB60F8A87}"/>
              </a:ext>
            </a:extLst>
          </p:cNvPr>
          <p:cNvSpPr/>
          <p:nvPr/>
        </p:nvSpPr>
        <p:spPr>
          <a:xfrm flipH="1">
            <a:off x="-217669" y="5018986"/>
            <a:ext cx="2555377" cy="281734"/>
          </a:xfrm>
          <a:prstGeom prst="accentCallout1">
            <a:avLst>
              <a:gd name="adj1" fmla="val 51534"/>
              <a:gd name="adj2" fmla="val -8807"/>
              <a:gd name="adj3" fmla="val -38307"/>
              <a:gd name="adj4" fmla="val -42262"/>
            </a:avLst>
          </a:prstGeom>
          <a:no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1100" dirty="0">
                <a:solidFill>
                  <a:schemeClr val="tx2"/>
                </a:solidFill>
              </a:rPr>
              <a:t>Group Plans </a:t>
            </a:r>
          </a:p>
          <a:p>
            <a:pPr algn="r"/>
            <a:r>
              <a:rPr lang="en-US" sz="1000" dirty="0">
                <a:solidFill>
                  <a:schemeClr val="tx2"/>
                </a:solidFill>
              </a:rPr>
              <a:t>(includes Medicare Advantage)</a:t>
            </a:r>
            <a:endParaRPr lang="en-US" sz="1000" dirty="0"/>
          </a:p>
        </p:txBody>
      </p:sp>
      <p:sp>
        <p:nvSpPr>
          <p:cNvPr id="14" name="Callout: Line with Accent Bar 13">
            <a:extLst>
              <a:ext uri="{FF2B5EF4-FFF2-40B4-BE49-F238E27FC236}">
                <a16:creationId xmlns:a16="http://schemas.microsoft.com/office/drawing/2014/main" id="{BA58B06A-F509-44D3-B4D0-C192E7CFC186}"/>
              </a:ext>
            </a:extLst>
          </p:cNvPr>
          <p:cNvSpPr/>
          <p:nvPr/>
        </p:nvSpPr>
        <p:spPr>
          <a:xfrm>
            <a:off x="6964796" y="5084623"/>
            <a:ext cx="2256647" cy="281734"/>
          </a:xfrm>
          <a:prstGeom prst="accentCallout1">
            <a:avLst>
              <a:gd name="adj1" fmla="val 51534"/>
              <a:gd name="adj2" fmla="val -8807"/>
              <a:gd name="adj3" fmla="val 4313"/>
              <a:gd name="adj4" fmla="val -66634"/>
            </a:avLst>
          </a:prstGeom>
          <a:no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100" dirty="0">
                <a:solidFill>
                  <a:schemeClr val="tx2"/>
                </a:solidFill>
              </a:rPr>
              <a:t>Home Health Agencies</a:t>
            </a:r>
            <a:endParaRPr lang="en-US" sz="1100" dirty="0"/>
          </a:p>
        </p:txBody>
      </p:sp>
      <p:sp>
        <p:nvSpPr>
          <p:cNvPr id="15" name="Callout: Line with Accent Bar 14">
            <a:extLst>
              <a:ext uri="{FF2B5EF4-FFF2-40B4-BE49-F238E27FC236}">
                <a16:creationId xmlns:a16="http://schemas.microsoft.com/office/drawing/2014/main" id="{032E097D-7CBA-4CDD-BB22-9CF003B000A3}"/>
              </a:ext>
            </a:extLst>
          </p:cNvPr>
          <p:cNvSpPr/>
          <p:nvPr/>
        </p:nvSpPr>
        <p:spPr>
          <a:xfrm flipH="1">
            <a:off x="361865" y="2827254"/>
            <a:ext cx="2018143" cy="281734"/>
          </a:xfrm>
          <a:prstGeom prst="accentCallout1">
            <a:avLst>
              <a:gd name="adj1" fmla="val 51534"/>
              <a:gd name="adj2" fmla="val -8807"/>
              <a:gd name="adj3" fmla="val 132170"/>
              <a:gd name="adj4" fmla="val -28265"/>
            </a:avLst>
          </a:prstGeom>
          <a:noFill/>
          <a:ln>
            <a:solidFill>
              <a:schemeClr val="accent5">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1100" dirty="0">
                <a:solidFill>
                  <a:schemeClr val="tx2"/>
                </a:solidFill>
              </a:rPr>
              <a:t>Part D Low Income Subsidy</a:t>
            </a:r>
            <a:endParaRPr lang="en-US" sz="1100" dirty="0"/>
          </a:p>
        </p:txBody>
      </p:sp>
      <p:sp>
        <p:nvSpPr>
          <p:cNvPr id="16" name="Callout: Line with Accent Bar 15">
            <a:extLst>
              <a:ext uri="{FF2B5EF4-FFF2-40B4-BE49-F238E27FC236}">
                <a16:creationId xmlns:a16="http://schemas.microsoft.com/office/drawing/2014/main" id="{1605AF45-5C54-4C3A-BC98-F89588A722B9}"/>
              </a:ext>
            </a:extLst>
          </p:cNvPr>
          <p:cNvSpPr/>
          <p:nvPr/>
        </p:nvSpPr>
        <p:spPr>
          <a:xfrm flipH="1">
            <a:off x="287804" y="2190443"/>
            <a:ext cx="2088941" cy="281734"/>
          </a:xfrm>
          <a:prstGeom prst="accentCallout1">
            <a:avLst>
              <a:gd name="adj1" fmla="val 51534"/>
              <a:gd name="adj2" fmla="val -8807"/>
              <a:gd name="adj3" fmla="val 171511"/>
              <a:gd name="adj4" fmla="val -40986"/>
            </a:avLst>
          </a:prstGeom>
          <a:noFill/>
          <a:ln>
            <a:solidFill>
              <a:schemeClr val="accent5">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1100" dirty="0">
                <a:solidFill>
                  <a:schemeClr val="tx2"/>
                </a:solidFill>
              </a:rPr>
              <a:t>Other Part D Prescription Drug</a:t>
            </a:r>
            <a:endParaRPr lang="en-US" sz="1100" dirty="0"/>
          </a:p>
        </p:txBody>
      </p:sp>
      <p:sp>
        <p:nvSpPr>
          <p:cNvPr id="17" name="Callout: Line with Accent Bar 16">
            <a:extLst>
              <a:ext uri="{FF2B5EF4-FFF2-40B4-BE49-F238E27FC236}">
                <a16:creationId xmlns:a16="http://schemas.microsoft.com/office/drawing/2014/main" id="{4BA252D6-3572-405B-8A6A-E20EE204EB61}"/>
              </a:ext>
            </a:extLst>
          </p:cNvPr>
          <p:cNvSpPr/>
          <p:nvPr/>
        </p:nvSpPr>
        <p:spPr>
          <a:xfrm flipH="1">
            <a:off x="838934" y="1817731"/>
            <a:ext cx="1579417" cy="281734"/>
          </a:xfrm>
          <a:prstGeom prst="accentCallout1">
            <a:avLst>
              <a:gd name="adj1" fmla="val 51534"/>
              <a:gd name="adj2" fmla="val -8807"/>
              <a:gd name="adj3" fmla="val 86273"/>
              <a:gd name="adj4" fmla="val -126052"/>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1100" dirty="0">
                <a:solidFill>
                  <a:schemeClr val="tx2"/>
                </a:solidFill>
              </a:rPr>
              <a:t>Other Services</a:t>
            </a:r>
            <a:endParaRPr lang="en-US" sz="1100" dirty="0"/>
          </a:p>
        </p:txBody>
      </p:sp>
      <p:sp>
        <p:nvSpPr>
          <p:cNvPr id="2" name="TextBox 1"/>
          <p:cNvSpPr txBox="1"/>
          <p:nvPr/>
        </p:nvSpPr>
        <p:spPr>
          <a:xfrm>
            <a:off x="2093490" y="5679440"/>
            <a:ext cx="4957020" cy="369332"/>
          </a:xfrm>
          <a:prstGeom prst="rect">
            <a:avLst/>
          </a:prstGeom>
          <a:noFill/>
        </p:spPr>
        <p:txBody>
          <a:bodyPr wrap="square" rtlCol="0">
            <a:spAutoFit/>
          </a:bodyPr>
          <a:lstStyle/>
          <a:p>
            <a:pPr algn="ctr"/>
            <a:r>
              <a:rPr lang="en-US" sz="1800" dirty="0">
                <a:solidFill>
                  <a:schemeClr val="tx2"/>
                </a:solidFill>
              </a:rPr>
              <a:t>Total Medicare Benefits, 2020: $814 Billion</a:t>
            </a:r>
          </a:p>
        </p:txBody>
      </p:sp>
      <p:sp>
        <p:nvSpPr>
          <p:cNvPr id="21" name="TextBox 20">
            <a:extLst>
              <a:ext uri="{FF2B5EF4-FFF2-40B4-BE49-F238E27FC236}">
                <a16:creationId xmlns:a16="http://schemas.microsoft.com/office/drawing/2014/main" id="{D12020CA-AAEB-4B47-A694-40800FD5452C}"/>
              </a:ext>
            </a:extLst>
          </p:cNvPr>
          <p:cNvSpPr txBox="1"/>
          <p:nvPr/>
        </p:nvSpPr>
        <p:spPr>
          <a:xfrm>
            <a:off x="5087102" y="2244356"/>
            <a:ext cx="574789" cy="276999"/>
          </a:xfrm>
          <a:prstGeom prst="rect">
            <a:avLst/>
          </a:prstGeom>
          <a:noFill/>
        </p:spPr>
        <p:txBody>
          <a:bodyPr wrap="square" rtlCol="0">
            <a:spAutoFit/>
          </a:bodyPr>
          <a:lstStyle/>
          <a:p>
            <a:r>
              <a:rPr lang="en-US" sz="1200" dirty="0">
                <a:solidFill>
                  <a:schemeClr val="bg1"/>
                </a:solidFill>
              </a:rPr>
              <a:t>19%</a:t>
            </a:r>
          </a:p>
        </p:txBody>
      </p:sp>
      <p:sp>
        <p:nvSpPr>
          <p:cNvPr id="22" name="TextBox 21">
            <a:extLst>
              <a:ext uri="{FF2B5EF4-FFF2-40B4-BE49-F238E27FC236}">
                <a16:creationId xmlns:a16="http://schemas.microsoft.com/office/drawing/2014/main" id="{B71739C5-EF11-4A3E-927D-89DAD0FB3AAF}"/>
              </a:ext>
            </a:extLst>
          </p:cNvPr>
          <p:cNvSpPr txBox="1"/>
          <p:nvPr/>
        </p:nvSpPr>
        <p:spPr>
          <a:xfrm>
            <a:off x="5839096" y="3137974"/>
            <a:ext cx="526473" cy="276999"/>
          </a:xfrm>
          <a:prstGeom prst="rect">
            <a:avLst/>
          </a:prstGeom>
          <a:noFill/>
        </p:spPr>
        <p:txBody>
          <a:bodyPr wrap="square" rtlCol="0">
            <a:spAutoFit/>
          </a:bodyPr>
          <a:lstStyle/>
          <a:p>
            <a:r>
              <a:rPr lang="en-US" sz="1200" dirty="0">
                <a:solidFill>
                  <a:schemeClr val="bg1"/>
                </a:solidFill>
              </a:rPr>
              <a:t>4%</a:t>
            </a:r>
          </a:p>
        </p:txBody>
      </p:sp>
      <p:sp>
        <p:nvSpPr>
          <p:cNvPr id="23" name="TextBox 22">
            <a:extLst>
              <a:ext uri="{FF2B5EF4-FFF2-40B4-BE49-F238E27FC236}">
                <a16:creationId xmlns:a16="http://schemas.microsoft.com/office/drawing/2014/main" id="{544B5C89-6E21-4E54-B109-DE0D68FA174C}"/>
              </a:ext>
            </a:extLst>
          </p:cNvPr>
          <p:cNvSpPr txBox="1"/>
          <p:nvPr/>
        </p:nvSpPr>
        <p:spPr>
          <a:xfrm>
            <a:off x="5817719" y="3726674"/>
            <a:ext cx="526473" cy="276999"/>
          </a:xfrm>
          <a:prstGeom prst="rect">
            <a:avLst/>
          </a:prstGeom>
          <a:noFill/>
        </p:spPr>
        <p:txBody>
          <a:bodyPr wrap="square" rtlCol="0">
            <a:spAutoFit/>
          </a:bodyPr>
          <a:lstStyle/>
          <a:p>
            <a:r>
              <a:rPr lang="en-US" sz="1200" dirty="0">
                <a:solidFill>
                  <a:schemeClr val="bg1"/>
                </a:solidFill>
              </a:rPr>
              <a:t>9%</a:t>
            </a:r>
          </a:p>
        </p:txBody>
      </p:sp>
      <p:sp>
        <p:nvSpPr>
          <p:cNvPr id="24" name="TextBox 23">
            <a:extLst>
              <a:ext uri="{FF2B5EF4-FFF2-40B4-BE49-F238E27FC236}">
                <a16:creationId xmlns:a16="http://schemas.microsoft.com/office/drawing/2014/main" id="{AFDB8468-371B-4C91-9F45-2D8D6829F32C}"/>
              </a:ext>
            </a:extLst>
          </p:cNvPr>
          <p:cNvSpPr txBox="1"/>
          <p:nvPr/>
        </p:nvSpPr>
        <p:spPr>
          <a:xfrm>
            <a:off x="5500376" y="4453874"/>
            <a:ext cx="526473" cy="276999"/>
          </a:xfrm>
          <a:prstGeom prst="rect">
            <a:avLst/>
          </a:prstGeom>
          <a:noFill/>
        </p:spPr>
        <p:txBody>
          <a:bodyPr wrap="square" rtlCol="0">
            <a:spAutoFit/>
          </a:bodyPr>
          <a:lstStyle/>
          <a:p>
            <a:r>
              <a:rPr lang="en-US" sz="1200" dirty="0">
                <a:solidFill>
                  <a:schemeClr val="bg1"/>
                </a:solidFill>
              </a:rPr>
              <a:t>8%</a:t>
            </a:r>
          </a:p>
        </p:txBody>
      </p:sp>
      <p:sp>
        <p:nvSpPr>
          <p:cNvPr id="25" name="TextBox 24">
            <a:extLst>
              <a:ext uri="{FF2B5EF4-FFF2-40B4-BE49-F238E27FC236}">
                <a16:creationId xmlns:a16="http://schemas.microsoft.com/office/drawing/2014/main" id="{6FE8CF21-6DF6-4A2A-981E-53F16959F06E}"/>
              </a:ext>
            </a:extLst>
          </p:cNvPr>
          <p:cNvSpPr txBox="1"/>
          <p:nvPr/>
        </p:nvSpPr>
        <p:spPr>
          <a:xfrm>
            <a:off x="5237140" y="4817474"/>
            <a:ext cx="526473" cy="261610"/>
          </a:xfrm>
          <a:prstGeom prst="rect">
            <a:avLst/>
          </a:prstGeom>
          <a:noFill/>
        </p:spPr>
        <p:txBody>
          <a:bodyPr wrap="square" rtlCol="0">
            <a:spAutoFit/>
          </a:bodyPr>
          <a:lstStyle/>
          <a:p>
            <a:r>
              <a:rPr lang="en-US" sz="1050" b="1" dirty="0">
                <a:solidFill>
                  <a:schemeClr val="bg1"/>
                </a:solidFill>
              </a:rPr>
              <a:t>3%</a:t>
            </a:r>
          </a:p>
        </p:txBody>
      </p:sp>
      <p:sp>
        <p:nvSpPr>
          <p:cNvPr id="26" name="TextBox 25">
            <a:extLst>
              <a:ext uri="{FF2B5EF4-FFF2-40B4-BE49-F238E27FC236}">
                <a16:creationId xmlns:a16="http://schemas.microsoft.com/office/drawing/2014/main" id="{CF6FD0D9-D3AC-42CC-BCB3-5064DF6171C2}"/>
              </a:ext>
            </a:extLst>
          </p:cNvPr>
          <p:cNvSpPr txBox="1"/>
          <p:nvPr/>
        </p:nvSpPr>
        <p:spPr>
          <a:xfrm>
            <a:off x="3379008" y="4597133"/>
            <a:ext cx="658176" cy="276999"/>
          </a:xfrm>
          <a:prstGeom prst="rect">
            <a:avLst/>
          </a:prstGeom>
          <a:noFill/>
        </p:spPr>
        <p:txBody>
          <a:bodyPr wrap="square" rtlCol="0">
            <a:spAutoFit/>
          </a:bodyPr>
          <a:lstStyle/>
          <a:p>
            <a:r>
              <a:rPr lang="en-US" sz="1200" dirty="0">
                <a:solidFill>
                  <a:schemeClr val="bg1"/>
                </a:solidFill>
              </a:rPr>
              <a:t>35%</a:t>
            </a:r>
          </a:p>
        </p:txBody>
      </p:sp>
      <p:sp>
        <p:nvSpPr>
          <p:cNvPr id="27" name="TextBox 26">
            <a:extLst>
              <a:ext uri="{FF2B5EF4-FFF2-40B4-BE49-F238E27FC236}">
                <a16:creationId xmlns:a16="http://schemas.microsoft.com/office/drawing/2014/main" id="{DD281FC1-A64A-45D7-B8BE-C9004C8503C0}"/>
              </a:ext>
            </a:extLst>
          </p:cNvPr>
          <p:cNvSpPr txBox="1"/>
          <p:nvPr/>
        </p:nvSpPr>
        <p:spPr>
          <a:xfrm>
            <a:off x="3141883" y="2688754"/>
            <a:ext cx="526473" cy="276999"/>
          </a:xfrm>
          <a:prstGeom prst="rect">
            <a:avLst/>
          </a:prstGeom>
          <a:noFill/>
        </p:spPr>
        <p:txBody>
          <a:bodyPr wrap="square" rtlCol="0">
            <a:spAutoFit/>
          </a:bodyPr>
          <a:lstStyle/>
          <a:p>
            <a:r>
              <a:rPr lang="en-US" sz="1200" dirty="0">
                <a:solidFill>
                  <a:schemeClr val="bg1"/>
                </a:solidFill>
              </a:rPr>
              <a:t>8%</a:t>
            </a:r>
          </a:p>
        </p:txBody>
      </p:sp>
    </p:spTree>
    <p:extLst>
      <p:ext uri="{BB962C8B-B14F-4D97-AF65-F5344CB8AC3E}">
        <p14:creationId xmlns:p14="http://schemas.microsoft.com/office/powerpoint/2010/main" val="5546757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2AECC34-BF8F-4B7B-BA89-89D9255DE09F}"/>
              </a:ext>
            </a:extLst>
          </p:cNvPr>
          <p:cNvSpPr/>
          <p:nvPr/>
        </p:nvSpPr>
        <p:spPr>
          <a:xfrm>
            <a:off x="6679095" y="1884218"/>
            <a:ext cx="1460243" cy="3731496"/>
          </a:xfrm>
          <a:prstGeom prst="rect">
            <a:avLst/>
          </a:prstGeom>
          <a:solidFill>
            <a:schemeClr val="bg2">
              <a:alpha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982AD995-C3FD-4E01-9F9B-687777C4E6BE}"/>
              </a:ext>
            </a:extLst>
          </p:cNvPr>
          <p:cNvSpPr>
            <a:spLocks noGrp="1"/>
          </p:cNvSpPr>
          <p:nvPr>
            <p:ph type="body" sz="quarter" idx="21"/>
          </p:nvPr>
        </p:nvSpPr>
        <p:spPr/>
        <p:txBody>
          <a:bodyPr/>
          <a:lstStyle/>
          <a:p>
            <a:r>
              <a:rPr lang="en-US" dirty="0"/>
              <a:t>Source: 2020 Medicare Trustees Report, Supplementary Medical Insurance Cost‑Sharing and Premium Amount, </a:t>
            </a:r>
            <a:br>
              <a:rPr lang="en-US" dirty="0"/>
            </a:br>
            <a:r>
              <a:rPr lang="en-US" dirty="0"/>
              <a:t>1967–2029.</a:t>
            </a:r>
          </a:p>
          <a:p>
            <a:r>
              <a:rPr lang="en-US" dirty="0"/>
              <a:t>Note: Not adjusted for inflation.</a:t>
            </a:r>
          </a:p>
        </p:txBody>
      </p:sp>
      <p:sp>
        <p:nvSpPr>
          <p:cNvPr id="4" name="Subtitle 3">
            <a:extLst>
              <a:ext uri="{FF2B5EF4-FFF2-40B4-BE49-F238E27FC236}">
                <a16:creationId xmlns:a16="http://schemas.microsoft.com/office/drawing/2014/main" id="{60CFBDF1-8ECE-43AF-8FAA-7A496AAF251B}"/>
              </a:ext>
            </a:extLst>
          </p:cNvPr>
          <p:cNvSpPr>
            <a:spLocks noGrp="1"/>
          </p:cNvSpPr>
          <p:nvPr>
            <p:ph type="subTitle" idx="1"/>
          </p:nvPr>
        </p:nvSpPr>
        <p:spPr/>
        <p:txBody>
          <a:bodyPr/>
          <a:lstStyle/>
          <a:p>
            <a:r>
              <a:rPr lang="en-US" dirty="0"/>
              <a:t>Medicare Financing, Spending, and Affordability </a:t>
            </a:r>
          </a:p>
        </p:txBody>
      </p:sp>
      <p:sp>
        <p:nvSpPr>
          <p:cNvPr id="5" name="Title 4">
            <a:extLst>
              <a:ext uri="{FF2B5EF4-FFF2-40B4-BE49-F238E27FC236}">
                <a16:creationId xmlns:a16="http://schemas.microsoft.com/office/drawing/2014/main" id="{7091D38E-5C0C-415C-BCEC-5074345BF861}"/>
              </a:ext>
            </a:extLst>
          </p:cNvPr>
          <p:cNvSpPr>
            <a:spLocks noGrp="1"/>
          </p:cNvSpPr>
          <p:nvPr>
            <p:ph type="ctrTitle"/>
          </p:nvPr>
        </p:nvSpPr>
        <p:spPr/>
        <p:txBody>
          <a:bodyPr>
            <a:noAutofit/>
          </a:bodyPr>
          <a:lstStyle/>
          <a:p>
            <a:r>
              <a:rPr lang="en-US" sz="2500" dirty="0"/>
              <a:t>All Medicare beneficiaries are required to pay the Part B premium, in addition to any premium for their Medicare Advantage or Part D plan.</a:t>
            </a:r>
          </a:p>
        </p:txBody>
      </p:sp>
      <p:graphicFrame>
        <p:nvGraphicFramePr>
          <p:cNvPr id="6" name="Chart 5">
            <a:extLst>
              <a:ext uri="{FF2B5EF4-FFF2-40B4-BE49-F238E27FC236}">
                <a16:creationId xmlns:a16="http://schemas.microsoft.com/office/drawing/2014/main" id="{12DA548E-8A43-4CBF-BB40-EEF3CFADE3C5}"/>
              </a:ext>
            </a:extLst>
          </p:cNvPr>
          <p:cNvGraphicFramePr>
            <a:graphicFrameLocks/>
          </p:cNvGraphicFramePr>
          <p:nvPr>
            <p:extLst>
              <p:ext uri="{D42A27DB-BD31-4B8C-83A1-F6EECF244321}">
                <p14:modId xmlns:p14="http://schemas.microsoft.com/office/powerpoint/2010/main" val="1970770515"/>
              </p:ext>
            </p:extLst>
          </p:nvPr>
        </p:nvGraphicFramePr>
        <p:xfrm>
          <a:off x="849746" y="2053132"/>
          <a:ext cx="7435272" cy="3858042"/>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EAD047B8-94FD-4E50-917B-CE057D55956A}"/>
              </a:ext>
            </a:extLst>
          </p:cNvPr>
          <p:cNvSpPr txBox="1"/>
          <p:nvPr/>
        </p:nvSpPr>
        <p:spPr>
          <a:xfrm>
            <a:off x="6724067" y="1619136"/>
            <a:ext cx="1385454" cy="261610"/>
          </a:xfrm>
          <a:prstGeom prst="rect">
            <a:avLst/>
          </a:prstGeom>
          <a:noFill/>
        </p:spPr>
        <p:txBody>
          <a:bodyPr wrap="square" rtlCol="0">
            <a:spAutoFit/>
          </a:bodyPr>
          <a:lstStyle/>
          <a:p>
            <a:pPr algn="ctr"/>
            <a:r>
              <a:rPr lang="en-US" sz="1100" b="1" dirty="0">
                <a:solidFill>
                  <a:schemeClr val="tx2"/>
                </a:solidFill>
              </a:rPr>
              <a:t>Projected</a:t>
            </a:r>
          </a:p>
        </p:txBody>
      </p:sp>
    </p:spTree>
    <p:extLst>
      <p:ext uri="{BB962C8B-B14F-4D97-AF65-F5344CB8AC3E}">
        <p14:creationId xmlns:p14="http://schemas.microsoft.com/office/powerpoint/2010/main" val="4395539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087301F-A799-4D07-9AF3-54405388E511}"/>
              </a:ext>
            </a:extLst>
          </p:cNvPr>
          <p:cNvSpPr>
            <a:spLocks noGrp="1"/>
          </p:cNvSpPr>
          <p:nvPr>
            <p:ph type="body" sz="quarter" idx="21"/>
          </p:nvPr>
        </p:nvSpPr>
        <p:spPr/>
        <p:txBody>
          <a:bodyPr/>
          <a:lstStyle/>
          <a:p>
            <a:r>
              <a:rPr lang="en-US" dirty="0"/>
              <a:t>Source: 2020 Medicare Trustees Report, HI and SMI Average Per Beneficiary Costs, 1967–2029.</a:t>
            </a:r>
          </a:p>
        </p:txBody>
      </p:sp>
      <p:sp>
        <p:nvSpPr>
          <p:cNvPr id="4" name="Subtitle 3">
            <a:extLst>
              <a:ext uri="{FF2B5EF4-FFF2-40B4-BE49-F238E27FC236}">
                <a16:creationId xmlns:a16="http://schemas.microsoft.com/office/drawing/2014/main" id="{992A54F8-642A-43E5-81B8-EAEA5E7D2113}"/>
              </a:ext>
            </a:extLst>
          </p:cNvPr>
          <p:cNvSpPr>
            <a:spLocks noGrp="1"/>
          </p:cNvSpPr>
          <p:nvPr>
            <p:ph type="subTitle" idx="1"/>
          </p:nvPr>
        </p:nvSpPr>
        <p:spPr/>
        <p:txBody>
          <a:bodyPr/>
          <a:lstStyle/>
          <a:p>
            <a:r>
              <a:rPr lang="en-US" dirty="0"/>
              <a:t>Medicare Financing, Spending, and Affordability </a:t>
            </a:r>
          </a:p>
        </p:txBody>
      </p:sp>
      <p:sp>
        <p:nvSpPr>
          <p:cNvPr id="5" name="Title 4">
            <a:extLst>
              <a:ext uri="{FF2B5EF4-FFF2-40B4-BE49-F238E27FC236}">
                <a16:creationId xmlns:a16="http://schemas.microsoft.com/office/drawing/2014/main" id="{97A93B37-B7A2-4B96-A76B-A7A78EFE47D3}"/>
              </a:ext>
            </a:extLst>
          </p:cNvPr>
          <p:cNvSpPr>
            <a:spLocks noGrp="1"/>
          </p:cNvSpPr>
          <p:nvPr>
            <p:ph type="ctrTitle"/>
          </p:nvPr>
        </p:nvSpPr>
        <p:spPr/>
        <p:txBody>
          <a:bodyPr>
            <a:normAutofit/>
          </a:bodyPr>
          <a:lstStyle/>
          <a:p>
            <a:r>
              <a:rPr lang="en-US" sz="2800" dirty="0"/>
              <a:t>Federal Medicare spending per beneficiary is projected to increase nearly 60 percent from 2019 to 2029.</a:t>
            </a:r>
          </a:p>
        </p:txBody>
      </p:sp>
      <p:graphicFrame>
        <p:nvGraphicFramePr>
          <p:cNvPr id="6" name="Chart 5">
            <a:extLst>
              <a:ext uri="{FF2B5EF4-FFF2-40B4-BE49-F238E27FC236}">
                <a16:creationId xmlns:a16="http://schemas.microsoft.com/office/drawing/2014/main" id="{CFCF5374-A4BA-4EB4-A428-F4AAF808E074}"/>
              </a:ext>
            </a:extLst>
          </p:cNvPr>
          <p:cNvGraphicFramePr>
            <a:graphicFrameLocks/>
          </p:cNvGraphicFramePr>
          <p:nvPr>
            <p:extLst>
              <p:ext uri="{D42A27DB-BD31-4B8C-83A1-F6EECF244321}">
                <p14:modId xmlns:p14="http://schemas.microsoft.com/office/powerpoint/2010/main" val="4029490421"/>
              </p:ext>
            </p:extLst>
          </p:nvPr>
        </p:nvGraphicFramePr>
        <p:xfrm>
          <a:off x="822036" y="2142945"/>
          <a:ext cx="7499927" cy="3774018"/>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ABBCC551-5C89-4584-8159-D0907EA9B8BD}"/>
              </a:ext>
            </a:extLst>
          </p:cNvPr>
          <p:cNvSpPr/>
          <p:nvPr/>
        </p:nvSpPr>
        <p:spPr>
          <a:xfrm>
            <a:off x="7009692" y="2185474"/>
            <a:ext cx="1136072" cy="3328630"/>
          </a:xfrm>
          <a:prstGeom prst="rect">
            <a:avLst/>
          </a:prstGeom>
          <a:solidFill>
            <a:schemeClr val="bg2">
              <a:alpha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23D831E-1148-4146-A153-BECE55361AEF}"/>
              </a:ext>
            </a:extLst>
          </p:cNvPr>
          <p:cNvSpPr txBox="1"/>
          <p:nvPr/>
        </p:nvSpPr>
        <p:spPr>
          <a:xfrm>
            <a:off x="7019630" y="1890633"/>
            <a:ext cx="1136073" cy="261610"/>
          </a:xfrm>
          <a:prstGeom prst="rect">
            <a:avLst/>
          </a:prstGeom>
          <a:noFill/>
        </p:spPr>
        <p:txBody>
          <a:bodyPr wrap="square" rtlCol="0">
            <a:spAutoFit/>
          </a:bodyPr>
          <a:lstStyle/>
          <a:p>
            <a:pPr algn="ctr"/>
            <a:r>
              <a:rPr lang="en-US" sz="1100" b="1" dirty="0">
                <a:solidFill>
                  <a:schemeClr val="tx2"/>
                </a:solidFill>
              </a:rPr>
              <a:t>Projected</a:t>
            </a:r>
          </a:p>
        </p:txBody>
      </p:sp>
      <p:sp>
        <p:nvSpPr>
          <p:cNvPr id="14" name="Rectangle 13">
            <a:extLst>
              <a:ext uri="{FF2B5EF4-FFF2-40B4-BE49-F238E27FC236}">
                <a16:creationId xmlns:a16="http://schemas.microsoft.com/office/drawing/2014/main" id="{1C28F0D8-E7E3-4B9B-895F-4E3219E2CFC5}"/>
              </a:ext>
            </a:extLst>
          </p:cNvPr>
          <p:cNvSpPr/>
          <p:nvPr/>
        </p:nvSpPr>
        <p:spPr>
          <a:xfrm>
            <a:off x="822036" y="1885984"/>
            <a:ext cx="1890261" cy="261610"/>
          </a:xfrm>
          <a:prstGeom prst="rect">
            <a:avLst/>
          </a:prstGeom>
        </p:spPr>
        <p:txBody>
          <a:bodyPr wrap="non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sz="1050" b="1" i="0" u="none" strike="noStrike" kern="1200" baseline="0">
                <a:solidFill>
                  <a:srgbClr val="4ABDBC">
                    <a:lumMod val="75000"/>
                  </a:srgbClr>
                </a:solidFill>
                <a:latin typeface="+mn-lt"/>
                <a:ea typeface="+mn-ea"/>
                <a:cs typeface="+mn-cs"/>
              </a:defRPr>
            </a:pPr>
            <a:r>
              <a:rPr lang="en-US" sz="1100" dirty="0">
                <a:solidFill>
                  <a:schemeClr val="tx2"/>
                </a:solidFill>
              </a:rPr>
              <a:t>Total cost </a:t>
            </a:r>
            <a:r>
              <a:rPr lang="en-US" dirty="0">
                <a:solidFill>
                  <a:schemeClr val="tx2"/>
                </a:solidFill>
              </a:rPr>
              <a:t>p</a:t>
            </a:r>
            <a:r>
              <a:rPr lang="en-US" sz="1100" dirty="0">
                <a:solidFill>
                  <a:schemeClr val="tx2"/>
                </a:solidFill>
              </a:rPr>
              <a:t>er </a:t>
            </a:r>
            <a:r>
              <a:rPr lang="en-US" dirty="0">
                <a:solidFill>
                  <a:schemeClr val="tx2"/>
                </a:solidFill>
              </a:rPr>
              <a:t>b</a:t>
            </a:r>
            <a:r>
              <a:rPr lang="en-US" sz="1100" dirty="0">
                <a:solidFill>
                  <a:schemeClr val="tx2"/>
                </a:solidFill>
              </a:rPr>
              <a:t>eneficiary</a:t>
            </a:r>
          </a:p>
        </p:txBody>
      </p:sp>
    </p:spTree>
    <p:extLst>
      <p:ext uri="{BB962C8B-B14F-4D97-AF65-F5344CB8AC3E}">
        <p14:creationId xmlns:p14="http://schemas.microsoft.com/office/powerpoint/2010/main" val="37058767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Placeholder 9"/>
          <p:cNvGraphicFramePr>
            <a:graphicFrameLocks noGrp="1"/>
          </p:cNvGraphicFramePr>
          <p:nvPr>
            <p:ph type="chart" sz="quarter" idx="19"/>
            <p:extLst>
              <p:ext uri="{D42A27DB-BD31-4B8C-83A1-F6EECF244321}">
                <p14:modId xmlns:p14="http://schemas.microsoft.com/office/powerpoint/2010/main" val="787022208"/>
              </p:ext>
            </p:extLst>
          </p:nvPr>
        </p:nvGraphicFramePr>
        <p:xfrm>
          <a:off x="627063" y="1700213"/>
          <a:ext cx="8091487" cy="4054475"/>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 Placeholder 2"/>
          <p:cNvSpPr>
            <a:spLocks noGrp="1"/>
          </p:cNvSpPr>
          <p:nvPr>
            <p:ph type="body" sz="quarter" idx="21"/>
          </p:nvPr>
        </p:nvSpPr>
        <p:spPr/>
        <p:txBody>
          <a:bodyPr>
            <a:normAutofit/>
          </a:bodyPr>
          <a:lstStyle/>
          <a:p>
            <a:r>
              <a:rPr lang="en-US" dirty="0"/>
              <a:t>Source: CMS Medicare Advantage State/County Penetration File, March 2020.</a:t>
            </a:r>
          </a:p>
          <a:p>
            <a:r>
              <a:rPr lang="en-US" dirty="0"/>
              <a:t>Note: Enrollment estimates do not include records denoted as pending state or county designation. Data include counts for local Coordinated Care Plans (CCP); Regional CCP; Medical Savings Accounts (MSA); Private Fee-for-Service (PFFS); Demonstrations; National PACE; 1976 Cost; HCPP–1933 Cost; Employer Direct PFFS.</a:t>
            </a:r>
          </a:p>
        </p:txBody>
      </p:sp>
      <p:sp>
        <p:nvSpPr>
          <p:cNvPr id="4" name="Subtitle 3"/>
          <p:cNvSpPr>
            <a:spLocks noGrp="1"/>
          </p:cNvSpPr>
          <p:nvPr>
            <p:ph type="subTitle" idx="1"/>
          </p:nvPr>
        </p:nvSpPr>
        <p:spPr/>
        <p:txBody>
          <a:bodyPr/>
          <a:lstStyle/>
          <a:p>
            <a:r>
              <a:rPr lang="en-US" dirty="0"/>
              <a:t>Medicare Advantage Enrollment </a:t>
            </a:r>
          </a:p>
        </p:txBody>
      </p:sp>
      <p:sp>
        <p:nvSpPr>
          <p:cNvPr id="5" name="Title 4"/>
          <p:cNvSpPr>
            <a:spLocks noGrp="1"/>
          </p:cNvSpPr>
          <p:nvPr>
            <p:ph type="ctrTitle"/>
          </p:nvPr>
        </p:nvSpPr>
        <p:spPr/>
        <p:txBody>
          <a:bodyPr>
            <a:noAutofit/>
          </a:bodyPr>
          <a:lstStyle/>
          <a:p>
            <a:r>
              <a:rPr lang="en-US" sz="2900" dirty="0"/>
              <a:t>Enrollment in private Medicare Advantage plans more than doubled between 2010 and 2020.</a:t>
            </a:r>
          </a:p>
        </p:txBody>
      </p:sp>
      <p:sp>
        <p:nvSpPr>
          <p:cNvPr id="7" name="Rectangle 6"/>
          <p:cNvSpPr/>
          <p:nvPr/>
        </p:nvSpPr>
        <p:spPr>
          <a:xfrm>
            <a:off x="7829549" y="3631532"/>
            <a:ext cx="888999" cy="769441"/>
          </a:xfrm>
          <a:prstGeom prst="rect">
            <a:avLst/>
          </a:prstGeom>
        </p:spPr>
        <p:txBody>
          <a:bodyPr wrap="square" lIns="0" rIns="0">
            <a:spAutoFit/>
          </a:bodyPr>
          <a:lstStyle/>
          <a:p>
            <a:pPr>
              <a:defRPr sz="1050" b="1" i="0" u="none" strike="noStrike" kern="1200" baseline="0">
                <a:solidFill>
                  <a:srgbClr val="044C7F"/>
                </a:solidFill>
                <a:latin typeface="+mn-lt"/>
                <a:ea typeface="+mn-ea"/>
                <a:cs typeface="+mn-cs"/>
              </a:defRPr>
            </a:pPr>
            <a:r>
              <a:rPr lang="en-US" sz="1100" b="1" dirty="0">
                <a:solidFill>
                  <a:schemeClr val="accent1"/>
                </a:solidFill>
              </a:rPr>
              <a:t>Percent of Total Medicare Beneficiaries</a:t>
            </a:r>
          </a:p>
        </p:txBody>
      </p:sp>
    </p:spTree>
    <p:extLst>
      <p:ext uri="{BB962C8B-B14F-4D97-AF65-F5344CB8AC3E}">
        <p14:creationId xmlns:p14="http://schemas.microsoft.com/office/powerpoint/2010/main" val="39513767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ext Placeholder 63"/>
          <p:cNvSpPr>
            <a:spLocks noGrp="1"/>
          </p:cNvSpPr>
          <p:nvPr>
            <p:ph type="body" sz="quarter" idx="21"/>
          </p:nvPr>
        </p:nvSpPr>
        <p:spPr/>
        <p:txBody>
          <a:bodyPr/>
          <a:lstStyle/>
          <a:p>
            <a:endParaRPr lang="en-US" dirty="0"/>
          </a:p>
          <a:p>
            <a:r>
              <a:rPr lang="en-US" dirty="0"/>
              <a:t>Source: CMS MA State/County Penetration File, 2020.  </a:t>
            </a:r>
          </a:p>
          <a:p>
            <a:r>
              <a:rPr lang="en-US" dirty="0"/>
              <a:t>Note: Enrollment estimates do not include records denoted as pending state or county designation.</a:t>
            </a:r>
          </a:p>
          <a:p>
            <a:endParaRPr lang="en-US" dirty="0"/>
          </a:p>
          <a:p>
            <a:endParaRPr lang="en-US" dirty="0"/>
          </a:p>
        </p:txBody>
      </p:sp>
      <p:sp>
        <p:nvSpPr>
          <p:cNvPr id="4" name="Subtitle 3"/>
          <p:cNvSpPr>
            <a:spLocks noGrp="1"/>
          </p:cNvSpPr>
          <p:nvPr>
            <p:ph type="subTitle" idx="1"/>
          </p:nvPr>
        </p:nvSpPr>
        <p:spPr/>
        <p:txBody>
          <a:bodyPr/>
          <a:lstStyle/>
          <a:p>
            <a:r>
              <a:rPr lang="en-US" dirty="0"/>
              <a:t>Medicare Advantage Enrollment </a:t>
            </a:r>
          </a:p>
        </p:txBody>
      </p:sp>
      <p:sp>
        <p:nvSpPr>
          <p:cNvPr id="5" name="Title 4"/>
          <p:cNvSpPr>
            <a:spLocks noGrp="1"/>
          </p:cNvSpPr>
          <p:nvPr>
            <p:ph type="ctrTitle"/>
          </p:nvPr>
        </p:nvSpPr>
        <p:spPr/>
        <p:txBody>
          <a:bodyPr>
            <a:normAutofit/>
          </a:bodyPr>
          <a:lstStyle/>
          <a:p>
            <a:r>
              <a:rPr lang="en-US" sz="2400" dirty="0"/>
              <a:t>Enrollment in Medicare Advantage plans varies widely, with rates lowest in the midwestern and western counties.   </a:t>
            </a:r>
          </a:p>
        </p:txBody>
      </p:sp>
      <p:grpSp>
        <p:nvGrpSpPr>
          <p:cNvPr id="47" name="Group 46"/>
          <p:cNvGrpSpPr/>
          <p:nvPr/>
        </p:nvGrpSpPr>
        <p:grpSpPr>
          <a:xfrm>
            <a:off x="7228438" y="3019353"/>
            <a:ext cx="1701855" cy="2634303"/>
            <a:chOff x="7228438" y="3019353"/>
            <a:chExt cx="1701855" cy="2634303"/>
          </a:xfrm>
        </p:grpSpPr>
        <p:sp>
          <p:nvSpPr>
            <p:cNvPr id="48" name="Oval 47"/>
            <p:cNvSpPr/>
            <p:nvPr/>
          </p:nvSpPr>
          <p:spPr>
            <a:xfrm>
              <a:off x="7228438" y="3035858"/>
              <a:ext cx="228600" cy="228600"/>
            </a:xfrm>
            <a:prstGeom prst="ellipse">
              <a:avLst/>
            </a:prstGeom>
            <a:solidFill>
              <a:srgbClr val="CDDB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Trebuchet MS"/>
                <a:ea typeface="+mn-ea"/>
                <a:cs typeface="+mn-cs"/>
              </a:endParaRPr>
            </a:p>
          </p:txBody>
        </p:sp>
        <p:sp>
          <p:nvSpPr>
            <p:cNvPr id="49" name="TextBox 48"/>
            <p:cNvSpPr txBox="1"/>
            <p:nvPr/>
          </p:nvSpPr>
          <p:spPr>
            <a:xfrm>
              <a:off x="7439263" y="3019353"/>
              <a:ext cx="1491030" cy="26161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C515A"/>
                  </a:solidFill>
                  <a:effectLst/>
                  <a:uLnTx/>
                  <a:uFillTx/>
                  <a:latin typeface="Trebuchet MS"/>
                  <a:ea typeface="+mn-ea"/>
                  <a:cs typeface="+mn-cs"/>
                </a:rPr>
                <a:t>&lt;1%–9%</a:t>
              </a:r>
            </a:p>
          </p:txBody>
        </p:sp>
        <p:sp>
          <p:nvSpPr>
            <p:cNvPr id="50" name="Oval 49"/>
            <p:cNvSpPr/>
            <p:nvPr/>
          </p:nvSpPr>
          <p:spPr>
            <a:xfrm>
              <a:off x="7228438" y="3408830"/>
              <a:ext cx="228600" cy="228600"/>
            </a:xfrm>
            <a:prstGeom prst="ellipse">
              <a:avLst/>
            </a:prstGeom>
            <a:solidFill>
              <a:srgbClr val="A1B5C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Trebuchet MS"/>
                <a:ea typeface="+mn-ea"/>
                <a:cs typeface="+mn-cs"/>
              </a:endParaRPr>
            </a:p>
          </p:txBody>
        </p:sp>
        <p:sp>
          <p:nvSpPr>
            <p:cNvPr id="51" name="TextBox 50"/>
            <p:cNvSpPr txBox="1"/>
            <p:nvPr/>
          </p:nvSpPr>
          <p:spPr>
            <a:xfrm>
              <a:off x="7434246" y="3392325"/>
              <a:ext cx="1491030" cy="26161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C515A"/>
                  </a:solidFill>
                  <a:effectLst/>
                  <a:uLnTx/>
                  <a:uFillTx/>
                  <a:latin typeface="Trebuchet MS"/>
                  <a:ea typeface="+mn-ea"/>
                  <a:cs typeface="+mn-cs"/>
                </a:rPr>
                <a:t>10%–19%</a:t>
              </a:r>
            </a:p>
          </p:txBody>
        </p:sp>
        <p:sp>
          <p:nvSpPr>
            <p:cNvPr id="52" name="Oval 51"/>
            <p:cNvSpPr/>
            <p:nvPr/>
          </p:nvSpPr>
          <p:spPr>
            <a:xfrm>
              <a:off x="7228438" y="3781802"/>
              <a:ext cx="228600" cy="228600"/>
            </a:xfrm>
            <a:prstGeom prst="ellipse">
              <a:avLst/>
            </a:prstGeom>
            <a:solidFill>
              <a:srgbClr val="7690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Trebuchet MS"/>
                <a:ea typeface="+mn-ea"/>
                <a:cs typeface="+mn-cs"/>
              </a:endParaRPr>
            </a:p>
          </p:txBody>
        </p:sp>
        <p:sp>
          <p:nvSpPr>
            <p:cNvPr id="53" name="TextBox 52"/>
            <p:cNvSpPr txBox="1"/>
            <p:nvPr/>
          </p:nvSpPr>
          <p:spPr>
            <a:xfrm>
              <a:off x="7434246" y="3765297"/>
              <a:ext cx="1491030" cy="26161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C515A"/>
                  </a:solidFill>
                  <a:effectLst/>
                  <a:uLnTx/>
                  <a:uFillTx/>
                  <a:latin typeface="Trebuchet MS"/>
                  <a:ea typeface="+mn-ea"/>
                  <a:cs typeface="+mn-cs"/>
                </a:rPr>
                <a:t>20%–29%</a:t>
              </a:r>
            </a:p>
          </p:txBody>
        </p:sp>
        <p:sp>
          <p:nvSpPr>
            <p:cNvPr id="54" name="Oval 53"/>
            <p:cNvSpPr/>
            <p:nvPr/>
          </p:nvSpPr>
          <p:spPr>
            <a:xfrm>
              <a:off x="7228438" y="4154774"/>
              <a:ext cx="228600" cy="228600"/>
            </a:xfrm>
            <a:prstGeom prst="ellipse">
              <a:avLst/>
            </a:prstGeom>
            <a:solidFill>
              <a:srgbClr val="4B6F9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Trebuchet MS"/>
                <a:ea typeface="+mn-ea"/>
                <a:cs typeface="+mn-cs"/>
              </a:endParaRPr>
            </a:p>
          </p:txBody>
        </p:sp>
        <p:sp>
          <p:nvSpPr>
            <p:cNvPr id="55" name="TextBox 54"/>
            <p:cNvSpPr txBox="1"/>
            <p:nvPr/>
          </p:nvSpPr>
          <p:spPr>
            <a:xfrm>
              <a:off x="7434246" y="4138269"/>
              <a:ext cx="1491030" cy="26161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effectLst/>
                  <a:uLnTx/>
                  <a:uFillTx/>
                  <a:latin typeface="Trebuchet MS"/>
                  <a:ea typeface="+mn-ea"/>
                  <a:cs typeface="+mn-cs"/>
                </a:rPr>
                <a:t>30%</a:t>
              </a:r>
              <a:r>
                <a:rPr kumimoji="0" lang="en-US" sz="1100" b="0" i="0" u="none" strike="noStrike" kern="1200" cap="none" spc="0" normalizeH="0" baseline="0" noProof="0" dirty="0">
                  <a:ln>
                    <a:noFill/>
                  </a:ln>
                  <a:solidFill>
                    <a:srgbClr val="4C515A"/>
                  </a:solidFill>
                  <a:effectLst/>
                  <a:uLnTx/>
                  <a:uFillTx/>
                  <a:latin typeface="Trebuchet MS"/>
                  <a:ea typeface="+mn-ea"/>
                  <a:cs typeface="+mn-cs"/>
                </a:rPr>
                <a:t>–</a:t>
              </a:r>
              <a:r>
                <a:rPr kumimoji="0" lang="en-US" sz="1100" b="0" i="0" u="none" strike="noStrike" kern="1200" cap="none" spc="0" normalizeH="0" baseline="0" noProof="0" dirty="0">
                  <a:ln>
                    <a:noFill/>
                  </a:ln>
                  <a:effectLst/>
                  <a:uLnTx/>
                  <a:uFillTx/>
                  <a:latin typeface="Trebuchet MS"/>
                  <a:ea typeface="+mn-ea"/>
                  <a:cs typeface="+mn-cs"/>
                </a:rPr>
                <a:t>39%</a:t>
              </a:r>
            </a:p>
          </p:txBody>
        </p:sp>
        <p:sp>
          <p:nvSpPr>
            <p:cNvPr id="56" name="Oval 55"/>
            <p:cNvSpPr/>
            <p:nvPr/>
          </p:nvSpPr>
          <p:spPr>
            <a:xfrm>
              <a:off x="7228438" y="4527746"/>
              <a:ext cx="228600" cy="228600"/>
            </a:xfrm>
            <a:prstGeom prst="ellipse">
              <a:avLst/>
            </a:prstGeom>
            <a:solidFill>
              <a:srgbClr val="044D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Trebuchet MS"/>
                <a:ea typeface="+mn-ea"/>
                <a:cs typeface="+mn-cs"/>
              </a:endParaRPr>
            </a:p>
          </p:txBody>
        </p:sp>
        <p:sp>
          <p:nvSpPr>
            <p:cNvPr id="57" name="TextBox 56"/>
            <p:cNvSpPr txBox="1"/>
            <p:nvPr/>
          </p:nvSpPr>
          <p:spPr>
            <a:xfrm>
              <a:off x="7427937" y="4511241"/>
              <a:ext cx="1491030" cy="26161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effectLst/>
                  <a:uLnTx/>
                  <a:uFillTx/>
                  <a:latin typeface="Trebuchet MS"/>
                  <a:ea typeface="+mn-ea"/>
                  <a:cs typeface="+mn-cs"/>
                </a:rPr>
                <a:t>40%</a:t>
              </a:r>
              <a:r>
                <a:rPr kumimoji="0" lang="en-US" sz="1100" b="0" i="0" u="none" strike="noStrike" kern="1200" cap="none" spc="0" normalizeH="0" baseline="0" noProof="0" dirty="0">
                  <a:ln>
                    <a:noFill/>
                  </a:ln>
                  <a:solidFill>
                    <a:srgbClr val="4C515A"/>
                  </a:solidFill>
                  <a:effectLst/>
                  <a:uLnTx/>
                  <a:uFillTx/>
                  <a:latin typeface="Trebuchet MS"/>
                  <a:ea typeface="+mn-ea"/>
                  <a:cs typeface="+mn-cs"/>
                </a:rPr>
                <a:t>–</a:t>
              </a:r>
              <a:r>
                <a:rPr kumimoji="0" lang="en-US" sz="1100" b="0" i="0" u="none" strike="noStrike" kern="1200" cap="none" spc="0" normalizeH="0" baseline="0" noProof="0" dirty="0">
                  <a:ln>
                    <a:noFill/>
                  </a:ln>
                  <a:effectLst/>
                  <a:uLnTx/>
                  <a:uFillTx/>
                  <a:latin typeface="Trebuchet MS"/>
                  <a:ea typeface="+mn-ea"/>
                  <a:cs typeface="+mn-cs"/>
                </a:rPr>
                <a:t>67%</a:t>
              </a:r>
            </a:p>
          </p:txBody>
        </p:sp>
        <p:sp>
          <p:nvSpPr>
            <p:cNvPr id="58" name="Oval 57"/>
            <p:cNvSpPr/>
            <p:nvPr/>
          </p:nvSpPr>
          <p:spPr>
            <a:xfrm>
              <a:off x="7228438" y="4928208"/>
              <a:ext cx="228600" cy="228600"/>
            </a:xfrm>
            <a:prstGeom prst="ellipse">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Trebuchet MS"/>
                <a:ea typeface="+mn-ea"/>
                <a:cs typeface="+mn-cs"/>
              </a:endParaRPr>
            </a:p>
          </p:txBody>
        </p:sp>
        <p:sp>
          <p:nvSpPr>
            <p:cNvPr id="59" name="TextBox 58"/>
            <p:cNvSpPr txBox="1"/>
            <p:nvPr/>
          </p:nvSpPr>
          <p:spPr>
            <a:xfrm>
              <a:off x="7439263" y="4884215"/>
              <a:ext cx="1390412" cy="76944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C515A"/>
                  </a:solidFill>
                  <a:effectLst/>
                  <a:uLnTx/>
                  <a:uFillTx/>
                  <a:latin typeface="Trebuchet MS"/>
                  <a:ea typeface="+mn-ea"/>
                  <a:cs typeface="+mn-cs"/>
                </a:rPr>
                <a:t>No </a:t>
              </a:r>
              <a:r>
                <a:rPr lang="en-US" sz="1100" dirty="0">
                  <a:solidFill>
                    <a:srgbClr val="4C515A"/>
                  </a:solidFill>
                  <a:latin typeface="Trebuchet MS"/>
                </a:rPr>
                <a:t>Medicare Advantage</a:t>
              </a:r>
              <a:r>
                <a:rPr kumimoji="0" lang="en-US" sz="1100" b="0" i="0" u="none" strike="noStrike" kern="1200" cap="none" spc="0" normalizeH="0" baseline="0" noProof="0" dirty="0">
                  <a:ln>
                    <a:noFill/>
                  </a:ln>
                  <a:solidFill>
                    <a:srgbClr val="4C515A"/>
                  </a:solidFill>
                  <a:effectLst/>
                  <a:uLnTx/>
                  <a:uFillTx/>
                  <a:latin typeface="Trebuchet MS"/>
                  <a:ea typeface="+mn-ea"/>
                  <a:cs typeface="+mn-cs"/>
                </a:rPr>
                <a:t> enrollment, or missing data</a:t>
              </a:r>
            </a:p>
          </p:txBody>
        </p:sp>
      </p:grpSp>
      <p:pic>
        <p:nvPicPr>
          <p:cNvPr id="60" name="Picture 5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589" y="1755465"/>
            <a:ext cx="6949454" cy="4114808"/>
          </a:xfrm>
          <a:prstGeom prst="rect">
            <a:avLst/>
          </a:prstGeom>
        </p:spPr>
      </p:pic>
    </p:spTree>
    <p:extLst>
      <p:ext uri="{BB962C8B-B14F-4D97-AF65-F5344CB8AC3E}">
        <p14:creationId xmlns:p14="http://schemas.microsoft.com/office/powerpoint/2010/main" val="2248549476"/>
      </p:ext>
    </p:extLst>
  </p:cSld>
  <p:clrMapOvr>
    <a:masterClrMapping/>
  </p:clrMapOvr>
</p:sld>
</file>

<file path=ppt/theme/theme1.xml><?xml version="1.0" encoding="utf-8"?>
<a:theme xmlns:a="http://schemas.openxmlformats.org/drawingml/2006/main" name="1_Office Theme">
  <a:themeElements>
    <a:clrScheme name="CMW V1.0">
      <a:dk1>
        <a:srgbClr val="4C515A"/>
      </a:dk1>
      <a:lt1>
        <a:sysClr val="window" lastClr="FFFFFF"/>
      </a:lt1>
      <a:dk2>
        <a:srgbClr val="044C7F"/>
      </a:dk2>
      <a:lt2>
        <a:srgbClr val="4ABDBC"/>
      </a:lt2>
      <a:accent1>
        <a:srgbClr val="044C7F"/>
      </a:accent1>
      <a:accent2>
        <a:srgbClr val="F47920"/>
      </a:accent2>
      <a:accent3>
        <a:srgbClr val="4ABDBC"/>
      </a:accent3>
      <a:accent4>
        <a:srgbClr val="71B254"/>
      </a:accent4>
      <a:accent5>
        <a:srgbClr val="5F5A9D"/>
      </a:accent5>
      <a:accent6>
        <a:srgbClr val="E6C278"/>
      </a:accent6>
      <a:hlink>
        <a:srgbClr val="044C7F"/>
      </a:hlink>
      <a:folHlink>
        <a:srgbClr val="4ABDBC"/>
      </a:folHlink>
    </a:clrScheme>
    <a:fontScheme name="Custom 4">
      <a:majorFont>
        <a:latin typeface="Georgia"/>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CMWF_Template_Centennial_Jan2018" id="{B39BC8CA-6688-0D4A-80B3-63A90B604AC9}" vid="{9790F92E-C2C7-0F48-A2BA-07E8E33C472A}"/>
    </a:ext>
  </a:extLst>
</a:theme>
</file>

<file path=ppt/theme/theme2.xml><?xml version="1.0" encoding="utf-8"?>
<a:theme xmlns:a="http://schemas.openxmlformats.org/drawingml/2006/main" name="2_Office Theme">
  <a:themeElements>
    <a:clrScheme name="CMW V1.0">
      <a:dk1>
        <a:srgbClr val="4C515A"/>
      </a:dk1>
      <a:lt1>
        <a:sysClr val="window" lastClr="FFFFFF"/>
      </a:lt1>
      <a:dk2>
        <a:srgbClr val="044C7F"/>
      </a:dk2>
      <a:lt2>
        <a:srgbClr val="4ABDBC"/>
      </a:lt2>
      <a:accent1>
        <a:srgbClr val="044C7F"/>
      </a:accent1>
      <a:accent2>
        <a:srgbClr val="F47920"/>
      </a:accent2>
      <a:accent3>
        <a:srgbClr val="4ABDBC"/>
      </a:accent3>
      <a:accent4>
        <a:srgbClr val="71B254"/>
      </a:accent4>
      <a:accent5>
        <a:srgbClr val="5F5A9D"/>
      </a:accent5>
      <a:accent6>
        <a:srgbClr val="E6C278"/>
      </a:accent6>
      <a:hlink>
        <a:srgbClr val="044C7F"/>
      </a:hlink>
      <a:folHlink>
        <a:srgbClr val="4ABDBC"/>
      </a:folHlink>
    </a:clrScheme>
    <a:fontScheme name="Custom 4">
      <a:majorFont>
        <a:latin typeface="Georgia"/>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CMWF_Template_Centennial_Jan2018" id="{B39BC8CA-6688-0D4A-80B3-63A90B604AC9}" vid="{9790F92E-C2C7-0F48-A2BA-07E8E33C472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fd0705cf-2316-48c0-96f8-e5d689de0d99">
      <UserInfo>
        <DisplayName>Aimee Cicchiello</DisplayName>
        <AccountId>12</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ADB2CA38FBBC1428DB187BDD036B8B1" ma:contentTypeVersion="12" ma:contentTypeDescription="Create a new document." ma:contentTypeScope="" ma:versionID="53383cb74e615a78144dd16950099bf7">
  <xsd:schema xmlns:xsd="http://www.w3.org/2001/XMLSchema" xmlns:xs="http://www.w3.org/2001/XMLSchema" xmlns:p="http://schemas.microsoft.com/office/2006/metadata/properties" xmlns:ns2="29e91428-62e1-404e-8dba-d479e0ef01ba" xmlns:ns3="fd0705cf-2316-48c0-96f8-e5d689de0d99" targetNamespace="http://schemas.microsoft.com/office/2006/metadata/properties" ma:root="true" ma:fieldsID="4592ebb75fb78d7126a2367603b58420" ns2:_="" ns3:_="">
    <xsd:import namespace="29e91428-62e1-404e-8dba-d479e0ef01ba"/>
    <xsd:import namespace="fd0705cf-2316-48c0-96f8-e5d689de0d9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e91428-62e1-404e-8dba-d479e0ef01b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d0705cf-2316-48c0-96f8-e5d689de0d9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92B60CF-40F9-4360-8516-8A258CFA1767}">
  <ds:schemaRefs>
    <ds:schemaRef ds:uri="http://schemas.microsoft.com/office/2006/metadata/properties"/>
    <ds:schemaRef ds:uri="http://schemas.microsoft.com/office/infopath/2007/PartnerControls"/>
    <ds:schemaRef ds:uri="fd0705cf-2316-48c0-96f8-e5d689de0d99"/>
  </ds:schemaRefs>
</ds:datastoreItem>
</file>

<file path=customXml/itemProps2.xml><?xml version="1.0" encoding="utf-8"?>
<ds:datastoreItem xmlns:ds="http://schemas.openxmlformats.org/officeDocument/2006/customXml" ds:itemID="{742938EF-51BD-4AC1-96A4-8B2A1939C195}">
  <ds:schemaRefs>
    <ds:schemaRef ds:uri="http://schemas.microsoft.com/sharepoint/v3/contenttype/forms"/>
  </ds:schemaRefs>
</ds:datastoreItem>
</file>

<file path=customXml/itemProps3.xml><?xml version="1.0" encoding="utf-8"?>
<ds:datastoreItem xmlns:ds="http://schemas.openxmlformats.org/officeDocument/2006/customXml" ds:itemID="{12A76CAF-4013-4B69-8A72-CFDE80FE26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e91428-62e1-404e-8dba-d479e0ef01ba"/>
    <ds:schemaRef ds:uri="fd0705cf-2316-48c0-96f8-e5d689de0d9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CMWF_Template_Centennial_Jan2018</Template>
  <TotalTime>40123</TotalTime>
  <Words>5794</Words>
  <Application>Microsoft Office PowerPoint</Application>
  <PresentationFormat>On-screen Show (4:3)</PresentationFormat>
  <Paragraphs>482</Paragraphs>
  <Slides>31</Slides>
  <Notes>27</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31</vt:i4>
      </vt:variant>
    </vt:vector>
  </HeadingPairs>
  <TitlesOfParts>
    <vt:vector size="42" baseType="lpstr">
      <vt:lpstr>Arial</vt:lpstr>
      <vt:lpstr>Arial Black</vt:lpstr>
      <vt:lpstr>Calibri</vt:lpstr>
      <vt:lpstr>Courier New</vt:lpstr>
      <vt:lpstr>Georgia</vt:lpstr>
      <vt:lpstr>Open Sans Light</vt:lpstr>
      <vt:lpstr>System Font Regular</vt:lpstr>
      <vt:lpstr>Trebuchet MS</vt:lpstr>
      <vt:lpstr>Wingdings</vt:lpstr>
      <vt:lpstr>1_Office Theme</vt:lpstr>
      <vt:lpstr>2_Office Theme</vt:lpstr>
      <vt:lpstr>Medicare Data Hub</vt:lpstr>
      <vt:lpstr>Table of Contents</vt:lpstr>
      <vt:lpstr>Enrollment in Medicare is projected to increase an average of 1.5 million beneficiaries per year from 2021 to 2029. </vt:lpstr>
      <vt:lpstr>Medicare spending is projected to nearly double between 2019 and 2029.</vt:lpstr>
      <vt:lpstr>Capitated payments to Medicare Advantage and Part D plans comprise more than two-fifths of federal spending for Medicare</vt:lpstr>
      <vt:lpstr>All Medicare beneficiaries are required to pay the Part B premium, in addition to any premium for their Medicare Advantage or Part D plan.</vt:lpstr>
      <vt:lpstr>Federal Medicare spending per beneficiary is projected to increase nearly 60 percent from 2019 to 2029.</vt:lpstr>
      <vt:lpstr>Enrollment in private Medicare Advantage plans more than doubled between 2010 and 2020.</vt:lpstr>
      <vt:lpstr>Enrollment in Medicare Advantage plans varies widely, with rates lowest in the midwestern and western counties.   </vt:lpstr>
      <vt:lpstr>The percentage of Medicare beneficiaries enrolled in a Medicare Advantage plan varies from 45 percent in Hawaii to 1 percent in Alaska.</vt:lpstr>
      <vt:lpstr>Enrollment in HMOs has doubled over the past decade.</vt:lpstr>
      <vt:lpstr>Average Medicare Advantage premiums fell by approximately 40 percent between 2010 and 2020.</vt:lpstr>
      <vt:lpstr>Among Medicare Advantage plan types, average 2021 premiums are lowest for HMOs and Special Needs Plans.</vt:lpstr>
      <vt:lpstr>HMOs’ average in-network maximum out-of-pocket (MOOP) amount is about one-third less than the Medicare limit for 2021.</vt:lpstr>
      <vt:lpstr>In 2021, more Special Needs Plans than other Medicare Advantage plans offer popular supplemental benefits, such as eye exams, hearing exams, over-the-counter drugs, and transportation.</vt:lpstr>
      <vt:lpstr>Fewer than one in ten Medicare Advantage plans offer support for caregivers, in-home safety assessments, or other services that help people live independently in their homes. </vt:lpstr>
      <vt:lpstr>The number of Medicare Advantage plans available to Medicare beneficiaries has increased over the past decade, with 33 plans available, on average, in 2021.</vt:lpstr>
      <vt:lpstr>Nearly all Medicare beneficiaries have access to at least one Medicare Advantage plan for 2021, typically an HMO or local PPO. </vt:lpstr>
      <vt:lpstr>The number of Special Needs Plans (SNPs) has increased steadily in the past six years, totaling 1,019 in 2021.</vt:lpstr>
      <vt:lpstr>Enrollment in Special Needs Plans (SNPs) has more than doubled in the past decade.</vt:lpstr>
      <vt:lpstr>Ninety-six percent of Medicare beneficiaries have access to Special Needs Plans (SNPs) in 2021. </vt:lpstr>
      <vt:lpstr>Few Chronic Condition Special Needs Plans focus on mental health conditions, HIV/AIDS, dementia, or end-stage renal disease.</vt:lpstr>
      <vt:lpstr>Average monthly premiums for Chronic Condition Special Needs Plans (SNPs) are one-fourth that of Dual Eligible SNPs in 2021.</vt:lpstr>
      <vt:lpstr>Enrollment in Medicare stand-alone prescription drug plans has changed relatively little since 2015.</vt:lpstr>
      <vt:lpstr>Enrollment in Medicare stand-alone prescription drug plans (PDPs) is highest in rural states with low Medicare Advantage enrollment rates. </vt:lpstr>
      <vt:lpstr>Across counties, enrollment in stand-alone prescription drug plans (PDPs) ranges from less than 1 percent to 78 percent of Medicare beneficiaries.</vt:lpstr>
      <vt:lpstr>Many stand-alone prescription drug plans (PDPs) are available to Medicare beneficiaries, with the average number of plans on the rise since 2017.</vt:lpstr>
      <vt:lpstr>Average premiums for stand-alone prescription drug plans (PDP) in 2021 are nearly 2.5 times those for Medicare Advantage prescription drug plans (MA-PDs).</vt:lpstr>
      <vt:lpstr>During the past decade, premiums for Part D stand-alone prescription drug plans declined modestly.    </vt:lpstr>
      <vt:lpstr>The number of Medicare Advantage enrollees receiving a low income subsidy (LIS) tripled in the past decade.</vt:lpstr>
      <vt:lpstr>In the U.S. Medicare program, private plans offer primary, supplemental, and prescription drug–only coverage, similar to models of private plans in other countries.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 Wilson</dc:creator>
  <cp:lastModifiedBy>Samantha Chase</cp:lastModifiedBy>
  <cp:revision>1009</cp:revision>
  <dcterms:created xsi:type="dcterms:W3CDTF">2018-01-16T15:08:05Z</dcterms:created>
  <dcterms:modified xsi:type="dcterms:W3CDTF">2020-10-12T15:07:32Z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0x0101003ADB2CA38FBBC1428DB187BDD036B8B1</vt:lpwstr>
  </property>
  <property fmtid="{D5CDD505-2E9C-101B-9397-08002B2CF9AE}" pid="3" name="TaxKeyword">
    <vt:lpwstr/>
  </property>
</Properties>
</file>