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 id="2147483807" r:id="rId5"/>
    <p:sldMasterId id="2147483814" r:id="rId6"/>
  </p:sldMasterIdLst>
  <p:notesMasterIdLst>
    <p:notesMasterId r:id="rId14"/>
  </p:notesMasterIdLst>
  <p:handoutMasterIdLst>
    <p:handoutMasterId r:id="rId15"/>
  </p:handoutMasterIdLst>
  <p:sldIdLst>
    <p:sldId id="482" r:id="rId7"/>
    <p:sldId id="483" r:id="rId8"/>
    <p:sldId id="484" r:id="rId9"/>
    <p:sldId id="485" r:id="rId10"/>
    <p:sldId id="486" r:id="rId11"/>
    <p:sldId id="487" r:id="rId12"/>
    <p:sldId id="488" r:id="rId13"/>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4" clrIdx="1">
    <p:extLst>
      <p:ext uri="{19B8F6BF-5375-455C-9EA6-DF929625EA0E}">
        <p15:presenceInfo xmlns:p15="http://schemas.microsoft.com/office/powerpoint/2012/main" userId="S::mg@cmwf.org::74f460f7-66e3-40e9-8405-3d43e8edf2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94B2"/>
    <a:srgbClr val="5CA13D"/>
    <a:srgbClr val="5F5A9D"/>
    <a:srgbClr val="C9DEE3"/>
    <a:srgbClr val="E0E0E0"/>
    <a:srgbClr val="4ABDBC"/>
    <a:srgbClr val="8ADAD2"/>
    <a:srgbClr val="9FE1DB"/>
    <a:srgbClr val="B6E8E3"/>
    <a:srgbClr val="CDE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BD7465-0D1E-0C47-AB21-CB7796007982}" v="3" dt="2020-08-05T19:07:38.5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615"/>
    <p:restoredTop sz="94628"/>
  </p:normalViewPr>
  <p:slideViewPr>
    <p:cSldViewPr snapToGrid="0">
      <p:cViewPr varScale="1">
        <p:scale>
          <a:sx n="98" d="100"/>
          <a:sy n="98" d="100"/>
        </p:scale>
        <p:origin x="1016" y="192"/>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DBBD7465-0D1E-0C47-AB21-CB7796007982}"/>
    <pc:docChg chg="undo redo custSel modSld addMainMaster delMainMaster modMainMaster">
      <pc:chgData name="Jen Wilson" userId="000f367a-3246-491c-88b4-803a33f58a8b" providerId="ADAL" clId="{DBBD7465-0D1E-0C47-AB21-CB7796007982}" dt="2020-08-05T19:07:38.810" v="144" actId="2711"/>
      <pc:docMkLst>
        <pc:docMk/>
      </pc:docMkLst>
      <pc:sldChg chg="modSp mod">
        <pc:chgData name="Jen Wilson" userId="000f367a-3246-491c-88b4-803a33f58a8b" providerId="ADAL" clId="{DBBD7465-0D1E-0C47-AB21-CB7796007982}" dt="2020-08-05T19:07:36.109" v="88" actId="2711"/>
        <pc:sldMkLst>
          <pc:docMk/>
          <pc:sldMk cId="3590964643" sldId="482"/>
        </pc:sldMkLst>
        <pc:spChg chg="mod">
          <ac:chgData name="Jen Wilson" userId="000f367a-3246-491c-88b4-803a33f58a8b" providerId="ADAL" clId="{DBBD7465-0D1E-0C47-AB21-CB7796007982}" dt="2020-08-05T19:07:36.109" v="88" actId="2711"/>
          <ac:spMkLst>
            <pc:docMk/>
            <pc:sldMk cId="3590964643" sldId="482"/>
            <ac:spMk id="9" creationId="{3E165DE2-B424-45C3-8A27-77B3E1406BB4}"/>
          </ac:spMkLst>
        </pc:spChg>
        <pc:spChg chg="mod">
          <ac:chgData name="Jen Wilson" userId="000f367a-3246-491c-88b4-803a33f58a8b" providerId="ADAL" clId="{DBBD7465-0D1E-0C47-AB21-CB7796007982}" dt="2020-08-05T19:07:35.631" v="87" actId="2711"/>
          <ac:spMkLst>
            <pc:docMk/>
            <pc:sldMk cId="3590964643" sldId="482"/>
            <ac:spMk id="10" creationId="{3F553854-0852-441E-B618-B1B3034219FE}"/>
          </ac:spMkLst>
        </pc:spChg>
      </pc:sldChg>
      <pc:sldChg chg="modSp mod">
        <pc:chgData name="Jen Wilson" userId="000f367a-3246-491c-88b4-803a33f58a8b" providerId="ADAL" clId="{DBBD7465-0D1E-0C47-AB21-CB7796007982}" dt="2020-08-05T18:24:57.873" v="1" actId="14100"/>
        <pc:sldMkLst>
          <pc:docMk/>
          <pc:sldMk cId="4054896538" sldId="484"/>
        </pc:sldMkLst>
        <pc:spChg chg="mod">
          <ac:chgData name="Jen Wilson" userId="000f367a-3246-491c-88b4-803a33f58a8b" providerId="ADAL" clId="{DBBD7465-0D1E-0C47-AB21-CB7796007982}" dt="2020-08-05T18:24:57.873" v="1" actId="14100"/>
          <ac:spMkLst>
            <pc:docMk/>
            <pc:sldMk cId="4054896538" sldId="484"/>
            <ac:spMk id="10" creationId="{3F553854-0852-441E-B618-B1B3034219FE}"/>
          </ac:spMkLst>
        </pc:spChg>
      </pc:sldChg>
      <pc:sldMasterChg chg="addSldLayout delSldLayout modSldLayout">
        <pc:chgData name="Jen Wilson" userId="000f367a-3246-491c-88b4-803a33f58a8b" providerId="ADAL" clId="{DBBD7465-0D1E-0C47-AB21-CB7796007982}" dt="2020-08-05T19:07:38.810" v="144" actId="2711"/>
        <pc:sldMasterMkLst>
          <pc:docMk/>
          <pc:sldMasterMk cId="1241911007" sldId="2147483680"/>
        </pc:sldMasterMkLst>
        <pc:sldLayoutChg chg="add del">
          <pc:chgData name="Jen Wilson" userId="000f367a-3246-491c-88b4-803a33f58a8b" providerId="ADAL" clId="{DBBD7465-0D1E-0C47-AB21-CB7796007982}" dt="2020-08-05T19:07:38.118" v="111" actId="2696"/>
          <pc:sldLayoutMkLst>
            <pc:docMk/>
            <pc:sldMasterMk cId="1241911007" sldId="2147483680"/>
            <pc:sldLayoutMk cId="3093063349" sldId="2147483695"/>
          </pc:sldLayoutMkLst>
        </pc:sldLayoutChg>
        <pc:sldLayoutChg chg="add del">
          <pc:chgData name="Jen Wilson" userId="000f367a-3246-491c-88b4-803a33f58a8b" providerId="ADAL" clId="{DBBD7465-0D1E-0C47-AB21-CB7796007982}" dt="2020-08-05T19:07:38.170" v="129" actId="2696"/>
          <pc:sldLayoutMkLst>
            <pc:docMk/>
            <pc:sldMasterMk cId="1241911007" sldId="2147483680"/>
            <pc:sldLayoutMk cId="1302488989" sldId="2147483696"/>
          </pc:sldLayoutMkLst>
        </pc:sldLayoutChg>
        <pc:sldLayoutChg chg="add del">
          <pc:chgData name="Jen Wilson" userId="000f367a-3246-491c-88b4-803a33f58a8b" providerId="ADAL" clId="{DBBD7465-0D1E-0C47-AB21-CB7796007982}" dt="2020-08-05T19:07:38.098" v="104" actId="2696"/>
          <pc:sldLayoutMkLst>
            <pc:docMk/>
            <pc:sldMasterMk cId="1241911007" sldId="2147483680"/>
            <pc:sldLayoutMk cId="426188783" sldId="2147483712"/>
          </pc:sldLayoutMkLst>
        </pc:sldLayoutChg>
        <pc:sldLayoutChg chg="add del">
          <pc:chgData name="Jen Wilson" userId="000f367a-3246-491c-88b4-803a33f58a8b" providerId="ADAL" clId="{DBBD7465-0D1E-0C47-AB21-CB7796007982}" dt="2020-08-05T19:07:38.106" v="107" actId="2696"/>
          <pc:sldLayoutMkLst>
            <pc:docMk/>
            <pc:sldMasterMk cId="1241911007" sldId="2147483680"/>
            <pc:sldLayoutMk cId="2249687676" sldId="2147483722"/>
          </pc:sldLayoutMkLst>
        </pc:sldLayoutChg>
        <pc:sldLayoutChg chg="add del">
          <pc:chgData name="Jen Wilson" userId="000f367a-3246-491c-88b4-803a33f58a8b" providerId="ADAL" clId="{DBBD7465-0D1E-0C47-AB21-CB7796007982}" dt="2020-08-05T19:07:38.144" v="120" actId="2696"/>
          <pc:sldLayoutMkLst>
            <pc:docMk/>
            <pc:sldMasterMk cId="1241911007" sldId="2147483680"/>
            <pc:sldLayoutMk cId="618709387" sldId="2147483733"/>
          </pc:sldLayoutMkLst>
        </pc:sldLayoutChg>
        <pc:sldLayoutChg chg="add del">
          <pc:chgData name="Jen Wilson" userId="000f367a-3246-491c-88b4-803a33f58a8b" providerId="ADAL" clId="{DBBD7465-0D1E-0C47-AB21-CB7796007982}" dt="2020-08-05T19:07:38.182" v="133" actId="2696"/>
          <pc:sldLayoutMkLst>
            <pc:docMk/>
            <pc:sldMasterMk cId="1241911007" sldId="2147483680"/>
            <pc:sldLayoutMk cId="0" sldId="2147483736"/>
          </pc:sldLayoutMkLst>
        </pc:sldLayoutChg>
        <pc:sldLayoutChg chg="add del">
          <pc:chgData name="Jen Wilson" userId="000f367a-3246-491c-88b4-803a33f58a8b" providerId="ADAL" clId="{DBBD7465-0D1E-0C47-AB21-CB7796007982}" dt="2020-08-05T19:07:38.147" v="121" actId="2696"/>
          <pc:sldLayoutMkLst>
            <pc:docMk/>
            <pc:sldMasterMk cId="1241911007" sldId="2147483680"/>
            <pc:sldLayoutMk cId="0" sldId="2147483737"/>
          </pc:sldLayoutMkLst>
        </pc:sldLayoutChg>
        <pc:sldLayoutChg chg="add del">
          <pc:chgData name="Jen Wilson" userId="000f367a-3246-491c-88b4-803a33f58a8b" providerId="ADAL" clId="{DBBD7465-0D1E-0C47-AB21-CB7796007982}" dt="2020-08-05T19:07:38.194" v="137" actId="2696"/>
          <pc:sldLayoutMkLst>
            <pc:docMk/>
            <pc:sldMasterMk cId="1241911007" sldId="2147483680"/>
            <pc:sldLayoutMk cId="0" sldId="2147483738"/>
          </pc:sldLayoutMkLst>
        </pc:sldLayoutChg>
        <pc:sldLayoutChg chg="add del">
          <pc:chgData name="Jen Wilson" userId="000f367a-3246-491c-88b4-803a33f58a8b" providerId="ADAL" clId="{DBBD7465-0D1E-0C47-AB21-CB7796007982}" dt="2020-08-05T19:07:38.197" v="138" actId="2696"/>
          <pc:sldLayoutMkLst>
            <pc:docMk/>
            <pc:sldMasterMk cId="1241911007" sldId="2147483680"/>
            <pc:sldLayoutMk cId="0" sldId="2147483739"/>
          </pc:sldLayoutMkLst>
        </pc:sldLayoutChg>
        <pc:sldLayoutChg chg="add del">
          <pc:chgData name="Jen Wilson" userId="000f367a-3246-491c-88b4-803a33f58a8b" providerId="ADAL" clId="{DBBD7465-0D1E-0C47-AB21-CB7796007982}" dt="2020-08-05T19:07:38.092" v="102" actId="2696"/>
          <pc:sldLayoutMkLst>
            <pc:docMk/>
            <pc:sldMasterMk cId="1241911007" sldId="2147483680"/>
            <pc:sldLayoutMk cId="0" sldId="2147483750"/>
          </pc:sldLayoutMkLst>
        </pc:sldLayoutChg>
        <pc:sldLayoutChg chg="add del">
          <pc:chgData name="Jen Wilson" userId="000f367a-3246-491c-88b4-803a33f58a8b" providerId="ADAL" clId="{DBBD7465-0D1E-0C47-AB21-CB7796007982}" dt="2020-08-05T19:07:38.150" v="122" actId="2696"/>
          <pc:sldLayoutMkLst>
            <pc:docMk/>
            <pc:sldMasterMk cId="1241911007" sldId="2147483680"/>
            <pc:sldLayoutMk cId="0" sldId="2147483751"/>
          </pc:sldLayoutMkLst>
        </pc:sldLayoutChg>
        <pc:sldLayoutChg chg="add del">
          <pc:chgData name="Jen Wilson" userId="000f367a-3246-491c-88b4-803a33f58a8b" providerId="ADAL" clId="{DBBD7465-0D1E-0C47-AB21-CB7796007982}" dt="2020-08-05T19:07:38.130" v="115" actId="2696"/>
          <pc:sldLayoutMkLst>
            <pc:docMk/>
            <pc:sldMasterMk cId="1241911007" sldId="2147483680"/>
            <pc:sldLayoutMk cId="0" sldId="2147483762"/>
          </pc:sldLayoutMkLst>
        </pc:sldLayoutChg>
        <pc:sldLayoutChg chg="add del">
          <pc:chgData name="Jen Wilson" userId="000f367a-3246-491c-88b4-803a33f58a8b" providerId="ADAL" clId="{DBBD7465-0D1E-0C47-AB21-CB7796007982}" dt="2020-08-05T19:07:38.176" v="131" actId="2696"/>
          <pc:sldLayoutMkLst>
            <pc:docMk/>
            <pc:sldMasterMk cId="1241911007" sldId="2147483680"/>
            <pc:sldLayoutMk cId="0" sldId="2147483763"/>
          </pc:sldLayoutMkLst>
        </pc:sldLayoutChg>
        <pc:sldLayoutChg chg="add del">
          <pc:chgData name="Jen Wilson" userId="000f367a-3246-491c-88b4-803a33f58a8b" providerId="ADAL" clId="{DBBD7465-0D1E-0C47-AB21-CB7796007982}" dt="2020-08-05T19:07:38.162" v="126" actId="2696"/>
          <pc:sldLayoutMkLst>
            <pc:docMk/>
            <pc:sldMasterMk cId="1241911007" sldId="2147483680"/>
            <pc:sldLayoutMk cId="0" sldId="2147483764"/>
          </pc:sldLayoutMkLst>
        </pc:sldLayoutChg>
        <pc:sldLayoutChg chg="add del">
          <pc:chgData name="Jen Wilson" userId="000f367a-3246-491c-88b4-803a33f58a8b" providerId="ADAL" clId="{DBBD7465-0D1E-0C47-AB21-CB7796007982}" dt="2020-08-05T19:07:38.089" v="101" actId="2696"/>
          <pc:sldLayoutMkLst>
            <pc:docMk/>
            <pc:sldMasterMk cId="1241911007" sldId="2147483680"/>
            <pc:sldLayoutMk cId="0" sldId="2147483767"/>
          </pc:sldLayoutMkLst>
        </pc:sldLayoutChg>
        <pc:sldLayoutChg chg="add del">
          <pc:chgData name="Jen Wilson" userId="000f367a-3246-491c-88b4-803a33f58a8b" providerId="ADAL" clId="{DBBD7465-0D1E-0C47-AB21-CB7796007982}" dt="2020-08-05T19:07:38.202" v="140" actId="2696"/>
          <pc:sldLayoutMkLst>
            <pc:docMk/>
            <pc:sldMasterMk cId="1241911007" sldId="2147483680"/>
            <pc:sldLayoutMk cId="0" sldId="2147483771"/>
          </pc:sldLayoutMkLst>
        </pc:sldLayoutChg>
        <pc:sldLayoutChg chg="add del">
          <pc:chgData name="Jen Wilson" userId="000f367a-3246-491c-88b4-803a33f58a8b" providerId="ADAL" clId="{DBBD7465-0D1E-0C47-AB21-CB7796007982}" dt="2020-08-05T19:07:38.159" v="125" actId="2696"/>
          <pc:sldLayoutMkLst>
            <pc:docMk/>
            <pc:sldMasterMk cId="1241911007" sldId="2147483680"/>
            <pc:sldLayoutMk cId="0" sldId="2147483772"/>
          </pc:sldLayoutMkLst>
        </pc:sldLayoutChg>
        <pc:sldLayoutChg chg="add del">
          <pc:chgData name="Jen Wilson" userId="000f367a-3246-491c-88b4-803a33f58a8b" providerId="ADAL" clId="{DBBD7465-0D1E-0C47-AB21-CB7796007982}" dt="2020-08-05T19:07:38.185" v="134" actId="2696"/>
          <pc:sldLayoutMkLst>
            <pc:docMk/>
            <pc:sldMasterMk cId="1241911007" sldId="2147483680"/>
            <pc:sldLayoutMk cId="0" sldId="2147483773"/>
          </pc:sldLayoutMkLst>
        </pc:sldLayoutChg>
        <pc:sldLayoutChg chg="add del">
          <pc:chgData name="Jen Wilson" userId="000f367a-3246-491c-88b4-803a33f58a8b" providerId="ADAL" clId="{DBBD7465-0D1E-0C47-AB21-CB7796007982}" dt="2020-08-05T19:07:38.121" v="112" actId="2696"/>
          <pc:sldLayoutMkLst>
            <pc:docMk/>
            <pc:sldMasterMk cId="1241911007" sldId="2147483680"/>
            <pc:sldLayoutMk cId="0" sldId="2147483774"/>
          </pc:sldLayoutMkLst>
        </pc:sldLayoutChg>
        <pc:sldLayoutChg chg="add del">
          <pc:chgData name="Jen Wilson" userId="000f367a-3246-491c-88b4-803a33f58a8b" providerId="ADAL" clId="{DBBD7465-0D1E-0C47-AB21-CB7796007982}" dt="2020-08-05T19:07:38.205" v="141" actId="2696"/>
          <pc:sldLayoutMkLst>
            <pc:docMk/>
            <pc:sldMasterMk cId="1241911007" sldId="2147483680"/>
            <pc:sldLayoutMk cId="0" sldId="2147483775"/>
          </pc:sldLayoutMkLst>
        </pc:sldLayoutChg>
        <pc:sldLayoutChg chg="add del">
          <pc:chgData name="Jen Wilson" userId="000f367a-3246-491c-88b4-803a33f58a8b" providerId="ADAL" clId="{DBBD7465-0D1E-0C47-AB21-CB7796007982}" dt="2020-08-05T19:07:38.127" v="114" actId="2696"/>
          <pc:sldLayoutMkLst>
            <pc:docMk/>
            <pc:sldMasterMk cId="1241911007" sldId="2147483680"/>
            <pc:sldLayoutMk cId="0" sldId="2147483776"/>
          </pc:sldLayoutMkLst>
        </pc:sldLayoutChg>
        <pc:sldLayoutChg chg="add del">
          <pc:chgData name="Jen Wilson" userId="000f367a-3246-491c-88b4-803a33f58a8b" providerId="ADAL" clId="{DBBD7465-0D1E-0C47-AB21-CB7796007982}" dt="2020-08-05T19:07:38.179" v="132" actId="2696"/>
          <pc:sldLayoutMkLst>
            <pc:docMk/>
            <pc:sldMasterMk cId="1241911007" sldId="2147483680"/>
            <pc:sldLayoutMk cId="0" sldId="2147483777"/>
          </pc:sldLayoutMkLst>
        </pc:sldLayoutChg>
        <pc:sldLayoutChg chg="add del">
          <pc:chgData name="Jen Wilson" userId="000f367a-3246-491c-88b4-803a33f58a8b" providerId="ADAL" clId="{DBBD7465-0D1E-0C47-AB21-CB7796007982}" dt="2020-08-05T19:07:38.153" v="123" actId="2696"/>
          <pc:sldLayoutMkLst>
            <pc:docMk/>
            <pc:sldMasterMk cId="1241911007" sldId="2147483680"/>
            <pc:sldLayoutMk cId="0" sldId="2147483778"/>
          </pc:sldLayoutMkLst>
        </pc:sldLayoutChg>
        <pc:sldLayoutChg chg="add del">
          <pc:chgData name="Jen Wilson" userId="000f367a-3246-491c-88b4-803a33f58a8b" providerId="ADAL" clId="{DBBD7465-0D1E-0C47-AB21-CB7796007982}" dt="2020-08-05T19:07:38.173" v="130" actId="2696"/>
          <pc:sldLayoutMkLst>
            <pc:docMk/>
            <pc:sldMasterMk cId="1241911007" sldId="2147483680"/>
            <pc:sldLayoutMk cId="0" sldId="2147483779"/>
          </pc:sldLayoutMkLst>
        </pc:sldLayoutChg>
        <pc:sldLayoutChg chg="add del">
          <pc:chgData name="Jen Wilson" userId="000f367a-3246-491c-88b4-803a33f58a8b" providerId="ADAL" clId="{DBBD7465-0D1E-0C47-AB21-CB7796007982}" dt="2020-08-05T19:07:38.188" v="135" actId="2696"/>
          <pc:sldLayoutMkLst>
            <pc:docMk/>
            <pc:sldMasterMk cId="1241911007" sldId="2147483680"/>
            <pc:sldLayoutMk cId="0" sldId="2147483780"/>
          </pc:sldLayoutMkLst>
        </pc:sldLayoutChg>
        <pc:sldLayoutChg chg="add del">
          <pc:chgData name="Jen Wilson" userId="000f367a-3246-491c-88b4-803a33f58a8b" providerId="ADAL" clId="{DBBD7465-0D1E-0C47-AB21-CB7796007982}" dt="2020-08-05T19:07:38.100" v="105" actId="2696"/>
          <pc:sldLayoutMkLst>
            <pc:docMk/>
            <pc:sldMasterMk cId="1241911007" sldId="2147483680"/>
            <pc:sldLayoutMk cId="0" sldId="2147483781"/>
          </pc:sldLayoutMkLst>
        </pc:sldLayoutChg>
        <pc:sldLayoutChg chg="add del">
          <pc:chgData name="Jen Wilson" userId="000f367a-3246-491c-88b4-803a33f58a8b" providerId="ADAL" clId="{DBBD7465-0D1E-0C47-AB21-CB7796007982}" dt="2020-08-05T19:07:38.103" v="106" actId="2696"/>
          <pc:sldLayoutMkLst>
            <pc:docMk/>
            <pc:sldMasterMk cId="1241911007" sldId="2147483680"/>
            <pc:sldLayoutMk cId="0" sldId="2147483782"/>
          </pc:sldLayoutMkLst>
        </pc:sldLayoutChg>
        <pc:sldLayoutChg chg="add del">
          <pc:chgData name="Jen Wilson" userId="000f367a-3246-491c-88b4-803a33f58a8b" providerId="ADAL" clId="{DBBD7465-0D1E-0C47-AB21-CB7796007982}" dt="2020-08-05T19:07:38.112" v="109" actId="2696"/>
          <pc:sldLayoutMkLst>
            <pc:docMk/>
            <pc:sldMasterMk cId="1241911007" sldId="2147483680"/>
            <pc:sldLayoutMk cId="0" sldId="2147483786"/>
          </pc:sldLayoutMkLst>
        </pc:sldLayoutChg>
        <pc:sldLayoutChg chg="add del">
          <pc:chgData name="Jen Wilson" userId="000f367a-3246-491c-88b4-803a33f58a8b" providerId="ADAL" clId="{DBBD7465-0D1E-0C47-AB21-CB7796007982}" dt="2020-08-05T19:07:38.139" v="118" actId="2696"/>
          <pc:sldLayoutMkLst>
            <pc:docMk/>
            <pc:sldMasterMk cId="1241911007" sldId="2147483680"/>
            <pc:sldLayoutMk cId="0" sldId="2147483787"/>
          </pc:sldLayoutMkLst>
        </pc:sldLayoutChg>
        <pc:sldLayoutChg chg="add del">
          <pc:chgData name="Jen Wilson" userId="000f367a-3246-491c-88b4-803a33f58a8b" providerId="ADAL" clId="{DBBD7465-0D1E-0C47-AB21-CB7796007982}" dt="2020-08-05T19:07:38.124" v="113" actId="2696"/>
          <pc:sldLayoutMkLst>
            <pc:docMk/>
            <pc:sldMasterMk cId="1241911007" sldId="2147483680"/>
            <pc:sldLayoutMk cId="0" sldId="2147483790"/>
          </pc:sldLayoutMkLst>
        </pc:sldLayoutChg>
        <pc:sldLayoutChg chg="add del">
          <pc:chgData name="Jen Wilson" userId="000f367a-3246-491c-88b4-803a33f58a8b" providerId="ADAL" clId="{DBBD7465-0D1E-0C47-AB21-CB7796007982}" dt="2020-08-05T19:07:38.142" v="119" actId="2696"/>
          <pc:sldLayoutMkLst>
            <pc:docMk/>
            <pc:sldMasterMk cId="1241911007" sldId="2147483680"/>
            <pc:sldLayoutMk cId="0" sldId="2147483791"/>
          </pc:sldLayoutMkLst>
        </pc:sldLayoutChg>
        <pc:sldLayoutChg chg="add del">
          <pc:chgData name="Jen Wilson" userId="000f367a-3246-491c-88b4-803a33f58a8b" providerId="ADAL" clId="{DBBD7465-0D1E-0C47-AB21-CB7796007982}" dt="2020-08-05T19:07:38.208" v="142" actId="2696"/>
          <pc:sldLayoutMkLst>
            <pc:docMk/>
            <pc:sldMasterMk cId="1241911007" sldId="2147483680"/>
            <pc:sldLayoutMk cId="0" sldId="2147483792"/>
          </pc:sldLayoutMkLst>
        </pc:sldLayoutChg>
        <pc:sldLayoutChg chg="add del">
          <pc:chgData name="Jen Wilson" userId="000f367a-3246-491c-88b4-803a33f58a8b" providerId="ADAL" clId="{DBBD7465-0D1E-0C47-AB21-CB7796007982}" dt="2020-08-05T19:07:38.109" v="108" actId="2696"/>
          <pc:sldLayoutMkLst>
            <pc:docMk/>
            <pc:sldMasterMk cId="1241911007" sldId="2147483680"/>
            <pc:sldLayoutMk cId="0" sldId="2147483793"/>
          </pc:sldLayoutMkLst>
        </pc:sldLayoutChg>
        <pc:sldLayoutChg chg="add del">
          <pc:chgData name="Jen Wilson" userId="000f367a-3246-491c-88b4-803a33f58a8b" providerId="ADAL" clId="{DBBD7465-0D1E-0C47-AB21-CB7796007982}" dt="2020-08-05T19:07:38.136" v="117" actId="2696"/>
          <pc:sldLayoutMkLst>
            <pc:docMk/>
            <pc:sldMasterMk cId="1241911007" sldId="2147483680"/>
            <pc:sldLayoutMk cId="0" sldId="2147483794"/>
          </pc:sldLayoutMkLst>
        </pc:sldLayoutChg>
        <pc:sldLayoutChg chg="add del">
          <pc:chgData name="Jen Wilson" userId="000f367a-3246-491c-88b4-803a33f58a8b" providerId="ADAL" clId="{DBBD7465-0D1E-0C47-AB21-CB7796007982}" dt="2020-08-05T19:07:38.115" v="110" actId="2696"/>
          <pc:sldLayoutMkLst>
            <pc:docMk/>
            <pc:sldMasterMk cId="1241911007" sldId="2147483680"/>
            <pc:sldLayoutMk cId="0" sldId="2147483795"/>
          </pc:sldLayoutMkLst>
        </pc:sldLayoutChg>
        <pc:sldLayoutChg chg="add del">
          <pc:chgData name="Jen Wilson" userId="000f367a-3246-491c-88b4-803a33f58a8b" providerId="ADAL" clId="{DBBD7465-0D1E-0C47-AB21-CB7796007982}" dt="2020-08-05T19:07:38.165" v="127" actId="2696"/>
          <pc:sldLayoutMkLst>
            <pc:docMk/>
            <pc:sldMasterMk cId="1241911007" sldId="2147483680"/>
            <pc:sldLayoutMk cId="0" sldId="2147483796"/>
          </pc:sldLayoutMkLst>
        </pc:sldLayoutChg>
        <pc:sldLayoutChg chg="add del">
          <pc:chgData name="Jen Wilson" userId="000f367a-3246-491c-88b4-803a33f58a8b" providerId="ADAL" clId="{DBBD7465-0D1E-0C47-AB21-CB7796007982}" dt="2020-08-05T19:07:38.095" v="103" actId="2696"/>
          <pc:sldLayoutMkLst>
            <pc:docMk/>
            <pc:sldMasterMk cId="1241911007" sldId="2147483680"/>
            <pc:sldLayoutMk cId="0" sldId="2147483797"/>
          </pc:sldLayoutMkLst>
        </pc:sldLayoutChg>
        <pc:sldLayoutChg chg="add del">
          <pc:chgData name="Jen Wilson" userId="000f367a-3246-491c-88b4-803a33f58a8b" providerId="ADAL" clId="{DBBD7465-0D1E-0C47-AB21-CB7796007982}" dt="2020-08-05T19:07:38.133" v="116" actId="2696"/>
          <pc:sldLayoutMkLst>
            <pc:docMk/>
            <pc:sldMasterMk cId="1241911007" sldId="2147483680"/>
            <pc:sldLayoutMk cId="0" sldId="2147483798"/>
          </pc:sldLayoutMkLst>
        </pc:sldLayoutChg>
        <pc:sldLayoutChg chg="add del">
          <pc:chgData name="Jen Wilson" userId="000f367a-3246-491c-88b4-803a33f58a8b" providerId="ADAL" clId="{DBBD7465-0D1E-0C47-AB21-CB7796007982}" dt="2020-08-05T19:07:38.191" v="136" actId="2696"/>
          <pc:sldLayoutMkLst>
            <pc:docMk/>
            <pc:sldMasterMk cId="1241911007" sldId="2147483680"/>
            <pc:sldLayoutMk cId="0" sldId="2147483799"/>
          </pc:sldLayoutMkLst>
        </pc:sldLayoutChg>
        <pc:sldLayoutChg chg="add del">
          <pc:chgData name="Jen Wilson" userId="000f367a-3246-491c-88b4-803a33f58a8b" providerId="ADAL" clId="{DBBD7465-0D1E-0C47-AB21-CB7796007982}" dt="2020-08-05T19:07:38.167" v="128" actId="2696"/>
          <pc:sldLayoutMkLst>
            <pc:docMk/>
            <pc:sldMasterMk cId="1241911007" sldId="2147483680"/>
            <pc:sldLayoutMk cId="0" sldId="2147483800"/>
          </pc:sldLayoutMkLst>
        </pc:sldLayoutChg>
        <pc:sldLayoutChg chg="add del">
          <pc:chgData name="Jen Wilson" userId="000f367a-3246-491c-88b4-803a33f58a8b" providerId="ADAL" clId="{DBBD7465-0D1E-0C47-AB21-CB7796007982}" dt="2020-08-05T19:07:38.156" v="124" actId="2696"/>
          <pc:sldLayoutMkLst>
            <pc:docMk/>
            <pc:sldMasterMk cId="1241911007" sldId="2147483680"/>
            <pc:sldLayoutMk cId="0" sldId="2147483801"/>
          </pc:sldLayoutMkLst>
        </pc:sldLayoutChg>
        <pc:sldLayoutChg chg="add del">
          <pc:chgData name="Jen Wilson" userId="000f367a-3246-491c-88b4-803a33f58a8b" providerId="ADAL" clId="{DBBD7465-0D1E-0C47-AB21-CB7796007982}" dt="2020-08-05T19:07:38.199" v="139" actId="2696"/>
          <pc:sldLayoutMkLst>
            <pc:docMk/>
            <pc:sldMasterMk cId="1241911007" sldId="2147483680"/>
            <pc:sldLayoutMk cId="0" sldId="2147483802"/>
          </pc:sldLayoutMkLst>
        </pc:sldLayoutChg>
        <pc:sldLayoutChg chg="add del">
          <pc:chgData name="Jen Wilson" userId="000f367a-3246-491c-88b4-803a33f58a8b" providerId="ADAL" clId="{DBBD7465-0D1E-0C47-AB21-CB7796007982}" dt="2020-08-05T19:07:38.212" v="143" actId="2696"/>
          <pc:sldLayoutMkLst>
            <pc:docMk/>
            <pc:sldMasterMk cId="1241911007" sldId="2147483680"/>
            <pc:sldLayoutMk cId="1011310330" sldId="2147483803"/>
          </pc:sldLayoutMkLst>
        </pc:sldLayoutChg>
        <pc:sldLayoutChg chg="modSp mod">
          <pc:chgData name="Jen Wilson" userId="000f367a-3246-491c-88b4-803a33f58a8b" providerId="ADAL" clId="{DBBD7465-0D1E-0C47-AB21-CB7796007982}" dt="2020-08-05T19:07:38.810" v="144" actId="2711"/>
          <pc:sldLayoutMkLst>
            <pc:docMk/>
            <pc:sldMasterMk cId="1241911007" sldId="2147483680"/>
            <pc:sldLayoutMk cId="4094830517" sldId="2147483804"/>
          </pc:sldLayoutMkLst>
          <pc:spChg chg="mod">
            <ac:chgData name="Jen Wilson" userId="000f367a-3246-491c-88b4-803a33f58a8b" providerId="ADAL" clId="{DBBD7465-0D1E-0C47-AB21-CB7796007982}" dt="2020-08-05T19:07:38.810" v="144" actId="2711"/>
            <ac:spMkLst>
              <pc:docMk/>
              <pc:sldMasterMk cId="1241911007" sldId="2147483680"/>
              <pc:sldLayoutMk cId="4094830517" sldId="2147483804"/>
              <ac:spMk id="10" creationId="{E4020946-ED8E-40DF-833A-B8634F06FA5F}"/>
            </ac:spMkLst>
          </pc:spChg>
          <pc:spChg chg="mod">
            <ac:chgData name="Jen Wilson" userId="000f367a-3246-491c-88b4-803a33f58a8b" providerId="ADAL" clId="{DBBD7465-0D1E-0C47-AB21-CB7796007982}" dt="2020-08-05T19:06:58.129" v="3" actId="2711"/>
            <ac:spMkLst>
              <pc:docMk/>
              <pc:sldMasterMk cId="1241911007" sldId="2147483680"/>
              <pc:sldLayoutMk cId="4094830517" sldId="2147483804"/>
              <ac:spMk id="18" creationId="{02AC100B-D3B8-4569-ABAF-21AE6AFC86FF}"/>
            </ac:spMkLst>
          </pc:spChg>
        </pc:sldLayoutChg>
      </pc:sldMasterChg>
      <pc:sldMasterChg chg="add del addSldLayout delSldLayout">
        <pc:chgData name="Jen Wilson" userId="000f367a-3246-491c-88b4-803a33f58a8b" providerId="ADAL" clId="{DBBD7465-0D1E-0C47-AB21-CB7796007982}" dt="2020-08-05T19:07:37.714" v="100" actId="2696"/>
        <pc:sldMasterMkLst>
          <pc:docMk/>
          <pc:sldMasterMk cId="1835631764" sldId="2147483807"/>
        </pc:sldMasterMkLst>
        <pc:sldLayoutChg chg="add del">
          <pc:chgData name="Jen Wilson" userId="000f367a-3246-491c-88b4-803a33f58a8b" providerId="ADAL" clId="{DBBD7465-0D1E-0C47-AB21-CB7796007982}" dt="2020-08-05T19:07:37.714" v="100" actId="2696"/>
          <pc:sldLayoutMkLst>
            <pc:docMk/>
            <pc:sldMasterMk cId="1835631764" sldId="2147483807"/>
            <pc:sldLayoutMk cId="4222998741" sldId="2147483808"/>
          </pc:sldLayoutMkLst>
        </pc:sldLayoutChg>
        <pc:sldLayoutChg chg="add del">
          <pc:chgData name="Jen Wilson" userId="000f367a-3246-491c-88b4-803a33f58a8b" providerId="ADAL" clId="{DBBD7465-0D1E-0C47-AB21-CB7796007982}" dt="2020-08-05T19:07:37.711" v="99" actId="2696"/>
          <pc:sldLayoutMkLst>
            <pc:docMk/>
            <pc:sldMasterMk cId="1835631764" sldId="2147483807"/>
            <pc:sldLayoutMk cId="4223332371" sldId="2147483809"/>
          </pc:sldLayoutMkLst>
        </pc:sldLayoutChg>
        <pc:sldLayoutChg chg="add del">
          <pc:chgData name="Jen Wilson" userId="000f367a-3246-491c-88b4-803a33f58a8b" providerId="ADAL" clId="{DBBD7465-0D1E-0C47-AB21-CB7796007982}" dt="2020-08-05T19:07:37.709" v="98" actId="2696"/>
          <pc:sldLayoutMkLst>
            <pc:docMk/>
            <pc:sldMasterMk cId="1835631764" sldId="2147483807"/>
            <pc:sldLayoutMk cId="543648073" sldId="2147483810"/>
          </pc:sldLayoutMkLst>
        </pc:sldLayoutChg>
        <pc:sldLayoutChg chg="add del">
          <pc:chgData name="Jen Wilson" userId="000f367a-3246-491c-88b4-803a33f58a8b" providerId="ADAL" clId="{DBBD7465-0D1E-0C47-AB21-CB7796007982}" dt="2020-08-05T19:07:37.706" v="97" actId="2696"/>
          <pc:sldLayoutMkLst>
            <pc:docMk/>
            <pc:sldMasterMk cId="1835631764" sldId="2147483807"/>
            <pc:sldLayoutMk cId="2224712200" sldId="2147483811"/>
          </pc:sldLayoutMkLst>
        </pc:sldLayoutChg>
        <pc:sldLayoutChg chg="add del">
          <pc:chgData name="Jen Wilson" userId="000f367a-3246-491c-88b4-803a33f58a8b" providerId="ADAL" clId="{DBBD7465-0D1E-0C47-AB21-CB7796007982}" dt="2020-08-05T19:07:37.702" v="96" actId="2696"/>
          <pc:sldLayoutMkLst>
            <pc:docMk/>
            <pc:sldMasterMk cId="1835631764" sldId="2147483807"/>
            <pc:sldLayoutMk cId="1193336295" sldId="2147483812"/>
          </pc:sldLayoutMkLst>
        </pc:sldLayoutChg>
      </pc:sldMasterChg>
      <pc:sldMasterChg chg="add del addSldLayout delSldLayout">
        <pc:chgData name="Jen Wilson" userId="000f367a-3246-491c-88b4-803a33f58a8b" providerId="ADAL" clId="{DBBD7465-0D1E-0C47-AB21-CB7796007982}" dt="2020-08-05T19:07:36.751" v="94" actId="2696"/>
        <pc:sldMasterMkLst>
          <pc:docMk/>
          <pc:sldMasterMk cId="3839500002" sldId="2147483814"/>
        </pc:sldMasterMkLst>
        <pc:sldLayoutChg chg="add del">
          <pc:chgData name="Jen Wilson" userId="000f367a-3246-491c-88b4-803a33f58a8b" providerId="ADAL" clId="{DBBD7465-0D1E-0C47-AB21-CB7796007982}" dt="2020-08-05T19:07:36.751" v="94" actId="2696"/>
          <pc:sldLayoutMkLst>
            <pc:docMk/>
            <pc:sldMasterMk cId="3839500002" sldId="2147483814"/>
            <pc:sldLayoutMk cId="569510075" sldId="2147483815"/>
          </pc:sldLayoutMkLst>
        </pc:sldLayoutChg>
        <pc:sldLayoutChg chg="add del">
          <pc:chgData name="Jen Wilson" userId="000f367a-3246-491c-88b4-803a33f58a8b" providerId="ADAL" clId="{DBBD7465-0D1E-0C47-AB21-CB7796007982}" dt="2020-08-05T19:07:36.749" v="93" actId="2696"/>
          <pc:sldLayoutMkLst>
            <pc:docMk/>
            <pc:sldMasterMk cId="3839500002" sldId="2147483814"/>
            <pc:sldLayoutMk cId="882937761" sldId="2147483816"/>
          </pc:sldLayoutMkLst>
        </pc:sldLayoutChg>
        <pc:sldLayoutChg chg="add del">
          <pc:chgData name="Jen Wilson" userId="000f367a-3246-491c-88b4-803a33f58a8b" providerId="ADAL" clId="{DBBD7465-0D1E-0C47-AB21-CB7796007982}" dt="2020-08-05T19:07:36.746" v="92" actId="2696"/>
          <pc:sldLayoutMkLst>
            <pc:docMk/>
            <pc:sldMasterMk cId="3839500002" sldId="2147483814"/>
            <pc:sldLayoutMk cId="88966143" sldId="2147483817"/>
          </pc:sldLayoutMkLst>
        </pc:sldLayoutChg>
        <pc:sldLayoutChg chg="add del">
          <pc:chgData name="Jen Wilson" userId="000f367a-3246-491c-88b4-803a33f58a8b" providerId="ADAL" clId="{DBBD7465-0D1E-0C47-AB21-CB7796007982}" dt="2020-08-05T19:07:36.743" v="91" actId="2696"/>
          <pc:sldLayoutMkLst>
            <pc:docMk/>
            <pc:sldMasterMk cId="3839500002" sldId="2147483814"/>
            <pc:sldLayoutMk cId="2453075676" sldId="2147483818"/>
          </pc:sldLayoutMkLst>
        </pc:sldLayoutChg>
        <pc:sldLayoutChg chg="add del">
          <pc:chgData name="Jen Wilson" userId="000f367a-3246-491c-88b4-803a33f58a8b" providerId="ADAL" clId="{DBBD7465-0D1E-0C47-AB21-CB7796007982}" dt="2020-08-05T19:07:36.741" v="90" actId="2696"/>
          <pc:sldLayoutMkLst>
            <pc:docMk/>
            <pc:sldMasterMk cId="3839500002" sldId="2147483814"/>
            <pc:sldLayoutMk cId="968719820" sldId="2147483819"/>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Since outbreak started, experienced stress, anxiety, great sadness that was difficult to cope with by yourself (%)</c:v>
                </c:pt>
              </c:strCache>
            </c:strRef>
          </c:tx>
          <c:spPr>
            <a:solidFill>
              <a:schemeClr val="accent1"/>
            </a:solidFill>
            <a:ln>
              <a:noFill/>
            </a:ln>
            <a:effectLst/>
          </c:spPr>
          <c:invertIfNegative val="0"/>
          <c:dPt>
            <c:idx val="1"/>
            <c:invertIfNegative val="0"/>
            <c:bubble3D val="0"/>
            <c:spPr>
              <a:solidFill>
                <a:srgbClr val="6894B2"/>
              </a:solidFill>
              <a:ln>
                <a:noFill/>
              </a:ln>
              <a:effectLst/>
            </c:spPr>
            <c:extLst>
              <c:ext xmlns:c16="http://schemas.microsoft.com/office/drawing/2014/chart" uri="{C3380CC4-5D6E-409C-BE32-E72D297353CC}">
                <c16:uniqueId val="{00000004-F39A-384F-AF27-838436BC7C0E}"/>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5-F39A-384F-AF27-838436BC7C0E}"/>
              </c:ext>
            </c:extLst>
          </c:dPt>
          <c:dPt>
            <c:idx val="3"/>
            <c:invertIfNegative val="0"/>
            <c:bubble3D val="0"/>
            <c:spPr>
              <a:solidFill>
                <a:schemeClr val="bg2"/>
              </a:solidFill>
              <a:ln>
                <a:noFill/>
              </a:ln>
              <a:effectLst/>
            </c:spPr>
            <c:extLst>
              <c:ext xmlns:c16="http://schemas.microsoft.com/office/drawing/2014/chart" uri="{C3380CC4-5D6E-409C-BE32-E72D297353CC}">
                <c16:uniqueId val="{00000006-F39A-384F-AF27-838436BC7C0E}"/>
              </c:ext>
            </c:extLst>
          </c:dPt>
          <c:dPt>
            <c:idx val="4"/>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7-F39A-384F-AF27-838436BC7C0E}"/>
              </c:ext>
            </c:extLst>
          </c:dPt>
          <c:dPt>
            <c:idx val="5"/>
            <c:invertIfNegative val="0"/>
            <c:bubble3D val="0"/>
            <c:spPr>
              <a:solidFill>
                <a:schemeClr val="accent4"/>
              </a:solidFill>
              <a:ln>
                <a:noFill/>
              </a:ln>
              <a:effectLst/>
            </c:spPr>
            <c:extLst>
              <c:ext xmlns:c16="http://schemas.microsoft.com/office/drawing/2014/chart" uri="{C3380CC4-5D6E-409C-BE32-E72D297353CC}">
                <c16:uniqueId val="{00000008-F39A-384F-AF27-838436BC7C0E}"/>
              </c:ext>
            </c:extLst>
          </c:dPt>
          <c:dPt>
            <c:idx val="6"/>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9-F39A-384F-AF27-838436BC7C0E}"/>
              </c:ext>
            </c:extLst>
          </c:dPt>
          <c:dPt>
            <c:idx val="7"/>
            <c:invertIfNegative val="0"/>
            <c:bubble3D val="0"/>
            <c:spPr>
              <a:solidFill>
                <a:schemeClr val="accent5"/>
              </a:solidFill>
              <a:ln>
                <a:noFill/>
              </a:ln>
              <a:effectLst/>
            </c:spPr>
            <c:extLst>
              <c:ext xmlns:c16="http://schemas.microsoft.com/office/drawing/2014/chart" uri="{C3380CC4-5D6E-409C-BE32-E72D297353CC}">
                <c16:uniqueId val="{0000000A-F39A-384F-AF27-838436BC7C0E}"/>
              </c:ext>
            </c:extLst>
          </c:dPt>
          <c:dPt>
            <c:idx val="8"/>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B-F39A-384F-AF27-838436BC7C0E}"/>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Netherlands</c:v>
                </c:pt>
                <c:pt idx="4">
                  <c:v>New Zealand</c:v>
                </c:pt>
                <c:pt idx="5">
                  <c:v>Norway</c:v>
                </c:pt>
                <c:pt idx="6">
                  <c:v>Sweden</c:v>
                </c:pt>
                <c:pt idx="7">
                  <c:v>U.K.</c:v>
                </c:pt>
                <c:pt idx="8">
                  <c:v>U.S.</c:v>
                </c:pt>
              </c:strCache>
            </c:strRef>
          </c:cat>
          <c:val>
            <c:numRef>
              <c:f>Sheet1!$B$2:$B$10</c:f>
              <c:numCache>
                <c:formatCode>General</c:formatCode>
                <c:ptCount val="9"/>
                <c:pt idx="0">
                  <c:v>23</c:v>
                </c:pt>
                <c:pt idx="1">
                  <c:v>26</c:v>
                </c:pt>
                <c:pt idx="2">
                  <c:v>24</c:v>
                </c:pt>
                <c:pt idx="3">
                  <c:v>14</c:v>
                </c:pt>
                <c:pt idx="4">
                  <c:v>23</c:v>
                </c:pt>
                <c:pt idx="5">
                  <c:v>10</c:v>
                </c:pt>
                <c:pt idx="6">
                  <c:v>18</c:v>
                </c:pt>
                <c:pt idx="7">
                  <c:v>26</c:v>
                </c:pt>
                <c:pt idx="8">
                  <c:v>33</c:v>
                </c:pt>
              </c:numCache>
            </c:numRef>
          </c:val>
          <c:extLst>
            <c:ext xmlns:c16="http://schemas.microsoft.com/office/drawing/2014/chart" uri="{C3380CC4-5D6E-409C-BE32-E72D297353CC}">
              <c16:uniqueId val="{00000000-F39A-384F-AF27-838436BC7C0E}"/>
            </c:ext>
          </c:extLst>
        </c:ser>
        <c:dLbls>
          <c:showLegendKey val="0"/>
          <c:showVal val="0"/>
          <c:showCatName val="0"/>
          <c:showSerName val="0"/>
          <c:showPercent val="0"/>
          <c:showBubbleSize val="0"/>
        </c:dLbls>
        <c:gapWidth val="6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max val="60"/>
        </c:scaling>
        <c:delete val="1"/>
        <c:axPos val="l"/>
        <c:numFmt formatCode="General" sourceLinked="1"/>
        <c:majorTickMark val="out"/>
        <c:minorTickMark val="none"/>
        <c:tickLblPos val="nextTo"/>
        <c:crossAx val="37321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Yes (%) among those who needed and wanted to get care *</c:v>
                </c:pt>
              </c:strCache>
            </c:strRef>
          </c:tx>
          <c:spPr>
            <a:solidFill>
              <a:schemeClr val="accent1"/>
            </a:solidFill>
            <a:ln>
              <a:noFill/>
            </a:ln>
            <a:effectLst/>
          </c:spPr>
          <c:invertIfNegative val="0"/>
          <c:dPt>
            <c:idx val="1"/>
            <c:invertIfNegative val="0"/>
            <c:bubble3D val="0"/>
            <c:spPr>
              <a:solidFill>
                <a:srgbClr val="6894B2"/>
              </a:solidFill>
              <a:ln>
                <a:noFill/>
              </a:ln>
              <a:effectLst/>
            </c:spPr>
            <c:extLst>
              <c:ext xmlns:c16="http://schemas.microsoft.com/office/drawing/2014/chart" uri="{C3380CC4-5D6E-409C-BE32-E72D297353CC}">
                <c16:uniqueId val="{00000001-851F-8246-9B70-2E30F125EE9E}"/>
              </c:ext>
            </c:extLst>
          </c:dPt>
          <c:dPt>
            <c:idx val="2"/>
            <c:invertIfNegative val="0"/>
            <c:bubble3D val="0"/>
            <c:spPr>
              <a:solidFill>
                <a:schemeClr val="accent5"/>
              </a:solidFill>
              <a:ln>
                <a:noFill/>
              </a:ln>
              <a:effectLst/>
            </c:spPr>
            <c:extLst>
              <c:ext xmlns:c16="http://schemas.microsoft.com/office/drawing/2014/chart" uri="{C3380CC4-5D6E-409C-BE32-E72D297353CC}">
                <c16:uniqueId val="{00000003-851F-8246-9B70-2E30F125EE9E}"/>
              </c:ext>
            </c:extLst>
          </c:dPt>
          <c:dPt>
            <c:idx val="3"/>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5-851F-8246-9B70-2E30F125EE9E}"/>
              </c:ext>
            </c:extLst>
          </c:dPt>
          <c:dPt>
            <c:idx val="4"/>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7-851F-8246-9B70-2E30F125EE9E}"/>
              </c:ext>
            </c:extLst>
          </c:dPt>
          <c:dPt>
            <c:idx val="5"/>
            <c:invertIfNegative val="0"/>
            <c:bubble3D val="0"/>
            <c:spPr>
              <a:solidFill>
                <a:schemeClr val="accent4"/>
              </a:solidFill>
              <a:ln>
                <a:noFill/>
              </a:ln>
              <a:effectLst/>
            </c:spPr>
            <c:extLst>
              <c:ext xmlns:c16="http://schemas.microsoft.com/office/drawing/2014/chart" uri="{C3380CC4-5D6E-409C-BE32-E72D297353CC}">
                <c16:uniqueId val="{00000009-851F-8246-9B70-2E30F125EE9E}"/>
              </c:ext>
            </c:extLst>
          </c:dPt>
          <c:dPt>
            <c:idx val="6"/>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B-851F-8246-9B70-2E30F125EE9E}"/>
              </c:ext>
            </c:extLst>
          </c:dPt>
          <c:dPt>
            <c:idx val="7"/>
            <c:invertIfNegative val="0"/>
            <c:bubble3D val="0"/>
            <c:spPr>
              <a:solidFill>
                <a:schemeClr val="accent5"/>
              </a:solidFill>
              <a:ln>
                <a:noFill/>
              </a:ln>
              <a:effectLst/>
            </c:spPr>
            <c:extLst>
              <c:ext xmlns:c16="http://schemas.microsoft.com/office/drawing/2014/chart" uri="{C3380CC4-5D6E-409C-BE32-E72D297353CC}">
                <c16:uniqueId val="{0000000D-851F-8246-9B70-2E30F125EE9E}"/>
              </c:ext>
            </c:extLst>
          </c:dPt>
          <c:dPt>
            <c:idx val="8"/>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F-851F-8246-9B70-2E30F125EE9E}"/>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Australia</c:v>
                </c:pt>
                <c:pt idx="1">
                  <c:v>Canada</c:v>
                </c:pt>
                <c:pt idx="2">
                  <c:v>U.K.</c:v>
                </c:pt>
                <c:pt idx="3">
                  <c:v>U.S.</c:v>
                </c:pt>
              </c:strCache>
            </c:strRef>
          </c:cat>
          <c:val>
            <c:numRef>
              <c:f>Sheet1!$B$2:$B$5</c:f>
              <c:numCache>
                <c:formatCode>General</c:formatCode>
                <c:ptCount val="4"/>
                <c:pt idx="0">
                  <c:v>54</c:v>
                </c:pt>
                <c:pt idx="1">
                  <c:v>47</c:v>
                </c:pt>
                <c:pt idx="2">
                  <c:v>32</c:v>
                </c:pt>
                <c:pt idx="3">
                  <c:v>31</c:v>
                </c:pt>
              </c:numCache>
            </c:numRef>
          </c:val>
          <c:extLst>
            <c:ext xmlns:c16="http://schemas.microsoft.com/office/drawing/2014/chart" uri="{C3380CC4-5D6E-409C-BE32-E72D297353CC}">
              <c16:uniqueId val="{00000010-851F-8246-9B70-2E30F125EE9E}"/>
            </c:ext>
          </c:extLst>
        </c:ser>
        <c:dLbls>
          <c:showLegendKey val="0"/>
          <c:showVal val="0"/>
          <c:showCatName val="0"/>
          <c:showSerName val="0"/>
          <c:showPercent val="0"/>
          <c:showBubbleSize val="0"/>
        </c:dLbls>
        <c:gapWidth val="15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scaling>
        <c:delete val="1"/>
        <c:axPos val="l"/>
        <c:numFmt formatCode="General" sourceLinked="1"/>
        <c:majorTickMark val="out"/>
        <c:minorTickMark val="none"/>
        <c:tickLblPos val="nextTo"/>
        <c:crossAx val="37321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Any of these three (%)</c:v>
                </c:pt>
              </c:strCache>
            </c:strRef>
          </c:tx>
          <c:spPr>
            <a:solidFill>
              <a:schemeClr val="accent1"/>
            </a:solidFill>
            <a:ln>
              <a:noFill/>
            </a:ln>
            <a:effectLst/>
          </c:spPr>
          <c:invertIfNegative val="0"/>
          <c:dPt>
            <c:idx val="1"/>
            <c:invertIfNegative val="0"/>
            <c:bubble3D val="0"/>
            <c:spPr>
              <a:solidFill>
                <a:srgbClr val="6894B2"/>
              </a:solidFill>
              <a:ln>
                <a:noFill/>
              </a:ln>
              <a:effectLst/>
            </c:spPr>
            <c:extLst>
              <c:ext xmlns:c16="http://schemas.microsoft.com/office/drawing/2014/chart" uri="{C3380CC4-5D6E-409C-BE32-E72D297353CC}">
                <c16:uniqueId val="{00000001-0141-9049-884A-FD90B9DCB759}"/>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3-0141-9049-884A-FD90B9DCB759}"/>
              </c:ext>
            </c:extLst>
          </c:dPt>
          <c:dPt>
            <c:idx val="3"/>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5-0141-9049-884A-FD90B9DCB759}"/>
              </c:ext>
            </c:extLst>
          </c:dPt>
          <c:dPt>
            <c:idx val="4"/>
            <c:invertIfNegative val="0"/>
            <c:bubble3D val="0"/>
            <c:spPr>
              <a:solidFill>
                <a:schemeClr val="bg2"/>
              </a:solidFill>
              <a:ln>
                <a:noFill/>
              </a:ln>
              <a:effectLst/>
            </c:spPr>
            <c:extLst>
              <c:ext xmlns:c16="http://schemas.microsoft.com/office/drawing/2014/chart" uri="{C3380CC4-5D6E-409C-BE32-E72D297353CC}">
                <c16:uniqueId val="{00000007-0141-9049-884A-FD90B9DCB759}"/>
              </c:ext>
            </c:extLst>
          </c:dPt>
          <c:dPt>
            <c:idx val="5"/>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9-0141-9049-884A-FD90B9DCB759}"/>
              </c:ext>
            </c:extLst>
          </c:dPt>
          <c:dPt>
            <c:idx val="6"/>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B-0141-9049-884A-FD90B9DCB759}"/>
              </c:ext>
            </c:extLst>
          </c:dPt>
          <c:dPt>
            <c:idx val="7"/>
            <c:invertIfNegative val="0"/>
            <c:bubble3D val="0"/>
            <c:spPr>
              <a:solidFill>
                <a:schemeClr val="accent5"/>
              </a:solidFill>
              <a:ln>
                <a:noFill/>
              </a:ln>
              <a:effectLst/>
            </c:spPr>
            <c:extLst>
              <c:ext xmlns:c16="http://schemas.microsoft.com/office/drawing/2014/chart" uri="{C3380CC4-5D6E-409C-BE32-E72D297353CC}">
                <c16:uniqueId val="{0000000D-0141-9049-884A-FD90B9DCB759}"/>
              </c:ext>
            </c:extLst>
          </c:dPt>
          <c:dPt>
            <c:idx val="8"/>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F-0141-9049-884A-FD90B9DCB759}"/>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General</c:formatCode>
                <c:ptCount val="9"/>
                <c:pt idx="0">
                  <c:v>21</c:v>
                </c:pt>
                <c:pt idx="1">
                  <c:v>24</c:v>
                </c:pt>
                <c:pt idx="2">
                  <c:v>15</c:v>
                </c:pt>
                <c:pt idx="3">
                  <c:v>6</c:v>
                </c:pt>
                <c:pt idx="4">
                  <c:v>7</c:v>
                </c:pt>
                <c:pt idx="5">
                  <c:v>18</c:v>
                </c:pt>
                <c:pt idx="6">
                  <c:v>19</c:v>
                </c:pt>
                <c:pt idx="7">
                  <c:v>18</c:v>
                </c:pt>
                <c:pt idx="8">
                  <c:v>31</c:v>
                </c:pt>
              </c:numCache>
            </c:numRef>
          </c:val>
          <c:extLst>
            <c:ext xmlns:c16="http://schemas.microsoft.com/office/drawing/2014/chart" uri="{C3380CC4-5D6E-409C-BE32-E72D297353CC}">
              <c16:uniqueId val="{00000010-0141-9049-884A-FD90B9DCB759}"/>
            </c:ext>
          </c:extLst>
        </c:ser>
        <c:dLbls>
          <c:showLegendKey val="0"/>
          <c:showVal val="0"/>
          <c:showCatName val="0"/>
          <c:showSerName val="0"/>
          <c:showPercent val="0"/>
          <c:showBubbleSize val="0"/>
        </c:dLbls>
        <c:gapWidth val="6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max val="60"/>
        </c:scaling>
        <c:delete val="1"/>
        <c:axPos val="l"/>
        <c:numFmt formatCode="General" sourceLinked="1"/>
        <c:majorTickMark val="out"/>
        <c:minorTickMark val="none"/>
        <c:tickLblPos val="nextTo"/>
        <c:crossAx val="37321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Lost a job  or source of income</c:v>
                </c:pt>
              </c:strCache>
            </c:strRef>
          </c:tx>
          <c:spPr>
            <a:solidFill>
              <a:schemeClr val="accent1"/>
            </a:solidFill>
            <a:ln>
              <a:noFill/>
            </a:ln>
            <a:effectLst/>
          </c:spPr>
          <c:invertIfNegative val="0"/>
          <c:dPt>
            <c:idx val="1"/>
            <c:invertIfNegative val="0"/>
            <c:bubble3D val="0"/>
            <c:spPr>
              <a:solidFill>
                <a:srgbClr val="6894B2"/>
              </a:solidFill>
              <a:ln>
                <a:noFill/>
              </a:ln>
              <a:effectLst/>
            </c:spPr>
            <c:extLst>
              <c:ext xmlns:c16="http://schemas.microsoft.com/office/drawing/2014/chart" uri="{C3380CC4-5D6E-409C-BE32-E72D297353CC}">
                <c16:uniqueId val="{00000001-0141-9049-884A-FD90B9DCB759}"/>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3-0141-9049-884A-FD90B9DCB759}"/>
              </c:ext>
            </c:extLst>
          </c:dPt>
          <c:dPt>
            <c:idx val="3"/>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5-0141-9049-884A-FD90B9DCB759}"/>
              </c:ext>
            </c:extLst>
          </c:dPt>
          <c:dPt>
            <c:idx val="4"/>
            <c:invertIfNegative val="0"/>
            <c:bubble3D val="0"/>
            <c:spPr>
              <a:solidFill>
                <a:schemeClr val="bg2"/>
              </a:solidFill>
              <a:ln>
                <a:noFill/>
              </a:ln>
              <a:effectLst/>
            </c:spPr>
            <c:extLst>
              <c:ext xmlns:c16="http://schemas.microsoft.com/office/drawing/2014/chart" uri="{C3380CC4-5D6E-409C-BE32-E72D297353CC}">
                <c16:uniqueId val="{00000007-0141-9049-884A-FD90B9DCB759}"/>
              </c:ext>
            </c:extLst>
          </c:dPt>
          <c:dPt>
            <c:idx val="5"/>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9-0141-9049-884A-FD90B9DCB759}"/>
              </c:ext>
            </c:extLst>
          </c:dPt>
          <c:dPt>
            <c:idx val="6"/>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B-0141-9049-884A-FD90B9DCB759}"/>
              </c:ext>
            </c:extLst>
          </c:dPt>
          <c:dPt>
            <c:idx val="7"/>
            <c:invertIfNegative val="0"/>
            <c:bubble3D val="0"/>
            <c:spPr>
              <a:solidFill>
                <a:schemeClr val="accent5"/>
              </a:solidFill>
              <a:ln>
                <a:noFill/>
              </a:ln>
              <a:effectLst/>
            </c:spPr>
            <c:extLst>
              <c:ext xmlns:c16="http://schemas.microsoft.com/office/drawing/2014/chart" uri="{C3380CC4-5D6E-409C-BE32-E72D297353CC}">
                <c16:uniqueId val="{0000000D-0141-9049-884A-FD90B9DCB759}"/>
              </c:ext>
            </c:extLst>
          </c:dPt>
          <c:dPt>
            <c:idx val="8"/>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F-0141-9049-884A-FD90B9DCB759}"/>
              </c:ext>
            </c:extLst>
          </c:dPt>
          <c:dLbls>
            <c:numFmt formatCode="General"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General</c:formatCode>
                <c:ptCount val="9"/>
                <c:pt idx="0">
                  <c:v>26</c:v>
                </c:pt>
                <c:pt idx="1">
                  <c:v>23</c:v>
                </c:pt>
                <c:pt idx="2">
                  <c:v>7</c:v>
                </c:pt>
                <c:pt idx="3">
                  <c:v>7</c:v>
                </c:pt>
                <c:pt idx="4">
                  <c:v>8</c:v>
                </c:pt>
                <c:pt idx="5">
                  <c:v>19</c:v>
                </c:pt>
                <c:pt idx="6">
                  <c:v>11</c:v>
                </c:pt>
                <c:pt idx="7">
                  <c:v>17</c:v>
                </c:pt>
                <c:pt idx="8">
                  <c:v>27</c:v>
                </c:pt>
              </c:numCache>
            </c:numRef>
          </c:val>
          <c:extLst>
            <c:ext xmlns:c16="http://schemas.microsoft.com/office/drawing/2014/chart" uri="{C3380CC4-5D6E-409C-BE32-E72D297353CC}">
              <c16:uniqueId val="{00000010-0141-9049-884A-FD90B9DCB759}"/>
            </c:ext>
          </c:extLst>
        </c:ser>
        <c:dLbls>
          <c:showLegendKey val="0"/>
          <c:showVal val="0"/>
          <c:showCatName val="0"/>
          <c:showSerName val="0"/>
          <c:showPercent val="0"/>
          <c:showBubbleSize val="0"/>
        </c:dLbls>
        <c:gapWidth val="6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max val="60"/>
        </c:scaling>
        <c:delete val="1"/>
        <c:axPos val="l"/>
        <c:numFmt formatCode="General" sourceLinked="1"/>
        <c:majorTickMark val="out"/>
        <c:minorTickMark val="none"/>
        <c:tickLblPos val="nextTo"/>
        <c:crossAx val="37321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Among people who experienced economic consequences *</c:v>
                </c:pt>
              </c:strCache>
            </c:strRef>
          </c:tx>
          <c:spPr>
            <a:solidFill>
              <a:schemeClr val="accent1"/>
            </a:solidFill>
            <a:ln>
              <a:noFill/>
            </a:ln>
            <a:effectLst/>
          </c:spPr>
          <c:invertIfNegative val="0"/>
          <c:dPt>
            <c:idx val="1"/>
            <c:invertIfNegative val="0"/>
            <c:bubble3D val="0"/>
            <c:spPr>
              <a:solidFill>
                <a:srgbClr val="6894B2"/>
              </a:solidFill>
              <a:ln>
                <a:noFill/>
              </a:ln>
              <a:effectLst/>
            </c:spPr>
            <c:extLst>
              <c:ext xmlns:c16="http://schemas.microsoft.com/office/drawing/2014/chart" uri="{C3380CC4-5D6E-409C-BE32-E72D297353CC}">
                <c16:uniqueId val="{00000001-0141-9049-884A-FD90B9DCB759}"/>
              </c:ext>
            </c:extLst>
          </c:dPt>
          <c:dPt>
            <c:idx val="2"/>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3-0141-9049-884A-FD90B9DCB759}"/>
              </c:ext>
            </c:extLst>
          </c:dPt>
          <c:dPt>
            <c:idx val="3"/>
            <c:invertIfNegative val="0"/>
            <c:bubble3D val="0"/>
            <c:spPr>
              <a:solidFill>
                <a:schemeClr val="accent5"/>
              </a:solidFill>
              <a:ln>
                <a:noFill/>
              </a:ln>
              <a:effectLst/>
            </c:spPr>
            <c:extLst>
              <c:ext xmlns:c16="http://schemas.microsoft.com/office/drawing/2014/chart" uri="{C3380CC4-5D6E-409C-BE32-E72D297353CC}">
                <c16:uniqueId val="{00000005-0141-9049-884A-FD90B9DCB759}"/>
              </c:ext>
            </c:extLst>
          </c:dPt>
          <c:dPt>
            <c:idx val="4"/>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7-0141-9049-884A-FD90B9DCB759}"/>
              </c:ext>
            </c:extLst>
          </c:dPt>
          <c:dPt>
            <c:idx val="5"/>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9-0141-9049-884A-FD90B9DCB759}"/>
              </c:ext>
            </c:extLst>
          </c:dPt>
          <c:dPt>
            <c:idx val="6"/>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B-0141-9049-884A-FD90B9DCB759}"/>
              </c:ext>
            </c:extLst>
          </c:dPt>
          <c:dPt>
            <c:idx val="7"/>
            <c:invertIfNegative val="0"/>
            <c:bubble3D val="0"/>
            <c:spPr>
              <a:solidFill>
                <a:schemeClr val="accent5"/>
              </a:solidFill>
              <a:ln>
                <a:noFill/>
              </a:ln>
              <a:effectLst/>
            </c:spPr>
            <c:extLst>
              <c:ext xmlns:c16="http://schemas.microsoft.com/office/drawing/2014/chart" uri="{C3380CC4-5D6E-409C-BE32-E72D297353CC}">
                <c16:uniqueId val="{0000000D-0141-9049-884A-FD90B9DCB759}"/>
              </c:ext>
            </c:extLst>
          </c:dPt>
          <c:dPt>
            <c:idx val="8"/>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F-0141-9049-884A-FD90B9DCB759}"/>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Australia </c:v>
                </c:pt>
                <c:pt idx="1">
                  <c:v>Canada </c:v>
                </c:pt>
                <c:pt idx="2">
                  <c:v>New Zealand</c:v>
                </c:pt>
                <c:pt idx="3">
                  <c:v>U.K.</c:v>
                </c:pt>
                <c:pt idx="4">
                  <c:v>U.S.</c:v>
                </c:pt>
              </c:strCache>
            </c:strRef>
          </c:cat>
          <c:val>
            <c:numRef>
              <c:f>Sheet1!$B$2:$B$6</c:f>
              <c:numCache>
                <c:formatCode>General</c:formatCode>
                <c:ptCount val="5"/>
                <c:pt idx="0">
                  <c:v>50</c:v>
                </c:pt>
                <c:pt idx="1">
                  <c:v>50</c:v>
                </c:pt>
                <c:pt idx="2">
                  <c:v>39</c:v>
                </c:pt>
                <c:pt idx="3">
                  <c:v>53</c:v>
                </c:pt>
                <c:pt idx="4">
                  <c:v>56</c:v>
                </c:pt>
              </c:numCache>
            </c:numRef>
          </c:val>
          <c:extLst>
            <c:ext xmlns:c16="http://schemas.microsoft.com/office/drawing/2014/chart" uri="{C3380CC4-5D6E-409C-BE32-E72D297353CC}">
              <c16:uniqueId val="{00000010-0141-9049-884A-FD90B9DCB759}"/>
            </c:ext>
          </c:extLst>
        </c:ser>
        <c:dLbls>
          <c:showLegendKey val="0"/>
          <c:showVal val="0"/>
          <c:showCatName val="0"/>
          <c:showSerName val="0"/>
          <c:showPercent val="0"/>
          <c:showBubbleSize val="0"/>
        </c:dLbls>
        <c:gapWidth val="10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max val="60"/>
        </c:scaling>
        <c:delete val="1"/>
        <c:axPos val="l"/>
        <c:numFmt formatCode="General" sourceLinked="1"/>
        <c:majorTickMark val="out"/>
        <c:minorTickMark val="none"/>
        <c:tickLblPos val="nextTo"/>
        <c:crossAx val="37321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5977129629145267"/>
          <c:w val="1"/>
          <c:h val="0.75808831363915818"/>
        </c:manualLayout>
      </c:layout>
      <c:barChart>
        <c:barDir val="col"/>
        <c:grouping val="clustered"/>
        <c:varyColors val="0"/>
        <c:ser>
          <c:idx val="0"/>
          <c:order val="0"/>
          <c:tx>
            <c:strRef>
              <c:f>Sheet1!$B$1</c:f>
              <c:strCache>
                <c:ptCount val="1"/>
                <c:pt idx="0">
                  <c:v>State, regional, or local government leaders*</c:v>
                </c:pt>
              </c:strCache>
            </c:strRef>
          </c:tx>
          <c:spPr>
            <a:solidFill>
              <a:schemeClr val="bg2"/>
            </a:solidFill>
            <a:ln>
              <a:noFill/>
            </a:ln>
            <a:effectLst/>
          </c:spPr>
          <c:invertIfNegative val="0"/>
          <c:dPt>
            <c:idx val="1"/>
            <c:invertIfNegative val="0"/>
            <c:bubble3D val="0"/>
            <c:spPr>
              <a:solidFill>
                <a:schemeClr val="bg2"/>
              </a:solidFill>
              <a:ln>
                <a:noFill/>
              </a:ln>
              <a:effectLst/>
            </c:spPr>
            <c:extLst>
              <c:ext xmlns:c16="http://schemas.microsoft.com/office/drawing/2014/chart" uri="{C3380CC4-5D6E-409C-BE32-E72D297353CC}">
                <c16:uniqueId val="{00000001-0141-9049-884A-FD90B9DCB759}"/>
              </c:ext>
            </c:extLst>
          </c:dPt>
          <c:dPt>
            <c:idx val="2"/>
            <c:invertIfNegative val="0"/>
            <c:bubble3D val="0"/>
            <c:spPr>
              <a:solidFill>
                <a:schemeClr val="bg2"/>
              </a:solidFill>
              <a:ln>
                <a:noFill/>
              </a:ln>
              <a:effectLst/>
            </c:spPr>
            <c:extLst>
              <c:ext xmlns:c16="http://schemas.microsoft.com/office/drawing/2014/chart" uri="{C3380CC4-5D6E-409C-BE32-E72D297353CC}">
                <c16:uniqueId val="{00000003-0141-9049-884A-FD90B9DCB759}"/>
              </c:ext>
            </c:extLst>
          </c:dPt>
          <c:dPt>
            <c:idx val="3"/>
            <c:invertIfNegative val="0"/>
            <c:bubble3D val="0"/>
            <c:spPr>
              <a:solidFill>
                <a:schemeClr val="bg2"/>
              </a:solidFill>
              <a:ln>
                <a:noFill/>
              </a:ln>
              <a:effectLst/>
            </c:spPr>
            <c:extLst>
              <c:ext xmlns:c16="http://schemas.microsoft.com/office/drawing/2014/chart" uri="{C3380CC4-5D6E-409C-BE32-E72D297353CC}">
                <c16:uniqueId val="{00000005-0141-9049-884A-FD90B9DCB759}"/>
              </c:ext>
            </c:extLst>
          </c:dPt>
          <c:dPt>
            <c:idx val="4"/>
            <c:invertIfNegative val="0"/>
            <c:bubble3D val="0"/>
            <c:spPr>
              <a:solidFill>
                <a:schemeClr val="bg2"/>
              </a:solidFill>
              <a:ln>
                <a:noFill/>
              </a:ln>
              <a:effectLst/>
            </c:spPr>
            <c:extLst>
              <c:ext xmlns:c16="http://schemas.microsoft.com/office/drawing/2014/chart" uri="{C3380CC4-5D6E-409C-BE32-E72D297353CC}">
                <c16:uniqueId val="{00000007-0141-9049-884A-FD90B9DCB759}"/>
              </c:ext>
            </c:extLst>
          </c:dPt>
          <c:dPt>
            <c:idx val="5"/>
            <c:invertIfNegative val="0"/>
            <c:bubble3D val="0"/>
            <c:spPr>
              <a:solidFill>
                <a:schemeClr val="bg2"/>
              </a:solidFill>
              <a:ln>
                <a:noFill/>
              </a:ln>
              <a:effectLst/>
            </c:spPr>
            <c:extLst>
              <c:ext xmlns:c16="http://schemas.microsoft.com/office/drawing/2014/chart" uri="{C3380CC4-5D6E-409C-BE32-E72D297353CC}">
                <c16:uniqueId val="{00000009-0141-9049-884A-FD90B9DCB759}"/>
              </c:ext>
            </c:extLst>
          </c:dPt>
          <c:dPt>
            <c:idx val="6"/>
            <c:invertIfNegative val="0"/>
            <c:bubble3D val="0"/>
            <c:spPr>
              <a:solidFill>
                <a:schemeClr val="bg2"/>
              </a:solidFill>
              <a:ln>
                <a:noFill/>
              </a:ln>
              <a:effectLst/>
            </c:spPr>
            <c:extLst>
              <c:ext xmlns:c16="http://schemas.microsoft.com/office/drawing/2014/chart" uri="{C3380CC4-5D6E-409C-BE32-E72D297353CC}">
                <c16:uniqueId val="{0000000B-0141-9049-884A-FD90B9DCB759}"/>
              </c:ext>
            </c:extLst>
          </c:dPt>
          <c:dPt>
            <c:idx val="7"/>
            <c:invertIfNegative val="0"/>
            <c:bubble3D val="0"/>
            <c:spPr>
              <a:solidFill>
                <a:schemeClr val="bg2"/>
              </a:solidFill>
              <a:ln>
                <a:noFill/>
              </a:ln>
              <a:effectLst/>
            </c:spPr>
            <c:extLst>
              <c:ext xmlns:c16="http://schemas.microsoft.com/office/drawing/2014/chart" uri="{C3380CC4-5D6E-409C-BE32-E72D297353CC}">
                <c16:uniqueId val="{0000000D-0141-9049-884A-FD90B9DCB759}"/>
              </c:ext>
            </c:extLst>
          </c:dPt>
          <c:dPt>
            <c:idx val="8"/>
            <c:invertIfNegative val="0"/>
            <c:bubble3D val="0"/>
            <c:spPr>
              <a:solidFill>
                <a:schemeClr val="bg2"/>
              </a:solidFill>
              <a:ln>
                <a:noFill/>
              </a:ln>
              <a:effectLst/>
            </c:spPr>
            <c:extLst>
              <c:ext xmlns:c16="http://schemas.microsoft.com/office/drawing/2014/chart" uri="{C3380CC4-5D6E-409C-BE32-E72D297353CC}">
                <c16:uniqueId val="{0000000F-0141-9049-884A-FD90B9DCB759}"/>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General</c:formatCode>
                <c:ptCount val="9"/>
                <c:pt idx="0">
                  <c:v>74</c:v>
                </c:pt>
                <c:pt idx="1">
                  <c:v>68</c:v>
                </c:pt>
                <c:pt idx="2">
                  <c:v>35</c:v>
                </c:pt>
                <c:pt idx="3">
                  <c:v>94</c:v>
                </c:pt>
                <c:pt idx="4">
                  <c:v>67</c:v>
                </c:pt>
                <c:pt idx="5">
                  <c:v>80</c:v>
                </c:pt>
                <c:pt idx="6">
                  <c:v>53</c:v>
                </c:pt>
                <c:pt idx="7">
                  <c:v>73</c:v>
                </c:pt>
                <c:pt idx="8">
                  <c:v>51</c:v>
                </c:pt>
              </c:numCache>
            </c:numRef>
          </c:val>
          <c:extLst>
            <c:ext xmlns:c16="http://schemas.microsoft.com/office/drawing/2014/chart" uri="{C3380CC4-5D6E-409C-BE32-E72D297353CC}">
              <c16:uniqueId val="{00000010-0141-9049-884A-FD90B9DCB759}"/>
            </c:ext>
          </c:extLst>
        </c:ser>
        <c:ser>
          <c:idx val="1"/>
          <c:order val="1"/>
          <c:tx>
            <c:strRef>
              <c:f>Sheet1!$C$1</c:f>
              <c:strCache>
                <c:ptCount val="1"/>
                <c:pt idx="0">
                  <c:v>Central government, named president, or prime minister**</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Sheet1!$C$2:$C$10</c:f>
              <c:numCache>
                <c:formatCode>General</c:formatCode>
                <c:ptCount val="9"/>
                <c:pt idx="0">
                  <c:v>67</c:v>
                </c:pt>
                <c:pt idx="1">
                  <c:v>58</c:v>
                </c:pt>
                <c:pt idx="3">
                  <c:v>95</c:v>
                </c:pt>
                <c:pt idx="4">
                  <c:v>76</c:v>
                </c:pt>
                <c:pt idx="5">
                  <c:v>89</c:v>
                </c:pt>
                <c:pt idx="6">
                  <c:v>57</c:v>
                </c:pt>
                <c:pt idx="7">
                  <c:v>49</c:v>
                </c:pt>
                <c:pt idx="8">
                  <c:v>33</c:v>
                </c:pt>
              </c:numCache>
            </c:numRef>
          </c:val>
          <c:extLst>
            <c:ext xmlns:c16="http://schemas.microsoft.com/office/drawing/2014/chart" uri="{C3380CC4-5D6E-409C-BE32-E72D297353CC}">
              <c16:uniqueId val="{00000001-7F4B-5944-8EFE-2308BB5CF393}"/>
            </c:ext>
          </c:extLst>
        </c:ser>
        <c:dLbls>
          <c:showLegendKey val="0"/>
          <c:showVal val="0"/>
          <c:showCatName val="0"/>
          <c:showSerName val="0"/>
          <c:showPercent val="0"/>
          <c:showBubbleSize val="0"/>
        </c:dLbls>
        <c:gapWidth val="10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scaling>
        <c:delete val="1"/>
        <c:axPos val="l"/>
        <c:numFmt formatCode="General" sourceLinked="1"/>
        <c:majorTickMark val="out"/>
        <c:minorTickMark val="none"/>
        <c:tickLblPos val="nextTo"/>
        <c:crossAx val="373216448"/>
        <c:crosses val="autoZero"/>
        <c:crossBetween val="between"/>
      </c:valAx>
      <c:spPr>
        <a:noFill/>
        <a:ln>
          <a:noFill/>
        </a:ln>
        <a:effectLst/>
      </c:spPr>
    </c:plotArea>
    <c:legend>
      <c:legendPos val="t"/>
      <c:layout>
        <c:manualLayout>
          <c:xMode val="edge"/>
          <c:yMode val="edge"/>
          <c:x val="0.11994478467969281"/>
          <c:y val="2.7098001415710546E-2"/>
          <c:w val="0.76011031954339037"/>
          <c:h val="5.4745697525493728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Hospitals, doctors, and nurses</c:v>
                </c:pt>
              </c:strCache>
            </c:strRef>
          </c:tx>
          <c:spPr>
            <a:solidFill>
              <a:schemeClr val="accent1"/>
            </a:solidFill>
            <a:ln>
              <a:noFill/>
            </a:ln>
            <a:effectLst/>
          </c:spPr>
          <c:invertIfNegative val="0"/>
          <c:dPt>
            <c:idx val="1"/>
            <c:invertIfNegative val="0"/>
            <c:bubble3D val="0"/>
            <c:spPr>
              <a:solidFill>
                <a:srgbClr val="6894B2"/>
              </a:solidFill>
              <a:ln>
                <a:noFill/>
              </a:ln>
              <a:effectLst/>
            </c:spPr>
            <c:extLst>
              <c:ext xmlns:c16="http://schemas.microsoft.com/office/drawing/2014/chart" uri="{C3380CC4-5D6E-409C-BE32-E72D297353CC}">
                <c16:uniqueId val="{00000001-0141-9049-884A-FD90B9DCB759}"/>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3-0141-9049-884A-FD90B9DCB759}"/>
              </c:ext>
            </c:extLst>
          </c:dPt>
          <c:dPt>
            <c:idx val="3"/>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5-0141-9049-884A-FD90B9DCB759}"/>
              </c:ext>
            </c:extLst>
          </c:dPt>
          <c:dPt>
            <c:idx val="4"/>
            <c:invertIfNegative val="0"/>
            <c:bubble3D val="0"/>
            <c:spPr>
              <a:solidFill>
                <a:schemeClr val="bg2"/>
              </a:solidFill>
              <a:ln>
                <a:noFill/>
              </a:ln>
              <a:effectLst/>
            </c:spPr>
            <c:extLst>
              <c:ext xmlns:c16="http://schemas.microsoft.com/office/drawing/2014/chart" uri="{C3380CC4-5D6E-409C-BE32-E72D297353CC}">
                <c16:uniqueId val="{00000007-0141-9049-884A-FD90B9DCB759}"/>
              </c:ext>
            </c:extLst>
          </c:dPt>
          <c:dPt>
            <c:idx val="5"/>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9-0141-9049-884A-FD90B9DCB759}"/>
              </c:ext>
            </c:extLst>
          </c:dPt>
          <c:dPt>
            <c:idx val="6"/>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B-0141-9049-884A-FD90B9DCB759}"/>
              </c:ext>
            </c:extLst>
          </c:dPt>
          <c:dPt>
            <c:idx val="7"/>
            <c:invertIfNegative val="0"/>
            <c:bubble3D val="0"/>
            <c:spPr>
              <a:solidFill>
                <a:schemeClr val="accent5"/>
              </a:solidFill>
              <a:ln>
                <a:noFill/>
              </a:ln>
              <a:effectLst/>
            </c:spPr>
            <c:extLst>
              <c:ext xmlns:c16="http://schemas.microsoft.com/office/drawing/2014/chart" uri="{C3380CC4-5D6E-409C-BE32-E72D297353CC}">
                <c16:uniqueId val="{0000000D-0141-9049-884A-FD90B9DCB759}"/>
              </c:ext>
            </c:extLst>
          </c:dPt>
          <c:dPt>
            <c:idx val="8"/>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F-0141-9049-884A-FD90B9DCB759}"/>
              </c:ext>
            </c:extLst>
          </c:dPt>
          <c:dLbls>
            <c:numFmt formatCode="General"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General</c:formatCode>
                <c:ptCount val="9"/>
                <c:pt idx="0">
                  <c:v>92</c:v>
                </c:pt>
                <c:pt idx="1">
                  <c:v>85</c:v>
                </c:pt>
                <c:pt idx="2">
                  <c:v>95</c:v>
                </c:pt>
                <c:pt idx="3">
                  <c:v>96</c:v>
                </c:pt>
                <c:pt idx="4">
                  <c:v>91</c:v>
                </c:pt>
                <c:pt idx="5">
                  <c:v>93</c:v>
                </c:pt>
                <c:pt idx="6">
                  <c:v>78</c:v>
                </c:pt>
                <c:pt idx="7">
                  <c:v>93</c:v>
                </c:pt>
                <c:pt idx="8">
                  <c:v>83</c:v>
                </c:pt>
              </c:numCache>
            </c:numRef>
          </c:val>
          <c:extLst>
            <c:ext xmlns:c16="http://schemas.microsoft.com/office/drawing/2014/chart" uri="{C3380CC4-5D6E-409C-BE32-E72D297353CC}">
              <c16:uniqueId val="{00000010-0141-9049-884A-FD90B9DCB759}"/>
            </c:ext>
          </c:extLst>
        </c:ser>
        <c:dLbls>
          <c:showLegendKey val="0"/>
          <c:showVal val="0"/>
          <c:showCatName val="0"/>
          <c:showSerName val="0"/>
          <c:showPercent val="0"/>
          <c:showBubbleSize val="0"/>
        </c:dLbls>
        <c:gapWidth val="6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scaling>
        <c:delete val="1"/>
        <c:axPos val="l"/>
        <c:numFmt formatCode="General" sourceLinked="1"/>
        <c:majorTickMark val="out"/>
        <c:minorTickMark val="none"/>
        <c:tickLblPos val="nextTo"/>
        <c:crossAx val="37321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t>8/5/20</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3A1D146-B4E0-1741-B9EE-9789392EFCC4}" type="datetimeFigureOut">
              <a:rPr lang="en-US" smtClean="0"/>
              <a:t>8/5/20</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5</a:t>
            </a:fld>
            <a:endParaRPr lang="en-US"/>
          </a:p>
        </p:txBody>
      </p:sp>
    </p:spTree>
    <p:extLst>
      <p:ext uri="{BB962C8B-B14F-4D97-AF65-F5344CB8AC3E}">
        <p14:creationId xmlns:p14="http://schemas.microsoft.com/office/powerpoint/2010/main" val="1248117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6</a:t>
            </a:fld>
            <a:endParaRPr lang="en-US"/>
          </a:p>
        </p:txBody>
      </p:sp>
    </p:spTree>
    <p:extLst>
      <p:ext uri="{BB962C8B-B14F-4D97-AF65-F5344CB8AC3E}">
        <p14:creationId xmlns:p14="http://schemas.microsoft.com/office/powerpoint/2010/main" val="36129968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800" b="1"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 Placeholder 6"/>
          <p:cNvSpPr>
            <a:spLocks noGrp="1"/>
          </p:cNvSpPr>
          <p:nvPr>
            <p:ph type="body" sz="quarter" idx="13"/>
          </p:nvPr>
        </p:nvSpPr>
        <p:spPr>
          <a:xfrm>
            <a:off x="627435" y="1828800"/>
            <a:ext cx="7919046" cy="4023360"/>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 Placeholder 6"/>
          <p:cNvSpPr>
            <a:spLocks noGrp="1"/>
          </p:cNvSpPr>
          <p:nvPr>
            <p:ph type="body" sz="quarter" idx="13"/>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2" name="Text Placeholder 6"/>
          <p:cNvSpPr>
            <a:spLocks noGrp="1"/>
          </p:cNvSpPr>
          <p:nvPr>
            <p:ph type="body" sz="quarter" idx="17"/>
          </p:nvPr>
        </p:nvSpPr>
        <p:spPr>
          <a:xfrm>
            <a:off x="4711700"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Click icon to add picture</a:t>
            </a:r>
          </a:p>
        </p:txBody>
      </p:sp>
      <p:sp>
        <p:nvSpPr>
          <p:cNvPr id="11" name="Text Placeholder 6"/>
          <p:cNvSpPr>
            <a:spLocks noGrp="1"/>
          </p:cNvSpPr>
          <p:nvPr>
            <p:ph type="body" sz="quarter" idx="20"/>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WMF Section 1 - Blue">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rgbClr val="044C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4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6"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7"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3024889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Click icon to add picture</a:t>
            </a:r>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MWF Text White+Orang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Click icon to add picture</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9939"/>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a:solidFill>
                <a:schemeClr val="accent2">
                  <a:lumMod val="20000"/>
                  <a:lumOff val="8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618709387"/>
      </p:ext>
    </p:extLst>
  </p:cSld>
  <p:clrMapOvr>
    <a:masterClrMapping/>
  </p:clrMapOvr>
  <p:hf sldNum="0"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Click icon to add picture</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4"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a:t>Insert Source Info</a:t>
            </a:r>
          </a:p>
        </p:txBody>
      </p:sp>
      <p:pic>
        <p:nvPicPr>
          <p:cNvPr id="15" name="Picture 14"/>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1"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40000"/>
                    <a:lumOff val="60000"/>
                  </a:schemeClr>
                </a:solidFill>
                <a:latin typeface="+mn-lt"/>
              </a:rPr>
              <a:pPr algn="r"/>
              <a:t>‹#›</a:t>
            </a:fld>
            <a:endParaRPr lang="en-US" sz="900">
              <a:solidFill>
                <a:schemeClr val="accent2">
                  <a:lumMod val="40000"/>
                  <a:lumOff val="60000"/>
                </a:schemeClr>
              </a:solidFill>
              <a:latin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8"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a:solidFill>
                <a:schemeClr val="bg2">
                  <a:lumMod val="40000"/>
                  <a:lumOff val="60000"/>
                </a:schemeClr>
              </a:solidFill>
              <a:latin typeface="+mn-lt"/>
            </a:endParaRP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a:solidFill>
                <a:schemeClr val="bg2">
                  <a:lumMod val="40000"/>
                  <a:lumOff val="60000"/>
                </a:schemeClr>
              </a:solidFill>
              <a:latin typeface="+mn-lt"/>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a:solidFill>
                <a:schemeClr val="accent4">
                  <a:lumMod val="40000"/>
                  <a:lumOff val="60000"/>
                </a:schemeClr>
              </a:solidFill>
              <a:latin typeface="+mn-lt"/>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a:solidFill>
                <a:schemeClr val="accent5">
                  <a:lumMod val="40000"/>
                  <a:lumOff val="60000"/>
                </a:schemeClr>
              </a:solidFill>
              <a:latin typeface="+mn-lt"/>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Graph Layout: 01">
    <p:bg>
      <p:bgPr>
        <a:solidFill>
          <a:schemeClr val="bg1"/>
        </a:solidFill>
        <a:effectLst/>
      </p:bgPr>
    </p:bg>
    <p:spTree>
      <p:nvGrpSpPr>
        <p:cNvPr id="1" name=""/>
        <p:cNvGrpSpPr/>
        <p:nvPr/>
      </p:nvGrpSpPr>
      <p:grpSpPr>
        <a:xfrm>
          <a:off x="0" y="0"/>
          <a:ext cx="0" cy="0"/>
          <a:chOff x="0" y="0"/>
          <a:chExt cx="0" cy="0"/>
        </a:xfrm>
      </p:grpSpPr>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8" name="Rectangle 7">
            <a:extLst>
              <a:ext uri="{FF2B5EF4-FFF2-40B4-BE49-F238E27FC236}">
                <a16:creationId xmlns:a16="http://schemas.microsoft.com/office/drawing/2014/main" id="{447EE5BF-10A2-4B1A-B482-2B248D5EC84D}"/>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Chart Placeholder 5">
            <a:extLst>
              <a:ext uri="{FF2B5EF4-FFF2-40B4-BE49-F238E27FC236}">
                <a16:creationId xmlns:a16="http://schemas.microsoft.com/office/drawing/2014/main" id="{CB2E600E-04D2-4E4E-AD93-159B2544EE3A}"/>
              </a:ext>
            </a:extLst>
          </p:cNvPr>
          <p:cNvSpPr txBox="1">
            <a:spLocks/>
          </p:cNvSpPr>
          <p:nvPr userDrawn="1"/>
        </p:nvSpPr>
        <p:spPr>
          <a:xfrm>
            <a:off x="71501" y="1052736"/>
            <a:ext cx="9000999" cy="4596104"/>
          </a:xfrm>
          <a:prstGeom prst="rect">
            <a:avLst/>
          </a:prstGeom>
        </p:spPr>
        <p:txBody>
          <a:bodyPr vert="horz" lIns="0" tIns="0" rIns="0" bIns="0" rtlCol="0">
            <a:normAutofit/>
          </a:bodyPr>
          <a:lstStyle>
            <a:lvl1pPr marL="171446" indent="-171446" algn="l" defTabSz="914378" rtl="0" eaLnBrk="1" latinLnBrk="0" hangingPunct="1">
              <a:spcBef>
                <a:spcPct val="20000"/>
              </a:spcBef>
              <a:buClr>
                <a:schemeClr val="accent1"/>
              </a:buClr>
              <a:buFont typeface="Arial" panose="020B0604020202020204" pitchFamily="34" charset="0"/>
              <a:buChar char="•"/>
              <a:defRPr sz="1300" kern="800" spc="-10">
                <a:solidFill>
                  <a:srgbClr val="4C515A"/>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46" marR="0" lvl="0" indent="-171446" algn="l" defTabSz="914378" rtl="0" eaLnBrk="1" fontAlgn="auto" latinLnBrk="0" hangingPunct="1">
              <a:lnSpc>
                <a:spcPct val="100000"/>
              </a:lnSpc>
              <a:spcBef>
                <a:spcPct val="20000"/>
              </a:spcBef>
              <a:spcAft>
                <a:spcPts val="0"/>
              </a:spcAft>
              <a:buClr>
                <a:srgbClr val="044C7F"/>
              </a:buClr>
              <a:buSzTx/>
              <a:buFont typeface="Arial" panose="020B0604020202020204" pitchFamily="34" charset="0"/>
              <a:buChar char="•"/>
              <a:tabLst/>
              <a:defRPr/>
            </a:pPr>
            <a:endParaRPr kumimoji="0" lang="en-US" sz="1300" b="0" i="0" u="none" strike="noStrike" kern="800" cap="none" spc="-10" normalizeH="0" baseline="0" noProof="0">
              <a:ln>
                <a:noFill/>
              </a:ln>
              <a:solidFill>
                <a:srgbClr val="4C515A"/>
              </a:solidFill>
              <a:effectLst/>
              <a:uLnTx/>
              <a:uFillTx/>
              <a:latin typeface="InterFace"/>
              <a:ea typeface="+mn-ea"/>
              <a:cs typeface="+mn-cs"/>
            </a:endParaRPr>
          </a:p>
        </p:txBody>
      </p:sp>
      <p:sp>
        <p:nvSpPr>
          <p:cNvPr id="17" name="Chart Placeholder 5">
            <a:extLst>
              <a:ext uri="{FF2B5EF4-FFF2-40B4-BE49-F238E27FC236}">
                <a16:creationId xmlns:a16="http://schemas.microsoft.com/office/drawing/2014/main" id="{ED2EDA08-9D7C-4F14-8925-60F14BA100CF}"/>
              </a:ext>
            </a:extLst>
          </p:cNvPr>
          <p:cNvSpPr>
            <a:spLocks noGrp="1"/>
          </p:cNvSpPr>
          <p:nvPr>
            <p:ph type="chart" sz="quarter" idx="19"/>
          </p:nvPr>
        </p:nvSpPr>
        <p:spPr>
          <a:xfrm>
            <a:off x="71564" y="1170813"/>
            <a:ext cx="9000999" cy="4596104"/>
          </a:xfrm>
        </p:spPr>
        <p:txBody>
          <a:bodyPr>
            <a:normAutofit/>
          </a:bodyPr>
          <a:lstStyle>
            <a:lvl1pPr>
              <a:defRPr sz="1300">
                <a:solidFill>
                  <a:srgbClr val="4C515A"/>
                </a:solidFill>
              </a:defRPr>
            </a:lvl1pPr>
          </a:lstStyle>
          <a:p>
            <a:endParaRPr lang="en-US"/>
          </a:p>
        </p:txBody>
      </p:sp>
      <p:sp>
        <p:nvSpPr>
          <p:cNvPr id="18" name="Text Placeholder 9">
            <a:extLst>
              <a:ext uri="{FF2B5EF4-FFF2-40B4-BE49-F238E27FC236}">
                <a16:creationId xmlns:a16="http://schemas.microsoft.com/office/drawing/2014/main" id="{02AC100B-D3B8-4569-ABAF-21AE6AFC86FF}"/>
              </a:ext>
            </a:extLst>
          </p:cNvPr>
          <p:cNvSpPr>
            <a:spLocks noGrp="1"/>
          </p:cNvSpPr>
          <p:nvPr>
            <p:ph type="body" sz="quarter" idx="22"/>
          </p:nvPr>
        </p:nvSpPr>
        <p:spPr>
          <a:xfrm>
            <a:off x="71564" y="5780067"/>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latin typeface="InterFace" panose="020B0503030203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sp>
        <p:nvSpPr>
          <p:cNvPr id="10" name="TextBox 9">
            <a:extLst>
              <a:ext uri="{FF2B5EF4-FFF2-40B4-BE49-F238E27FC236}">
                <a16:creationId xmlns:a16="http://schemas.microsoft.com/office/drawing/2014/main" id="{E4020946-ED8E-40DF-833A-B8634F06FA5F}"/>
              </a:ext>
            </a:extLst>
          </p:cNvPr>
          <p:cNvSpPr txBox="1"/>
          <p:nvPr userDrawn="1"/>
        </p:nvSpPr>
        <p:spPr>
          <a:xfrm>
            <a:off x="2059535" y="6446520"/>
            <a:ext cx="7012963" cy="276999"/>
          </a:xfrm>
          <a:prstGeom prst="rect">
            <a:avLst/>
          </a:prstGeom>
          <a:noFill/>
        </p:spPr>
        <p:txBody>
          <a:bodyPr wrap="square" lIns="0" tIns="0" rIns="0" bIns="0" rtlCol="0" anchor="ctr" anchorCtr="0">
            <a:spAutoFit/>
          </a:bodyPr>
          <a:lstStyle/>
          <a:p>
            <a:r>
              <a:rPr lang="en-US" sz="900" dirty="0">
                <a:solidFill>
                  <a:schemeClr val="tx1"/>
                </a:solidFill>
                <a:latin typeface="InterFace" panose="020B0503030203020204" pitchFamily="34" charset="0"/>
              </a:rPr>
              <a:t>Source: Reginald D. Williams II et al., </a:t>
            </a:r>
            <a:r>
              <a:rPr lang="en-US" sz="900" i="1" dirty="0">
                <a:solidFill>
                  <a:schemeClr val="tx1"/>
                </a:solidFill>
                <a:latin typeface="InterFace" panose="020B0503030203020204" pitchFamily="34" charset="0"/>
              </a:rPr>
              <a:t>Do Americans Face Greater Mental Health and Economic Consequences from COVID-19? Comparing the U.S. with Other High-Income Countries </a:t>
            </a:r>
            <a:r>
              <a:rPr lang="en-US" sz="900" dirty="0">
                <a:solidFill>
                  <a:schemeClr val="tx1"/>
                </a:solidFill>
                <a:latin typeface="InterFace" panose="020B0503030203020204" pitchFamily="34" charset="0"/>
              </a:rPr>
              <a:t>(Commonwealth Fund, August 2020).</a:t>
            </a:r>
          </a:p>
        </p:txBody>
      </p:sp>
    </p:spTree>
    <p:extLst>
      <p:ext uri="{BB962C8B-B14F-4D97-AF65-F5344CB8AC3E}">
        <p14:creationId xmlns:p14="http://schemas.microsoft.com/office/powerpoint/2010/main" val="4094830517"/>
      </p:ext>
    </p:extLst>
  </p:cSld>
  <p:clrMapOvr>
    <a:masterClrMapping/>
  </p:clrMapOvr>
  <p:hf sldNum="0" hd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53"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9"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4222998741"/>
      </p:ext>
    </p:extLst>
  </p:cSld>
  <p:clrMapOvr>
    <a:masterClrMapping/>
  </p:clrMapOvr>
  <p:hf sldNum="0" hd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8"/>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10"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cxnSp>
        <p:nvCxnSpPr>
          <p:cNvPr id="12" name="Straight Connector 11"/>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8"/>
            <a:ext cx="4389120" cy="4701151"/>
          </a:xfrm>
        </p:spPr>
        <p:txBody>
          <a:bodyPr>
            <a:normAutofit/>
          </a:bodyPr>
          <a:lstStyle>
            <a:lvl1pPr>
              <a:defRPr sz="1300">
                <a:solidFill>
                  <a:srgbClr val="4C515A"/>
                </a:solidFill>
              </a:defRPr>
            </a:lvl1pPr>
          </a:lstStyle>
          <a:p>
            <a:endParaRPr lang="en-US"/>
          </a:p>
        </p:txBody>
      </p:sp>
      <p:sp>
        <p:nvSpPr>
          <p:cNvPr id="11" name="Rectangle 10"/>
          <p:cNvSpPr/>
          <p:nvPr userDrawn="1"/>
        </p:nvSpPr>
        <p:spPr>
          <a:xfrm>
            <a:off x="1655677" y="6408040"/>
            <a:ext cx="7416824" cy="369332"/>
          </a:xfrm>
          <a:prstGeom prst="rect">
            <a:avLst/>
          </a:prstGeom>
        </p:spPr>
        <p:txBody>
          <a:bodyPr wrap="square">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a:solidFill>
                  <a:schemeClr val="tx1"/>
                </a:solidFill>
              </a:rPr>
              <a:t>Source: M. Z. Gunja, S. R. Collins, M.</a:t>
            </a:r>
            <a:r>
              <a:rPr lang="en-US" sz="900" baseline="0">
                <a:solidFill>
                  <a:schemeClr val="tx1"/>
                </a:solidFill>
              </a:rPr>
              <a:t> </a:t>
            </a:r>
            <a:r>
              <a:rPr lang="en-US" sz="900">
                <a:solidFill>
                  <a:schemeClr val="tx1"/>
                </a:solidFill>
              </a:rPr>
              <a:t>M. Doty, and S. Beutel, </a:t>
            </a:r>
            <a:r>
              <a:rPr lang="en-US" sz="900" b="0" i="1">
                <a:solidFill>
                  <a:schemeClr val="tx1"/>
                </a:solidFill>
                <a:latin typeface="InterFace" charset="0"/>
                <a:ea typeface="InterFace" charset="0"/>
                <a:cs typeface="InterFace" charset="0"/>
              </a:rPr>
              <a:t>How the Affordable Care Act Has Helped Women Gain Insurance and Improved Their Ability to Get Health Care: Findings from The Commonwealth Fund Biennial Health Insurance Survey, 2016, </a:t>
            </a:r>
            <a:r>
              <a:rPr lang="en-US" sz="900">
                <a:solidFill>
                  <a:schemeClr val="tx1"/>
                </a:solidFill>
              </a:rPr>
              <a:t>The Commonwealth Fund, August</a:t>
            </a:r>
            <a:r>
              <a:rPr lang="en-US" sz="900" baseline="0">
                <a:solidFill>
                  <a:schemeClr val="tx1"/>
                </a:solidFill>
              </a:rPr>
              <a:t> 2017.</a:t>
            </a:r>
            <a:endParaRPr lang="en-US" sz="900">
              <a:solidFill>
                <a:schemeClr val="tx1"/>
              </a:solidFill>
            </a:endParaRPr>
          </a:p>
        </p:txBody>
      </p:sp>
    </p:spTree>
    <p:extLst>
      <p:ext uri="{BB962C8B-B14F-4D97-AF65-F5344CB8AC3E}">
        <p14:creationId xmlns:p14="http://schemas.microsoft.com/office/powerpoint/2010/main" val="4223332371"/>
      </p:ext>
    </p:extLst>
  </p:cSld>
  <p:clrMapOvr>
    <a:masterClrMapping/>
  </p:clrMapOvr>
  <p:hf sldNum="0" hd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1" y="1052738"/>
            <a:ext cx="9000999" cy="4680407"/>
          </a:xfrm>
        </p:spPr>
        <p:txBody>
          <a:bodyPr/>
          <a:lstStyle/>
          <a:p>
            <a:endParaRPr lang="en-US"/>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cxnSp>
        <p:nvCxnSpPr>
          <p:cNvPr id="11" name="Straight Connector 1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0" name="Rectangle 9">
            <a:extLst>
              <a:ext uri="{FF2B5EF4-FFF2-40B4-BE49-F238E27FC236}">
                <a16:creationId xmlns:a16="http://schemas.microsoft.com/office/drawing/2014/main" id="{07C04AEC-6297-44D5-85E1-0428F13A219F}"/>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543648073"/>
      </p:ext>
    </p:extLst>
  </p:cSld>
  <p:clrMapOvr>
    <a:masterClrMapping/>
  </p:clrMapOvr>
  <p:hf sldNum="0" hdr="0" dt="0"/>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627434"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224712200"/>
      </p:ext>
    </p:extLst>
  </p:cSld>
  <p:clrMapOvr>
    <a:masterClrMapping/>
  </p:clrMapOvr>
  <p:hf sldNum="0" hdr="0" dt="0"/>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1193336295"/>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a:solidFill>
                <a:schemeClr val="accent4">
                  <a:lumMod val="40000"/>
                  <a:lumOff val="6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9"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569510075"/>
      </p:ext>
    </p:extLst>
  </p:cSld>
  <p:clrMapOvr>
    <a:masterClrMapping/>
  </p:clrMapOvr>
  <p:hf sldNum="0" hdr="0" dt="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
        <p:nvSpPr>
          <p:cNvPr id="11" name="Rectangle 10"/>
          <p:cNvSpPr/>
          <p:nvPr userDrawn="1"/>
        </p:nvSpPr>
        <p:spPr>
          <a:xfrm>
            <a:off x="1655676" y="6408040"/>
            <a:ext cx="7416824" cy="369332"/>
          </a:xfrm>
          <a:prstGeom prst="rect">
            <a:avLst/>
          </a:prstGeom>
        </p:spPr>
        <p:txBody>
          <a:bodyPr wrap="square">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a:solidFill>
                  <a:schemeClr val="tx1"/>
                </a:solidFill>
              </a:rPr>
              <a:t>Source: M. Z. Gunja, S. R. Collins, M.</a:t>
            </a:r>
            <a:r>
              <a:rPr lang="en-US" sz="900" baseline="0">
                <a:solidFill>
                  <a:schemeClr val="tx1"/>
                </a:solidFill>
              </a:rPr>
              <a:t> </a:t>
            </a:r>
            <a:r>
              <a:rPr lang="en-US" sz="900">
                <a:solidFill>
                  <a:schemeClr val="tx1"/>
                </a:solidFill>
              </a:rPr>
              <a:t>M. Doty, and S. Beutel, </a:t>
            </a:r>
            <a:r>
              <a:rPr lang="en-US" sz="900" b="0" i="1">
                <a:solidFill>
                  <a:schemeClr val="tx1"/>
                </a:solidFill>
                <a:latin typeface="InterFace" charset="0"/>
                <a:ea typeface="InterFace" charset="0"/>
                <a:cs typeface="InterFace" charset="0"/>
              </a:rPr>
              <a:t>How the Affordable Care Act Has Helped Women Gain Insurance and Improved Their Ability to Get Health Care: Findings from The Commonwealth Fund Biennial Health Insurance Survey, 2016, </a:t>
            </a:r>
            <a:r>
              <a:rPr lang="en-US" sz="900">
                <a:solidFill>
                  <a:schemeClr val="tx1"/>
                </a:solidFill>
              </a:rPr>
              <a:t>The Commonwealth Fund, August</a:t>
            </a:r>
            <a:r>
              <a:rPr lang="en-US" sz="900" baseline="0">
                <a:solidFill>
                  <a:schemeClr val="tx1"/>
                </a:solidFill>
              </a:rPr>
              <a:t> 2017.</a:t>
            </a:r>
            <a:endParaRPr lang="en-US" sz="900">
              <a:solidFill>
                <a:schemeClr val="tx1"/>
              </a:solidFill>
            </a:endParaRPr>
          </a:p>
        </p:txBody>
      </p:sp>
    </p:spTree>
    <p:extLst>
      <p:ext uri="{BB962C8B-B14F-4D97-AF65-F5344CB8AC3E}">
        <p14:creationId xmlns:p14="http://schemas.microsoft.com/office/powerpoint/2010/main" val="882937761"/>
      </p:ext>
    </p:extLst>
  </p:cSld>
  <p:clrMapOvr>
    <a:masterClrMapping/>
  </p:clrMapOvr>
  <p:hf sldNum="0" hdr="0" dt="0"/>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0" y="1052736"/>
            <a:ext cx="9000999" cy="4680407"/>
          </a:xfrm>
        </p:spPr>
        <p:txBody>
          <a:bodyPr/>
          <a:lstStyle/>
          <a:p>
            <a:endParaRPr lang="en-US"/>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cxnSp>
        <p:nvCxnSpPr>
          <p:cNvPr id="11" name="Straight Connector 1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0" name="Rectangle 9">
            <a:extLst>
              <a:ext uri="{FF2B5EF4-FFF2-40B4-BE49-F238E27FC236}">
                <a16:creationId xmlns:a16="http://schemas.microsoft.com/office/drawing/2014/main" id="{07C04AEC-6297-44D5-85E1-0428F13A219F}"/>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966143"/>
      </p:ext>
    </p:extLst>
  </p:cSld>
  <p:clrMapOvr>
    <a:masterClrMapping/>
  </p:clrMapOvr>
  <p:hf sldNum="0" hdr="0" dt="0"/>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453075676"/>
      </p:ext>
    </p:extLst>
  </p:cSld>
  <p:clrMapOvr>
    <a:masterClrMapping/>
  </p:clrMapOvr>
  <p:hf sldNum="0" hdr="0" dt="0"/>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968719820"/>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a:solidFill>
                <a:schemeClr val="accent5">
                  <a:lumMod val="40000"/>
                  <a:lumOff val="60000"/>
                </a:schemeClr>
              </a:solidFill>
              <a:latin typeface="+mn-lt"/>
            </a:endParaRPr>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7" name="Text Placeholder 3"/>
          <p:cNvSpPr>
            <a:spLocks noGrp="1"/>
          </p:cNvSpPr>
          <p:nvPr>
            <p:ph type="body" sz="quarter" idx="14" hasCustomPrompt="1"/>
          </p:nvPr>
        </p:nvSpPr>
        <p:spPr>
          <a:xfrm>
            <a:off x="5080000"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theme" Target="../theme/theme2.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theme" Target="../theme/theme3.xml"/><Relationship Id="rId5" Type="http://schemas.openxmlformats.org/officeDocument/2006/relationships/slideLayout" Target="../slideLayouts/slideLayout54.xml"/><Relationship Id="rId4"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751" r:id="rId20"/>
    <p:sldLayoutId id="2147483796" r:id="rId21"/>
    <p:sldLayoutId id="2147483797" r:id="rId22"/>
    <p:sldLayoutId id="2147483722" r:id="rId23"/>
    <p:sldLayoutId id="2147483763" r:id="rId24"/>
    <p:sldLayoutId id="2147483791" r:id="rId25"/>
    <p:sldLayoutId id="2147483750"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04" r:id="rId44"/>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4"/>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35631764"/>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9500002"/>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4.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xml"/><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Placeholder 4">
            <a:extLst>
              <a:ext uri="{FF2B5EF4-FFF2-40B4-BE49-F238E27FC236}">
                <a16:creationId xmlns:a16="http://schemas.microsoft.com/office/drawing/2014/main" id="{2FD58EDD-FC17-CE42-89AB-BFA9EBBC8E6A}"/>
              </a:ext>
            </a:extLst>
          </p:cNvPr>
          <p:cNvGraphicFramePr>
            <a:graphicFrameLocks noGrp="1"/>
          </p:cNvGraphicFramePr>
          <p:nvPr>
            <p:ph type="chart" sz="quarter" idx="19"/>
            <p:extLst>
              <p:ext uri="{D42A27DB-BD31-4B8C-83A1-F6EECF244321}">
                <p14:modId xmlns:p14="http://schemas.microsoft.com/office/powerpoint/2010/main" val="2438845860"/>
              </p:ext>
            </p:extLst>
          </p:nvPr>
        </p:nvGraphicFramePr>
        <p:xfrm>
          <a:off x="71438" y="1171575"/>
          <a:ext cx="9001125" cy="459581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dirty="0"/>
              <a:t>Note: Question not asked in Germany. Differences between the U.S. and all other surveyed countries were statistically significant at the p&lt;0.05 level.</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spc="-20" dirty="0"/>
              <a:t>Americans are more likely than people in other countries to report mental health concerns.</a:t>
            </a:r>
            <a:endParaRPr lang="en-US" spc="-20" dirty="0">
              <a:solidFill>
                <a:srgbClr val="FF0000"/>
              </a:solidFill>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5621592" cy="430887"/>
          </a:xfrm>
          <a:prstGeom prst="rect">
            <a:avLst/>
          </a:prstGeom>
          <a:noFill/>
        </p:spPr>
        <p:txBody>
          <a:bodyPr wrap="square" lIns="0" tIns="0" rIns="0" bIns="0" rtlCol="0" anchor="t" anchorCtr="0">
            <a:spAutoFit/>
          </a:bodyPr>
          <a:lstStyle/>
          <a:p>
            <a:pPr defTabSz="914400"/>
            <a:r>
              <a:rPr lang="en-US" sz="1400" i="1" dirty="0">
                <a:solidFill>
                  <a:srgbClr val="4C515A"/>
                </a:solidFill>
                <a:latin typeface="InterFace"/>
              </a:rPr>
              <a:t>Percent of adults who reported experiencing stress, anxiety, or great sadness that was difficult to cope with alone since the outbreak started:</a:t>
            </a:r>
          </a:p>
        </p:txBody>
      </p:sp>
    </p:spTree>
    <p:extLst>
      <p:ext uri="{BB962C8B-B14F-4D97-AF65-F5344CB8AC3E}">
        <p14:creationId xmlns:p14="http://schemas.microsoft.com/office/powerpoint/2010/main" val="3590964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4">
            <a:extLst>
              <a:ext uri="{FF2B5EF4-FFF2-40B4-BE49-F238E27FC236}">
                <a16:creationId xmlns:a16="http://schemas.microsoft.com/office/drawing/2014/main" id="{DE073F87-5E93-1C4F-BE7F-6F8D48355B66}"/>
              </a:ext>
            </a:extLst>
          </p:cNvPr>
          <p:cNvGraphicFramePr>
            <a:graphicFrameLocks noGrp="1"/>
          </p:cNvGraphicFramePr>
          <p:nvPr>
            <p:ph type="chart" sz="quarter" idx="19"/>
            <p:extLst>
              <p:ext uri="{D42A27DB-BD31-4B8C-83A1-F6EECF244321}">
                <p14:modId xmlns:p14="http://schemas.microsoft.com/office/powerpoint/2010/main" val="730296597"/>
              </p:ext>
            </p:extLst>
          </p:nvPr>
        </p:nvGraphicFramePr>
        <p:xfrm>
          <a:off x="71438" y="1171575"/>
          <a:ext cx="9001125" cy="459581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dirty="0"/>
              <a:t>*Excludes those who responded, "No, I did not want to see a professional." Notes: Sample sizes in France, the Netherlands, New Zealand, Norway, and Sweden were too small to calculate the share of adults who were able to get professional help. Questions not asked in Germany. Differences between the U.S. and Australia and Canada were statistically significant at the p&lt;0.05 level.</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spc="-30" dirty="0"/>
              <a:t>U.S. and U.K. adults have been less likely to get needed mental health care during COVID-19.</a:t>
            </a:r>
            <a:endParaRPr lang="en-US" spc="-30" dirty="0">
              <a:solidFill>
                <a:srgbClr val="FF0000"/>
              </a:solidFill>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8827780" cy="215444"/>
          </a:xfrm>
          <a:prstGeom prst="rect">
            <a:avLst/>
          </a:prstGeom>
          <a:noFill/>
        </p:spPr>
        <p:txBody>
          <a:bodyPr wrap="square" lIns="0" tIns="0" rIns="0" bIns="0" rtlCol="0" anchor="t" anchorCtr="0">
            <a:spAutoFit/>
          </a:bodyPr>
          <a:lstStyle/>
          <a:p>
            <a:pPr defTabSz="914400"/>
            <a:r>
              <a:rPr lang="en-US" sz="1400" i="1" dirty="0">
                <a:solidFill>
                  <a:srgbClr val="4C515A"/>
                </a:solidFill>
                <a:latin typeface="InterFace"/>
              </a:rPr>
              <a:t>Among those who needed and wanted to get care, percent able to get help from a professional when needed*:</a:t>
            </a:r>
          </a:p>
        </p:txBody>
      </p:sp>
    </p:spTree>
    <p:extLst>
      <p:ext uri="{BB962C8B-B14F-4D97-AF65-F5344CB8AC3E}">
        <p14:creationId xmlns:p14="http://schemas.microsoft.com/office/powerpoint/2010/main" val="1971996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dirty="0"/>
              <a:t>Notes: Questions not asked in Norway. “Borrowed money or took out a loan” question not asked in Germany. Differences between the U.S. and all other surveyed countries were statistically significant at the p&lt;0.05 level</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Americans were the most likely among survey respondents to report negative economic consequences stemming from COVID-19.</a:t>
            </a:r>
            <a:endParaRPr lang="en-US" spc="-20" dirty="0">
              <a:solidFill>
                <a:srgbClr val="FF0000"/>
              </a:solidFill>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7620420" cy="430887"/>
          </a:xfrm>
          <a:prstGeom prst="rect">
            <a:avLst/>
          </a:prstGeom>
          <a:noFill/>
        </p:spPr>
        <p:txBody>
          <a:bodyPr wrap="square" lIns="0" tIns="0" rIns="0" bIns="0" rtlCol="0" anchor="t" anchorCtr="0">
            <a:spAutoFit/>
          </a:bodyPr>
          <a:lstStyle/>
          <a:p>
            <a:pPr defTabSz="914400"/>
            <a:r>
              <a:rPr lang="en-US" sz="1400" i="1" dirty="0">
                <a:solidFill>
                  <a:srgbClr val="4C515A"/>
                </a:solidFill>
                <a:latin typeface="InterFace"/>
              </a:rPr>
              <a:t>Percent of adults who were unable to pay for basic necessities like food, heat or rent, and/or used up all or most of savings, and/or borrowed money or took out loan because of coronavirus pandemic:</a:t>
            </a:r>
          </a:p>
        </p:txBody>
      </p:sp>
      <p:graphicFrame>
        <p:nvGraphicFramePr>
          <p:cNvPr id="11" name="Chart Placeholder 4">
            <a:extLst>
              <a:ext uri="{FF2B5EF4-FFF2-40B4-BE49-F238E27FC236}">
                <a16:creationId xmlns:a16="http://schemas.microsoft.com/office/drawing/2014/main" id="{8C201A18-F744-9344-BA36-0C21456448C6}"/>
              </a:ext>
            </a:extLst>
          </p:cNvPr>
          <p:cNvGraphicFramePr>
            <a:graphicFrameLocks noGrp="1"/>
          </p:cNvGraphicFramePr>
          <p:nvPr>
            <p:ph type="chart" sz="quarter" idx="19"/>
            <p:extLst>
              <p:ext uri="{D42A27DB-BD31-4B8C-83A1-F6EECF244321}">
                <p14:modId xmlns:p14="http://schemas.microsoft.com/office/powerpoint/2010/main" val="2818051522"/>
              </p:ext>
            </p:extLst>
          </p:nvPr>
        </p:nvGraphicFramePr>
        <p:xfrm>
          <a:off x="71438" y="1171575"/>
          <a:ext cx="9001125" cy="4595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54896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dirty="0"/>
              <a:t>Note: Questions not asked in Norway. Differences between the US and France, Germany, the Netherlands, New Zealand, Sweden, and the UK were statistically significant at the p&lt;0.05 level.</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Americans, Australians, and Canadians were the most likely to report losing a job or source of income because of the pandemic.</a:t>
            </a:r>
            <a:endParaRPr lang="en-US" spc="-20" dirty="0">
              <a:solidFill>
                <a:srgbClr val="FF0000"/>
              </a:solidFill>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7265494" cy="215444"/>
          </a:xfrm>
          <a:prstGeom prst="rect">
            <a:avLst/>
          </a:prstGeom>
          <a:noFill/>
        </p:spPr>
        <p:txBody>
          <a:bodyPr wrap="square" lIns="0" tIns="0" rIns="0" bIns="0" rtlCol="0" anchor="t" anchorCtr="0">
            <a:spAutoFit/>
          </a:bodyPr>
          <a:lstStyle/>
          <a:p>
            <a:pPr defTabSz="914400"/>
            <a:r>
              <a:rPr lang="en-US" sz="1400" i="1" dirty="0">
                <a:solidFill>
                  <a:srgbClr val="4C515A"/>
                </a:solidFill>
                <a:latin typeface="InterFace"/>
              </a:rPr>
              <a:t>Percent of adults who lost a job or source of income because of the coronavirus pandemic:</a:t>
            </a:r>
          </a:p>
        </p:txBody>
      </p:sp>
      <p:graphicFrame>
        <p:nvGraphicFramePr>
          <p:cNvPr id="11" name="Chart Placeholder 4">
            <a:extLst>
              <a:ext uri="{FF2B5EF4-FFF2-40B4-BE49-F238E27FC236}">
                <a16:creationId xmlns:a16="http://schemas.microsoft.com/office/drawing/2014/main" id="{8C201A18-F744-9344-BA36-0C21456448C6}"/>
              </a:ext>
            </a:extLst>
          </p:cNvPr>
          <p:cNvGraphicFramePr>
            <a:graphicFrameLocks noGrp="1"/>
          </p:cNvGraphicFramePr>
          <p:nvPr>
            <p:ph type="chart" sz="quarter" idx="19"/>
            <p:extLst>
              <p:ext uri="{D42A27DB-BD31-4B8C-83A1-F6EECF244321}">
                <p14:modId xmlns:p14="http://schemas.microsoft.com/office/powerpoint/2010/main" val="3361082467"/>
              </p:ext>
            </p:extLst>
          </p:nvPr>
        </p:nvGraphicFramePr>
        <p:xfrm>
          <a:off x="71438" y="1171575"/>
          <a:ext cx="9001125" cy="4595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54718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dirty="0"/>
              <a:t>* Among respondents who reported being unable to pay for basic necessities, using up all or most of savings, or borrowing money because of coronavirus pandemic.</a:t>
            </a:r>
          </a:p>
          <a:p>
            <a:r>
              <a:rPr lang="en-US" dirty="0"/>
              <a:t>Notes: Mental health questions not asked in Germany. Economic consequence questions not asked in Norway. Data not shown for France, Netherlands, or Sweden because sample sizes were too small (n&lt;100) to ensure reliable estimates. Differences between the U.S. and New Zealand were statistically significant at the p&lt;0.05 level.</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dirty="0"/>
              <a:t>Compared to people in other countries, Americans who faced economic problems are the ones who most often face mental health problems.</a:t>
            </a:r>
            <a:endParaRPr lang="en-US" b="0" dirty="0"/>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5975956" cy="430887"/>
          </a:xfrm>
          <a:prstGeom prst="rect">
            <a:avLst/>
          </a:prstGeom>
          <a:noFill/>
        </p:spPr>
        <p:txBody>
          <a:bodyPr wrap="square" lIns="0" tIns="0" rIns="0" bIns="0" rtlCol="0" anchor="t" anchorCtr="0">
            <a:spAutoFit/>
          </a:bodyPr>
          <a:lstStyle/>
          <a:p>
            <a:pPr defTabSz="914400"/>
            <a:r>
              <a:rPr lang="en-US" sz="1400" i="1" dirty="0">
                <a:solidFill>
                  <a:srgbClr val="4C515A"/>
                </a:solidFill>
                <a:latin typeface="InterFace"/>
              </a:rPr>
              <a:t>Percent of adults who reported experiencing stress, anxiety, and/or great sadness that was difficult to cope with alone*:</a:t>
            </a:r>
          </a:p>
        </p:txBody>
      </p:sp>
      <p:graphicFrame>
        <p:nvGraphicFramePr>
          <p:cNvPr id="11" name="Chart Placeholder 4">
            <a:extLst>
              <a:ext uri="{FF2B5EF4-FFF2-40B4-BE49-F238E27FC236}">
                <a16:creationId xmlns:a16="http://schemas.microsoft.com/office/drawing/2014/main" id="{8C201A18-F744-9344-BA36-0C21456448C6}"/>
              </a:ext>
            </a:extLst>
          </p:cNvPr>
          <p:cNvGraphicFramePr>
            <a:graphicFrameLocks noGrp="1"/>
          </p:cNvGraphicFramePr>
          <p:nvPr>
            <p:ph type="chart" sz="quarter" idx="19"/>
            <p:extLst>
              <p:ext uri="{D42A27DB-BD31-4B8C-83A1-F6EECF244321}">
                <p14:modId xmlns:p14="http://schemas.microsoft.com/office/powerpoint/2010/main" val="1825466772"/>
              </p:ext>
            </p:extLst>
          </p:nvPr>
        </p:nvGraphicFramePr>
        <p:xfrm>
          <a:off x="71438" y="1171575"/>
          <a:ext cx="9001125" cy="45958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90527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dirty="0"/>
              <a:t>*Canada: “provincial or territorial leaders”; France: “public powers”; Netherlands: “your provincial government leaders and municipalities”; New Zealand: “your government leaders”; Norway: “your regional health authorities or municipalities”; U.K.: local NHS and council leaders; Australia and U.S.: your state and local government leaders.” Differences between U.S. and Australia, Canada, France, Germany, the Netherlands, New Zealand, and the U.K. were statistically significant at the p&lt;0.05 level.</a:t>
            </a:r>
          </a:p>
          <a:p>
            <a:r>
              <a:rPr lang="en-US" dirty="0"/>
              <a:t>**Australia: Prime Minister Scott Morrison; Canada: Prime Minister Justin Trudeau; Germany: Prime Minister Angela Merkel; Netherlands: Prime Minister Mark </a:t>
            </a:r>
            <a:r>
              <a:rPr lang="en-US" dirty="0" err="1"/>
              <a:t>Rutte</a:t>
            </a:r>
            <a:r>
              <a:rPr lang="en-US" dirty="0"/>
              <a:t>; New Zealand: Minister Jacinda Ardern; Sweden: the national government; U.K.: the U.K. government; U.S.: President Donald Trump. Differences between the U.S. and all other surveyed countries were  statistically significant at the p&lt;0.05 level.</a:t>
            </a:r>
          </a:p>
          <a:p>
            <a:r>
              <a:rPr lang="en-US" dirty="0"/>
              <a:t>Notes: Questions not asked in Norway. “Central government/named president/prime minister” question not asked in France. Question wording: “How good of a job has/have the following done in handling the coronavirus pandemic…?” Other response categories were “acceptable,” “poor” and “very poor.”</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dirty="0"/>
              <a:t>Americans are less likely than people in other countries to have a positive opinion of the government’s pandemic response.</a:t>
            </a:r>
            <a:endParaRPr lang="en-US" b="0" dirty="0"/>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9070848" cy="215444"/>
          </a:xfrm>
          <a:prstGeom prst="rect">
            <a:avLst/>
          </a:prstGeom>
          <a:noFill/>
        </p:spPr>
        <p:txBody>
          <a:bodyPr wrap="square" lIns="0" tIns="0" rIns="0" bIns="0" rtlCol="0" anchor="t" anchorCtr="0">
            <a:spAutoFit/>
          </a:bodyPr>
          <a:lstStyle/>
          <a:p>
            <a:pPr defTabSz="914400"/>
            <a:r>
              <a:rPr lang="en-US" sz="1400" i="1" spc="-10" dirty="0">
                <a:solidFill>
                  <a:srgbClr val="4C515A"/>
                </a:solidFill>
                <a:latin typeface="InterFace"/>
              </a:rPr>
              <a:t>Percent of adults saying leaders have done a “very good” or “good” job in handling the coronavirus pandemic in their country:</a:t>
            </a:r>
          </a:p>
        </p:txBody>
      </p:sp>
      <p:graphicFrame>
        <p:nvGraphicFramePr>
          <p:cNvPr id="11" name="Chart Placeholder 4">
            <a:extLst>
              <a:ext uri="{FF2B5EF4-FFF2-40B4-BE49-F238E27FC236}">
                <a16:creationId xmlns:a16="http://schemas.microsoft.com/office/drawing/2014/main" id="{8C201A18-F744-9344-BA36-0C21456448C6}"/>
              </a:ext>
            </a:extLst>
          </p:cNvPr>
          <p:cNvGraphicFramePr>
            <a:graphicFrameLocks noGrp="1"/>
          </p:cNvGraphicFramePr>
          <p:nvPr>
            <p:ph type="chart" sz="quarter" idx="19"/>
            <p:extLst>
              <p:ext uri="{D42A27DB-BD31-4B8C-83A1-F6EECF244321}">
                <p14:modId xmlns:p14="http://schemas.microsoft.com/office/powerpoint/2010/main" val="1868469916"/>
              </p:ext>
            </p:extLst>
          </p:nvPr>
        </p:nvGraphicFramePr>
        <p:xfrm>
          <a:off x="71438" y="1232954"/>
          <a:ext cx="9001125" cy="374935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0079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dirty="0"/>
              <a:t>Note: Questions not asked in Norway. Differences between the U.S. and Australia, France, Germany, the Netherlands, New Zealand, Sweden, and the U.K. were statistically significant at the p&lt;0.05 level.</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People in all countries reported positive views of how health care practitioners have responded.</a:t>
            </a:r>
            <a:endParaRPr lang="en-US" dirty="0">
              <a:solidFill>
                <a:srgbClr val="FF0000"/>
              </a:solidFill>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5882171" cy="430887"/>
          </a:xfrm>
          <a:prstGeom prst="rect">
            <a:avLst/>
          </a:prstGeom>
          <a:noFill/>
        </p:spPr>
        <p:txBody>
          <a:bodyPr wrap="square" lIns="0" tIns="0" rIns="0" bIns="0" rtlCol="0" anchor="t" anchorCtr="0">
            <a:spAutoFit/>
          </a:bodyPr>
          <a:lstStyle/>
          <a:p>
            <a:pPr defTabSz="914400"/>
            <a:r>
              <a:rPr lang="en-US" sz="1400" i="1" dirty="0">
                <a:solidFill>
                  <a:srgbClr val="4C515A"/>
                </a:solidFill>
                <a:latin typeface="InterFace"/>
              </a:rPr>
              <a:t>Percent of adults saying hospitals, doctors, and nurses have done a “very good” or “good” job in handling the coronavirus pandemic in their country:</a:t>
            </a:r>
          </a:p>
        </p:txBody>
      </p:sp>
      <p:graphicFrame>
        <p:nvGraphicFramePr>
          <p:cNvPr id="11" name="Chart Placeholder 4">
            <a:extLst>
              <a:ext uri="{FF2B5EF4-FFF2-40B4-BE49-F238E27FC236}">
                <a16:creationId xmlns:a16="http://schemas.microsoft.com/office/drawing/2014/main" id="{8C201A18-F744-9344-BA36-0C21456448C6}"/>
              </a:ext>
            </a:extLst>
          </p:cNvPr>
          <p:cNvGraphicFramePr>
            <a:graphicFrameLocks noGrp="1"/>
          </p:cNvGraphicFramePr>
          <p:nvPr>
            <p:ph type="chart" sz="quarter" idx="19"/>
            <p:extLst>
              <p:ext uri="{D42A27DB-BD31-4B8C-83A1-F6EECF244321}">
                <p14:modId xmlns:p14="http://schemas.microsoft.com/office/powerpoint/2010/main" val="2464159024"/>
              </p:ext>
            </p:extLst>
          </p:nvPr>
        </p:nvGraphicFramePr>
        <p:xfrm>
          <a:off x="71438" y="1171575"/>
          <a:ext cx="9001125" cy="4595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22966845"/>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Apr2017 [Read-Only]" id="{BAA804D5-27CE-4C43-9A6D-356D1AB2E708}" vid="{D15AFD4A-BF6A-4E22-98D1-086A07A5CA1E}"/>
    </a:ext>
  </a:extLst>
</a:theme>
</file>

<file path=ppt/theme/theme2.xml><?xml version="1.0" encoding="utf-8"?>
<a:theme xmlns:a="http://schemas.openxmlformats.org/drawingml/2006/main" name="2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3.xml><?xml version="1.0" encoding="utf-8"?>
<a:theme xmlns:a="http://schemas.openxmlformats.org/drawingml/2006/main" name="3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2B60CF-40F9-4360-8516-8A258CFA1767}">
  <ds:schemaRefs>
    <ds:schemaRef ds:uri="http://schemas.microsoft.com/office/2006/documentManagement/types"/>
    <ds:schemaRef ds:uri="http://purl.org/dc/elements/1.1/"/>
    <ds:schemaRef ds:uri="http://purl.org/dc/terms/"/>
    <ds:schemaRef ds:uri="http://schemas.microsoft.com/office/infopath/2007/PartnerControls"/>
    <ds:schemaRef ds:uri="fd0705cf-2316-48c0-96f8-e5d689de0d99"/>
    <ds:schemaRef ds:uri="http://www.w3.org/XML/1998/namespace"/>
    <ds:schemaRef ds:uri="29e91428-62e1-404e-8dba-d479e0ef01ba"/>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64D91BE1-9EC0-4F63-BD2B-2C3B4FD58E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81</TotalTime>
  <Words>901</Words>
  <Application>Microsoft Macintosh PowerPoint</Application>
  <PresentationFormat>On-screen Show (4:3)</PresentationFormat>
  <Paragraphs>26</Paragraphs>
  <Slides>7</Slides>
  <Notes>2</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Berlingske Serif Text</vt:lpstr>
      <vt:lpstr>Calibri</vt:lpstr>
      <vt:lpstr>Georgia</vt:lpstr>
      <vt:lpstr>InterFace</vt:lpstr>
      <vt:lpstr>Open Sans Light</vt:lpstr>
      <vt:lpstr>Trebuchet MS</vt:lpstr>
      <vt:lpstr>1_Office Theme</vt:lpstr>
      <vt:lpstr>2_Office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Adults Have Made the Greatest Gains in Coverage of Any Age Group Since 2010</dc:title>
  <dc:creator>Munira Gunja</dc:creator>
  <cp:lastModifiedBy>Jen Wilson</cp:lastModifiedBy>
  <cp:revision>9</cp:revision>
  <cp:lastPrinted>2019-10-21T14:35:30Z</cp:lastPrinted>
  <dcterms:created xsi:type="dcterms:W3CDTF">2017-08-16T13:54:52Z</dcterms:created>
  <dcterms:modified xsi:type="dcterms:W3CDTF">2020-08-05T19:07:48Z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